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8" r:id="rId5"/>
    <p:sldMasterId id="2147483710" r:id="rId6"/>
  </p:sldMasterIdLst>
  <p:notesMasterIdLst>
    <p:notesMasterId r:id="rId29"/>
  </p:notesMasterIdLst>
  <p:sldIdLst>
    <p:sldId id="277" r:id="rId7"/>
    <p:sldId id="2147478738" r:id="rId8"/>
    <p:sldId id="2147478743" r:id="rId9"/>
    <p:sldId id="2147478744" r:id="rId10"/>
    <p:sldId id="2147478745" r:id="rId11"/>
    <p:sldId id="2147478746" r:id="rId12"/>
    <p:sldId id="2147478747" r:id="rId13"/>
    <p:sldId id="2147478748" r:id="rId14"/>
    <p:sldId id="2147478749" r:id="rId15"/>
    <p:sldId id="2147478750" r:id="rId16"/>
    <p:sldId id="2147478751" r:id="rId17"/>
    <p:sldId id="2147478752" r:id="rId18"/>
    <p:sldId id="2147478753" r:id="rId19"/>
    <p:sldId id="2147478754" r:id="rId20"/>
    <p:sldId id="2147478755" r:id="rId21"/>
    <p:sldId id="2147478756" r:id="rId22"/>
    <p:sldId id="2147478757" r:id="rId23"/>
    <p:sldId id="2147478758" r:id="rId24"/>
    <p:sldId id="2147478759" r:id="rId25"/>
    <p:sldId id="2147478760" r:id="rId26"/>
    <p:sldId id="2147478761" r:id="rId27"/>
    <p:sldId id="26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DEFB"/>
    <a:srgbClr val="F2F5FA"/>
    <a:srgbClr val="7030A0"/>
    <a:srgbClr val="C65911"/>
    <a:srgbClr val="EA1920"/>
    <a:srgbClr val="EE3536"/>
    <a:srgbClr val="2D87FF"/>
    <a:srgbClr val="581CB0"/>
    <a:srgbClr val="5F1E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02" autoAdjust="0"/>
    <p:restoredTop sz="88889" autoAdjust="0"/>
  </p:normalViewPr>
  <p:slideViewPr>
    <p:cSldViewPr snapToGrid="0">
      <p:cViewPr varScale="1">
        <p:scale>
          <a:sx n="93" d="100"/>
          <a:sy n="93" d="100"/>
        </p:scale>
        <p:origin x="108" y="2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presProps" Target="presProps.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33E65C-702E-4EA0-9169-4E990DC77F4F}" type="datetimeFigureOut">
              <a:rPr lang="en-US" smtClean="0"/>
              <a:t>8/11/2025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CF5A48-0A12-43F4-AFC8-009FA719D35A}" type="slidenum">
              <a:rPr lang="en-US" smtClean="0"/>
              <a:t>‹#›</a:t>
            </a:fld>
            <a:endParaRPr lang="en-US"/>
          </a:p>
        </p:txBody>
      </p:sp>
    </p:spTree>
    <p:extLst>
      <p:ext uri="{BB962C8B-B14F-4D97-AF65-F5344CB8AC3E}">
        <p14:creationId xmlns:p14="http://schemas.microsoft.com/office/powerpoint/2010/main" val="1764445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5AF4B5-3E5C-F84D-A668-6F62F852D3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72608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emf"/><Relationship Id="rId1" Type="http://schemas.openxmlformats.org/officeDocument/2006/relationships/slideMaster" Target="../slideMasters/slideMaster3.xml"/><Relationship Id="rId4" Type="http://schemas.openxmlformats.org/officeDocument/2006/relationships/image" Target="../media/image46.sv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5.emf"/><Relationship Id="rId1" Type="http://schemas.openxmlformats.org/officeDocument/2006/relationships/slideMaster" Target="../slideMasters/slideMaster3.xml"/><Relationship Id="rId4" Type="http://schemas.openxmlformats.org/officeDocument/2006/relationships/image" Target="../media/image46.sv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emf"/><Relationship Id="rId1" Type="http://schemas.openxmlformats.org/officeDocument/2006/relationships/slideMaster" Target="../slideMasters/slideMaster3.xml"/><Relationship Id="rId4" Type="http://schemas.openxmlformats.org/officeDocument/2006/relationships/image" Target="../media/image66.sv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4.emf"/><Relationship Id="rId1" Type="http://schemas.openxmlformats.org/officeDocument/2006/relationships/slideMaster" Target="../slideMasters/slideMaster3.xml"/><Relationship Id="rId4" Type="http://schemas.openxmlformats.org/officeDocument/2006/relationships/image" Target="../media/image34.sv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emf"/><Relationship Id="rId1" Type="http://schemas.openxmlformats.org/officeDocument/2006/relationships/slideMaster" Target="../slideMasters/slideMaster3.xml"/><Relationship Id="rId4" Type="http://schemas.openxmlformats.org/officeDocument/2006/relationships/image" Target="../media/image46.svg"/></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5.emf"/><Relationship Id="rId1" Type="http://schemas.openxmlformats.org/officeDocument/2006/relationships/slideMaster" Target="../slideMasters/slideMaster3.xml"/><Relationship Id="rId4" Type="http://schemas.openxmlformats.org/officeDocument/2006/relationships/image" Target="../media/image66.sv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emf"/><Relationship Id="rId1" Type="http://schemas.openxmlformats.org/officeDocument/2006/relationships/slideMaster" Target="../slideMasters/slideMaster3.xml"/><Relationship Id="rId4" Type="http://schemas.openxmlformats.org/officeDocument/2006/relationships/image" Target="../media/image46.svg"/></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emf"/><Relationship Id="rId1" Type="http://schemas.openxmlformats.org/officeDocument/2006/relationships/slideMaster" Target="../slideMasters/slideMaster3.xml"/><Relationship Id="rId4" Type="http://schemas.openxmlformats.org/officeDocument/2006/relationships/image" Target="../media/image66.svg"/></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5.emf"/><Relationship Id="rId1" Type="http://schemas.openxmlformats.org/officeDocument/2006/relationships/slideMaster" Target="../slideMasters/slideMaster3.xml"/><Relationship Id="rId4" Type="http://schemas.openxmlformats.org/officeDocument/2006/relationships/image" Target="../media/image66.sv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emf"/><Relationship Id="rId1" Type="http://schemas.openxmlformats.org/officeDocument/2006/relationships/slideMaster" Target="../slideMasters/slideMaster3.xml"/><Relationship Id="rId4" Type="http://schemas.openxmlformats.org/officeDocument/2006/relationships/image" Target="../media/image46.sv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7.png"/><Relationship Id="rId1" Type="http://schemas.openxmlformats.org/officeDocument/2006/relationships/slideMaster" Target="../slideMasters/slideMaster3.xml"/><Relationship Id="rId4" Type="http://schemas.openxmlformats.org/officeDocument/2006/relationships/image" Target="../media/image34.svg"/></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emf"/><Relationship Id="rId1" Type="http://schemas.openxmlformats.org/officeDocument/2006/relationships/slideMaster" Target="../slideMasters/slideMaster3.xml"/><Relationship Id="rId4" Type="http://schemas.openxmlformats.org/officeDocument/2006/relationships/image" Target="../media/image46.sv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5.emf"/><Relationship Id="rId1" Type="http://schemas.openxmlformats.org/officeDocument/2006/relationships/slideMaster" Target="../slideMasters/slideMaster3.xml"/><Relationship Id="rId4" Type="http://schemas.openxmlformats.org/officeDocument/2006/relationships/image" Target="../media/image66.svg"/></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emf"/><Relationship Id="rId1" Type="http://schemas.openxmlformats.org/officeDocument/2006/relationships/slideMaster" Target="../slideMasters/slideMaster3.xml"/><Relationship Id="rId4" Type="http://schemas.openxmlformats.org/officeDocument/2006/relationships/image" Target="../media/image68.sv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emf"/><Relationship Id="rId1" Type="http://schemas.openxmlformats.org/officeDocument/2006/relationships/slideMaster" Target="../slideMasters/slideMaster3.xml"/><Relationship Id="rId4" Type="http://schemas.openxmlformats.org/officeDocument/2006/relationships/image" Target="../media/image46.sv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emf"/><Relationship Id="rId1" Type="http://schemas.openxmlformats.org/officeDocument/2006/relationships/slideMaster" Target="../slideMasters/slideMaster3.xml"/><Relationship Id="rId4" Type="http://schemas.openxmlformats.org/officeDocument/2006/relationships/image" Target="../media/image66.sv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emf"/><Relationship Id="rId1" Type="http://schemas.openxmlformats.org/officeDocument/2006/relationships/slideMaster" Target="../slideMasters/slideMaster3.xml"/><Relationship Id="rId4" Type="http://schemas.openxmlformats.org/officeDocument/2006/relationships/image" Target="../media/image46.sv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emf"/><Relationship Id="rId1" Type="http://schemas.openxmlformats.org/officeDocument/2006/relationships/slideMaster" Target="../slideMasters/slideMaster3.xml"/><Relationship Id="rId4" Type="http://schemas.openxmlformats.org/officeDocument/2006/relationships/image" Target="../media/image46.sv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4.emf"/><Relationship Id="rId1" Type="http://schemas.openxmlformats.org/officeDocument/2006/relationships/slideMaster" Target="../slideMasters/slideMaster3.xml"/><Relationship Id="rId4" Type="http://schemas.openxmlformats.org/officeDocument/2006/relationships/image" Target="../media/image34.svg"/></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9.jpeg"/><Relationship Id="rId1" Type="http://schemas.openxmlformats.org/officeDocument/2006/relationships/slideMaster" Target="../slideMasters/slideMaster3.xml"/><Relationship Id="rId4" Type="http://schemas.openxmlformats.org/officeDocument/2006/relationships/image" Target="../media/image34.sv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emf"/><Relationship Id="rId1" Type="http://schemas.openxmlformats.org/officeDocument/2006/relationships/slideMaster" Target="../slideMasters/slideMaster3.xml"/><Relationship Id="rId4" Type="http://schemas.openxmlformats.org/officeDocument/2006/relationships/image" Target="../media/image46.svg"/></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3" Type="http://schemas.openxmlformats.org/officeDocument/2006/relationships/hyperlink" Target="https://www.hcltech.com/" TargetMode="External"/><Relationship Id="rId2" Type="http://schemas.openxmlformats.org/officeDocument/2006/relationships/image" Target="../media/image45.emf"/><Relationship Id="rId1" Type="http://schemas.openxmlformats.org/officeDocument/2006/relationships/slideMaster" Target="../slideMasters/slideMaster3.xml"/><Relationship Id="rId6" Type="http://schemas.openxmlformats.org/officeDocument/2006/relationships/image" Target="../media/image36.emf"/><Relationship Id="rId5" Type="http://schemas.openxmlformats.org/officeDocument/2006/relationships/image" Target="../media/image71.svg"/><Relationship Id="rId4" Type="http://schemas.openxmlformats.org/officeDocument/2006/relationships/image" Target="../media/image70.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emf"/><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0.emf"/></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32.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8.emf"/></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jpg"/><Relationship Id="rId1" Type="http://schemas.openxmlformats.org/officeDocument/2006/relationships/slideMaster" Target="../slideMasters/slideMaster3.xml"/><Relationship Id="rId4" Type="http://schemas.openxmlformats.org/officeDocument/2006/relationships/image" Target="../media/image37.emf"/></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8.jpg"/><Relationship Id="rId1" Type="http://schemas.openxmlformats.org/officeDocument/2006/relationships/slideMaster" Target="../slideMasters/slideMaster3.xml"/><Relationship Id="rId4" Type="http://schemas.openxmlformats.org/officeDocument/2006/relationships/image" Target="../media/image37.emf"/></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9.jpg"/><Relationship Id="rId1" Type="http://schemas.openxmlformats.org/officeDocument/2006/relationships/slideMaster" Target="../slideMasters/slideMaster3.xml"/><Relationship Id="rId4" Type="http://schemas.openxmlformats.org/officeDocument/2006/relationships/image" Target="../media/image37.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40.jpg"/><Relationship Id="rId1" Type="http://schemas.openxmlformats.org/officeDocument/2006/relationships/slideMaster" Target="../slideMasters/slideMaster3.xml"/><Relationship Id="rId4" Type="http://schemas.openxmlformats.org/officeDocument/2006/relationships/image" Target="../media/image37.emf"/></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4.emf"/><Relationship Id="rId1" Type="http://schemas.openxmlformats.org/officeDocument/2006/relationships/slideMaster" Target="../slideMasters/slideMaster3.xml"/><Relationship Id="rId4" Type="http://schemas.openxmlformats.org/officeDocument/2006/relationships/image" Target="../media/image34.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emf"/><Relationship Id="rId1" Type="http://schemas.openxmlformats.org/officeDocument/2006/relationships/slideMaster" Target="../slideMasters/slideMaster3.xml"/><Relationship Id="rId4" Type="http://schemas.openxmlformats.org/officeDocument/2006/relationships/image" Target="../media/image46.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png"/><Relationship Id="rId1" Type="http://schemas.openxmlformats.org/officeDocument/2006/relationships/slideMaster" Target="../slideMasters/slideMaster3.xml"/><Relationship Id="rId4" Type="http://schemas.openxmlformats.org/officeDocument/2006/relationships/image" Target="../media/image49.emf"/></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0.png"/><Relationship Id="rId1" Type="http://schemas.openxmlformats.org/officeDocument/2006/relationships/slideMaster" Target="../slideMasters/slideMaster3.xml"/><Relationship Id="rId4" Type="http://schemas.openxmlformats.org/officeDocument/2006/relationships/image" Target="../media/image49.emf"/></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1.png"/><Relationship Id="rId1" Type="http://schemas.openxmlformats.org/officeDocument/2006/relationships/slideMaster" Target="../slideMasters/slideMaster3.xml"/><Relationship Id="rId4" Type="http://schemas.openxmlformats.org/officeDocument/2006/relationships/image" Target="../media/image49.emf"/></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Master" Target="../slideMasters/slideMaster3.xml"/><Relationship Id="rId5" Type="http://schemas.openxmlformats.org/officeDocument/2006/relationships/image" Target="../media/image49.emf"/><Relationship Id="rId4" Type="http://schemas.openxmlformats.org/officeDocument/2006/relationships/image" Target="../media/image36.emf"/></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png"/><Relationship Id="rId1" Type="http://schemas.openxmlformats.org/officeDocument/2006/relationships/slideMaster" Target="../slideMasters/slideMaster3.xml"/><Relationship Id="rId4" Type="http://schemas.openxmlformats.org/officeDocument/2006/relationships/image" Target="../media/image49.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6.jpg"/><Relationship Id="rId1" Type="http://schemas.openxmlformats.org/officeDocument/2006/relationships/slideMaster" Target="../slideMasters/slideMaster3.xml"/><Relationship Id="rId4" Type="http://schemas.openxmlformats.org/officeDocument/2006/relationships/image" Target="../media/image49.emf"/></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57.jpg"/><Relationship Id="rId1" Type="http://schemas.openxmlformats.org/officeDocument/2006/relationships/slideMaster" Target="../slideMasters/slideMaster3.xml"/><Relationship Id="rId4" Type="http://schemas.openxmlformats.org/officeDocument/2006/relationships/image" Target="../media/image37.emf"/></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8.jpg"/><Relationship Id="rId1" Type="http://schemas.openxmlformats.org/officeDocument/2006/relationships/slideMaster" Target="../slideMasters/slideMaster3.xml"/><Relationship Id="rId4" Type="http://schemas.openxmlformats.org/officeDocument/2006/relationships/image" Target="../media/image49.emf"/></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9.jpg"/><Relationship Id="rId1" Type="http://schemas.openxmlformats.org/officeDocument/2006/relationships/slideMaster" Target="../slideMasters/slideMaster3.xml"/><Relationship Id="rId4" Type="http://schemas.openxmlformats.org/officeDocument/2006/relationships/image" Target="../media/image49.emf"/></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60.jpg"/><Relationship Id="rId1" Type="http://schemas.openxmlformats.org/officeDocument/2006/relationships/slideMaster" Target="../slideMasters/slideMaster3.xml"/><Relationship Id="rId4" Type="http://schemas.openxmlformats.org/officeDocument/2006/relationships/image" Target="../media/image49.emf"/></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61.jpg"/><Relationship Id="rId1" Type="http://schemas.openxmlformats.org/officeDocument/2006/relationships/slideMaster" Target="../slideMasters/slideMaster3.xml"/><Relationship Id="rId4" Type="http://schemas.openxmlformats.org/officeDocument/2006/relationships/image" Target="../media/image49.emf"/></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emf"/><Relationship Id="rId1" Type="http://schemas.openxmlformats.org/officeDocument/2006/relationships/slideMaster" Target="../slideMasters/slideMaster3.xml"/><Relationship Id="rId4" Type="http://schemas.openxmlformats.org/officeDocument/2006/relationships/image" Target="../media/image46.sv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emf"/><Relationship Id="rId1" Type="http://schemas.openxmlformats.org/officeDocument/2006/relationships/slideMaster" Target="../slideMasters/slideMaster3.xml"/><Relationship Id="rId4" Type="http://schemas.openxmlformats.org/officeDocument/2006/relationships/image" Target="../media/image46.sv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4.emf"/><Relationship Id="rId1" Type="http://schemas.openxmlformats.org/officeDocument/2006/relationships/slideMaster" Target="../slideMasters/slideMaster3.xml"/><Relationship Id="rId4" Type="http://schemas.openxmlformats.org/officeDocument/2006/relationships/image" Target="../media/image34.sv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1">
    <p:spTree>
      <p:nvGrpSpPr>
        <p:cNvPr id="1" name=""/>
        <p:cNvGrpSpPr/>
        <p:nvPr/>
      </p:nvGrpSpPr>
      <p:grpSpPr>
        <a:xfrm>
          <a:off x="0" y="0"/>
          <a:ext cx="0" cy="0"/>
          <a:chOff x="0" y="0"/>
          <a:chExt cx="0" cy="0"/>
        </a:xfrm>
      </p:grpSpPr>
      <p:grpSp>
        <p:nvGrpSpPr>
          <p:cNvPr id="37" name="object 2">
            <a:extLst>
              <a:ext uri="{FF2B5EF4-FFF2-40B4-BE49-F238E27FC236}">
                <a16:creationId xmlns:a16="http://schemas.microsoft.com/office/drawing/2014/main" id="{DF2FE585-DEB2-9385-A233-004B9D7FC0B3}"/>
              </a:ext>
            </a:extLst>
          </p:cNvPr>
          <p:cNvGrpSpPr/>
          <p:nvPr/>
        </p:nvGrpSpPr>
        <p:grpSpPr>
          <a:xfrm>
            <a:off x="0" y="0"/>
            <a:ext cx="12191999" cy="6858000"/>
            <a:chOff x="0" y="0"/>
            <a:chExt cx="20104099" cy="11308556"/>
          </a:xfrm>
        </p:grpSpPr>
        <p:pic>
          <p:nvPicPr>
            <p:cNvPr id="39" name="object 3">
              <a:extLst>
                <a:ext uri="{FF2B5EF4-FFF2-40B4-BE49-F238E27FC236}">
                  <a16:creationId xmlns:a16="http://schemas.microsoft.com/office/drawing/2014/main" id="{5C931129-D884-3125-BA58-033EC34B811E}"/>
                </a:ext>
              </a:extLst>
            </p:cNvPr>
            <p:cNvPicPr/>
            <p:nvPr/>
          </p:nvPicPr>
          <p:blipFill>
            <a:blip r:embed="rId2" cstate="screen">
              <a:extLst>
                <a:ext uri="{28A0092B-C50C-407E-A947-70E740481C1C}">
                  <a14:useLocalDpi xmlns:a14="http://schemas.microsoft.com/office/drawing/2010/main"/>
                </a:ext>
              </a:extLst>
            </a:blip>
            <a:stretch>
              <a:fillRect/>
            </a:stretch>
          </p:blipFill>
          <p:spPr>
            <a:xfrm>
              <a:off x="0" y="0"/>
              <a:ext cx="20104099" cy="11308556"/>
            </a:xfrm>
            <a:prstGeom prst="rect">
              <a:avLst/>
            </a:prstGeom>
          </p:spPr>
        </p:pic>
        <p:sp>
          <p:nvSpPr>
            <p:cNvPr id="40" name="object 4">
              <a:extLst>
                <a:ext uri="{FF2B5EF4-FFF2-40B4-BE49-F238E27FC236}">
                  <a16:creationId xmlns:a16="http://schemas.microsoft.com/office/drawing/2014/main" id="{410CC20C-5CA1-9EC8-4A69-131C198E8E4D}"/>
                </a:ext>
              </a:extLst>
            </p:cNvPr>
            <p:cNvSpPr/>
            <p:nvPr/>
          </p:nvSpPr>
          <p:spPr>
            <a:xfrm>
              <a:off x="17252340" y="10442708"/>
              <a:ext cx="2298065" cy="328295"/>
            </a:xfrm>
            <a:custGeom>
              <a:avLst/>
              <a:gdLst/>
              <a:ahLst/>
              <a:cxnLst/>
              <a:rect l="l" t="t" r="r" b="b"/>
              <a:pathLst>
                <a:path w="2298065" h="328295">
                  <a:moveTo>
                    <a:pt x="883056" y="10807"/>
                  </a:moveTo>
                  <a:lnTo>
                    <a:pt x="628980" y="10807"/>
                  </a:lnTo>
                  <a:lnTo>
                    <a:pt x="583311" y="114350"/>
                  </a:lnTo>
                  <a:lnTo>
                    <a:pt x="339217" y="114350"/>
                  </a:lnTo>
                  <a:lnTo>
                    <a:pt x="385343" y="10807"/>
                  </a:lnTo>
                  <a:lnTo>
                    <a:pt x="138633" y="10756"/>
                  </a:lnTo>
                  <a:lnTo>
                    <a:pt x="0" y="317677"/>
                  </a:lnTo>
                  <a:lnTo>
                    <a:pt x="249339" y="317677"/>
                  </a:lnTo>
                  <a:lnTo>
                    <a:pt x="302818" y="195211"/>
                  </a:lnTo>
                  <a:lnTo>
                    <a:pt x="547243" y="195211"/>
                  </a:lnTo>
                  <a:lnTo>
                    <a:pt x="492391" y="317576"/>
                  </a:lnTo>
                  <a:lnTo>
                    <a:pt x="744562" y="317576"/>
                  </a:lnTo>
                  <a:lnTo>
                    <a:pt x="883056" y="10807"/>
                  </a:lnTo>
                  <a:close/>
                </a:path>
                <a:path w="2298065" h="328295">
                  <a:moveTo>
                    <a:pt x="1671866" y="115125"/>
                  </a:moveTo>
                  <a:lnTo>
                    <a:pt x="1633270" y="50406"/>
                  </a:lnTo>
                  <a:lnTo>
                    <a:pt x="1586636" y="28282"/>
                  </a:lnTo>
                  <a:lnTo>
                    <a:pt x="1521739" y="13703"/>
                  </a:lnTo>
                  <a:lnTo>
                    <a:pt x="1468285" y="6934"/>
                  </a:lnTo>
                  <a:lnTo>
                    <a:pt x="1414399" y="2324"/>
                  </a:lnTo>
                  <a:lnTo>
                    <a:pt x="1360398" y="0"/>
                  </a:lnTo>
                  <a:lnTo>
                    <a:pt x="1306639" y="114"/>
                  </a:lnTo>
                  <a:lnTo>
                    <a:pt x="1253477" y="2781"/>
                  </a:lnTo>
                  <a:lnTo>
                    <a:pt x="1201242" y="8153"/>
                  </a:lnTo>
                  <a:lnTo>
                    <a:pt x="1150289" y="16344"/>
                  </a:lnTo>
                  <a:lnTo>
                    <a:pt x="1100975" y="27508"/>
                  </a:lnTo>
                  <a:lnTo>
                    <a:pt x="1053617" y="41770"/>
                  </a:lnTo>
                  <a:lnTo>
                    <a:pt x="1008583" y="59258"/>
                  </a:lnTo>
                  <a:lnTo>
                    <a:pt x="966228" y="80111"/>
                  </a:lnTo>
                  <a:lnTo>
                    <a:pt x="922312" y="110045"/>
                  </a:lnTo>
                  <a:lnTo>
                    <a:pt x="892086" y="142557"/>
                  </a:lnTo>
                  <a:lnTo>
                    <a:pt x="873887" y="209537"/>
                  </a:lnTo>
                  <a:lnTo>
                    <a:pt x="886548" y="241071"/>
                  </a:lnTo>
                  <a:lnTo>
                    <a:pt x="914120" y="269341"/>
                  </a:lnTo>
                  <a:lnTo>
                    <a:pt x="956906" y="292912"/>
                  </a:lnTo>
                  <a:lnTo>
                    <a:pt x="993736" y="305079"/>
                  </a:lnTo>
                  <a:lnTo>
                    <a:pt x="1037272" y="314604"/>
                  </a:lnTo>
                  <a:lnTo>
                    <a:pt x="1086129" y="321551"/>
                  </a:lnTo>
                  <a:lnTo>
                    <a:pt x="1138910" y="325970"/>
                  </a:lnTo>
                  <a:lnTo>
                    <a:pt x="1194219" y="327926"/>
                  </a:lnTo>
                  <a:lnTo>
                    <a:pt x="1250696" y="327469"/>
                  </a:lnTo>
                  <a:lnTo>
                    <a:pt x="1306944" y="324675"/>
                  </a:lnTo>
                  <a:lnTo>
                    <a:pt x="1361567" y="319582"/>
                  </a:lnTo>
                  <a:lnTo>
                    <a:pt x="1413192" y="312254"/>
                  </a:lnTo>
                  <a:lnTo>
                    <a:pt x="1468259" y="300545"/>
                  </a:lnTo>
                  <a:lnTo>
                    <a:pt x="1517421" y="285165"/>
                  </a:lnTo>
                  <a:lnTo>
                    <a:pt x="1560207" y="266077"/>
                  </a:lnTo>
                  <a:lnTo>
                    <a:pt x="1596148" y="243268"/>
                  </a:lnTo>
                  <a:lnTo>
                    <a:pt x="1624799" y="216725"/>
                  </a:lnTo>
                  <a:lnTo>
                    <a:pt x="1383779" y="216725"/>
                  </a:lnTo>
                  <a:lnTo>
                    <a:pt x="1358607" y="232448"/>
                  </a:lnTo>
                  <a:lnTo>
                    <a:pt x="1330134" y="243738"/>
                  </a:lnTo>
                  <a:lnTo>
                    <a:pt x="1298587" y="250596"/>
                  </a:lnTo>
                  <a:lnTo>
                    <a:pt x="1264221" y="253072"/>
                  </a:lnTo>
                  <a:lnTo>
                    <a:pt x="1196530" y="248881"/>
                  </a:lnTo>
                  <a:lnTo>
                    <a:pt x="1153375" y="236359"/>
                  </a:lnTo>
                  <a:lnTo>
                    <a:pt x="1131125" y="217220"/>
                  </a:lnTo>
                  <a:lnTo>
                    <a:pt x="1126121" y="193179"/>
                  </a:lnTo>
                  <a:lnTo>
                    <a:pt x="1134732" y="165950"/>
                  </a:lnTo>
                  <a:lnTo>
                    <a:pt x="1161503" y="129044"/>
                  </a:lnTo>
                  <a:lnTo>
                    <a:pt x="1199845" y="101866"/>
                  </a:lnTo>
                  <a:lnTo>
                    <a:pt x="1249781" y="84658"/>
                  </a:lnTo>
                  <a:lnTo>
                    <a:pt x="1311325" y="77622"/>
                  </a:lnTo>
                  <a:lnTo>
                    <a:pt x="1357922" y="79375"/>
                  </a:lnTo>
                  <a:lnTo>
                    <a:pt x="1392986" y="86791"/>
                  </a:lnTo>
                  <a:lnTo>
                    <a:pt x="1418399" y="98996"/>
                  </a:lnTo>
                  <a:lnTo>
                    <a:pt x="1436027" y="115125"/>
                  </a:lnTo>
                  <a:lnTo>
                    <a:pt x="1671866" y="115125"/>
                  </a:lnTo>
                  <a:close/>
                </a:path>
                <a:path w="2298065" h="328295">
                  <a:moveTo>
                    <a:pt x="2297798" y="244348"/>
                  </a:moveTo>
                  <a:lnTo>
                    <a:pt x="1943519" y="244348"/>
                  </a:lnTo>
                  <a:lnTo>
                    <a:pt x="2048560" y="10769"/>
                  </a:lnTo>
                  <a:lnTo>
                    <a:pt x="1792986" y="10769"/>
                  </a:lnTo>
                  <a:lnTo>
                    <a:pt x="1655737" y="317436"/>
                  </a:lnTo>
                  <a:lnTo>
                    <a:pt x="2264854" y="317436"/>
                  </a:lnTo>
                  <a:lnTo>
                    <a:pt x="2297798" y="244348"/>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41" name="object 5">
              <a:extLst>
                <a:ext uri="{FF2B5EF4-FFF2-40B4-BE49-F238E27FC236}">
                  <a16:creationId xmlns:a16="http://schemas.microsoft.com/office/drawing/2014/main" id="{38B18016-7766-3B76-F702-BCA8FBC8BF14}"/>
                </a:ext>
              </a:extLst>
            </p:cNvPr>
            <p:cNvPicPr/>
            <p:nvPr/>
          </p:nvPicPr>
          <p:blipFill>
            <a:blip r:embed="rId3" cstate="screen">
              <a:extLst>
                <a:ext uri="{28A0092B-C50C-407E-A947-70E740481C1C}">
                  <a14:useLocalDpi xmlns:a14="http://schemas.microsoft.com/office/drawing/2010/main"/>
                </a:ext>
              </a:extLst>
            </a:blip>
            <a:stretch>
              <a:fillRect/>
            </a:stretch>
          </p:blipFill>
          <p:spPr>
            <a:xfrm>
              <a:off x="668034" y="533547"/>
              <a:ext cx="6592804" cy="732510"/>
            </a:xfrm>
            <a:prstGeom prst="rect">
              <a:avLst/>
            </a:prstGeom>
          </p:spPr>
        </p:pic>
      </p:grpSp>
      <p:pic>
        <p:nvPicPr>
          <p:cNvPr id="38" name="object 9">
            <a:extLst>
              <a:ext uri="{FF2B5EF4-FFF2-40B4-BE49-F238E27FC236}">
                <a16:creationId xmlns:a16="http://schemas.microsoft.com/office/drawing/2014/main" id="{96F89763-5FAC-F534-07B2-89D560CF33DD}"/>
              </a:ext>
            </a:extLst>
          </p:cNvPr>
          <p:cNvPicPr/>
          <p:nvPr userDrawn="1"/>
        </p:nvPicPr>
        <p:blipFill>
          <a:blip r:embed="rId4" cstate="print"/>
          <a:stretch>
            <a:fillRect/>
          </a:stretch>
        </p:blipFill>
        <p:spPr>
          <a:xfrm>
            <a:off x="4348858" y="29636"/>
            <a:ext cx="7843139" cy="6828364"/>
          </a:xfrm>
          <a:prstGeom prst="rect">
            <a:avLst/>
          </a:prstGeom>
        </p:spPr>
      </p:pic>
      <p:sp>
        <p:nvSpPr>
          <p:cNvPr id="28" name="TextBox 27">
            <a:extLst>
              <a:ext uri="{FF2B5EF4-FFF2-40B4-BE49-F238E27FC236}">
                <a16:creationId xmlns:a16="http://schemas.microsoft.com/office/drawing/2014/main" id="{CB0BFB27-3717-56BA-AE00-570ACD5C35EA}"/>
              </a:ext>
            </a:extLst>
          </p:cNvPr>
          <p:cNvSpPr txBox="1"/>
          <p:nvPr userDrawn="1"/>
        </p:nvSpPr>
        <p:spPr>
          <a:xfrm>
            <a:off x="384693" y="6293107"/>
            <a:ext cx="2403863" cy="203133"/>
          </a:xfrm>
          <a:prstGeom prst="rect">
            <a:avLst/>
          </a:prstGeom>
          <a:noFill/>
        </p:spPr>
        <p:txBody>
          <a:bodyPr wrap="none" lIns="0" rtlCol="0">
            <a:spAutoFit/>
          </a:bodyPr>
          <a:lstStyle/>
          <a:p>
            <a:pPr>
              <a:lnSpc>
                <a:spcPct val="90000"/>
              </a:lnSpc>
            </a:pPr>
            <a:r>
              <a:rPr lang="en-US" sz="800" dirty="0">
                <a:solidFill>
                  <a:schemeClr val="bg1"/>
                </a:solidFill>
                <a:latin typeface="Arial" panose="020B0604020202020204" pitchFamily="34" charset="0"/>
                <a:cs typeface="Arial" panose="020B0604020202020204" pitchFamily="34" charset="0"/>
              </a:rPr>
              <a:t>Copyright © 2024 HCL Technologies | Confidential</a:t>
            </a:r>
          </a:p>
        </p:txBody>
      </p:sp>
      <p:sp>
        <p:nvSpPr>
          <p:cNvPr id="29" name="Text Placeholder 12">
            <a:extLst>
              <a:ext uri="{FF2B5EF4-FFF2-40B4-BE49-F238E27FC236}">
                <a16:creationId xmlns:a16="http://schemas.microsoft.com/office/drawing/2014/main" id="{AE8F102E-DC00-DBE1-F4B3-1BD3932464CF}"/>
              </a:ext>
            </a:extLst>
          </p:cNvPr>
          <p:cNvSpPr>
            <a:spLocks noGrp="1"/>
          </p:cNvSpPr>
          <p:nvPr>
            <p:ph type="body" sz="quarter" idx="11"/>
          </p:nvPr>
        </p:nvSpPr>
        <p:spPr>
          <a:xfrm>
            <a:off x="381000" y="2196502"/>
            <a:ext cx="6578600" cy="1412875"/>
          </a:xfrm>
        </p:spPr>
        <p:txBody>
          <a:bodyPr lIns="0" anchor="b">
            <a:noAutofit/>
          </a:bodyPr>
          <a:lstStyle>
            <a:lvl1pPr marL="0" indent="0">
              <a:lnSpc>
                <a:spcPts val="4860"/>
              </a:lnSpc>
              <a:buNone/>
              <a:defRPr sz="48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
        <p:nvSpPr>
          <p:cNvPr id="30" name="Text Placeholder 12">
            <a:extLst>
              <a:ext uri="{FF2B5EF4-FFF2-40B4-BE49-F238E27FC236}">
                <a16:creationId xmlns:a16="http://schemas.microsoft.com/office/drawing/2014/main" id="{09BE1CC7-79AA-A1F6-65FF-9B022A7ECAE4}"/>
              </a:ext>
            </a:extLst>
          </p:cNvPr>
          <p:cNvSpPr>
            <a:spLocks noGrp="1"/>
          </p:cNvSpPr>
          <p:nvPr>
            <p:ph type="body" sz="quarter" idx="12"/>
          </p:nvPr>
        </p:nvSpPr>
        <p:spPr>
          <a:xfrm>
            <a:off x="381000" y="3748640"/>
            <a:ext cx="6578600" cy="633304"/>
          </a:xfrm>
        </p:spPr>
        <p:txBody>
          <a:bodyPr lIns="0" anchor="ctr">
            <a:noAutofit/>
          </a:bodyPr>
          <a:lstStyle>
            <a:lvl1pPr marL="0" indent="0">
              <a:buNone/>
              <a:defRPr sz="3000" b="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
        <p:nvSpPr>
          <p:cNvPr id="31" name="Text Placeholder 12">
            <a:extLst>
              <a:ext uri="{FF2B5EF4-FFF2-40B4-BE49-F238E27FC236}">
                <a16:creationId xmlns:a16="http://schemas.microsoft.com/office/drawing/2014/main" id="{B9E6DC15-6519-CB80-B41E-4A4D08F559B1}"/>
              </a:ext>
            </a:extLst>
          </p:cNvPr>
          <p:cNvSpPr>
            <a:spLocks noGrp="1"/>
          </p:cNvSpPr>
          <p:nvPr>
            <p:ph type="body" sz="quarter" idx="13"/>
          </p:nvPr>
        </p:nvSpPr>
        <p:spPr>
          <a:xfrm>
            <a:off x="381000" y="4930805"/>
            <a:ext cx="6578600" cy="1000542"/>
          </a:xfrm>
        </p:spPr>
        <p:txBody>
          <a:bodyPr lIns="0" anchor="b">
            <a:noAutofit/>
          </a:bodyPr>
          <a:lstStyle>
            <a:lvl1pPr marL="0" indent="0">
              <a:buNone/>
              <a:defRPr sz="1800" b="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Tree>
    <p:extLst>
      <p:ext uri="{BB962C8B-B14F-4D97-AF65-F5344CB8AC3E}">
        <p14:creationId xmlns:p14="http://schemas.microsoft.com/office/powerpoint/2010/main" val="744382846"/>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Divider 1">
    <p:spTree>
      <p:nvGrpSpPr>
        <p:cNvPr id="1" name=""/>
        <p:cNvGrpSpPr/>
        <p:nvPr/>
      </p:nvGrpSpPr>
      <p:grpSpPr>
        <a:xfrm>
          <a:off x="0" y="0"/>
          <a:ext cx="0" cy="0"/>
          <a:chOff x="0" y="0"/>
          <a:chExt cx="0" cy="0"/>
        </a:xfrm>
      </p:grpSpPr>
      <p:grpSp>
        <p:nvGrpSpPr>
          <p:cNvPr id="3" name="object 2">
            <a:extLst>
              <a:ext uri="{FF2B5EF4-FFF2-40B4-BE49-F238E27FC236}">
                <a16:creationId xmlns:a16="http://schemas.microsoft.com/office/drawing/2014/main" id="{0CAB2A16-4358-28A3-F947-CAD98A79D8F7}"/>
              </a:ext>
            </a:extLst>
          </p:cNvPr>
          <p:cNvGrpSpPr/>
          <p:nvPr userDrawn="1"/>
        </p:nvGrpSpPr>
        <p:grpSpPr>
          <a:xfrm>
            <a:off x="0" y="1"/>
            <a:ext cx="12033595" cy="6719453"/>
            <a:chOff x="0" y="0"/>
            <a:chExt cx="19842896" cy="11080099"/>
          </a:xfrm>
        </p:grpSpPr>
        <p:pic>
          <p:nvPicPr>
            <p:cNvPr id="4" name="object 3">
              <a:extLst>
                <a:ext uri="{FF2B5EF4-FFF2-40B4-BE49-F238E27FC236}">
                  <a16:creationId xmlns:a16="http://schemas.microsoft.com/office/drawing/2014/main" id="{0FDA42B8-313C-C0EC-9621-74F5CB914DA0}"/>
                </a:ext>
              </a:extLst>
            </p:cNvPr>
            <p:cNvPicPr/>
            <p:nvPr/>
          </p:nvPicPr>
          <p:blipFill>
            <a:blip r:embed="rId2" cstate="screen">
              <a:extLst>
                <a:ext uri="{28A0092B-C50C-407E-A947-70E740481C1C}">
                  <a14:useLocalDpi xmlns:a14="http://schemas.microsoft.com/office/drawing/2010/main"/>
                </a:ext>
              </a:extLst>
            </a:blip>
            <a:stretch>
              <a:fillRect/>
            </a:stretch>
          </p:blipFill>
          <p:spPr>
            <a:xfrm>
              <a:off x="2216020" y="2218453"/>
              <a:ext cx="17626876" cy="8861646"/>
            </a:xfrm>
            <a:prstGeom prst="rect">
              <a:avLst/>
            </a:prstGeom>
          </p:spPr>
        </p:pic>
        <p:sp>
          <p:nvSpPr>
            <p:cNvPr id="6" name="object 4">
              <a:extLst>
                <a:ext uri="{FF2B5EF4-FFF2-40B4-BE49-F238E27FC236}">
                  <a16:creationId xmlns:a16="http://schemas.microsoft.com/office/drawing/2014/main" id="{DC608A2D-8C8F-75CF-A221-8A3E0B2AAE36}"/>
                </a:ext>
              </a:extLst>
            </p:cNvPr>
            <p:cNvSpPr/>
            <p:nvPr/>
          </p:nvSpPr>
          <p:spPr>
            <a:xfrm>
              <a:off x="307358" y="307355"/>
              <a:ext cx="419100" cy="419100"/>
            </a:xfrm>
            <a:custGeom>
              <a:avLst/>
              <a:gdLst/>
              <a:ahLst/>
              <a:cxnLst/>
              <a:rect l="l" t="t" r="r" b="b"/>
              <a:pathLst>
                <a:path w="419100" h="419100">
                  <a:moveTo>
                    <a:pt x="369894" y="0"/>
                  </a:moveTo>
                  <a:lnTo>
                    <a:pt x="48951" y="0"/>
                  </a:lnTo>
                  <a:lnTo>
                    <a:pt x="29896" y="3846"/>
                  </a:lnTo>
                  <a:lnTo>
                    <a:pt x="14337" y="14337"/>
                  </a:lnTo>
                  <a:lnTo>
                    <a:pt x="3846" y="29896"/>
                  </a:lnTo>
                  <a:lnTo>
                    <a:pt x="0" y="48951"/>
                  </a:lnTo>
                  <a:lnTo>
                    <a:pt x="0" y="369904"/>
                  </a:lnTo>
                  <a:lnTo>
                    <a:pt x="3846" y="388959"/>
                  </a:lnTo>
                  <a:lnTo>
                    <a:pt x="14337" y="404519"/>
                  </a:lnTo>
                  <a:lnTo>
                    <a:pt x="29896" y="415009"/>
                  </a:lnTo>
                  <a:lnTo>
                    <a:pt x="48951" y="418856"/>
                  </a:lnTo>
                  <a:lnTo>
                    <a:pt x="369894" y="418856"/>
                  </a:lnTo>
                  <a:lnTo>
                    <a:pt x="388954" y="415009"/>
                  </a:lnTo>
                  <a:lnTo>
                    <a:pt x="404517" y="404519"/>
                  </a:lnTo>
                  <a:lnTo>
                    <a:pt x="415009" y="388959"/>
                  </a:lnTo>
                  <a:lnTo>
                    <a:pt x="418856" y="369904"/>
                  </a:lnTo>
                  <a:lnTo>
                    <a:pt x="418856" y="48951"/>
                  </a:lnTo>
                  <a:lnTo>
                    <a:pt x="415009" y="29896"/>
                  </a:lnTo>
                  <a:lnTo>
                    <a:pt x="404517" y="14337"/>
                  </a:lnTo>
                  <a:lnTo>
                    <a:pt x="388954" y="3846"/>
                  </a:lnTo>
                  <a:lnTo>
                    <a:pt x="369894" y="0"/>
                  </a:lnTo>
                  <a:close/>
                </a:path>
              </a:pathLst>
            </a:custGeom>
            <a:solidFill>
              <a:srgbClr val="8BC7F9"/>
            </a:solidFill>
          </p:spPr>
          <p:txBody>
            <a:bodyPr wrap="square" lIns="0" tIns="0" rIns="0" bIns="0" rtlCol="0"/>
            <a:lstStyle/>
            <a:p>
              <a:pPr marL="0" indent="0">
                <a:buFont typeface="Arial" panose="020B0604020202020204" pitchFamily="34" charset="0"/>
                <a:buNone/>
              </a:pPr>
              <a:endParaRPr/>
            </a:p>
          </p:txBody>
        </p:sp>
        <p:sp>
          <p:nvSpPr>
            <p:cNvPr id="7" name="object 5">
              <a:extLst>
                <a:ext uri="{FF2B5EF4-FFF2-40B4-BE49-F238E27FC236}">
                  <a16:creationId xmlns:a16="http://schemas.microsoft.com/office/drawing/2014/main" id="{CF0100E9-EF4F-39D1-59AA-19C1718B1D13}"/>
                </a:ext>
              </a:extLst>
            </p:cNvPr>
            <p:cNvSpPr/>
            <p:nvPr/>
          </p:nvSpPr>
          <p:spPr>
            <a:xfrm>
              <a:off x="307354" y="0"/>
              <a:ext cx="419100" cy="287020"/>
            </a:xfrm>
            <a:custGeom>
              <a:avLst/>
              <a:gdLst/>
              <a:ahLst/>
              <a:cxnLst/>
              <a:rect l="l" t="t" r="r" b="b"/>
              <a:pathLst>
                <a:path w="419100" h="287020">
                  <a:moveTo>
                    <a:pt x="418856" y="0"/>
                  </a:moveTo>
                  <a:lnTo>
                    <a:pt x="0" y="0"/>
                  </a:lnTo>
                  <a:lnTo>
                    <a:pt x="0" y="237458"/>
                  </a:lnTo>
                  <a:lnTo>
                    <a:pt x="3846" y="256513"/>
                  </a:lnTo>
                  <a:lnTo>
                    <a:pt x="14337" y="272072"/>
                  </a:lnTo>
                  <a:lnTo>
                    <a:pt x="29896" y="282563"/>
                  </a:lnTo>
                  <a:lnTo>
                    <a:pt x="48951" y="286410"/>
                  </a:lnTo>
                  <a:lnTo>
                    <a:pt x="369904" y="286410"/>
                  </a:lnTo>
                  <a:lnTo>
                    <a:pt x="388959" y="282563"/>
                  </a:lnTo>
                  <a:lnTo>
                    <a:pt x="404519" y="272072"/>
                  </a:lnTo>
                  <a:lnTo>
                    <a:pt x="415009" y="256513"/>
                  </a:lnTo>
                  <a:lnTo>
                    <a:pt x="418856" y="237458"/>
                  </a:lnTo>
                  <a:lnTo>
                    <a:pt x="418856" y="0"/>
                  </a:lnTo>
                  <a:close/>
                </a:path>
              </a:pathLst>
            </a:custGeom>
            <a:solidFill>
              <a:srgbClr val="DCE6EF"/>
            </a:solidFill>
          </p:spPr>
          <p:txBody>
            <a:bodyPr wrap="square" lIns="0" tIns="0" rIns="0" bIns="0" rtlCol="0"/>
            <a:lstStyle/>
            <a:p>
              <a:pPr marL="0" indent="0">
                <a:buFont typeface="Arial" panose="020B0604020202020204" pitchFamily="34" charset="0"/>
                <a:buNone/>
              </a:pPr>
              <a:endParaRPr/>
            </a:p>
          </p:txBody>
        </p:sp>
        <p:pic>
          <p:nvPicPr>
            <p:cNvPr id="8" name="object 6">
              <a:extLst>
                <a:ext uri="{FF2B5EF4-FFF2-40B4-BE49-F238E27FC236}">
                  <a16:creationId xmlns:a16="http://schemas.microsoft.com/office/drawing/2014/main" id="{FB7F0265-D1A5-3D65-C9E4-944FB9C75D12}"/>
                </a:ext>
              </a:extLst>
            </p:cNvPr>
            <p:cNvPicPr/>
            <p:nvPr/>
          </p:nvPicPr>
          <p:blipFill>
            <a:blip r:embed="rId3" cstate="screen">
              <a:extLst>
                <a:ext uri="{28A0092B-C50C-407E-A947-70E740481C1C}">
                  <a14:useLocalDpi xmlns:a14="http://schemas.microsoft.com/office/drawing/2010/main"/>
                </a:ext>
              </a:extLst>
            </a:blip>
            <a:stretch>
              <a:fillRect/>
            </a:stretch>
          </p:blipFill>
          <p:spPr>
            <a:xfrm>
              <a:off x="747160" y="307362"/>
              <a:ext cx="1709120" cy="418856"/>
            </a:xfrm>
            <a:prstGeom prst="rect">
              <a:avLst/>
            </a:prstGeom>
          </p:spPr>
        </p:pic>
        <p:pic>
          <p:nvPicPr>
            <p:cNvPr id="9" name="object 7">
              <a:extLst>
                <a:ext uri="{FF2B5EF4-FFF2-40B4-BE49-F238E27FC236}">
                  <a16:creationId xmlns:a16="http://schemas.microsoft.com/office/drawing/2014/main" id="{85D53E97-6C3F-FDF5-DFBD-728B77C7B77B}"/>
                </a:ext>
              </a:extLst>
            </p:cNvPr>
            <p:cNvPicPr/>
            <p:nvPr/>
          </p:nvPicPr>
          <p:blipFill>
            <a:blip r:embed="rId4" cstate="screen">
              <a:extLst>
                <a:ext uri="{28A0092B-C50C-407E-A947-70E740481C1C}">
                  <a14:useLocalDpi xmlns:a14="http://schemas.microsoft.com/office/drawing/2010/main"/>
                </a:ext>
              </a:extLst>
            </a:blip>
            <a:stretch>
              <a:fillRect/>
            </a:stretch>
          </p:blipFill>
          <p:spPr>
            <a:xfrm>
              <a:off x="747160" y="0"/>
              <a:ext cx="1709120" cy="286420"/>
            </a:xfrm>
            <a:prstGeom prst="rect">
              <a:avLst/>
            </a:prstGeom>
          </p:spPr>
        </p:pic>
        <p:sp>
          <p:nvSpPr>
            <p:cNvPr id="10" name="object 8">
              <a:extLst>
                <a:ext uri="{FF2B5EF4-FFF2-40B4-BE49-F238E27FC236}">
                  <a16:creationId xmlns:a16="http://schemas.microsoft.com/office/drawing/2014/main" id="{97E62876-7CAC-5878-BE90-75D9FC1D1ED9}"/>
                </a:ext>
              </a:extLst>
            </p:cNvPr>
            <p:cNvSpPr/>
            <p:nvPr/>
          </p:nvSpPr>
          <p:spPr>
            <a:xfrm>
              <a:off x="0" y="307355"/>
              <a:ext cx="287020" cy="419100"/>
            </a:xfrm>
            <a:custGeom>
              <a:avLst/>
              <a:gdLst/>
              <a:ahLst/>
              <a:cxnLst/>
              <a:rect l="l" t="t" r="r" b="b"/>
              <a:pathLst>
                <a:path w="287020" h="419100">
                  <a:moveTo>
                    <a:pt x="237458" y="0"/>
                  </a:moveTo>
                  <a:lnTo>
                    <a:pt x="0" y="0"/>
                  </a:lnTo>
                  <a:lnTo>
                    <a:pt x="0" y="418856"/>
                  </a:lnTo>
                  <a:lnTo>
                    <a:pt x="237458" y="418856"/>
                  </a:lnTo>
                  <a:lnTo>
                    <a:pt x="256513" y="415009"/>
                  </a:lnTo>
                  <a:lnTo>
                    <a:pt x="272072" y="404519"/>
                  </a:lnTo>
                  <a:lnTo>
                    <a:pt x="282563" y="388959"/>
                  </a:lnTo>
                  <a:lnTo>
                    <a:pt x="286410" y="369904"/>
                  </a:lnTo>
                  <a:lnTo>
                    <a:pt x="286410" y="48951"/>
                  </a:lnTo>
                  <a:lnTo>
                    <a:pt x="282563" y="29896"/>
                  </a:lnTo>
                  <a:lnTo>
                    <a:pt x="272072" y="14337"/>
                  </a:lnTo>
                  <a:lnTo>
                    <a:pt x="256513" y="3846"/>
                  </a:lnTo>
                  <a:lnTo>
                    <a:pt x="237458" y="0"/>
                  </a:lnTo>
                  <a:close/>
                </a:path>
              </a:pathLst>
            </a:custGeom>
            <a:solidFill>
              <a:srgbClr val="DCE6EF"/>
            </a:solidFill>
          </p:spPr>
          <p:txBody>
            <a:bodyPr wrap="square" lIns="0" tIns="0" rIns="0" bIns="0" rtlCol="0"/>
            <a:lstStyle/>
            <a:p>
              <a:pPr marL="0" indent="0">
                <a:buFont typeface="Arial" panose="020B0604020202020204" pitchFamily="34" charset="0"/>
                <a:buNone/>
              </a:pPr>
              <a:endParaRPr/>
            </a:p>
          </p:txBody>
        </p:sp>
        <p:pic>
          <p:nvPicPr>
            <p:cNvPr id="11" name="object 9">
              <a:extLst>
                <a:ext uri="{FF2B5EF4-FFF2-40B4-BE49-F238E27FC236}">
                  <a16:creationId xmlns:a16="http://schemas.microsoft.com/office/drawing/2014/main" id="{68D3710C-841E-6D50-B676-3E4EB6CE08A6}"/>
                </a:ext>
              </a:extLst>
            </p:cNvPr>
            <p:cNvPicPr/>
            <p:nvPr/>
          </p:nvPicPr>
          <p:blipFill>
            <a:blip r:embed="rId5" cstate="screen">
              <a:extLst>
                <a:ext uri="{28A0092B-C50C-407E-A947-70E740481C1C}">
                  <a14:useLocalDpi xmlns:a14="http://schemas.microsoft.com/office/drawing/2010/main"/>
                </a:ext>
              </a:extLst>
            </a:blip>
            <a:stretch>
              <a:fillRect/>
            </a:stretch>
          </p:blipFill>
          <p:spPr>
            <a:xfrm>
              <a:off x="0" y="747160"/>
              <a:ext cx="286410" cy="1678807"/>
            </a:xfrm>
            <a:prstGeom prst="rect">
              <a:avLst/>
            </a:prstGeom>
          </p:spPr>
        </p:pic>
        <p:pic>
          <p:nvPicPr>
            <p:cNvPr id="12" name="object 10">
              <a:extLst>
                <a:ext uri="{FF2B5EF4-FFF2-40B4-BE49-F238E27FC236}">
                  <a16:creationId xmlns:a16="http://schemas.microsoft.com/office/drawing/2014/main" id="{FF873CE9-638D-4991-BDA7-8DF5EDC68AEE}"/>
                </a:ext>
              </a:extLst>
            </p:cNvPr>
            <p:cNvPicPr/>
            <p:nvPr/>
          </p:nvPicPr>
          <p:blipFill>
            <a:blip r:embed="rId6" cstate="screen">
              <a:extLst>
                <a:ext uri="{28A0092B-C50C-407E-A947-70E740481C1C}">
                  <a14:useLocalDpi xmlns:a14="http://schemas.microsoft.com/office/drawing/2010/main"/>
                </a:ext>
              </a:extLst>
            </a:blip>
            <a:stretch>
              <a:fillRect/>
            </a:stretch>
          </p:blipFill>
          <p:spPr>
            <a:xfrm>
              <a:off x="747160" y="747160"/>
              <a:ext cx="1709120" cy="1678807"/>
            </a:xfrm>
            <a:prstGeom prst="rect">
              <a:avLst/>
            </a:prstGeom>
          </p:spPr>
        </p:pic>
        <p:pic>
          <p:nvPicPr>
            <p:cNvPr id="13" name="object 11">
              <a:extLst>
                <a:ext uri="{FF2B5EF4-FFF2-40B4-BE49-F238E27FC236}">
                  <a16:creationId xmlns:a16="http://schemas.microsoft.com/office/drawing/2014/main" id="{26C4DD98-12C0-4051-8E2E-8BA56A86E4B1}"/>
                </a:ext>
              </a:extLst>
            </p:cNvPr>
            <p:cNvPicPr/>
            <p:nvPr/>
          </p:nvPicPr>
          <p:blipFill>
            <a:blip r:embed="rId7" cstate="screen">
              <a:extLst>
                <a:ext uri="{28A0092B-C50C-407E-A947-70E740481C1C}">
                  <a14:useLocalDpi xmlns:a14="http://schemas.microsoft.com/office/drawing/2010/main"/>
                </a:ext>
              </a:extLst>
            </a:blip>
            <a:stretch>
              <a:fillRect/>
            </a:stretch>
          </p:blipFill>
          <p:spPr>
            <a:xfrm>
              <a:off x="307362" y="747160"/>
              <a:ext cx="418856" cy="1678807"/>
            </a:xfrm>
            <a:prstGeom prst="rect">
              <a:avLst/>
            </a:prstGeom>
          </p:spPr>
        </p:pic>
      </p:grpSp>
      <p:sp>
        <p:nvSpPr>
          <p:cNvPr id="14" name="Rectangle 13">
            <a:extLst>
              <a:ext uri="{FF2B5EF4-FFF2-40B4-BE49-F238E27FC236}">
                <a16:creationId xmlns:a16="http://schemas.microsoft.com/office/drawing/2014/main" id="{C9D46506-45F9-9D96-836C-7BB9DF31B69A}"/>
              </a:ext>
            </a:extLst>
          </p:cNvPr>
          <p:cNvSpPr/>
          <p:nvPr userDrawn="1"/>
        </p:nvSpPr>
        <p:spPr>
          <a:xfrm>
            <a:off x="150652" y="6360867"/>
            <a:ext cx="1193239" cy="4971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27971B4F-A90C-A073-1244-8B6FF658A0B6}"/>
              </a:ext>
            </a:extLst>
          </p:cNvPr>
          <p:cNvSpPr>
            <a:spLocks noGrp="1"/>
          </p:cNvSpPr>
          <p:nvPr>
            <p:ph type="title" hasCustomPrompt="1"/>
          </p:nvPr>
        </p:nvSpPr>
        <p:spPr>
          <a:xfrm>
            <a:off x="1805708" y="1790184"/>
            <a:ext cx="10005292" cy="679904"/>
          </a:xfrm>
        </p:spPr>
        <p:txBody>
          <a:bodyPr tIns="0" rIns="0" bIns="0" anchor="b">
            <a:noAutofit/>
          </a:bodyPr>
          <a:lstStyle>
            <a:lvl1pPr>
              <a:lnSpc>
                <a:spcPct val="100000"/>
              </a:lnSpc>
              <a:defRPr sz="6000" b="1">
                <a:solidFill>
                  <a:schemeClr val="bg1"/>
                </a:solidFill>
              </a:defRPr>
            </a:lvl1pPr>
          </a:lstStyle>
          <a:p>
            <a:r>
              <a:rPr lang="en-GB"/>
              <a:t>Click to Edit</a:t>
            </a:r>
            <a:endParaRPr lang="en-US"/>
          </a:p>
        </p:txBody>
      </p:sp>
      <p:sp>
        <p:nvSpPr>
          <p:cNvPr id="18" name="Text Placeholder 17">
            <a:extLst>
              <a:ext uri="{FF2B5EF4-FFF2-40B4-BE49-F238E27FC236}">
                <a16:creationId xmlns:a16="http://schemas.microsoft.com/office/drawing/2014/main" id="{3FC89274-24DB-7495-CDE4-9C4F96BCE696}"/>
              </a:ext>
            </a:extLst>
          </p:cNvPr>
          <p:cNvSpPr>
            <a:spLocks noGrp="1"/>
          </p:cNvSpPr>
          <p:nvPr>
            <p:ph type="body" sz="quarter" idx="13" hasCustomPrompt="1"/>
          </p:nvPr>
        </p:nvSpPr>
        <p:spPr>
          <a:xfrm>
            <a:off x="8272191" y="3835271"/>
            <a:ext cx="3769157" cy="2948854"/>
          </a:xfrm>
        </p:spPr>
        <p:txBody>
          <a:bodyPr lIns="0" tIns="0" rIns="0" bIns="0" anchor="ctr">
            <a:noAutofit/>
          </a:bodyPr>
          <a:lstStyle>
            <a:lvl1pPr marL="0" indent="0" algn="r">
              <a:lnSpc>
                <a:spcPct val="100000"/>
              </a:lnSpc>
              <a:spcBef>
                <a:spcPts val="0"/>
              </a:spcBef>
              <a:buNone/>
              <a:defRPr sz="21000">
                <a:solidFill>
                  <a:schemeClr val="bg1"/>
                </a:solidFill>
              </a:defRPr>
            </a:lvl1pPr>
            <a:lvl2pPr marL="457200" indent="0">
              <a:buNone/>
              <a:defRPr sz="25000">
                <a:solidFill>
                  <a:schemeClr val="bg1"/>
                </a:solidFill>
              </a:defRPr>
            </a:lvl2pPr>
            <a:lvl3pPr marL="914400" indent="0">
              <a:buNone/>
              <a:defRPr sz="25000">
                <a:solidFill>
                  <a:schemeClr val="bg1"/>
                </a:solidFill>
              </a:defRPr>
            </a:lvl3pPr>
            <a:lvl4pPr marL="1371600" indent="0">
              <a:buNone/>
              <a:defRPr sz="25000">
                <a:solidFill>
                  <a:schemeClr val="bg1"/>
                </a:solidFill>
              </a:defRPr>
            </a:lvl4pPr>
            <a:lvl5pPr marL="1828800" indent="0">
              <a:buNone/>
              <a:defRPr sz="25000">
                <a:solidFill>
                  <a:schemeClr val="bg1"/>
                </a:solidFill>
              </a:defRPr>
            </a:lvl5pPr>
          </a:lstStyle>
          <a:p>
            <a:pPr lvl="0"/>
            <a:r>
              <a:rPr lang="en-US"/>
              <a:t>01</a:t>
            </a:r>
          </a:p>
        </p:txBody>
      </p:sp>
      <p:sp>
        <p:nvSpPr>
          <p:cNvPr id="21" name="Text Placeholder 20">
            <a:extLst>
              <a:ext uri="{FF2B5EF4-FFF2-40B4-BE49-F238E27FC236}">
                <a16:creationId xmlns:a16="http://schemas.microsoft.com/office/drawing/2014/main" id="{2A50C0A7-E271-31A5-809B-0921BB8D7C8B}"/>
              </a:ext>
            </a:extLst>
          </p:cNvPr>
          <p:cNvSpPr>
            <a:spLocks noGrp="1"/>
          </p:cNvSpPr>
          <p:nvPr>
            <p:ph type="body" sz="quarter" idx="14"/>
          </p:nvPr>
        </p:nvSpPr>
        <p:spPr>
          <a:xfrm>
            <a:off x="1804988" y="2470150"/>
            <a:ext cx="10006012" cy="758825"/>
          </a:xfrm>
        </p:spPr>
        <p:txBody>
          <a:bodyPr vert="horz" lIns="0" tIns="45720" rIns="91440" bIns="45720" rtlCol="0" anchor="t">
            <a:noAutofit/>
          </a:bodyPr>
          <a:lstStyle>
            <a:lvl1pPr>
              <a:defRPr lang="en-GB" sz="4400" b="0" smtClean="0">
                <a:solidFill>
                  <a:schemeClr val="accent2">
                    <a:lumMod val="20000"/>
                    <a:lumOff val="80000"/>
                  </a:schemeClr>
                </a:solidFill>
                <a:latin typeface="+mj-lt"/>
                <a:ea typeface="+mj-ea"/>
                <a:cs typeface="+mj-cs"/>
              </a:defRPr>
            </a:lvl1pPr>
            <a:lvl2pPr>
              <a:defRPr lang="en-GB" sz="1800" smtClean="0"/>
            </a:lvl2pPr>
            <a:lvl3pPr>
              <a:defRPr lang="en-GB" sz="1800" smtClean="0"/>
            </a:lvl3pPr>
            <a:lvl4pPr>
              <a:defRPr lang="en-GB" smtClean="0"/>
            </a:lvl4pPr>
            <a:lvl5pPr>
              <a:defRPr lang="en-US"/>
            </a:lvl5pPr>
          </a:lstStyle>
          <a:p>
            <a:pPr marL="0" lvl="0">
              <a:lnSpc>
                <a:spcPct val="100000"/>
              </a:lnSpc>
              <a:spcBef>
                <a:spcPct val="0"/>
              </a:spcBef>
              <a:buNone/>
            </a:pPr>
            <a:r>
              <a:rPr lang="en-GB"/>
              <a:t>Click to edit Master text styles</a:t>
            </a:r>
          </a:p>
        </p:txBody>
      </p:sp>
    </p:spTree>
    <p:extLst>
      <p:ext uri="{BB962C8B-B14F-4D97-AF65-F5344CB8AC3E}">
        <p14:creationId xmlns:p14="http://schemas.microsoft.com/office/powerpoint/2010/main" val="3646791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Premium layout – Image Bottom">
    <p:bg>
      <p:bgRef idx="1001">
        <a:schemeClr val="bg1"/>
      </p:bgRef>
    </p:bg>
    <p:spTree>
      <p:nvGrpSpPr>
        <p:cNvPr id="1" name=""/>
        <p:cNvGrpSpPr/>
        <p:nvPr/>
      </p:nvGrpSpPr>
      <p:grpSpPr>
        <a:xfrm>
          <a:off x="0" y="0"/>
          <a:ext cx="0" cy="0"/>
          <a:chOff x="0" y="0"/>
          <a:chExt cx="0" cy="0"/>
        </a:xfrm>
      </p:grpSpPr>
      <p:sp>
        <p:nvSpPr>
          <p:cNvPr id="21" name="Picture Placeholder">
            <a:extLst>
              <a:ext uri="{FF2B5EF4-FFF2-40B4-BE49-F238E27FC236}">
                <a16:creationId xmlns:a16="http://schemas.microsoft.com/office/drawing/2014/main" id="{FF3DB3B6-F8D0-9F4F-778B-4CC0388B5BFC}"/>
              </a:ext>
            </a:extLst>
          </p:cNvPr>
          <p:cNvSpPr>
            <a:spLocks noGrp="1"/>
          </p:cNvSpPr>
          <p:nvPr>
            <p:ph type="pic" sz="quarter" idx="15" hasCustomPrompt="1"/>
          </p:nvPr>
        </p:nvSpPr>
        <p:spPr>
          <a:xfrm>
            <a:off x="180000" y="3282545"/>
            <a:ext cx="11832000" cy="3709270"/>
          </a:xfrm>
          <a:custGeom>
            <a:avLst/>
            <a:gdLst>
              <a:gd name="connsiteX0" fmla="*/ 10853341 w 11832000"/>
              <a:gd name="connsiteY0" fmla="*/ 3203867 h 3709270"/>
              <a:gd name="connsiteX1" fmla="*/ 10873866 w 11832000"/>
              <a:gd name="connsiteY1" fmla="*/ 3222740 h 3709270"/>
              <a:gd name="connsiteX2" fmla="*/ 10832236 w 11832000"/>
              <a:gd name="connsiteY2" fmla="*/ 3222740 h 3709270"/>
              <a:gd name="connsiteX3" fmla="*/ 10853341 w 11832000"/>
              <a:gd name="connsiteY3" fmla="*/ 3203867 h 3709270"/>
              <a:gd name="connsiteX4" fmla="*/ 10963126 w 11832000"/>
              <a:gd name="connsiteY4" fmla="*/ 3184835 h 3709270"/>
              <a:gd name="connsiteX5" fmla="*/ 10914611 w 11832000"/>
              <a:gd name="connsiteY5" fmla="*/ 3233350 h 3709270"/>
              <a:gd name="connsiteX6" fmla="*/ 10963126 w 11832000"/>
              <a:gd name="connsiteY6" fmla="*/ 3281865 h 3709270"/>
              <a:gd name="connsiteX7" fmla="*/ 11009786 w 11832000"/>
              <a:gd name="connsiteY7" fmla="*/ 3245294 h 3709270"/>
              <a:gd name="connsiteX8" fmla="*/ 10983274 w 11832000"/>
              <a:gd name="connsiteY8" fmla="*/ 3245294 h 3709270"/>
              <a:gd name="connsiteX9" fmla="*/ 10983274 w 11832000"/>
              <a:gd name="connsiteY9" fmla="*/ 3245308 h 3709270"/>
              <a:gd name="connsiteX10" fmla="*/ 10964257 w 11832000"/>
              <a:gd name="connsiteY10" fmla="*/ 3259484 h 3709270"/>
              <a:gd name="connsiteX11" fmla="*/ 10941688 w 11832000"/>
              <a:gd name="connsiteY11" fmla="*/ 3233364 h 3709270"/>
              <a:gd name="connsiteX12" fmla="*/ 10963894 w 11832000"/>
              <a:gd name="connsiteY12" fmla="*/ 3207056 h 3709270"/>
              <a:gd name="connsiteX13" fmla="*/ 10982912 w 11832000"/>
              <a:gd name="connsiteY13" fmla="*/ 3221594 h 3709270"/>
              <a:gd name="connsiteX14" fmla="*/ 11009032 w 11832000"/>
              <a:gd name="connsiteY14" fmla="*/ 3221594 h 3709270"/>
              <a:gd name="connsiteX15" fmla="*/ 10963126 w 11832000"/>
              <a:gd name="connsiteY15" fmla="*/ 3184835 h 3709270"/>
              <a:gd name="connsiteX16" fmla="*/ 10853370 w 11832000"/>
              <a:gd name="connsiteY16" fmla="*/ 3184835 h 3709270"/>
              <a:gd name="connsiteX17" fmla="*/ 10806899 w 11832000"/>
              <a:gd name="connsiteY17" fmla="*/ 3233176 h 3709270"/>
              <a:gd name="connsiteX18" fmla="*/ 10855240 w 11832000"/>
              <a:gd name="connsiteY18" fmla="*/ 3281879 h 3709270"/>
              <a:gd name="connsiteX19" fmla="*/ 10900030 w 11832000"/>
              <a:gd name="connsiteY19" fmla="*/ 3248468 h 3709270"/>
              <a:gd name="connsiteX20" fmla="*/ 10874634 w 11832000"/>
              <a:gd name="connsiteY20" fmla="*/ 3248468 h 3709270"/>
              <a:gd name="connsiteX21" fmla="*/ 10855225 w 11832000"/>
              <a:gd name="connsiteY21" fmla="*/ 3260601 h 3709270"/>
              <a:gd name="connsiteX22" fmla="*/ 10831903 w 11832000"/>
              <a:gd name="connsiteY22" fmla="*/ 3239133 h 3709270"/>
              <a:gd name="connsiteX23" fmla="*/ 10899450 w 11832000"/>
              <a:gd name="connsiteY23" fmla="*/ 3239133 h 3709270"/>
              <a:gd name="connsiteX24" fmla="*/ 10899841 w 11832000"/>
              <a:gd name="connsiteY24" fmla="*/ 3230741 h 3709270"/>
              <a:gd name="connsiteX25" fmla="*/ 10853370 w 11832000"/>
              <a:gd name="connsiteY25" fmla="*/ 3184835 h 3709270"/>
              <a:gd name="connsiteX26" fmla="*/ 11024513 w 11832000"/>
              <a:gd name="connsiteY26" fmla="*/ 3149743 h 3709270"/>
              <a:gd name="connsiteX27" fmla="*/ 11024513 w 11832000"/>
              <a:gd name="connsiteY27" fmla="*/ 3280401 h 3709270"/>
              <a:gd name="connsiteX28" fmla="*/ 11050459 w 11832000"/>
              <a:gd name="connsiteY28" fmla="*/ 3280401 h 3709270"/>
              <a:gd name="connsiteX29" fmla="*/ 11050459 w 11832000"/>
              <a:gd name="connsiteY29" fmla="*/ 3228871 h 3709270"/>
              <a:gd name="connsiteX30" fmla="*/ 11069868 w 11832000"/>
              <a:gd name="connsiteY30" fmla="*/ 3207984 h 3709270"/>
              <a:gd name="connsiteX31" fmla="*/ 11088161 w 11832000"/>
              <a:gd name="connsiteY31" fmla="*/ 3227581 h 3709270"/>
              <a:gd name="connsiteX32" fmla="*/ 11088161 w 11832000"/>
              <a:gd name="connsiteY32" fmla="*/ 3280401 h 3709270"/>
              <a:gd name="connsiteX33" fmla="*/ 11114107 w 11832000"/>
              <a:gd name="connsiteY33" fmla="*/ 3280401 h 3709270"/>
              <a:gd name="connsiteX34" fmla="*/ 11114107 w 11832000"/>
              <a:gd name="connsiteY34" fmla="*/ 3221798 h 3709270"/>
              <a:gd name="connsiteX35" fmla="*/ 11079203 w 11832000"/>
              <a:gd name="connsiteY35" fmla="*/ 3184835 h 3709270"/>
              <a:gd name="connsiteX36" fmla="*/ 11050459 w 11832000"/>
              <a:gd name="connsiteY36" fmla="*/ 3199374 h 3709270"/>
              <a:gd name="connsiteX37" fmla="*/ 11050459 w 11832000"/>
              <a:gd name="connsiteY37" fmla="*/ 3149743 h 3709270"/>
              <a:gd name="connsiteX38" fmla="*/ 10714638 w 11832000"/>
              <a:gd name="connsiteY38" fmla="*/ 3149743 h 3709270"/>
              <a:gd name="connsiteX39" fmla="*/ 10714638 w 11832000"/>
              <a:gd name="connsiteY39" fmla="*/ 3173819 h 3709270"/>
              <a:gd name="connsiteX40" fmla="*/ 10753253 w 11832000"/>
              <a:gd name="connsiteY40" fmla="*/ 3173819 h 3709270"/>
              <a:gd name="connsiteX41" fmla="*/ 10753253 w 11832000"/>
              <a:gd name="connsiteY41" fmla="*/ 3280401 h 3709270"/>
              <a:gd name="connsiteX42" fmla="*/ 10781243 w 11832000"/>
              <a:gd name="connsiteY42" fmla="*/ 3280401 h 3709270"/>
              <a:gd name="connsiteX43" fmla="*/ 10781243 w 11832000"/>
              <a:gd name="connsiteY43" fmla="*/ 3173819 h 3709270"/>
              <a:gd name="connsiteX44" fmla="*/ 10819887 w 11832000"/>
              <a:gd name="connsiteY44" fmla="*/ 3173819 h 3709270"/>
              <a:gd name="connsiteX45" fmla="*/ 10819887 w 11832000"/>
              <a:gd name="connsiteY45" fmla="*/ 3149743 h 3709270"/>
              <a:gd name="connsiteX46" fmla="*/ 10627088 w 11832000"/>
              <a:gd name="connsiteY46" fmla="*/ 3149743 h 3709270"/>
              <a:gd name="connsiteX47" fmla="*/ 10627088 w 11832000"/>
              <a:gd name="connsiteY47" fmla="*/ 3256499 h 3709270"/>
              <a:gd name="connsiteX48" fmla="*/ 10650990 w 11832000"/>
              <a:gd name="connsiteY48" fmla="*/ 3280401 h 3709270"/>
              <a:gd name="connsiteX49" fmla="*/ 10714653 w 11832000"/>
              <a:gd name="connsiteY49" fmla="*/ 3280401 h 3709270"/>
              <a:gd name="connsiteX50" fmla="*/ 10714653 w 11832000"/>
              <a:gd name="connsiteY50" fmla="*/ 3256122 h 3709270"/>
              <a:gd name="connsiteX51" fmla="*/ 10655107 w 11832000"/>
              <a:gd name="connsiteY51" fmla="*/ 3256122 h 3709270"/>
              <a:gd name="connsiteX52" fmla="*/ 10655107 w 11832000"/>
              <a:gd name="connsiteY52" fmla="*/ 3149743 h 3709270"/>
              <a:gd name="connsiteX53" fmla="*/ 10366322 w 11832000"/>
              <a:gd name="connsiteY53" fmla="*/ 3149743 h 3709270"/>
              <a:gd name="connsiteX54" fmla="*/ 10366322 w 11832000"/>
              <a:gd name="connsiteY54" fmla="*/ 3280401 h 3709270"/>
              <a:gd name="connsiteX55" fmla="*/ 10394312 w 11832000"/>
              <a:gd name="connsiteY55" fmla="*/ 3280401 h 3709270"/>
              <a:gd name="connsiteX56" fmla="*/ 10394312 w 11832000"/>
              <a:gd name="connsiteY56" fmla="*/ 3225711 h 3709270"/>
              <a:gd name="connsiteX57" fmla="*/ 10448451 w 11832000"/>
              <a:gd name="connsiteY57" fmla="*/ 3225711 h 3709270"/>
              <a:gd name="connsiteX58" fmla="*/ 10448451 w 11832000"/>
              <a:gd name="connsiteY58" fmla="*/ 3280401 h 3709270"/>
              <a:gd name="connsiteX59" fmla="*/ 10476441 w 11832000"/>
              <a:gd name="connsiteY59" fmla="*/ 3280401 h 3709270"/>
              <a:gd name="connsiteX60" fmla="*/ 10476441 w 11832000"/>
              <a:gd name="connsiteY60" fmla="*/ 3149743 h 3709270"/>
              <a:gd name="connsiteX61" fmla="*/ 10448451 w 11832000"/>
              <a:gd name="connsiteY61" fmla="*/ 3149743 h 3709270"/>
              <a:gd name="connsiteX62" fmla="*/ 10448451 w 11832000"/>
              <a:gd name="connsiteY62" fmla="*/ 3201635 h 3709270"/>
              <a:gd name="connsiteX63" fmla="*/ 10394312 w 11832000"/>
              <a:gd name="connsiteY63" fmla="*/ 3201635 h 3709270"/>
              <a:gd name="connsiteX64" fmla="*/ 10394312 w 11832000"/>
              <a:gd name="connsiteY64" fmla="*/ 3149743 h 3709270"/>
              <a:gd name="connsiteX65" fmla="*/ 10554844 w 11832000"/>
              <a:gd name="connsiteY65" fmla="*/ 3147003 h 3709270"/>
              <a:gd name="connsiteX66" fmla="*/ 10494023 w 11832000"/>
              <a:gd name="connsiteY66" fmla="*/ 3213695 h 3709270"/>
              <a:gd name="connsiteX67" fmla="*/ 10554844 w 11832000"/>
              <a:gd name="connsiteY67" fmla="*/ 3280401 h 3709270"/>
              <a:gd name="connsiteX68" fmla="*/ 10610462 w 11832000"/>
              <a:gd name="connsiteY68" fmla="*/ 3233640 h 3709270"/>
              <a:gd name="connsiteX69" fmla="*/ 10584472 w 11832000"/>
              <a:gd name="connsiteY69" fmla="*/ 3233640 h 3709270"/>
              <a:gd name="connsiteX70" fmla="*/ 10554844 w 11832000"/>
              <a:gd name="connsiteY70" fmla="*/ 3256180 h 3709270"/>
              <a:gd name="connsiteX71" fmla="*/ 10520187 w 11832000"/>
              <a:gd name="connsiteY71" fmla="*/ 3213695 h 3709270"/>
              <a:gd name="connsiteX72" fmla="*/ 10554844 w 11832000"/>
              <a:gd name="connsiteY72" fmla="*/ 3171036 h 3709270"/>
              <a:gd name="connsiteX73" fmla="*/ 10583776 w 11832000"/>
              <a:gd name="connsiteY73" fmla="*/ 3193764 h 3709270"/>
              <a:gd name="connsiteX74" fmla="*/ 10610984 w 11832000"/>
              <a:gd name="connsiteY74" fmla="*/ 3193764 h 3709270"/>
              <a:gd name="connsiteX75" fmla="*/ 10554844 w 11832000"/>
              <a:gd name="connsiteY75" fmla="*/ 3147003 h 3709270"/>
              <a:gd name="connsiteX76" fmla="*/ 91285 w 11832000"/>
              <a:gd name="connsiteY76" fmla="*/ 0 h 3709270"/>
              <a:gd name="connsiteX77" fmla="*/ 11740715 w 11832000"/>
              <a:gd name="connsiteY77" fmla="*/ 0 h 3709270"/>
              <a:gd name="connsiteX78" fmla="*/ 11832000 w 11832000"/>
              <a:gd name="connsiteY78" fmla="*/ 91285 h 3709270"/>
              <a:gd name="connsiteX79" fmla="*/ 11832000 w 11832000"/>
              <a:gd name="connsiteY79" fmla="*/ 3617985 h 3709270"/>
              <a:gd name="connsiteX80" fmla="*/ 11740715 w 11832000"/>
              <a:gd name="connsiteY80" fmla="*/ 3709270 h 3709270"/>
              <a:gd name="connsiteX81" fmla="*/ 91285 w 11832000"/>
              <a:gd name="connsiteY81" fmla="*/ 3709270 h 3709270"/>
              <a:gd name="connsiteX82" fmla="*/ 0 w 11832000"/>
              <a:gd name="connsiteY82" fmla="*/ 3617985 h 3709270"/>
              <a:gd name="connsiteX83" fmla="*/ 0 w 11832000"/>
              <a:gd name="connsiteY83" fmla="*/ 91285 h 3709270"/>
              <a:gd name="connsiteX84" fmla="*/ 91285 w 11832000"/>
              <a:gd name="connsiteY84" fmla="*/ 0 h 370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11832000" h="3709270">
                <a:moveTo>
                  <a:pt x="10853341" y="3203867"/>
                </a:moveTo>
                <a:cubicBezTo>
                  <a:pt x="10865836" y="3203867"/>
                  <a:pt x="10873112" y="3212260"/>
                  <a:pt x="10873866" y="3222740"/>
                </a:cubicBezTo>
                <a:lnTo>
                  <a:pt x="10832236" y="3222740"/>
                </a:lnTo>
                <a:cubicBezTo>
                  <a:pt x="10834498" y="3209636"/>
                  <a:pt x="10841586" y="3203867"/>
                  <a:pt x="10853341" y="3203867"/>
                </a:cubicBezTo>
                <a:close/>
                <a:moveTo>
                  <a:pt x="10963126" y="3184835"/>
                </a:moveTo>
                <a:cubicBezTo>
                  <a:pt x="10933991" y="3184835"/>
                  <a:pt x="10914611" y="3205911"/>
                  <a:pt x="10914611" y="3233350"/>
                </a:cubicBezTo>
                <a:cubicBezTo>
                  <a:pt x="10914611" y="3260774"/>
                  <a:pt x="10934005" y="3281865"/>
                  <a:pt x="10963126" y="3281865"/>
                </a:cubicBezTo>
                <a:cubicBezTo>
                  <a:pt x="10987565" y="3281865"/>
                  <a:pt x="11006988" y="3266181"/>
                  <a:pt x="11009786" y="3245294"/>
                </a:cubicBezTo>
                <a:lnTo>
                  <a:pt x="10983274" y="3245294"/>
                </a:lnTo>
                <a:lnTo>
                  <a:pt x="10983274" y="3245308"/>
                </a:lnTo>
                <a:cubicBezTo>
                  <a:pt x="10981404" y="3253701"/>
                  <a:pt x="10973765" y="3259484"/>
                  <a:pt x="10964257" y="3259484"/>
                </a:cubicBezTo>
                <a:cubicBezTo>
                  <a:pt x="10950080" y="3259484"/>
                  <a:pt x="10941688" y="3248657"/>
                  <a:pt x="10941688" y="3233364"/>
                </a:cubicBezTo>
                <a:cubicBezTo>
                  <a:pt x="10941688" y="3218072"/>
                  <a:pt x="10949877" y="3207056"/>
                  <a:pt x="10963894" y="3207056"/>
                </a:cubicBezTo>
                <a:cubicBezTo>
                  <a:pt x="10973403" y="3207056"/>
                  <a:pt x="10981419" y="3213202"/>
                  <a:pt x="10982912" y="3221594"/>
                </a:cubicBezTo>
                <a:lnTo>
                  <a:pt x="11009032" y="3221594"/>
                </a:lnTo>
                <a:cubicBezTo>
                  <a:pt x="11007350" y="3199765"/>
                  <a:pt x="10987753" y="3184835"/>
                  <a:pt x="10963126" y="3184835"/>
                </a:cubicBezTo>
                <a:close/>
                <a:moveTo>
                  <a:pt x="10853370" y="3184835"/>
                </a:moveTo>
                <a:cubicBezTo>
                  <a:pt x="10821438" y="3184835"/>
                  <a:pt x="10806899" y="3209274"/>
                  <a:pt x="10806899" y="3233176"/>
                </a:cubicBezTo>
                <a:cubicBezTo>
                  <a:pt x="10806899" y="3256861"/>
                  <a:pt x="10823336" y="3281879"/>
                  <a:pt x="10855240" y="3281879"/>
                </a:cubicBezTo>
                <a:cubicBezTo>
                  <a:pt x="10878389" y="3281879"/>
                  <a:pt x="10896290" y="3268819"/>
                  <a:pt x="10900030" y="3248468"/>
                </a:cubicBezTo>
                <a:lnTo>
                  <a:pt x="10874634" y="3248468"/>
                </a:lnTo>
                <a:cubicBezTo>
                  <a:pt x="10872562" y="3256498"/>
                  <a:pt x="10865662" y="3260601"/>
                  <a:pt x="10855225" y="3260601"/>
                </a:cubicBezTo>
                <a:cubicBezTo>
                  <a:pt x="10842165" y="3260601"/>
                  <a:pt x="10833758" y="3252382"/>
                  <a:pt x="10831903" y="3239133"/>
                </a:cubicBezTo>
                <a:lnTo>
                  <a:pt x="10899450" y="3239133"/>
                </a:lnTo>
                <a:cubicBezTo>
                  <a:pt x="10899653" y="3237090"/>
                  <a:pt x="10899841" y="3234292"/>
                  <a:pt x="10899841" y="3230741"/>
                </a:cubicBezTo>
                <a:cubicBezTo>
                  <a:pt x="10899841" y="3209274"/>
                  <a:pt x="10886593" y="3184835"/>
                  <a:pt x="10853370" y="3184835"/>
                </a:cubicBezTo>
                <a:close/>
                <a:moveTo>
                  <a:pt x="11024513" y="3149743"/>
                </a:moveTo>
                <a:lnTo>
                  <a:pt x="11024513" y="3280401"/>
                </a:lnTo>
                <a:lnTo>
                  <a:pt x="11050459" y="3280401"/>
                </a:lnTo>
                <a:lnTo>
                  <a:pt x="11050459" y="3228871"/>
                </a:lnTo>
                <a:cubicBezTo>
                  <a:pt x="11050459" y="3216739"/>
                  <a:pt x="11058489" y="3207984"/>
                  <a:pt x="11069868" y="3207984"/>
                </a:cubicBezTo>
                <a:cubicBezTo>
                  <a:pt x="11080696" y="3207984"/>
                  <a:pt x="11088161" y="3216203"/>
                  <a:pt x="11088161" y="3227581"/>
                </a:cubicBezTo>
                <a:lnTo>
                  <a:pt x="11088161" y="3280401"/>
                </a:lnTo>
                <a:lnTo>
                  <a:pt x="11114107" y="3280401"/>
                </a:lnTo>
                <a:lnTo>
                  <a:pt x="11114107" y="3221798"/>
                </a:lnTo>
                <a:cubicBezTo>
                  <a:pt x="11114107" y="3200128"/>
                  <a:pt x="11100293" y="3184835"/>
                  <a:pt x="11079203" y="3184835"/>
                </a:cubicBezTo>
                <a:cubicBezTo>
                  <a:pt x="11066143" y="3184835"/>
                  <a:pt x="11055880" y="3190257"/>
                  <a:pt x="11050459" y="3199374"/>
                </a:cubicBezTo>
                <a:lnTo>
                  <a:pt x="11050459" y="3149743"/>
                </a:lnTo>
                <a:close/>
                <a:moveTo>
                  <a:pt x="10714638" y="3149743"/>
                </a:moveTo>
                <a:lnTo>
                  <a:pt x="10714638" y="3173819"/>
                </a:lnTo>
                <a:lnTo>
                  <a:pt x="10753253" y="3173819"/>
                </a:lnTo>
                <a:lnTo>
                  <a:pt x="10753253" y="3280401"/>
                </a:lnTo>
                <a:lnTo>
                  <a:pt x="10781243" y="3280401"/>
                </a:lnTo>
                <a:lnTo>
                  <a:pt x="10781243" y="3173819"/>
                </a:lnTo>
                <a:lnTo>
                  <a:pt x="10819887" y="3173819"/>
                </a:lnTo>
                <a:lnTo>
                  <a:pt x="10819887" y="3149743"/>
                </a:lnTo>
                <a:close/>
                <a:moveTo>
                  <a:pt x="10627088" y="3149743"/>
                </a:moveTo>
                <a:lnTo>
                  <a:pt x="10627088" y="3256499"/>
                </a:lnTo>
                <a:cubicBezTo>
                  <a:pt x="10627088" y="3271994"/>
                  <a:pt x="10635510" y="3280401"/>
                  <a:pt x="10650990" y="3280401"/>
                </a:cubicBezTo>
                <a:lnTo>
                  <a:pt x="10714653" y="3280401"/>
                </a:lnTo>
                <a:lnTo>
                  <a:pt x="10714653" y="3256122"/>
                </a:lnTo>
                <a:lnTo>
                  <a:pt x="10655107" y="3256122"/>
                </a:lnTo>
                <a:lnTo>
                  <a:pt x="10655107" y="3149743"/>
                </a:lnTo>
                <a:close/>
                <a:moveTo>
                  <a:pt x="10366322" y="3149743"/>
                </a:moveTo>
                <a:lnTo>
                  <a:pt x="10366322" y="3280401"/>
                </a:lnTo>
                <a:lnTo>
                  <a:pt x="10394312" y="3280401"/>
                </a:lnTo>
                <a:lnTo>
                  <a:pt x="10394312" y="3225711"/>
                </a:lnTo>
                <a:lnTo>
                  <a:pt x="10448451" y="3225711"/>
                </a:lnTo>
                <a:lnTo>
                  <a:pt x="10448451" y="3280401"/>
                </a:lnTo>
                <a:lnTo>
                  <a:pt x="10476441" y="3280401"/>
                </a:lnTo>
                <a:lnTo>
                  <a:pt x="10476441" y="3149743"/>
                </a:lnTo>
                <a:lnTo>
                  <a:pt x="10448451" y="3149743"/>
                </a:lnTo>
                <a:lnTo>
                  <a:pt x="10448451" y="3201635"/>
                </a:lnTo>
                <a:lnTo>
                  <a:pt x="10394312" y="3201635"/>
                </a:lnTo>
                <a:lnTo>
                  <a:pt x="10394312" y="3149743"/>
                </a:lnTo>
                <a:close/>
                <a:moveTo>
                  <a:pt x="10554844" y="3147003"/>
                </a:moveTo>
                <a:cubicBezTo>
                  <a:pt x="10522433" y="3147003"/>
                  <a:pt x="10494023" y="3169731"/>
                  <a:pt x="10494023" y="3213695"/>
                </a:cubicBezTo>
                <a:cubicBezTo>
                  <a:pt x="10494023" y="3257658"/>
                  <a:pt x="10521911" y="3280386"/>
                  <a:pt x="10554844" y="3280401"/>
                </a:cubicBezTo>
                <a:cubicBezTo>
                  <a:pt x="10585864" y="3280401"/>
                  <a:pt x="10608215" y="3261586"/>
                  <a:pt x="10610462" y="3233640"/>
                </a:cubicBezTo>
                <a:lnTo>
                  <a:pt x="10584472" y="3233640"/>
                </a:lnTo>
                <a:cubicBezTo>
                  <a:pt x="10582399" y="3247048"/>
                  <a:pt x="10570441" y="3256180"/>
                  <a:pt x="10554844" y="3256180"/>
                </a:cubicBezTo>
                <a:cubicBezTo>
                  <a:pt x="10535261" y="3256180"/>
                  <a:pt x="10520187" y="3241641"/>
                  <a:pt x="10520187" y="3213695"/>
                </a:cubicBezTo>
                <a:cubicBezTo>
                  <a:pt x="10520187" y="3185748"/>
                  <a:pt x="10535261" y="3171036"/>
                  <a:pt x="10554844" y="3171036"/>
                </a:cubicBezTo>
                <a:cubicBezTo>
                  <a:pt x="10570093" y="3171036"/>
                  <a:pt x="10582037" y="3180168"/>
                  <a:pt x="10583776" y="3193764"/>
                </a:cubicBezTo>
                <a:lnTo>
                  <a:pt x="10610984" y="3193764"/>
                </a:lnTo>
                <a:cubicBezTo>
                  <a:pt x="10607693" y="3165629"/>
                  <a:pt x="10585342" y="3147003"/>
                  <a:pt x="10554844" y="3147003"/>
                </a:cubicBezTo>
                <a:close/>
                <a:moveTo>
                  <a:pt x="91285" y="0"/>
                </a:moveTo>
                <a:lnTo>
                  <a:pt x="11740715" y="0"/>
                </a:lnTo>
                <a:cubicBezTo>
                  <a:pt x="11791130" y="0"/>
                  <a:pt x="11832000" y="40870"/>
                  <a:pt x="11832000" y="91285"/>
                </a:cubicBezTo>
                <a:lnTo>
                  <a:pt x="11832000" y="3617985"/>
                </a:lnTo>
                <a:cubicBezTo>
                  <a:pt x="11832000" y="3668400"/>
                  <a:pt x="11791130" y="3709270"/>
                  <a:pt x="11740715" y="3709270"/>
                </a:cubicBezTo>
                <a:lnTo>
                  <a:pt x="91285" y="3709270"/>
                </a:lnTo>
                <a:cubicBezTo>
                  <a:pt x="40870" y="3709270"/>
                  <a:pt x="0" y="3668400"/>
                  <a:pt x="0" y="3617985"/>
                </a:cubicBezTo>
                <a:lnTo>
                  <a:pt x="0" y="91285"/>
                </a:lnTo>
                <a:cubicBezTo>
                  <a:pt x="0" y="40870"/>
                  <a:pt x="40870" y="0"/>
                  <a:pt x="91285" y="0"/>
                </a:cubicBezTo>
                <a:close/>
              </a:path>
            </a:pathLst>
          </a:custGeom>
          <a:solidFill>
            <a:schemeClr val="bg1">
              <a:lumMod val="65000"/>
            </a:schemeClr>
          </a:solidFill>
        </p:spPr>
        <p:txBody>
          <a:bodyPr wrap="square" lIns="180000" tIns="180000" rIns="180000" bIns="180000">
            <a:noAutofit/>
          </a:bodyPr>
          <a:lstStyle>
            <a:lvl1pPr algn="ctr">
              <a:spcBef>
                <a:spcPts val="0"/>
              </a:spcBef>
              <a:spcAft>
                <a:spcPts val="0"/>
              </a:spcAft>
              <a:defRPr sz="1400" b="0">
                <a:solidFill>
                  <a:schemeClr val="bg1">
                    <a:lumMod val="7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lvl1pPr>
              <a:defRPr>
                <a:solidFill>
                  <a:schemeClr val="bg1">
                    <a:alpha val="50000"/>
                  </a:schemeClr>
                </a:solidFill>
              </a:defRPr>
            </a:lvl1p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E868E48C-92D2-B64D-D186-DD0387FFE057}"/>
              </a:ext>
            </a:extLst>
          </p:cNvPr>
          <p:cNvSpPr>
            <a:spLocks noGrp="1"/>
          </p:cNvSpPr>
          <p:nvPr>
            <p:ph type="ftr" sz="quarter" idx="16"/>
          </p:nvPr>
        </p:nvSpPr>
        <p:spPr/>
        <p:txBody>
          <a:bodyPr vert="horz" wrap="square" lIns="0" tIns="0" rIns="0" bIns="0" rtlCol="0" anchor="b">
            <a:spAutoFit/>
          </a:bodyPr>
          <a:lstStyle>
            <a:lvl1pPr>
              <a:defRPr lang="en-GB" smtClean="0">
                <a:solidFill>
                  <a:schemeClr val="bg1">
                    <a:alpha val="50000"/>
                  </a:schemeClr>
                </a:solidFill>
              </a:defRPr>
            </a:lvl1pPr>
          </a:lstStyle>
          <a:p>
            <a:r>
              <a:rPr lang="en-AU"/>
              <a:t>Copyright © 2023 HCL Technologies | Confidential</a:t>
            </a:r>
            <a:endParaRPr lang="en-AU" dirty="0"/>
          </a:p>
        </p:txBody>
      </p:sp>
      <p:sp>
        <p:nvSpPr>
          <p:cNvPr id="2" name="Title 1">
            <a:extLst>
              <a:ext uri="{FF2B5EF4-FFF2-40B4-BE49-F238E27FC236}">
                <a16:creationId xmlns:a16="http://schemas.microsoft.com/office/drawing/2014/main" id="{6870A961-045B-66B7-60B9-EC696E4B9838}"/>
              </a:ext>
            </a:extLst>
          </p:cNvPr>
          <p:cNvSpPr>
            <a:spLocks noGrp="1"/>
          </p:cNvSpPr>
          <p:nvPr>
            <p:ph type="title" hasCustomPrompt="1"/>
          </p:nvPr>
        </p:nvSpPr>
        <p:spPr>
          <a:xfrm>
            <a:off x="850491" y="850731"/>
            <a:ext cx="5012464" cy="1828193"/>
          </a:xfrm>
        </p:spPr>
        <p:txBody>
          <a:bodyPr anchor="t"/>
          <a:lstStyle>
            <a:lvl1pPr>
              <a:defRPr sz="4400" b="0">
                <a:solidFill>
                  <a:schemeClr val="tx1"/>
                </a:solidFill>
                <a:latin typeface="+mn-lt"/>
              </a:defRPr>
            </a:lvl1pPr>
          </a:lstStyle>
          <a:p>
            <a:r>
              <a:rPr lang="en-US" dirty="0"/>
              <a:t>Insert heading </a:t>
            </a:r>
            <a:br>
              <a:rPr lang="en-US" dirty="0"/>
            </a:br>
            <a:r>
              <a:rPr lang="en-US" dirty="0"/>
              <a:t>minimum 36 </a:t>
            </a:r>
            <a:r>
              <a:rPr lang="en-US" dirty="0" err="1"/>
              <a:t>pt</a:t>
            </a:r>
            <a:r>
              <a:rPr lang="en-US" dirty="0"/>
              <a:t> maximum 3 lines </a:t>
            </a:r>
          </a:p>
        </p:txBody>
      </p:sp>
      <p:sp>
        <p:nvSpPr>
          <p:cNvPr id="5" name="Subtitle Placeholder">
            <a:extLst>
              <a:ext uri="{FF2B5EF4-FFF2-40B4-BE49-F238E27FC236}">
                <a16:creationId xmlns:a16="http://schemas.microsoft.com/office/drawing/2014/main" id="{9D544E87-8B2C-84B3-CEDF-E82F1194FB91}"/>
              </a:ext>
            </a:extLst>
          </p:cNvPr>
          <p:cNvSpPr>
            <a:spLocks noGrp="1"/>
          </p:cNvSpPr>
          <p:nvPr>
            <p:ph type="body" idx="1" hasCustomPrompt="1"/>
          </p:nvPr>
        </p:nvSpPr>
        <p:spPr>
          <a:xfrm>
            <a:off x="6743700" y="933164"/>
            <a:ext cx="4549775" cy="1701634"/>
          </a:xfrm>
        </p:spPr>
        <p:txBody>
          <a:bodyPr wrap="square" tIns="0">
            <a:noAutofit/>
          </a:bodyPr>
          <a:lstStyle>
            <a:lvl1pPr marL="0" indent="0">
              <a:buNone/>
              <a:defRPr sz="2200" b="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section subtitle or intro</a:t>
            </a:r>
          </a:p>
        </p:txBody>
      </p:sp>
    </p:spTree>
    <p:extLst>
      <p:ext uri="{BB962C8B-B14F-4D97-AF65-F5344CB8AC3E}">
        <p14:creationId xmlns:p14="http://schemas.microsoft.com/office/powerpoint/2010/main" val="421017278"/>
      </p:ext>
    </p:extLst>
  </p:cSld>
  <p:clrMapOvr>
    <a:overrideClrMapping bg1="lt1" tx1="dk1" bg2="lt2" tx2="dk2" accent1="accent1" accent2="accent2" accent3="accent3" accent4="accent4" accent5="accent5" accent6="accent6" hlink="hlink" folHlink="folHlink"/>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Premium layout – Title, Subtitle (Dark)">
    <p:bg>
      <p:bgPr>
        <a:solidFill>
          <a:schemeClr val="accent3"/>
        </a:solidFill>
        <a:effectLst/>
      </p:bgPr>
    </p:bg>
    <p:spTree>
      <p:nvGrpSpPr>
        <p:cNvPr id="1" name=""/>
        <p:cNvGrpSpPr/>
        <p:nvPr/>
      </p:nvGrpSpPr>
      <p:grpSpPr>
        <a:xfrm>
          <a:off x="0" y="0"/>
          <a:ext cx="0" cy="0"/>
          <a:chOff x="0" y="0"/>
          <a:chExt cx="0" cy="0"/>
        </a:xfrm>
      </p:grpSpPr>
      <p:pic>
        <p:nvPicPr>
          <p:cNvPr id="6" name="Gradient (Intense)">
            <a:extLst>
              <a:ext uri="{FF2B5EF4-FFF2-40B4-BE49-F238E27FC236}">
                <a16:creationId xmlns:a16="http://schemas.microsoft.com/office/drawing/2014/main" id="{7503EF75-EC0C-6DE8-7D7B-B1996F2433F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724" r="579" b="435"/>
          <a:stretch/>
        </p:blipFill>
        <p:spPr>
          <a:xfrm>
            <a:off x="262" y="0"/>
            <a:ext cx="12191475" cy="6858000"/>
          </a:xfrm>
          <a:prstGeom prst="rect">
            <a:avLst/>
          </a:prstGeom>
        </p:spPr>
      </p:pic>
      <p:pic>
        <p:nvPicPr>
          <p:cNvPr id="5" name="HCLTech Logo">
            <a:extLst>
              <a:ext uri="{FF2B5EF4-FFF2-40B4-BE49-F238E27FC236}">
                <a16:creationId xmlns:a16="http://schemas.microsoft.com/office/drawing/2014/main" id="{63F43ACA-6E2F-F616-1DF6-EBF3D7ED1124}"/>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4E4B1B1E-7984-9E80-E4F9-908033C835EB}"/>
              </a:ext>
            </a:extLst>
          </p:cNvPr>
          <p:cNvSpPr>
            <a:spLocks noGrp="1"/>
          </p:cNvSpPr>
          <p:nvPr>
            <p:ph type="ftr" sz="quarter" idx="12"/>
          </p:nvPr>
        </p:nvSpPr>
        <p:spPr/>
        <p:txBody>
          <a:bodyPr/>
          <a:lstStyle/>
          <a:p>
            <a:r>
              <a:rPr lang="en-GB"/>
              <a:t>Copyright © 2023 HCL Technologies | Confidential</a:t>
            </a:r>
            <a:endParaRPr lang="en-GB" dirty="0"/>
          </a:p>
        </p:txBody>
      </p:sp>
      <p:sp>
        <p:nvSpPr>
          <p:cNvPr id="7" name="Title 1">
            <a:extLst>
              <a:ext uri="{FF2B5EF4-FFF2-40B4-BE49-F238E27FC236}">
                <a16:creationId xmlns:a16="http://schemas.microsoft.com/office/drawing/2014/main" id="{D25FB23E-CCB2-777F-ADD0-EA1D0DAB76BB}"/>
              </a:ext>
            </a:extLst>
          </p:cNvPr>
          <p:cNvSpPr>
            <a:spLocks noGrp="1"/>
          </p:cNvSpPr>
          <p:nvPr>
            <p:ph type="title" hasCustomPrompt="1"/>
          </p:nvPr>
        </p:nvSpPr>
        <p:spPr>
          <a:xfrm>
            <a:off x="1757351" y="1918800"/>
            <a:ext cx="8628074" cy="1329595"/>
          </a:xfrm>
        </p:spPr>
        <p:txBody>
          <a:bodyPr anchor="t"/>
          <a:lstStyle>
            <a:lvl1pPr>
              <a:defRPr sz="4800" b="0">
                <a:solidFill>
                  <a:schemeClr val="tx1"/>
                </a:solidFill>
                <a:latin typeface="+mn-lt"/>
              </a:defRPr>
            </a:lvl1pPr>
          </a:lstStyle>
          <a:p>
            <a:r>
              <a:rPr lang="en-US" dirty="0"/>
              <a:t>Insert heading </a:t>
            </a:r>
            <a:br>
              <a:rPr lang="en-US" dirty="0"/>
            </a:br>
            <a:r>
              <a:rPr lang="en-US" dirty="0"/>
              <a:t>minimum 44 </a:t>
            </a:r>
            <a:r>
              <a:rPr lang="en-US" dirty="0" err="1"/>
              <a:t>pt</a:t>
            </a:r>
            <a:endParaRPr lang="en-US" dirty="0"/>
          </a:p>
        </p:txBody>
      </p:sp>
      <p:sp>
        <p:nvSpPr>
          <p:cNvPr id="11" name="Subtitle Placeholder">
            <a:extLst>
              <a:ext uri="{FF2B5EF4-FFF2-40B4-BE49-F238E27FC236}">
                <a16:creationId xmlns:a16="http://schemas.microsoft.com/office/drawing/2014/main" id="{DFE92210-53C9-2825-3772-260F4806F09F}"/>
              </a:ext>
            </a:extLst>
          </p:cNvPr>
          <p:cNvSpPr>
            <a:spLocks noGrp="1"/>
          </p:cNvSpPr>
          <p:nvPr>
            <p:ph type="body" idx="1" hasCustomPrompt="1"/>
          </p:nvPr>
        </p:nvSpPr>
        <p:spPr>
          <a:xfrm>
            <a:off x="1784542" y="3016837"/>
            <a:ext cx="6791133" cy="914605"/>
          </a:xfrm>
        </p:spPr>
        <p:txBody>
          <a:bodyPr wrap="square" tIns="540000">
            <a:spAutoFit/>
          </a:bodyPr>
          <a:lstStyle>
            <a:lvl1pPr marL="0" indent="0">
              <a:buNone/>
              <a:defRPr sz="2400" b="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section subtitle or intro</a:t>
            </a:r>
          </a:p>
        </p:txBody>
      </p:sp>
    </p:spTree>
    <p:extLst>
      <p:ext uri="{BB962C8B-B14F-4D97-AF65-F5344CB8AC3E}">
        <p14:creationId xmlns:p14="http://schemas.microsoft.com/office/powerpoint/2010/main" val="711682540"/>
      </p:ext>
    </p:extLst>
  </p:cSld>
  <p:clrMapOvr>
    <a:overrideClrMapping bg1="dk1" tx1="lt1" bg2="dk2" tx2="lt2" accent1="accent1" accent2="accent2" accent3="accent3" accent4="accent4" accent5="accent5" accent6="accent6" hlink="hlink" folHlink="folHlink"/>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Premium layout – 1/2 Image (Dark)">
    <p:bg>
      <p:bgPr>
        <a:solidFill>
          <a:schemeClr val="accent3"/>
        </a:solidFill>
        <a:effectLst/>
      </p:bgPr>
    </p:bg>
    <p:spTree>
      <p:nvGrpSpPr>
        <p:cNvPr id="1" name=""/>
        <p:cNvGrpSpPr/>
        <p:nvPr/>
      </p:nvGrpSpPr>
      <p:grpSpPr>
        <a:xfrm>
          <a:off x="0" y="0"/>
          <a:ext cx="0" cy="0"/>
          <a:chOff x="0" y="0"/>
          <a:chExt cx="0" cy="0"/>
        </a:xfrm>
      </p:grpSpPr>
      <p:pic>
        <p:nvPicPr>
          <p:cNvPr id="12" name="Gradient (Dark)">
            <a:extLst>
              <a:ext uri="{FF2B5EF4-FFF2-40B4-BE49-F238E27FC236}">
                <a16:creationId xmlns:a16="http://schemas.microsoft.com/office/drawing/2014/main" id="{067ADC7D-DA92-25FD-2773-E3A0EF98BA0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4" t="434" r="648" b="796"/>
          <a:stretch/>
        </p:blipFill>
        <p:spPr>
          <a:xfrm>
            <a:off x="1" y="-1"/>
            <a:ext cx="12192000" cy="6858001"/>
          </a:xfrm>
          <a:prstGeom prst="rect">
            <a:avLst/>
          </a:prstGeom>
        </p:spPr>
      </p:pic>
      <p:pic>
        <p:nvPicPr>
          <p:cNvPr id="2" name="HCLTech Logo">
            <a:extLst>
              <a:ext uri="{FF2B5EF4-FFF2-40B4-BE49-F238E27FC236}">
                <a16:creationId xmlns:a16="http://schemas.microsoft.com/office/drawing/2014/main" id="{E27FC7D0-5ADC-BCD2-87E6-CAEB67266589}"/>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3E6D44FA-469C-497A-602B-E1DDA86ED8E1}"/>
              </a:ext>
            </a:extLst>
          </p:cNvPr>
          <p:cNvSpPr>
            <a:spLocks noGrp="1"/>
          </p:cNvSpPr>
          <p:nvPr>
            <p:ph type="ftr" sz="quarter" idx="18"/>
          </p:nvPr>
        </p:nvSpPr>
        <p:spPr/>
        <p:txBody>
          <a:bodyPr/>
          <a:lstStyle/>
          <a:p>
            <a:r>
              <a:rPr lang="en-GB"/>
              <a:t>Copyright © 2023 HCL Technologies | Confidential</a:t>
            </a:r>
            <a:endParaRPr lang="en-GB" dirty="0"/>
          </a:p>
        </p:txBody>
      </p:sp>
      <p:sp>
        <p:nvSpPr>
          <p:cNvPr id="8" name="Picture Placeholder">
            <a:extLst>
              <a:ext uri="{FF2B5EF4-FFF2-40B4-BE49-F238E27FC236}">
                <a16:creationId xmlns:a16="http://schemas.microsoft.com/office/drawing/2014/main" id="{91A31E80-BF2F-91B4-7714-8E0B3335744A}"/>
              </a:ext>
            </a:extLst>
          </p:cNvPr>
          <p:cNvSpPr>
            <a:spLocks noGrp="1"/>
          </p:cNvSpPr>
          <p:nvPr>
            <p:ph type="pic" sz="quarter" idx="16" hasCustomPrompt="1"/>
          </p:nvPr>
        </p:nvSpPr>
        <p:spPr>
          <a:xfrm>
            <a:off x="4956175" y="531175"/>
            <a:ext cx="6695825" cy="5715638"/>
          </a:xfrm>
          <a:prstGeom prst="roundRect">
            <a:avLst>
              <a:gd name="adj" fmla="val 1088"/>
            </a:avLst>
          </a:prstGeom>
          <a:solidFill>
            <a:schemeClr val="tx1">
              <a:lumMod val="85000"/>
            </a:schemeClr>
          </a:solidFill>
        </p:spPr>
        <p:txBody>
          <a:bodyPr wrap="square" lIns="180000" tIns="180000" rIns="180000" bIns="180000">
            <a:noAutofit/>
          </a:bodyPr>
          <a:lstStyle>
            <a:lvl1pPr algn="ctr">
              <a:spcBef>
                <a:spcPts val="0"/>
              </a:spcBef>
              <a:spcAft>
                <a:spcPts val="0"/>
              </a:spcAft>
              <a:defRPr sz="1400" b="0">
                <a:solidFill>
                  <a:schemeClr val="tx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5" name="Second level heading">
            <a:extLst>
              <a:ext uri="{FF2B5EF4-FFF2-40B4-BE49-F238E27FC236}">
                <a16:creationId xmlns:a16="http://schemas.microsoft.com/office/drawing/2014/main" id="{25888A0E-1CC6-ADC7-4A87-1D87172EE88A}"/>
              </a:ext>
            </a:extLst>
          </p:cNvPr>
          <p:cNvSpPr>
            <a:spLocks noGrp="1"/>
          </p:cNvSpPr>
          <p:nvPr>
            <p:ph type="body" sz="quarter" idx="17" hasCustomPrompt="1"/>
          </p:nvPr>
        </p:nvSpPr>
        <p:spPr>
          <a:xfrm>
            <a:off x="881380" y="1343047"/>
            <a:ext cx="6202409" cy="307777"/>
          </a:xfrm>
        </p:spPr>
        <p:txBody>
          <a:bodyPr wrap="square">
            <a:spAutoFit/>
          </a:bodyPr>
          <a:lstStyle>
            <a:lvl1pPr>
              <a:defRPr>
                <a:solidFill>
                  <a:schemeClr val="tx1"/>
                </a:solidFill>
                <a:latin typeface="+mj-lt"/>
              </a:defRPr>
            </a:lvl1pPr>
          </a:lstStyle>
          <a:p>
            <a:pPr lvl="0"/>
            <a:r>
              <a:rPr lang="en-US" dirty="0"/>
              <a:t>Second level heading</a:t>
            </a:r>
          </a:p>
        </p:txBody>
      </p:sp>
      <p:sp>
        <p:nvSpPr>
          <p:cNvPr id="6" name="Title 1">
            <a:extLst>
              <a:ext uri="{FF2B5EF4-FFF2-40B4-BE49-F238E27FC236}">
                <a16:creationId xmlns:a16="http://schemas.microsoft.com/office/drawing/2014/main" id="{4DDA3DD6-1ECE-4F28-D092-75A712EA3E4A}"/>
              </a:ext>
            </a:extLst>
          </p:cNvPr>
          <p:cNvSpPr>
            <a:spLocks noGrp="1"/>
          </p:cNvSpPr>
          <p:nvPr>
            <p:ph type="title" hasCustomPrompt="1"/>
          </p:nvPr>
        </p:nvSpPr>
        <p:spPr>
          <a:xfrm>
            <a:off x="855855" y="1919910"/>
            <a:ext cx="6202409" cy="1994392"/>
          </a:xfrm>
        </p:spPr>
        <p:txBody>
          <a:bodyPr anchor="t"/>
          <a:lstStyle>
            <a:lvl1pPr>
              <a:defRPr sz="4800" b="0">
                <a:solidFill>
                  <a:schemeClr val="tx1"/>
                </a:solidFill>
                <a:latin typeface="+mn-lt"/>
              </a:defRPr>
            </a:lvl1pPr>
          </a:lstStyle>
          <a:p>
            <a:r>
              <a:rPr lang="en-US" dirty="0"/>
              <a:t>Insert heading </a:t>
            </a:r>
            <a:br>
              <a:rPr lang="en-US" dirty="0"/>
            </a:br>
            <a:r>
              <a:rPr lang="en-US" dirty="0"/>
              <a:t>minimum 44 </a:t>
            </a:r>
            <a:r>
              <a:rPr lang="en-US" dirty="0" err="1"/>
              <a:t>pt</a:t>
            </a:r>
            <a:r>
              <a:rPr lang="en-US" dirty="0"/>
              <a:t> maximum 3 lines </a:t>
            </a:r>
          </a:p>
        </p:txBody>
      </p:sp>
      <p:sp>
        <p:nvSpPr>
          <p:cNvPr id="9" name="Subtitle Placeholder">
            <a:extLst>
              <a:ext uri="{FF2B5EF4-FFF2-40B4-BE49-F238E27FC236}">
                <a16:creationId xmlns:a16="http://schemas.microsoft.com/office/drawing/2014/main" id="{756164A5-4073-8CB1-E01F-DAD5BA86D331}"/>
              </a:ext>
            </a:extLst>
          </p:cNvPr>
          <p:cNvSpPr>
            <a:spLocks noGrp="1"/>
          </p:cNvSpPr>
          <p:nvPr>
            <p:ph type="body" idx="1" hasCustomPrompt="1"/>
          </p:nvPr>
        </p:nvSpPr>
        <p:spPr>
          <a:xfrm>
            <a:off x="873468" y="3639600"/>
            <a:ext cx="3647732" cy="1283937"/>
          </a:xfrm>
        </p:spPr>
        <p:txBody>
          <a:bodyPr wrap="square" tIns="540000">
            <a:spAutoFit/>
          </a:bodyPr>
          <a:lstStyle>
            <a:lvl1pPr marL="0" indent="0">
              <a:buNone/>
              <a:defRPr sz="2400" b="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section subtitle or intro</a:t>
            </a:r>
          </a:p>
        </p:txBody>
      </p:sp>
      <p:pic>
        <p:nvPicPr>
          <p:cNvPr id="10" name="Picture 9" hidden="1">
            <a:extLst>
              <a:ext uri="{FF2B5EF4-FFF2-40B4-BE49-F238E27FC236}">
                <a16:creationId xmlns:a16="http://schemas.microsoft.com/office/drawing/2014/main" id="{F791C3DC-5A6D-CC2A-9510-D9D611F1E26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79" y="0"/>
            <a:ext cx="12140641" cy="6858000"/>
          </a:xfrm>
          <a:prstGeom prst="rect">
            <a:avLst/>
          </a:prstGeom>
        </p:spPr>
      </p:pic>
    </p:spTree>
    <p:extLst>
      <p:ext uri="{BB962C8B-B14F-4D97-AF65-F5344CB8AC3E}">
        <p14:creationId xmlns:p14="http://schemas.microsoft.com/office/powerpoint/2010/main" val="3652486219"/>
      </p:ext>
    </p:extLst>
  </p:cSld>
  <p:clrMapOvr>
    <a:overrideClrMapping bg1="dk1" tx1="lt1" bg2="dk2" tx2="lt2" accent1="accent1" accent2="accent2" accent3="accent3" accent4="accent4" accent5="accent5" accent6="accent6" hlink="hlink" folHlink="folHlink"/>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One key point – Numbered, Intro w/t image">
    <p:spTree>
      <p:nvGrpSpPr>
        <p:cNvPr id="1" name=""/>
        <p:cNvGrpSpPr/>
        <p:nvPr/>
      </p:nvGrpSpPr>
      <p:grpSpPr>
        <a:xfrm>
          <a:off x="0" y="0"/>
          <a:ext cx="0" cy="0"/>
          <a:chOff x="0" y="0"/>
          <a:chExt cx="0" cy="0"/>
        </a:xfrm>
      </p:grpSpPr>
      <p:sp>
        <p:nvSpPr>
          <p:cNvPr id="18" name="Picture Placeholder">
            <a:extLst>
              <a:ext uri="{FF2B5EF4-FFF2-40B4-BE49-F238E27FC236}">
                <a16:creationId xmlns:a16="http://schemas.microsoft.com/office/drawing/2014/main" id="{F6B3F6C3-542E-8CEC-3448-15B856CD3D2E}"/>
              </a:ext>
            </a:extLst>
          </p:cNvPr>
          <p:cNvSpPr>
            <a:spLocks noGrp="1"/>
          </p:cNvSpPr>
          <p:nvPr>
            <p:ph type="pic" sz="quarter" idx="21" hasCustomPrompt="1"/>
          </p:nvPr>
        </p:nvSpPr>
        <p:spPr>
          <a:xfrm>
            <a:off x="-590480" y="2005426"/>
            <a:ext cx="5546655" cy="5158883"/>
          </a:xfrm>
          <a:prstGeom prst="roundRect">
            <a:avLst>
              <a:gd name="adj" fmla="val 1135"/>
            </a:avLst>
          </a:prstGeom>
          <a:solidFill>
            <a:schemeClr val="bg1">
              <a:lumMod val="85000"/>
            </a:schemeClr>
          </a:solidFill>
        </p:spPr>
        <p:txBody>
          <a:bodyPr wrap="square" bIns="1080000" anchor="ctr">
            <a:noAutofit/>
          </a:bodyPr>
          <a:lstStyle>
            <a:lvl1pPr algn="ctr">
              <a:spcAft>
                <a:spcPts val="0"/>
              </a:spcAft>
              <a:defRPr sz="1600">
                <a:solidFill>
                  <a:schemeClr val="bg1">
                    <a:lumMod val="65000"/>
                  </a:schemeClr>
                </a:solidFill>
                <a:latin typeface="+mn-lt"/>
              </a:defRPr>
            </a:lvl1pPr>
          </a:lstStyle>
          <a:p>
            <a:pPr lvl="0">
              <a:spcBef>
                <a:spcPts val="0"/>
              </a:spcBef>
            </a:pPr>
            <a:r>
              <a:rPr lang="en-US" dirty="0"/>
              <a:t>Click on the icon or drag image </a:t>
            </a:r>
            <a:br>
              <a:rPr lang="en-US" dirty="0"/>
            </a:br>
            <a:r>
              <a:rPr lang="en-US" dirty="0"/>
              <a:t>to insert an image </a:t>
            </a:r>
          </a:p>
        </p:txBody>
      </p:sp>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lvl1pPr>
              <a:defRPr>
                <a:solidFill>
                  <a:schemeClr val="bg1">
                    <a:alpha val="65000"/>
                  </a:schemeClr>
                </a:solidFill>
              </a:defRPr>
            </a:lvl1p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3CEBEC16-887D-8C00-46CA-DDE82C2B7A43}"/>
              </a:ext>
            </a:extLst>
          </p:cNvPr>
          <p:cNvSpPr>
            <a:spLocks noGrp="1"/>
          </p:cNvSpPr>
          <p:nvPr>
            <p:ph type="ftr" sz="quarter" idx="22"/>
          </p:nvPr>
        </p:nvSpPr>
        <p:spPr/>
        <p:txBody>
          <a:bodyPr/>
          <a:lstStyle>
            <a:lvl1pPr>
              <a:defRPr>
                <a:solidFill>
                  <a:schemeClr val="bg1">
                    <a:alpha val="65000"/>
                  </a:schemeClr>
                </a:solidFill>
              </a:defRPr>
            </a:lvl1pPr>
          </a:lstStyle>
          <a:p>
            <a:r>
              <a:rPr lang="en-GB"/>
              <a:t>Copyright © 2023 HCL Technologies | Confidential</a:t>
            </a:r>
            <a:endParaRPr lang="en-GB" dirty="0"/>
          </a:p>
        </p:txBody>
      </p:sp>
      <p:sp>
        <p:nvSpPr>
          <p:cNvPr id="11" name="Number">
            <a:extLst>
              <a:ext uri="{FF2B5EF4-FFF2-40B4-BE49-F238E27FC236}">
                <a16:creationId xmlns:a16="http://schemas.microsoft.com/office/drawing/2014/main" id="{B6B6271F-03FB-DFAC-DE1D-0CADF7E7AF3A}"/>
              </a:ext>
            </a:extLst>
          </p:cNvPr>
          <p:cNvSpPr>
            <a:spLocks noGrp="1" noChangeAspect="1"/>
          </p:cNvSpPr>
          <p:nvPr>
            <p:ph type="body" sz="quarter" idx="16" hasCustomPrompt="1"/>
          </p:nvPr>
        </p:nvSpPr>
        <p:spPr>
          <a:xfrm>
            <a:off x="3581401" y="540000"/>
            <a:ext cx="1374775" cy="1374775"/>
          </a:xfrm>
          <a:prstGeom prst="roundRect">
            <a:avLst>
              <a:gd name="adj" fmla="val 398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a:defRPr lang="en-US" sz="7200" b="0" dirty="0">
                <a:solidFill>
                  <a:schemeClr val="bg1"/>
                </a:solidFill>
              </a:defRPr>
            </a:lvl1pPr>
          </a:lstStyle>
          <a:p>
            <a:pPr lvl="0" algn="ctr"/>
            <a:r>
              <a:rPr lang="en-US" dirty="0"/>
              <a:t>#</a:t>
            </a:r>
          </a:p>
        </p:txBody>
      </p:sp>
      <p:sp>
        <p:nvSpPr>
          <p:cNvPr id="15" name="Title 1">
            <a:extLst>
              <a:ext uri="{FF2B5EF4-FFF2-40B4-BE49-F238E27FC236}">
                <a16:creationId xmlns:a16="http://schemas.microsoft.com/office/drawing/2014/main" id="{855E34B0-F96A-6CA3-9947-6A1EECD6EC0E}"/>
              </a:ext>
            </a:extLst>
          </p:cNvPr>
          <p:cNvSpPr>
            <a:spLocks noGrp="1"/>
          </p:cNvSpPr>
          <p:nvPr>
            <p:ph type="title" hasCustomPrompt="1"/>
          </p:nvPr>
        </p:nvSpPr>
        <p:spPr>
          <a:xfrm>
            <a:off x="5819572" y="2299444"/>
            <a:ext cx="5478493" cy="1240981"/>
          </a:xfrm>
        </p:spPr>
        <p:txBody>
          <a:bodyPr anchor="b"/>
          <a:lstStyle>
            <a:lvl1pPr>
              <a:defRPr sz="4800"/>
            </a:lvl1pPr>
          </a:lstStyle>
          <a:p>
            <a:r>
              <a:rPr lang="en-US" dirty="0"/>
              <a:t>Click to edit </a:t>
            </a:r>
            <a:br>
              <a:rPr lang="en-US" dirty="0"/>
            </a:br>
            <a:r>
              <a:rPr lang="en-US" dirty="0"/>
              <a:t>Master title style</a:t>
            </a:r>
          </a:p>
        </p:txBody>
      </p:sp>
      <p:sp>
        <p:nvSpPr>
          <p:cNvPr id="3" name="Text Placeholder 1">
            <a:extLst>
              <a:ext uri="{FF2B5EF4-FFF2-40B4-BE49-F238E27FC236}">
                <a16:creationId xmlns:a16="http://schemas.microsoft.com/office/drawing/2014/main" id="{8A733E9E-089B-6E5F-5C93-18A45755D5CD}"/>
              </a:ext>
            </a:extLst>
          </p:cNvPr>
          <p:cNvSpPr>
            <a:spLocks noGrp="1"/>
          </p:cNvSpPr>
          <p:nvPr>
            <p:ph type="body" sz="quarter" idx="43" hasCustomPrompt="1"/>
          </p:nvPr>
        </p:nvSpPr>
        <p:spPr>
          <a:xfrm>
            <a:off x="5845831" y="3851102"/>
            <a:ext cx="5478493" cy="2108372"/>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600"/>
            </a:lvl5pPr>
            <a:lvl6pPr marL="540000" indent="-180000">
              <a:lnSpc>
                <a:spcPct val="100000"/>
              </a:lnSpc>
              <a:spcBef>
                <a:spcPts val="0"/>
              </a:spcBef>
              <a:spcAft>
                <a:spcPts val="900"/>
              </a:spcAft>
              <a:defRPr sz="1400"/>
            </a:lvl6pPr>
          </a:lstStyle>
          <a:p>
            <a:pPr lvl="1"/>
            <a:r>
              <a:rPr lang="en-US" dirty="0"/>
              <a:t>Insert Subhead</a:t>
            </a:r>
          </a:p>
          <a:p>
            <a:pPr lvl="2"/>
            <a:r>
              <a:rPr lang="en-US" dirty="0"/>
              <a:t>First level</a:t>
            </a:r>
          </a:p>
          <a:p>
            <a:pPr lvl="3"/>
            <a:r>
              <a:rPr lang="en-US" dirty="0"/>
              <a:t>Second level</a:t>
            </a:r>
          </a:p>
          <a:p>
            <a:pPr lvl="4"/>
            <a:r>
              <a:rPr lang="en-US" dirty="0"/>
              <a:t>Third level</a:t>
            </a:r>
          </a:p>
          <a:p>
            <a:pPr lvl="5"/>
            <a:r>
              <a:rPr lang="en-US" dirty="0"/>
              <a:t>Fourth level</a:t>
            </a:r>
          </a:p>
        </p:txBody>
      </p:sp>
    </p:spTree>
    <p:extLst>
      <p:ext uri="{BB962C8B-B14F-4D97-AF65-F5344CB8AC3E}">
        <p14:creationId xmlns:p14="http://schemas.microsoft.com/office/powerpoint/2010/main" val="189799588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One key point – Image top">
    <p:bg>
      <p:bgPr>
        <a:solidFill>
          <a:srgbClr val="E6EBF5"/>
        </a:solidFill>
        <a:effectLst/>
      </p:bgPr>
    </p:bg>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DD9DAEF5-3363-CCEA-9731-79FC1510CF2C}"/>
              </a:ext>
            </a:extLst>
          </p:cNvPr>
          <p:cNvSpPr>
            <a:spLocks noGrp="1"/>
          </p:cNvSpPr>
          <p:nvPr>
            <p:ph type="ftr" sz="quarter" idx="52"/>
          </p:nvPr>
        </p:nvSpPr>
        <p:spPr/>
        <p:txBody>
          <a:bodyPr/>
          <a:lstStyle/>
          <a:p>
            <a:r>
              <a:rPr lang="en-GB"/>
              <a:t>Copyright © 2023 HCL Technologies | Confidential</a:t>
            </a:r>
            <a:endParaRPr lang="en-GB" dirty="0"/>
          </a:p>
        </p:txBody>
      </p:sp>
      <p:sp>
        <p:nvSpPr>
          <p:cNvPr id="12" name="Rectangle: Rounded Corners">
            <a:extLst>
              <a:ext uri="{FF2B5EF4-FFF2-40B4-BE49-F238E27FC236}">
                <a16:creationId xmlns:a16="http://schemas.microsoft.com/office/drawing/2014/main" id="{2C6A06D3-AD23-E2E8-6960-702C87FB9FDF}"/>
              </a:ext>
              <a:ext uri="{C183D7F6-B498-43B3-948B-1728B52AA6E4}">
                <adec:decorative xmlns:adec="http://schemas.microsoft.com/office/drawing/2017/decorative" val="1"/>
              </a:ext>
            </a:extLst>
          </p:cNvPr>
          <p:cNvSpPr/>
          <p:nvPr userDrawn="1"/>
        </p:nvSpPr>
        <p:spPr>
          <a:xfrm>
            <a:off x="539998" y="3797275"/>
            <a:ext cx="11112001" cy="2449538"/>
          </a:xfrm>
          <a:prstGeom prst="roundRect">
            <a:avLst>
              <a:gd name="adj" fmla="val 22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a:extLst>
              <a:ext uri="{FF2B5EF4-FFF2-40B4-BE49-F238E27FC236}">
                <a16:creationId xmlns:a16="http://schemas.microsoft.com/office/drawing/2014/main" id="{A42C751F-3D56-0354-B5BE-DC838D0FBB6C}"/>
              </a:ext>
            </a:extLst>
          </p:cNvPr>
          <p:cNvSpPr>
            <a:spLocks noGrp="1"/>
          </p:cNvSpPr>
          <p:nvPr>
            <p:ph type="pic" sz="quarter" idx="15" hasCustomPrompt="1"/>
          </p:nvPr>
        </p:nvSpPr>
        <p:spPr>
          <a:xfrm>
            <a:off x="0" y="0"/>
            <a:ext cx="12192000" cy="5044345"/>
          </a:xfrm>
          <a:custGeom>
            <a:avLst/>
            <a:gdLst>
              <a:gd name="connsiteX0" fmla="*/ 0 w 12192000"/>
              <a:gd name="connsiteY0" fmla="*/ 0 h 5044345"/>
              <a:gd name="connsiteX1" fmla="*/ 12192000 w 12192000"/>
              <a:gd name="connsiteY1" fmla="*/ 0 h 5044345"/>
              <a:gd name="connsiteX2" fmla="*/ 12192000 w 12192000"/>
              <a:gd name="connsiteY2" fmla="*/ 5044345 h 5044345"/>
              <a:gd name="connsiteX3" fmla="*/ 11651999 w 12192000"/>
              <a:gd name="connsiteY3" fmla="*/ 5044345 h 5044345"/>
              <a:gd name="connsiteX4" fmla="*/ 11651999 w 12192000"/>
              <a:gd name="connsiteY4" fmla="*/ 3852757 h 5044345"/>
              <a:gd name="connsiteX5" fmla="*/ 11596517 w 12192000"/>
              <a:gd name="connsiteY5" fmla="*/ 3797275 h 5044345"/>
              <a:gd name="connsiteX6" fmla="*/ 595480 w 12192000"/>
              <a:gd name="connsiteY6" fmla="*/ 3797275 h 5044345"/>
              <a:gd name="connsiteX7" fmla="*/ 539998 w 12192000"/>
              <a:gd name="connsiteY7" fmla="*/ 3852757 h 5044345"/>
              <a:gd name="connsiteX8" fmla="*/ 539998 w 12192000"/>
              <a:gd name="connsiteY8" fmla="*/ 5044345 h 5044345"/>
              <a:gd name="connsiteX9" fmla="*/ 0 w 12192000"/>
              <a:gd name="connsiteY9" fmla="*/ 5044345 h 504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5044345">
                <a:moveTo>
                  <a:pt x="0" y="0"/>
                </a:moveTo>
                <a:lnTo>
                  <a:pt x="12192000" y="0"/>
                </a:lnTo>
                <a:lnTo>
                  <a:pt x="12192000" y="5044345"/>
                </a:lnTo>
                <a:lnTo>
                  <a:pt x="11651999" y="5044345"/>
                </a:lnTo>
                <a:lnTo>
                  <a:pt x="11651999" y="3852757"/>
                </a:lnTo>
                <a:cubicBezTo>
                  <a:pt x="11651999" y="3822115"/>
                  <a:pt x="11627159" y="3797275"/>
                  <a:pt x="11596517" y="3797275"/>
                </a:cubicBezTo>
                <a:lnTo>
                  <a:pt x="595480" y="3797275"/>
                </a:lnTo>
                <a:cubicBezTo>
                  <a:pt x="564838" y="3797275"/>
                  <a:pt x="539998" y="3822115"/>
                  <a:pt x="539998" y="3852757"/>
                </a:cubicBezTo>
                <a:lnTo>
                  <a:pt x="539998" y="5044345"/>
                </a:lnTo>
                <a:lnTo>
                  <a:pt x="0" y="5044345"/>
                </a:lnTo>
                <a:close/>
              </a:path>
            </a:pathLst>
          </a:custGeom>
          <a:solidFill>
            <a:schemeClr val="bg1">
              <a:lumMod val="65000"/>
            </a:schemeClr>
          </a:solidFill>
        </p:spPr>
        <p:txBody>
          <a:bodyPr wrap="square" lIns="180000" tIns="180000" rIns="180000" bIns="180000">
            <a:noAutofit/>
          </a:bodyPr>
          <a:lstStyle>
            <a:lvl1pPr algn="ctr">
              <a:spcBef>
                <a:spcPts val="0"/>
              </a:spcBef>
              <a:spcAft>
                <a:spcPts val="0"/>
              </a:spcAft>
              <a:defRPr sz="1400" b="0">
                <a:solidFill>
                  <a:schemeClr val="bg1">
                    <a:lumMod val="7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3" name="Title 1">
            <a:extLst>
              <a:ext uri="{FF2B5EF4-FFF2-40B4-BE49-F238E27FC236}">
                <a16:creationId xmlns:a16="http://schemas.microsoft.com/office/drawing/2014/main" id="{2CE2D9AB-3209-5E1B-A39D-E86156D5B2B9}"/>
              </a:ext>
            </a:extLst>
          </p:cNvPr>
          <p:cNvSpPr>
            <a:spLocks noGrp="1"/>
          </p:cNvSpPr>
          <p:nvPr>
            <p:ph type="title" hasCustomPrompt="1"/>
          </p:nvPr>
        </p:nvSpPr>
        <p:spPr>
          <a:xfrm>
            <a:off x="1293496" y="1156355"/>
            <a:ext cx="5472429" cy="1994392"/>
          </a:xfrm>
        </p:spPr>
        <p:txBody>
          <a:bodyPr anchor="t"/>
          <a:lstStyle>
            <a:lvl1pPr>
              <a:defRPr sz="4800">
                <a:solidFill>
                  <a:schemeClr val="bg1"/>
                </a:solidFill>
              </a:defRPr>
            </a:lvl1pPr>
          </a:lstStyle>
          <a:p>
            <a:r>
              <a:rPr lang="en-US" dirty="0"/>
              <a:t>Insert heading </a:t>
            </a:r>
            <a:br>
              <a:rPr lang="en-US" dirty="0"/>
            </a:br>
            <a:r>
              <a:rPr lang="en-US" dirty="0"/>
              <a:t>minimum 44 </a:t>
            </a:r>
            <a:r>
              <a:rPr lang="en-US" dirty="0" err="1"/>
              <a:t>pt</a:t>
            </a:r>
            <a:r>
              <a:rPr lang="en-US" dirty="0"/>
              <a:t> maximum 3 lines </a:t>
            </a:r>
          </a:p>
        </p:txBody>
      </p:sp>
      <p:sp>
        <p:nvSpPr>
          <p:cNvPr id="5" name="Subtitle">
            <a:extLst>
              <a:ext uri="{FF2B5EF4-FFF2-40B4-BE49-F238E27FC236}">
                <a16:creationId xmlns:a16="http://schemas.microsoft.com/office/drawing/2014/main" id="{67F0382C-4A8E-67BE-414C-AA30A4C3B312}"/>
              </a:ext>
            </a:extLst>
          </p:cNvPr>
          <p:cNvSpPr>
            <a:spLocks noGrp="1"/>
          </p:cNvSpPr>
          <p:nvPr>
            <p:ph type="body" sz="quarter" idx="37" hasCustomPrompt="1"/>
          </p:nvPr>
        </p:nvSpPr>
        <p:spPr>
          <a:xfrm>
            <a:off x="1320165" y="4287436"/>
            <a:ext cx="4105910" cy="1368000"/>
          </a:xfrm>
          <a:prstGeom prst="rect">
            <a:avLst/>
          </a:prstGeom>
        </p:spPr>
        <p:txBody>
          <a:bodyPr wrap="square" lIns="0" tIns="0" rIns="0" bIns="0">
            <a:noAutofit/>
          </a:bodyPr>
          <a:lstStyle>
            <a:lvl1pPr marL="0" marR="0" indent="0" algn="l" defTabSz="1734634" rtl="0" eaLnBrk="1" fontAlgn="auto" latinLnBrk="0" hangingPunct="1">
              <a:lnSpc>
                <a:spcPct val="100000"/>
              </a:lnSpc>
              <a:spcBef>
                <a:spcPts val="0"/>
              </a:spcBef>
              <a:spcAft>
                <a:spcPts val="0"/>
              </a:spcAft>
              <a:buClrTx/>
              <a:buSzTx/>
              <a:buFont typeface="HCLTech Roobert Light" charset="0"/>
              <a:buNone/>
              <a:tabLst/>
              <a:defRPr sz="2000">
                <a:solidFill>
                  <a:schemeClr val="tx1"/>
                </a:solidFill>
                <a:latin typeface="+mj-lt"/>
              </a:defRPr>
            </a:lvl1pPr>
          </a:lstStyle>
          <a:p>
            <a:pPr marL="0" marR="0" lvl="0" indent="0" algn="l" defTabSz="1734634" rtl="0" eaLnBrk="1" fontAlgn="auto" latinLnBrk="0" hangingPunct="1">
              <a:lnSpc>
                <a:spcPct val="100000"/>
              </a:lnSpc>
              <a:spcBef>
                <a:spcPts val="0"/>
              </a:spcBef>
              <a:spcAft>
                <a:spcPts val="0"/>
              </a:spcAft>
              <a:buClrTx/>
              <a:buSzTx/>
              <a:buFont typeface="HCLTech Roobert Light" charset="0"/>
              <a:buNone/>
              <a:tabLst/>
              <a:defRPr/>
            </a:pPr>
            <a:r>
              <a:rPr lang="en-US" dirty="0"/>
              <a:t>Insert subhead here at minimum 20 </a:t>
            </a:r>
            <a:r>
              <a:rPr lang="en-US" dirty="0" err="1"/>
              <a:t>pt</a:t>
            </a:r>
            <a:endParaRPr lang="en-US" dirty="0"/>
          </a:p>
        </p:txBody>
      </p:sp>
      <p:sp>
        <p:nvSpPr>
          <p:cNvPr id="6" name="Text Placeholder 1">
            <a:extLst>
              <a:ext uri="{FF2B5EF4-FFF2-40B4-BE49-F238E27FC236}">
                <a16:creationId xmlns:a16="http://schemas.microsoft.com/office/drawing/2014/main" id="{DE120966-B784-95CC-0956-D7F9248F2389}"/>
              </a:ext>
            </a:extLst>
          </p:cNvPr>
          <p:cNvSpPr>
            <a:spLocks noGrp="1"/>
          </p:cNvSpPr>
          <p:nvPr>
            <p:ph type="body" sz="quarter" idx="51" hasCustomPrompt="1"/>
          </p:nvPr>
        </p:nvSpPr>
        <p:spPr>
          <a:xfrm>
            <a:off x="5843025" y="4311354"/>
            <a:ext cx="5012299" cy="1368000"/>
          </a:xfrm>
        </p:spPr>
        <p:txBody>
          <a:bodyPr/>
          <a:lstStyle>
            <a:lvl1pPr>
              <a:spcBef>
                <a:spcPts val="1200"/>
              </a:spcBef>
              <a:defRPr sz="1800" b="0">
                <a:latin typeface="+mn-lt"/>
              </a:defRPr>
            </a:lvl1pPr>
            <a:lvl2pPr marL="180000" indent="-180000">
              <a:spcAft>
                <a:spcPts val="600"/>
              </a:spcAft>
              <a:buClr>
                <a:schemeClr val="accent3"/>
              </a:buClr>
              <a:buFont typeface="HCLTech Roobert Light" panose="020B0604020202020204" pitchFamily="34" charset="0"/>
              <a:buChar char="•"/>
              <a:defRPr/>
            </a:lvl2pPr>
            <a:lvl3pPr marL="360000">
              <a:buClr>
                <a:schemeClr val="accent3"/>
              </a:buClr>
              <a:buFont typeface="HCLTech Roobert Light" panose="020B0503030202060203" pitchFamily="34" charset="0"/>
              <a:buChar char="–"/>
              <a:defRPr sz="1600"/>
            </a:lvl3pPr>
            <a:lvl4pPr marL="540000">
              <a:buClrTx/>
              <a:buFont typeface="HCLTech Roobert Light" panose="020B0604020202020204" pitchFamily="34" charset="0"/>
              <a:buChar char="•"/>
              <a:defRPr/>
            </a:lvl4pPr>
          </a:lstStyle>
          <a:p>
            <a:pPr lvl="0"/>
            <a:r>
              <a:rPr lang="en-US" dirty="0"/>
              <a:t>Insert body text</a:t>
            </a:r>
          </a:p>
          <a:p>
            <a:pPr lvl="1"/>
            <a:r>
              <a:rPr lang="en-US" dirty="0"/>
              <a:t>Second level</a:t>
            </a:r>
          </a:p>
          <a:p>
            <a:pPr lvl="2"/>
            <a:r>
              <a:rPr lang="en-US" dirty="0"/>
              <a:t>Third level</a:t>
            </a:r>
          </a:p>
        </p:txBody>
      </p:sp>
    </p:spTree>
    <p:extLst>
      <p:ext uri="{BB962C8B-B14F-4D97-AF65-F5344CB8AC3E}">
        <p14:creationId xmlns:p14="http://schemas.microsoft.com/office/powerpoint/2010/main" val="719765387"/>
      </p:ext>
    </p:extLst>
  </p:cSld>
  <p:clrMapOvr>
    <a:overrideClrMapping bg1="lt1" tx1="dk1" bg2="lt2" tx2="dk2" accent1="accent1" accent2="accent2" accent3="accent3" accent4="accent4" accent5="accent5" accent6="accent6" hlink="hlink" folHlink="folHlink"/>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One key point – Two images, Gradient (Dark)">
    <p:bg>
      <p:bgRef idx="1001">
        <a:schemeClr val="bg1"/>
      </p:bgRef>
    </p:bg>
    <p:spTree>
      <p:nvGrpSpPr>
        <p:cNvPr id="1" name=""/>
        <p:cNvGrpSpPr/>
        <p:nvPr/>
      </p:nvGrpSpPr>
      <p:grpSpPr>
        <a:xfrm>
          <a:off x="0" y="0"/>
          <a:ext cx="0" cy="0"/>
          <a:chOff x="0" y="0"/>
          <a:chExt cx="0" cy="0"/>
        </a:xfrm>
      </p:grpSpPr>
      <p:pic>
        <p:nvPicPr>
          <p:cNvPr id="7" name="Gradient (Intense)">
            <a:extLst>
              <a:ext uri="{FF2B5EF4-FFF2-40B4-BE49-F238E27FC236}">
                <a16:creationId xmlns:a16="http://schemas.microsoft.com/office/drawing/2014/main" id="{E3BDFAD3-D71D-AD1B-67D6-18DCBF6AC59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7802" t="28645" r="14681" b="22201"/>
          <a:stretch/>
        </p:blipFill>
        <p:spPr>
          <a:xfrm>
            <a:off x="6330951" y="3447496"/>
            <a:ext cx="5860786" cy="3410504"/>
          </a:xfrm>
          <a:custGeom>
            <a:avLst/>
            <a:gdLst>
              <a:gd name="connsiteX0" fmla="*/ 60822 w 5860786"/>
              <a:gd name="connsiteY0" fmla="*/ 0 h 3410504"/>
              <a:gd name="connsiteX1" fmla="*/ 5860786 w 5860786"/>
              <a:gd name="connsiteY1" fmla="*/ 0 h 3410504"/>
              <a:gd name="connsiteX2" fmla="*/ 5860786 w 5860786"/>
              <a:gd name="connsiteY2" fmla="*/ 3410504 h 3410504"/>
              <a:gd name="connsiteX3" fmla="*/ 0 w 5860786"/>
              <a:gd name="connsiteY3" fmla="*/ 3410504 h 3410504"/>
              <a:gd name="connsiteX4" fmla="*/ 0 w 5860786"/>
              <a:gd name="connsiteY4" fmla="*/ 60822 h 3410504"/>
              <a:gd name="connsiteX5" fmla="*/ 60822 w 5860786"/>
              <a:gd name="connsiteY5" fmla="*/ 0 h 3410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60786" h="3410504">
                <a:moveTo>
                  <a:pt x="60822" y="0"/>
                </a:moveTo>
                <a:lnTo>
                  <a:pt x="5860786" y="0"/>
                </a:lnTo>
                <a:lnTo>
                  <a:pt x="5860786" y="3410504"/>
                </a:lnTo>
                <a:lnTo>
                  <a:pt x="0" y="3410504"/>
                </a:lnTo>
                <a:lnTo>
                  <a:pt x="0" y="60822"/>
                </a:lnTo>
                <a:cubicBezTo>
                  <a:pt x="0" y="27231"/>
                  <a:pt x="27232" y="0"/>
                  <a:pt x="60822" y="0"/>
                </a:cubicBezTo>
                <a:close/>
              </a:path>
            </a:pathLst>
          </a:custGeom>
        </p:spPr>
      </p:pic>
      <p:pic>
        <p:nvPicPr>
          <p:cNvPr id="12" name="HCLTech Logo">
            <a:extLst>
              <a:ext uri="{FF2B5EF4-FFF2-40B4-BE49-F238E27FC236}">
                <a16:creationId xmlns:a16="http://schemas.microsoft.com/office/drawing/2014/main" id="{05628507-DA27-5E1E-4E13-F587D48E82C8}"/>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2" name="Picture Placeholder 1">
            <a:extLst>
              <a:ext uri="{FF2B5EF4-FFF2-40B4-BE49-F238E27FC236}">
                <a16:creationId xmlns:a16="http://schemas.microsoft.com/office/drawing/2014/main" id="{406D9F04-4A09-301B-B77F-550EFA9BDD2C}"/>
              </a:ext>
            </a:extLst>
          </p:cNvPr>
          <p:cNvSpPr>
            <a:spLocks noGrp="1"/>
          </p:cNvSpPr>
          <p:nvPr>
            <p:ph type="pic" sz="quarter" idx="21" hasCustomPrompt="1"/>
          </p:nvPr>
        </p:nvSpPr>
        <p:spPr>
          <a:xfrm>
            <a:off x="-180742" y="3447495"/>
            <a:ext cx="6421692" cy="3593594"/>
          </a:xfrm>
          <a:prstGeom prst="roundRect">
            <a:avLst>
              <a:gd name="adj" fmla="val 1649"/>
            </a:avLst>
          </a:prstGeom>
          <a:solidFill>
            <a:schemeClr val="bg1">
              <a:lumMod val="85000"/>
            </a:schemeClr>
          </a:solidFill>
        </p:spPr>
        <p:txBody>
          <a:bodyPr wrap="square" bIns="1080000" anchor="ctr">
            <a:noAutofit/>
          </a:bodyPr>
          <a:lstStyle>
            <a:lvl1pPr algn="ctr">
              <a:spcAft>
                <a:spcPts val="0"/>
              </a:spcAft>
              <a:defRPr sz="1600">
                <a:solidFill>
                  <a:schemeClr val="bg1">
                    <a:lumMod val="65000"/>
                  </a:schemeClr>
                </a:solidFill>
                <a:latin typeface="+mn-lt"/>
              </a:defRPr>
            </a:lvl1pPr>
          </a:lstStyle>
          <a:p>
            <a:pPr lvl="0">
              <a:spcBef>
                <a:spcPts val="0"/>
              </a:spcBef>
            </a:pPr>
            <a:r>
              <a:rPr lang="en-US" dirty="0"/>
              <a:t>Click on the icon or drag image </a:t>
            </a:r>
            <a:br>
              <a:rPr lang="en-US" dirty="0"/>
            </a:br>
            <a:r>
              <a:rPr lang="en-US" dirty="0"/>
              <a:t>to insert an image </a:t>
            </a:r>
          </a:p>
        </p:txBody>
      </p:sp>
      <p:sp>
        <p:nvSpPr>
          <p:cNvPr id="4" name="Slide Number Placeholder">
            <a:extLst>
              <a:ext uri="{FF2B5EF4-FFF2-40B4-BE49-F238E27FC236}">
                <a16:creationId xmlns:a16="http://schemas.microsoft.com/office/drawing/2014/main" id="{821C9632-6D2E-4327-BBA7-F6D959A0763D}"/>
              </a:ext>
            </a:extLst>
          </p:cNvPr>
          <p:cNvSpPr>
            <a:spLocks noGrp="1"/>
          </p:cNvSpPr>
          <p:nvPr>
            <p:ph type="sldNum" sz="quarter" idx="20"/>
          </p:nvPr>
        </p:nvSpPr>
        <p:spPr/>
        <p:txBody>
          <a:bodyPr/>
          <a:lstStyle>
            <a:lvl1pPr>
              <a:defRPr>
                <a:solidFill>
                  <a:schemeClr val="bg1">
                    <a:alpha val="65000"/>
                  </a:schemeClr>
                </a:solidFill>
              </a:defRPr>
            </a:lvl1pPr>
          </a:lstStyle>
          <a:p>
            <a:fld id="{7F8EB60C-7CC2-49F0-B2EE-C81F067DE041}" type="slidenum">
              <a:rPr lang="en-US" smtClean="0"/>
              <a:pPr/>
              <a:t>‹#›</a:t>
            </a:fld>
            <a:endParaRPr lang="en-US"/>
          </a:p>
        </p:txBody>
      </p:sp>
      <p:sp>
        <p:nvSpPr>
          <p:cNvPr id="3" name="Footer Placeholder">
            <a:extLst>
              <a:ext uri="{FF2B5EF4-FFF2-40B4-BE49-F238E27FC236}">
                <a16:creationId xmlns:a16="http://schemas.microsoft.com/office/drawing/2014/main" id="{8CC39404-2047-4308-B442-B48519D070EE}"/>
              </a:ext>
            </a:extLst>
          </p:cNvPr>
          <p:cNvSpPr>
            <a:spLocks noGrp="1"/>
          </p:cNvSpPr>
          <p:nvPr>
            <p:ph type="ftr" sz="quarter" idx="41"/>
          </p:nvPr>
        </p:nvSpPr>
        <p:spPr/>
        <p:txBody>
          <a:bodyPr vert="horz" wrap="square" lIns="0" tIns="0" rIns="0" bIns="0" rtlCol="0" anchor="b">
            <a:spAutoFit/>
          </a:bodyPr>
          <a:lstStyle>
            <a:lvl1pPr>
              <a:defRPr lang="en-GB" smtClean="0">
                <a:solidFill>
                  <a:schemeClr val="bg1">
                    <a:alpha val="65000"/>
                  </a:schemeClr>
                </a:solidFill>
              </a:defRPr>
            </a:lvl1pPr>
          </a:lstStyle>
          <a:p>
            <a:r>
              <a:rPr lang="en-AU"/>
              <a:t>Copyright © 2023 HCL Technologies | Confidential</a:t>
            </a:r>
            <a:endParaRPr lang="en-AU" dirty="0"/>
          </a:p>
        </p:txBody>
      </p:sp>
      <p:sp>
        <p:nvSpPr>
          <p:cNvPr id="30" name="Title 1">
            <a:extLst>
              <a:ext uri="{FF2B5EF4-FFF2-40B4-BE49-F238E27FC236}">
                <a16:creationId xmlns:a16="http://schemas.microsoft.com/office/drawing/2014/main" id="{73E786A8-3FFC-5123-123D-BE54BC0C9151}"/>
              </a:ext>
            </a:extLst>
          </p:cNvPr>
          <p:cNvSpPr>
            <a:spLocks noGrp="1"/>
          </p:cNvSpPr>
          <p:nvPr>
            <p:ph type="title" hasCustomPrompt="1"/>
          </p:nvPr>
        </p:nvSpPr>
        <p:spPr>
          <a:xfrm>
            <a:off x="864001" y="859497"/>
            <a:ext cx="4997050" cy="1034129"/>
          </a:xfrm>
        </p:spPr>
        <p:txBody>
          <a:bodyPr/>
          <a:lstStyle>
            <a:lvl1pPr>
              <a:defRPr sz="4000"/>
            </a:lvl1pPr>
          </a:lstStyle>
          <a:p>
            <a:r>
              <a:rPr lang="en-US" dirty="0"/>
              <a:t>Click to edit </a:t>
            </a:r>
            <a:br>
              <a:rPr lang="en-US" dirty="0"/>
            </a:br>
            <a:r>
              <a:rPr lang="en-US" dirty="0"/>
              <a:t>Master title style</a:t>
            </a:r>
          </a:p>
        </p:txBody>
      </p:sp>
      <p:sp>
        <p:nvSpPr>
          <p:cNvPr id="31" name="Subtitle">
            <a:extLst>
              <a:ext uri="{FF2B5EF4-FFF2-40B4-BE49-F238E27FC236}">
                <a16:creationId xmlns:a16="http://schemas.microsoft.com/office/drawing/2014/main" id="{157BDBAD-DD65-507A-7312-418DC7A32DEE}"/>
              </a:ext>
            </a:extLst>
          </p:cNvPr>
          <p:cNvSpPr>
            <a:spLocks noGrp="1"/>
          </p:cNvSpPr>
          <p:nvPr>
            <p:ph type="body" sz="quarter" idx="40" hasCustomPrompt="1"/>
          </p:nvPr>
        </p:nvSpPr>
        <p:spPr>
          <a:xfrm>
            <a:off x="878400" y="1771731"/>
            <a:ext cx="4987161"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16" name="Text Placeholder 1">
            <a:extLst>
              <a:ext uri="{FF2B5EF4-FFF2-40B4-BE49-F238E27FC236}">
                <a16:creationId xmlns:a16="http://schemas.microsoft.com/office/drawing/2014/main" id="{94D4F997-0002-4B52-9D57-F89DC145643A}"/>
              </a:ext>
            </a:extLst>
          </p:cNvPr>
          <p:cNvSpPr>
            <a:spLocks noGrp="1"/>
          </p:cNvSpPr>
          <p:nvPr>
            <p:ph type="body" sz="quarter" idx="16" hasCustomPrompt="1"/>
          </p:nvPr>
        </p:nvSpPr>
        <p:spPr>
          <a:xfrm>
            <a:off x="6330950" y="3447494"/>
            <a:ext cx="4962525" cy="2511981"/>
          </a:xfrm>
          <a:noFill/>
          <a:effectLst>
            <a:outerShdw blurRad="393700" dist="38100" dir="5400000" algn="t" rotWithShape="0">
              <a:prstClr val="black">
                <a:alpha val="18000"/>
              </a:prstClr>
            </a:outerShdw>
          </a:effectLst>
        </p:spPr>
        <p:txBody>
          <a:bodyPr lIns="612000" tIns="612000" rIns="0" bIns="0"/>
          <a:lstStyle>
            <a:lvl1pPr>
              <a:defRPr lang="en-US" sz="2000" b="0" kern="1200" dirty="0">
                <a:solidFill>
                  <a:schemeClr val="bg1"/>
                </a:solidFill>
                <a:latin typeface="+mj-lt"/>
                <a:ea typeface="+mn-ea"/>
                <a:cs typeface="+mj-cs"/>
              </a:defRPr>
            </a:lvl1pPr>
            <a:lvl2pPr marL="0" indent="0">
              <a:buClr>
                <a:schemeClr val="bg1"/>
              </a:buClr>
              <a:buFontTx/>
              <a:buNone/>
              <a:defRPr sz="1600">
                <a:solidFill>
                  <a:schemeClr val="bg1"/>
                </a:solidFill>
              </a:defRPr>
            </a:lvl2pPr>
            <a:lvl3pPr marL="180000" indent="-180000">
              <a:buClr>
                <a:schemeClr val="bg1"/>
              </a:buClr>
              <a:buFont typeface="HCLTech Roobert Light" pitchFamily="50" charset="0"/>
              <a:buChar char="•"/>
              <a:defRPr sz="1600">
                <a:solidFill>
                  <a:schemeClr val="bg1"/>
                </a:solidFill>
              </a:defRPr>
            </a:lvl3pPr>
            <a:lvl4pPr marL="360000" indent="-180000">
              <a:buClr>
                <a:schemeClr val="bg1"/>
              </a:buClr>
              <a:buFont typeface="HCLTech Roobert Light" pitchFamily="50" charset="0"/>
              <a:buChar char="–"/>
              <a:defRPr sz="1400">
                <a:solidFill>
                  <a:schemeClr val="bg1"/>
                </a:solidFill>
              </a:defRPr>
            </a:lvl4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6" name="Picture Placeholder 2">
            <a:extLst>
              <a:ext uri="{FF2B5EF4-FFF2-40B4-BE49-F238E27FC236}">
                <a16:creationId xmlns:a16="http://schemas.microsoft.com/office/drawing/2014/main" id="{031C1363-4075-54E2-706D-7D43213C61CC}"/>
              </a:ext>
            </a:extLst>
          </p:cNvPr>
          <p:cNvSpPr>
            <a:spLocks noGrp="1"/>
          </p:cNvSpPr>
          <p:nvPr>
            <p:ph type="pic" sz="quarter" idx="39" hasCustomPrompt="1"/>
          </p:nvPr>
        </p:nvSpPr>
        <p:spPr>
          <a:xfrm>
            <a:off x="6330950" y="539999"/>
            <a:ext cx="3149600" cy="2821125"/>
          </a:xfrm>
          <a:prstGeom prst="roundRect">
            <a:avLst>
              <a:gd name="adj" fmla="val 2056"/>
            </a:avLst>
          </a:prstGeom>
          <a:solidFill>
            <a:schemeClr val="bg1">
              <a:lumMod val="85000"/>
            </a:schemeClr>
          </a:solidFill>
        </p:spPr>
        <p:txBody>
          <a:bodyPr wrap="square" bIns="1080000" anchor="ctr">
            <a:noAutofit/>
          </a:bodyPr>
          <a:lstStyle>
            <a:lvl1pPr algn="ctr">
              <a:spcAft>
                <a:spcPts val="0"/>
              </a:spcAft>
              <a:defRPr sz="1600">
                <a:solidFill>
                  <a:schemeClr val="bg1">
                    <a:lumMod val="65000"/>
                  </a:schemeClr>
                </a:solidFill>
                <a:latin typeface="+mn-lt"/>
              </a:defRPr>
            </a:lvl1pPr>
          </a:lstStyle>
          <a:p>
            <a:pPr lvl="0">
              <a:spcBef>
                <a:spcPts val="0"/>
              </a:spcBef>
            </a:pPr>
            <a:r>
              <a:rPr lang="en-US" dirty="0"/>
              <a:t>Click on the icon or drag image </a:t>
            </a:r>
            <a:br>
              <a:rPr lang="en-US" dirty="0"/>
            </a:br>
            <a:r>
              <a:rPr lang="en-US" dirty="0"/>
              <a:t>to insert an image </a:t>
            </a:r>
          </a:p>
        </p:txBody>
      </p:sp>
    </p:spTree>
    <p:extLst>
      <p:ext uri="{BB962C8B-B14F-4D97-AF65-F5344CB8AC3E}">
        <p14:creationId xmlns:p14="http://schemas.microsoft.com/office/powerpoint/2010/main" val="408023786"/>
      </p:ext>
    </p:extLst>
  </p:cSld>
  <p:clrMapOvr>
    <a:overrideClrMapping bg1="lt1" tx1="dk1" bg2="lt2" tx2="dk2" accent1="accent1" accent2="accent2" accent3="accent3" accent4="accent4" accent5="accent5" accent6="accent6" hlink="hlink" folHlink="folHlink"/>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key points – Thin edge, Image right">
    <p:spTree>
      <p:nvGrpSpPr>
        <p:cNvPr id="1" name=""/>
        <p:cNvGrpSpPr/>
        <p:nvPr/>
      </p:nvGrpSpPr>
      <p:grpSpPr>
        <a:xfrm>
          <a:off x="0" y="0"/>
          <a:ext cx="0" cy="0"/>
          <a:chOff x="0" y="0"/>
          <a:chExt cx="0" cy="0"/>
        </a:xfrm>
      </p:grpSpPr>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354CF457-AA67-E413-416C-A550F839D662}"/>
              </a:ext>
            </a:extLst>
          </p:cNvPr>
          <p:cNvSpPr>
            <a:spLocks noGrp="1"/>
          </p:cNvSpPr>
          <p:nvPr>
            <p:ph type="ftr" sz="quarter" idx="41"/>
          </p:nvPr>
        </p:nvSpPr>
        <p:spPr/>
        <p:txBody>
          <a:bodyPr/>
          <a:lstStyle/>
          <a:p>
            <a:r>
              <a:rPr lang="en-GB"/>
              <a:t>Copyright © 2023 HCL Technologies | Confidential</a:t>
            </a:r>
            <a:endParaRPr lang="en-GB" dirty="0"/>
          </a:p>
        </p:txBody>
      </p:sp>
      <p:sp>
        <p:nvSpPr>
          <p:cNvPr id="4" name="Rectangle: Rounded Corners">
            <a:extLst>
              <a:ext uri="{FF2B5EF4-FFF2-40B4-BE49-F238E27FC236}">
                <a16:creationId xmlns:a16="http://schemas.microsoft.com/office/drawing/2014/main" id="{CA1E0265-8B23-F9D0-CA43-C40B8E52D1AF}"/>
              </a:ext>
              <a:ext uri="{C183D7F6-B498-43B3-948B-1728B52AA6E4}">
                <adec:decorative xmlns:adec="http://schemas.microsoft.com/office/drawing/2017/decorative" val="1"/>
              </a:ext>
            </a:extLst>
          </p:cNvPr>
          <p:cNvSpPr/>
          <p:nvPr userDrawn="1"/>
        </p:nvSpPr>
        <p:spPr>
          <a:xfrm>
            <a:off x="180001" y="180002"/>
            <a:ext cx="11832000" cy="6066811"/>
          </a:xfrm>
          <a:prstGeom prst="roundRect">
            <a:avLst>
              <a:gd name="adj" fmla="val 984"/>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cture Placeholder">
            <a:extLst>
              <a:ext uri="{FF2B5EF4-FFF2-40B4-BE49-F238E27FC236}">
                <a16:creationId xmlns:a16="http://schemas.microsoft.com/office/drawing/2014/main" id="{A3CE719A-5DF0-F2EF-8122-91C9B08FCF1C}"/>
              </a:ext>
            </a:extLst>
          </p:cNvPr>
          <p:cNvSpPr>
            <a:spLocks noGrp="1"/>
          </p:cNvSpPr>
          <p:nvPr>
            <p:ph type="pic" sz="quarter" idx="19" hasCustomPrompt="1"/>
          </p:nvPr>
        </p:nvSpPr>
        <p:spPr>
          <a:xfrm>
            <a:off x="8770700" y="180002"/>
            <a:ext cx="3241301" cy="6066812"/>
          </a:xfrm>
          <a:prstGeom prst="roundRect">
            <a:avLst>
              <a:gd name="adj" fmla="val 1936"/>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6" name="Title 1">
            <a:extLst>
              <a:ext uri="{FF2B5EF4-FFF2-40B4-BE49-F238E27FC236}">
                <a16:creationId xmlns:a16="http://schemas.microsoft.com/office/drawing/2014/main" id="{6C7A6370-C8E3-4566-A0FC-C9C52C3EE28E}"/>
              </a:ext>
            </a:extLst>
          </p:cNvPr>
          <p:cNvSpPr>
            <a:spLocks noGrp="1"/>
          </p:cNvSpPr>
          <p:nvPr>
            <p:ph type="title" hasCustomPrompt="1"/>
          </p:nvPr>
        </p:nvSpPr>
        <p:spPr>
          <a:xfrm>
            <a:off x="864001" y="860400"/>
            <a:ext cx="7276700" cy="1107996"/>
          </a:xfrm>
        </p:spPr>
        <p:txBody>
          <a:bodyPr/>
          <a:lstStyle>
            <a:lvl1pPr>
              <a:defRPr sz="4000"/>
            </a:lvl1pPr>
          </a:lstStyle>
          <a:p>
            <a:r>
              <a:rPr lang="en-US" dirty="0"/>
              <a:t>Click to edit </a:t>
            </a:r>
            <a:br>
              <a:rPr lang="en-US" dirty="0"/>
            </a:br>
            <a:r>
              <a:rPr lang="en-US" dirty="0"/>
              <a:t>Master title style</a:t>
            </a:r>
          </a:p>
        </p:txBody>
      </p:sp>
      <p:sp>
        <p:nvSpPr>
          <p:cNvPr id="8" name="Subtitle">
            <a:extLst>
              <a:ext uri="{FF2B5EF4-FFF2-40B4-BE49-F238E27FC236}">
                <a16:creationId xmlns:a16="http://schemas.microsoft.com/office/drawing/2014/main" id="{C76B5E48-BA1A-B350-5361-D1D50671446F}"/>
              </a:ext>
            </a:extLst>
          </p:cNvPr>
          <p:cNvSpPr>
            <a:spLocks noGrp="1"/>
          </p:cNvSpPr>
          <p:nvPr>
            <p:ph type="body" sz="quarter" idx="40" hasCustomPrompt="1"/>
          </p:nvPr>
        </p:nvSpPr>
        <p:spPr>
          <a:xfrm>
            <a:off x="878400" y="1771200"/>
            <a:ext cx="7262300"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9" name="Text Placeholder 1">
            <a:extLst>
              <a:ext uri="{FF2B5EF4-FFF2-40B4-BE49-F238E27FC236}">
                <a16:creationId xmlns:a16="http://schemas.microsoft.com/office/drawing/2014/main" id="{477114A5-FB9F-0F38-85B6-0AB50C44D521}"/>
              </a:ext>
            </a:extLst>
          </p:cNvPr>
          <p:cNvSpPr>
            <a:spLocks noGrp="1"/>
          </p:cNvSpPr>
          <p:nvPr>
            <p:ph type="body" sz="quarter" idx="42" hasCustomPrompt="1"/>
          </p:nvPr>
        </p:nvSpPr>
        <p:spPr>
          <a:xfrm>
            <a:off x="878398" y="3844800"/>
            <a:ext cx="3350701" cy="2077199"/>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6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10" name="Text Placeholder 1">
            <a:extLst>
              <a:ext uri="{FF2B5EF4-FFF2-40B4-BE49-F238E27FC236}">
                <a16:creationId xmlns:a16="http://schemas.microsoft.com/office/drawing/2014/main" id="{7A7685E3-456A-4261-453D-B09122176EC2}"/>
              </a:ext>
            </a:extLst>
          </p:cNvPr>
          <p:cNvSpPr>
            <a:spLocks noGrp="1"/>
          </p:cNvSpPr>
          <p:nvPr>
            <p:ph type="body" sz="quarter" idx="43" hasCustomPrompt="1"/>
          </p:nvPr>
        </p:nvSpPr>
        <p:spPr>
          <a:xfrm>
            <a:off x="4753612" y="3844800"/>
            <a:ext cx="3350701" cy="2077199"/>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600"/>
            </a:lvl5pPr>
          </a:lstStyle>
          <a:p>
            <a:pPr lvl="1"/>
            <a:r>
              <a:rPr lang="en-US" dirty="0"/>
              <a:t>Insert Subhead</a:t>
            </a:r>
          </a:p>
          <a:p>
            <a:pPr lvl="2"/>
            <a:r>
              <a:rPr lang="en-US" dirty="0"/>
              <a:t>First level</a:t>
            </a:r>
          </a:p>
          <a:p>
            <a:pPr lvl="3"/>
            <a:r>
              <a:rPr lang="en-US" dirty="0"/>
              <a:t>Second level</a:t>
            </a:r>
          </a:p>
          <a:p>
            <a:pPr lvl="4"/>
            <a:r>
              <a:rPr lang="en-US" dirty="0"/>
              <a:t>Third level</a:t>
            </a:r>
          </a:p>
        </p:txBody>
      </p:sp>
    </p:spTree>
    <p:extLst>
      <p:ext uri="{BB962C8B-B14F-4D97-AF65-F5344CB8AC3E}">
        <p14:creationId xmlns:p14="http://schemas.microsoft.com/office/powerpoint/2010/main" val="208382963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key points – Image, Sidear">
    <p:bg>
      <p:bgPr>
        <a:solidFill>
          <a:srgbClr val="E6EBF5"/>
        </a:solidFill>
        <a:effectLst/>
      </p:bgPr>
    </p:bg>
    <p:spTree>
      <p:nvGrpSpPr>
        <p:cNvPr id="1" name=""/>
        <p:cNvGrpSpPr/>
        <p:nvPr/>
      </p:nvGrpSpPr>
      <p:grpSpPr>
        <a:xfrm>
          <a:off x="0" y="0"/>
          <a:ext cx="0" cy="0"/>
          <a:chOff x="0" y="0"/>
          <a:chExt cx="0" cy="0"/>
        </a:xfrm>
      </p:grpSpPr>
      <p:pic>
        <p:nvPicPr>
          <p:cNvPr id="7" name="Gradient (Light)">
            <a:extLst>
              <a:ext uri="{FF2B5EF4-FFF2-40B4-BE49-F238E27FC236}">
                <a16:creationId xmlns:a16="http://schemas.microsoft.com/office/drawing/2014/main" id="{252AD505-4F13-9D68-82B0-0BF1F9D10C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5" r="54141" b="1657"/>
          <a:stretch/>
        </p:blipFill>
        <p:spPr>
          <a:xfrm>
            <a:off x="6765925" y="0"/>
            <a:ext cx="5426075" cy="6858000"/>
          </a:xfrm>
          <a:prstGeom prst="rect">
            <a:avLst/>
          </a:prstGeom>
        </p:spPr>
      </p:pic>
      <p:sp>
        <p:nvSpPr>
          <p:cNvPr id="6" name="White BG">
            <a:extLst>
              <a:ext uri="{FF2B5EF4-FFF2-40B4-BE49-F238E27FC236}">
                <a16:creationId xmlns:a16="http://schemas.microsoft.com/office/drawing/2014/main" id="{DA1EF507-54DF-1F92-8EB7-AB4B69980272}"/>
              </a:ext>
              <a:ext uri="{C183D7F6-B498-43B3-948B-1728B52AA6E4}">
                <adec:decorative xmlns:adec="http://schemas.microsoft.com/office/drawing/2017/decorative" val="1"/>
              </a:ext>
            </a:extLst>
          </p:cNvPr>
          <p:cNvSpPr/>
          <p:nvPr userDrawn="1"/>
        </p:nvSpPr>
        <p:spPr>
          <a:xfrm flipH="1">
            <a:off x="0" y="0"/>
            <a:ext cx="76707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HCLTech Logo">
            <a:extLst>
              <a:ext uri="{FF2B5EF4-FFF2-40B4-BE49-F238E27FC236}">
                <a16:creationId xmlns:a16="http://schemas.microsoft.com/office/drawing/2014/main" id="{5F9634CF-A7C9-B7D4-A13B-E23C392A4218}"/>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4" name="Slide Number Placeholder">
            <a:extLst>
              <a:ext uri="{FF2B5EF4-FFF2-40B4-BE49-F238E27FC236}">
                <a16:creationId xmlns:a16="http://schemas.microsoft.com/office/drawing/2014/main" id="{0E3BDD84-2CA0-05F5-B983-A6FDB4B43DC4}"/>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4D19A2DD-998A-BB91-D00E-AD301B2CAD86}"/>
              </a:ext>
            </a:extLst>
          </p:cNvPr>
          <p:cNvSpPr>
            <a:spLocks noGrp="1"/>
          </p:cNvSpPr>
          <p:nvPr>
            <p:ph type="ftr" sz="quarter" idx="41"/>
          </p:nvPr>
        </p:nvSpPr>
        <p:spPr/>
        <p:txBody>
          <a:bodyPr/>
          <a:lstStyle/>
          <a:p>
            <a:r>
              <a:rPr lang="en-GB"/>
              <a:t>Copyright © 2023 HCL Technologies | Confidential</a:t>
            </a:r>
            <a:endParaRPr lang="en-GB" dirty="0"/>
          </a:p>
        </p:txBody>
      </p:sp>
      <p:sp>
        <p:nvSpPr>
          <p:cNvPr id="10" name="Picture Placeholder">
            <a:extLst>
              <a:ext uri="{FF2B5EF4-FFF2-40B4-BE49-F238E27FC236}">
                <a16:creationId xmlns:a16="http://schemas.microsoft.com/office/drawing/2014/main" id="{25ECBAF6-97B2-4446-771A-EA20CBF9BA79}"/>
              </a:ext>
            </a:extLst>
          </p:cNvPr>
          <p:cNvSpPr>
            <a:spLocks noGrp="1"/>
          </p:cNvSpPr>
          <p:nvPr>
            <p:ph type="pic" sz="quarter" idx="19" hasCustomPrompt="1"/>
          </p:nvPr>
        </p:nvSpPr>
        <p:spPr>
          <a:xfrm>
            <a:off x="6765925" y="0"/>
            <a:ext cx="1374775" cy="6858000"/>
          </a:xfrm>
          <a:prstGeom prst="rect">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9" name="Title 1">
            <a:extLst>
              <a:ext uri="{FF2B5EF4-FFF2-40B4-BE49-F238E27FC236}">
                <a16:creationId xmlns:a16="http://schemas.microsoft.com/office/drawing/2014/main" id="{FE1AA063-7193-E5F4-2377-8776F4C70A06}"/>
              </a:ext>
            </a:extLst>
          </p:cNvPr>
          <p:cNvSpPr>
            <a:spLocks noGrp="1"/>
          </p:cNvSpPr>
          <p:nvPr>
            <p:ph type="title" hasCustomPrompt="1"/>
          </p:nvPr>
        </p:nvSpPr>
        <p:spPr>
          <a:xfrm>
            <a:off x="864001" y="860400"/>
            <a:ext cx="5466949" cy="1107996"/>
          </a:xfrm>
        </p:spPr>
        <p:txBody>
          <a:bodyPr/>
          <a:lstStyle>
            <a:lvl1pPr>
              <a:defRPr sz="4000"/>
            </a:lvl1pPr>
          </a:lstStyle>
          <a:p>
            <a:r>
              <a:rPr lang="en-US" dirty="0"/>
              <a:t>Click to edit </a:t>
            </a:r>
            <a:br>
              <a:rPr lang="en-US" dirty="0"/>
            </a:br>
            <a:r>
              <a:rPr lang="en-US" dirty="0"/>
              <a:t>Master title style</a:t>
            </a:r>
          </a:p>
        </p:txBody>
      </p:sp>
      <p:sp>
        <p:nvSpPr>
          <p:cNvPr id="13" name="Subtitle">
            <a:extLst>
              <a:ext uri="{FF2B5EF4-FFF2-40B4-BE49-F238E27FC236}">
                <a16:creationId xmlns:a16="http://schemas.microsoft.com/office/drawing/2014/main" id="{C54FD59A-5725-E66F-B3E8-224B34742818}"/>
              </a:ext>
            </a:extLst>
          </p:cNvPr>
          <p:cNvSpPr>
            <a:spLocks noGrp="1"/>
          </p:cNvSpPr>
          <p:nvPr>
            <p:ph type="body" sz="quarter" idx="40" hasCustomPrompt="1"/>
          </p:nvPr>
        </p:nvSpPr>
        <p:spPr>
          <a:xfrm>
            <a:off x="878400" y="1771200"/>
            <a:ext cx="5456130"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11" name="Sidebar">
            <a:extLst>
              <a:ext uri="{FF2B5EF4-FFF2-40B4-BE49-F238E27FC236}">
                <a16:creationId xmlns:a16="http://schemas.microsoft.com/office/drawing/2014/main" id="{889C69FD-FA38-B3CF-D3F0-B33233E055FC}"/>
              </a:ext>
            </a:extLst>
          </p:cNvPr>
          <p:cNvSpPr>
            <a:spLocks noGrp="1"/>
          </p:cNvSpPr>
          <p:nvPr>
            <p:ph type="body" sz="quarter" idx="20" hasCustomPrompt="1"/>
          </p:nvPr>
        </p:nvSpPr>
        <p:spPr>
          <a:xfrm>
            <a:off x="8766711" y="1509269"/>
            <a:ext cx="2526763" cy="4450206"/>
          </a:xfrm>
        </p:spPr>
        <p:txBody>
          <a:bodyPr/>
          <a:lstStyle>
            <a:lvl1pPr>
              <a:defRPr>
                <a:solidFill>
                  <a:schemeClr val="tx1"/>
                </a:solidFill>
              </a:defRPr>
            </a:lvl1pPr>
            <a:lvl2pPr>
              <a:spcAft>
                <a:spcPts val="900"/>
              </a:spcAft>
              <a:defRPr sz="1600">
                <a:solidFill>
                  <a:schemeClr val="tx1"/>
                </a:solidFill>
              </a:defRPr>
            </a:lvl2pPr>
            <a:lvl3pPr>
              <a:buClrTx/>
              <a:defRPr sz="1600">
                <a:solidFill>
                  <a:schemeClr val="tx1"/>
                </a:solidFill>
              </a:defRPr>
            </a:lvl3pPr>
          </a:lstStyle>
          <a:p>
            <a:pPr lvl="0"/>
            <a:r>
              <a:rPr lang="en-US" dirty="0"/>
              <a:t>First level</a:t>
            </a:r>
          </a:p>
          <a:p>
            <a:pPr lvl="1"/>
            <a:r>
              <a:rPr lang="en-US" dirty="0"/>
              <a:t>Second level</a:t>
            </a:r>
          </a:p>
          <a:p>
            <a:pPr lvl="2"/>
            <a:r>
              <a:rPr lang="en-US" dirty="0"/>
              <a:t>Third level</a:t>
            </a:r>
          </a:p>
        </p:txBody>
      </p:sp>
      <p:sp>
        <p:nvSpPr>
          <p:cNvPr id="3" name="Sidebar">
            <a:extLst>
              <a:ext uri="{FF2B5EF4-FFF2-40B4-BE49-F238E27FC236}">
                <a16:creationId xmlns:a16="http://schemas.microsoft.com/office/drawing/2014/main" id="{6D194BA1-6A2F-B71D-502F-DC745AE57504}"/>
              </a:ext>
            </a:extLst>
          </p:cNvPr>
          <p:cNvSpPr>
            <a:spLocks noGrp="1"/>
          </p:cNvSpPr>
          <p:nvPr>
            <p:ph type="body" sz="quarter" idx="42" hasCustomPrompt="1"/>
          </p:nvPr>
        </p:nvSpPr>
        <p:spPr>
          <a:xfrm>
            <a:off x="8766711" y="928425"/>
            <a:ext cx="2526763" cy="432784"/>
          </a:xfrm>
        </p:spPr>
        <p:txBody>
          <a:bodyPr/>
          <a:lstStyle>
            <a:lvl1pPr>
              <a:defRPr>
                <a:solidFill>
                  <a:schemeClr val="tx1"/>
                </a:solidFill>
                <a:latin typeface="+mj-lt"/>
              </a:defRPr>
            </a:lvl1pPr>
            <a:lvl2pPr>
              <a:spcAft>
                <a:spcPts val="1800"/>
              </a:spcAft>
              <a:defRPr sz="1600">
                <a:solidFill>
                  <a:schemeClr val="tx1"/>
                </a:solidFill>
              </a:defRPr>
            </a:lvl2pPr>
            <a:lvl3pPr>
              <a:buClrTx/>
              <a:defRPr sz="1600">
                <a:solidFill>
                  <a:schemeClr val="tx1"/>
                </a:solidFill>
              </a:defRPr>
            </a:lvl3pPr>
          </a:lstStyle>
          <a:p>
            <a:pPr lvl="0"/>
            <a:r>
              <a:rPr lang="en-US" dirty="0"/>
              <a:t>Subheading</a:t>
            </a:r>
          </a:p>
        </p:txBody>
      </p:sp>
      <p:sp>
        <p:nvSpPr>
          <p:cNvPr id="8" name="Text Placeholder 1">
            <a:extLst>
              <a:ext uri="{FF2B5EF4-FFF2-40B4-BE49-F238E27FC236}">
                <a16:creationId xmlns:a16="http://schemas.microsoft.com/office/drawing/2014/main" id="{56ABA4BF-8098-CAF7-B398-3ED866E26758}"/>
              </a:ext>
            </a:extLst>
          </p:cNvPr>
          <p:cNvSpPr>
            <a:spLocks noGrp="1"/>
          </p:cNvSpPr>
          <p:nvPr>
            <p:ph type="body" sz="quarter" idx="43" hasCustomPrompt="1"/>
          </p:nvPr>
        </p:nvSpPr>
        <p:spPr>
          <a:xfrm>
            <a:off x="878399" y="3844800"/>
            <a:ext cx="2480400" cy="2077199"/>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6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12" name="Text Placeholder 1">
            <a:extLst>
              <a:ext uri="{FF2B5EF4-FFF2-40B4-BE49-F238E27FC236}">
                <a16:creationId xmlns:a16="http://schemas.microsoft.com/office/drawing/2014/main" id="{341D54F9-5021-FD5E-D739-048B4F4B86D6}"/>
              </a:ext>
            </a:extLst>
          </p:cNvPr>
          <p:cNvSpPr>
            <a:spLocks noGrp="1"/>
          </p:cNvSpPr>
          <p:nvPr>
            <p:ph type="body" sz="quarter" idx="44" hasCustomPrompt="1"/>
          </p:nvPr>
        </p:nvSpPr>
        <p:spPr>
          <a:xfrm>
            <a:off x="3850532" y="3844800"/>
            <a:ext cx="2480400" cy="2077199"/>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600"/>
            </a:lvl5pPr>
          </a:lstStyle>
          <a:p>
            <a:pPr lvl="1"/>
            <a:r>
              <a:rPr lang="en-US" dirty="0"/>
              <a:t>Insert Subhead</a:t>
            </a:r>
          </a:p>
          <a:p>
            <a:pPr lvl="2"/>
            <a:r>
              <a:rPr lang="en-US" dirty="0"/>
              <a:t>First level</a:t>
            </a:r>
          </a:p>
          <a:p>
            <a:pPr lvl="3"/>
            <a:r>
              <a:rPr lang="en-US" dirty="0"/>
              <a:t>Second level</a:t>
            </a:r>
          </a:p>
          <a:p>
            <a:pPr lvl="4"/>
            <a:r>
              <a:rPr lang="en-US" dirty="0"/>
              <a:t>Third level</a:t>
            </a:r>
          </a:p>
        </p:txBody>
      </p:sp>
    </p:spTree>
    <p:extLst>
      <p:ext uri="{BB962C8B-B14F-4D97-AF65-F5344CB8AC3E}">
        <p14:creationId xmlns:p14="http://schemas.microsoft.com/office/powerpoint/2010/main" val="94022715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key points – Numbered, Boxes">
    <p:bg>
      <p:bgRef idx="1001">
        <a:schemeClr val="bg1"/>
      </p:bgRef>
    </p:bg>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6CD2EA94-F263-B983-80F7-89D1C4CB9852}"/>
              </a:ext>
            </a:extLst>
          </p:cNvPr>
          <p:cNvSpPr>
            <a:spLocks noGrp="1"/>
          </p:cNvSpPr>
          <p:nvPr>
            <p:ph type="ftr" sz="quarter" idx="41"/>
          </p:nvPr>
        </p:nvSpPr>
        <p:spPr/>
        <p:txBody>
          <a:bodyPr/>
          <a:lstStyle/>
          <a:p>
            <a:r>
              <a:rPr lang="en-GB"/>
              <a:t>Copyright © 2023 HCL Technologies | Confidential</a:t>
            </a:r>
            <a:endParaRPr lang="en-GB" dirty="0"/>
          </a:p>
        </p:txBody>
      </p:sp>
      <p:sp>
        <p:nvSpPr>
          <p:cNvPr id="28" name="Title 1">
            <a:extLst>
              <a:ext uri="{FF2B5EF4-FFF2-40B4-BE49-F238E27FC236}">
                <a16:creationId xmlns:a16="http://schemas.microsoft.com/office/drawing/2014/main" id="{DDD71622-A1BF-FE4F-798D-CE8212C06753}"/>
              </a:ext>
            </a:extLst>
          </p:cNvPr>
          <p:cNvSpPr>
            <a:spLocks noGrp="1"/>
          </p:cNvSpPr>
          <p:nvPr userDrawn="1">
            <p:ph type="title" hasCustomPrompt="1"/>
          </p:nvPr>
        </p:nvSpPr>
        <p:spPr>
          <a:xfrm>
            <a:off x="864001" y="860400"/>
            <a:ext cx="4997049" cy="1107996"/>
          </a:xfrm>
        </p:spPr>
        <p:txBody>
          <a:bodyPr/>
          <a:lstStyle>
            <a:lvl1pPr>
              <a:defRPr sz="4000"/>
            </a:lvl1pPr>
          </a:lstStyle>
          <a:p>
            <a:r>
              <a:rPr lang="en-US" dirty="0"/>
              <a:t>Click to edit </a:t>
            </a:r>
            <a:br>
              <a:rPr lang="en-US" dirty="0"/>
            </a:br>
            <a:r>
              <a:rPr lang="en-US" dirty="0"/>
              <a:t>Master title style</a:t>
            </a:r>
          </a:p>
        </p:txBody>
      </p:sp>
      <p:sp>
        <p:nvSpPr>
          <p:cNvPr id="22" name="Subtitle">
            <a:extLst>
              <a:ext uri="{FF2B5EF4-FFF2-40B4-BE49-F238E27FC236}">
                <a16:creationId xmlns:a16="http://schemas.microsoft.com/office/drawing/2014/main" id="{90C46AB7-4DE8-3F7C-5B18-FAC15D67B5F0}"/>
              </a:ext>
            </a:extLst>
          </p:cNvPr>
          <p:cNvSpPr>
            <a:spLocks noGrp="1"/>
          </p:cNvSpPr>
          <p:nvPr>
            <p:ph type="body" sz="quarter" idx="40" hasCustomPrompt="1"/>
          </p:nvPr>
        </p:nvSpPr>
        <p:spPr>
          <a:xfrm>
            <a:off x="6310497" y="925285"/>
            <a:ext cx="4982978" cy="307777"/>
          </a:xfrm>
        </p:spPr>
        <p:txBody>
          <a:bodyPr wrap="square" tIns="0">
            <a:spAutoFit/>
          </a:bodyPr>
          <a:lstStyle>
            <a:lvl1pPr>
              <a:defRPr sz="2000" b="0">
                <a:solidFill>
                  <a:schemeClr val="tx1"/>
                </a:solidFill>
                <a:latin typeface="+mn-lt"/>
                <a:cs typeface="+mj-cs"/>
              </a:defRPr>
            </a:lvl1pPr>
          </a:lstStyle>
          <a:p>
            <a:pPr lvl="0"/>
            <a:r>
              <a:rPr lang="en-US" dirty="0"/>
              <a:t>Insert subtitle</a:t>
            </a:r>
          </a:p>
        </p:txBody>
      </p:sp>
      <p:sp>
        <p:nvSpPr>
          <p:cNvPr id="3" name="Key point 1">
            <a:extLst>
              <a:ext uri="{FF2B5EF4-FFF2-40B4-BE49-F238E27FC236}">
                <a16:creationId xmlns:a16="http://schemas.microsoft.com/office/drawing/2014/main" id="{E141030D-1FE1-F4D0-AFFC-DA0C83A80ABD}"/>
              </a:ext>
            </a:extLst>
          </p:cNvPr>
          <p:cNvSpPr>
            <a:spLocks noGrp="1"/>
          </p:cNvSpPr>
          <p:nvPr>
            <p:ph type="body" sz="quarter" idx="23" hasCustomPrompt="1"/>
          </p:nvPr>
        </p:nvSpPr>
        <p:spPr>
          <a:xfrm>
            <a:off x="900455" y="2878596"/>
            <a:ext cx="5105545" cy="3080879"/>
          </a:xfrm>
          <a:prstGeom prst="roundRect">
            <a:avLst>
              <a:gd name="adj" fmla="val 1926"/>
            </a:avLst>
          </a:prstGeom>
          <a:gradFill flip="none" rotWithShape="1">
            <a:gsLst>
              <a:gs pos="10000">
                <a:schemeClr val="tx2"/>
              </a:gs>
              <a:gs pos="100000">
                <a:schemeClr val="accent4"/>
              </a:gs>
            </a:gsLst>
            <a:lin ang="2400000" scaled="0"/>
            <a:tileRect/>
          </a:gradFill>
        </p:spPr>
        <p:txBody>
          <a:bodyPr lIns="1008000" tIns="360000" rIns="540000" bIns="180000" anchor="t"/>
          <a:lstStyle>
            <a:lvl1pPr>
              <a:spcAft>
                <a:spcPts val="900"/>
              </a:spcAft>
              <a:defRPr sz="1600">
                <a:solidFill>
                  <a:schemeClr val="bg1"/>
                </a:solidFill>
                <a:latin typeface="+mj-lt"/>
              </a:defRPr>
            </a:lvl1pPr>
            <a:lvl2pPr marL="0" indent="0">
              <a:buClr>
                <a:schemeClr val="bg1"/>
              </a:buClr>
              <a:buNone/>
              <a:defRPr sz="1600">
                <a:solidFill>
                  <a:schemeClr val="bg1"/>
                </a:solidFill>
              </a:defRPr>
            </a:lvl2pPr>
            <a:lvl3pPr marL="180000" indent="-180000">
              <a:buClr>
                <a:schemeClr val="bg1"/>
              </a:buClr>
              <a:buFont typeface="HCLTech Roobert Light" pitchFamily="50" charset="0"/>
              <a:buChar char="•"/>
              <a:defRPr sz="1600">
                <a:solidFill>
                  <a:schemeClr val="bg1"/>
                </a:solidFill>
              </a:defRPr>
            </a:lvl3pPr>
            <a:lvl4pPr>
              <a:buClr>
                <a:schemeClr val="tx2"/>
              </a:buClr>
              <a:defRPr sz="1400">
                <a:solidFill>
                  <a:schemeClr val="tx1"/>
                </a:solidFill>
              </a:defRPr>
            </a:lvl4pPr>
          </a:lstStyle>
          <a:p>
            <a:pPr marL="0" marR="0" lvl="0" indent="0" algn="l" defTabSz="914400" rtl="0" eaLnBrk="1" fontAlgn="auto" latinLnBrk="0" hangingPunct="1">
              <a:lnSpc>
                <a:spcPct val="100000"/>
              </a:lnSpc>
              <a:spcBef>
                <a:spcPts val="0"/>
              </a:spcBef>
              <a:spcAft>
                <a:spcPts val="1200"/>
              </a:spcAft>
              <a:buClrTx/>
              <a:buSzTx/>
              <a:buFont typeface="HCLTech Roobert Light" panose="020B0604020202020204" pitchFamily="34" charset="0"/>
              <a:buNone/>
              <a:tabLst/>
              <a:defRPr/>
            </a:pPr>
            <a:r>
              <a:rPr lang="en-US" dirty="0"/>
              <a:t>Paragraph First level</a:t>
            </a:r>
          </a:p>
          <a:p>
            <a:pPr lvl="1"/>
            <a:r>
              <a:rPr lang="en-US" dirty="0"/>
              <a:t>Second level</a:t>
            </a:r>
          </a:p>
          <a:p>
            <a:pPr lvl="2"/>
            <a:r>
              <a:rPr lang="en-US" dirty="0"/>
              <a:t>Third level</a:t>
            </a:r>
          </a:p>
        </p:txBody>
      </p:sp>
      <p:sp>
        <p:nvSpPr>
          <p:cNvPr id="5" name="Number 1">
            <a:extLst>
              <a:ext uri="{FF2B5EF4-FFF2-40B4-BE49-F238E27FC236}">
                <a16:creationId xmlns:a16="http://schemas.microsoft.com/office/drawing/2014/main" id="{90D550A2-8734-EB94-6AEE-F1A2D79E9783}"/>
              </a:ext>
            </a:extLst>
          </p:cNvPr>
          <p:cNvSpPr>
            <a:spLocks noGrp="1"/>
          </p:cNvSpPr>
          <p:nvPr>
            <p:ph type="body" sz="quarter" idx="24" hasCustomPrompt="1"/>
          </p:nvPr>
        </p:nvSpPr>
        <p:spPr>
          <a:xfrm>
            <a:off x="1125271" y="3071446"/>
            <a:ext cx="577081" cy="1015663"/>
          </a:xfrm>
        </p:spPr>
        <p:txBody>
          <a:bodyPr wrap="none" anchor="t">
            <a:spAutoFit/>
          </a:bodyPr>
          <a:lstStyle>
            <a:lvl1pPr algn="ctr">
              <a:defRPr sz="6600" b="0">
                <a:solidFill>
                  <a:schemeClr val="bg1"/>
                </a:solidFill>
                <a:latin typeface="+mn-lt"/>
              </a:defRPr>
            </a:lvl1pPr>
          </a:lstStyle>
          <a:p>
            <a:pPr lvl="0"/>
            <a:r>
              <a:rPr lang="en-US" dirty="0"/>
              <a:t>#</a:t>
            </a:r>
          </a:p>
        </p:txBody>
      </p:sp>
      <p:sp>
        <p:nvSpPr>
          <p:cNvPr id="16" name="Key point 2">
            <a:extLst>
              <a:ext uri="{FF2B5EF4-FFF2-40B4-BE49-F238E27FC236}">
                <a16:creationId xmlns:a16="http://schemas.microsoft.com/office/drawing/2014/main" id="{059689D8-BEEF-3833-6F0F-54D7641B7A68}"/>
              </a:ext>
            </a:extLst>
          </p:cNvPr>
          <p:cNvSpPr>
            <a:spLocks noGrp="1"/>
          </p:cNvSpPr>
          <p:nvPr>
            <p:ph type="body" sz="quarter" idx="25" hasCustomPrompt="1"/>
          </p:nvPr>
        </p:nvSpPr>
        <p:spPr>
          <a:xfrm>
            <a:off x="6186000" y="2878596"/>
            <a:ext cx="5107475" cy="3080879"/>
          </a:xfrm>
          <a:prstGeom prst="roundRect">
            <a:avLst>
              <a:gd name="adj" fmla="val 1798"/>
            </a:avLst>
          </a:prstGeom>
          <a:solidFill>
            <a:srgbClr val="E6EBF5"/>
          </a:solidFill>
        </p:spPr>
        <p:txBody>
          <a:bodyPr lIns="1008000" tIns="360000" rIns="540000" bIns="180000" anchor="t"/>
          <a:lstStyle>
            <a:lvl1pPr>
              <a:spcAft>
                <a:spcPts val="1200"/>
              </a:spcAft>
              <a:defRPr lang="en-US" dirty="0" smtClean="0">
                <a:latin typeface="+mj-lt"/>
              </a:defRPr>
            </a:lvl1pPr>
            <a:lvl2pPr marL="0" indent="0">
              <a:buNone/>
              <a:defRPr sz="1600">
                <a:solidFill>
                  <a:schemeClr val="tx1"/>
                </a:solidFill>
              </a:defRPr>
            </a:lvl2pPr>
            <a:lvl3pPr marL="180000" indent="-180000">
              <a:buClrTx/>
              <a:buFont typeface="HCLTech Roobert Light" pitchFamily="50" charset="0"/>
              <a:buChar char="•"/>
              <a:defRPr sz="1600">
                <a:solidFill>
                  <a:schemeClr val="tx1"/>
                </a:solidFill>
              </a:defRPr>
            </a:lvl3pPr>
            <a:lvl4pPr>
              <a:buClr>
                <a:schemeClr val="tx2"/>
              </a:buClr>
              <a:defRPr sz="1400">
                <a:solidFill>
                  <a:schemeClr val="tx1"/>
                </a:solidFill>
              </a:defRPr>
            </a:lvl4pPr>
          </a:lstStyle>
          <a:p>
            <a:pPr marL="0" marR="0" lvl="0" indent="0" algn="l" defTabSz="914400" rtl="0" eaLnBrk="1" fontAlgn="auto" latinLnBrk="0" hangingPunct="1">
              <a:lnSpc>
                <a:spcPct val="100000"/>
              </a:lnSpc>
              <a:spcBef>
                <a:spcPts val="0"/>
              </a:spcBef>
              <a:spcAft>
                <a:spcPts val="900"/>
              </a:spcAft>
              <a:buClrTx/>
              <a:buSzTx/>
              <a:buFont typeface="HCLTech Roobert Light" panose="020B0604020202020204" pitchFamily="34" charset="0"/>
              <a:buNone/>
              <a:tabLst/>
              <a:defRPr/>
            </a:pPr>
            <a:r>
              <a:rPr lang="en-US" dirty="0"/>
              <a:t>Paragraph First level</a:t>
            </a:r>
          </a:p>
          <a:p>
            <a:pPr lvl="1"/>
            <a:r>
              <a:rPr lang="en-US" dirty="0"/>
              <a:t>Second level</a:t>
            </a:r>
          </a:p>
          <a:p>
            <a:pPr lvl="2"/>
            <a:r>
              <a:rPr lang="en-US" dirty="0"/>
              <a:t>Third level</a:t>
            </a:r>
          </a:p>
        </p:txBody>
      </p:sp>
      <p:sp>
        <p:nvSpPr>
          <p:cNvPr id="17" name="Number 2">
            <a:extLst>
              <a:ext uri="{FF2B5EF4-FFF2-40B4-BE49-F238E27FC236}">
                <a16:creationId xmlns:a16="http://schemas.microsoft.com/office/drawing/2014/main" id="{F691D6B6-AD20-9219-7C7C-C96B6E2A26C9}"/>
              </a:ext>
            </a:extLst>
          </p:cNvPr>
          <p:cNvSpPr>
            <a:spLocks noGrp="1"/>
          </p:cNvSpPr>
          <p:nvPr>
            <p:ph type="body" sz="quarter" idx="26" hasCustomPrompt="1"/>
          </p:nvPr>
        </p:nvSpPr>
        <p:spPr>
          <a:xfrm>
            <a:off x="6410817" y="3071446"/>
            <a:ext cx="577081" cy="1015663"/>
          </a:xfrm>
        </p:spPr>
        <p:txBody>
          <a:bodyPr wrap="none" anchor="t">
            <a:spAutoFit/>
          </a:bodyPr>
          <a:lstStyle>
            <a:lvl1pPr algn="ctr">
              <a:defRPr sz="6600" b="0">
                <a:solidFill>
                  <a:schemeClr val="tx1"/>
                </a:solidFill>
                <a:latin typeface="+mn-lt"/>
              </a:defRPr>
            </a:lvl1pPr>
          </a:lstStyle>
          <a:p>
            <a:pPr lvl="0"/>
            <a:r>
              <a:rPr lang="en-US" dirty="0"/>
              <a:t>#</a:t>
            </a:r>
          </a:p>
        </p:txBody>
      </p:sp>
    </p:spTree>
    <p:extLst>
      <p:ext uri="{BB962C8B-B14F-4D97-AF65-F5344CB8AC3E}">
        <p14:creationId xmlns:p14="http://schemas.microsoft.com/office/powerpoint/2010/main" val="2365098914"/>
      </p:ext>
    </p:extLst>
  </p:cSld>
  <p:clrMapOvr>
    <a:overrideClrMapping bg1="lt1" tx1="dk1" bg2="lt2" tx2="dk2" accent1="accent1" accent2="accent2" accent3="accent3" accent4="accent4" accent5="accent5" accent6="accent6" hlink="hlink" folHlink="folHlink"/>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key points – Numbered sidebars">
    <p:spTree>
      <p:nvGrpSpPr>
        <p:cNvPr id="1" name=""/>
        <p:cNvGrpSpPr/>
        <p:nvPr/>
      </p:nvGrpSpPr>
      <p:grpSpPr>
        <a:xfrm>
          <a:off x="0" y="0"/>
          <a:ext cx="0" cy="0"/>
          <a:chOff x="0" y="0"/>
          <a:chExt cx="0" cy="0"/>
        </a:xfrm>
      </p:grpSpPr>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 name="Footer Placeholder 1">
            <a:extLst>
              <a:ext uri="{FF2B5EF4-FFF2-40B4-BE49-F238E27FC236}">
                <a16:creationId xmlns:a16="http://schemas.microsoft.com/office/drawing/2014/main" id="{BB0C6AAA-5DAA-E1E2-8E74-5CBC116C2547}"/>
              </a:ext>
            </a:extLst>
          </p:cNvPr>
          <p:cNvSpPr>
            <a:spLocks noGrp="1"/>
          </p:cNvSpPr>
          <p:nvPr>
            <p:ph type="ftr" sz="quarter" idx="41"/>
          </p:nvPr>
        </p:nvSpPr>
        <p:spPr/>
        <p:txBody>
          <a:bodyPr/>
          <a:lstStyle/>
          <a:p>
            <a:r>
              <a:rPr lang="en-GB"/>
              <a:t>Copyright © 2023 HCL Technologies | Confidential</a:t>
            </a:r>
            <a:endParaRPr lang="en-AU" dirty="0"/>
          </a:p>
        </p:txBody>
      </p:sp>
      <p:sp>
        <p:nvSpPr>
          <p:cNvPr id="12" name="Title 1">
            <a:extLst>
              <a:ext uri="{FF2B5EF4-FFF2-40B4-BE49-F238E27FC236}">
                <a16:creationId xmlns:a16="http://schemas.microsoft.com/office/drawing/2014/main" id="{903D2358-63EC-E640-9FA6-E8C6DE084373}"/>
              </a:ext>
            </a:extLst>
          </p:cNvPr>
          <p:cNvSpPr>
            <a:spLocks noGrp="1"/>
          </p:cNvSpPr>
          <p:nvPr>
            <p:ph type="title" hasCustomPrompt="1"/>
          </p:nvPr>
        </p:nvSpPr>
        <p:spPr>
          <a:xfrm>
            <a:off x="864001" y="860400"/>
            <a:ext cx="6806799" cy="1107996"/>
          </a:xfrm>
        </p:spPr>
        <p:txBody>
          <a:bodyPr/>
          <a:lstStyle>
            <a:lvl1pPr>
              <a:defRPr sz="4000"/>
            </a:lvl1pPr>
          </a:lstStyle>
          <a:p>
            <a:r>
              <a:rPr lang="en-US" dirty="0"/>
              <a:t>Click to edit </a:t>
            </a:r>
            <a:br>
              <a:rPr lang="en-US" dirty="0"/>
            </a:br>
            <a:r>
              <a:rPr lang="en-US" dirty="0"/>
              <a:t>Master title style</a:t>
            </a:r>
          </a:p>
        </p:txBody>
      </p:sp>
      <p:sp>
        <p:nvSpPr>
          <p:cNvPr id="15" name="Subtitle">
            <a:extLst>
              <a:ext uri="{FF2B5EF4-FFF2-40B4-BE49-F238E27FC236}">
                <a16:creationId xmlns:a16="http://schemas.microsoft.com/office/drawing/2014/main" id="{50ACAB46-9706-21BE-EAF8-0366CCDFD594}"/>
              </a:ext>
            </a:extLst>
          </p:cNvPr>
          <p:cNvSpPr>
            <a:spLocks noGrp="1"/>
          </p:cNvSpPr>
          <p:nvPr>
            <p:ph type="body" sz="quarter" idx="40" hasCustomPrompt="1"/>
          </p:nvPr>
        </p:nvSpPr>
        <p:spPr>
          <a:xfrm>
            <a:off x="878400" y="1771200"/>
            <a:ext cx="6793329"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3" name="Key point 1">
            <a:extLst>
              <a:ext uri="{FF2B5EF4-FFF2-40B4-BE49-F238E27FC236}">
                <a16:creationId xmlns:a16="http://schemas.microsoft.com/office/drawing/2014/main" id="{C4443898-AA4F-E157-E39C-A93BB2D15B74}"/>
              </a:ext>
            </a:extLst>
          </p:cNvPr>
          <p:cNvSpPr>
            <a:spLocks noGrp="1"/>
          </p:cNvSpPr>
          <p:nvPr>
            <p:ph type="body" sz="quarter" idx="19" hasCustomPrompt="1"/>
          </p:nvPr>
        </p:nvSpPr>
        <p:spPr>
          <a:xfrm>
            <a:off x="8140700" y="2178050"/>
            <a:ext cx="3152775" cy="1800000"/>
          </a:xfrm>
          <a:prstGeom prst="roundRect">
            <a:avLst>
              <a:gd name="adj" fmla="val 3335"/>
            </a:avLst>
          </a:prstGeom>
          <a:gradFill flip="none" rotWithShape="1">
            <a:gsLst>
              <a:gs pos="10000">
                <a:schemeClr val="tx2"/>
              </a:gs>
              <a:gs pos="100000">
                <a:schemeClr val="accent4"/>
              </a:gs>
            </a:gsLst>
            <a:lin ang="2400000" scaled="0"/>
            <a:tileRect/>
          </a:gradFill>
        </p:spPr>
        <p:txBody>
          <a:bodyPr lIns="828000" tIns="360000" rIns="144000" bIns="180000" anchor="t"/>
          <a:lstStyle>
            <a:lvl1pPr>
              <a:spcAft>
                <a:spcPts val="900"/>
              </a:spcAft>
              <a:defRPr sz="1800">
                <a:solidFill>
                  <a:schemeClr val="bg1"/>
                </a:solidFill>
              </a:defRPr>
            </a:lvl1pPr>
            <a:lvl2pPr>
              <a:buClr>
                <a:schemeClr val="bg1"/>
              </a:buClr>
              <a:defRPr sz="1600">
                <a:solidFill>
                  <a:schemeClr val="bg1"/>
                </a:solidFill>
              </a:defRPr>
            </a:lvl2pPr>
            <a:lvl3pPr>
              <a:buClrTx/>
              <a:defRPr sz="1400">
                <a:solidFill>
                  <a:schemeClr val="bg1"/>
                </a:solidFill>
              </a:defRPr>
            </a:lvl3pPr>
            <a:lvl4pPr>
              <a:buClr>
                <a:schemeClr val="tx2"/>
              </a:buClr>
              <a:defRPr sz="1400">
                <a:solidFill>
                  <a:schemeClr val="tx1"/>
                </a:solidFill>
              </a:defRPr>
            </a:lvl4pPr>
          </a:lstStyle>
          <a:p>
            <a:pPr lvl="0"/>
            <a:r>
              <a:rPr lang="en-US" dirty="0"/>
              <a:t>Insert subhead</a:t>
            </a:r>
          </a:p>
          <a:p>
            <a:pPr lvl="1"/>
            <a:r>
              <a:rPr lang="en-US" dirty="0"/>
              <a:t>Second level</a:t>
            </a:r>
          </a:p>
          <a:p>
            <a:pPr lvl="2"/>
            <a:r>
              <a:rPr lang="en-US" dirty="0"/>
              <a:t>Third level</a:t>
            </a:r>
          </a:p>
        </p:txBody>
      </p:sp>
      <p:sp>
        <p:nvSpPr>
          <p:cNvPr id="13" name="Number 1">
            <a:extLst>
              <a:ext uri="{FF2B5EF4-FFF2-40B4-BE49-F238E27FC236}">
                <a16:creationId xmlns:a16="http://schemas.microsoft.com/office/drawing/2014/main" id="{CE6A23CB-FD9C-4FA0-9CBE-D0F760D9AAC2}"/>
              </a:ext>
            </a:extLst>
          </p:cNvPr>
          <p:cNvSpPr>
            <a:spLocks noGrp="1"/>
          </p:cNvSpPr>
          <p:nvPr>
            <p:ph type="body" sz="quarter" idx="21" hasCustomPrompt="1"/>
          </p:nvPr>
        </p:nvSpPr>
        <p:spPr>
          <a:xfrm>
            <a:off x="8292688" y="2398604"/>
            <a:ext cx="577081" cy="1015663"/>
          </a:xfrm>
        </p:spPr>
        <p:txBody>
          <a:bodyPr wrap="none" anchor="t">
            <a:spAutoFit/>
          </a:bodyPr>
          <a:lstStyle>
            <a:lvl1pPr algn="ctr">
              <a:defRPr sz="6600" b="0">
                <a:solidFill>
                  <a:schemeClr val="bg1"/>
                </a:solidFill>
                <a:latin typeface="+mn-lt"/>
              </a:defRPr>
            </a:lvl1pPr>
          </a:lstStyle>
          <a:p>
            <a:pPr lvl="0"/>
            <a:r>
              <a:rPr lang="en-US" dirty="0"/>
              <a:t>#</a:t>
            </a:r>
          </a:p>
        </p:txBody>
      </p:sp>
      <p:sp>
        <p:nvSpPr>
          <p:cNvPr id="9" name="Key point 2">
            <a:extLst>
              <a:ext uri="{FF2B5EF4-FFF2-40B4-BE49-F238E27FC236}">
                <a16:creationId xmlns:a16="http://schemas.microsoft.com/office/drawing/2014/main" id="{58B00DF7-F89A-2400-BAD6-F5C0216EE56F}"/>
              </a:ext>
            </a:extLst>
          </p:cNvPr>
          <p:cNvSpPr>
            <a:spLocks noGrp="1"/>
          </p:cNvSpPr>
          <p:nvPr>
            <p:ph type="body" sz="quarter" idx="38" hasCustomPrompt="1"/>
          </p:nvPr>
        </p:nvSpPr>
        <p:spPr>
          <a:xfrm>
            <a:off x="8140700" y="4159475"/>
            <a:ext cx="3152775" cy="1800000"/>
          </a:xfrm>
          <a:prstGeom prst="roundRect">
            <a:avLst>
              <a:gd name="adj" fmla="val 3191"/>
            </a:avLst>
          </a:prstGeom>
          <a:solidFill>
            <a:srgbClr val="E6EBF5"/>
          </a:solidFill>
        </p:spPr>
        <p:txBody>
          <a:bodyPr lIns="828000" tIns="360000" rIns="144000" bIns="180000" anchor="t"/>
          <a:lstStyle>
            <a:lvl1pPr>
              <a:spcAft>
                <a:spcPts val="900"/>
              </a:spcAft>
              <a:defRPr sz="1800">
                <a:solidFill>
                  <a:schemeClr val="accent3"/>
                </a:solidFill>
              </a:defRPr>
            </a:lvl1pPr>
            <a:lvl2pPr>
              <a:defRPr sz="1600">
                <a:solidFill>
                  <a:schemeClr val="tx1"/>
                </a:solidFill>
              </a:defRPr>
            </a:lvl2pPr>
            <a:lvl3pPr>
              <a:buClrTx/>
              <a:defRPr sz="1400">
                <a:solidFill>
                  <a:schemeClr val="tx1"/>
                </a:solidFill>
              </a:defRPr>
            </a:lvl3pPr>
            <a:lvl4pPr>
              <a:buClr>
                <a:schemeClr val="tx2"/>
              </a:buClr>
              <a:defRPr sz="1400">
                <a:solidFill>
                  <a:schemeClr val="tx1"/>
                </a:solidFill>
              </a:defRPr>
            </a:lvl4pPr>
          </a:lstStyle>
          <a:p>
            <a:pPr lvl="0"/>
            <a:r>
              <a:rPr lang="en-US" dirty="0"/>
              <a:t>Insert subhead</a:t>
            </a:r>
          </a:p>
          <a:p>
            <a:pPr lvl="1"/>
            <a:r>
              <a:rPr lang="en-US" dirty="0"/>
              <a:t>Second level</a:t>
            </a:r>
          </a:p>
          <a:p>
            <a:pPr lvl="2"/>
            <a:r>
              <a:rPr lang="en-US" dirty="0"/>
              <a:t>Third level</a:t>
            </a:r>
          </a:p>
        </p:txBody>
      </p:sp>
      <p:sp>
        <p:nvSpPr>
          <p:cNvPr id="14" name="Number 2">
            <a:extLst>
              <a:ext uri="{FF2B5EF4-FFF2-40B4-BE49-F238E27FC236}">
                <a16:creationId xmlns:a16="http://schemas.microsoft.com/office/drawing/2014/main" id="{E5897E41-4071-8BB0-1EA8-5467C1CA4E8C}"/>
              </a:ext>
            </a:extLst>
          </p:cNvPr>
          <p:cNvSpPr>
            <a:spLocks noGrp="1"/>
          </p:cNvSpPr>
          <p:nvPr>
            <p:ph type="body" sz="quarter" idx="39" hasCustomPrompt="1"/>
          </p:nvPr>
        </p:nvSpPr>
        <p:spPr>
          <a:xfrm>
            <a:off x="8292688" y="4379064"/>
            <a:ext cx="577081" cy="1015663"/>
          </a:xfrm>
        </p:spPr>
        <p:txBody>
          <a:bodyPr wrap="none" anchor="t">
            <a:spAutoFit/>
          </a:bodyPr>
          <a:lstStyle>
            <a:lvl1pPr algn="ctr">
              <a:defRPr sz="6600" b="0">
                <a:solidFill>
                  <a:schemeClr val="accent3"/>
                </a:solidFill>
                <a:latin typeface="+mn-lt"/>
              </a:defRPr>
            </a:lvl1pPr>
          </a:lstStyle>
          <a:p>
            <a:pPr lvl="0"/>
            <a:r>
              <a:rPr lang="en-US" dirty="0"/>
              <a:t>#</a:t>
            </a:r>
          </a:p>
        </p:txBody>
      </p:sp>
      <p:sp>
        <p:nvSpPr>
          <p:cNvPr id="4" name="Text Placeholder 1">
            <a:extLst>
              <a:ext uri="{FF2B5EF4-FFF2-40B4-BE49-F238E27FC236}">
                <a16:creationId xmlns:a16="http://schemas.microsoft.com/office/drawing/2014/main" id="{19D0723E-07AC-31F4-6F01-8417D61A097E}"/>
              </a:ext>
            </a:extLst>
          </p:cNvPr>
          <p:cNvSpPr>
            <a:spLocks noGrp="1"/>
          </p:cNvSpPr>
          <p:nvPr>
            <p:ph type="body" sz="quarter" idx="43" hasCustomPrompt="1"/>
          </p:nvPr>
        </p:nvSpPr>
        <p:spPr>
          <a:xfrm>
            <a:off x="878398" y="3844800"/>
            <a:ext cx="3171001" cy="2114675"/>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8" name="Text Placeholder 1">
            <a:extLst>
              <a:ext uri="{FF2B5EF4-FFF2-40B4-BE49-F238E27FC236}">
                <a16:creationId xmlns:a16="http://schemas.microsoft.com/office/drawing/2014/main" id="{31993544-A322-BE9F-1560-2470640E7B05}"/>
              </a:ext>
            </a:extLst>
          </p:cNvPr>
          <p:cNvSpPr>
            <a:spLocks noGrp="1"/>
          </p:cNvSpPr>
          <p:nvPr>
            <p:ph type="body" sz="quarter" idx="44" hasCustomPrompt="1"/>
          </p:nvPr>
        </p:nvSpPr>
        <p:spPr>
          <a:xfrm>
            <a:off x="4499799" y="3844800"/>
            <a:ext cx="3171001" cy="2114675"/>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Tree>
    <p:extLst>
      <p:ext uri="{BB962C8B-B14F-4D97-AF65-F5344CB8AC3E}">
        <p14:creationId xmlns:p14="http://schemas.microsoft.com/office/powerpoint/2010/main" val="1388840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Divider 2">
    <p:spTree>
      <p:nvGrpSpPr>
        <p:cNvPr id="1" name=""/>
        <p:cNvGrpSpPr/>
        <p:nvPr/>
      </p:nvGrpSpPr>
      <p:grpSpPr>
        <a:xfrm>
          <a:off x="0" y="0"/>
          <a:ext cx="0" cy="0"/>
          <a:chOff x="0" y="0"/>
          <a:chExt cx="0" cy="0"/>
        </a:xfrm>
      </p:grpSpPr>
      <p:grpSp>
        <p:nvGrpSpPr>
          <p:cNvPr id="2" name="object 2">
            <a:extLst>
              <a:ext uri="{FF2B5EF4-FFF2-40B4-BE49-F238E27FC236}">
                <a16:creationId xmlns:a16="http://schemas.microsoft.com/office/drawing/2014/main" id="{89D6209A-F296-00BE-ADD4-1B914BD8B9E0}"/>
              </a:ext>
            </a:extLst>
          </p:cNvPr>
          <p:cNvGrpSpPr/>
          <p:nvPr userDrawn="1"/>
        </p:nvGrpSpPr>
        <p:grpSpPr>
          <a:xfrm>
            <a:off x="0" y="1"/>
            <a:ext cx="12192000" cy="6858096"/>
            <a:chOff x="0" y="0"/>
            <a:chExt cx="20104100" cy="11308715"/>
          </a:xfrm>
        </p:grpSpPr>
        <p:pic>
          <p:nvPicPr>
            <p:cNvPr id="16" name="object 3">
              <a:extLst>
                <a:ext uri="{FF2B5EF4-FFF2-40B4-BE49-F238E27FC236}">
                  <a16:creationId xmlns:a16="http://schemas.microsoft.com/office/drawing/2014/main" id="{38959460-2661-78A3-1AE8-E063E4245541}"/>
                </a:ext>
              </a:extLst>
            </p:cNvPr>
            <p:cNvPicPr/>
            <p:nvPr/>
          </p:nvPicPr>
          <p:blipFill>
            <a:blip r:embed="rId2" cstate="screen">
              <a:extLst>
                <a:ext uri="{28A0092B-C50C-407E-A947-70E740481C1C}">
                  <a14:useLocalDpi xmlns:a14="http://schemas.microsoft.com/office/drawing/2010/main"/>
                </a:ext>
              </a:extLst>
            </a:blip>
            <a:stretch>
              <a:fillRect/>
            </a:stretch>
          </p:blipFill>
          <p:spPr>
            <a:xfrm>
              <a:off x="2477223" y="2446909"/>
              <a:ext cx="17626876" cy="8861646"/>
            </a:xfrm>
            <a:prstGeom prst="rect">
              <a:avLst/>
            </a:prstGeom>
          </p:spPr>
        </p:pic>
        <p:sp>
          <p:nvSpPr>
            <p:cNvPr id="17" name="object 4">
              <a:extLst>
                <a:ext uri="{FF2B5EF4-FFF2-40B4-BE49-F238E27FC236}">
                  <a16:creationId xmlns:a16="http://schemas.microsoft.com/office/drawing/2014/main" id="{C5BA7EAB-AB01-AABF-A527-7E80254A62D2}"/>
                </a:ext>
              </a:extLst>
            </p:cNvPr>
            <p:cNvSpPr/>
            <p:nvPr/>
          </p:nvSpPr>
          <p:spPr>
            <a:xfrm>
              <a:off x="307358" y="307355"/>
              <a:ext cx="419100" cy="419100"/>
            </a:xfrm>
            <a:custGeom>
              <a:avLst/>
              <a:gdLst/>
              <a:ahLst/>
              <a:cxnLst/>
              <a:rect l="l" t="t" r="r" b="b"/>
              <a:pathLst>
                <a:path w="419100" h="419100">
                  <a:moveTo>
                    <a:pt x="369894" y="0"/>
                  </a:moveTo>
                  <a:lnTo>
                    <a:pt x="48951" y="0"/>
                  </a:lnTo>
                  <a:lnTo>
                    <a:pt x="29896" y="3846"/>
                  </a:lnTo>
                  <a:lnTo>
                    <a:pt x="14337" y="14337"/>
                  </a:lnTo>
                  <a:lnTo>
                    <a:pt x="3846" y="29896"/>
                  </a:lnTo>
                  <a:lnTo>
                    <a:pt x="0" y="48951"/>
                  </a:lnTo>
                  <a:lnTo>
                    <a:pt x="0" y="369904"/>
                  </a:lnTo>
                  <a:lnTo>
                    <a:pt x="3846" y="388959"/>
                  </a:lnTo>
                  <a:lnTo>
                    <a:pt x="14337" y="404519"/>
                  </a:lnTo>
                  <a:lnTo>
                    <a:pt x="29896" y="415009"/>
                  </a:lnTo>
                  <a:lnTo>
                    <a:pt x="48951" y="418856"/>
                  </a:lnTo>
                  <a:lnTo>
                    <a:pt x="369894" y="418856"/>
                  </a:lnTo>
                  <a:lnTo>
                    <a:pt x="388954" y="415009"/>
                  </a:lnTo>
                  <a:lnTo>
                    <a:pt x="404517" y="404519"/>
                  </a:lnTo>
                  <a:lnTo>
                    <a:pt x="415009" y="388959"/>
                  </a:lnTo>
                  <a:lnTo>
                    <a:pt x="418856" y="369904"/>
                  </a:lnTo>
                  <a:lnTo>
                    <a:pt x="418856" y="48951"/>
                  </a:lnTo>
                  <a:lnTo>
                    <a:pt x="415009" y="29896"/>
                  </a:lnTo>
                  <a:lnTo>
                    <a:pt x="404517" y="14337"/>
                  </a:lnTo>
                  <a:lnTo>
                    <a:pt x="388954" y="3846"/>
                  </a:lnTo>
                  <a:lnTo>
                    <a:pt x="369894" y="0"/>
                  </a:lnTo>
                  <a:close/>
                </a:path>
              </a:pathLst>
            </a:custGeom>
            <a:solidFill>
              <a:srgbClr val="8BC7F9"/>
            </a:solidFill>
          </p:spPr>
          <p:txBody>
            <a:bodyPr wrap="square" lIns="0" tIns="0" rIns="0" bIns="0" rtlCol="0"/>
            <a:lstStyle/>
            <a:p>
              <a:endParaRPr/>
            </a:p>
          </p:txBody>
        </p:sp>
        <p:sp>
          <p:nvSpPr>
            <p:cNvPr id="19" name="object 5">
              <a:extLst>
                <a:ext uri="{FF2B5EF4-FFF2-40B4-BE49-F238E27FC236}">
                  <a16:creationId xmlns:a16="http://schemas.microsoft.com/office/drawing/2014/main" id="{890E195C-4F44-A195-B38A-1CBD2ADC0AE9}"/>
                </a:ext>
              </a:extLst>
            </p:cNvPr>
            <p:cNvSpPr/>
            <p:nvPr/>
          </p:nvSpPr>
          <p:spPr>
            <a:xfrm>
              <a:off x="307354" y="0"/>
              <a:ext cx="419100" cy="287020"/>
            </a:xfrm>
            <a:custGeom>
              <a:avLst/>
              <a:gdLst/>
              <a:ahLst/>
              <a:cxnLst/>
              <a:rect l="l" t="t" r="r" b="b"/>
              <a:pathLst>
                <a:path w="419100" h="287020">
                  <a:moveTo>
                    <a:pt x="418856" y="0"/>
                  </a:moveTo>
                  <a:lnTo>
                    <a:pt x="0" y="0"/>
                  </a:lnTo>
                  <a:lnTo>
                    <a:pt x="0" y="237458"/>
                  </a:lnTo>
                  <a:lnTo>
                    <a:pt x="3846" y="256513"/>
                  </a:lnTo>
                  <a:lnTo>
                    <a:pt x="14337" y="272072"/>
                  </a:lnTo>
                  <a:lnTo>
                    <a:pt x="29896" y="282563"/>
                  </a:lnTo>
                  <a:lnTo>
                    <a:pt x="48951" y="286410"/>
                  </a:lnTo>
                  <a:lnTo>
                    <a:pt x="369904" y="286410"/>
                  </a:lnTo>
                  <a:lnTo>
                    <a:pt x="388959" y="282563"/>
                  </a:lnTo>
                  <a:lnTo>
                    <a:pt x="404519" y="272072"/>
                  </a:lnTo>
                  <a:lnTo>
                    <a:pt x="415009" y="256513"/>
                  </a:lnTo>
                  <a:lnTo>
                    <a:pt x="418856" y="237458"/>
                  </a:lnTo>
                  <a:lnTo>
                    <a:pt x="418856" y="0"/>
                  </a:lnTo>
                  <a:close/>
                </a:path>
              </a:pathLst>
            </a:custGeom>
            <a:solidFill>
              <a:srgbClr val="DCE6EF"/>
            </a:solidFill>
          </p:spPr>
          <p:txBody>
            <a:bodyPr wrap="square" lIns="0" tIns="0" rIns="0" bIns="0" rtlCol="0"/>
            <a:lstStyle/>
            <a:p>
              <a:endParaRPr/>
            </a:p>
          </p:txBody>
        </p:sp>
        <p:pic>
          <p:nvPicPr>
            <p:cNvPr id="20" name="object 6">
              <a:extLst>
                <a:ext uri="{FF2B5EF4-FFF2-40B4-BE49-F238E27FC236}">
                  <a16:creationId xmlns:a16="http://schemas.microsoft.com/office/drawing/2014/main" id="{3493352E-6D13-BDAB-87F5-2CD4618AB34C}"/>
                </a:ext>
              </a:extLst>
            </p:cNvPr>
            <p:cNvPicPr/>
            <p:nvPr/>
          </p:nvPicPr>
          <p:blipFill>
            <a:blip r:embed="rId3" cstate="screen">
              <a:extLst>
                <a:ext uri="{28A0092B-C50C-407E-A947-70E740481C1C}">
                  <a14:useLocalDpi xmlns:a14="http://schemas.microsoft.com/office/drawing/2010/main"/>
                </a:ext>
              </a:extLst>
            </a:blip>
            <a:stretch>
              <a:fillRect/>
            </a:stretch>
          </p:blipFill>
          <p:spPr>
            <a:xfrm>
              <a:off x="747160" y="307362"/>
              <a:ext cx="1709120" cy="418856"/>
            </a:xfrm>
            <a:prstGeom prst="rect">
              <a:avLst/>
            </a:prstGeom>
          </p:spPr>
        </p:pic>
        <p:pic>
          <p:nvPicPr>
            <p:cNvPr id="21" name="object 7">
              <a:extLst>
                <a:ext uri="{FF2B5EF4-FFF2-40B4-BE49-F238E27FC236}">
                  <a16:creationId xmlns:a16="http://schemas.microsoft.com/office/drawing/2014/main" id="{9E1AD628-DFCA-EF1B-3802-9DACB0AE1ED2}"/>
                </a:ext>
              </a:extLst>
            </p:cNvPr>
            <p:cNvPicPr/>
            <p:nvPr/>
          </p:nvPicPr>
          <p:blipFill>
            <a:blip r:embed="rId4" cstate="screen">
              <a:extLst>
                <a:ext uri="{28A0092B-C50C-407E-A947-70E740481C1C}">
                  <a14:useLocalDpi xmlns:a14="http://schemas.microsoft.com/office/drawing/2010/main"/>
                </a:ext>
              </a:extLst>
            </a:blip>
            <a:stretch>
              <a:fillRect/>
            </a:stretch>
          </p:blipFill>
          <p:spPr>
            <a:xfrm>
              <a:off x="747160" y="0"/>
              <a:ext cx="1709120" cy="286420"/>
            </a:xfrm>
            <a:prstGeom prst="rect">
              <a:avLst/>
            </a:prstGeom>
          </p:spPr>
        </p:pic>
        <p:sp>
          <p:nvSpPr>
            <p:cNvPr id="22" name="object 8">
              <a:extLst>
                <a:ext uri="{FF2B5EF4-FFF2-40B4-BE49-F238E27FC236}">
                  <a16:creationId xmlns:a16="http://schemas.microsoft.com/office/drawing/2014/main" id="{9E48CC6E-B5E5-D5EF-C73B-4AC964F4D572}"/>
                </a:ext>
              </a:extLst>
            </p:cNvPr>
            <p:cNvSpPr/>
            <p:nvPr/>
          </p:nvSpPr>
          <p:spPr>
            <a:xfrm>
              <a:off x="0" y="307355"/>
              <a:ext cx="287020" cy="419100"/>
            </a:xfrm>
            <a:custGeom>
              <a:avLst/>
              <a:gdLst/>
              <a:ahLst/>
              <a:cxnLst/>
              <a:rect l="l" t="t" r="r" b="b"/>
              <a:pathLst>
                <a:path w="287020" h="419100">
                  <a:moveTo>
                    <a:pt x="237458" y="0"/>
                  </a:moveTo>
                  <a:lnTo>
                    <a:pt x="0" y="0"/>
                  </a:lnTo>
                  <a:lnTo>
                    <a:pt x="0" y="418856"/>
                  </a:lnTo>
                  <a:lnTo>
                    <a:pt x="237458" y="418856"/>
                  </a:lnTo>
                  <a:lnTo>
                    <a:pt x="256513" y="415009"/>
                  </a:lnTo>
                  <a:lnTo>
                    <a:pt x="272072" y="404519"/>
                  </a:lnTo>
                  <a:lnTo>
                    <a:pt x="282563" y="388959"/>
                  </a:lnTo>
                  <a:lnTo>
                    <a:pt x="286410" y="369904"/>
                  </a:lnTo>
                  <a:lnTo>
                    <a:pt x="286410" y="48951"/>
                  </a:lnTo>
                  <a:lnTo>
                    <a:pt x="282563" y="29896"/>
                  </a:lnTo>
                  <a:lnTo>
                    <a:pt x="272072" y="14337"/>
                  </a:lnTo>
                  <a:lnTo>
                    <a:pt x="256513" y="3846"/>
                  </a:lnTo>
                  <a:lnTo>
                    <a:pt x="237458" y="0"/>
                  </a:lnTo>
                  <a:close/>
                </a:path>
              </a:pathLst>
            </a:custGeom>
            <a:solidFill>
              <a:srgbClr val="DCE6EF"/>
            </a:solidFill>
          </p:spPr>
          <p:txBody>
            <a:bodyPr wrap="square" lIns="0" tIns="0" rIns="0" bIns="0" rtlCol="0"/>
            <a:lstStyle/>
            <a:p>
              <a:endParaRPr/>
            </a:p>
          </p:txBody>
        </p:sp>
        <p:pic>
          <p:nvPicPr>
            <p:cNvPr id="23" name="object 9">
              <a:extLst>
                <a:ext uri="{FF2B5EF4-FFF2-40B4-BE49-F238E27FC236}">
                  <a16:creationId xmlns:a16="http://schemas.microsoft.com/office/drawing/2014/main" id="{D509F0C8-6981-FDC5-6A31-2779559B9A30}"/>
                </a:ext>
              </a:extLst>
            </p:cNvPr>
            <p:cNvPicPr/>
            <p:nvPr/>
          </p:nvPicPr>
          <p:blipFill>
            <a:blip r:embed="rId5" cstate="screen">
              <a:extLst>
                <a:ext uri="{28A0092B-C50C-407E-A947-70E740481C1C}">
                  <a14:useLocalDpi xmlns:a14="http://schemas.microsoft.com/office/drawing/2010/main"/>
                </a:ext>
              </a:extLst>
            </a:blip>
            <a:stretch>
              <a:fillRect/>
            </a:stretch>
          </p:blipFill>
          <p:spPr>
            <a:xfrm>
              <a:off x="0" y="747160"/>
              <a:ext cx="286410" cy="1678807"/>
            </a:xfrm>
            <a:prstGeom prst="rect">
              <a:avLst/>
            </a:prstGeom>
          </p:spPr>
        </p:pic>
        <p:pic>
          <p:nvPicPr>
            <p:cNvPr id="24" name="object 10">
              <a:extLst>
                <a:ext uri="{FF2B5EF4-FFF2-40B4-BE49-F238E27FC236}">
                  <a16:creationId xmlns:a16="http://schemas.microsoft.com/office/drawing/2014/main" id="{A84434CA-4C4C-DB37-96B3-FF9B7646E1FC}"/>
                </a:ext>
              </a:extLst>
            </p:cNvPr>
            <p:cNvPicPr/>
            <p:nvPr/>
          </p:nvPicPr>
          <p:blipFill>
            <a:blip r:embed="rId6" cstate="screen">
              <a:extLst>
                <a:ext uri="{28A0092B-C50C-407E-A947-70E740481C1C}">
                  <a14:useLocalDpi xmlns:a14="http://schemas.microsoft.com/office/drawing/2010/main"/>
                </a:ext>
              </a:extLst>
            </a:blip>
            <a:stretch>
              <a:fillRect/>
            </a:stretch>
          </p:blipFill>
          <p:spPr>
            <a:xfrm>
              <a:off x="747160" y="747160"/>
              <a:ext cx="1709120" cy="1678807"/>
            </a:xfrm>
            <a:prstGeom prst="rect">
              <a:avLst/>
            </a:prstGeom>
          </p:spPr>
        </p:pic>
        <p:pic>
          <p:nvPicPr>
            <p:cNvPr id="25" name="object 11">
              <a:extLst>
                <a:ext uri="{FF2B5EF4-FFF2-40B4-BE49-F238E27FC236}">
                  <a16:creationId xmlns:a16="http://schemas.microsoft.com/office/drawing/2014/main" id="{AC2B18B0-3E18-AD0D-B6E5-EEEA342892AD}"/>
                </a:ext>
              </a:extLst>
            </p:cNvPr>
            <p:cNvPicPr/>
            <p:nvPr/>
          </p:nvPicPr>
          <p:blipFill>
            <a:blip r:embed="rId7" cstate="screen">
              <a:extLst>
                <a:ext uri="{28A0092B-C50C-407E-A947-70E740481C1C}">
                  <a14:useLocalDpi xmlns:a14="http://schemas.microsoft.com/office/drawing/2010/main"/>
                </a:ext>
              </a:extLst>
            </a:blip>
            <a:stretch>
              <a:fillRect/>
            </a:stretch>
          </p:blipFill>
          <p:spPr>
            <a:xfrm>
              <a:off x="307362" y="747160"/>
              <a:ext cx="418856" cy="1678807"/>
            </a:xfrm>
            <a:prstGeom prst="rect">
              <a:avLst/>
            </a:prstGeom>
          </p:spPr>
        </p:pic>
      </p:grpSp>
      <p:sp>
        <p:nvSpPr>
          <p:cNvPr id="14" name="Rectangle 13">
            <a:extLst>
              <a:ext uri="{FF2B5EF4-FFF2-40B4-BE49-F238E27FC236}">
                <a16:creationId xmlns:a16="http://schemas.microsoft.com/office/drawing/2014/main" id="{C9D46506-45F9-9D96-836C-7BB9DF31B69A}"/>
              </a:ext>
            </a:extLst>
          </p:cNvPr>
          <p:cNvSpPr/>
          <p:nvPr userDrawn="1"/>
        </p:nvSpPr>
        <p:spPr>
          <a:xfrm>
            <a:off x="150652" y="6360867"/>
            <a:ext cx="1193239" cy="4971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27971B4F-A90C-A073-1244-8B6FF658A0B6}"/>
              </a:ext>
            </a:extLst>
          </p:cNvPr>
          <p:cNvSpPr>
            <a:spLocks noGrp="1"/>
          </p:cNvSpPr>
          <p:nvPr>
            <p:ph type="title" hasCustomPrompt="1"/>
          </p:nvPr>
        </p:nvSpPr>
        <p:spPr>
          <a:xfrm>
            <a:off x="1805708" y="1790184"/>
            <a:ext cx="10005292" cy="679904"/>
          </a:xfrm>
        </p:spPr>
        <p:txBody>
          <a:bodyPr tIns="0" rIns="0" bIns="0" anchor="b">
            <a:noAutofit/>
          </a:bodyPr>
          <a:lstStyle>
            <a:lvl1pPr>
              <a:lnSpc>
                <a:spcPct val="100000"/>
              </a:lnSpc>
              <a:defRPr sz="6000" b="1">
                <a:solidFill>
                  <a:schemeClr val="tx1"/>
                </a:solidFill>
              </a:defRPr>
            </a:lvl1pPr>
          </a:lstStyle>
          <a:p>
            <a:r>
              <a:rPr lang="en-GB"/>
              <a:t>Click to Edit</a:t>
            </a:r>
            <a:endParaRPr lang="en-US"/>
          </a:p>
        </p:txBody>
      </p:sp>
      <p:sp>
        <p:nvSpPr>
          <p:cNvPr id="18" name="Text Placeholder 17">
            <a:extLst>
              <a:ext uri="{FF2B5EF4-FFF2-40B4-BE49-F238E27FC236}">
                <a16:creationId xmlns:a16="http://schemas.microsoft.com/office/drawing/2014/main" id="{3FC89274-24DB-7495-CDE4-9C4F96BCE696}"/>
              </a:ext>
            </a:extLst>
          </p:cNvPr>
          <p:cNvSpPr>
            <a:spLocks noGrp="1"/>
          </p:cNvSpPr>
          <p:nvPr>
            <p:ph type="body" sz="quarter" idx="13" hasCustomPrompt="1"/>
          </p:nvPr>
        </p:nvSpPr>
        <p:spPr>
          <a:xfrm>
            <a:off x="8272191" y="3835271"/>
            <a:ext cx="3769157" cy="2948854"/>
          </a:xfrm>
        </p:spPr>
        <p:txBody>
          <a:bodyPr lIns="0" tIns="0" rIns="0" bIns="0" anchor="ctr">
            <a:noAutofit/>
          </a:bodyPr>
          <a:lstStyle>
            <a:lvl1pPr marL="0" indent="0" algn="r">
              <a:lnSpc>
                <a:spcPct val="100000"/>
              </a:lnSpc>
              <a:spcBef>
                <a:spcPts val="0"/>
              </a:spcBef>
              <a:buNone/>
              <a:defRPr sz="21000">
                <a:solidFill>
                  <a:schemeClr val="tx1"/>
                </a:solidFill>
              </a:defRPr>
            </a:lvl1pPr>
            <a:lvl2pPr marL="457200" indent="0">
              <a:buNone/>
              <a:defRPr sz="25000">
                <a:solidFill>
                  <a:schemeClr val="bg1"/>
                </a:solidFill>
              </a:defRPr>
            </a:lvl2pPr>
            <a:lvl3pPr marL="914400" indent="0">
              <a:buNone/>
              <a:defRPr sz="25000">
                <a:solidFill>
                  <a:schemeClr val="bg1"/>
                </a:solidFill>
              </a:defRPr>
            </a:lvl3pPr>
            <a:lvl4pPr marL="1371600" indent="0">
              <a:buNone/>
              <a:defRPr sz="25000">
                <a:solidFill>
                  <a:schemeClr val="bg1"/>
                </a:solidFill>
              </a:defRPr>
            </a:lvl4pPr>
            <a:lvl5pPr marL="1828800" indent="0">
              <a:buNone/>
              <a:defRPr sz="25000">
                <a:solidFill>
                  <a:schemeClr val="bg1"/>
                </a:solidFill>
              </a:defRPr>
            </a:lvl5pPr>
          </a:lstStyle>
          <a:p>
            <a:pPr lvl="0"/>
            <a:r>
              <a:rPr lang="en-US"/>
              <a:t>01</a:t>
            </a:r>
          </a:p>
        </p:txBody>
      </p:sp>
      <p:sp>
        <p:nvSpPr>
          <p:cNvPr id="27" name="Text Placeholder 20">
            <a:extLst>
              <a:ext uri="{FF2B5EF4-FFF2-40B4-BE49-F238E27FC236}">
                <a16:creationId xmlns:a16="http://schemas.microsoft.com/office/drawing/2014/main" id="{CD71241D-90F7-2D1C-C0E8-5B0FF26C047E}"/>
              </a:ext>
            </a:extLst>
          </p:cNvPr>
          <p:cNvSpPr>
            <a:spLocks noGrp="1"/>
          </p:cNvSpPr>
          <p:nvPr>
            <p:ph type="body" sz="quarter" idx="14"/>
          </p:nvPr>
        </p:nvSpPr>
        <p:spPr>
          <a:xfrm>
            <a:off x="1804988" y="2470150"/>
            <a:ext cx="10006012" cy="758825"/>
          </a:xfrm>
        </p:spPr>
        <p:txBody>
          <a:bodyPr vert="horz" lIns="0" tIns="45720" rIns="91440" bIns="45720" rtlCol="0" anchor="t">
            <a:noAutofit/>
          </a:bodyPr>
          <a:lstStyle>
            <a:lvl1pPr>
              <a:defRPr lang="en-GB" sz="4400" b="0" dirty="0" smtClean="0">
                <a:solidFill>
                  <a:schemeClr val="tx1">
                    <a:lumMod val="75000"/>
                    <a:lumOff val="25000"/>
                  </a:schemeClr>
                </a:solidFill>
                <a:effectLst/>
                <a:latin typeface="+mj-lt"/>
                <a:ea typeface="+mj-ea"/>
                <a:cs typeface="+mj-cs"/>
              </a:defRPr>
            </a:lvl1pPr>
          </a:lstStyle>
          <a:p>
            <a:pPr marL="0" lvl="0">
              <a:lnSpc>
                <a:spcPct val="100000"/>
              </a:lnSpc>
              <a:spcBef>
                <a:spcPct val="0"/>
              </a:spcBef>
              <a:buNone/>
            </a:pPr>
            <a:r>
              <a:rPr lang="en-GB"/>
              <a:t>Click to edit Master text styles</a:t>
            </a:r>
          </a:p>
        </p:txBody>
      </p:sp>
    </p:spTree>
    <p:extLst>
      <p:ext uri="{BB962C8B-B14F-4D97-AF65-F5344CB8AC3E}">
        <p14:creationId xmlns:p14="http://schemas.microsoft.com/office/powerpoint/2010/main" val="51432246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Three key points – Statement, numbered (Dark)">
    <p:bg>
      <p:bgPr>
        <a:solidFill>
          <a:schemeClr val="accent3"/>
        </a:solidFill>
        <a:effectLst/>
      </p:bgPr>
    </p:bg>
    <p:spTree>
      <p:nvGrpSpPr>
        <p:cNvPr id="1" name=""/>
        <p:cNvGrpSpPr/>
        <p:nvPr/>
      </p:nvGrpSpPr>
      <p:grpSpPr>
        <a:xfrm>
          <a:off x="0" y="0"/>
          <a:ext cx="0" cy="0"/>
          <a:chOff x="0" y="0"/>
          <a:chExt cx="0" cy="0"/>
        </a:xfrm>
      </p:grpSpPr>
      <p:pic>
        <p:nvPicPr>
          <p:cNvPr id="15" name="Gradient (Intense)">
            <a:extLst>
              <a:ext uri="{FF2B5EF4-FFF2-40B4-BE49-F238E27FC236}">
                <a16:creationId xmlns:a16="http://schemas.microsoft.com/office/drawing/2014/main" id="{29D80156-AA4F-DC9F-88BD-E53FC25F30F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724" r="579" b="435"/>
          <a:stretch/>
        </p:blipFill>
        <p:spPr>
          <a:xfrm>
            <a:off x="262" y="0"/>
            <a:ext cx="12191475" cy="6858000"/>
          </a:xfrm>
          <a:prstGeom prst="rect">
            <a:avLst/>
          </a:prstGeom>
        </p:spPr>
      </p:pic>
      <p:pic>
        <p:nvPicPr>
          <p:cNvPr id="6" name="HCLTech Logo">
            <a:extLst>
              <a:ext uri="{FF2B5EF4-FFF2-40B4-BE49-F238E27FC236}">
                <a16:creationId xmlns:a16="http://schemas.microsoft.com/office/drawing/2014/main" id="{1A1E521D-93E3-8981-2550-D8A10F39816D}"/>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13" name="Footer Placeholder">
            <a:extLst>
              <a:ext uri="{FF2B5EF4-FFF2-40B4-BE49-F238E27FC236}">
                <a16:creationId xmlns:a16="http://schemas.microsoft.com/office/drawing/2014/main" id="{7F52EC94-8ADF-C393-AD0C-3F89FDD2F63C}"/>
              </a:ext>
            </a:extLst>
          </p:cNvPr>
          <p:cNvSpPr>
            <a:spLocks noGrp="1"/>
          </p:cNvSpPr>
          <p:nvPr>
            <p:ph type="ftr" sz="quarter" idx="20"/>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D52526AC-B86A-59D8-CF74-F974C4D0CA09}"/>
              </a:ext>
            </a:extLst>
          </p:cNvPr>
          <p:cNvSpPr>
            <a:spLocks noGrp="1"/>
          </p:cNvSpPr>
          <p:nvPr>
            <p:ph type="title" hasCustomPrompt="1"/>
          </p:nvPr>
        </p:nvSpPr>
        <p:spPr>
          <a:xfrm>
            <a:off x="828970" y="867558"/>
            <a:ext cx="8216605" cy="1625060"/>
          </a:xfrm>
        </p:spPr>
        <p:txBody>
          <a:bodyPr anchor="t"/>
          <a:lstStyle>
            <a:lvl1pPr>
              <a:lnSpc>
                <a:spcPct val="80000"/>
              </a:lnSpc>
              <a:defRPr sz="6600" b="0">
                <a:solidFill>
                  <a:schemeClr val="tx1"/>
                </a:solidFill>
                <a:latin typeface="+mn-lt"/>
              </a:defRPr>
            </a:lvl1pPr>
          </a:lstStyle>
          <a:p>
            <a:r>
              <a:rPr lang="en-US" dirty="0"/>
              <a:t>Insert heading </a:t>
            </a:r>
            <a:br>
              <a:rPr lang="en-US" dirty="0"/>
            </a:br>
            <a:r>
              <a:rPr lang="en-US" dirty="0"/>
              <a:t>minimum 60 </a:t>
            </a:r>
            <a:r>
              <a:rPr lang="en-US" dirty="0" err="1"/>
              <a:t>pt</a:t>
            </a:r>
            <a:endParaRPr lang="en-US" dirty="0"/>
          </a:p>
        </p:txBody>
      </p:sp>
      <p:sp>
        <p:nvSpPr>
          <p:cNvPr id="5" name="Text Placeholder 1">
            <a:extLst>
              <a:ext uri="{FF2B5EF4-FFF2-40B4-BE49-F238E27FC236}">
                <a16:creationId xmlns:a16="http://schemas.microsoft.com/office/drawing/2014/main" id="{677ED28D-044D-F0A2-B200-D726B24522BB}"/>
              </a:ext>
            </a:extLst>
          </p:cNvPr>
          <p:cNvSpPr>
            <a:spLocks noGrp="1"/>
          </p:cNvSpPr>
          <p:nvPr>
            <p:ph type="body" sz="quarter" idx="17" hasCustomPrompt="1"/>
          </p:nvPr>
        </p:nvSpPr>
        <p:spPr>
          <a:xfrm>
            <a:off x="898525" y="3697200"/>
            <a:ext cx="3152775" cy="2262275"/>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Clr>
                <a:schemeClr val="bg1"/>
              </a:buClr>
              <a:buFontTx/>
              <a:buNone/>
              <a:defRPr sz="2000" b="0">
                <a:latin typeface="+mj-lt"/>
              </a:defRPr>
            </a:lvl2pPr>
            <a:lvl3pPr marL="0" indent="0">
              <a:buNone/>
              <a:defRPr sz="1600">
                <a:latin typeface="+mn-lt"/>
              </a:defRPr>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Insert Subhead</a:t>
            </a:r>
          </a:p>
          <a:p>
            <a:pPr lvl="2"/>
            <a:r>
              <a:rPr lang="en-US" dirty="0"/>
              <a:t>Second level</a:t>
            </a:r>
          </a:p>
          <a:p>
            <a:pPr lvl="3"/>
            <a:r>
              <a:rPr lang="en-US" dirty="0"/>
              <a:t>Third level</a:t>
            </a:r>
          </a:p>
          <a:p>
            <a:pPr lvl="4"/>
            <a:r>
              <a:rPr lang="en-US" dirty="0"/>
              <a:t>Fourth level</a:t>
            </a:r>
          </a:p>
        </p:txBody>
      </p:sp>
      <p:sp>
        <p:nvSpPr>
          <p:cNvPr id="9" name="Text Placeholder 2">
            <a:extLst>
              <a:ext uri="{FF2B5EF4-FFF2-40B4-BE49-F238E27FC236}">
                <a16:creationId xmlns:a16="http://schemas.microsoft.com/office/drawing/2014/main" id="{BEC12C16-4DCB-5E27-2FE9-06E3928424E7}"/>
              </a:ext>
            </a:extLst>
          </p:cNvPr>
          <p:cNvSpPr>
            <a:spLocks noGrp="1"/>
          </p:cNvSpPr>
          <p:nvPr>
            <p:ph type="body" sz="quarter" idx="18" hasCustomPrompt="1"/>
          </p:nvPr>
        </p:nvSpPr>
        <p:spPr>
          <a:xfrm>
            <a:off x="4520389" y="3697200"/>
            <a:ext cx="3153600" cy="2260800"/>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0">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Insert Subhead</a:t>
            </a:r>
          </a:p>
          <a:p>
            <a:pPr lvl="2"/>
            <a:r>
              <a:rPr lang="en-US" dirty="0"/>
              <a:t>Second level</a:t>
            </a:r>
          </a:p>
          <a:p>
            <a:pPr lvl="3"/>
            <a:r>
              <a:rPr lang="en-US" dirty="0"/>
              <a:t>Third level</a:t>
            </a:r>
          </a:p>
          <a:p>
            <a:pPr lvl="4"/>
            <a:r>
              <a:rPr lang="en-US" dirty="0"/>
              <a:t>Fourth level</a:t>
            </a:r>
          </a:p>
        </p:txBody>
      </p:sp>
      <p:sp>
        <p:nvSpPr>
          <p:cNvPr id="10" name="Text Placeholder 3">
            <a:extLst>
              <a:ext uri="{FF2B5EF4-FFF2-40B4-BE49-F238E27FC236}">
                <a16:creationId xmlns:a16="http://schemas.microsoft.com/office/drawing/2014/main" id="{7CA9B2CA-09D4-B2F2-76AB-D6C107D89A83}"/>
              </a:ext>
            </a:extLst>
          </p:cNvPr>
          <p:cNvSpPr>
            <a:spLocks noGrp="1"/>
          </p:cNvSpPr>
          <p:nvPr>
            <p:ph type="body" sz="quarter" idx="19" hasCustomPrompt="1"/>
          </p:nvPr>
        </p:nvSpPr>
        <p:spPr>
          <a:xfrm>
            <a:off x="8143078" y="3697200"/>
            <a:ext cx="3153600" cy="2260800"/>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0">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Insert Subhead</a:t>
            </a:r>
          </a:p>
          <a:p>
            <a:pPr lvl="2"/>
            <a:r>
              <a:rPr lang="en-US" dirty="0"/>
              <a:t>Second level</a:t>
            </a:r>
          </a:p>
          <a:p>
            <a:pPr lvl="3"/>
            <a:r>
              <a:rPr lang="en-US" dirty="0"/>
              <a:t>Third level</a:t>
            </a:r>
          </a:p>
          <a:p>
            <a:pPr lvl="4"/>
            <a:r>
              <a:rPr lang="en-US" dirty="0"/>
              <a:t>Fourth level</a:t>
            </a:r>
          </a:p>
        </p:txBody>
      </p:sp>
      <p:grpSp>
        <p:nvGrpSpPr>
          <p:cNvPr id="3" name="Lines">
            <a:extLst>
              <a:ext uri="{FF2B5EF4-FFF2-40B4-BE49-F238E27FC236}">
                <a16:creationId xmlns:a16="http://schemas.microsoft.com/office/drawing/2014/main" id="{AE421BBF-6EF4-CC20-3ADF-37CDF53F5BEF}"/>
              </a:ext>
            </a:extLst>
          </p:cNvPr>
          <p:cNvGrpSpPr/>
          <p:nvPr userDrawn="1"/>
        </p:nvGrpSpPr>
        <p:grpSpPr>
          <a:xfrm>
            <a:off x="898525" y="4467498"/>
            <a:ext cx="10398153" cy="0"/>
            <a:chOff x="898525" y="4467498"/>
            <a:chExt cx="10398153" cy="0"/>
          </a:xfrm>
        </p:grpSpPr>
        <p:cxnSp>
          <p:nvCxnSpPr>
            <p:cNvPr id="8" name="Straight Arrow Connector 7">
              <a:extLst>
                <a:ext uri="{FF2B5EF4-FFF2-40B4-BE49-F238E27FC236}">
                  <a16:creationId xmlns:a16="http://schemas.microsoft.com/office/drawing/2014/main" id="{2B6AA61A-2D08-B459-C8DE-48A474F83DE4}"/>
                </a:ext>
              </a:extLst>
            </p:cNvPr>
            <p:cNvCxnSpPr>
              <a:cxnSpLocks/>
            </p:cNvCxnSpPr>
            <p:nvPr/>
          </p:nvCxnSpPr>
          <p:spPr>
            <a:xfrm>
              <a:off x="898525" y="4467498"/>
              <a:ext cx="3153600"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474AC90-6D97-43ED-4403-161CB72DA689}"/>
                </a:ext>
              </a:extLst>
            </p:cNvPr>
            <p:cNvCxnSpPr>
              <a:cxnSpLocks/>
            </p:cNvCxnSpPr>
            <p:nvPr/>
          </p:nvCxnSpPr>
          <p:spPr>
            <a:xfrm>
              <a:off x="4520389" y="4467498"/>
              <a:ext cx="3153600"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0CB5C1A-B354-669E-4892-08E71B1344A4}"/>
                </a:ext>
              </a:extLst>
            </p:cNvPr>
            <p:cNvCxnSpPr>
              <a:cxnSpLocks/>
            </p:cNvCxnSpPr>
            <p:nvPr/>
          </p:nvCxnSpPr>
          <p:spPr>
            <a:xfrm>
              <a:off x="8143078" y="4467498"/>
              <a:ext cx="3153600"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57312007"/>
      </p:ext>
    </p:extLst>
  </p:cSld>
  <p:clrMapOvr>
    <a:overrideClrMapping bg1="dk1" tx1="lt1" bg2="dk2" tx2="lt2" accent1="accent1" accent2="accent2" accent3="accent3" accent4="accent4" accent5="accent5" accent6="accent6" hlink="hlink" folHlink="folHlink"/>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hree key points – Numbered, Image (centered)">
    <p:spTree>
      <p:nvGrpSpPr>
        <p:cNvPr id="1" name=""/>
        <p:cNvGrpSpPr/>
        <p:nvPr/>
      </p:nvGrpSpPr>
      <p:grpSpPr>
        <a:xfrm>
          <a:off x="0" y="0"/>
          <a:ext cx="0" cy="0"/>
          <a:chOff x="0" y="0"/>
          <a:chExt cx="0" cy="0"/>
        </a:xfrm>
      </p:grpSpPr>
      <p:pic>
        <p:nvPicPr>
          <p:cNvPr id="8" name="Gradient (Intense)">
            <a:extLst>
              <a:ext uri="{FF2B5EF4-FFF2-40B4-BE49-F238E27FC236}">
                <a16:creationId xmlns:a16="http://schemas.microsoft.com/office/drawing/2014/main" id="{6B98E4AB-42CE-ADB5-0099-C939EEDB75B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048" t="3318" r="33564" b="9244"/>
          <a:stretch/>
        </p:blipFill>
        <p:spPr>
          <a:xfrm>
            <a:off x="8140700" y="180002"/>
            <a:ext cx="3871300" cy="6066810"/>
          </a:xfrm>
          <a:custGeom>
            <a:avLst/>
            <a:gdLst>
              <a:gd name="connsiteX0" fmla="*/ 57682 w 3871300"/>
              <a:gd name="connsiteY0" fmla="*/ 0 h 6066810"/>
              <a:gd name="connsiteX1" fmla="*/ 3813618 w 3871300"/>
              <a:gd name="connsiteY1" fmla="*/ 0 h 6066810"/>
              <a:gd name="connsiteX2" fmla="*/ 3871300 w 3871300"/>
              <a:gd name="connsiteY2" fmla="*/ 57682 h 6066810"/>
              <a:gd name="connsiteX3" fmla="*/ 3871300 w 3871300"/>
              <a:gd name="connsiteY3" fmla="*/ 6009128 h 6066810"/>
              <a:gd name="connsiteX4" fmla="*/ 3813618 w 3871300"/>
              <a:gd name="connsiteY4" fmla="*/ 6066810 h 6066810"/>
              <a:gd name="connsiteX5" fmla="*/ 57682 w 3871300"/>
              <a:gd name="connsiteY5" fmla="*/ 6066810 h 6066810"/>
              <a:gd name="connsiteX6" fmla="*/ 0 w 3871300"/>
              <a:gd name="connsiteY6" fmla="*/ 6009128 h 6066810"/>
              <a:gd name="connsiteX7" fmla="*/ 0 w 3871300"/>
              <a:gd name="connsiteY7" fmla="*/ 57682 h 6066810"/>
              <a:gd name="connsiteX8" fmla="*/ 57682 w 3871300"/>
              <a:gd name="connsiteY8" fmla="*/ 0 h 60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1300" h="6066810">
                <a:moveTo>
                  <a:pt x="57682" y="0"/>
                </a:moveTo>
                <a:lnTo>
                  <a:pt x="3813618" y="0"/>
                </a:lnTo>
                <a:cubicBezTo>
                  <a:pt x="3845475" y="0"/>
                  <a:pt x="3871300" y="25825"/>
                  <a:pt x="3871300" y="57682"/>
                </a:cubicBezTo>
                <a:lnTo>
                  <a:pt x="3871300" y="6009128"/>
                </a:lnTo>
                <a:cubicBezTo>
                  <a:pt x="3871300" y="6040985"/>
                  <a:pt x="3845475" y="6066810"/>
                  <a:pt x="3813618" y="6066810"/>
                </a:cubicBezTo>
                <a:lnTo>
                  <a:pt x="57682" y="6066810"/>
                </a:lnTo>
                <a:cubicBezTo>
                  <a:pt x="25824" y="6066810"/>
                  <a:pt x="0" y="6040985"/>
                  <a:pt x="0" y="6009128"/>
                </a:cubicBezTo>
                <a:lnTo>
                  <a:pt x="0" y="57682"/>
                </a:lnTo>
                <a:cubicBezTo>
                  <a:pt x="0" y="25825"/>
                  <a:pt x="25824" y="0"/>
                  <a:pt x="57682" y="0"/>
                </a:cubicBezTo>
                <a:close/>
              </a:path>
            </a:pathLst>
          </a:custGeom>
        </p:spPr>
      </p:pic>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FE35E9C8-80EF-E898-B2BA-B08C732E979F}"/>
              </a:ext>
            </a:extLst>
          </p:cNvPr>
          <p:cNvSpPr>
            <a:spLocks noGrp="1"/>
          </p:cNvSpPr>
          <p:nvPr>
            <p:ph type="ftr" sz="quarter" idx="43"/>
          </p:nvPr>
        </p:nvSpPr>
        <p:spPr/>
        <p:txBody>
          <a:bodyPr/>
          <a:lstStyle/>
          <a:p>
            <a:r>
              <a:rPr lang="en-GB"/>
              <a:t>Copyright © 2023 HCL Technologies | Confidential</a:t>
            </a:r>
            <a:endParaRPr lang="en-GB" dirty="0"/>
          </a:p>
        </p:txBody>
      </p:sp>
      <p:sp>
        <p:nvSpPr>
          <p:cNvPr id="15" name="Title 1">
            <a:extLst>
              <a:ext uri="{FF2B5EF4-FFF2-40B4-BE49-F238E27FC236}">
                <a16:creationId xmlns:a16="http://schemas.microsoft.com/office/drawing/2014/main" id="{5DFE210B-BF56-70C6-1AF0-CD5AC64045FD}"/>
              </a:ext>
            </a:extLst>
          </p:cNvPr>
          <p:cNvSpPr>
            <a:spLocks noGrp="1"/>
          </p:cNvSpPr>
          <p:nvPr>
            <p:ph type="title" hasCustomPrompt="1"/>
          </p:nvPr>
        </p:nvSpPr>
        <p:spPr>
          <a:xfrm>
            <a:off x="863999" y="1632232"/>
            <a:ext cx="4094606" cy="2215991"/>
          </a:xfrm>
        </p:spPr>
        <p:txBody>
          <a:bodyPr/>
          <a:lstStyle>
            <a:lvl1pPr>
              <a:defRPr sz="4000"/>
            </a:lvl1pPr>
          </a:lstStyle>
          <a:p>
            <a:r>
              <a:rPr lang="en-US" dirty="0"/>
              <a:t>Insert heading </a:t>
            </a:r>
            <a:br>
              <a:rPr lang="en-US" dirty="0"/>
            </a:br>
            <a:r>
              <a:rPr lang="en-US" dirty="0"/>
              <a:t>minimum 36 </a:t>
            </a:r>
            <a:r>
              <a:rPr lang="en-US" dirty="0" err="1"/>
              <a:t>pt</a:t>
            </a:r>
            <a:r>
              <a:rPr lang="en-US" dirty="0"/>
              <a:t> maximum four lines </a:t>
            </a:r>
          </a:p>
        </p:txBody>
      </p:sp>
      <p:sp>
        <p:nvSpPr>
          <p:cNvPr id="16" name="Subtitle">
            <a:extLst>
              <a:ext uri="{FF2B5EF4-FFF2-40B4-BE49-F238E27FC236}">
                <a16:creationId xmlns:a16="http://schemas.microsoft.com/office/drawing/2014/main" id="{D5943E53-4483-BA94-36A1-341FC378E833}"/>
              </a:ext>
            </a:extLst>
          </p:cNvPr>
          <p:cNvSpPr>
            <a:spLocks noGrp="1"/>
          </p:cNvSpPr>
          <p:nvPr>
            <p:ph type="body" sz="quarter" idx="37" hasCustomPrompt="1"/>
          </p:nvPr>
        </p:nvSpPr>
        <p:spPr>
          <a:xfrm>
            <a:off x="879558" y="3562265"/>
            <a:ext cx="4076617" cy="979069"/>
          </a:xfrm>
          <a:prstGeom prst="rect">
            <a:avLst/>
          </a:prstGeom>
        </p:spPr>
        <p:txBody>
          <a:bodyPr wrap="square" lIns="0" tIns="360000" rIns="0" bIns="0">
            <a:spAutoFit/>
          </a:bodyPr>
          <a:lstStyle>
            <a:lvl1pPr marL="0" marR="0" indent="0" algn="l" defTabSz="1734634" rtl="0" eaLnBrk="1" fontAlgn="auto" latinLnBrk="0" hangingPunct="1">
              <a:lnSpc>
                <a:spcPct val="100000"/>
              </a:lnSpc>
              <a:spcBef>
                <a:spcPts val="0"/>
              </a:spcBef>
              <a:spcAft>
                <a:spcPts val="0"/>
              </a:spcAft>
              <a:buClrTx/>
              <a:buSzTx/>
              <a:buFont typeface="HCLTech Roobert Light" charset="0"/>
              <a:buNone/>
              <a:tabLst/>
              <a:defRPr sz="2000" b="0">
                <a:solidFill>
                  <a:schemeClr val="tx1"/>
                </a:solidFill>
                <a:latin typeface="+mn-lt"/>
                <a:cs typeface="+mj-cs"/>
              </a:defRPr>
            </a:lvl1pPr>
          </a:lstStyle>
          <a:p>
            <a:pPr marL="0" marR="0" lvl="0" indent="0" algn="l" defTabSz="1734634" rtl="0" eaLnBrk="1" fontAlgn="auto" latinLnBrk="0" hangingPunct="1">
              <a:lnSpc>
                <a:spcPct val="100000"/>
              </a:lnSpc>
              <a:spcBef>
                <a:spcPts val="0"/>
              </a:spcBef>
              <a:spcAft>
                <a:spcPts val="0"/>
              </a:spcAft>
              <a:buClrTx/>
              <a:buSzTx/>
              <a:buFont typeface="HCLTech Roobert Light" charset="0"/>
              <a:buNone/>
              <a:tabLst/>
              <a:defRPr/>
            </a:pPr>
            <a:r>
              <a:rPr lang="en-US" dirty="0"/>
              <a:t>Insert subtitle here at 20 </a:t>
            </a:r>
            <a:r>
              <a:rPr lang="en-US" dirty="0" err="1"/>
              <a:t>pt</a:t>
            </a:r>
            <a:r>
              <a:rPr lang="en-US" dirty="0"/>
              <a:t> and align to the baseline of the title</a:t>
            </a:r>
          </a:p>
        </p:txBody>
      </p:sp>
      <p:sp>
        <p:nvSpPr>
          <p:cNvPr id="4" name="Picture Placeholder">
            <a:extLst>
              <a:ext uri="{FF2B5EF4-FFF2-40B4-BE49-F238E27FC236}">
                <a16:creationId xmlns:a16="http://schemas.microsoft.com/office/drawing/2014/main" id="{DE0E95AF-6D3E-B9FF-D88E-7C59CB5CF859}"/>
              </a:ext>
            </a:extLst>
          </p:cNvPr>
          <p:cNvSpPr>
            <a:spLocks noGrp="1"/>
          </p:cNvSpPr>
          <p:nvPr>
            <p:ph type="pic" sz="quarter" idx="40" hasCustomPrompt="1"/>
          </p:nvPr>
        </p:nvSpPr>
        <p:spPr>
          <a:xfrm>
            <a:off x="5436344" y="180002"/>
            <a:ext cx="2521926" cy="6066811"/>
          </a:xfrm>
          <a:prstGeom prst="roundRect">
            <a:avLst>
              <a:gd name="adj" fmla="val 2236"/>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3" name="Key point 1">
            <a:extLst>
              <a:ext uri="{FF2B5EF4-FFF2-40B4-BE49-F238E27FC236}">
                <a16:creationId xmlns:a16="http://schemas.microsoft.com/office/drawing/2014/main" id="{C4443898-AA4F-E157-E39C-A93BB2D15B74}"/>
              </a:ext>
            </a:extLst>
          </p:cNvPr>
          <p:cNvSpPr>
            <a:spLocks noGrp="1"/>
          </p:cNvSpPr>
          <p:nvPr>
            <p:ph type="body" sz="quarter" idx="19" hasCustomPrompt="1"/>
          </p:nvPr>
        </p:nvSpPr>
        <p:spPr>
          <a:xfrm>
            <a:off x="8575675" y="669345"/>
            <a:ext cx="3098557" cy="1069524"/>
          </a:xfrm>
          <a:prstGeom prst="rect">
            <a:avLst/>
          </a:prstGeom>
          <a:noFill/>
        </p:spPr>
        <p:txBody>
          <a:bodyPr lIns="648000" tIns="0" rIns="144000" bIns="0" anchor="t">
            <a:spAutoFit/>
          </a:bodyPr>
          <a:lstStyle>
            <a:lvl1pPr>
              <a:spcAft>
                <a:spcPts val="900"/>
              </a:spcAft>
              <a:defRPr sz="2000">
                <a:solidFill>
                  <a:schemeClr val="bg1"/>
                </a:solidFill>
                <a:latin typeface="+mj-lt"/>
              </a:defRPr>
            </a:lvl1pPr>
            <a:lvl2pPr marL="0" indent="0">
              <a:buClr>
                <a:schemeClr val="bg1"/>
              </a:buClr>
              <a:buNone/>
              <a:defRPr sz="1600">
                <a:solidFill>
                  <a:schemeClr val="bg1"/>
                </a:solidFill>
              </a:defRPr>
            </a:lvl2pPr>
            <a:lvl3pPr marL="180000" indent="-180000">
              <a:buClr>
                <a:schemeClr val="bg1"/>
              </a:buClr>
              <a:buFont typeface="HCLTech Roobert Light" pitchFamily="50" charset="0"/>
              <a:buChar char="•"/>
              <a:defRPr sz="1600">
                <a:solidFill>
                  <a:schemeClr val="bg1"/>
                </a:solidFill>
              </a:defRPr>
            </a:lvl3pPr>
            <a:lvl4pPr>
              <a:buClr>
                <a:schemeClr val="tx2"/>
              </a:buClr>
              <a:defRPr sz="1400">
                <a:solidFill>
                  <a:schemeClr val="tx1"/>
                </a:solidFill>
              </a:defRPr>
            </a:lvl4pPr>
          </a:lstStyle>
          <a:p>
            <a:pPr lvl="0"/>
            <a:r>
              <a:rPr lang="en-US" dirty="0"/>
              <a:t>Insert subhead</a:t>
            </a:r>
          </a:p>
          <a:p>
            <a:pPr lvl="1"/>
            <a:r>
              <a:rPr lang="en-US" dirty="0"/>
              <a:t>Second level</a:t>
            </a:r>
          </a:p>
          <a:p>
            <a:pPr lvl="2"/>
            <a:r>
              <a:rPr lang="en-US" dirty="0"/>
              <a:t>Third level</a:t>
            </a:r>
          </a:p>
        </p:txBody>
      </p:sp>
      <p:sp>
        <p:nvSpPr>
          <p:cNvPr id="13" name="Number 1">
            <a:extLst>
              <a:ext uri="{FF2B5EF4-FFF2-40B4-BE49-F238E27FC236}">
                <a16:creationId xmlns:a16="http://schemas.microsoft.com/office/drawing/2014/main" id="{CE6A23CB-FD9C-4FA0-9CBE-D0F760D9AAC2}"/>
              </a:ext>
            </a:extLst>
          </p:cNvPr>
          <p:cNvSpPr>
            <a:spLocks noGrp="1"/>
          </p:cNvSpPr>
          <p:nvPr>
            <p:ph type="body" sz="quarter" idx="21" hasCustomPrompt="1"/>
          </p:nvPr>
        </p:nvSpPr>
        <p:spPr>
          <a:xfrm>
            <a:off x="8505137" y="492555"/>
            <a:ext cx="577081" cy="1015663"/>
          </a:xfrm>
        </p:spPr>
        <p:txBody>
          <a:bodyPr wrap="none" anchor="t">
            <a:spAutoFit/>
          </a:bodyPr>
          <a:lstStyle>
            <a:lvl1pPr algn="ctr">
              <a:defRPr sz="6600" b="0">
                <a:solidFill>
                  <a:schemeClr val="bg1"/>
                </a:solidFill>
                <a:latin typeface="+mn-lt"/>
              </a:defRPr>
            </a:lvl1pPr>
          </a:lstStyle>
          <a:p>
            <a:pPr lvl="0"/>
            <a:r>
              <a:rPr lang="en-US" dirty="0"/>
              <a:t>#</a:t>
            </a:r>
          </a:p>
        </p:txBody>
      </p:sp>
      <p:sp>
        <p:nvSpPr>
          <p:cNvPr id="14" name="Number 2">
            <a:extLst>
              <a:ext uri="{FF2B5EF4-FFF2-40B4-BE49-F238E27FC236}">
                <a16:creationId xmlns:a16="http://schemas.microsoft.com/office/drawing/2014/main" id="{E5897E41-4071-8BB0-1EA8-5467C1CA4E8C}"/>
              </a:ext>
            </a:extLst>
          </p:cNvPr>
          <p:cNvSpPr>
            <a:spLocks noGrp="1"/>
          </p:cNvSpPr>
          <p:nvPr>
            <p:ph type="body" sz="quarter" idx="39" hasCustomPrompt="1"/>
          </p:nvPr>
        </p:nvSpPr>
        <p:spPr>
          <a:xfrm>
            <a:off x="8505137" y="2470043"/>
            <a:ext cx="577081" cy="1015663"/>
          </a:xfrm>
        </p:spPr>
        <p:txBody>
          <a:bodyPr wrap="none" anchor="t">
            <a:spAutoFit/>
          </a:bodyPr>
          <a:lstStyle>
            <a:lvl1pPr algn="ctr">
              <a:defRPr sz="6600" b="0">
                <a:solidFill>
                  <a:schemeClr val="bg1"/>
                </a:solidFill>
                <a:latin typeface="+mn-lt"/>
              </a:defRPr>
            </a:lvl1pPr>
          </a:lstStyle>
          <a:p>
            <a:pPr lvl="0"/>
            <a:r>
              <a:rPr lang="en-US" dirty="0"/>
              <a:t>#</a:t>
            </a:r>
          </a:p>
        </p:txBody>
      </p:sp>
      <p:sp>
        <p:nvSpPr>
          <p:cNvPr id="26" name="Number 3">
            <a:extLst>
              <a:ext uri="{FF2B5EF4-FFF2-40B4-BE49-F238E27FC236}">
                <a16:creationId xmlns:a16="http://schemas.microsoft.com/office/drawing/2014/main" id="{543113C7-D63A-7BE5-F79B-C0E46BE65E7F}"/>
              </a:ext>
            </a:extLst>
          </p:cNvPr>
          <p:cNvSpPr>
            <a:spLocks noGrp="1"/>
          </p:cNvSpPr>
          <p:nvPr>
            <p:ph type="body" sz="quarter" idx="42" hasCustomPrompt="1"/>
          </p:nvPr>
        </p:nvSpPr>
        <p:spPr>
          <a:xfrm>
            <a:off x="8505137" y="4449768"/>
            <a:ext cx="577081" cy="1015663"/>
          </a:xfrm>
        </p:spPr>
        <p:txBody>
          <a:bodyPr wrap="none" anchor="t">
            <a:spAutoFit/>
          </a:bodyPr>
          <a:lstStyle>
            <a:lvl1pPr algn="ctr">
              <a:defRPr sz="6600" b="0">
                <a:solidFill>
                  <a:schemeClr val="bg1"/>
                </a:solidFill>
                <a:latin typeface="+mn-lt"/>
              </a:defRPr>
            </a:lvl1pPr>
          </a:lstStyle>
          <a:p>
            <a:pPr lvl="0"/>
            <a:r>
              <a:rPr lang="en-US" dirty="0"/>
              <a:t>#</a:t>
            </a:r>
          </a:p>
        </p:txBody>
      </p:sp>
      <p:grpSp>
        <p:nvGrpSpPr>
          <p:cNvPr id="33" name="Lines">
            <a:extLst>
              <a:ext uri="{FF2B5EF4-FFF2-40B4-BE49-F238E27FC236}">
                <a16:creationId xmlns:a16="http://schemas.microsoft.com/office/drawing/2014/main" id="{EAAF21ED-F9E9-B008-9E96-8D498046582D}"/>
              </a:ext>
            </a:extLst>
          </p:cNvPr>
          <p:cNvGrpSpPr/>
          <p:nvPr userDrawn="1"/>
        </p:nvGrpSpPr>
        <p:grpSpPr>
          <a:xfrm>
            <a:off x="8561998" y="2243563"/>
            <a:ext cx="3098556" cy="1979725"/>
            <a:chOff x="8561998" y="2243563"/>
            <a:chExt cx="3098556" cy="1979725"/>
          </a:xfrm>
        </p:grpSpPr>
        <p:cxnSp>
          <p:nvCxnSpPr>
            <p:cNvPr id="34" name="Straight Connector 33">
              <a:extLst>
                <a:ext uri="{FF2B5EF4-FFF2-40B4-BE49-F238E27FC236}">
                  <a16:creationId xmlns:a16="http://schemas.microsoft.com/office/drawing/2014/main" id="{DE0CBAFF-2CC7-64B6-D3E4-287BA0BFFCE0}"/>
                </a:ext>
              </a:extLst>
            </p:cNvPr>
            <p:cNvCxnSpPr>
              <a:cxnSpLocks/>
            </p:cNvCxnSpPr>
            <p:nvPr/>
          </p:nvCxnSpPr>
          <p:spPr>
            <a:xfrm>
              <a:off x="8561998" y="2243563"/>
              <a:ext cx="3098556"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2F0BC8D-21ED-81B6-FB74-603423F17943}"/>
                </a:ext>
              </a:extLst>
            </p:cNvPr>
            <p:cNvCxnSpPr>
              <a:cxnSpLocks/>
            </p:cNvCxnSpPr>
            <p:nvPr/>
          </p:nvCxnSpPr>
          <p:spPr>
            <a:xfrm>
              <a:off x="8561998" y="4223288"/>
              <a:ext cx="3098556"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grpSp>
      <p:sp>
        <p:nvSpPr>
          <p:cNvPr id="6" name="Key point 1">
            <a:extLst>
              <a:ext uri="{FF2B5EF4-FFF2-40B4-BE49-F238E27FC236}">
                <a16:creationId xmlns:a16="http://schemas.microsoft.com/office/drawing/2014/main" id="{D727A7BE-A765-9966-FDD2-FC639C6A9B07}"/>
              </a:ext>
            </a:extLst>
          </p:cNvPr>
          <p:cNvSpPr>
            <a:spLocks noGrp="1"/>
          </p:cNvSpPr>
          <p:nvPr>
            <p:ph type="body" sz="quarter" idx="44" hasCustomPrompt="1"/>
          </p:nvPr>
        </p:nvSpPr>
        <p:spPr>
          <a:xfrm>
            <a:off x="8575675" y="2637701"/>
            <a:ext cx="3098557" cy="1069524"/>
          </a:xfrm>
          <a:prstGeom prst="rect">
            <a:avLst/>
          </a:prstGeom>
          <a:noFill/>
        </p:spPr>
        <p:txBody>
          <a:bodyPr lIns="648000" tIns="0" rIns="144000" bIns="0" anchor="t">
            <a:spAutoFit/>
          </a:bodyPr>
          <a:lstStyle>
            <a:lvl1pPr>
              <a:spcAft>
                <a:spcPts val="900"/>
              </a:spcAft>
              <a:defRPr sz="2000">
                <a:solidFill>
                  <a:schemeClr val="bg1"/>
                </a:solidFill>
                <a:latin typeface="+mj-lt"/>
              </a:defRPr>
            </a:lvl1pPr>
            <a:lvl2pPr marL="0" indent="0">
              <a:buClr>
                <a:schemeClr val="bg1"/>
              </a:buClr>
              <a:buNone/>
              <a:defRPr sz="1600">
                <a:solidFill>
                  <a:schemeClr val="bg1"/>
                </a:solidFill>
              </a:defRPr>
            </a:lvl2pPr>
            <a:lvl3pPr marL="180000" indent="-180000">
              <a:buClr>
                <a:schemeClr val="bg1"/>
              </a:buClr>
              <a:buFont typeface="HCLTech Roobert Light" pitchFamily="50" charset="0"/>
              <a:buChar char="•"/>
              <a:defRPr sz="1600">
                <a:solidFill>
                  <a:schemeClr val="bg1"/>
                </a:solidFill>
              </a:defRPr>
            </a:lvl3pPr>
            <a:lvl4pPr>
              <a:buClr>
                <a:schemeClr val="tx2"/>
              </a:buClr>
              <a:defRPr sz="1400">
                <a:solidFill>
                  <a:schemeClr val="tx1"/>
                </a:solidFill>
              </a:defRPr>
            </a:lvl4pPr>
          </a:lstStyle>
          <a:p>
            <a:pPr lvl="0"/>
            <a:r>
              <a:rPr lang="en-US" dirty="0"/>
              <a:t>Insert subhead</a:t>
            </a:r>
          </a:p>
          <a:p>
            <a:pPr lvl="1"/>
            <a:r>
              <a:rPr lang="en-US" dirty="0"/>
              <a:t>Second level</a:t>
            </a:r>
          </a:p>
          <a:p>
            <a:pPr lvl="2"/>
            <a:r>
              <a:rPr lang="en-US" dirty="0"/>
              <a:t>Third level</a:t>
            </a:r>
          </a:p>
        </p:txBody>
      </p:sp>
      <p:sp>
        <p:nvSpPr>
          <p:cNvPr id="10" name="Key point 1">
            <a:extLst>
              <a:ext uri="{FF2B5EF4-FFF2-40B4-BE49-F238E27FC236}">
                <a16:creationId xmlns:a16="http://schemas.microsoft.com/office/drawing/2014/main" id="{C0004411-2477-2CB6-E02F-C3CA752E97B7}"/>
              </a:ext>
            </a:extLst>
          </p:cNvPr>
          <p:cNvSpPr>
            <a:spLocks noGrp="1"/>
          </p:cNvSpPr>
          <p:nvPr>
            <p:ph type="body" sz="quarter" idx="45" hasCustomPrompt="1"/>
          </p:nvPr>
        </p:nvSpPr>
        <p:spPr>
          <a:xfrm>
            <a:off x="8575675" y="4613677"/>
            <a:ext cx="3098557" cy="1069524"/>
          </a:xfrm>
          <a:prstGeom prst="rect">
            <a:avLst/>
          </a:prstGeom>
          <a:noFill/>
        </p:spPr>
        <p:txBody>
          <a:bodyPr lIns="648000" tIns="0" rIns="144000" bIns="0" anchor="t">
            <a:spAutoFit/>
          </a:bodyPr>
          <a:lstStyle>
            <a:lvl1pPr>
              <a:spcAft>
                <a:spcPts val="900"/>
              </a:spcAft>
              <a:defRPr sz="2000">
                <a:solidFill>
                  <a:schemeClr val="bg1"/>
                </a:solidFill>
                <a:latin typeface="+mj-lt"/>
              </a:defRPr>
            </a:lvl1pPr>
            <a:lvl2pPr marL="0" indent="0">
              <a:buClr>
                <a:schemeClr val="bg1"/>
              </a:buClr>
              <a:buNone/>
              <a:defRPr sz="1600">
                <a:solidFill>
                  <a:schemeClr val="bg1"/>
                </a:solidFill>
              </a:defRPr>
            </a:lvl2pPr>
            <a:lvl3pPr marL="180000" indent="-180000">
              <a:buClr>
                <a:schemeClr val="bg1"/>
              </a:buClr>
              <a:buFont typeface="HCLTech Roobert Light" pitchFamily="50" charset="0"/>
              <a:buChar char="•"/>
              <a:defRPr sz="1600">
                <a:solidFill>
                  <a:schemeClr val="bg1"/>
                </a:solidFill>
              </a:defRPr>
            </a:lvl3pPr>
            <a:lvl4pPr>
              <a:buClr>
                <a:schemeClr val="tx2"/>
              </a:buClr>
              <a:defRPr sz="1400">
                <a:solidFill>
                  <a:schemeClr val="tx1"/>
                </a:solidFill>
              </a:defRPr>
            </a:lvl4pPr>
          </a:lstStyle>
          <a:p>
            <a:pPr lvl="0"/>
            <a:r>
              <a:rPr lang="en-US" dirty="0"/>
              <a:t>Insert subhead</a:t>
            </a:r>
          </a:p>
          <a:p>
            <a:pPr lvl="1"/>
            <a:r>
              <a:rPr lang="en-US" dirty="0"/>
              <a:t>Second level</a:t>
            </a:r>
          </a:p>
          <a:p>
            <a:pPr lvl="2"/>
            <a:r>
              <a:rPr lang="en-US" dirty="0"/>
              <a:t>Third level</a:t>
            </a:r>
          </a:p>
        </p:txBody>
      </p:sp>
    </p:spTree>
    <p:extLst>
      <p:ext uri="{BB962C8B-B14F-4D97-AF65-F5344CB8AC3E}">
        <p14:creationId xmlns:p14="http://schemas.microsoft.com/office/powerpoint/2010/main" val="109830465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hree key points – Numbered, Image top">
    <p:spTree>
      <p:nvGrpSpPr>
        <p:cNvPr id="1" name=""/>
        <p:cNvGrpSpPr/>
        <p:nvPr/>
      </p:nvGrpSpPr>
      <p:grpSpPr>
        <a:xfrm>
          <a:off x="0" y="0"/>
          <a:ext cx="0" cy="0"/>
          <a:chOff x="0" y="0"/>
          <a:chExt cx="0" cy="0"/>
        </a:xfrm>
      </p:grpSpPr>
      <p:sp>
        <p:nvSpPr>
          <p:cNvPr id="17" name="Picture Placeholder">
            <a:extLst>
              <a:ext uri="{FF2B5EF4-FFF2-40B4-BE49-F238E27FC236}">
                <a16:creationId xmlns:a16="http://schemas.microsoft.com/office/drawing/2014/main" id="{E29B08F1-8441-B11D-A841-C128E0E5EBB6}"/>
              </a:ext>
            </a:extLst>
          </p:cNvPr>
          <p:cNvSpPr>
            <a:spLocks noGrp="1"/>
          </p:cNvSpPr>
          <p:nvPr>
            <p:ph type="pic" sz="quarter" idx="15" hasCustomPrompt="1"/>
          </p:nvPr>
        </p:nvSpPr>
        <p:spPr>
          <a:xfrm>
            <a:off x="0" y="0"/>
            <a:ext cx="12192000" cy="5044345"/>
          </a:xfrm>
          <a:custGeom>
            <a:avLst/>
            <a:gdLst>
              <a:gd name="connsiteX0" fmla="*/ 0 w 12192000"/>
              <a:gd name="connsiteY0" fmla="*/ 0 h 5044345"/>
              <a:gd name="connsiteX1" fmla="*/ 12192000 w 12192000"/>
              <a:gd name="connsiteY1" fmla="*/ 0 h 5044345"/>
              <a:gd name="connsiteX2" fmla="*/ 12192000 w 12192000"/>
              <a:gd name="connsiteY2" fmla="*/ 5044345 h 5044345"/>
              <a:gd name="connsiteX3" fmla="*/ 11652000 w 12192000"/>
              <a:gd name="connsiteY3" fmla="*/ 5044345 h 5044345"/>
              <a:gd name="connsiteX4" fmla="*/ 11652000 w 12192000"/>
              <a:gd name="connsiteY4" fmla="*/ 3267681 h 5044345"/>
              <a:gd name="connsiteX5" fmla="*/ 11596527 w 12192000"/>
              <a:gd name="connsiteY5" fmla="*/ 3212208 h 5044345"/>
              <a:gd name="connsiteX6" fmla="*/ 595473 w 12192000"/>
              <a:gd name="connsiteY6" fmla="*/ 3212208 h 5044345"/>
              <a:gd name="connsiteX7" fmla="*/ 540000 w 12192000"/>
              <a:gd name="connsiteY7" fmla="*/ 3267681 h 5044345"/>
              <a:gd name="connsiteX8" fmla="*/ 540000 w 12192000"/>
              <a:gd name="connsiteY8" fmla="*/ 5044345 h 5044345"/>
              <a:gd name="connsiteX9" fmla="*/ 0 w 12192000"/>
              <a:gd name="connsiteY9" fmla="*/ 5044345 h 504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5044345">
                <a:moveTo>
                  <a:pt x="0" y="0"/>
                </a:moveTo>
                <a:lnTo>
                  <a:pt x="12192000" y="0"/>
                </a:lnTo>
                <a:lnTo>
                  <a:pt x="12192000" y="5044345"/>
                </a:lnTo>
                <a:lnTo>
                  <a:pt x="11652000" y="5044345"/>
                </a:lnTo>
                <a:lnTo>
                  <a:pt x="11652000" y="3267681"/>
                </a:lnTo>
                <a:cubicBezTo>
                  <a:pt x="11652000" y="3237044"/>
                  <a:pt x="11627164" y="3212208"/>
                  <a:pt x="11596527" y="3212208"/>
                </a:cubicBezTo>
                <a:lnTo>
                  <a:pt x="595473" y="3212208"/>
                </a:lnTo>
                <a:cubicBezTo>
                  <a:pt x="564836" y="3212208"/>
                  <a:pt x="540000" y="3237044"/>
                  <a:pt x="540000" y="3267681"/>
                </a:cubicBezTo>
                <a:lnTo>
                  <a:pt x="540000" y="5044345"/>
                </a:lnTo>
                <a:lnTo>
                  <a:pt x="0" y="5044345"/>
                </a:lnTo>
                <a:close/>
              </a:path>
            </a:pathLst>
          </a:custGeom>
          <a:solidFill>
            <a:schemeClr val="bg1">
              <a:lumMod val="65000"/>
            </a:schemeClr>
          </a:solidFill>
        </p:spPr>
        <p:txBody>
          <a:bodyPr wrap="square" lIns="180000" tIns="180000" rIns="180000" bIns="180000">
            <a:noAutofit/>
          </a:bodyPr>
          <a:lstStyle>
            <a:lvl1pPr algn="ctr">
              <a:spcBef>
                <a:spcPts val="0"/>
              </a:spcBef>
              <a:spcAft>
                <a:spcPts val="0"/>
              </a:spcAft>
              <a:defRPr sz="1400" b="0">
                <a:solidFill>
                  <a:schemeClr val="bg1">
                    <a:lumMod val="7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18" name="Rectangle: Rounded Corners">
            <a:extLst>
              <a:ext uri="{FF2B5EF4-FFF2-40B4-BE49-F238E27FC236}">
                <a16:creationId xmlns:a16="http://schemas.microsoft.com/office/drawing/2014/main" id="{F8FA728C-717D-D0E0-C7D4-2C57A21437CF}"/>
              </a:ext>
              <a:ext uri="{C183D7F6-B498-43B3-948B-1728B52AA6E4}">
                <adec:decorative xmlns:adec="http://schemas.microsoft.com/office/drawing/2017/decorative" val="1"/>
              </a:ext>
            </a:extLst>
          </p:cNvPr>
          <p:cNvSpPr/>
          <p:nvPr userDrawn="1"/>
        </p:nvSpPr>
        <p:spPr>
          <a:xfrm>
            <a:off x="540000" y="3212208"/>
            <a:ext cx="11112000" cy="3034605"/>
          </a:xfrm>
          <a:prstGeom prst="roundRect">
            <a:avLst>
              <a:gd name="adj" fmla="val 1828"/>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a:extLst>
              <a:ext uri="{FF2B5EF4-FFF2-40B4-BE49-F238E27FC236}">
                <a16:creationId xmlns:a16="http://schemas.microsoft.com/office/drawing/2014/main" id="{9AA9CEE4-D253-C905-1E38-8A50A4E3F5E7}"/>
              </a:ext>
            </a:extLst>
          </p:cNvPr>
          <p:cNvSpPr>
            <a:spLocks noGrp="1"/>
          </p:cNvSpPr>
          <p:nvPr>
            <p:ph type="sldNum" sz="quarter" idx="11"/>
          </p:nvPr>
        </p:nvSpPr>
        <p:spPr/>
        <p:txBody>
          <a:bodyPr/>
          <a:lstStyle/>
          <a:p>
            <a:fld id="{131B1B71-F777-4265-92BF-3E95CD792424}" type="slidenum">
              <a:rPr lang="en-US" smtClean="0"/>
              <a:pPr/>
              <a:t>‹#›</a:t>
            </a:fld>
            <a:endParaRPr lang="en-US" dirty="0"/>
          </a:p>
        </p:txBody>
      </p:sp>
      <p:sp>
        <p:nvSpPr>
          <p:cNvPr id="6" name="Footer Placeholder">
            <a:extLst>
              <a:ext uri="{FF2B5EF4-FFF2-40B4-BE49-F238E27FC236}">
                <a16:creationId xmlns:a16="http://schemas.microsoft.com/office/drawing/2014/main" id="{20E97618-4C84-8D52-C631-C7005D1A5626}"/>
              </a:ext>
            </a:extLst>
          </p:cNvPr>
          <p:cNvSpPr>
            <a:spLocks noGrp="1"/>
          </p:cNvSpPr>
          <p:nvPr>
            <p:ph type="ftr" sz="quarter" idx="20"/>
          </p:nvPr>
        </p:nvSpPr>
        <p:spPr/>
        <p:txBody>
          <a:bodyPr/>
          <a:lstStyle/>
          <a:p>
            <a:r>
              <a:rPr lang="en-GB"/>
              <a:t>Copyright © 2023 HCL Technologies | Confidential</a:t>
            </a:r>
            <a:endParaRPr lang="en-GB" dirty="0"/>
          </a:p>
        </p:txBody>
      </p:sp>
      <p:sp>
        <p:nvSpPr>
          <p:cNvPr id="3" name="Title 1">
            <a:extLst>
              <a:ext uri="{FF2B5EF4-FFF2-40B4-BE49-F238E27FC236}">
                <a16:creationId xmlns:a16="http://schemas.microsoft.com/office/drawing/2014/main" id="{88065510-5ED8-FB58-7CE2-A5A552E4022E}"/>
              </a:ext>
            </a:extLst>
          </p:cNvPr>
          <p:cNvSpPr>
            <a:spLocks noGrp="1"/>
          </p:cNvSpPr>
          <p:nvPr>
            <p:ph type="title" hasCustomPrompt="1"/>
          </p:nvPr>
        </p:nvSpPr>
        <p:spPr>
          <a:xfrm>
            <a:off x="1080000" y="860400"/>
            <a:ext cx="5685925" cy="1661993"/>
          </a:xfrm>
        </p:spPr>
        <p:txBody>
          <a:bodyPr/>
          <a:lstStyle>
            <a:lvl1pPr>
              <a:defRPr sz="4000">
                <a:solidFill>
                  <a:schemeClr val="bg1"/>
                </a:solidFill>
              </a:defRPr>
            </a:lvl1pPr>
          </a:lstStyle>
          <a:p>
            <a:r>
              <a:rPr lang="en-US" dirty="0"/>
              <a:t>Insert heading </a:t>
            </a:r>
            <a:br>
              <a:rPr lang="en-US" dirty="0"/>
            </a:br>
            <a:r>
              <a:rPr lang="en-US" dirty="0"/>
              <a:t>minimum 36 </a:t>
            </a:r>
            <a:r>
              <a:rPr lang="en-US" dirty="0" err="1"/>
              <a:t>pt</a:t>
            </a:r>
            <a:r>
              <a:rPr lang="en-US" dirty="0"/>
              <a:t> </a:t>
            </a:r>
            <a:br>
              <a:rPr lang="en-US" dirty="0"/>
            </a:br>
            <a:r>
              <a:rPr lang="en-US" dirty="0"/>
              <a:t>maximum 3 lines </a:t>
            </a:r>
          </a:p>
        </p:txBody>
      </p:sp>
      <p:sp>
        <p:nvSpPr>
          <p:cNvPr id="2" name="Text Placeholder 1">
            <a:extLst>
              <a:ext uri="{FF2B5EF4-FFF2-40B4-BE49-F238E27FC236}">
                <a16:creationId xmlns:a16="http://schemas.microsoft.com/office/drawing/2014/main" id="{408B9533-025A-F26C-2790-96E55D8D5DFA}"/>
              </a:ext>
            </a:extLst>
          </p:cNvPr>
          <p:cNvSpPr>
            <a:spLocks noGrp="1"/>
          </p:cNvSpPr>
          <p:nvPr>
            <p:ph type="body" sz="quarter" idx="17" hasCustomPrompt="1"/>
          </p:nvPr>
        </p:nvSpPr>
        <p:spPr>
          <a:xfrm>
            <a:off x="1079999" y="3528000"/>
            <a:ext cx="3043232" cy="2394000"/>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0"/>
            <a:r>
              <a:rPr lang="en-US" dirty="0"/>
              <a:t>00</a:t>
            </a:r>
          </a:p>
          <a:p>
            <a:pPr lvl="1"/>
            <a:r>
              <a:rPr lang="en-US" dirty="0"/>
              <a:t>Insert Subhead</a:t>
            </a:r>
          </a:p>
          <a:p>
            <a:pPr lvl="2"/>
            <a:r>
              <a:rPr lang="en-US" dirty="0"/>
              <a:t>First level</a:t>
            </a:r>
          </a:p>
          <a:p>
            <a:pPr lvl="3"/>
            <a:r>
              <a:rPr lang="en-US" dirty="0"/>
              <a:t>Second level</a:t>
            </a:r>
          </a:p>
          <a:p>
            <a:pPr lvl="4"/>
            <a:r>
              <a:rPr lang="en-US" dirty="0"/>
              <a:t>Third level</a:t>
            </a:r>
          </a:p>
        </p:txBody>
      </p:sp>
      <p:sp>
        <p:nvSpPr>
          <p:cNvPr id="5" name="Text Placeholder 2">
            <a:extLst>
              <a:ext uri="{FF2B5EF4-FFF2-40B4-BE49-F238E27FC236}">
                <a16:creationId xmlns:a16="http://schemas.microsoft.com/office/drawing/2014/main" id="{FCDCAF55-2825-A1DB-A00C-C789DB8C73AE}"/>
              </a:ext>
            </a:extLst>
          </p:cNvPr>
          <p:cNvSpPr>
            <a:spLocks noGrp="1"/>
          </p:cNvSpPr>
          <p:nvPr>
            <p:ph type="body" sz="quarter" idx="18" hasCustomPrompt="1"/>
          </p:nvPr>
        </p:nvSpPr>
        <p:spPr>
          <a:xfrm>
            <a:off x="4575616" y="3528000"/>
            <a:ext cx="3042000" cy="2394000"/>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0"/>
            <a:r>
              <a:rPr lang="en-US" dirty="0"/>
              <a:t>00</a:t>
            </a:r>
          </a:p>
          <a:p>
            <a:pPr lvl="1"/>
            <a:r>
              <a:rPr lang="en-US" dirty="0"/>
              <a:t>Insert Subhead</a:t>
            </a:r>
          </a:p>
          <a:p>
            <a:pPr lvl="2"/>
            <a:r>
              <a:rPr lang="en-US" dirty="0"/>
              <a:t>First level</a:t>
            </a:r>
          </a:p>
          <a:p>
            <a:pPr lvl="3"/>
            <a:r>
              <a:rPr lang="en-US" dirty="0"/>
              <a:t>Second level</a:t>
            </a:r>
          </a:p>
          <a:p>
            <a:pPr lvl="4"/>
            <a:r>
              <a:rPr lang="en-US" dirty="0"/>
              <a:t>Third level</a:t>
            </a:r>
          </a:p>
        </p:txBody>
      </p:sp>
      <p:sp>
        <p:nvSpPr>
          <p:cNvPr id="9" name="Text Placeholder 3">
            <a:extLst>
              <a:ext uri="{FF2B5EF4-FFF2-40B4-BE49-F238E27FC236}">
                <a16:creationId xmlns:a16="http://schemas.microsoft.com/office/drawing/2014/main" id="{9D1892D4-C5BA-30DA-D825-6142ABCFBC0C}"/>
              </a:ext>
            </a:extLst>
          </p:cNvPr>
          <p:cNvSpPr>
            <a:spLocks noGrp="1"/>
          </p:cNvSpPr>
          <p:nvPr>
            <p:ph type="body" sz="quarter" idx="19" hasCustomPrompt="1"/>
          </p:nvPr>
        </p:nvSpPr>
        <p:spPr>
          <a:xfrm>
            <a:off x="8070000" y="3528000"/>
            <a:ext cx="3042000" cy="2394000"/>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0"/>
            <a:r>
              <a:rPr lang="en-US" dirty="0"/>
              <a:t>00</a:t>
            </a:r>
          </a:p>
          <a:p>
            <a:pPr lvl="1"/>
            <a:r>
              <a:rPr lang="en-US" dirty="0"/>
              <a:t>Insert Subhead</a:t>
            </a:r>
          </a:p>
          <a:p>
            <a:pPr lvl="2"/>
            <a:r>
              <a:rPr lang="en-US" dirty="0"/>
              <a:t>First level</a:t>
            </a:r>
          </a:p>
          <a:p>
            <a:pPr lvl="3"/>
            <a:r>
              <a:rPr lang="en-US" dirty="0"/>
              <a:t>Second level</a:t>
            </a:r>
          </a:p>
          <a:p>
            <a:pPr lvl="4"/>
            <a:r>
              <a:rPr lang="en-US" dirty="0"/>
              <a:t>Third level</a:t>
            </a:r>
          </a:p>
        </p:txBody>
      </p:sp>
    </p:spTree>
    <p:extLst>
      <p:ext uri="{BB962C8B-B14F-4D97-AF65-F5344CB8AC3E}">
        <p14:creationId xmlns:p14="http://schemas.microsoft.com/office/powerpoint/2010/main" val="260347731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hree key points – Gradient Top (Dark)">
    <p:spTree>
      <p:nvGrpSpPr>
        <p:cNvPr id="1" name=""/>
        <p:cNvGrpSpPr/>
        <p:nvPr/>
      </p:nvGrpSpPr>
      <p:grpSpPr>
        <a:xfrm>
          <a:off x="0" y="0"/>
          <a:ext cx="0" cy="0"/>
          <a:chOff x="0" y="0"/>
          <a:chExt cx="0" cy="0"/>
        </a:xfrm>
      </p:grpSpPr>
      <p:pic>
        <p:nvPicPr>
          <p:cNvPr id="3" name="Gradient (Intense)">
            <a:extLst>
              <a:ext uri="{FF2B5EF4-FFF2-40B4-BE49-F238E27FC236}">
                <a16:creationId xmlns:a16="http://schemas.microsoft.com/office/drawing/2014/main" id="{48088F4E-9664-D862-4AED-CA02F094597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16364" r="579" b="35511"/>
          <a:stretch/>
        </p:blipFill>
        <p:spPr>
          <a:xfrm>
            <a:off x="262" y="0"/>
            <a:ext cx="12191475" cy="3339106"/>
          </a:xfrm>
          <a:prstGeom prst="rect">
            <a:avLst/>
          </a:prstGeom>
        </p:spPr>
      </p:pic>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53560F03-272C-34D1-281F-238D6172CAB0}"/>
              </a:ext>
            </a:extLst>
          </p:cNvPr>
          <p:cNvSpPr>
            <a:spLocks noGrp="1"/>
          </p:cNvSpPr>
          <p:nvPr>
            <p:ph type="ftr" sz="quarter" idx="41"/>
          </p:nvPr>
        </p:nvSpPr>
        <p:spPr/>
        <p:txBody>
          <a:bodyPr/>
          <a:lstStyle/>
          <a:p>
            <a:r>
              <a:rPr lang="en-GB"/>
              <a:t>Copyright © 2023 HCL Technologies | Confidential</a:t>
            </a:r>
            <a:endParaRPr lang="en-GB" dirty="0"/>
          </a:p>
        </p:txBody>
      </p:sp>
      <p:sp>
        <p:nvSpPr>
          <p:cNvPr id="4" name="Title 1">
            <a:extLst>
              <a:ext uri="{FF2B5EF4-FFF2-40B4-BE49-F238E27FC236}">
                <a16:creationId xmlns:a16="http://schemas.microsoft.com/office/drawing/2014/main" id="{9EE80BFF-807D-AE14-AD85-E8265AF40A77}"/>
              </a:ext>
            </a:extLst>
          </p:cNvPr>
          <p:cNvSpPr>
            <a:spLocks noGrp="1"/>
          </p:cNvSpPr>
          <p:nvPr>
            <p:ph type="title" hasCustomPrompt="1"/>
          </p:nvPr>
        </p:nvSpPr>
        <p:spPr>
          <a:xfrm>
            <a:off x="864001" y="860400"/>
            <a:ext cx="10429474" cy="1107996"/>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5" name="Subtitle">
            <a:extLst>
              <a:ext uri="{FF2B5EF4-FFF2-40B4-BE49-F238E27FC236}">
                <a16:creationId xmlns:a16="http://schemas.microsoft.com/office/drawing/2014/main" id="{4E37C977-3E79-7883-55EC-89B3F37338AB}"/>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bg1"/>
                </a:solidFill>
                <a:latin typeface="+mn-lt"/>
                <a:cs typeface="+mj-cs"/>
              </a:defRPr>
            </a:lvl1pPr>
          </a:lstStyle>
          <a:p>
            <a:pPr lvl="0"/>
            <a:r>
              <a:rPr lang="en-US" dirty="0"/>
              <a:t>Insert subtitle</a:t>
            </a:r>
          </a:p>
        </p:txBody>
      </p:sp>
      <p:sp>
        <p:nvSpPr>
          <p:cNvPr id="6" name="Text Placeholder 1">
            <a:extLst>
              <a:ext uri="{FF2B5EF4-FFF2-40B4-BE49-F238E27FC236}">
                <a16:creationId xmlns:a16="http://schemas.microsoft.com/office/drawing/2014/main" id="{3C1F1957-7B43-7BC2-0FA3-B7A4502CA97A}"/>
              </a:ext>
            </a:extLst>
          </p:cNvPr>
          <p:cNvSpPr>
            <a:spLocks noGrp="1"/>
          </p:cNvSpPr>
          <p:nvPr>
            <p:ph type="body" sz="quarter" idx="42" hasCustomPrompt="1"/>
          </p:nvPr>
        </p:nvSpPr>
        <p:spPr>
          <a:xfrm>
            <a:off x="878399" y="3844800"/>
            <a:ext cx="3170402" cy="2077199"/>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8" name="Text Placeholder 1">
            <a:extLst>
              <a:ext uri="{FF2B5EF4-FFF2-40B4-BE49-F238E27FC236}">
                <a16:creationId xmlns:a16="http://schemas.microsoft.com/office/drawing/2014/main" id="{EE88562E-7299-9FE1-2CE8-5BD6B85469CB}"/>
              </a:ext>
            </a:extLst>
          </p:cNvPr>
          <p:cNvSpPr>
            <a:spLocks noGrp="1"/>
          </p:cNvSpPr>
          <p:nvPr>
            <p:ph type="body" sz="quarter" idx="43" hasCustomPrompt="1"/>
          </p:nvPr>
        </p:nvSpPr>
        <p:spPr>
          <a:xfrm>
            <a:off x="4519751" y="3844800"/>
            <a:ext cx="3170402" cy="2077199"/>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9" name="Text Placeholder 1">
            <a:extLst>
              <a:ext uri="{FF2B5EF4-FFF2-40B4-BE49-F238E27FC236}">
                <a16:creationId xmlns:a16="http://schemas.microsoft.com/office/drawing/2014/main" id="{00479477-C625-54E3-D0C2-3C8370E94DD9}"/>
              </a:ext>
            </a:extLst>
          </p:cNvPr>
          <p:cNvSpPr>
            <a:spLocks noGrp="1"/>
          </p:cNvSpPr>
          <p:nvPr>
            <p:ph type="body" sz="quarter" idx="44" hasCustomPrompt="1"/>
          </p:nvPr>
        </p:nvSpPr>
        <p:spPr>
          <a:xfrm>
            <a:off x="8132999" y="3844800"/>
            <a:ext cx="3170402" cy="2077199"/>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Tree>
    <p:extLst>
      <p:ext uri="{BB962C8B-B14F-4D97-AF65-F5344CB8AC3E}">
        <p14:creationId xmlns:p14="http://schemas.microsoft.com/office/powerpoint/2010/main" val="322901952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hree key points – Gradient Top (Light)">
    <p:spTree>
      <p:nvGrpSpPr>
        <p:cNvPr id="1" name=""/>
        <p:cNvGrpSpPr/>
        <p:nvPr/>
      </p:nvGrpSpPr>
      <p:grpSpPr>
        <a:xfrm>
          <a:off x="0" y="0"/>
          <a:ext cx="0" cy="0"/>
          <a:chOff x="0" y="0"/>
          <a:chExt cx="0" cy="0"/>
        </a:xfrm>
      </p:grpSpPr>
      <p:pic>
        <p:nvPicPr>
          <p:cNvPr id="6" name="Gradient (Light)">
            <a:extLst>
              <a:ext uri="{FF2B5EF4-FFF2-40B4-BE49-F238E27FC236}">
                <a16:creationId xmlns:a16="http://schemas.microsoft.com/office/drawing/2014/main" id="{AA1050C7-57A2-9FE7-BC3B-50330CDB166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 r="1241" b="52607"/>
          <a:stretch/>
        </p:blipFill>
        <p:spPr>
          <a:xfrm>
            <a:off x="0" y="0"/>
            <a:ext cx="12192000" cy="3304896"/>
          </a:xfrm>
          <a:prstGeom prst="rect">
            <a:avLst/>
          </a:prstGeom>
        </p:spPr>
      </p:pic>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53560F03-272C-34D1-281F-238D6172CAB0}"/>
              </a:ext>
            </a:extLst>
          </p:cNvPr>
          <p:cNvSpPr>
            <a:spLocks noGrp="1"/>
          </p:cNvSpPr>
          <p:nvPr>
            <p:ph type="ftr" sz="quarter" idx="41"/>
          </p:nvPr>
        </p:nvSpPr>
        <p:spPr/>
        <p:txBody>
          <a:bodyPr/>
          <a:lstStyle/>
          <a:p>
            <a:r>
              <a:rPr lang="en-GB"/>
              <a:t>Copyright © 2023 HCL Technologies | Confidential</a:t>
            </a:r>
            <a:endParaRPr lang="en-GB" dirty="0"/>
          </a:p>
        </p:txBody>
      </p:sp>
      <p:sp>
        <p:nvSpPr>
          <p:cNvPr id="4" name="Title 1">
            <a:extLst>
              <a:ext uri="{FF2B5EF4-FFF2-40B4-BE49-F238E27FC236}">
                <a16:creationId xmlns:a16="http://schemas.microsoft.com/office/drawing/2014/main" id="{9EE80BFF-807D-AE14-AD85-E8265AF40A77}"/>
              </a:ext>
            </a:extLst>
          </p:cNvPr>
          <p:cNvSpPr>
            <a:spLocks noGrp="1"/>
          </p:cNvSpPr>
          <p:nvPr>
            <p:ph type="title" hasCustomPrompt="1"/>
          </p:nvPr>
        </p:nvSpPr>
        <p:spPr>
          <a:xfrm>
            <a:off x="864001" y="860400"/>
            <a:ext cx="10429474" cy="1107996"/>
          </a:xfrm>
        </p:spPr>
        <p:txBody>
          <a:bodyPr/>
          <a:lstStyle>
            <a:lvl1pPr>
              <a:defRPr sz="4000">
                <a:solidFill>
                  <a:schemeClr val="tx1"/>
                </a:solidFill>
              </a:defRPr>
            </a:lvl1pPr>
          </a:lstStyle>
          <a:p>
            <a:r>
              <a:rPr lang="en-US" dirty="0"/>
              <a:t>Click to edit </a:t>
            </a:r>
            <a:br>
              <a:rPr lang="en-US" dirty="0"/>
            </a:br>
            <a:r>
              <a:rPr lang="en-US" dirty="0"/>
              <a:t>Master title style</a:t>
            </a:r>
          </a:p>
        </p:txBody>
      </p:sp>
      <p:sp>
        <p:nvSpPr>
          <p:cNvPr id="5" name="Subtitle">
            <a:extLst>
              <a:ext uri="{FF2B5EF4-FFF2-40B4-BE49-F238E27FC236}">
                <a16:creationId xmlns:a16="http://schemas.microsoft.com/office/drawing/2014/main" id="{4E37C977-3E79-7883-55EC-89B3F37338AB}"/>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3" name="Text Placeholder 1">
            <a:extLst>
              <a:ext uri="{FF2B5EF4-FFF2-40B4-BE49-F238E27FC236}">
                <a16:creationId xmlns:a16="http://schemas.microsoft.com/office/drawing/2014/main" id="{068A9292-275B-1E7A-7013-BA504B716F59}"/>
              </a:ext>
            </a:extLst>
          </p:cNvPr>
          <p:cNvSpPr>
            <a:spLocks noGrp="1"/>
          </p:cNvSpPr>
          <p:nvPr>
            <p:ph type="body" sz="quarter" idx="42" hasCustomPrompt="1"/>
          </p:nvPr>
        </p:nvSpPr>
        <p:spPr>
          <a:xfrm>
            <a:off x="878399" y="3844800"/>
            <a:ext cx="3170402" cy="2077199"/>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8" name="Text Placeholder 1">
            <a:extLst>
              <a:ext uri="{FF2B5EF4-FFF2-40B4-BE49-F238E27FC236}">
                <a16:creationId xmlns:a16="http://schemas.microsoft.com/office/drawing/2014/main" id="{0227EEFD-365A-FAE3-F87D-774635325C9F}"/>
              </a:ext>
            </a:extLst>
          </p:cNvPr>
          <p:cNvSpPr>
            <a:spLocks noGrp="1"/>
          </p:cNvSpPr>
          <p:nvPr>
            <p:ph type="body" sz="quarter" idx="43" hasCustomPrompt="1"/>
          </p:nvPr>
        </p:nvSpPr>
        <p:spPr>
          <a:xfrm>
            <a:off x="4519751" y="3844800"/>
            <a:ext cx="3170402" cy="2077199"/>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9" name="Text Placeholder 1">
            <a:extLst>
              <a:ext uri="{FF2B5EF4-FFF2-40B4-BE49-F238E27FC236}">
                <a16:creationId xmlns:a16="http://schemas.microsoft.com/office/drawing/2014/main" id="{E2384038-D7B9-D415-800B-8AB693864C77}"/>
              </a:ext>
            </a:extLst>
          </p:cNvPr>
          <p:cNvSpPr>
            <a:spLocks noGrp="1"/>
          </p:cNvSpPr>
          <p:nvPr>
            <p:ph type="body" sz="quarter" idx="44" hasCustomPrompt="1"/>
          </p:nvPr>
        </p:nvSpPr>
        <p:spPr>
          <a:xfrm>
            <a:off x="8132999" y="3844800"/>
            <a:ext cx="3170402" cy="2077199"/>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lang="en-US" dirty="0"/>
            </a:lvl5pPr>
          </a:lstStyle>
          <a:p>
            <a:pPr lvl="1"/>
            <a:r>
              <a:rPr lang="en-US" dirty="0"/>
              <a:t>Insert Subhead</a:t>
            </a:r>
          </a:p>
          <a:p>
            <a:pPr lvl="2"/>
            <a:r>
              <a:rPr lang="en-US" dirty="0"/>
              <a:t>First level</a:t>
            </a:r>
          </a:p>
          <a:p>
            <a:pPr lvl="3"/>
            <a:r>
              <a:rPr lang="en-US" dirty="0"/>
              <a:t>Second level</a:t>
            </a:r>
          </a:p>
          <a:p>
            <a:pPr lvl="4"/>
            <a:r>
              <a:rPr lang="en-US" dirty="0"/>
              <a:t>Third level</a:t>
            </a:r>
          </a:p>
        </p:txBody>
      </p:sp>
    </p:spTree>
    <p:extLst>
      <p:ext uri="{BB962C8B-B14F-4D97-AF65-F5344CB8AC3E}">
        <p14:creationId xmlns:p14="http://schemas.microsoft.com/office/powerpoint/2010/main" val="260655082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Three key points – Gradient, boxes (Dark)">
    <p:spTree>
      <p:nvGrpSpPr>
        <p:cNvPr id="1" name=""/>
        <p:cNvGrpSpPr/>
        <p:nvPr/>
      </p:nvGrpSpPr>
      <p:grpSpPr>
        <a:xfrm>
          <a:off x="0" y="0"/>
          <a:ext cx="0" cy="0"/>
          <a:chOff x="0" y="0"/>
          <a:chExt cx="0" cy="0"/>
        </a:xfrm>
      </p:grpSpPr>
      <p:pic>
        <p:nvPicPr>
          <p:cNvPr id="8" name="Gradient (Dark)">
            <a:extLst>
              <a:ext uri="{FF2B5EF4-FFF2-40B4-BE49-F238E27FC236}">
                <a16:creationId xmlns:a16="http://schemas.microsoft.com/office/drawing/2014/main" id="{C6134F3D-3DEB-530A-79B3-404504FAB6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9696" r="790"/>
          <a:stretch/>
        </p:blipFill>
        <p:spPr>
          <a:xfrm>
            <a:off x="0" y="2671780"/>
            <a:ext cx="12192000" cy="4186220"/>
          </a:xfrm>
          <a:prstGeom prst="rect">
            <a:avLst/>
          </a:prstGeom>
        </p:spPr>
      </p:pic>
      <p:pic>
        <p:nvPicPr>
          <p:cNvPr id="14" name="HCLTech Logo">
            <a:extLst>
              <a:ext uri="{FF2B5EF4-FFF2-40B4-BE49-F238E27FC236}">
                <a16:creationId xmlns:a16="http://schemas.microsoft.com/office/drawing/2014/main" id="{5210A06B-EB78-02C4-7904-50FB1F66488A}"/>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bg1">
                    <a:alpha val="50000"/>
                  </a:schemeClr>
                </a:solidFill>
              </a:defRPr>
            </a:lvl1p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027002DB-39BD-4459-1EF4-4C31F0C76A4A}"/>
              </a:ext>
            </a:extLst>
          </p:cNvPr>
          <p:cNvSpPr>
            <a:spLocks noGrp="1"/>
          </p:cNvSpPr>
          <p:nvPr>
            <p:ph type="ftr" sz="quarter" idx="43"/>
          </p:nvPr>
        </p:nvSpPr>
        <p:spPr/>
        <p:txBody>
          <a:bodyPr vert="horz" wrap="square" lIns="0" tIns="0" rIns="0" bIns="0" rtlCol="0" anchor="b">
            <a:spAutoFit/>
          </a:bodyPr>
          <a:lstStyle>
            <a:lvl1pPr>
              <a:defRPr lang="en-GB" smtClean="0">
                <a:solidFill>
                  <a:schemeClr val="bg1">
                    <a:alpha val="50000"/>
                  </a:schemeClr>
                </a:solidFill>
              </a:defRPr>
            </a:lvl1pPr>
          </a:lstStyle>
          <a:p>
            <a:r>
              <a:rPr lang="en-AU"/>
              <a:t>Copyright © 2023 HCL Technologies | Confidential</a:t>
            </a:r>
            <a:endParaRPr lang="en-AU" dirty="0"/>
          </a:p>
        </p:txBody>
      </p:sp>
      <p:sp>
        <p:nvSpPr>
          <p:cNvPr id="3" name="Title 1">
            <a:extLst>
              <a:ext uri="{FF2B5EF4-FFF2-40B4-BE49-F238E27FC236}">
                <a16:creationId xmlns:a16="http://schemas.microsoft.com/office/drawing/2014/main" id="{35E62A6A-6CE9-B96B-3AE0-C949F89C3851}"/>
              </a:ext>
            </a:extLst>
          </p:cNvPr>
          <p:cNvSpPr>
            <a:spLocks noGrp="1"/>
          </p:cNvSpPr>
          <p:nvPr>
            <p:ph type="title" hasCustomPrompt="1"/>
          </p:nvPr>
        </p:nvSpPr>
        <p:spPr>
          <a:xfrm>
            <a:off x="864001" y="860400"/>
            <a:ext cx="10429474" cy="1107996"/>
          </a:xfrm>
        </p:spPr>
        <p:txBody>
          <a:bodyPr/>
          <a:lstStyle>
            <a:lvl1pPr>
              <a:defRPr sz="4000"/>
            </a:lvl1pPr>
          </a:lstStyle>
          <a:p>
            <a:r>
              <a:rPr lang="en-US" dirty="0"/>
              <a:t>Click to edit </a:t>
            </a:r>
            <a:br>
              <a:rPr lang="en-US" dirty="0"/>
            </a:br>
            <a:r>
              <a:rPr lang="en-US" dirty="0"/>
              <a:t>Master title style</a:t>
            </a:r>
          </a:p>
        </p:txBody>
      </p:sp>
      <p:sp>
        <p:nvSpPr>
          <p:cNvPr id="6" name="Subtitle">
            <a:extLst>
              <a:ext uri="{FF2B5EF4-FFF2-40B4-BE49-F238E27FC236}">
                <a16:creationId xmlns:a16="http://schemas.microsoft.com/office/drawing/2014/main" id="{0CFCA50C-0C8F-72C6-C75C-219A6F950C0E}"/>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7" name="Text Placeholder 1">
            <a:extLst>
              <a:ext uri="{FF2B5EF4-FFF2-40B4-BE49-F238E27FC236}">
                <a16:creationId xmlns:a16="http://schemas.microsoft.com/office/drawing/2014/main" id="{A9A4FA55-B697-84AB-0CA4-AFCDF674BB29}"/>
              </a:ext>
            </a:extLst>
          </p:cNvPr>
          <p:cNvSpPr>
            <a:spLocks noGrp="1"/>
          </p:cNvSpPr>
          <p:nvPr>
            <p:ph type="body" sz="quarter" idx="44" hasCustomPrompt="1"/>
          </p:nvPr>
        </p:nvSpPr>
        <p:spPr>
          <a:xfrm>
            <a:off x="900174" y="3222172"/>
            <a:ext cx="3340800" cy="2736000"/>
          </a:xfrm>
          <a:prstGeom prst="roundRect">
            <a:avLst>
              <a:gd name="adj" fmla="val 2166"/>
            </a:avLst>
          </a:prstGeom>
          <a:solidFill>
            <a:schemeClr val="bg1">
              <a:alpha val="20000"/>
            </a:schemeClr>
          </a:solidFill>
        </p:spPr>
        <p:txBody>
          <a:bodyPr lIns="360000" tIns="360000" rIns="288000" bIns="360000"/>
          <a:lstStyle>
            <a:lvl1pPr>
              <a:defRPr sz="2000">
                <a:solidFill>
                  <a:schemeClr val="bg1"/>
                </a:solidFill>
                <a:latin typeface="+mj-lt"/>
              </a:defRPr>
            </a:lvl1pPr>
            <a:lvl2pPr marL="0" indent="0">
              <a:buClr>
                <a:schemeClr val="bg1"/>
              </a:buClr>
              <a:buNone/>
              <a:defRPr lang="en-US" sz="1600" kern="1200" dirty="0" smtClean="0">
                <a:solidFill>
                  <a:schemeClr val="bg1"/>
                </a:solidFill>
                <a:latin typeface="+mn-lt"/>
                <a:ea typeface="+mn-ea"/>
                <a:cs typeface="+mn-cs"/>
              </a:defRPr>
            </a:lvl2pPr>
            <a:lvl3pPr marL="360000" indent="-180000">
              <a:buClrTx/>
              <a:defRPr sz="1600">
                <a:solidFill>
                  <a:schemeClr val="bg1"/>
                </a:solidFill>
              </a:defRPr>
            </a:lvl3pPr>
            <a:lvl4pPr>
              <a:buClrTx/>
              <a:defRPr lang="en-US" sz="1600" kern="1200" dirty="0" smtClean="0">
                <a:solidFill>
                  <a:schemeClr val="bg1"/>
                </a:solidFill>
                <a:latin typeface="+mn-lt"/>
                <a:ea typeface="+mn-ea"/>
                <a:cs typeface="+mn-cs"/>
              </a:defRPr>
            </a:lvl4pPr>
            <a:lvl5pPr>
              <a:buClr>
                <a:schemeClr val="bg1"/>
              </a:buClr>
              <a:defRPr>
                <a:solidFill>
                  <a:schemeClr val="bg1"/>
                </a:solidFill>
              </a:defRPr>
            </a:lvl5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a:p>
            <a:pPr lvl="3"/>
            <a:r>
              <a:rPr lang="en-US" dirty="0"/>
              <a:t>Fifth level</a:t>
            </a:r>
          </a:p>
        </p:txBody>
      </p:sp>
      <p:sp>
        <p:nvSpPr>
          <p:cNvPr id="11" name="Text Placeholder 1">
            <a:extLst>
              <a:ext uri="{FF2B5EF4-FFF2-40B4-BE49-F238E27FC236}">
                <a16:creationId xmlns:a16="http://schemas.microsoft.com/office/drawing/2014/main" id="{642ECF93-2BE4-84BD-353F-2ED152A6D020}"/>
              </a:ext>
            </a:extLst>
          </p:cNvPr>
          <p:cNvSpPr>
            <a:spLocks noGrp="1"/>
          </p:cNvSpPr>
          <p:nvPr>
            <p:ph type="body" sz="quarter" idx="47" hasCustomPrompt="1"/>
          </p:nvPr>
        </p:nvSpPr>
        <p:spPr>
          <a:xfrm>
            <a:off x="4417047" y="3222172"/>
            <a:ext cx="3340800" cy="2736000"/>
          </a:xfrm>
          <a:prstGeom prst="roundRect">
            <a:avLst>
              <a:gd name="adj" fmla="val 2166"/>
            </a:avLst>
          </a:prstGeom>
          <a:solidFill>
            <a:schemeClr val="bg1">
              <a:alpha val="20000"/>
            </a:schemeClr>
          </a:solidFill>
        </p:spPr>
        <p:txBody>
          <a:bodyPr lIns="360000" tIns="360000" rIns="288000" bIns="360000"/>
          <a:lstStyle>
            <a:lvl1pPr>
              <a:defRPr sz="2000">
                <a:solidFill>
                  <a:schemeClr val="bg1"/>
                </a:solidFill>
                <a:latin typeface="+mj-lt"/>
              </a:defRPr>
            </a:lvl1pPr>
            <a:lvl2pPr marL="0" indent="0">
              <a:buClr>
                <a:schemeClr val="bg1"/>
              </a:buClr>
              <a:buNone/>
              <a:defRPr lang="en-US" sz="1600" kern="1200" dirty="0" smtClean="0">
                <a:solidFill>
                  <a:schemeClr val="bg1"/>
                </a:solidFill>
                <a:latin typeface="+mn-lt"/>
                <a:ea typeface="+mn-ea"/>
                <a:cs typeface="+mn-cs"/>
              </a:defRPr>
            </a:lvl2pPr>
            <a:lvl3pPr marL="360000" indent="-180000">
              <a:buClrTx/>
              <a:defRPr sz="1600">
                <a:solidFill>
                  <a:schemeClr val="bg1"/>
                </a:solidFill>
              </a:defRPr>
            </a:lvl3pPr>
            <a:lvl4pPr>
              <a:buClrTx/>
              <a:defRPr lang="en-US" sz="1600" kern="1200" dirty="0" smtClean="0">
                <a:solidFill>
                  <a:schemeClr val="bg1"/>
                </a:solidFill>
                <a:latin typeface="+mn-lt"/>
                <a:ea typeface="+mn-ea"/>
                <a:cs typeface="+mn-cs"/>
              </a:defRPr>
            </a:lvl4pPr>
            <a:lvl5pPr>
              <a:buClr>
                <a:schemeClr val="bg1"/>
              </a:buClr>
              <a:defRPr>
                <a:solidFill>
                  <a:schemeClr val="bg1"/>
                </a:solidFill>
              </a:defRPr>
            </a:lvl5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a:p>
            <a:pPr lvl="3"/>
            <a:r>
              <a:rPr lang="en-US" dirty="0"/>
              <a:t>Fifth level</a:t>
            </a:r>
          </a:p>
        </p:txBody>
      </p:sp>
      <p:sp>
        <p:nvSpPr>
          <p:cNvPr id="12" name="Text Placeholder 1">
            <a:extLst>
              <a:ext uri="{FF2B5EF4-FFF2-40B4-BE49-F238E27FC236}">
                <a16:creationId xmlns:a16="http://schemas.microsoft.com/office/drawing/2014/main" id="{A1ED874D-D65B-7126-75B6-FE4269BDD74F}"/>
              </a:ext>
            </a:extLst>
          </p:cNvPr>
          <p:cNvSpPr>
            <a:spLocks noGrp="1"/>
          </p:cNvSpPr>
          <p:nvPr>
            <p:ph type="body" sz="quarter" idx="48" hasCustomPrompt="1"/>
          </p:nvPr>
        </p:nvSpPr>
        <p:spPr>
          <a:xfrm>
            <a:off x="7949688" y="3222172"/>
            <a:ext cx="3340800" cy="2736000"/>
          </a:xfrm>
          <a:prstGeom prst="roundRect">
            <a:avLst>
              <a:gd name="adj" fmla="val 2166"/>
            </a:avLst>
          </a:prstGeom>
          <a:solidFill>
            <a:schemeClr val="bg1">
              <a:alpha val="20000"/>
            </a:schemeClr>
          </a:solidFill>
        </p:spPr>
        <p:txBody>
          <a:bodyPr lIns="360000" tIns="360000" rIns="288000" bIns="360000"/>
          <a:lstStyle>
            <a:lvl1pPr>
              <a:defRPr sz="2000">
                <a:solidFill>
                  <a:schemeClr val="bg1"/>
                </a:solidFill>
                <a:latin typeface="+mj-lt"/>
              </a:defRPr>
            </a:lvl1pPr>
            <a:lvl2pPr marL="0" indent="0">
              <a:buClr>
                <a:schemeClr val="bg1"/>
              </a:buClr>
              <a:buNone/>
              <a:defRPr lang="en-US" sz="1600" kern="1200" dirty="0" smtClean="0">
                <a:solidFill>
                  <a:schemeClr val="bg1"/>
                </a:solidFill>
                <a:latin typeface="+mn-lt"/>
                <a:ea typeface="+mn-ea"/>
                <a:cs typeface="+mn-cs"/>
              </a:defRPr>
            </a:lvl2pPr>
            <a:lvl3pPr marL="360000" indent="-180000">
              <a:buClrTx/>
              <a:defRPr sz="1600">
                <a:solidFill>
                  <a:schemeClr val="bg1"/>
                </a:solidFill>
              </a:defRPr>
            </a:lvl3pPr>
            <a:lvl4pPr>
              <a:buClrTx/>
              <a:defRPr lang="en-US" sz="1600" kern="1200" dirty="0" smtClean="0">
                <a:solidFill>
                  <a:schemeClr val="bg1"/>
                </a:solidFill>
                <a:latin typeface="+mn-lt"/>
                <a:ea typeface="+mn-ea"/>
                <a:cs typeface="+mn-cs"/>
              </a:defRPr>
            </a:lvl4pPr>
            <a:lvl5pPr>
              <a:buClr>
                <a:schemeClr val="bg1"/>
              </a:buClr>
              <a:defRPr>
                <a:solidFill>
                  <a:schemeClr val="bg1"/>
                </a:solidFill>
              </a:defRPr>
            </a:lvl5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a:p>
            <a:pPr lvl="3"/>
            <a:r>
              <a:rPr lang="en-US" dirty="0"/>
              <a:t>Fifth level</a:t>
            </a:r>
          </a:p>
        </p:txBody>
      </p:sp>
    </p:spTree>
    <p:extLst>
      <p:ext uri="{BB962C8B-B14F-4D97-AF65-F5344CB8AC3E}">
        <p14:creationId xmlns:p14="http://schemas.microsoft.com/office/powerpoint/2010/main" val="376770299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hree key points – Boxes, numbered">
    <p:bg>
      <p:bgRef idx="1001">
        <a:schemeClr val="bg1"/>
      </p:bgRef>
    </p:bg>
    <p:spTree>
      <p:nvGrpSpPr>
        <p:cNvPr id="1" name=""/>
        <p:cNvGrpSpPr/>
        <p:nvPr/>
      </p:nvGrpSpPr>
      <p:grpSpPr>
        <a:xfrm>
          <a:off x="0" y="0"/>
          <a:ext cx="0" cy="0"/>
          <a:chOff x="0" y="0"/>
          <a:chExt cx="0" cy="0"/>
        </a:xfrm>
      </p:grpSpPr>
      <p:sp>
        <p:nvSpPr>
          <p:cNvPr id="12" name="Gray BG">
            <a:extLst>
              <a:ext uri="{FF2B5EF4-FFF2-40B4-BE49-F238E27FC236}">
                <a16:creationId xmlns:a16="http://schemas.microsoft.com/office/drawing/2014/main" id="{4711174F-44BE-8307-70B7-951F23AFECB1}"/>
              </a:ext>
            </a:extLst>
          </p:cNvPr>
          <p:cNvSpPr/>
          <p:nvPr userDrawn="1"/>
        </p:nvSpPr>
        <p:spPr>
          <a:xfrm>
            <a:off x="0" y="-1"/>
            <a:ext cx="12192000" cy="3667649"/>
          </a:xfrm>
          <a:prstGeom prst="rect">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6" name="Footer Placeholder">
            <a:extLst>
              <a:ext uri="{FF2B5EF4-FFF2-40B4-BE49-F238E27FC236}">
                <a16:creationId xmlns:a16="http://schemas.microsoft.com/office/drawing/2014/main" id="{3BCDA7F7-5056-02EE-2212-9CE258FA19E5}"/>
              </a:ext>
            </a:extLst>
          </p:cNvPr>
          <p:cNvSpPr>
            <a:spLocks noGrp="1"/>
          </p:cNvSpPr>
          <p:nvPr>
            <p:ph type="ftr" sz="quarter" idx="58"/>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ADEEEA5A-79FC-E945-A3C3-0908E3EDA15C}"/>
              </a:ext>
            </a:extLst>
          </p:cNvPr>
          <p:cNvSpPr>
            <a:spLocks noGrp="1"/>
          </p:cNvSpPr>
          <p:nvPr>
            <p:ph type="title" hasCustomPrompt="1"/>
          </p:nvPr>
        </p:nvSpPr>
        <p:spPr>
          <a:xfrm>
            <a:off x="864001" y="860400"/>
            <a:ext cx="10429474" cy="1107996"/>
          </a:xfrm>
        </p:spPr>
        <p:txBody>
          <a:bodyPr/>
          <a:lstStyle>
            <a:lvl1pPr>
              <a:defRPr sz="4000"/>
            </a:lvl1pPr>
          </a:lstStyle>
          <a:p>
            <a:r>
              <a:rPr lang="en-US" dirty="0"/>
              <a:t>Click to edit </a:t>
            </a:r>
            <a:br>
              <a:rPr lang="en-US" dirty="0"/>
            </a:br>
            <a:r>
              <a:rPr lang="en-US" dirty="0"/>
              <a:t>Master title style</a:t>
            </a:r>
          </a:p>
        </p:txBody>
      </p:sp>
      <p:sp>
        <p:nvSpPr>
          <p:cNvPr id="3" name="Subtitle">
            <a:extLst>
              <a:ext uri="{FF2B5EF4-FFF2-40B4-BE49-F238E27FC236}">
                <a16:creationId xmlns:a16="http://schemas.microsoft.com/office/drawing/2014/main" id="{BA23EA70-7276-A5AF-6E42-C29BB490F0AA}"/>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5" name="Numbered Subhead 1">
            <a:extLst>
              <a:ext uri="{FF2B5EF4-FFF2-40B4-BE49-F238E27FC236}">
                <a16:creationId xmlns:a16="http://schemas.microsoft.com/office/drawing/2014/main" id="{677ED28D-044D-F0A2-B200-D726B24522BB}"/>
              </a:ext>
            </a:extLst>
          </p:cNvPr>
          <p:cNvSpPr>
            <a:spLocks noGrp="1"/>
          </p:cNvSpPr>
          <p:nvPr>
            <p:ph type="body" sz="quarter" idx="17" hasCustomPrompt="1"/>
          </p:nvPr>
        </p:nvSpPr>
        <p:spPr>
          <a:xfrm>
            <a:off x="900000" y="2671780"/>
            <a:ext cx="3340800" cy="1620000"/>
          </a:xfrm>
          <a:prstGeom prst="roundRect">
            <a:avLst>
              <a:gd name="adj" fmla="val 3849"/>
            </a:avLst>
          </a:prstGeom>
          <a:solidFill>
            <a:schemeClr val="tx2"/>
          </a:solidFill>
        </p:spPr>
        <p:txBody>
          <a:bodyPr lIns="252000" tIns="144000" rIns="180000" bIns="108000"/>
          <a:lstStyle>
            <a:lvl1pPr>
              <a:lnSpc>
                <a:spcPct val="100000"/>
              </a:lnSpc>
              <a:spcBef>
                <a:spcPts val="0"/>
              </a:spcBef>
              <a:spcAft>
                <a:spcPts val="300"/>
              </a:spcAft>
              <a:defRPr sz="4800" b="0">
                <a:solidFill>
                  <a:schemeClr val="bg1"/>
                </a:solidFill>
                <a:latin typeface="+mn-lt"/>
              </a:defRPr>
            </a:lvl1pPr>
            <a:lvl2pPr marL="0" indent="0">
              <a:spcBef>
                <a:spcPts val="0"/>
              </a:spcBef>
              <a:buClr>
                <a:schemeClr val="bg1"/>
              </a:buClr>
              <a:buFontTx/>
              <a:buNone/>
              <a:defRPr sz="2000">
                <a:solidFill>
                  <a:schemeClr val="bg1"/>
                </a:solidFill>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p:txBody>
      </p:sp>
      <p:sp>
        <p:nvSpPr>
          <p:cNvPr id="16" name="Text Placeholder 1">
            <a:extLst>
              <a:ext uri="{FF2B5EF4-FFF2-40B4-BE49-F238E27FC236}">
                <a16:creationId xmlns:a16="http://schemas.microsoft.com/office/drawing/2014/main" id="{31173C39-6087-FD22-47E6-386CD6A35B6A}"/>
              </a:ext>
            </a:extLst>
          </p:cNvPr>
          <p:cNvSpPr>
            <a:spLocks noGrp="1"/>
          </p:cNvSpPr>
          <p:nvPr>
            <p:ph type="body" sz="quarter" idx="51" hasCustomPrompt="1"/>
          </p:nvPr>
        </p:nvSpPr>
        <p:spPr>
          <a:xfrm>
            <a:off x="900000" y="4295284"/>
            <a:ext cx="3340800" cy="1664192"/>
          </a:xfrm>
        </p:spPr>
        <p:txBody>
          <a:bodyPr tIns="252000" rIns="180000"/>
          <a:lstStyle>
            <a:lvl1pPr>
              <a:spcBef>
                <a:spcPts val="1200"/>
              </a:spcBef>
              <a:defRPr sz="1600" b="0">
                <a:latin typeface="+mn-lt"/>
              </a:defRPr>
            </a:lvl1pPr>
            <a:lvl2pPr marL="180000" indent="-180000">
              <a:spcAft>
                <a:spcPts val="600"/>
              </a:spcAft>
              <a:buClrTx/>
              <a:buFont typeface="HCLTech Roobert Light" panose="020B0604020202020204" pitchFamily="34" charset="0"/>
              <a:buChar char="•"/>
              <a:defRPr/>
            </a:lvl2pPr>
            <a:lvl3pPr marL="360000">
              <a:spcAft>
                <a:spcPts val="600"/>
              </a:spcAft>
              <a:buClrTx/>
              <a:buFont typeface="HCLTech Roobert Light" panose="020B0503030202060203" pitchFamily="34" charset="0"/>
              <a:buChar char="–"/>
              <a:defRPr sz="1400"/>
            </a:lvl3pPr>
            <a:lvl4pPr marL="540000">
              <a:buClrTx/>
              <a:buFont typeface="HCLTech Roobert Light" panose="020B0604020202020204" pitchFamily="34" charset="0"/>
              <a:buChar char="•"/>
              <a:defRPr/>
            </a:lvl4pPr>
          </a:lstStyle>
          <a:p>
            <a:pPr lvl="0"/>
            <a:r>
              <a:rPr lang="en-US" dirty="0"/>
              <a:t>Insert body text</a:t>
            </a:r>
          </a:p>
          <a:p>
            <a:pPr lvl="1"/>
            <a:r>
              <a:rPr lang="en-US" dirty="0"/>
              <a:t>Second level</a:t>
            </a:r>
          </a:p>
          <a:p>
            <a:pPr lvl="2"/>
            <a:r>
              <a:rPr lang="en-US" dirty="0"/>
              <a:t>Third level</a:t>
            </a:r>
          </a:p>
          <a:p>
            <a:pPr lvl="3"/>
            <a:r>
              <a:rPr lang="en-US" dirty="0"/>
              <a:t>Fourth level</a:t>
            </a:r>
          </a:p>
        </p:txBody>
      </p:sp>
      <p:sp>
        <p:nvSpPr>
          <p:cNvPr id="8" name="Numbered Subhead 1">
            <a:extLst>
              <a:ext uri="{FF2B5EF4-FFF2-40B4-BE49-F238E27FC236}">
                <a16:creationId xmlns:a16="http://schemas.microsoft.com/office/drawing/2014/main" id="{0D99086D-0987-CE11-DD16-D55907ED639A}"/>
              </a:ext>
            </a:extLst>
          </p:cNvPr>
          <p:cNvSpPr>
            <a:spLocks noGrp="1"/>
          </p:cNvSpPr>
          <p:nvPr>
            <p:ph type="body" sz="quarter" idx="59" hasCustomPrompt="1"/>
          </p:nvPr>
        </p:nvSpPr>
        <p:spPr>
          <a:xfrm>
            <a:off x="4428000" y="2671780"/>
            <a:ext cx="3340800" cy="1620000"/>
          </a:xfrm>
          <a:prstGeom prst="roundRect">
            <a:avLst>
              <a:gd name="adj" fmla="val 3849"/>
            </a:avLst>
          </a:prstGeom>
          <a:solidFill>
            <a:schemeClr val="accent3"/>
          </a:solidFill>
        </p:spPr>
        <p:txBody>
          <a:bodyPr lIns="252000" tIns="144000" rIns="180000" bIns="108000"/>
          <a:lstStyle>
            <a:lvl1pPr>
              <a:lnSpc>
                <a:spcPct val="100000"/>
              </a:lnSpc>
              <a:spcBef>
                <a:spcPts val="0"/>
              </a:spcBef>
              <a:spcAft>
                <a:spcPts val="300"/>
              </a:spcAft>
              <a:defRPr sz="4800" b="0">
                <a:solidFill>
                  <a:schemeClr val="bg1"/>
                </a:solidFill>
                <a:latin typeface="+mn-lt"/>
              </a:defRPr>
            </a:lvl1pPr>
            <a:lvl2pPr marL="0" indent="0">
              <a:spcBef>
                <a:spcPts val="0"/>
              </a:spcBef>
              <a:buClr>
                <a:schemeClr val="bg1"/>
              </a:buClr>
              <a:buFontTx/>
              <a:buNone/>
              <a:defRPr sz="2000">
                <a:solidFill>
                  <a:schemeClr val="bg1"/>
                </a:solidFill>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p:txBody>
      </p:sp>
      <p:sp>
        <p:nvSpPr>
          <p:cNvPr id="9" name="Text Placeholder 1">
            <a:extLst>
              <a:ext uri="{FF2B5EF4-FFF2-40B4-BE49-F238E27FC236}">
                <a16:creationId xmlns:a16="http://schemas.microsoft.com/office/drawing/2014/main" id="{7AE7B0F9-EB21-5B65-5443-57C7F3D9674C}"/>
              </a:ext>
            </a:extLst>
          </p:cNvPr>
          <p:cNvSpPr>
            <a:spLocks noGrp="1"/>
          </p:cNvSpPr>
          <p:nvPr>
            <p:ph type="body" sz="quarter" idx="60" hasCustomPrompt="1"/>
          </p:nvPr>
        </p:nvSpPr>
        <p:spPr>
          <a:xfrm>
            <a:off x="4428000" y="4295284"/>
            <a:ext cx="3340800" cy="1664192"/>
          </a:xfrm>
        </p:spPr>
        <p:txBody>
          <a:bodyPr tIns="252000" rIns="180000"/>
          <a:lstStyle>
            <a:lvl1pPr>
              <a:spcBef>
                <a:spcPts val="1200"/>
              </a:spcBef>
              <a:defRPr sz="1600" b="0">
                <a:latin typeface="+mn-lt"/>
              </a:defRPr>
            </a:lvl1pPr>
            <a:lvl2pPr marL="180000" indent="-180000">
              <a:spcAft>
                <a:spcPts val="600"/>
              </a:spcAft>
              <a:buClrTx/>
              <a:buFont typeface="HCLTech Roobert Light" panose="020B0604020202020204" pitchFamily="34" charset="0"/>
              <a:buChar char="•"/>
              <a:defRPr/>
            </a:lvl2pPr>
            <a:lvl3pPr marL="360000">
              <a:spcAft>
                <a:spcPts val="600"/>
              </a:spcAft>
              <a:buClrTx/>
              <a:buFont typeface="HCLTech Roobert Light" panose="020B0503030202060203" pitchFamily="34" charset="0"/>
              <a:buChar char="–"/>
              <a:defRPr sz="1400"/>
            </a:lvl3pPr>
            <a:lvl4pPr marL="540000">
              <a:buClrTx/>
              <a:buFont typeface="HCLTech Roobert Light" panose="020B0604020202020204" pitchFamily="34" charset="0"/>
              <a:buChar char="•"/>
              <a:defRPr/>
            </a:lvl4pPr>
          </a:lstStyle>
          <a:p>
            <a:pPr lvl="0"/>
            <a:r>
              <a:rPr lang="en-US" dirty="0"/>
              <a:t>Insert body text</a:t>
            </a:r>
          </a:p>
          <a:p>
            <a:pPr lvl="1"/>
            <a:r>
              <a:rPr lang="en-US" dirty="0"/>
              <a:t>Second level</a:t>
            </a:r>
          </a:p>
          <a:p>
            <a:pPr lvl="2"/>
            <a:r>
              <a:rPr lang="en-US" dirty="0"/>
              <a:t>Third level</a:t>
            </a:r>
          </a:p>
          <a:p>
            <a:pPr lvl="3"/>
            <a:r>
              <a:rPr lang="en-US" dirty="0"/>
              <a:t>Fourth level</a:t>
            </a:r>
          </a:p>
        </p:txBody>
      </p:sp>
      <p:sp>
        <p:nvSpPr>
          <p:cNvPr id="10" name="Numbered Subhead 1">
            <a:extLst>
              <a:ext uri="{FF2B5EF4-FFF2-40B4-BE49-F238E27FC236}">
                <a16:creationId xmlns:a16="http://schemas.microsoft.com/office/drawing/2014/main" id="{C117E993-C50E-7FA2-F257-8212D964F250}"/>
              </a:ext>
            </a:extLst>
          </p:cNvPr>
          <p:cNvSpPr>
            <a:spLocks noGrp="1"/>
          </p:cNvSpPr>
          <p:nvPr>
            <p:ph type="body" sz="quarter" idx="61" hasCustomPrompt="1"/>
          </p:nvPr>
        </p:nvSpPr>
        <p:spPr>
          <a:xfrm>
            <a:off x="7952675" y="2671780"/>
            <a:ext cx="3340800" cy="1620000"/>
          </a:xfrm>
          <a:prstGeom prst="roundRect">
            <a:avLst>
              <a:gd name="adj" fmla="val 3849"/>
            </a:avLst>
          </a:prstGeom>
          <a:solidFill>
            <a:schemeClr val="accent4"/>
          </a:solidFill>
        </p:spPr>
        <p:txBody>
          <a:bodyPr lIns="252000" tIns="144000" rIns="180000" bIns="108000"/>
          <a:lstStyle>
            <a:lvl1pPr>
              <a:lnSpc>
                <a:spcPct val="100000"/>
              </a:lnSpc>
              <a:spcBef>
                <a:spcPts val="0"/>
              </a:spcBef>
              <a:spcAft>
                <a:spcPts val="300"/>
              </a:spcAft>
              <a:defRPr sz="4800" b="0">
                <a:solidFill>
                  <a:schemeClr val="bg1"/>
                </a:solidFill>
                <a:latin typeface="+mn-lt"/>
              </a:defRPr>
            </a:lvl1pPr>
            <a:lvl2pPr marL="0" indent="0">
              <a:spcBef>
                <a:spcPts val="0"/>
              </a:spcBef>
              <a:buClr>
                <a:schemeClr val="bg1"/>
              </a:buClr>
              <a:buFontTx/>
              <a:buNone/>
              <a:defRPr sz="2000">
                <a:solidFill>
                  <a:schemeClr val="bg1"/>
                </a:solidFill>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p:txBody>
      </p:sp>
      <p:sp>
        <p:nvSpPr>
          <p:cNvPr id="11" name="Text Placeholder 1">
            <a:extLst>
              <a:ext uri="{FF2B5EF4-FFF2-40B4-BE49-F238E27FC236}">
                <a16:creationId xmlns:a16="http://schemas.microsoft.com/office/drawing/2014/main" id="{B5A729E8-85B9-A22D-5234-55EA3EECD0E0}"/>
              </a:ext>
            </a:extLst>
          </p:cNvPr>
          <p:cNvSpPr>
            <a:spLocks noGrp="1"/>
          </p:cNvSpPr>
          <p:nvPr>
            <p:ph type="body" sz="quarter" idx="62" hasCustomPrompt="1"/>
          </p:nvPr>
        </p:nvSpPr>
        <p:spPr>
          <a:xfrm>
            <a:off x="7952675" y="4295284"/>
            <a:ext cx="3340800" cy="1664192"/>
          </a:xfrm>
        </p:spPr>
        <p:txBody>
          <a:bodyPr tIns="252000" rIns="180000"/>
          <a:lstStyle>
            <a:lvl1pPr>
              <a:spcBef>
                <a:spcPts val="1200"/>
              </a:spcBef>
              <a:defRPr sz="1600" b="0">
                <a:latin typeface="+mn-lt"/>
              </a:defRPr>
            </a:lvl1pPr>
            <a:lvl2pPr marL="180000" indent="-180000">
              <a:spcAft>
                <a:spcPts val="600"/>
              </a:spcAft>
              <a:buClrTx/>
              <a:buFont typeface="HCLTech Roobert Light" panose="020B0604020202020204" pitchFamily="34" charset="0"/>
              <a:buChar char="•"/>
              <a:defRPr/>
            </a:lvl2pPr>
            <a:lvl3pPr marL="360000">
              <a:spcAft>
                <a:spcPts val="600"/>
              </a:spcAft>
              <a:buClrTx/>
              <a:buFont typeface="HCLTech Roobert Light" panose="020B0503030202060203" pitchFamily="34" charset="0"/>
              <a:buChar char="–"/>
              <a:defRPr sz="1400"/>
            </a:lvl3pPr>
            <a:lvl4pPr marL="540000">
              <a:buClrTx/>
              <a:buFont typeface="HCLTech Roobert Light" panose="020B0604020202020204" pitchFamily="34" charset="0"/>
              <a:buChar char="•"/>
              <a:defRPr/>
            </a:lvl4pPr>
          </a:lstStyle>
          <a:p>
            <a:pPr lvl="0"/>
            <a:r>
              <a:rPr lang="en-US" dirty="0"/>
              <a:t>Insert body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68035119"/>
      </p:ext>
    </p:extLst>
  </p:cSld>
  <p:clrMapOvr>
    <a:overrideClrMapping bg1="lt1" tx1="dk1" bg2="lt2" tx2="dk2" accent1="accent1" accent2="accent2" accent3="accent3" accent4="accent4" accent5="accent5" accent6="accent6" hlink="hlink" folHlink="folHlink"/>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ree key points – Boxes (Dark)">
    <p:spTree>
      <p:nvGrpSpPr>
        <p:cNvPr id="1" name=""/>
        <p:cNvGrpSpPr/>
        <p:nvPr/>
      </p:nvGrpSpPr>
      <p:grpSpPr>
        <a:xfrm>
          <a:off x="0" y="0"/>
          <a:ext cx="0" cy="0"/>
          <a:chOff x="0" y="0"/>
          <a:chExt cx="0" cy="0"/>
        </a:xfrm>
      </p:grpSpPr>
      <p:sp>
        <p:nvSpPr>
          <p:cNvPr id="11" name="Gray BG">
            <a:extLst>
              <a:ext uri="{FF2B5EF4-FFF2-40B4-BE49-F238E27FC236}">
                <a16:creationId xmlns:a16="http://schemas.microsoft.com/office/drawing/2014/main" id="{DED73A7A-4B3C-3179-9707-3B246AB2BC73}"/>
              </a:ext>
            </a:extLst>
          </p:cNvPr>
          <p:cNvSpPr/>
          <p:nvPr userDrawn="1"/>
        </p:nvSpPr>
        <p:spPr>
          <a:xfrm>
            <a:off x="0" y="-1"/>
            <a:ext cx="12192000" cy="3667649"/>
          </a:xfrm>
          <a:prstGeom prst="rect">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3381676B-6CA3-5E3F-F77C-301231E9AED7}"/>
              </a:ext>
            </a:extLst>
          </p:cNvPr>
          <p:cNvSpPr>
            <a:spLocks noGrp="1"/>
          </p:cNvSpPr>
          <p:nvPr>
            <p:ph type="ftr" sz="quarter" idx="44"/>
          </p:nvPr>
        </p:nvSpPr>
        <p:spPr/>
        <p:txBody>
          <a:bodyPr/>
          <a:lstStyle/>
          <a:p>
            <a:r>
              <a:rPr lang="en-GB"/>
              <a:t>Copyright © 2023 HCL Technologies | Confidential</a:t>
            </a:r>
            <a:endParaRPr lang="en-AU"/>
          </a:p>
        </p:txBody>
      </p:sp>
      <p:sp>
        <p:nvSpPr>
          <p:cNvPr id="6" name="Title 1">
            <a:extLst>
              <a:ext uri="{FF2B5EF4-FFF2-40B4-BE49-F238E27FC236}">
                <a16:creationId xmlns:a16="http://schemas.microsoft.com/office/drawing/2014/main" id="{6C7DCFDC-417B-5182-6B1C-796664114E79}"/>
              </a:ext>
            </a:extLst>
          </p:cNvPr>
          <p:cNvSpPr>
            <a:spLocks noGrp="1"/>
          </p:cNvSpPr>
          <p:nvPr>
            <p:ph type="title" hasCustomPrompt="1"/>
          </p:nvPr>
        </p:nvSpPr>
        <p:spPr>
          <a:xfrm>
            <a:off x="864001" y="860400"/>
            <a:ext cx="10429474" cy="1107996"/>
          </a:xfrm>
        </p:spPr>
        <p:txBody>
          <a:bodyPr/>
          <a:lstStyle>
            <a:lvl1pPr>
              <a:defRPr sz="4000"/>
            </a:lvl1pPr>
          </a:lstStyle>
          <a:p>
            <a:r>
              <a:rPr lang="en-US" dirty="0"/>
              <a:t>Click to edit </a:t>
            </a:r>
            <a:br>
              <a:rPr lang="en-US" dirty="0"/>
            </a:br>
            <a:r>
              <a:rPr lang="en-US" dirty="0"/>
              <a:t>Master title style</a:t>
            </a:r>
          </a:p>
        </p:txBody>
      </p:sp>
      <p:sp>
        <p:nvSpPr>
          <p:cNvPr id="7" name="Subtitle">
            <a:extLst>
              <a:ext uri="{FF2B5EF4-FFF2-40B4-BE49-F238E27FC236}">
                <a16:creationId xmlns:a16="http://schemas.microsoft.com/office/drawing/2014/main" id="{AE15EB47-67FA-0EC6-5CEA-AD4A6E03395A}"/>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21" name="Text Placeholder 1">
            <a:extLst>
              <a:ext uri="{FF2B5EF4-FFF2-40B4-BE49-F238E27FC236}">
                <a16:creationId xmlns:a16="http://schemas.microsoft.com/office/drawing/2014/main" id="{26E06A02-A048-E027-368D-6560B8E04FCB}"/>
              </a:ext>
            </a:extLst>
          </p:cNvPr>
          <p:cNvSpPr>
            <a:spLocks noGrp="1"/>
          </p:cNvSpPr>
          <p:nvPr>
            <p:ph type="body" sz="quarter" idx="41" hasCustomPrompt="1"/>
          </p:nvPr>
        </p:nvSpPr>
        <p:spPr>
          <a:xfrm>
            <a:off x="899998" y="2671200"/>
            <a:ext cx="3340800" cy="3286800"/>
          </a:xfrm>
          <a:prstGeom prst="roundRect">
            <a:avLst>
              <a:gd name="adj" fmla="val 1760"/>
            </a:avLst>
          </a:prstGeom>
          <a:solidFill>
            <a:schemeClr val="tx2"/>
          </a:solidFill>
        </p:spPr>
        <p:txBody>
          <a:bodyPr lIns="360000" tIns="360000" rIns="288000" bIns="360000"/>
          <a:lstStyle>
            <a:lvl1pPr>
              <a:defRPr sz="2000">
                <a:solidFill>
                  <a:schemeClr val="bg1"/>
                </a:solidFill>
                <a:latin typeface="+mj-lt"/>
              </a:defRPr>
            </a:lvl1pPr>
            <a:lvl2pPr marL="0" indent="0">
              <a:buClr>
                <a:schemeClr val="bg1"/>
              </a:buClr>
              <a:buNone/>
              <a:defRPr sz="1600">
                <a:solidFill>
                  <a:schemeClr val="bg1"/>
                </a:solidFill>
              </a:defRPr>
            </a:lvl2pPr>
            <a:lvl3pPr>
              <a:buClrTx/>
              <a:defRPr sz="1600">
                <a:solidFill>
                  <a:schemeClr val="bg1"/>
                </a:solidFill>
              </a:defRPr>
            </a:lvl3pPr>
            <a:lvl4pPr>
              <a:buClrTx/>
              <a:defRPr sz="1400">
                <a:solidFill>
                  <a:schemeClr val="bg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a:p>
            <a:pPr lvl="3"/>
            <a:r>
              <a:rPr lang="en-US" dirty="0"/>
              <a:t>Fifth level</a:t>
            </a:r>
          </a:p>
        </p:txBody>
      </p:sp>
      <p:sp>
        <p:nvSpPr>
          <p:cNvPr id="15" name="Text Placeholder 2">
            <a:extLst>
              <a:ext uri="{FF2B5EF4-FFF2-40B4-BE49-F238E27FC236}">
                <a16:creationId xmlns:a16="http://schemas.microsoft.com/office/drawing/2014/main" id="{0AF51B06-838B-B6C9-1070-C53702C4C60E}"/>
              </a:ext>
            </a:extLst>
          </p:cNvPr>
          <p:cNvSpPr>
            <a:spLocks noGrp="1"/>
          </p:cNvSpPr>
          <p:nvPr>
            <p:ph type="body" sz="quarter" idx="42" hasCustomPrompt="1"/>
          </p:nvPr>
        </p:nvSpPr>
        <p:spPr>
          <a:xfrm>
            <a:off x="4426337" y="2671200"/>
            <a:ext cx="3340800" cy="3286800"/>
          </a:xfrm>
          <a:prstGeom prst="roundRect">
            <a:avLst>
              <a:gd name="adj" fmla="val 1760"/>
            </a:avLst>
          </a:prstGeom>
          <a:solidFill>
            <a:schemeClr val="accent3"/>
          </a:solidFill>
        </p:spPr>
        <p:txBody>
          <a:bodyPr lIns="360000" tIns="360000" rIns="288000" bIns="360000"/>
          <a:lstStyle>
            <a:lvl1pPr>
              <a:defRPr sz="2000">
                <a:solidFill>
                  <a:schemeClr val="bg1"/>
                </a:solidFill>
                <a:latin typeface="+mj-lt"/>
              </a:defRPr>
            </a:lvl1pPr>
            <a:lvl2pPr marL="0" indent="0">
              <a:buClr>
                <a:schemeClr val="bg1"/>
              </a:buClr>
              <a:buNone/>
              <a:defRPr sz="1600">
                <a:solidFill>
                  <a:schemeClr val="bg1"/>
                </a:solidFill>
              </a:defRPr>
            </a:lvl2pPr>
            <a:lvl3pPr>
              <a:buClrTx/>
              <a:defRPr sz="1600">
                <a:solidFill>
                  <a:schemeClr val="bg1"/>
                </a:solidFill>
              </a:defRPr>
            </a:lvl3pPr>
            <a:lvl4pPr>
              <a:buClrTx/>
              <a:defRPr sz="1400">
                <a:solidFill>
                  <a:schemeClr val="bg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a:p>
            <a:pPr lvl="3"/>
            <a:r>
              <a:rPr lang="en-US" dirty="0"/>
              <a:t>Fifth level</a:t>
            </a:r>
          </a:p>
        </p:txBody>
      </p:sp>
      <p:sp>
        <p:nvSpPr>
          <p:cNvPr id="16" name="Text Placeholder 3">
            <a:extLst>
              <a:ext uri="{FF2B5EF4-FFF2-40B4-BE49-F238E27FC236}">
                <a16:creationId xmlns:a16="http://schemas.microsoft.com/office/drawing/2014/main" id="{355BEC74-6D2E-CBF0-B153-D962CA18F106}"/>
              </a:ext>
            </a:extLst>
          </p:cNvPr>
          <p:cNvSpPr>
            <a:spLocks noGrp="1"/>
          </p:cNvSpPr>
          <p:nvPr>
            <p:ph type="body" sz="quarter" idx="43" hasCustomPrompt="1"/>
          </p:nvPr>
        </p:nvSpPr>
        <p:spPr>
          <a:xfrm>
            <a:off x="7952675" y="2671200"/>
            <a:ext cx="3340800" cy="3286800"/>
          </a:xfrm>
          <a:prstGeom prst="roundRect">
            <a:avLst>
              <a:gd name="adj" fmla="val 1760"/>
            </a:avLst>
          </a:prstGeom>
          <a:solidFill>
            <a:schemeClr val="accent4"/>
          </a:solidFill>
        </p:spPr>
        <p:txBody>
          <a:bodyPr lIns="360000" tIns="360000" rIns="288000" bIns="360000"/>
          <a:lstStyle>
            <a:lvl1pPr>
              <a:defRPr sz="2000">
                <a:solidFill>
                  <a:schemeClr val="bg1"/>
                </a:solidFill>
                <a:latin typeface="+mj-lt"/>
              </a:defRPr>
            </a:lvl1pPr>
            <a:lvl2pPr marL="0" indent="0">
              <a:buClr>
                <a:schemeClr val="bg1"/>
              </a:buClr>
              <a:buNone/>
              <a:defRPr sz="1600">
                <a:solidFill>
                  <a:schemeClr val="bg1"/>
                </a:solidFill>
              </a:defRPr>
            </a:lvl2pPr>
            <a:lvl3pPr>
              <a:buClrTx/>
              <a:defRPr sz="1600">
                <a:solidFill>
                  <a:schemeClr val="bg1"/>
                </a:solidFill>
              </a:defRPr>
            </a:lvl3pPr>
            <a:lvl4pPr>
              <a:buClrTx/>
              <a:defRPr sz="1400">
                <a:solidFill>
                  <a:schemeClr val="bg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a:p>
            <a:pPr lvl="3"/>
            <a:r>
              <a:rPr lang="en-US" dirty="0"/>
              <a:t>Fifth level</a:t>
            </a:r>
          </a:p>
        </p:txBody>
      </p:sp>
    </p:spTree>
    <p:extLst>
      <p:ext uri="{BB962C8B-B14F-4D97-AF65-F5344CB8AC3E}">
        <p14:creationId xmlns:p14="http://schemas.microsoft.com/office/powerpoint/2010/main" val="59256165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hree key points – Numbered boxes">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203D4449-1E44-5A43-BFDE-06979D2C4D6A}"/>
              </a:ext>
            </a:extLst>
          </p:cNvPr>
          <p:cNvSpPr>
            <a:spLocks noGrp="1"/>
          </p:cNvSpPr>
          <p:nvPr>
            <p:ph type="ftr" sz="quarter" idx="41"/>
          </p:nvPr>
        </p:nvSpPr>
        <p:spPr/>
        <p:txBody>
          <a:bodyPr/>
          <a:lstStyle/>
          <a:p>
            <a:r>
              <a:rPr lang="en-GB"/>
              <a:t>Copyright © 2023 HCL Technologies | Confidential</a:t>
            </a:r>
            <a:endParaRPr lang="en-GB" dirty="0"/>
          </a:p>
        </p:txBody>
      </p:sp>
      <p:sp>
        <p:nvSpPr>
          <p:cNvPr id="3" name="Title 1">
            <a:extLst>
              <a:ext uri="{FF2B5EF4-FFF2-40B4-BE49-F238E27FC236}">
                <a16:creationId xmlns:a16="http://schemas.microsoft.com/office/drawing/2014/main" id="{F8271C70-4553-51EF-9089-52BF1F0E57C7}"/>
              </a:ext>
            </a:extLst>
          </p:cNvPr>
          <p:cNvSpPr>
            <a:spLocks noGrp="1"/>
          </p:cNvSpPr>
          <p:nvPr>
            <p:ph type="title" hasCustomPrompt="1"/>
          </p:nvPr>
        </p:nvSpPr>
        <p:spPr>
          <a:xfrm>
            <a:off x="864001" y="860400"/>
            <a:ext cx="10429474" cy="1107996"/>
          </a:xfrm>
        </p:spPr>
        <p:txBody>
          <a:bodyPr/>
          <a:lstStyle>
            <a:lvl1pPr>
              <a:defRPr sz="4000"/>
            </a:lvl1pPr>
          </a:lstStyle>
          <a:p>
            <a:r>
              <a:rPr lang="en-US" dirty="0"/>
              <a:t>Click to edit </a:t>
            </a:r>
            <a:br>
              <a:rPr lang="en-US" dirty="0"/>
            </a:br>
            <a:r>
              <a:rPr lang="en-US" dirty="0"/>
              <a:t>Master title style</a:t>
            </a:r>
          </a:p>
        </p:txBody>
      </p:sp>
      <p:sp>
        <p:nvSpPr>
          <p:cNvPr id="10" name="Subtitle">
            <a:extLst>
              <a:ext uri="{FF2B5EF4-FFF2-40B4-BE49-F238E27FC236}">
                <a16:creationId xmlns:a16="http://schemas.microsoft.com/office/drawing/2014/main" id="{377D10A8-01A1-D0E7-EB8B-9C6AD9194490}"/>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7" name="Text Placeholder 1">
            <a:extLst>
              <a:ext uri="{FF2B5EF4-FFF2-40B4-BE49-F238E27FC236}">
                <a16:creationId xmlns:a16="http://schemas.microsoft.com/office/drawing/2014/main" id="{06DFE922-FE7D-F659-EC3C-79BAE8165BD5}"/>
              </a:ext>
            </a:extLst>
          </p:cNvPr>
          <p:cNvSpPr>
            <a:spLocks noGrp="1"/>
          </p:cNvSpPr>
          <p:nvPr>
            <p:ph type="body" sz="quarter" idx="16" hasCustomPrompt="1"/>
          </p:nvPr>
        </p:nvSpPr>
        <p:spPr>
          <a:xfrm>
            <a:off x="0" y="2674131"/>
            <a:ext cx="4064400" cy="3575032"/>
          </a:xfrm>
          <a:prstGeom prst="rect">
            <a:avLst/>
          </a:prstGeom>
          <a:solidFill>
            <a:schemeClr val="tx2"/>
          </a:solidFill>
        </p:spPr>
        <p:txBody>
          <a:bodyPr lIns="648000" tIns="468000" rIns="540000" bIns="360000"/>
          <a:lstStyle>
            <a:lvl1pPr>
              <a:defRPr sz="2000">
                <a:solidFill>
                  <a:schemeClr val="bg1"/>
                </a:solidFill>
                <a:latin typeface="+mj-lt"/>
              </a:defRPr>
            </a:lvl1pPr>
            <a:lvl2pPr marL="0" indent="0">
              <a:buClr>
                <a:schemeClr val="bg1"/>
              </a:buClr>
              <a:buNone/>
              <a:defRPr sz="1600">
                <a:solidFill>
                  <a:schemeClr val="bg1"/>
                </a:solidFill>
              </a:defRPr>
            </a:lvl2pPr>
            <a:lvl3pPr>
              <a:buClrTx/>
              <a:defRPr sz="1600">
                <a:solidFill>
                  <a:schemeClr val="bg1"/>
                </a:solidFill>
              </a:defRPr>
            </a:lvl3pPr>
            <a:lvl4pPr>
              <a:buClrTx/>
              <a:defRPr sz="1400">
                <a:solidFill>
                  <a:schemeClr val="bg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a:p>
            <a:pPr lvl="3"/>
            <a:r>
              <a:rPr lang="en-US" dirty="0"/>
              <a:t>Fifth level</a:t>
            </a:r>
          </a:p>
        </p:txBody>
      </p:sp>
      <p:sp>
        <p:nvSpPr>
          <p:cNvPr id="6" name="Number 1">
            <a:extLst>
              <a:ext uri="{FF2B5EF4-FFF2-40B4-BE49-F238E27FC236}">
                <a16:creationId xmlns:a16="http://schemas.microsoft.com/office/drawing/2014/main" id="{B8E2928E-2E1B-4F70-B3E7-778E40CFBE9C}"/>
              </a:ext>
            </a:extLst>
          </p:cNvPr>
          <p:cNvSpPr>
            <a:spLocks noGrp="1"/>
          </p:cNvSpPr>
          <p:nvPr>
            <p:ph type="body" sz="quarter" idx="21" hasCustomPrompt="1"/>
          </p:nvPr>
        </p:nvSpPr>
        <p:spPr>
          <a:xfrm>
            <a:off x="588402" y="5008475"/>
            <a:ext cx="524182" cy="923330"/>
          </a:xfrm>
        </p:spPr>
        <p:txBody>
          <a:bodyPr wrap="none" anchor="b">
            <a:spAutoFit/>
          </a:bodyPr>
          <a:lstStyle>
            <a:lvl1pPr algn="l">
              <a:defRPr sz="6000" b="0">
                <a:solidFill>
                  <a:schemeClr val="bg1"/>
                </a:solidFill>
                <a:latin typeface="+mn-lt"/>
              </a:defRPr>
            </a:lvl1pPr>
          </a:lstStyle>
          <a:p>
            <a:pPr lvl="0"/>
            <a:r>
              <a:rPr lang="en-US" dirty="0"/>
              <a:t>#</a:t>
            </a:r>
          </a:p>
        </p:txBody>
      </p:sp>
      <p:sp>
        <p:nvSpPr>
          <p:cNvPr id="8" name="Text Placeholder 2">
            <a:extLst>
              <a:ext uri="{FF2B5EF4-FFF2-40B4-BE49-F238E27FC236}">
                <a16:creationId xmlns:a16="http://schemas.microsoft.com/office/drawing/2014/main" id="{6FAE6758-D325-18E5-F7B4-BB132C7540DF}"/>
              </a:ext>
            </a:extLst>
          </p:cNvPr>
          <p:cNvSpPr>
            <a:spLocks noGrp="1"/>
          </p:cNvSpPr>
          <p:nvPr>
            <p:ph type="body" sz="quarter" idx="17" hasCustomPrompt="1"/>
          </p:nvPr>
        </p:nvSpPr>
        <p:spPr>
          <a:xfrm>
            <a:off x="4063800" y="2671781"/>
            <a:ext cx="4064400" cy="3575032"/>
          </a:xfrm>
          <a:prstGeom prst="rect">
            <a:avLst/>
          </a:prstGeom>
          <a:solidFill>
            <a:schemeClr val="accent3"/>
          </a:solidFill>
        </p:spPr>
        <p:txBody>
          <a:bodyPr lIns="648000" tIns="468000" rIns="540000" bIns="360000"/>
          <a:lstStyle>
            <a:lvl1pPr>
              <a:defRPr sz="2000">
                <a:solidFill>
                  <a:schemeClr val="bg1"/>
                </a:solidFill>
                <a:latin typeface="+mj-lt"/>
              </a:defRPr>
            </a:lvl1pPr>
            <a:lvl2pPr marL="0" indent="0">
              <a:buClr>
                <a:schemeClr val="bg1"/>
              </a:buClr>
              <a:buNone/>
              <a:defRPr sz="1600">
                <a:solidFill>
                  <a:schemeClr val="bg1"/>
                </a:solidFill>
              </a:defRPr>
            </a:lvl2pPr>
            <a:lvl3pPr>
              <a:buClrTx/>
              <a:defRPr sz="1600">
                <a:solidFill>
                  <a:schemeClr val="bg1"/>
                </a:solidFill>
              </a:defRPr>
            </a:lvl3pPr>
            <a:lvl4pPr>
              <a:buClrTx/>
              <a:defRPr sz="1400">
                <a:solidFill>
                  <a:schemeClr val="bg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a:p>
            <a:pPr lvl="3"/>
            <a:r>
              <a:rPr lang="en-US" dirty="0"/>
              <a:t>Fifth level</a:t>
            </a:r>
          </a:p>
        </p:txBody>
      </p:sp>
      <p:sp>
        <p:nvSpPr>
          <p:cNvPr id="14" name="Number 2">
            <a:extLst>
              <a:ext uri="{FF2B5EF4-FFF2-40B4-BE49-F238E27FC236}">
                <a16:creationId xmlns:a16="http://schemas.microsoft.com/office/drawing/2014/main" id="{AF74FDB3-16B1-3029-CD4D-A7FE44BB8C13}"/>
              </a:ext>
            </a:extLst>
          </p:cNvPr>
          <p:cNvSpPr>
            <a:spLocks noGrp="1"/>
          </p:cNvSpPr>
          <p:nvPr>
            <p:ph type="body" sz="quarter" idx="22" hasCustomPrompt="1"/>
          </p:nvPr>
        </p:nvSpPr>
        <p:spPr>
          <a:xfrm>
            <a:off x="4651602" y="5008475"/>
            <a:ext cx="524182" cy="923330"/>
          </a:xfrm>
        </p:spPr>
        <p:txBody>
          <a:bodyPr wrap="none" anchor="b">
            <a:spAutoFit/>
          </a:bodyPr>
          <a:lstStyle>
            <a:lvl1pPr algn="l">
              <a:defRPr sz="6000" b="0">
                <a:solidFill>
                  <a:schemeClr val="bg1"/>
                </a:solidFill>
                <a:latin typeface="+mn-lt"/>
              </a:defRPr>
            </a:lvl1pPr>
          </a:lstStyle>
          <a:p>
            <a:pPr lvl="0"/>
            <a:r>
              <a:rPr lang="en-US" dirty="0"/>
              <a:t>#</a:t>
            </a:r>
          </a:p>
        </p:txBody>
      </p:sp>
      <p:sp>
        <p:nvSpPr>
          <p:cNvPr id="9" name="Text Placeholder 3">
            <a:extLst>
              <a:ext uri="{FF2B5EF4-FFF2-40B4-BE49-F238E27FC236}">
                <a16:creationId xmlns:a16="http://schemas.microsoft.com/office/drawing/2014/main" id="{5178D57A-F7AA-BABD-5DB3-00B3ADE94CC2}"/>
              </a:ext>
            </a:extLst>
          </p:cNvPr>
          <p:cNvSpPr>
            <a:spLocks noGrp="1"/>
          </p:cNvSpPr>
          <p:nvPr>
            <p:ph type="body" sz="quarter" idx="19" hasCustomPrompt="1"/>
          </p:nvPr>
        </p:nvSpPr>
        <p:spPr>
          <a:xfrm>
            <a:off x="8127600" y="2671781"/>
            <a:ext cx="4064400" cy="3575032"/>
          </a:xfrm>
          <a:prstGeom prst="rect">
            <a:avLst/>
          </a:prstGeom>
          <a:solidFill>
            <a:schemeClr val="accent4"/>
          </a:solidFill>
        </p:spPr>
        <p:txBody>
          <a:bodyPr lIns="648000" tIns="468000" rIns="540000" bIns="360000"/>
          <a:lstStyle>
            <a:lvl1pPr>
              <a:defRPr sz="2000">
                <a:solidFill>
                  <a:schemeClr val="bg1"/>
                </a:solidFill>
                <a:latin typeface="+mj-lt"/>
              </a:defRPr>
            </a:lvl1pPr>
            <a:lvl2pPr marL="0" indent="0">
              <a:buClr>
                <a:schemeClr val="bg1"/>
              </a:buClr>
              <a:buNone/>
              <a:defRPr sz="1600">
                <a:solidFill>
                  <a:schemeClr val="bg1"/>
                </a:solidFill>
              </a:defRPr>
            </a:lvl2pPr>
            <a:lvl3pPr>
              <a:buClrTx/>
              <a:defRPr sz="1600">
                <a:solidFill>
                  <a:schemeClr val="bg1"/>
                </a:solidFill>
              </a:defRPr>
            </a:lvl3pPr>
            <a:lvl4pPr>
              <a:buClrTx/>
              <a:defRPr sz="1400">
                <a:solidFill>
                  <a:schemeClr val="bg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a:p>
            <a:pPr lvl="3"/>
            <a:r>
              <a:rPr lang="en-US" dirty="0"/>
              <a:t>Fifth level</a:t>
            </a:r>
          </a:p>
        </p:txBody>
      </p:sp>
      <p:sp>
        <p:nvSpPr>
          <p:cNvPr id="17" name="Number 3">
            <a:extLst>
              <a:ext uri="{FF2B5EF4-FFF2-40B4-BE49-F238E27FC236}">
                <a16:creationId xmlns:a16="http://schemas.microsoft.com/office/drawing/2014/main" id="{351CDFFB-28DB-A1DF-45AB-5CB2C58C5CCE}"/>
              </a:ext>
            </a:extLst>
          </p:cNvPr>
          <p:cNvSpPr>
            <a:spLocks noGrp="1"/>
          </p:cNvSpPr>
          <p:nvPr>
            <p:ph type="body" sz="quarter" idx="23" hasCustomPrompt="1"/>
          </p:nvPr>
        </p:nvSpPr>
        <p:spPr>
          <a:xfrm>
            <a:off x="8714225" y="5008475"/>
            <a:ext cx="524182" cy="923330"/>
          </a:xfrm>
        </p:spPr>
        <p:txBody>
          <a:bodyPr wrap="none" anchor="b">
            <a:spAutoFit/>
          </a:bodyPr>
          <a:lstStyle>
            <a:lvl1pPr algn="l">
              <a:defRPr sz="6000" b="0">
                <a:solidFill>
                  <a:schemeClr val="bg1"/>
                </a:solidFill>
                <a:latin typeface="+mn-lt"/>
              </a:defRPr>
            </a:lvl1pPr>
          </a:lstStyle>
          <a:p>
            <a:pPr lvl="0"/>
            <a:r>
              <a:rPr lang="en-US" dirty="0"/>
              <a:t>#</a:t>
            </a:r>
          </a:p>
        </p:txBody>
      </p:sp>
    </p:spTree>
    <p:extLst>
      <p:ext uri="{BB962C8B-B14F-4D97-AF65-F5344CB8AC3E}">
        <p14:creationId xmlns:p14="http://schemas.microsoft.com/office/powerpoint/2010/main" val="219656865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hree key points – Boxes, Image">
    <p:bg>
      <p:bgPr>
        <a:solidFill>
          <a:srgbClr val="E6EBF5"/>
        </a:solidFill>
        <a:effectLst/>
      </p:bgPr>
    </p:bg>
    <p:spTree>
      <p:nvGrpSpPr>
        <p:cNvPr id="1" name=""/>
        <p:cNvGrpSpPr/>
        <p:nvPr/>
      </p:nvGrpSpPr>
      <p:grpSpPr>
        <a:xfrm>
          <a:off x="0" y="0"/>
          <a:ext cx="0" cy="0"/>
          <a:chOff x="0" y="0"/>
          <a:chExt cx="0" cy="0"/>
        </a:xfrm>
      </p:grpSpPr>
      <p:sp>
        <p:nvSpPr>
          <p:cNvPr id="11" name="White BG">
            <a:extLst>
              <a:ext uri="{FF2B5EF4-FFF2-40B4-BE49-F238E27FC236}">
                <a16:creationId xmlns:a16="http://schemas.microsoft.com/office/drawing/2014/main" id="{078C9E54-40CF-89F5-884C-2488E2F39D04}"/>
              </a:ext>
              <a:ext uri="{C183D7F6-B498-43B3-948B-1728B52AA6E4}">
                <adec:decorative xmlns:adec="http://schemas.microsoft.com/office/drawing/2017/decorative" val="1"/>
              </a:ext>
            </a:extLst>
          </p:cNvPr>
          <p:cNvSpPr/>
          <p:nvPr userDrawn="1"/>
        </p:nvSpPr>
        <p:spPr>
          <a:xfrm>
            <a:off x="0" y="0"/>
            <a:ext cx="12192000" cy="3972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icture Placeholder">
            <a:extLst>
              <a:ext uri="{FF2B5EF4-FFF2-40B4-BE49-F238E27FC236}">
                <a16:creationId xmlns:a16="http://schemas.microsoft.com/office/drawing/2014/main" id="{613D376F-DA7B-124B-7E3A-6368DD2DA66D}"/>
              </a:ext>
            </a:extLst>
          </p:cNvPr>
          <p:cNvSpPr>
            <a:spLocks noGrp="1"/>
          </p:cNvSpPr>
          <p:nvPr>
            <p:ph type="pic" sz="quarter" idx="38" hasCustomPrompt="1"/>
          </p:nvPr>
        </p:nvSpPr>
        <p:spPr>
          <a:xfrm>
            <a:off x="8578302" y="540000"/>
            <a:ext cx="3757619" cy="5419475"/>
          </a:xfrm>
          <a:prstGeom prst="roundRect">
            <a:avLst>
              <a:gd name="adj" fmla="val 1528"/>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4" name="Slide Number Placeholder">
            <a:extLst>
              <a:ext uri="{FF2B5EF4-FFF2-40B4-BE49-F238E27FC236}">
                <a16:creationId xmlns:a16="http://schemas.microsoft.com/office/drawing/2014/main" id="{ABC0C777-BA5A-4A9C-8689-0BE2967B7C3E}"/>
              </a:ext>
            </a:extLst>
          </p:cNvPr>
          <p:cNvSpPr>
            <a:spLocks noGrp="1"/>
          </p:cNvSpPr>
          <p:nvPr>
            <p:ph type="sldNum" sz="quarter" idx="11"/>
          </p:nvPr>
        </p:nvSpPr>
        <p:spPr/>
        <p:txBody>
          <a:bodyPr/>
          <a:lstStyle>
            <a:lvl1pPr>
              <a:defRPr>
                <a:solidFill>
                  <a:schemeClr val="tx1">
                    <a:alpha val="50000"/>
                  </a:schemeClr>
                </a:solidFill>
              </a:defRPr>
            </a:lvl1pPr>
          </a:lstStyle>
          <a:p>
            <a:fld id="{7F8EB60C-7CC2-49F0-B2EE-C81F067DE041}" type="slidenum">
              <a:rPr lang="en-US" smtClean="0"/>
              <a:pPr/>
              <a:t>‹#›</a:t>
            </a:fld>
            <a:endParaRPr lang="en-US"/>
          </a:p>
        </p:txBody>
      </p:sp>
      <p:sp>
        <p:nvSpPr>
          <p:cNvPr id="2" name="Footer Placeholder">
            <a:extLst>
              <a:ext uri="{FF2B5EF4-FFF2-40B4-BE49-F238E27FC236}">
                <a16:creationId xmlns:a16="http://schemas.microsoft.com/office/drawing/2014/main" id="{2ED82A2D-1CD3-B97D-5A3F-D5BF9B93DAEC}"/>
              </a:ext>
            </a:extLst>
          </p:cNvPr>
          <p:cNvSpPr>
            <a:spLocks noGrp="1"/>
          </p:cNvSpPr>
          <p:nvPr>
            <p:ph type="ftr" sz="quarter" idx="44"/>
          </p:nvPr>
        </p:nvSpPr>
        <p:spPr/>
        <p:txBody>
          <a:bodyPr/>
          <a:lstStyle/>
          <a:p>
            <a:r>
              <a:rPr lang="en-GB"/>
              <a:t>Copyright © 2023 HCL Technologies | Confidential</a:t>
            </a:r>
            <a:endParaRPr lang="en-GB" dirty="0"/>
          </a:p>
        </p:txBody>
      </p:sp>
      <p:sp>
        <p:nvSpPr>
          <p:cNvPr id="3" name="Title 1">
            <a:extLst>
              <a:ext uri="{FF2B5EF4-FFF2-40B4-BE49-F238E27FC236}">
                <a16:creationId xmlns:a16="http://schemas.microsoft.com/office/drawing/2014/main" id="{7BD7048E-0504-A3D1-5138-70CE3C07F0DF}"/>
              </a:ext>
            </a:extLst>
          </p:cNvPr>
          <p:cNvSpPr>
            <a:spLocks noGrp="1"/>
          </p:cNvSpPr>
          <p:nvPr>
            <p:ph type="title" hasCustomPrompt="1"/>
          </p:nvPr>
        </p:nvSpPr>
        <p:spPr>
          <a:xfrm>
            <a:off x="864001" y="860400"/>
            <a:ext cx="7276699" cy="1661993"/>
          </a:xfrm>
        </p:spPr>
        <p:txBody>
          <a:bodyPr/>
          <a:lstStyle>
            <a:lvl1pPr>
              <a:defRPr sz="4000"/>
            </a:lvl1pPr>
          </a:lstStyle>
          <a:p>
            <a:r>
              <a:rPr lang="en-US" dirty="0"/>
              <a:t>Click to edit </a:t>
            </a:r>
            <a:br>
              <a:rPr lang="en-US" dirty="0"/>
            </a:br>
            <a:r>
              <a:rPr lang="en-US" dirty="0"/>
              <a:t>Master title style </a:t>
            </a:r>
            <a:br>
              <a:rPr lang="en-US" dirty="0"/>
            </a:br>
            <a:r>
              <a:rPr lang="en-US" dirty="0"/>
              <a:t>maximum three lines</a:t>
            </a:r>
          </a:p>
        </p:txBody>
      </p:sp>
      <p:sp>
        <p:nvSpPr>
          <p:cNvPr id="5" name="Subtitle">
            <a:extLst>
              <a:ext uri="{FF2B5EF4-FFF2-40B4-BE49-F238E27FC236}">
                <a16:creationId xmlns:a16="http://schemas.microsoft.com/office/drawing/2014/main" id="{932E65B3-81F5-0997-19FA-BAB08661BB90}"/>
              </a:ext>
            </a:extLst>
          </p:cNvPr>
          <p:cNvSpPr>
            <a:spLocks noGrp="1"/>
          </p:cNvSpPr>
          <p:nvPr>
            <p:ph type="body" sz="quarter" idx="40" hasCustomPrompt="1"/>
          </p:nvPr>
        </p:nvSpPr>
        <p:spPr>
          <a:xfrm>
            <a:off x="878399" y="2282400"/>
            <a:ext cx="7262299"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8" name="Text Placeholder 1">
            <a:extLst>
              <a:ext uri="{FF2B5EF4-FFF2-40B4-BE49-F238E27FC236}">
                <a16:creationId xmlns:a16="http://schemas.microsoft.com/office/drawing/2014/main" id="{2649812E-C098-4188-399C-697CA9AA0549}"/>
              </a:ext>
            </a:extLst>
          </p:cNvPr>
          <p:cNvSpPr>
            <a:spLocks noGrp="1"/>
          </p:cNvSpPr>
          <p:nvPr>
            <p:ph type="body" sz="quarter" idx="17" hasCustomPrompt="1"/>
          </p:nvPr>
        </p:nvSpPr>
        <p:spPr>
          <a:xfrm>
            <a:off x="900000" y="4416425"/>
            <a:ext cx="2293567" cy="1543050"/>
          </a:xfrm>
          <a:prstGeom prst="roundRect">
            <a:avLst>
              <a:gd name="adj" fmla="val 3827"/>
            </a:avLst>
          </a:prstGeom>
          <a:solidFill>
            <a:schemeClr val="tx2"/>
          </a:solidFill>
        </p:spPr>
        <p:txBody>
          <a:bodyPr lIns="216000" tIns="180000" rIns="144000" bIns="180000" anchor="ctr"/>
          <a:lstStyle>
            <a:lvl1pPr>
              <a:defRPr sz="1800">
                <a:solidFill>
                  <a:schemeClr val="bg1"/>
                </a:solidFill>
                <a:latin typeface="+mj-lt"/>
              </a:defRPr>
            </a:lvl1pPr>
            <a:lvl2pPr marL="0" indent="0">
              <a:buClr>
                <a:schemeClr val="bg1"/>
              </a:buClr>
              <a:buNone/>
              <a:defRPr sz="1400">
                <a:solidFill>
                  <a:schemeClr val="bg1"/>
                </a:solidFill>
              </a:defRPr>
            </a:lvl2pPr>
            <a:lvl3pPr>
              <a:buClrTx/>
              <a:defRPr sz="1600">
                <a:solidFill>
                  <a:schemeClr val="bg1"/>
                </a:solidFill>
              </a:defRPr>
            </a:lvl3pPr>
            <a:lvl4pPr>
              <a:buClr>
                <a:schemeClr val="tx2"/>
              </a:buClr>
              <a:defRPr sz="1400">
                <a:solidFill>
                  <a:schemeClr val="tx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p:txBody>
      </p:sp>
      <p:sp>
        <p:nvSpPr>
          <p:cNvPr id="18" name="Text Placeholder 2">
            <a:extLst>
              <a:ext uri="{FF2B5EF4-FFF2-40B4-BE49-F238E27FC236}">
                <a16:creationId xmlns:a16="http://schemas.microsoft.com/office/drawing/2014/main" id="{F459027D-42D8-91B2-498B-94D4D0D4F4B0}"/>
              </a:ext>
            </a:extLst>
          </p:cNvPr>
          <p:cNvSpPr>
            <a:spLocks noGrp="1"/>
          </p:cNvSpPr>
          <p:nvPr>
            <p:ph type="body" sz="quarter" idx="42" hasCustomPrompt="1"/>
          </p:nvPr>
        </p:nvSpPr>
        <p:spPr>
          <a:xfrm>
            <a:off x="3373751" y="4416425"/>
            <a:ext cx="2293200" cy="1543050"/>
          </a:xfrm>
          <a:prstGeom prst="roundRect">
            <a:avLst>
              <a:gd name="adj" fmla="val 3827"/>
            </a:avLst>
          </a:prstGeom>
          <a:solidFill>
            <a:schemeClr val="accent3"/>
          </a:solidFill>
        </p:spPr>
        <p:txBody>
          <a:bodyPr lIns="216000" tIns="180000" rIns="144000" bIns="180000" anchor="ctr"/>
          <a:lstStyle>
            <a:lvl1pPr>
              <a:defRPr sz="1800">
                <a:solidFill>
                  <a:schemeClr val="bg1"/>
                </a:solidFill>
                <a:latin typeface="+mj-lt"/>
              </a:defRPr>
            </a:lvl1pPr>
            <a:lvl2pPr marL="0" indent="0">
              <a:buClr>
                <a:schemeClr val="bg1"/>
              </a:buClr>
              <a:buNone/>
              <a:defRPr sz="1400">
                <a:solidFill>
                  <a:schemeClr val="bg1"/>
                </a:solidFill>
              </a:defRPr>
            </a:lvl2pPr>
            <a:lvl3pPr>
              <a:buClrTx/>
              <a:defRPr sz="1600">
                <a:solidFill>
                  <a:schemeClr val="bg1"/>
                </a:solidFill>
              </a:defRPr>
            </a:lvl3pPr>
            <a:lvl4pPr>
              <a:buClr>
                <a:schemeClr val="tx2"/>
              </a:buClr>
              <a:defRPr sz="1400">
                <a:solidFill>
                  <a:schemeClr val="tx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p:txBody>
      </p:sp>
      <p:sp>
        <p:nvSpPr>
          <p:cNvPr id="19" name="Text Placeholder 3">
            <a:extLst>
              <a:ext uri="{FF2B5EF4-FFF2-40B4-BE49-F238E27FC236}">
                <a16:creationId xmlns:a16="http://schemas.microsoft.com/office/drawing/2014/main" id="{D55B6F06-DE62-27B0-2063-8CADECB55B1E}"/>
              </a:ext>
            </a:extLst>
          </p:cNvPr>
          <p:cNvSpPr>
            <a:spLocks noGrp="1"/>
          </p:cNvSpPr>
          <p:nvPr>
            <p:ph type="body" sz="quarter" idx="43" hasCustomPrompt="1"/>
          </p:nvPr>
        </p:nvSpPr>
        <p:spPr>
          <a:xfrm>
            <a:off x="5847134" y="4416425"/>
            <a:ext cx="2293200" cy="1543050"/>
          </a:xfrm>
          <a:prstGeom prst="roundRect">
            <a:avLst>
              <a:gd name="adj" fmla="val 3827"/>
            </a:avLst>
          </a:prstGeom>
          <a:solidFill>
            <a:schemeClr val="accent4"/>
          </a:solidFill>
        </p:spPr>
        <p:txBody>
          <a:bodyPr lIns="216000" tIns="180000" rIns="144000" bIns="180000" anchor="ctr"/>
          <a:lstStyle>
            <a:lvl1pPr>
              <a:defRPr sz="1800">
                <a:solidFill>
                  <a:schemeClr val="bg1"/>
                </a:solidFill>
                <a:latin typeface="+mj-lt"/>
              </a:defRPr>
            </a:lvl1pPr>
            <a:lvl2pPr marL="0" indent="0">
              <a:buClr>
                <a:schemeClr val="bg1"/>
              </a:buClr>
              <a:buNone/>
              <a:defRPr sz="1400">
                <a:solidFill>
                  <a:schemeClr val="bg1"/>
                </a:solidFill>
              </a:defRPr>
            </a:lvl2pPr>
            <a:lvl3pPr>
              <a:buClrTx/>
              <a:defRPr sz="1600">
                <a:solidFill>
                  <a:schemeClr val="bg1"/>
                </a:solidFill>
              </a:defRPr>
            </a:lvl3pPr>
            <a:lvl4pPr>
              <a:buClr>
                <a:schemeClr val="tx2"/>
              </a:buClr>
              <a:defRPr sz="1400">
                <a:solidFill>
                  <a:schemeClr val="tx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p:txBody>
      </p:sp>
    </p:spTree>
    <p:extLst>
      <p:ext uri="{BB962C8B-B14F-4D97-AF65-F5344CB8AC3E}">
        <p14:creationId xmlns:p14="http://schemas.microsoft.com/office/powerpoint/2010/main" val="299421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Divider 3">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B1A2F9C-3066-D414-A15B-93A3341FD904}"/>
              </a:ext>
            </a:extLst>
          </p:cNvPr>
          <p:cNvGrpSpPr/>
          <p:nvPr userDrawn="1"/>
        </p:nvGrpSpPr>
        <p:grpSpPr>
          <a:xfrm>
            <a:off x="1" y="604"/>
            <a:ext cx="12192000" cy="6857999"/>
            <a:chOff x="0" y="0"/>
            <a:chExt cx="20104441" cy="11308746"/>
          </a:xfrm>
        </p:grpSpPr>
        <p:pic>
          <p:nvPicPr>
            <p:cNvPr id="16" name="object 2">
              <a:extLst>
                <a:ext uri="{FF2B5EF4-FFF2-40B4-BE49-F238E27FC236}">
                  <a16:creationId xmlns:a16="http://schemas.microsoft.com/office/drawing/2014/main" id="{41379649-635F-6D27-7E57-C468E2A37EA7}"/>
                </a:ext>
              </a:extLst>
            </p:cNvPr>
            <p:cNvPicPr/>
            <p:nvPr/>
          </p:nvPicPr>
          <p:blipFill>
            <a:blip r:embed="rId2" cstate="screen">
              <a:extLst>
                <a:ext uri="{28A0092B-C50C-407E-A947-70E740481C1C}">
                  <a14:useLocalDpi xmlns:a14="http://schemas.microsoft.com/office/drawing/2010/main"/>
                </a:ext>
              </a:extLst>
            </a:blip>
            <a:stretch>
              <a:fillRect/>
            </a:stretch>
          </p:blipFill>
          <p:spPr>
            <a:xfrm>
              <a:off x="0" y="0"/>
              <a:ext cx="14994580" cy="6262374"/>
            </a:xfrm>
            <a:prstGeom prst="rect">
              <a:avLst/>
            </a:prstGeom>
          </p:spPr>
        </p:pic>
        <p:grpSp>
          <p:nvGrpSpPr>
            <p:cNvPr id="17" name="object 3">
              <a:extLst>
                <a:ext uri="{FF2B5EF4-FFF2-40B4-BE49-F238E27FC236}">
                  <a16:creationId xmlns:a16="http://schemas.microsoft.com/office/drawing/2014/main" id="{106743D8-E5AC-3057-EDC3-F4D7DC973CB3}"/>
                </a:ext>
              </a:extLst>
            </p:cNvPr>
            <p:cNvGrpSpPr/>
            <p:nvPr/>
          </p:nvGrpSpPr>
          <p:grpSpPr>
            <a:xfrm>
              <a:off x="15040316" y="6308121"/>
              <a:ext cx="5064125" cy="5000625"/>
              <a:chOff x="15040316" y="6308121"/>
              <a:chExt cx="5064125" cy="5000625"/>
            </a:xfrm>
          </p:grpSpPr>
          <p:sp>
            <p:nvSpPr>
              <p:cNvPr id="19" name="object 4">
                <a:extLst>
                  <a:ext uri="{FF2B5EF4-FFF2-40B4-BE49-F238E27FC236}">
                    <a16:creationId xmlns:a16="http://schemas.microsoft.com/office/drawing/2014/main" id="{459B025E-4552-F9FA-04A0-2C7A1E98275F}"/>
                  </a:ext>
                </a:extLst>
              </p:cNvPr>
              <p:cNvSpPr/>
              <p:nvPr/>
            </p:nvSpPr>
            <p:spPr>
              <a:xfrm>
                <a:off x="18616004" y="9820466"/>
                <a:ext cx="868044" cy="868044"/>
              </a:xfrm>
              <a:custGeom>
                <a:avLst/>
                <a:gdLst/>
                <a:ahLst/>
                <a:cxnLst/>
                <a:rect l="l" t="t" r="r" b="b"/>
                <a:pathLst>
                  <a:path w="868044" h="868045">
                    <a:moveTo>
                      <a:pt x="819095" y="0"/>
                    </a:moveTo>
                    <a:lnTo>
                      <a:pt x="48961" y="0"/>
                    </a:lnTo>
                    <a:lnTo>
                      <a:pt x="29905" y="3846"/>
                    </a:lnTo>
                    <a:lnTo>
                      <a:pt x="14342" y="14337"/>
                    </a:lnTo>
                    <a:lnTo>
                      <a:pt x="3848" y="29896"/>
                    </a:lnTo>
                    <a:lnTo>
                      <a:pt x="0" y="48951"/>
                    </a:lnTo>
                    <a:lnTo>
                      <a:pt x="0" y="819095"/>
                    </a:lnTo>
                    <a:lnTo>
                      <a:pt x="3848" y="838149"/>
                    </a:lnTo>
                    <a:lnTo>
                      <a:pt x="14342" y="853709"/>
                    </a:lnTo>
                    <a:lnTo>
                      <a:pt x="29905" y="864200"/>
                    </a:lnTo>
                    <a:lnTo>
                      <a:pt x="48961" y="868046"/>
                    </a:lnTo>
                    <a:lnTo>
                      <a:pt x="819095" y="868046"/>
                    </a:lnTo>
                    <a:lnTo>
                      <a:pt x="838149" y="864200"/>
                    </a:lnTo>
                    <a:lnTo>
                      <a:pt x="853709" y="853709"/>
                    </a:lnTo>
                    <a:lnTo>
                      <a:pt x="864200" y="838149"/>
                    </a:lnTo>
                    <a:lnTo>
                      <a:pt x="868046" y="819095"/>
                    </a:lnTo>
                    <a:lnTo>
                      <a:pt x="868046" y="48951"/>
                    </a:lnTo>
                    <a:lnTo>
                      <a:pt x="864200" y="29896"/>
                    </a:lnTo>
                    <a:lnTo>
                      <a:pt x="853709" y="14337"/>
                    </a:lnTo>
                    <a:lnTo>
                      <a:pt x="838149" y="3846"/>
                    </a:lnTo>
                    <a:lnTo>
                      <a:pt x="819095" y="0"/>
                    </a:lnTo>
                    <a:close/>
                  </a:path>
                </a:pathLst>
              </a:custGeom>
              <a:solidFill>
                <a:srgbClr val="8BC7F9"/>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0" name="object 5">
                <a:extLst>
                  <a:ext uri="{FF2B5EF4-FFF2-40B4-BE49-F238E27FC236}">
                    <a16:creationId xmlns:a16="http://schemas.microsoft.com/office/drawing/2014/main" id="{59CEECE1-170C-8DBB-F7A3-B0E3CA66AABF}"/>
                  </a:ext>
                </a:extLst>
              </p:cNvPr>
              <p:cNvSpPr/>
              <p:nvPr/>
            </p:nvSpPr>
            <p:spPr>
              <a:xfrm>
                <a:off x="18616009" y="10714992"/>
                <a:ext cx="868044" cy="593725"/>
              </a:xfrm>
              <a:custGeom>
                <a:avLst/>
                <a:gdLst/>
                <a:ahLst/>
                <a:cxnLst/>
                <a:rect l="l" t="t" r="r" b="b"/>
                <a:pathLst>
                  <a:path w="868044" h="593725">
                    <a:moveTo>
                      <a:pt x="819095" y="0"/>
                    </a:moveTo>
                    <a:lnTo>
                      <a:pt x="48951" y="0"/>
                    </a:lnTo>
                    <a:lnTo>
                      <a:pt x="29896" y="3846"/>
                    </a:lnTo>
                    <a:lnTo>
                      <a:pt x="14337" y="14337"/>
                    </a:lnTo>
                    <a:lnTo>
                      <a:pt x="3846" y="29896"/>
                    </a:lnTo>
                    <a:lnTo>
                      <a:pt x="0" y="48951"/>
                    </a:lnTo>
                    <a:lnTo>
                      <a:pt x="0" y="593563"/>
                    </a:lnTo>
                    <a:lnTo>
                      <a:pt x="868046" y="593563"/>
                    </a:lnTo>
                    <a:lnTo>
                      <a:pt x="868046" y="48951"/>
                    </a:lnTo>
                    <a:lnTo>
                      <a:pt x="864200" y="29896"/>
                    </a:lnTo>
                    <a:lnTo>
                      <a:pt x="853709" y="14337"/>
                    </a:lnTo>
                    <a:lnTo>
                      <a:pt x="838149" y="3846"/>
                    </a:lnTo>
                    <a:lnTo>
                      <a:pt x="819095" y="0"/>
                    </a:lnTo>
                    <a:close/>
                  </a:path>
                </a:pathLst>
              </a:custGeom>
              <a:solidFill>
                <a:srgbClr val="DCE6EF"/>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21" name="object 6">
                <a:extLst>
                  <a:ext uri="{FF2B5EF4-FFF2-40B4-BE49-F238E27FC236}">
                    <a16:creationId xmlns:a16="http://schemas.microsoft.com/office/drawing/2014/main" id="{2E69838C-7F59-281A-CDCD-E5835EE3784B}"/>
                  </a:ext>
                </a:extLst>
              </p:cNvPr>
              <p:cNvPicPr/>
              <p:nvPr/>
            </p:nvPicPr>
            <p:blipFill>
              <a:blip r:embed="rId3" cstate="screen">
                <a:extLst>
                  <a:ext uri="{28A0092B-C50C-407E-A947-70E740481C1C}">
                    <a14:useLocalDpi xmlns:a14="http://schemas.microsoft.com/office/drawing/2010/main"/>
                  </a:ext>
                </a:extLst>
              </a:blip>
              <a:stretch>
                <a:fillRect/>
              </a:stretch>
            </p:blipFill>
            <p:spPr>
              <a:xfrm>
                <a:off x="15040316" y="9820465"/>
                <a:ext cx="3542017" cy="868057"/>
              </a:xfrm>
              <a:prstGeom prst="rect">
                <a:avLst/>
              </a:prstGeom>
            </p:spPr>
          </p:pic>
          <p:pic>
            <p:nvPicPr>
              <p:cNvPr id="22" name="object 7">
                <a:extLst>
                  <a:ext uri="{FF2B5EF4-FFF2-40B4-BE49-F238E27FC236}">
                    <a16:creationId xmlns:a16="http://schemas.microsoft.com/office/drawing/2014/main" id="{B8DB9457-38DA-2D83-C337-AA3FE719CB2D}"/>
                  </a:ext>
                </a:extLst>
              </p:cNvPr>
              <p:cNvPicPr/>
              <p:nvPr/>
            </p:nvPicPr>
            <p:blipFill>
              <a:blip r:embed="rId4" cstate="screen">
                <a:extLst>
                  <a:ext uri="{28A0092B-C50C-407E-A947-70E740481C1C}">
                    <a14:useLocalDpi xmlns:a14="http://schemas.microsoft.com/office/drawing/2010/main"/>
                  </a:ext>
                </a:extLst>
              </a:blip>
              <a:stretch>
                <a:fillRect/>
              </a:stretch>
            </p:blipFill>
            <p:spPr>
              <a:xfrm>
                <a:off x="15040316" y="10714992"/>
                <a:ext cx="3542017" cy="593563"/>
              </a:xfrm>
              <a:prstGeom prst="rect">
                <a:avLst/>
              </a:prstGeom>
            </p:spPr>
          </p:pic>
          <p:sp>
            <p:nvSpPr>
              <p:cNvPr id="23" name="object 8">
                <a:extLst>
                  <a:ext uri="{FF2B5EF4-FFF2-40B4-BE49-F238E27FC236}">
                    <a16:creationId xmlns:a16="http://schemas.microsoft.com/office/drawing/2014/main" id="{DA472AC8-C63B-B405-6903-2FC93CCA1BF5}"/>
                  </a:ext>
                </a:extLst>
              </p:cNvPr>
              <p:cNvSpPr/>
              <p:nvPr/>
            </p:nvSpPr>
            <p:spPr>
              <a:xfrm>
                <a:off x="19510536" y="9820466"/>
                <a:ext cx="593725" cy="868044"/>
              </a:xfrm>
              <a:custGeom>
                <a:avLst/>
                <a:gdLst/>
                <a:ahLst/>
                <a:cxnLst/>
                <a:rect l="l" t="t" r="r" b="b"/>
                <a:pathLst>
                  <a:path w="593725" h="868045">
                    <a:moveTo>
                      <a:pt x="593563" y="0"/>
                    </a:moveTo>
                    <a:lnTo>
                      <a:pt x="48951" y="0"/>
                    </a:lnTo>
                    <a:lnTo>
                      <a:pt x="29896" y="3846"/>
                    </a:lnTo>
                    <a:lnTo>
                      <a:pt x="14337" y="14337"/>
                    </a:lnTo>
                    <a:lnTo>
                      <a:pt x="3846" y="29896"/>
                    </a:lnTo>
                    <a:lnTo>
                      <a:pt x="0" y="48951"/>
                    </a:lnTo>
                    <a:lnTo>
                      <a:pt x="0" y="819095"/>
                    </a:lnTo>
                    <a:lnTo>
                      <a:pt x="3846" y="838149"/>
                    </a:lnTo>
                    <a:lnTo>
                      <a:pt x="14337" y="853709"/>
                    </a:lnTo>
                    <a:lnTo>
                      <a:pt x="29896" y="864200"/>
                    </a:lnTo>
                    <a:lnTo>
                      <a:pt x="48951" y="868046"/>
                    </a:lnTo>
                    <a:lnTo>
                      <a:pt x="593563" y="868046"/>
                    </a:lnTo>
                    <a:lnTo>
                      <a:pt x="593563" y="0"/>
                    </a:lnTo>
                    <a:close/>
                  </a:path>
                </a:pathLst>
              </a:custGeom>
              <a:solidFill>
                <a:srgbClr val="DCE6EF"/>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24" name="object 9">
                <a:extLst>
                  <a:ext uri="{FF2B5EF4-FFF2-40B4-BE49-F238E27FC236}">
                    <a16:creationId xmlns:a16="http://schemas.microsoft.com/office/drawing/2014/main" id="{E396225A-FCD6-23F9-5D4A-408CBC5C7EA8}"/>
                  </a:ext>
                </a:extLst>
              </p:cNvPr>
              <p:cNvPicPr/>
              <p:nvPr/>
            </p:nvPicPr>
            <p:blipFill>
              <a:blip r:embed="rId5" cstate="screen">
                <a:extLst>
                  <a:ext uri="{28A0092B-C50C-407E-A947-70E740481C1C}">
                    <a14:useLocalDpi xmlns:a14="http://schemas.microsoft.com/office/drawing/2010/main"/>
                  </a:ext>
                </a:extLst>
              </a:blip>
              <a:stretch>
                <a:fillRect/>
              </a:stretch>
            </p:blipFill>
            <p:spPr>
              <a:xfrm>
                <a:off x="19510526" y="6308121"/>
                <a:ext cx="593573" cy="3479192"/>
              </a:xfrm>
              <a:prstGeom prst="rect">
                <a:avLst/>
              </a:prstGeom>
            </p:spPr>
          </p:pic>
          <p:pic>
            <p:nvPicPr>
              <p:cNvPr id="25" name="object 10">
                <a:extLst>
                  <a:ext uri="{FF2B5EF4-FFF2-40B4-BE49-F238E27FC236}">
                    <a16:creationId xmlns:a16="http://schemas.microsoft.com/office/drawing/2014/main" id="{25235960-5FA8-7589-0CF5-15478B5A0E20}"/>
                  </a:ext>
                </a:extLst>
              </p:cNvPr>
              <p:cNvPicPr/>
              <p:nvPr/>
            </p:nvPicPr>
            <p:blipFill>
              <a:blip r:embed="rId6" cstate="screen">
                <a:extLst>
                  <a:ext uri="{28A0092B-C50C-407E-A947-70E740481C1C}">
                    <a14:useLocalDpi xmlns:a14="http://schemas.microsoft.com/office/drawing/2010/main"/>
                  </a:ext>
                </a:extLst>
              </a:blip>
              <a:stretch>
                <a:fillRect/>
              </a:stretch>
            </p:blipFill>
            <p:spPr>
              <a:xfrm>
                <a:off x="15040316" y="6308121"/>
                <a:ext cx="3542017" cy="3479192"/>
              </a:xfrm>
              <a:prstGeom prst="rect">
                <a:avLst/>
              </a:prstGeom>
            </p:spPr>
          </p:pic>
          <p:pic>
            <p:nvPicPr>
              <p:cNvPr id="26" name="object 11">
                <a:extLst>
                  <a:ext uri="{FF2B5EF4-FFF2-40B4-BE49-F238E27FC236}">
                    <a16:creationId xmlns:a16="http://schemas.microsoft.com/office/drawing/2014/main" id="{614D1B0F-1A03-E975-CB46-082F2B84DAC9}"/>
                  </a:ext>
                </a:extLst>
              </p:cNvPr>
              <p:cNvPicPr/>
              <p:nvPr/>
            </p:nvPicPr>
            <p:blipFill>
              <a:blip r:embed="rId7" cstate="screen">
                <a:extLst>
                  <a:ext uri="{28A0092B-C50C-407E-A947-70E740481C1C}">
                    <a14:useLocalDpi xmlns:a14="http://schemas.microsoft.com/office/drawing/2010/main"/>
                  </a:ext>
                </a:extLst>
              </a:blip>
              <a:stretch>
                <a:fillRect/>
              </a:stretch>
            </p:blipFill>
            <p:spPr>
              <a:xfrm>
                <a:off x="18616009" y="6308121"/>
                <a:ext cx="868046" cy="3479192"/>
              </a:xfrm>
              <a:prstGeom prst="rect">
                <a:avLst/>
              </a:prstGeom>
            </p:spPr>
          </p:pic>
        </p:grpSp>
      </p:grpSp>
      <p:sp>
        <p:nvSpPr>
          <p:cNvPr id="5" name="Slide Number Placeholder 4">
            <a:extLst>
              <a:ext uri="{FF2B5EF4-FFF2-40B4-BE49-F238E27FC236}">
                <a16:creationId xmlns:a16="http://schemas.microsoft.com/office/drawing/2014/main" id="{33AB7788-226C-A65B-8EB0-D6F16CACB4CC}"/>
              </a:ext>
            </a:extLst>
          </p:cNvPr>
          <p:cNvSpPr>
            <a:spLocks noGrp="1"/>
          </p:cNvSpPr>
          <p:nvPr>
            <p:ph type="sldNum" sz="quarter" idx="12"/>
          </p:nvPr>
        </p:nvSpPr>
        <p:spPr/>
        <p:txBody>
          <a:bodyPr/>
          <a:lstStyle/>
          <a:p>
            <a:fld id="{AE577F39-B882-FB4F-BD46-95C2A231B68A}" type="slidenum">
              <a:rPr lang="en-US" smtClean="0"/>
              <a:t>‹#›</a:t>
            </a:fld>
            <a:endParaRPr lang="en-US"/>
          </a:p>
        </p:txBody>
      </p:sp>
      <p:sp>
        <p:nvSpPr>
          <p:cNvPr id="14" name="Rectangle 13">
            <a:extLst>
              <a:ext uri="{FF2B5EF4-FFF2-40B4-BE49-F238E27FC236}">
                <a16:creationId xmlns:a16="http://schemas.microsoft.com/office/drawing/2014/main" id="{C9D46506-45F9-9D96-836C-7BB9DF31B69A}"/>
              </a:ext>
            </a:extLst>
          </p:cNvPr>
          <p:cNvSpPr/>
          <p:nvPr userDrawn="1"/>
        </p:nvSpPr>
        <p:spPr>
          <a:xfrm>
            <a:off x="150652" y="6360867"/>
            <a:ext cx="1193239" cy="4971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27971B4F-A90C-A073-1244-8B6FF658A0B6}"/>
              </a:ext>
            </a:extLst>
          </p:cNvPr>
          <p:cNvSpPr>
            <a:spLocks noGrp="1"/>
          </p:cNvSpPr>
          <p:nvPr>
            <p:ph type="title" hasCustomPrompt="1"/>
          </p:nvPr>
        </p:nvSpPr>
        <p:spPr>
          <a:xfrm>
            <a:off x="720436" y="4059735"/>
            <a:ext cx="8395731" cy="891644"/>
          </a:xfrm>
        </p:spPr>
        <p:txBody>
          <a:bodyPr tIns="0" rIns="0" bIns="0" anchor="b">
            <a:noAutofit/>
          </a:bodyPr>
          <a:lstStyle>
            <a:lvl1pPr>
              <a:defRPr sz="6000" b="0">
                <a:solidFill>
                  <a:schemeClr val="tx1"/>
                </a:solidFill>
              </a:defRPr>
            </a:lvl1pPr>
          </a:lstStyle>
          <a:p>
            <a:r>
              <a:rPr lang="en-GB"/>
              <a:t>Click to Edit</a:t>
            </a:r>
            <a:endParaRPr lang="en-US"/>
          </a:p>
        </p:txBody>
      </p:sp>
      <p:sp>
        <p:nvSpPr>
          <p:cNvPr id="27" name="Text Placeholder 17">
            <a:extLst>
              <a:ext uri="{FF2B5EF4-FFF2-40B4-BE49-F238E27FC236}">
                <a16:creationId xmlns:a16="http://schemas.microsoft.com/office/drawing/2014/main" id="{06D1671A-5DB8-3C6F-D431-D06C71E5DF8E}"/>
              </a:ext>
            </a:extLst>
          </p:cNvPr>
          <p:cNvSpPr>
            <a:spLocks noGrp="1"/>
          </p:cNvSpPr>
          <p:nvPr>
            <p:ph type="body" sz="quarter" idx="13" hasCustomPrompt="1"/>
          </p:nvPr>
        </p:nvSpPr>
        <p:spPr>
          <a:xfrm>
            <a:off x="9093212" y="575551"/>
            <a:ext cx="2738619" cy="2948854"/>
          </a:xfrm>
        </p:spPr>
        <p:txBody>
          <a:bodyPr lIns="0" tIns="0" rIns="0" bIns="0" anchor="ctr">
            <a:noAutofit/>
          </a:bodyPr>
          <a:lstStyle>
            <a:lvl1pPr marL="0" indent="0" algn="r">
              <a:lnSpc>
                <a:spcPct val="100000"/>
              </a:lnSpc>
              <a:spcBef>
                <a:spcPts val="0"/>
              </a:spcBef>
              <a:buNone/>
              <a:defRPr sz="18000">
                <a:solidFill>
                  <a:schemeClr val="tx1"/>
                </a:solidFill>
              </a:defRPr>
            </a:lvl1pPr>
            <a:lvl2pPr marL="457200" indent="0">
              <a:buNone/>
              <a:defRPr sz="25000">
                <a:solidFill>
                  <a:schemeClr val="bg1"/>
                </a:solidFill>
              </a:defRPr>
            </a:lvl2pPr>
            <a:lvl3pPr marL="914400" indent="0">
              <a:buNone/>
              <a:defRPr sz="25000">
                <a:solidFill>
                  <a:schemeClr val="bg1"/>
                </a:solidFill>
              </a:defRPr>
            </a:lvl3pPr>
            <a:lvl4pPr marL="1371600" indent="0">
              <a:buNone/>
              <a:defRPr sz="25000">
                <a:solidFill>
                  <a:schemeClr val="bg1"/>
                </a:solidFill>
              </a:defRPr>
            </a:lvl4pPr>
            <a:lvl5pPr marL="1828800" indent="0">
              <a:buNone/>
              <a:defRPr sz="25000">
                <a:solidFill>
                  <a:schemeClr val="bg1"/>
                </a:solidFill>
              </a:defRPr>
            </a:lvl5pPr>
          </a:lstStyle>
          <a:p>
            <a:pPr lvl="0"/>
            <a:r>
              <a:rPr lang="en-US"/>
              <a:t>01</a:t>
            </a:r>
          </a:p>
        </p:txBody>
      </p:sp>
      <p:sp>
        <p:nvSpPr>
          <p:cNvPr id="29" name="Text Placeholder 20">
            <a:extLst>
              <a:ext uri="{FF2B5EF4-FFF2-40B4-BE49-F238E27FC236}">
                <a16:creationId xmlns:a16="http://schemas.microsoft.com/office/drawing/2014/main" id="{7DEE0A31-7A67-47E4-0B65-9910492F4A5A}"/>
              </a:ext>
            </a:extLst>
          </p:cNvPr>
          <p:cNvSpPr>
            <a:spLocks noGrp="1"/>
          </p:cNvSpPr>
          <p:nvPr>
            <p:ph type="body" sz="quarter" idx="14"/>
          </p:nvPr>
        </p:nvSpPr>
        <p:spPr>
          <a:xfrm>
            <a:off x="723481" y="4991603"/>
            <a:ext cx="8392686" cy="758825"/>
          </a:xfrm>
        </p:spPr>
        <p:txBody>
          <a:bodyPr vert="horz" lIns="0" tIns="0" rIns="0" bIns="0" rtlCol="0" anchor="t">
            <a:noAutofit/>
          </a:bodyPr>
          <a:lstStyle>
            <a:lvl1pPr>
              <a:defRPr lang="en-GB" sz="4400" b="0" dirty="0" smtClean="0">
                <a:solidFill>
                  <a:schemeClr val="tx1">
                    <a:lumMod val="50000"/>
                    <a:lumOff val="50000"/>
                  </a:schemeClr>
                </a:solidFill>
                <a:latin typeface="+mj-lt"/>
                <a:ea typeface="+mj-ea"/>
                <a:cs typeface="+mj-cs"/>
              </a:defRPr>
            </a:lvl1pPr>
          </a:lstStyle>
          <a:p>
            <a:pPr marL="0" lvl="0">
              <a:spcBef>
                <a:spcPct val="0"/>
              </a:spcBef>
              <a:buNone/>
            </a:pPr>
            <a:r>
              <a:rPr lang="en-GB"/>
              <a:t>Click to edit Master text styles</a:t>
            </a:r>
          </a:p>
        </p:txBody>
      </p:sp>
    </p:spTree>
    <p:extLst>
      <p:ext uri="{BB962C8B-B14F-4D97-AF65-F5344CB8AC3E}">
        <p14:creationId xmlns:p14="http://schemas.microsoft.com/office/powerpoint/2010/main" val="44059936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Four key points – Statement, numbered (Dark)">
    <p:bg>
      <p:bgPr>
        <a:solidFill>
          <a:schemeClr val="accent3"/>
        </a:solidFill>
        <a:effectLst/>
      </p:bgPr>
    </p:bg>
    <p:spTree>
      <p:nvGrpSpPr>
        <p:cNvPr id="1" name=""/>
        <p:cNvGrpSpPr/>
        <p:nvPr/>
      </p:nvGrpSpPr>
      <p:grpSpPr>
        <a:xfrm>
          <a:off x="0" y="0"/>
          <a:ext cx="0" cy="0"/>
          <a:chOff x="0" y="0"/>
          <a:chExt cx="0" cy="0"/>
        </a:xfrm>
      </p:grpSpPr>
      <p:pic>
        <p:nvPicPr>
          <p:cNvPr id="15" name="Gradient (Intense)">
            <a:extLst>
              <a:ext uri="{FF2B5EF4-FFF2-40B4-BE49-F238E27FC236}">
                <a16:creationId xmlns:a16="http://schemas.microsoft.com/office/drawing/2014/main" id="{A8DEF72D-D5C7-D639-2DB3-192544533CA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724" r="579" b="435"/>
          <a:stretch/>
        </p:blipFill>
        <p:spPr>
          <a:xfrm>
            <a:off x="262" y="0"/>
            <a:ext cx="12191475" cy="6858000"/>
          </a:xfrm>
          <a:prstGeom prst="rect">
            <a:avLst/>
          </a:prstGeom>
        </p:spPr>
      </p:pic>
      <p:pic>
        <p:nvPicPr>
          <p:cNvPr id="2" name="HCLTech Logo">
            <a:extLst>
              <a:ext uri="{FF2B5EF4-FFF2-40B4-BE49-F238E27FC236}">
                <a16:creationId xmlns:a16="http://schemas.microsoft.com/office/drawing/2014/main" id="{53B9B76E-8106-2BF4-0E37-D7C3F04056A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14" name="Footer Placeholder">
            <a:extLst>
              <a:ext uri="{FF2B5EF4-FFF2-40B4-BE49-F238E27FC236}">
                <a16:creationId xmlns:a16="http://schemas.microsoft.com/office/drawing/2014/main" id="{1FE5C738-CC55-005B-A5FE-A97B95F9DB57}"/>
              </a:ext>
            </a:extLst>
          </p:cNvPr>
          <p:cNvSpPr>
            <a:spLocks noGrp="1"/>
          </p:cNvSpPr>
          <p:nvPr>
            <p:ph type="ftr" sz="quarter" idx="21"/>
          </p:nvPr>
        </p:nvSpPr>
        <p:spPr/>
        <p:txBody>
          <a:bodyPr/>
          <a:lstStyle/>
          <a:p>
            <a:r>
              <a:rPr lang="en-GB"/>
              <a:t>Copyright © 2023 HCL Technologies | Confidential</a:t>
            </a:r>
            <a:endParaRPr lang="en-GB" dirty="0"/>
          </a:p>
        </p:txBody>
      </p:sp>
      <p:sp>
        <p:nvSpPr>
          <p:cNvPr id="8" name="Title 1">
            <a:extLst>
              <a:ext uri="{FF2B5EF4-FFF2-40B4-BE49-F238E27FC236}">
                <a16:creationId xmlns:a16="http://schemas.microsoft.com/office/drawing/2014/main" id="{AA9918A6-DBD5-DF52-35C8-405EE570D2D6}"/>
              </a:ext>
            </a:extLst>
          </p:cNvPr>
          <p:cNvSpPr>
            <a:spLocks noGrp="1"/>
          </p:cNvSpPr>
          <p:nvPr>
            <p:ph type="title" hasCustomPrompt="1"/>
          </p:nvPr>
        </p:nvSpPr>
        <p:spPr>
          <a:xfrm>
            <a:off x="828970" y="867558"/>
            <a:ext cx="8216605" cy="1625060"/>
          </a:xfrm>
        </p:spPr>
        <p:txBody>
          <a:bodyPr anchor="t"/>
          <a:lstStyle>
            <a:lvl1pPr>
              <a:lnSpc>
                <a:spcPct val="80000"/>
              </a:lnSpc>
              <a:defRPr sz="6600" b="0">
                <a:solidFill>
                  <a:schemeClr val="tx1"/>
                </a:solidFill>
                <a:latin typeface="+mn-lt"/>
              </a:defRPr>
            </a:lvl1pPr>
          </a:lstStyle>
          <a:p>
            <a:r>
              <a:rPr lang="en-US" dirty="0"/>
              <a:t>Insert heading </a:t>
            </a:r>
            <a:br>
              <a:rPr lang="en-US" dirty="0"/>
            </a:br>
            <a:r>
              <a:rPr lang="en-US" dirty="0"/>
              <a:t>minimum 60 </a:t>
            </a:r>
            <a:r>
              <a:rPr lang="en-US" dirty="0" err="1"/>
              <a:t>pt</a:t>
            </a:r>
            <a:endParaRPr lang="en-US" dirty="0"/>
          </a:p>
        </p:txBody>
      </p:sp>
      <p:sp>
        <p:nvSpPr>
          <p:cNvPr id="5" name="Text Placeholder 1">
            <a:extLst>
              <a:ext uri="{FF2B5EF4-FFF2-40B4-BE49-F238E27FC236}">
                <a16:creationId xmlns:a16="http://schemas.microsoft.com/office/drawing/2014/main" id="{677ED28D-044D-F0A2-B200-D726B24522BB}"/>
              </a:ext>
            </a:extLst>
          </p:cNvPr>
          <p:cNvSpPr>
            <a:spLocks noGrp="1"/>
          </p:cNvSpPr>
          <p:nvPr>
            <p:ph type="body" sz="quarter" idx="17" hasCustomPrompt="1"/>
          </p:nvPr>
        </p:nvSpPr>
        <p:spPr>
          <a:xfrm>
            <a:off x="899999" y="3697200"/>
            <a:ext cx="2246400" cy="2262275"/>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1">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a:extLst>
              <a:ext uri="{FF2B5EF4-FFF2-40B4-BE49-F238E27FC236}">
                <a16:creationId xmlns:a16="http://schemas.microsoft.com/office/drawing/2014/main" id="{BEC12C16-4DCB-5E27-2FE9-06E3928424E7}"/>
              </a:ext>
            </a:extLst>
          </p:cNvPr>
          <p:cNvSpPr>
            <a:spLocks noGrp="1"/>
          </p:cNvSpPr>
          <p:nvPr>
            <p:ph type="body" sz="quarter" idx="18" hasCustomPrompt="1"/>
          </p:nvPr>
        </p:nvSpPr>
        <p:spPr>
          <a:xfrm>
            <a:off x="3616536" y="3697200"/>
            <a:ext cx="2246400" cy="2262275"/>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1">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a:extLst>
              <a:ext uri="{FF2B5EF4-FFF2-40B4-BE49-F238E27FC236}">
                <a16:creationId xmlns:a16="http://schemas.microsoft.com/office/drawing/2014/main" id="{7CA9B2CA-09D4-B2F2-76AB-D6C107D89A83}"/>
              </a:ext>
            </a:extLst>
          </p:cNvPr>
          <p:cNvSpPr>
            <a:spLocks noGrp="1"/>
          </p:cNvSpPr>
          <p:nvPr>
            <p:ph type="body" sz="quarter" idx="19" hasCustomPrompt="1"/>
          </p:nvPr>
        </p:nvSpPr>
        <p:spPr>
          <a:xfrm>
            <a:off x="6333073" y="3697200"/>
            <a:ext cx="2246400" cy="2262275"/>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1">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F021BF5D-651C-471B-343F-AAA581E02BE6}"/>
              </a:ext>
            </a:extLst>
          </p:cNvPr>
          <p:cNvSpPr>
            <a:spLocks noGrp="1"/>
          </p:cNvSpPr>
          <p:nvPr>
            <p:ph type="body" sz="quarter" idx="20" hasCustomPrompt="1"/>
          </p:nvPr>
        </p:nvSpPr>
        <p:spPr>
          <a:xfrm>
            <a:off x="9049609" y="3697200"/>
            <a:ext cx="2246400" cy="2262275"/>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1">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 name="Lines">
            <a:extLst>
              <a:ext uri="{FF2B5EF4-FFF2-40B4-BE49-F238E27FC236}">
                <a16:creationId xmlns:a16="http://schemas.microsoft.com/office/drawing/2014/main" id="{DA5718E8-31AB-B34F-F885-A8D96E10B6BD}"/>
              </a:ext>
            </a:extLst>
          </p:cNvPr>
          <p:cNvGrpSpPr/>
          <p:nvPr userDrawn="1"/>
        </p:nvGrpSpPr>
        <p:grpSpPr>
          <a:xfrm>
            <a:off x="899999" y="4467498"/>
            <a:ext cx="10396010" cy="0"/>
            <a:chOff x="899999" y="4467498"/>
            <a:chExt cx="10396010" cy="0"/>
          </a:xfrm>
        </p:grpSpPr>
        <p:cxnSp>
          <p:nvCxnSpPr>
            <p:cNvPr id="7" name="Straight Arrow Connector 6">
              <a:extLst>
                <a:ext uri="{FF2B5EF4-FFF2-40B4-BE49-F238E27FC236}">
                  <a16:creationId xmlns:a16="http://schemas.microsoft.com/office/drawing/2014/main" id="{066BA5C5-21F9-2915-076C-5A79AD35F0CC}"/>
                </a:ext>
              </a:extLst>
            </p:cNvPr>
            <p:cNvCxnSpPr>
              <a:cxnSpLocks/>
            </p:cNvCxnSpPr>
            <p:nvPr/>
          </p:nvCxnSpPr>
          <p:spPr>
            <a:xfrm>
              <a:off x="899999" y="4467498"/>
              <a:ext cx="2246400"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5F9F538-BF5A-0FE5-1E5F-04D440762BDE}"/>
                </a:ext>
              </a:extLst>
            </p:cNvPr>
            <p:cNvCxnSpPr>
              <a:cxnSpLocks/>
            </p:cNvCxnSpPr>
            <p:nvPr/>
          </p:nvCxnSpPr>
          <p:spPr>
            <a:xfrm>
              <a:off x="3616536" y="4467498"/>
              <a:ext cx="2246400"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4809E8F-F070-8631-A3C7-73439321B17F}"/>
                </a:ext>
              </a:extLst>
            </p:cNvPr>
            <p:cNvCxnSpPr>
              <a:cxnSpLocks/>
            </p:cNvCxnSpPr>
            <p:nvPr/>
          </p:nvCxnSpPr>
          <p:spPr>
            <a:xfrm>
              <a:off x="6333073" y="4467498"/>
              <a:ext cx="2246400"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E58F319-8AD8-B456-0901-D8DAFFB8838D}"/>
                </a:ext>
              </a:extLst>
            </p:cNvPr>
            <p:cNvCxnSpPr>
              <a:cxnSpLocks/>
            </p:cNvCxnSpPr>
            <p:nvPr/>
          </p:nvCxnSpPr>
          <p:spPr>
            <a:xfrm>
              <a:off x="9049609" y="4467498"/>
              <a:ext cx="2246400"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41151817"/>
      </p:ext>
    </p:extLst>
  </p:cSld>
  <p:clrMapOvr>
    <a:overrideClrMapping bg1="dk1" tx1="lt1" bg2="dk2" tx2="lt2" accent1="accent1" accent2="accent2" accent3="accent3" accent4="accent4" accent5="accent5" accent6="accent6" hlink="hlink" folHlink="folHlink"/>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Four key points – Numbered, Image (Light)">
    <p:spTree>
      <p:nvGrpSpPr>
        <p:cNvPr id="1" name=""/>
        <p:cNvGrpSpPr/>
        <p:nvPr/>
      </p:nvGrpSpPr>
      <p:grpSpPr>
        <a:xfrm>
          <a:off x="0" y="0"/>
          <a:ext cx="0" cy="0"/>
          <a:chOff x="0" y="0"/>
          <a:chExt cx="0" cy="0"/>
        </a:xfrm>
      </p:grpSpPr>
      <p:pic>
        <p:nvPicPr>
          <p:cNvPr id="10" name="Gradient (Light)">
            <a:extLst>
              <a:ext uri="{FF2B5EF4-FFF2-40B4-BE49-F238E27FC236}">
                <a16:creationId xmlns:a16="http://schemas.microsoft.com/office/drawing/2014/main" id="{18C45610-7787-8AD9-687B-02987C7262F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58" t="2581" r="29570" b="10421"/>
          <a:stretch/>
        </p:blipFill>
        <p:spPr>
          <a:xfrm>
            <a:off x="3497263" y="180004"/>
            <a:ext cx="8514738" cy="6066811"/>
          </a:xfrm>
          <a:custGeom>
            <a:avLst/>
            <a:gdLst>
              <a:gd name="connsiteX0" fmla="*/ 57817 w 8514738"/>
              <a:gd name="connsiteY0" fmla="*/ 0 h 6066811"/>
              <a:gd name="connsiteX1" fmla="*/ 8456921 w 8514738"/>
              <a:gd name="connsiteY1" fmla="*/ 0 h 6066811"/>
              <a:gd name="connsiteX2" fmla="*/ 8514738 w 8514738"/>
              <a:gd name="connsiteY2" fmla="*/ 57817 h 6066811"/>
              <a:gd name="connsiteX3" fmla="*/ 8514738 w 8514738"/>
              <a:gd name="connsiteY3" fmla="*/ 6008994 h 6066811"/>
              <a:gd name="connsiteX4" fmla="*/ 8456921 w 8514738"/>
              <a:gd name="connsiteY4" fmla="*/ 6066811 h 6066811"/>
              <a:gd name="connsiteX5" fmla="*/ 57817 w 8514738"/>
              <a:gd name="connsiteY5" fmla="*/ 6066811 h 6066811"/>
              <a:gd name="connsiteX6" fmla="*/ 0 w 8514738"/>
              <a:gd name="connsiteY6" fmla="*/ 6008994 h 6066811"/>
              <a:gd name="connsiteX7" fmla="*/ 0 w 8514738"/>
              <a:gd name="connsiteY7" fmla="*/ 57817 h 6066811"/>
              <a:gd name="connsiteX8" fmla="*/ 57817 w 8514738"/>
              <a:gd name="connsiteY8" fmla="*/ 0 h 6066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14738" h="6066811">
                <a:moveTo>
                  <a:pt x="57817" y="0"/>
                </a:moveTo>
                <a:lnTo>
                  <a:pt x="8456921" y="0"/>
                </a:lnTo>
                <a:cubicBezTo>
                  <a:pt x="8488852" y="0"/>
                  <a:pt x="8514738" y="25886"/>
                  <a:pt x="8514738" y="57817"/>
                </a:cubicBezTo>
                <a:lnTo>
                  <a:pt x="8514738" y="6008994"/>
                </a:lnTo>
                <a:cubicBezTo>
                  <a:pt x="8514738" y="6040925"/>
                  <a:pt x="8488852" y="6066811"/>
                  <a:pt x="8456921" y="6066811"/>
                </a:cubicBezTo>
                <a:lnTo>
                  <a:pt x="57817" y="6066811"/>
                </a:lnTo>
                <a:cubicBezTo>
                  <a:pt x="25886" y="6066811"/>
                  <a:pt x="0" y="6040925"/>
                  <a:pt x="0" y="6008994"/>
                </a:cubicBezTo>
                <a:lnTo>
                  <a:pt x="0" y="57817"/>
                </a:lnTo>
                <a:cubicBezTo>
                  <a:pt x="0" y="25886"/>
                  <a:pt x="25886" y="0"/>
                  <a:pt x="57817" y="0"/>
                </a:cubicBezTo>
                <a:close/>
              </a:path>
            </a:pathLst>
          </a:custGeom>
        </p:spPr>
      </p:pic>
      <p:sp>
        <p:nvSpPr>
          <p:cNvPr id="4" name="Slide Number Placeholder">
            <a:extLst>
              <a:ext uri="{FF2B5EF4-FFF2-40B4-BE49-F238E27FC236}">
                <a16:creationId xmlns:a16="http://schemas.microsoft.com/office/drawing/2014/main" id="{D3AAFE91-7A88-41D5-3797-D86FC971CD21}"/>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8" name="Footer Placeholder">
            <a:extLst>
              <a:ext uri="{FF2B5EF4-FFF2-40B4-BE49-F238E27FC236}">
                <a16:creationId xmlns:a16="http://schemas.microsoft.com/office/drawing/2014/main" id="{228FAD7C-85D6-9C23-1557-EAF53A78F3C5}"/>
              </a:ext>
            </a:extLst>
          </p:cNvPr>
          <p:cNvSpPr>
            <a:spLocks noGrp="1"/>
          </p:cNvSpPr>
          <p:nvPr>
            <p:ph type="ftr" sz="quarter" idx="41"/>
          </p:nvPr>
        </p:nvSpPr>
        <p:spPr/>
        <p:txBody>
          <a:bodyPr/>
          <a:lstStyle/>
          <a:p>
            <a:r>
              <a:rPr lang="en-GB"/>
              <a:t>Copyright © 2023 HCL Technologies | Confidential</a:t>
            </a:r>
            <a:endParaRPr lang="en-AU"/>
          </a:p>
        </p:txBody>
      </p:sp>
      <p:sp>
        <p:nvSpPr>
          <p:cNvPr id="28" name="Picture Placeholder">
            <a:extLst>
              <a:ext uri="{FF2B5EF4-FFF2-40B4-BE49-F238E27FC236}">
                <a16:creationId xmlns:a16="http://schemas.microsoft.com/office/drawing/2014/main" id="{34C3109D-8520-15FD-4F56-07493939930A}"/>
              </a:ext>
            </a:extLst>
          </p:cNvPr>
          <p:cNvSpPr>
            <a:spLocks noGrp="1"/>
          </p:cNvSpPr>
          <p:nvPr>
            <p:ph type="pic" sz="quarter" idx="15" hasCustomPrompt="1"/>
          </p:nvPr>
        </p:nvSpPr>
        <p:spPr>
          <a:xfrm>
            <a:off x="-210207" y="180002"/>
            <a:ext cx="3527470" cy="6066811"/>
          </a:xfrm>
          <a:prstGeom prst="roundRect">
            <a:avLst>
              <a:gd name="adj" fmla="val 1654"/>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2" name="Title 1">
            <a:extLst>
              <a:ext uri="{FF2B5EF4-FFF2-40B4-BE49-F238E27FC236}">
                <a16:creationId xmlns:a16="http://schemas.microsoft.com/office/drawing/2014/main" id="{2005BF58-3E68-960B-DF4D-87CB07DAB28D}"/>
              </a:ext>
            </a:extLst>
          </p:cNvPr>
          <p:cNvSpPr>
            <a:spLocks noGrp="1"/>
          </p:cNvSpPr>
          <p:nvPr>
            <p:ph type="title" hasCustomPrompt="1"/>
          </p:nvPr>
        </p:nvSpPr>
        <p:spPr>
          <a:xfrm>
            <a:off x="4017399" y="860400"/>
            <a:ext cx="7276076" cy="1107996"/>
          </a:xfrm>
        </p:spPr>
        <p:txBody>
          <a:bodyPr/>
          <a:lstStyle>
            <a:lvl1pPr>
              <a:defRPr sz="4000"/>
            </a:lvl1pPr>
          </a:lstStyle>
          <a:p>
            <a:r>
              <a:rPr lang="en-US" dirty="0"/>
              <a:t>Click to edit </a:t>
            </a:r>
            <a:br>
              <a:rPr lang="en-US" dirty="0"/>
            </a:br>
            <a:r>
              <a:rPr lang="en-US" dirty="0"/>
              <a:t>Master title style</a:t>
            </a:r>
          </a:p>
        </p:txBody>
      </p:sp>
      <p:sp>
        <p:nvSpPr>
          <p:cNvPr id="3" name="Subtitle">
            <a:extLst>
              <a:ext uri="{FF2B5EF4-FFF2-40B4-BE49-F238E27FC236}">
                <a16:creationId xmlns:a16="http://schemas.microsoft.com/office/drawing/2014/main" id="{1C570830-B361-A0BC-294B-3BACDAE21D27}"/>
              </a:ext>
            </a:extLst>
          </p:cNvPr>
          <p:cNvSpPr>
            <a:spLocks noGrp="1"/>
          </p:cNvSpPr>
          <p:nvPr>
            <p:ph type="body" sz="quarter" idx="40" hasCustomPrompt="1"/>
          </p:nvPr>
        </p:nvSpPr>
        <p:spPr>
          <a:xfrm>
            <a:off x="4031797" y="1771200"/>
            <a:ext cx="7261677"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15" name="Text Placeholder 1">
            <a:extLst>
              <a:ext uri="{FF2B5EF4-FFF2-40B4-BE49-F238E27FC236}">
                <a16:creationId xmlns:a16="http://schemas.microsoft.com/office/drawing/2014/main" id="{DD8CC77D-4BAB-0CAD-4336-8F983CF263A7}"/>
              </a:ext>
            </a:extLst>
          </p:cNvPr>
          <p:cNvSpPr>
            <a:spLocks noGrp="1"/>
          </p:cNvSpPr>
          <p:nvPr>
            <p:ph type="body" sz="quarter" idx="21" hasCustomPrompt="1"/>
          </p:nvPr>
        </p:nvSpPr>
        <p:spPr>
          <a:xfrm>
            <a:off x="4055978" y="2907615"/>
            <a:ext cx="3302338" cy="1292225"/>
          </a:xfrm>
        </p:spPr>
        <p:txBody>
          <a:bodyPr lIns="648000"/>
          <a:lstStyle>
            <a:lvl1pPr>
              <a:spcAft>
                <a:spcPts val="900"/>
              </a:spcAft>
              <a:defRPr>
                <a:latin typeface="+mj-lt"/>
              </a:defRPr>
            </a:lvl1pPr>
            <a:lvl4pPr marL="180000" indent="0">
              <a:buNone/>
              <a:defRPr/>
            </a:lvl4pPr>
          </a:lstStyle>
          <a:p>
            <a:pPr lvl="0"/>
            <a:r>
              <a:rPr lang="en-US" dirty="0"/>
              <a:t>Subhead</a:t>
            </a:r>
          </a:p>
          <a:p>
            <a:pPr lvl="1"/>
            <a:r>
              <a:rPr lang="en-US" dirty="0"/>
              <a:t>Second level</a:t>
            </a:r>
          </a:p>
          <a:p>
            <a:pPr lvl="2"/>
            <a:r>
              <a:rPr lang="en-US" dirty="0"/>
              <a:t>Third level</a:t>
            </a:r>
          </a:p>
        </p:txBody>
      </p:sp>
      <p:sp>
        <p:nvSpPr>
          <p:cNvPr id="19" name="Number 1">
            <a:extLst>
              <a:ext uri="{FF2B5EF4-FFF2-40B4-BE49-F238E27FC236}">
                <a16:creationId xmlns:a16="http://schemas.microsoft.com/office/drawing/2014/main" id="{7E6313D8-4993-5E62-AB82-5D84C58B031F}"/>
              </a:ext>
            </a:extLst>
          </p:cNvPr>
          <p:cNvSpPr>
            <a:spLocks noGrp="1"/>
          </p:cNvSpPr>
          <p:nvPr>
            <p:ph type="body" sz="quarter" idx="25" hasCustomPrompt="1"/>
          </p:nvPr>
        </p:nvSpPr>
        <p:spPr>
          <a:xfrm>
            <a:off x="4003079" y="2761043"/>
            <a:ext cx="577081" cy="1015663"/>
          </a:xfrm>
        </p:spPr>
        <p:txBody>
          <a:bodyPr wrap="none" anchor="t">
            <a:spAutoFit/>
          </a:bodyPr>
          <a:lstStyle>
            <a:lvl1pPr algn="ctr">
              <a:defRPr sz="6600" b="0">
                <a:solidFill>
                  <a:schemeClr val="tx1"/>
                </a:solidFill>
                <a:latin typeface="+mn-lt"/>
              </a:defRPr>
            </a:lvl1pPr>
          </a:lstStyle>
          <a:p>
            <a:pPr lvl="0"/>
            <a:r>
              <a:rPr lang="en-US" dirty="0"/>
              <a:t>#</a:t>
            </a:r>
          </a:p>
        </p:txBody>
      </p:sp>
      <p:sp>
        <p:nvSpPr>
          <p:cNvPr id="17" name="Text Placeholder 2">
            <a:extLst>
              <a:ext uri="{FF2B5EF4-FFF2-40B4-BE49-F238E27FC236}">
                <a16:creationId xmlns:a16="http://schemas.microsoft.com/office/drawing/2014/main" id="{B2C1B21F-CE5E-DE31-8CA7-7C245CFED073}"/>
              </a:ext>
            </a:extLst>
          </p:cNvPr>
          <p:cNvSpPr>
            <a:spLocks noGrp="1"/>
          </p:cNvSpPr>
          <p:nvPr>
            <p:ph type="body" sz="quarter" idx="23" hasCustomPrompt="1"/>
          </p:nvPr>
        </p:nvSpPr>
        <p:spPr>
          <a:xfrm>
            <a:off x="4055978" y="4562370"/>
            <a:ext cx="3302338" cy="1292225"/>
          </a:xfrm>
        </p:spPr>
        <p:txBody>
          <a:bodyPr lIns="648000"/>
          <a:lstStyle>
            <a:lvl1pPr>
              <a:spcAft>
                <a:spcPts val="900"/>
              </a:spcAft>
              <a:defRPr>
                <a:latin typeface="+mj-lt"/>
              </a:defRPr>
            </a:lvl1pPr>
            <a:lvl4pPr marL="180000" indent="0">
              <a:buNone/>
              <a:defRPr/>
            </a:lvl4pPr>
          </a:lstStyle>
          <a:p>
            <a:pPr lvl="0"/>
            <a:r>
              <a:rPr lang="en-US" dirty="0"/>
              <a:t>Subhead</a:t>
            </a:r>
          </a:p>
          <a:p>
            <a:pPr lvl="1"/>
            <a:r>
              <a:rPr lang="en-US" dirty="0"/>
              <a:t>Second level</a:t>
            </a:r>
          </a:p>
          <a:p>
            <a:pPr lvl="2"/>
            <a:r>
              <a:rPr lang="en-US" dirty="0"/>
              <a:t>Third level</a:t>
            </a:r>
          </a:p>
        </p:txBody>
      </p:sp>
      <p:sp>
        <p:nvSpPr>
          <p:cNvPr id="20" name="Number 2">
            <a:extLst>
              <a:ext uri="{FF2B5EF4-FFF2-40B4-BE49-F238E27FC236}">
                <a16:creationId xmlns:a16="http://schemas.microsoft.com/office/drawing/2014/main" id="{1A4ED0D7-B88D-CE85-BC98-DF649D992C10}"/>
              </a:ext>
            </a:extLst>
          </p:cNvPr>
          <p:cNvSpPr>
            <a:spLocks noGrp="1"/>
          </p:cNvSpPr>
          <p:nvPr>
            <p:ph type="body" sz="quarter" idx="26" hasCustomPrompt="1"/>
          </p:nvPr>
        </p:nvSpPr>
        <p:spPr>
          <a:xfrm>
            <a:off x="4003079" y="4422123"/>
            <a:ext cx="577081" cy="1015663"/>
          </a:xfrm>
        </p:spPr>
        <p:txBody>
          <a:bodyPr wrap="none" anchor="t">
            <a:spAutoFit/>
          </a:bodyPr>
          <a:lstStyle>
            <a:lvl1pPr algn="ctr">
              <a:defRPr sz="6600" b="0">
                <a:solidFill>
                  <a:schemeClr val="tx1"/>
                </a:solidFill>
                <a:latin typeface="+mn-lt"/>
              </a:defRPr>
            </a:lvl1pPr>
          </a:lstStyle>
          <a:p>
            <a:pPr lvl="0"/>
            <a:r>
              <a:rPr lang="en-US" dirty="0"/>
              <a:t>#</a:t>
            </a:r>
          </a:p>
        </p:txBody>
      </p:sp>
      <p:sp>
        <p:nvSpPr>
          <p:cNvPr id="16" name="Text Placeholder 3">
            <a:extLst>
              <a:ext uri="{FF2B5EF4-FFF2-40B4-BE49-F238E27FC236}">
                <a16:creationId xmlns:a16="http://schemas.microsoft.com/office/drawing/2014/main" id="{B7A87C0B-3F0D-DA06-9880-D93F84756808}"/>
              </a:ext>
            </a:extLst>
          </p:cNvPr>
          <p:cNvSpPr>
            <a:spLocks noGrp="1"/>
          </p:cNvSpPr>
          <p:nvPr>
            <p:ph type="body" sz="quarter" idx="22" hasCustomPrompt="1"/>
          </p:nvPr>
        </p:nvSpPr>
        <p:spPr>
          <a:xfrm>
            <a:off x="7992275" y="2907615"/>
            <a:ext cx="3301200" cy="1292225"/>
          </a:xfrm>
        </p:spPr>
        <p:txBody>
          <a:bodyPr lIns="648000"/>
          <a:lstStyle>
            <a:lvl1pPr>
              <a:spcAft>
                <a:spcPts val="900"/>
              </a:spcAft>
              <a:defRPr>
                <a:latin typeface="+mj-lt"/>
              </a:defRPr>
            </a:lvl1pPr>
            <a:lvl4pPr marL="180000" indent="0">
              <a:buNone/>
              <a:defRPr/>
            </a:lvl4pPr>
          </a:lstStyle>
          <a:p>
            <a:pPr lvl="0"/>
            <a:r>
              <a:rPr lang="en-US" dirty="0"/>
              <a:t>Subhead</a:t>
            </a:r>
          </a:p>
          <a:p>
            <a:pPr lvl="1"/>
            <a:r>
              <a:rPr lang="en-US" dirty="0"/>
              <a:t>Second level</a:t>
            </a:r>
          </a:p>
          <a:p>
            <a:pPr lvl="2"/>
            <a:r>
              <a:rPr lang="en-US" dirty="0"/>
              <a:t>Third level</a:t>
            </a:r>
          </a:p>
        </p:txBody>
      </p:sp>
      <p:sp>
        <p:nvSpPr>
          <p:cNvPr id="25" name="Number 3">
            <a:extLst>
              <a:ext uri="{FF2B5EF4-FFF2-40B4-BE49-F238E27FC236}">
                <a16:creationId xmlns:a16="http://schemas.microsoft.com/office/drawing/2014/main" id="{E9520331-7A1D-2F2F-08BD-8BD7559F5442}"/>
              </a:ext>
            </a:extLst>
          </p:cNvPr>
          <p:cNvSpPr>
            <a:spLocks noGrp="1"/>
          </p:cNvSpPr>
          <p:nvPr>
            <p:ph type="body" sz="quarter" idx="27" hasCustomPrompt="1"/>
          </p:nvPr>
        </p:nvSpPr>
        <p:spPr>
          <a:xfrm>
            <a:off x="7939376" y="2761043"/>
            <a:ext cx="577081" cy="1015663"/>
          </a:xfrm>
        </p:spPr>
        <p:txBody>
          <a:bodyPr wrap="none" anchor="t">
            <a:spAutoFit/>
          </a:bodyPr>
          <a:lstStyle>
            <a:lvl1pPr algn="ctr">
              <a:defRPr sz="6600" b="0">
                <a:solidFill>
                  <a:schemeClr val="tx1"/>
                </a:solidFill>
                <a:latin typeface="+mn-lt"/>
              </a:defRPr>
            </a:lvl1pPr>
          </a:lstStyle>
          <a:p>
            <a:pPr lvl="0"/>
            <a:r>
              <a:rPr lang="en-US" dirty="0"/>
              <a:t>#</a:t>
            </a:r>
          </a:p>
        </p:txBody>
      </p:sp>
      <p:sp>
        <p:nvSpPr>
          <p:cNvPr id="18" name="Text Placeholder 4">
            <a:extLst>
              <a:ext uri="{FF2B5EF4-FFF2-40B4-BE49-F238E27FC236}">
                <a16:creationId xmlns:a16="http://schemas.microsoft.com/office/drawing/2014/main" id="{367D30E0-3635-C319-1B12-4A30F69D1C0B}"/>
              </a:ext>
            </a:extLst>
          </p:cNvPr>
          <p:cNvSpPr>
            <a:spLocks noGrp="1"/>
          </p:cNvSpPr>
          <p:nvPr>
            <p:ph type="body" sz="quarter" idx="24" hasCustomPrompt="1"/>
          </p:nvPr>
        </p:nvSpPr>
        <p:spPr>
          <a:xfrm>
            <a:off x="7992275" y="4562370"/>
            <a:ext cx="3301200" cy="1292225"/>
          </a:xfrm>
        </p:spPr>
        <p:txBody>
          <a:bodyPr lIns="648000"/>
          <a:lstStyle>
            <a:lvl1pPr>
              <a:spcAft>
                <a:spcPts val="900"/>
              </a:spcAft>
              <a:defRPr>
                <a:latin typeface="+mj-lt"/>
              </a:defRPr>
            </a:lvl1pPr>
            <a:lvl4pPr marL="180000" indent="0">
              <a:buNone/>
              <a:defRPr/>
            </a:lvl4pPr>
          </a:lstStyle>
          <a:p>
            <a:pPr lvl="0"/>
            <a:r>
              <a:rPr lang="en-US" dirty="0"/>
              <a:t>Subhead</a:t>
            </a:r>
          </a:p>
          <a:p>
            <a:pPr lvl="1"/>
            <a:r>
              <a:rPr lang="en-US" dirty="0"/>
              <a:t>Second level</a:t>
            </a:r>
          </a:p>
          <a:p>
            <a:pPr lvl="2"/>
            <a:r>
              <a:rPr lang="en-US" dirty="0"/>
              <a:t>Third level</a:t>
            </a:r>
          </a:p>
        </p:txBody>
      </p:sp>
      <p:sp>
        <p:nvSpPr>
          <p:cNvPr id="26" name="Number 4">
            <a:extLst>
              <a:ext uri="{FF2B5EF4-FFF2-40B4-BE49-F238E27FC236}">
                <a16:creationId xmlns:a16="http://schemas.microsoft.com/office/drawing/2014/main" id="{EE1F54B9-6223-2DAC-D66F-725F0C7681C0}"/>
              </a:ext>
            </a:extLst>
          </p:cNvPr>
          <p:cNvSpPr>
            <a:spLocks noGrp="1"/>
          </p:cNvSpPr>
          <p:nvPr>
            <p:ph type="body" sz="quarter" idx="28" hasCustomPrompt="1"/>
          </p:nvPr>
        </p:nvSpPr>
        <p:spPr>
          <a:xfrm>
            <a:off x="7939376" y="4422123"/>
            <a:ext cx="577081" cy="1015663"/>
          </a:xfrm>
        </p:spPr>
        <p:txBody>
          <a:bodyPr wrap="none" anchor="t">
            <a:spAutoFit/>
          </a:bodyPr>
          <a:lstStyle>
            <a:lvl1pPr algn="ctr">
              <a:defRPr sz="6600" b="0">
                <a:solidFill>
                  <a:schemeClr val="tx1"/>
                </a:solidFill>
                <a:latin typeface="+mn-lt"/>
              </a:defRPr>
            </a:lvl1pPr>
          </a:lstStyle>
          <a:p>
            <a:pPr lvl="0"/>
            <a:r>
              <a:rPr lang="en-US" dirty="0"/>
              <a:t>#</a:t>
            </a:r>
          </a:p>
        </p:txBody>
      </p:sp>
      <p:grpSp>
        <p:nvGrpSpPr>
          <p:cNvPr id="5" name="Lines">
            <a:extLst>
              <a:ext uri="{FF2B5EF4-FFF2-40B4-BE49-F238E27FC236}">
                <a16:creationId xmlns:a16="http://schemas.microsoft.com/office/drawing/2014/main" id="{AD805ABA-F8C5-255E-443B-CE23D2D6EB90}"/>
              </a:ext>
            </a:extLst>
          </p:cNvPr>
          <p:cNvGrpSpPr/>
          <p:nvPr userDrawn="1"/>
        </p:nvGrpSpPr>
        <p:grpSpPr>
          <a:xfrm>
            <a:off x="4056074" y="4320988"/>
            <a:ext cx="7237401" cy="0"/>
            <a:chOff x="4056074" y="4320988"/>
            <a:chExt cx="7237401" cy="0"/>
          </a:xfrm>
        </p:grpSpPr>
        <p:cxnSp>
          <p:nvCxnSpPr>
            <p:cNvPr id="6" name="Straight Connector 5">
              <a:extLst>
                <a:ext uri="{FF2B5EF4-FFF2-40B4-BE49-F238E27FC236}">
                  <a16:creationId xmlns:a16="http://schemas.microsoft.com/office/drawing/2014/main" id="{7EFBF103-2637-A019-A254-9455BA1B83DF}"/>
                </a:ext>
              </a:extLst>
            </p:cNvPr>
            <p:cNvCxnSpPr>
              <a:cxnSpLocks/>
            </p:cNvCxnSpPr>
            <p:nvPr/>
          </p:nvCxnSpPr>
          <p:spPr>
            <a:xfrm>
              <a:off x="4056074" y="4320988"/>
              <a:ext cx="3301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630B2E9-28FA-FE33-EF34-EDD94502988A}"/>
                </a:ext>
              </a:extLst>
            </p:cNvPr>
            <p:cNvCxnSpPr>
              <a:cxnSpLocks/>
            </p:cNvCxnSpPr>
            <p:nvPr/>
          </p:nvCxnSpPr>
          <p:spPr>
            <a:xfrm>
              <a:off x="7992275" y="4320988"/>
              <a:ext cx="3301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5140842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Four key points – Numbered, Image top">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9AA9CEE4-D253-C905-1E38-8A50A4E3F5E7}"/>
              </a:ext>
            </a:extLst>
          </p:cNvPr>
          <p:cNvSpPr>
            <a:spLocks noGrp="1"/>
          </p:cNvSpPr>
          <p:nvPr>
            <p:ph type="sldNum" sz="quarter" idx="11"/>
          </p:nvPr>
        </p:nvSpPr>
        <p:spPr/>
        <p:txBody>
          <a:bodyPr/>
          <a:lstStyle/>
          <a:p>
            <a:fld id="{131B1B71-F777-4265-92BF-3E95CD792424}" type="slidenum">
              <a:rPr lang="en-US" smtClean="0"/>
              <a:pPr/>
              <a:t>‹#›</a:t>
            </a:fld>
            <a:endParaRPr lang="en-US" dirty="0"/>
          </a:p>
        </p:txBody>
      </p:sp>
      <p:sp>
        <p:nvSpPr>
          <p:cNvPr id="9" name="Footer Placeholder 8">
            <a:extLst>
              <a:ext uri="{FF2B5EF4-FFF2-40B4-BE49-F238E27FC236}">
                <a16:creationId xmlns:a16="http://schemas.microsoft.com/office/drawing/2014/main" id="{ED882BB7-4F85-842D-14CC-A51225BAAEEC}"/>
              </a:ext>
            </a:extLst>
          </p:cNvPr>
          <p:cNvSpPr>
            <a:spLocks noGrp="1"/>
          </p:cNvSpPr>
          <p:nvPr>
            <p:ph type="ftr" sz="quarter" idx="21"/>
          </p:nvPr>
        </p:nvSpPr>
        <p:spPr/>
        <p:txBody>
          <a:bodyPr/>
          <a:lstStyle/>
          <a:p>
            <a:r>
              <a:rPr lang="en-GB"/>
              <a:t>Copyright © 2023 HCL Technologies | Confidential</a:t>
            </a:r>
            <a:endParaRPr lang="en-GB" dirty="0"/>
          </a:p>
        </p:txBody>
      </p:sp>
      <p:sp>
        <p:nvSpPr>
          <p:cNvPr id="2" name="Picture Placeholder">
            <a:extLst>
              <a:ext uri="{FF2B5EF4-FFF2-40B4-BE49-F238E27FC236}">
                <a16:creationId xmlns:a16="http://schemas.microsoft.com/office/drawing/2014/main" id="{B7BD435A-7514-DF96-1335-F45CB7F3F971}"/>
              </a:ext>
            </a:extLst>
          </p:cNvPr>
          <p:cNvSpPr>
            <a:spLocks noGrp="1"/>
          </p:cNvSpPr>
          <p:nvPr>
            <p:ph type="pic" sz="quarter" idx="15" hasCustomPrompt="1"/>
          </p:nvPr>
        </p:nvSpPr>
        <p:spPr>
          <a:xfrm>
            <a:off x="0" y="0"/>
            <a:ext cx="12192000" cy="5044345"/>
          </a:xfrm>
          <a:custGeom>
            <a:avLst/>
            <a:gdLst>
              <a:gd name="connsiteX0" fmla="*/ 0 w 12192000"/>
              <a:gd name="connsiteY0" fmla="*/ 0 h 5044345"/>
              <a:gd name="connsiteX1" fmla="*/ 12192000 w 12192000"/>
              <a:gd name="connsiteY1" fmla="*/ 0 h 5044345"/>
              <a:gd name="connsiteX2" fmla="*/ 12192000 w 12192000"/>
              <a:gd name="connsiteY2" fmla="*/ 5044345 h 5044345"/>
              <a:gd name="connsiteX3" fmla="*/ 11652000 w 12192000"/>
              <a:gd name="connsiteY3" fmla="*/ 5044345 h 5044345"/>
              <a:gd name="connsiteX4" fmla="*/ 11652000 w 12192000"/>
              <a:gd name="connsiteY4" fmla="*/ 3267681 h 5044345"/>
              <a:gd name="connsiteX5" fmla="*/ 11596527 w 12192000"/>
              <a:gd name="connsiteY5" fmla="*/ 3212208 h 5044345"/>
              <a:gd name="connsiteX6" fmla="*/ 595473 w 12192000"/>
              <a:gd name="connsiteY6" fmla="*/ 3212208 h 5044345"/>
              <a:gd name="connsiteX7" fmla="*/ 540000 w 12192000"/>
              <a:gd name="connsiteY7" fmla="*/ 3267681 h 5044345"/>
              <a:gd name="connsiteX8" fmla="*/ 540000 w 12192000"/>
              <a:gd name="connsiteY8" fmla="*/ 5044345 h 5044345"/>
              <a:gd name="connsiteX9" fmla="*/ 0 w 12192000"/>
              <a:gd name="connsiteY9" fmla="*/ 5044345 h 504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5044345">
                <a:moveTo>
                  <a:pt x="0" y="0"/>
                </a:moveTo>
                <a:lnTo>
                  <a:pt x="12192000" y="0"/>
                </a:lnTo>
                <a:lnTo>
                  <a:pt x="12192000" y="5044345"/>
                </a:lnTo>
                <a:lnTo>
                  <a:pt x="11652000" y="5044345"/>
                </a:lnTo>
                <a:lnTo>
                  <a:pt x="11652000" y="3267681"/>
                </a:lnTo>
                <a:cubicBezTo>
                  <a:pt x="11652000" y="3237044"/>
                  <a:pt x="11627164" y="3212208"/>
                  <a:pt x="11596527" y="3212208"/>
                </a:cubicBezTo>
                <a:lnTo>
                  <a:pt x="595473" y="3212208"/>
                </a:lnTo>
                <a:cubicBezTo>
                  <a:pt x="564836" y="3212208"/>
                  <a:pt x="540000" y="3237044"/>
                  <a:pt x="540000" y="3267681"/>
                </a:cubicBezTo>
                <a:lnTo>
                  <a:pt x="540000" y="5044345"/>
                </a:lnTo>
                <a:lnTo>
                  <a:pt x="0" y="5044345"/>
                </a:lnTo>
                <a:close/>
              </a:path>
            </a:pathLst>
          </a:custGeom>
          <a:solidFill>
            <a:schemeClr val="bg1">
              <a:lumMod val="65000"/>
            </a:schemeClr>
          </a:solidFill>
        </p:spPr>
        <p:txBody>
          <a:bodyPr wrap="square" lIns="180000" tIns="180000" rIns="180000" bIns="180000">
            <a:noAutofit/>
          </a:bodyPr>
          <a:lstStyle>
            <a:lvl1pPr algn="ctr">
              <a:spcBef>
                <a:spcPts val="0"/>
              </a:spcBef>
              <a:spcAft>
                <a:spcPts val="0"/>
              </a:spcAft>
              <a:defRPr sz="1400" b="0">
                <a:solidFill>
                  <a:schemeClr val="bg1">
                    <a:lumMod val="7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3" name="Rectangle: Rounded Corners">
            <a:extLst>
              <a:ext uri="{FF2B5EF4-FFF2-40B4-BE49-F238E27FC236}">
                <a16:creationId xmlns:a16="http://schemas.microsoft.com/office/drawing/2014/main" id="{D3549D7A-6888-DCCB-21C7-4AF50854EED0}"/>
              </a:ext>
              <a:ext uri="{C183D7F6-B498-43B3-948B-1728B52AA6E4}">
                <adec:decorative xmlns:adec="http://schemas.microsoft.com/office/drawing/2017/decorative" val="1"/>
              </a:ext>
            </a:extLst>
          </p:cNvPr>
          <p:cNvSpPr/>
          <p:nvPr userDrawn="1"/>
        </p:nvSpPr>
        <p:spPr>
          <a:xfrm>
            <a:off x="540000" y="3212208"/>
            <a:ext cx="11112000" cy="3034605"/>
          </a:xfrm>
          <a:prstGeom prst="roundRect">
            <a:avLst>
              <a:gd name="adj" fmla="val 1828"/>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E3117984-F34F-798B-26F5-3532DD821B84}"/>
              </a:ext>
            </a:extLst>
          </p:cNvPr>
          <p:cNvSpPr>
            <a:spLocks noGrp="1"/>
          </p:cNvSpPr>
          <p:nvPr>
            <p:ph type="title" hasCustomPrompt="1"/>
          </p:nvPr>
        </p:nvSpPr>
        <p:spPr>
          <a:xfrm>
            <a:off x="1080000" y="860400"/>
            <a:ext cx="5685925" cy="1661993"/>
          </a:xfrm>
        </p:spPr>
        <p:txBody>
          <a:bodyPr/>
          <a:lstStyle>
            <a:lvl1pPr>
              <a:defRPr sz="4000">
                <a:solidFill>
                  <a:schemeClr val="bg1"/>
                </a:solidFill>
              </a:defRPr>
            </a:lvl1pPr>
          </a:lstStyle>
          <a:p>
            <a:r>
              <a:rPr lang="en-US" dirty="0"/>
              <a:t>Insert heading </a:t>
            </a:r>
            <a:br>
              <a:rPr lang="en-US" dirty="0"/>
            </a:br>
            <a:r>
              <a:rPr lang="en-US" dirty="0"/>
              <a:t>minimum 36 </a:t>
            </a:r>
            <a:r>
              <a:rPr lang="en-US" dirty="0" err="1"/>
              <a:t>pt</a:t>
            </a:r>
            <a:r>
              <a:rPr lang="en-US" dirty="0"/>
              <a:t> </a:t>
            </a:r>
            <a:br>
              <a:rPr lang="en-US" dirty="0"/>
            </a:br>
            <a:r>
              <a:rPr lang="en-US" dirty="0"/>
              <a:t>maximum 3 lines </a:t>
            </a:r>
          </a:p>
        </p:txBody>
      </p:sp>
      <p:sp>
        <p:nvSpPr>
          <p:cNvPr id="6" name="Text Placeholder 1">
            <a:extLst>
              <a:ext uri="{FF2B5EF4-FFF2-40B4-BE49-F238E27FC236}">
                <a16:creationId xmlns:a16="http://schemas.microsoft.com/office/drawing/2014/main" id="{09187B64-0CA8-D55C-4C94-3B1827F60462}"/>
              </a:ext>
            </a:extLst>
          </p:cNvPr>
          <p:cNvSpPr>
            <a:spLocks noGrp="1"/>
          </p:cNvSpPr>
          <p:nvPr>
            <p:ph type="body" sz="quarter" idx="17" hasCustomPrompt="1"/>
          </p:nvPr>
        </p:nvSpPr>
        <p:spPr>
          <a:xfrm>
            <a:off x="1080000" y="3528830"/>
            <a:ext cx="2160000" cy="2395475"/>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1">
                <a:latin typeface="+mj-lt"/>
              </a:defRPr>
            </a:lvl2pPr>
            <a:lvl3pPr marL="0" indent="0">
              <a:buNone/>
              <a:defRPr sz="1600"/>
            </a:lvl3pPr>
            <a:lvl4pPr marL="180000">
              <a:buClr>
                <a:schemeClr val="accent3"/>
              </a:buClr>
              <a:buFont typeface="HCLTech Roobert Light" panose="020B0604020202020204" pitchFamily="34" charset="0"/>
              <a:buChar char="•"/>
              <a:defRPr sz="1600"/>
            </a:lvl4pPr>
            <a:lvl5pPr marL="360000">
              <a:buClr>
                <a:schemeClr val="accent3"/>
              </a:buClr>
              <a:buFont typeface="HCLTech Roobert Light" panose="020B0503030202060203" pitchFamily="34" charset="0"/>
              <a:buChar char="–"/>
              <a:defRPr sz="1400"/>
            </a:lvl5pPr>
          </a:lstStyle>
          <a:p>
            <a:pPr lvl="0"/>
            <a:r>
              <a:rPr lang="en-US" dirty="0"/>
              <a:t>00</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a:extLst>
              <a:ext uri="{FF2B5EF4-FFF2-40B4-BE49-F238E27FC236}">
                <a16:creationId xmlns:a16="http://schemas.microsoft.com/office/drawing/2014/main" id="{F2D4A74E-09DF-6480-C73B-6AA1651F1FB7}"/>
              </a:ext>
            </a:extLst>
          </p:cNvPr>
          <p:cNvSpPr>
            <a:spLocks noGrp="1"/>
          </p:cNvSpPr>
          <p:nvPr>
            <p:ph type="body" sz="quarter" idx="18" hasCustomPrompt="1"/>
          </p:nvPr>
        </p:nvSpPr>
        <p:spPr>
          <a:xfrm>
            <a:off x="3657573" y="3528830"/>
            <a:ext cx="2160000" cy="2395475"/>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1">
                <a:latin typeface="+mj-lt"/>
              </a:defRPr>
            </a:lvl2pPr>
            <a:lvl3pPr marL="0" indent="0">
              <a:buNone/>
              <a:defRPr sz="1600"/>
            </a:lvl3pPr>
            <a:lvl4pPr marL="180000">
              <a:buClr>
                <a:schemeClr val="accent3"/>
              </a:buClr>
              <a:buFont typeface="HCLTech Roobert Light" panose="020B0604020202020204" pitchFamily="34" charset="0"/>
              <a:buChar char="•"/>
              <a:defRPr sz="1600"/>
            </a:lvl4pPr>
            <a:lvl5pPr marL="360000">
              <a:buClr>
                <a:schemeClr val="accent3"/>
              </a:buClr>
              <a:buFont typeface="HCLTech Roobert Light" panose="020B0503030202060203" pitchFamily="34" charset="0"/>
              <a:buChar char="–"/>
              <a:defRPr sz="1400"/>
            </a:lvl5pPr>
          </a:lstStyle>
          <a:p>
            <a:pPr lvl="0"/>
            <a:r>
              <a:rPr lang="en-US" dirty="0"/>
              <a:t>00</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a:extLst>
              <a:ext uri="{FF2B5EF4-FFF2-40B4-BE49-F238E27FC236}">
                <a16:creationId xmlns:a16="http://schemas.microsoft.com/office/drawing/2014/main" id="{A3A902A7-1FE3-3AAB-69E9-FF7F80CAF2E1}"/>
              </a:ext>
            </a:extLst>
          </p:cNvPr>
          <p:cNvSpPr>
            <a:spLocks noGrp="1"/>
          </p:cNvSpPr>
          <p:nvPr>
            <p:ph type="body" sz="quarter" idx="19" hasCustomPrompt="1"/>
          </p:nvPr>
        </p:nvSpPr>
        <p:spPr>
          <a:xfrm>
            <a:off x="6374425" y="3528830"/>
            <a:ext cx="2160000" cy="2395475"/>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1">
                <a:latin typeface="+mj-lt"/>
              </a:defRPr>
            </a:lvl2pPr>
            <a:lvl3pPr marL="0" indent="0">
              <a:buNone/>
              <a:defRPr sz="1600"/>
            </a:lvl3pPr>
            <a:lvl4pPr marL="180000">
              <a:buClr>
                <a:schemeClr val="accent3"/>
              </a:buClr>
              <a:buFont typeface="HCLTech Roobert Light" panose="020B0604020202020204" pitchFamily="34" charset="0"/>
              <a:buChar char="•"/>
              <a:defRPr sz="1600"/>
            </a:lvl4pPr>
            <a:lvl5pPr marL="360000">
              <a:buClr>
                <a:schemeClr val="accent3"/>
              </a:buClr>
              <a:buFont typeface="HCLTech Roobert Light" panose="020B0503030202060203" pitchFamily="34" charset="0"/>
              <a:buChar char="–"/>
              <a:defRPr sz="1400"/>
            </a:lvl5pPr>
          </a:lstStyle>
          <a:p>
            <a:pPr lvl="0"/>
            <a:r>
              <a:rPr lang="en-US" dirty="0"/>
              <a:t>00</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a:extLst>
              <a:ext uri="{FF2B5EF4-FFF2-40B4-BE49-F238E27FC236}">
                <a16:creationId xmlns:a16="http://schemas.microsoft.com/office/drawing/2014/main" id="{4A716DA8-BA73-8E80-06B0-17FA642D7B49}"/>
              </a:ext>
            </a:extLst>
          </p:cNvPr>
          <p:cNvSpPr>
            <a:spLocks noGrp="1"/>
          </p:cNvSpPr>
          <p:nvPr>
            <p:ph type="body" sz="quarter" idx="20" hasCustomPrompt="1"/>
          </p:nvPr>
        </p:nvSpPr>
        <p:spPr>
          <a:xfrm>
            <a:off x="8952000" y="3528830"/>
            <a:ext cx="2160000" cy="2395475"/>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1">
                <a:latin typeface="+mj-lt"/>
              </a:defRPr>
            </a:lvl2pPr>
            <a:lvl3pPr marL="0" indent="0">
              <a:buNone/>
              <a:defRPr sz="1600"/>
            </a:lvl3pPr>
            <a:lvl4pPr marL="180000">
              <a:buClr>
                <a:schemeClr val="accent3"/>
              </a:buClr>
              <a:buFont typeface="HCLTech Roobert Light" panose="020B0604020202020204" pitchFamily="34" charset="0"/>
              <a:buChar char="•"/>
              <a:defRPr sz="1600"/>
            </a:lvl4pPr>
            <a:lvl5pPr marL="360000">
              <a:buClr>
                <a:schemeClr val="accent3"/>
              </a:buClr>
              <a:buFont typeface="HCLTech Roobert Light" panose="020B0503030202060203" pitchFamily="34" charset="0"/>
              <a:buChar char="–"/>
              <a:defRPr sz="1400"/>
            </a:lvl5pPr>
          </a:lstStyle>
          <a:p>
            <a:pPr lvl="0"/>
            <a:r>
              <a:rPr lang="en-US" dirty="0"/>
              <a:t>00</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435926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Four key points – Image (top)">
    <p:bg>
      <p:bgPr>
        <a:solidFill>
          <a:srgbClr val="E6EBF5">
            <a:alpha val="70000"/>
          </a:srgbClr>
        </a:solidFill>
        <a:effectLst/>
      </p:bgPr>
    </p:bg>
    <p:spTree>
      <p:nvGrpSpPr>
        <p:cNvPr id="1" name=""/>
        <p:cNvGrpSpPr/>
        <p:nvPr/>
      </p:nvGrpSpPr>
      <p:grpSpPr>
        <a:xfrm>
          <a:off x="0" y="0"/>
          <a:ext cx="0" cy="0"/>
          <a:chOff x="0" y="0"/>
          <a:chExt cx="0" cy="0"/>
        </a:xfrm>
      </p:grpSpPr>
      <p:sp>
        <p:nvSpPr>
          <p:cNvPr id="18" name="Picture Placeholder">
            <a:extLst>
              <a:ext uri="{FF2B5EF4-FFF2-40B4-BE49-F238E27FC236}">
                <a16:creationId xmlns:a16="http://schemas.microsoft.com/office/drawing/2014/main" id="{15BB9C0A-F224-E6B0-7D92-58D9F518E5BF}"/>
              </a:ext>
            </a:extLst>
          </p:cNvPr>
          <p:cNvSpPr>
            <a:spLocks noGrp="1"/>
          </p:cNvSpPr>
          <p:nvPr>
            <p:ph type="pic" sz="quarter" idx="15" hasCustomPrompt="1"/>
          </p:nvPr>
        </p:nvSpPr>
        <p:spPr>
          <a:xfrm>
            <a:off x="0" y="0"/>
            <a:ext cx="12192000" cy="5044345"/>
          </a:xfrm>
          <a:custGeom>
            <a:avLst/>
            <a:gdLst>
              <a:gd name="connsiteX0" fmla="*/ 0 w 12192000"/>
              <a:gd name="connsiteY0" fmla="*/ 0 h 5044345"/>
              <a:gd name="connsiteX1" fmla="*/ 12192000 w 12192000"/>
              <a:gd name="connsiteY1" fmla="*/ 0 h 5044345"/>
              <a:gd name="connsiteX2" fmla="*/ 12192000 w 12192000"/>
              <a:gd name="connsiteY2" fmla="*/ 5044345 h 5044345"/>
              <a:gd name="connsiteX3" fmla="*/ 11652000 w 12192000"/>
              <a:gd name="connsiteY3" fmla="*/ 5044345 h 5044345"/>
              <a:gd name="connsiteX4" fmla="*/ 11652000 w 12192000"/>
              <a:gd name="connsiteY4" fmla="*/ 4273658 h 5044345"/>
              <a:gd name="connsiteX5" fmla="*/ 11594784 w 12192000"/>
              <a:gd name="connsiteY5" fmla="*/ 4216442 h 5044345"/>
              <a:gd name="connsiteX6" fmla="*/ 597216 w 12192000"/>
              <a:gd name="connsiteY6" fmla="*/ 4216442 h 5044345"/>
              <a:gd name="connsiteX7" fmla="*/ 540000 w 12192000"/>
              <a:gd name="connsiteY7" fmla="*/ 4273658 h 5044345"/>
              <a:gd name="connsiteX8" fmla="*/ 540000 w 12192000"/>
              <a:gd name="connsiteY8" fmla="*/ 5044345 h 5044345"/>
              <a:gd name="connsiteX9" fmla="*/ 0 w 12192000"/>
              <a:gd name="connsiteY9" fmla="*/ 5044345 h 504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5044345">
                <a:moveTo>
                  <a:pt x="0" y="0"/>
                </a:moveTo>
                <a:lnTo>
                  <a:pt x="12192000" y="0"/>
                </a:lnTo>
                <a:lnTo>
                  <a:pt x="12192000" y="5044345"/>
                </a:lnTo>
                <a:lnTo>
                  <a:pt x="11652000" y="5044345"/>
                </a:lnTo>
                <a:lnTo>
                  <a:pt x="11652000" y="4273658"/>
                </a:lnTo>
                <a:cubicBezTo>
                  <a:pt x="11652000" y="4242058"/>
                  <a:pt x="11626384" y="4216442"/>
                  <a:pt x="11594784" y="4216442"/>
                </a:cubicBezTo>
                <a:lnTo>
                  <a:pt x="597216" y="4216442"/>
                </a:lnTo>
                <a:cubicBezTo>
                  <a:pt x="565616" y="4216442"/>
                  <a:pt x="540000" y="4242058"/>
                  <a:pt x="540000" y="4273658"/>
                </a:cubicBezTo>
                <a:lnTo>
                  <a:pt x="540000" y="5044345"/>
                </a:lnTo>
                <a:lnTo>
                  <a:pt x="0" y="5044345"/>
                </a:lnTo>
                <a:close/>
              </a:path>
            </a:pathLst>
          </a:custGeom>
          <a:solidFill>
            <a:schemeClr val="bg1">
              <a:lumMod val="65000"/>
            </a:schemeClr>
          </a:solidFill>
        </p:spPr>
        <p:txBody>
          <a:bodyPr wrap="square" lIns="180000" tIns="180000" rIns="180000" bIns="180000">
            <a:noAutofit/>
          </a:bodyPr>
          <a:lstStyle>
            <a:lvl1pPr algn="ctr">
              <a:spcBef>
                <a:spcPts val="0"/>
              </a:spcBef>
              <a:spcAft>
                <a:spcPts val="0"/>
              </a:spcAft>
              <a:defRPr sz="1400" b="0">
                <a:solidFill>
                  <a:schemeClr val="bg1">
                    <a:lumMod val="7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19" name="Rectangle: Rounded Corners">
            <a:extLst>
              <a:ext uri="{FF2B5EF4-FFF2-40B4-BE49-F238E27FC236}">
                <a16:creationId xmlns:a16="http://schemas.microsoft.com/office/drawing/2014/main" id="{2028004E-A09F-4329-7B05-A5000CE9AEE6}"/>
              </a:ext>
              <a:ext uri="{C183D7F6-B498-43B3-948B-1728B52AA6E4}">
                <adec:decorative xmlns:adec="http://schemas.microsoft.com/office/drawing/2017/decorative" val="1"/>
              </a:ext>
            </a:extLst>
          </p:cNvPr>
          <p:cNvSpPr/>
          <p:nvPr userDrawn="1"/>
        </p:nvSpPr>
        <p:spPr>
          <a:xfrm>
            <a:off x="540000" y="4216442"/>
            <a:ext cx="11112000" cy="2030371"/>
          </a:xfrm>
          <a:prstGeom prst="roundRect">
            <a:avLst>
              <a:gd name="adj" fmla="val 28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14D209FC-B7BF-A796-14DA-0D192149446E}"/>
              </a:ext>
            </a:extLst>
          </p:cNvPr>
          <p:cNvSpPr>
            <a:spLocks noGrp="1"/>
          </p:cNvSpPr>
          <p:nvPr>
            <p:ph type="ftr" sz="quarter" idx="20"/>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6870A961-045B-66B7-60B9-EC696E4B9838}"/>
              </a:ext>
            </a:extLst>
          </p:cNvPr>
          <p:cNvSpPr>
            <a:spLocks noGrp="1"/>
          </p:cNvSpPr>
          <p:nvPr>
            <p:ph type="title" hasCustomPrompt="1"/>
          </p:nvPr>
        </p:nvSpPr>
        <p:spPr>
          <a:xfrm>
            <a:off x="1079999" y="694094"/>
            <a:ext cx="5685925" cy="1994392"/>
          </a:xfrm>
        </p:spPr>
        <p:txBody>
          <a:bodyPr anchor="b"/>
          <a:lstStyle>
            <a:lvl1pPr>
              <a:defRPr sz="4800">
                <a:solidFill>
                  <a:schemeClr val="bg1"/>
                </a:solidFill>
              </a:defRPr>
            </a:lvl1pPr>
          </a:lstStyle>
          <a:p>
            <a:r>
              <a:rPr lang="en-US" dirty="0"/>
              <a:t>Insert heading </a:t>
            </a:r>
            <a:br>
              <a:rPr lang="en-US" dirty="0"/>
            </a:br>
            <a:r>
              <a:rPr lang="en-US" dirty="0"/>
              <a:t>minimum 36 </a:t>
            </a:r>
            <a:r>
              <a:rPr lang="en-US" dirty="0" err="1"/>
              <a:t>pt</a:t>
            </a:r>
            <a:r>
              <a:rPr lang="en-US" dirty="0"/>
              <a:t> maximum 3 lines </a:t>
            </a:r>
          </a:p>
        </p:txBody>
      </p:sp>
      <p:sp>
        <p:nvSpPr>
          <p:cNvPr id="14" name="Text Placeholder 1">
            <a:extLst>
              <a:ext uri="{FF2B5EF4-FFF2-40B4-BE49-F238E27FC236}">
                <a16:creationId xmlns:a16="http://schemas.microsoft.com/office/drawing/2014/main" id="{26BC2FDC-2ED8-32C8-B4DA-FCD0411E2819}"/>
              </a:ext>
            </a:extLst>
          </p:cNvPr>
          <p:cNvSpPr>
            <a:spLocks noGrp="1"/>
          </p:cNvSpPr>
          <p:nvPr>
            <p:ph type="body" sz="quarter" idx="16" hasCustomPrompt="1"/>
          </p:nvPr>
        </p:nvSpPr>
        <p:spPr>
          <a:xfrm>
            <a:off x="1080000" y="4696727"/>
            <a:ext cx="2160000" cy="1080000"/>
          </a:xfrm>
        </p:spPr>
        <p:txBody>
          <a:bodyPr/>
          <a:lstStyle>
            <a:lvl1pPr>
              <a:spcAft>
                <a:spcPts val="1200"/>
              </a:spcAft>
              <a:defRPr sz="1800">
                <a:solidFill>
                  <a:schemeClr val="tx1"/>
                </a:solidFill>
                <a:latin typeface="+mj-lt"/>
              </a:defRPr>
            </a:lvl1pPr>
            <a:lvl2pPr marL="0" indent="0">
              <a:buNone/>
              <a:defRPr>
                <a:solidFill>
                  <a:schemeClr val="tx1"/>
                </a:solidFill>
              </a:defRPr>
            </a:lvl2pPr>
            <a:lvl3pPr marL="0" indent="0">
              <a:buNone/>
              <a:defRPr/>
            </a:lvl3pPr>
          </a:lstStyle>
          <a:p>
            <a:pPr lvl="0"/>
            <a:r>
              <a:rPr lang="en-US" dirty="0"/>
              <a:t>First level</a:t>
            </a:r>
          </a:p>
          <a:p>
            <a:pPr lvl="1"/>
            <a:r>
              <a:rPr lang="en-US" dirty="0"/>
              <a:t>Second level</a:t>
            </a:r>
          </a:p>
        </p:txBody>
      </p:sp>
      <p:sp>
        <p:nvSpPr>
          <p:cNvPr id="5" name="Text Placeholder 1">
            <a:extLst>
              <a:ext uri="{FF2B5EF4-FFF2-40B4-BE49-F238E27FC236}">
                <a16:creationId xmlns:a16="http://schemas.microsoft.com/office/drawing/2014/main" id="{98CCA27C-14B8-A79C-8B35-E76FD5472A55}"/>
              </a:ext>
            </a:extLst>
          </p:cNvPr>
          <p:cNvSpPr>
            <a:spLocks noGrp="1"/>
          </p:cNvSpPr>
          <p:nvPr>
            <p:ph type="body" sz="quarter" idx="21" hasCustomPrompt="1"/>
          </p:nvPr>
        </p:nvSpPr>
        <p:spPr>
          <a:xfrm>
            <a:off x="3703201" y="4696727"/>
            <a:ext cx="2160000" cy="1080000"/>
          </a:xfrm>
        </p:spPr>
        <p:txBody>
          <a:bodyPr/>
          <a:lstStyle>
            <a:lvl1pPr>
              <a:spcAft>
                <a:spcPts val="1200"/>
              </a:spcAft>
              <a:defRPr sz="1800">
                <a:solidFill>
                  <a:schemeClr val="tx1"/>
                </a:solidFill>
                <a:latin typeface="+mj-lt"/>
              </a:defRPr>
            </a:lvl1pPr>
            <a:lvl2pPr marL="0" indent="0">
              <a:buNone/>
              <a:defRPr>
                <a:solidFill>
                  <a:schemeClr val="tx1"/>
                </a:solidFill>
              </a:defRPr>
            </a:lvl2pPr>
            <a:lvl3pPr marL="0" indent="0">
              <a:buNone/>
              <a:defRPr/>
            </a:lvl3pPr>
          </a:lstStyle>
          <a:p>
            <a:pPr lvl="0"/>
            <a:r>
              <a:rPr lang="en-US" dirty="0"/>
              <a:t>First level</a:t>
            </a:r>
          </a:p>
          <a:p>
            <a:pPr lvl="1"/>
            <a:r>
              <a:rPr lang="en-US" dirty="0"/>
              <a:t>Second level</a:t>
            </a:r>
          </a:p>
        </p:txBody>
      </p:sp>
      <p:sp>
        <p:nvSpPr>
          <p:cNvPr id="6" name="Text Placeholder 1">
            <a:extLst>
              <a:ext uri="{FF2B5EF4-FFF2-40B4-BE49-F238E27FC236}">
                <a16:creationId xmlns:a16="http://schemas.microsoft.com/office/drawing/2014/main" id="{B03128EE-1698-B371-297C-F3090D39B2EA}"/>
              </a:ext>
            </a:extLst>
          </p:cNvPr>
          <p:cNvSpPr>
            <a:spLocks noGrp="1"/>
          </p:cNvSpPr>
          <p:nvPr>
            <p:ph type="body" sz="quarter" idx="22" hasCustomPrompt="1"/>
          </p:nvPr>
        </p:nvSpPr>
        <p:spPr>
          <a:xfrm>
            <a:off x="6329999" y="4696727"/>
            <a:ext cx="2160000" cy="1080000"/>
          </a:xfrm>
        </p:spPr>
        <p:txBody>
          <a:bodyPr/>
          <a:lstStyle>
            <a:lvl1pPr>
              <a:spcAft>
                <a:spcPts val="1200"/>
              </a:spcAft>
              <a:defRPr sz="1800">
                <a:solidFill>
                  <a:schemeClr val="tx1"/>
                </a:solidFill>
                <a:latin typeface="+mj-lt"/>
              </a:defRPr>
            </a:lvl1pPr>
            <a:lvl2pPr marL="0" indent="0">
              <a:buNone/>
              <a:defRPr>
                <a:solidFill>
                  <a:schemeClr val="tx1"/>
                </a:solidFill>
              </a:defRPr>
            </a:lvl2pPr>
            <a:lvl3pPr marL="0" indent="0">
              <a:buNone/>
              <a:defRPr/>
            </a:lvl3pPr>
          </a:lstStyle>
          <a:p>
            <a:pPr lvl="0"/>
            <a:r>
              <a:rPr lang="en-US" dirty="0"/>
              <a:t>First level</a:t>
            </a:r>
          </a:p>
          <a:p>
            <a:pPr lvl="1"/>
            <a:r>
              <a:rPr lang="en-US" dirty="0"/>
              <a:t>Second level</a:t>
            </a:r>
          </a:p>
        </p:txBody>
      </p:sp>
      <p:sp>
        <p:nvSpPr>
          <p:cNvPr id="7" name="Text Placeholder 1">
            <a:extLst>
              <a:ext uri="{FF2B5EF4-FFF2-40B4-BE49-F238E27FC236}">
                <a16:creationId xmlns:a16="http://schemas.microsoft.com/office/drawing/2014/main" id="{B17018EF-BFE8-C089-8CA2-E413768EF026}"/>
              </a:ext>
            </a:extLst>
          </p:cNvPr>
          <p:cNvSpPr>
            <a:spLocks noGrp="1"/>
          </p:cNvSpPr>
          <p:nvPr>
            <p:ph type="body" sz="quarter" idx="23" hasCustomPrompt="1"/>
          </p:nvPr>
        </p:nvSpPr>
        <p:spPr>
          <a:xfrm>
            <a:off x="8953200" y="4696727"/>
            <a:ext cx="2160000" cy="1080000"/>
          </a:xfrm>
        </p:spPr>
        <p:txBody>
          <a:bodyPr/>
          <a:lstStyle>
            <a:lvl1pPr>
              <a:spcAft>
                <a:spcPts val="1200"/>
              </a:spcAft>
              <a:defRPr sz="1800">
                <a:solidFill>
                  <a:schemeClr val="tx1"/>
                </a:solidFill>
                <a:latin typeface="+mj-lt"/>
              </a:defRPr>
            </a:lvl1pPr>
            <a:lvl2pPr marL="0" indent="0">
              <a:buNone/>
              <a:defRPr>
                <a:solidFill>
                  <a:schemeClr val="tx1"/>
                </a:solidFill>
              </a:defRPr>
            </a:lvl2pPr>
            <a:lvl3pPr marL="0" indent="0">
              <a:buNone/>
              <a:defRPr/>
            </a:lvl3pPr>
          </a:lstStyle>
          <a:p>
            <a:pPr lvl="0"/>
            <a:r>
              <a:rPr lang="en-US" dirty="0"/>
              <a:t>First level</a:t>
            </a:r>
          </a:p>
          <a:p>
            <a:pPr lvl="1"/>
            <a:r>
              <a:rPr lang="en-US" dirty="0"/>
              <a:t>Second level</a:t>
            </a:r>
          </a:p>
        </p:txBody>
      </p:sp>
    </p:spTree>
    <p:extLst>
      <p:ext uri="{BB962C8B-B14F-4D97-AF65-F5344CB8AC3E}">
        <p14:creationId xmlns:p14="http://schemas.microsoft.com/office/powerpoint/2010/main" val="3740508231"/>
      </p:ext>
    </p:extLst>
  </p:cSld>
  <p:clrMapOvr>
    <a:overrideClrMapping bg1="lt1" tx1="dk1" bg2="lt2" tx2="dk2" accent1="accent1" accent2="accent2" accent3="accent3" accent4="accent4" accent5="accent5" accent6="accent6" hlink="hlink" folHlink="folHlink"/>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Four key points – List, Gradient (Dark)">
    <p:spTree>
      <p:nvGrpSpPr>
        <p:cNvPr id="1" name=""/>
        <p:cNvGrpSpPr/>
        <p:nvPr/>
      </p:nvGrpSpPr>
      <p:grpSpPr>
        <a:xfrm>
          <a:off x="0" y="0"/>
          <a:ext cx="0" cy="0"/>
          <a:chOff x="0" y="0"/>
          <a:chExt cx="0" cy="0"/>
        </a:xfrm>
      </p:grpSpPr>
      <p:pic>
        <p:nvPicPr>
          <p:cNvPr id="7" name="Gradient (Intense)">
            <a:extLst>
              <a:ext uri="{FF2B5EF4-FFF2-40B4-BE49-F238E27FC236}">
                <a16:creationId xmlns:a16="http://schemas.microsoft.com/office/drawing/2014/main" id="{6464EEF3-C7D2-1201-2EDC-92C02C85E5C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036" t="3318" r="38530" b="9244"/>
          <a:stretch/>
        </p:blipFill>
        <p:spPr>
          <a:xfrm>
            <a:off x="180003" y="180003"/>
            <a:ext cx="7330699" cy="6066810"/>
          </a:xfrm>
          <a:custGeom>
            <a:avLst/>
            <a:gdLst>
              <a:gd name="connsiteX0" fmla="*/ 55748 w 7330699"/>
              <a:gd name="connsiteY0" fmla="*/ 0 h 6066810"/>
              <a:gd name="connsiteX1" fmla="*/ 7274950 w 7330699"/>
              <a:gd name="connsiteY1" fmla="*/ 0 h 6066810"/>
              <a:gd name="connsiteX2" fmla="*/ 7296647 w 7330699"/>
              <a:gd name="connsiteY2" fmla="*/ 4381 h 6066810"/>
              <a:gd name="connsiteX3" fmla="*/ 7330699 w 7330699"/>
              <a:gd name="connsiteY3" fmla="*/ 55753 h 6066810"/>
              <a:gd name="connsiteX4" fmla="*/ 7330699 w 7330699"/>
              <a:gd name="connsiteY4" fmla="*/ 6011056 h 6066810"/>
              <a:gd name="connsiteX5" fmla="*/ 7274945 w 7330699"/>
              <a:gd name="connsiteY5" fmla="*/ 6066810 h 6066810"/>
              <a:gd name="connsiteX6" fmla="*/ 55753 w 7330699"/>
              <a:gd name="connsiteY6" fmla="*/ 6066810 h 6066810"/>
              <a:gd name="connsiteX7" fmla="*/ 16329 w 7330699"/>
              <a:gd name="connsiteY7" fmla="*/ 6050480 h 6066810"/>
              <a:gd name="connsiteX8" fmla="*/ 0 w 7330699"/>
              <a:gd name="connsiteY8" fmla="*/ 6011059 h 6066810"/>
              <a:gd name="connsiteX9" fmla="*/ 0 w 7330699"/>
              <a:gd name="connsiteY9" fmla="*/ 55751 h 6066810"/>
              <a:gd name="connsiteX10" fmla="*/ 16329 w 7330699"/>
              <a:gd name="connsiteY10" fmla="*/ 16329 h 6066810"/>
              <a:gd name="connsiteX11" fmla="*/ 34051 w 7330699"/>
              <a:gd name="connsiteY11" fmla="*/ 4381 h 60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30699" h="6066810">
                <a:moveTo>
                  <a:pt x="55748" y="0"/>
                </a:moveTo>
                <a:lnTo>
                  <a:pt x="7274950" y="0"/>
                </a:lnTo>
                <a:lnTo>
                  <a:pt x="7296647" y="4381"/>
                </a:lnTo>
                <a:cubicBezTo>
                  <a:pt x="7316658" y="12844"/>
                  <a:pt x="7330699" y="32659"/>
                  <a:pt x="7330699" y="55753"/>
                </a:cubicBezTo>
                <a:lnTo>
                  <a:pt x="7330699" y="6011056"/>
                </a:lnTo>
                <a:cubicBezTo>
                  <a:pt x="7330699" y="6041848"/>
                  <a:pt x="7305737" y="6066810"/>
                  <a:pt x="7274945" y="6066810"/>
                </a:cubicBezTo>
                <a:lnTo>
                  <a:pt x="55753" y="6066810"/>
                </a:lnTo>
                <a:cubicBezTo>
                  <a:pt x="40357" y="6066810"/>
                  <a:pt x="26419" y="6060570"/>
                  <a:pt x="16329" y="6050480"/>
                </a:cubicBezTo>
                <a:lnTo>
                  <a:pt x="0" y="6011059"/>
                </a:lnTo>
                <a:lnTo>
                  <a:pt x="0" y="55751"/>
                </a:lnTo>
                <a:lnTo>
                  <a:pt x="16329" y="16329"/>
                </a:lnTo>
                <a:cubicBezTo>
                  <a:pt x="21374" y="11284"/>
                  <a:pt x="27381" y="7202"/>
                  <a:pt x="34051" y="4381"/>
                </a:cubicBezTo>
                <a:close/>
              </a:path>
            </a:pathLst>
          </a:custGeom>
        </p:spPr>
      </p:pic>
      <p:sp>
        <p:nvSpPr>
          <p:cNvPr id="4" name="Slide Number Placeholder">
            <a:extLst>
              <a:ext uri="{FF2B5EF4-FFF2-40B4-BE49-F238E27FC236}">
                <a16:creationId xmlns:a16="http://schemas.microsoft.com/office/drawing/2014/main" id="{45AB0C2E-FACE-6326-9142-F4E4973F8BA9}"/>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5" name="Footer Placeholder">
            <a:extLst>
              <a:ext uri="{FF2B5EF4-FFF2-40B4-BE49-F238E27FC236}">
                <a16:creationId xmlns:a16="http://schemas.microsoft.com/office/drawing/2014/main" id="{3AA24292-03B3-08C2-1C40-E955A346F228}"/>
              </a:ext>
            </a:extLst>
          </p:cNvPr>
          <p:cNvSpPr>
            <a:spLocks noGrp="1"/>
          </p:cNvSpPr>
          <p:nvPr>
            <p:ph type="ftr" sz="quarter" idx="50"/>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525971ED-A627-0664-C0E4-09E811D479D2}"/>
              </a:ext>
            </a:extLst>
          </p:cNvPr>
          <p:cNvSpPr>
            <a:spLocks noGrp="1"/>
          </p:cNvSpPr>
          <p:nvPr>
            <p:ph type="title" hasCustomPrompt="1"/>
          </p:nvPr>
        </p:nvSpPr>
        <p:spPr>
          <a:xfrm>
            <a:off x="864001" y="860400"/>
            <a:ext cx="5466949" cy="1107996"/>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3" name="Subtitle">
            <a:extLst>
              <a:ext uri="{FF2B5EF4-FFF2-40B4-BE49-F238E27FC236}">
                <a16:creationId xmlns:a16="http://schemas.microsoft.com/office/drawing/2014/main" id="{02A2006D-C0B2-A0D8-20C0-CFF96EDF64DB}"/>
              </a:ext>
            </a:extLst>
          </p:cNvPr>
          <p:cNvSpPr>
            <a:spLocks noGrp="1"/>
          </p:cNvSpPr>
          <p:nvPr>
            <p:ph type="body" sz="quarter" idx="40" hasCustomPrompt="1"/>
          </p:nvPr>
        </p:nvSpPr>
        <p:spPr>
          <a:xfrm>
            <a:off x="878400" y="1771200"/>
            <a:ext cx="5456130" cy="598589"/>
          </a:xfrm>
        </p:spPr>
        <p:txBody>
          <a:bodyPr wrap="square" tIns="288000">
            <a:spAutoFit/>
          </a:bodyPr>
          <a:lstStyle>
            <a:lvl1pPr>
              <a:defRPr sz="2000" b="0">
                <a:solidFill>
                  <a:schemeClr val="bg1"/>
                </a:solidFill>
                <a:latin typeface="+mn-lt"/>
                <a:cs typeface="+mj-cs"/>
              </a:defRPr>
            </a:lvl1pPr>
          </a:lstStyle>
          <a:p>
            <a:pPr lvl="0"/>
            <a:r>
              <a:rPr lang="en-US" dirty="0"/>
              <a:t>Insert subtitle</a:t>
            </a:r>
          </a:p>
        </p:txBody>
      </p:sp>
      <p:sp>
        <p:nvSpPr>
          <p:cNvPr id="28" name="Text Placeholder 1">
            <a:extLst>
              <a:ext uri="{FF2B5EF4-FFF2-40B4-BE49-F238E27FC236}">
                <a16:creationId xmlns:a16="http://schemas.microsoft.com/office/drawing/2014/main" id="{E73A0E5C-9C19-FD8F-D96B-2A094BD1FF2F}"/>
              </a:ext>
            </a:extLst>
          </p:cNvPr>
          <p:cNvSpPr>
            <a:spLocks noGrp="1"/>
          </p:cNvSpPr>
          <p:nvPr>
            <p:ph type="body" sz="quarter" idx="45"/>
          </p:nvPr>
        </p:nvSpPr>
        <p:spPr>
          <a:xfrm>
            <a:off x="900000" y="3855600"/>
            <a:ext cx="5430950" cy="1712986"/>
          </a:xfrm>
        </p:spPr>
        <p:txBody>
          <a:bodyPr anchor="b"/>
          <a:lstStyle>
            <a:lvl1pPr>
              <a:defRPr sz="1800">
                <a:solidFill>
                  <a:schemeClr val="bg1"/>
                </a:solidFill>
                <a:latin typeface="+mj-lt"/>
              </a:defRPr>
            </a:lvl1pPr>
            <a:lvl2pPr marL="0" indent="0">
              <a:buClr>
                <a:schemeClr val="bg1"/>
              </a:buClr>
              <a:buNone/>
              <a:defRPr>
                <a:solidFill>
                  <a:schemeClr val="bg1"/>
                </a:solidFill>
              </a:defRPr>
            </a:lvl2pPr>
            <a:lvl3pPr marL="180000" indent="-180000">
              <a:spcAft>
                <a:spcPts val="900"/>
              </a:spcAft>
              <a:buClr>
                <a:schemeClr val="bg1"/>
              </a:buClr>
              <a:buFont typeface="HCLTech Roobert Light" pitchFamily="50" charset="0"/>
              <a:buChar char="•"/>
              <a:defRPr>
                <a:solidFill>
                  <a:schemeClr val="bg1"/>
                </a:solidFill>
              </a:defRPr>
            </a:lvl3pPr>
            <a:lvl4pPr marL="360000" indent="-180000">
              <a:spcAft>
                <a:spcPts val="900"/>
              </a:spcAft>
              <a:buClrTx/>
              <a:buFont typeface="HCLTech Roobert Light" pitchFamily="50" charset="0"/>
              <a:buChar char="–"/>
              <a:defRPr>
                <a:solidFill>
                  <a:schemeClr val="bg1"/>
                </a:solidFill>
              </a:defRPr>
            </a:lvl4pPr>
            <a:lvl5pPr marL="540000">
              <a:spcAft>
                <a:spcPts val="900"/>
              </a:spcAft>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1" name="Key point 1">
            <a:extLst>
              <a:ext uri="{FF2B5EF4-FFF2-40B4-BE49-F238E27FC236}">
                <a16:creationId xmlns:a16="http://schemas.microsoft.com/office/drawing/2014/main" id="{B52D04BD-F0ED-95AF-ACF1-771F90C88C52}"/>
              </a:ext>
            </a:extLst>
          </p:cNvPr>
          <p:cNvSpPr>
            <a:spLocks noGrp="1"/>
          </p:cNvSpPr>
          <p:nvPr>
            <p:ph type="body" sz="quarter" idx="46" hasCustomPrompt="1"/>
          </p:nvPr>
        </p:nvSpPr>
        <p:spPr>
          <a:xfrm>
            <a:off x="8140700" y="829932"/>
            <a:ext cx="3152775" cy="931024"/>
          </a:xfrm>
        </p:spPr>
        <p:txBody>
          <a:bodyPr wrap="square">
            <a:spAutoFit/>
          </a:bodyPr>
          <a:lstStyle>
            <a:lvl1pPr>
              <a:spcAft>
                <a:spcPts val="600"/>
              </a:spcAft>
              <a:defRPr/>
            </a:lvl1pPr>
          </a:lstStyle>
          <a:p>
            <a:pPr lvl="0"/>
            <a:r>
              <a:rPr lang="en-US" dirty="0"/>
              <a:t>First level</a:t>
            </a:r>
          </a:p>
          <a:p>
            <a:pPr lvl="1"/>
            <a:r>
              <a:rPr lang="en-US" dirty="0"/>
              <a:t>Second level</a:t>
            </a:r>
          </a:p>
          <a:p>
            <a:pPr lvl="2"/>
            <a:r>
              <a:rPr lang="en-US" dirty="0"/>
              <a:t>Third level</a:t>
            </a:r>
          </a:p>
        </p:txBody>
      </p:sp>
      <p:sp>
        <p:nvSpPr>
          <p:cNvPr id="34" name="Key point 2">
            <a:extLst>
              <a:ext uri="{FF2B5EF4-FFF2-40B4-BE49-F238E27FC236}">
                <a16:creationId xmlns:a16="http://schemas.microsoft.com/office/drawing/2014/main" id="{36F2D318-60B9-00BF-64CD-BC8B99CD5365}"/>
              </a:ext>
            </a:extLst>
          </p:cNvPr>
          <p:cNvSpPr>
            <a:spLocks noGrp="1"/>
          </p:cNvSpPr>
          <p:nvPr>
            <p:ph type="body" sz="quarter" idx="47" hasCustomPrompt="1"/>
          </p:nvPr>
        </p:nvSpPr>
        <p:spPr>
          <a:xfrm>
            <a:off x="8140700" y="2182888"/>
            <a:ext cx="3152775" cy="931024"/>
          </a:xfrm>
        </p:spPr>
        <p:txBody>
          <a:bodyPr wrap="square">
            <a:spAutoFit/>
          </a:bodyPr>
          <a:lstStyle>
            <a:lvl1pPr>
              <a:spcAft>
                <a:spcPts val="600"/>
              </a:spcAft>
              <a:defRPr/>
            </a:lvl1pPr>
          </a:lstStyle>
          <a:p>
            <a:pPr lvl="0"/>
            <a:r>
              <a:rPr lang="en-US" dirty="0"/>
              <a:t>First level</a:t>
            </a:r>
          </a:p>
          <a:p>
            <a:pPr lvl="1"/>
            <a:r>
              <a:rPr lang="en-US" dirty="0"/>
              <a:t>Second level</a:t>
            </a:r>
          </a:p>
          <a:p>
            <a:pPr lvl="2"/>
            <a:r>
              <a:rPr lang="en-US" dirty="0"/>
              <a:t>Third level</a:t>
            </a:r>
          </a:p>
        </p:txBody>
      </p:sp>
      <p:sp>
        <p:nvSpPr>
          <p:cNvPr id="36" name="Key point 3">
            <a:extLst>
              <a:ext uri="{FF2B5EF4-FFF2-40B4-BE49-F238E27FC236}">
                <a16:creationId xmlns:a16="http://schemas.microsoft.com/office/drawing/2014/main" id="{527474E2-7992-81BD-BF37-F18B81AA09C8}"/>
              </a:ext>
            </a:extLst>
          </p:cNvPr>
          <p:cNvSpPr>
            <a:spLocks noGrp="1"/>
          </p:cNvSpPr>
          <p:nvPr>
            <p:ph type="body" sz="quarter" idx="48" hasCustomPrompt="1"/>
          </p:nvPr>
        </p:nvSpPr>
        <p:spPr>
          <a:xfrm>
            <a:off x="8140700" y="3535844"/>
            <a:ext cx="3152775" cy="931024"/>
          </a:xfrm>
        </p:spPr>
        <p:txBody>
          <a:bodyPr wrap="square">
            <a:spAutoFit/>
          </a:bodyPr>
          <a:lstStyle>
            <a:lvl1pPr>
              <a:spcAft>
                <a:spcPts val="600"/>
              </a:spcAft>
              <a:defRPr/>
            </a:lvl1pPr>
          </a:lstStyle>
          <a:p>
            <a:pPr lvl="0"/>
            <a:r>
              <a:rPr lang="en-US" dirty="0"/>
              <a:t>First level</a:t>
            </a:r>
          </a:p>
          <a:p>
            <a:pPr lvl="1"/>
            <a:r>
              <a:rPr lang="en-US" dirty="0"/>
              <a:t>Second level</a:t>
            </a:r>
          </a:p>
          <a:p>
            <a:pPr lvl="2"/>
            <a:r>
              <a:rPr lang="en-US" dirty="0"/>
              <a:t>Third level</a:t>
            </a:r>
          </a:p>
        </p:txBody>
      </p:sp>
      <p:sp>
        <p:nvSpPr>
          <p:cNvPr id="37" name="Key point 4">
            <a:extLst>
              <a:ext uri="{FF2B5EF4-FFF2-40B4-BE49-F238E27FC236}">
                <a16:creationId xmlns:a16="http://schemas.microsoft.com/office/drawing/2014/main" id="{F57B1733-E9D7-8CAC-BFA1-95CC05BF0FD0}"/>
              </a:ext>
            </a:extLst>
          </p:cNvPr>
          <p:cNvSpPr>
            <a:spLocks noGrp="1"/>
          </p:cNvSpPr>
          <p:nvPr>
            <p:ph type="body" sz="quarter" idx="49" hasCustomPrompt="1"/>
          </p:nvPr>
        </p:nvSpPr>
        <p:spPr>
          <a:xfrm>
            <a:off x="8140700" y="4888800"/>
            <a:ext cx="3152775" cy="931024"/>
          </a:xfrm>
        </p:spPr>
        <p:txBody>
          <a:bodyPr wrap="square">
            <a:spAutoFit/>
          </a:bodyPr>
          <a:lstStyle>
            <a:lvl1pPr>
              <a:spcAft>
                <a:spcPts val="600"/>
              </a:spcAft>
              <a:defRPr/>
            </a:lvl1pPr>
          </a:lstStyle>
          <a:p>
            <a:pPr lvl="0"/>
            <a:r>
              <a:rPr lang="en-US" dirty="0"/>
              <a:t>First level</a:t>
            </a:r>
          </a:p>
          <a:p>
            <a:pPr lvl="1"/>
            <a:r>
              <a:rPr lang="en-US" dirty="0"/>
              <a:t>Second level</a:t>
            </a:r>
          </a:p>
          <a:p>
            <a:pPr lvl="2"/>
            <a:r>
              <a:rPr lang="en-US" dirty="0"/>
              <a:t>Third level</a:t>
            </a:r>
          </a:p>
        </p:txBody>
      </p:sp>
      <p:grpSp>
        <p:nvGrpSpPr>
          <p:cNvPr id="20" name="Lines">
            <a:extLst>
              <a:ext uri="{FF2B5EF4-FFF2-40B4-BE49-F238E27FC236}">
                <a16:creationId xmlns:a16="http://schemas.microsoft.com/office/drawing/2014/main" id="{C52C3C43-A5C1-7F43-1074-B15E3BC38F56}"/>
              </a:ext>
            </a:extLst>
          </p:cNvPr>
          <p:cNvGrpSpPr/>
          <p:nvPr userDrawn="1"/>
        </p:nvGrpSpPr>
        <p:grpSpPr>
          <a:xfrm>
            <a:off x="8160825" y="1951149"/>
            <a:ext cx="3152775" cy="2705913"/>
            <a:chOff x="8160825" y="1951149"/>
            <a:chExt cx="3152775" cy="2705913"/>
          </a:xfrm>
        </p:grpSpPr>
        <p:cxnSp>
          <p:nvCxnSpPr>
            <p:cNvPr id="21" name="Straight Connector 20">
              <a:extLst>
                <a:ext uri="{FF2B5EF4-FFF2-40B4-BE49-F238E27FC236}">
                  <a16:creationId xmlns:a16="http://schemas.microsoft.com/office/drawing/2014/main" id="{1D986A4A-D6FB-AC27-6BCA-1EB43A86C42E}"/>
                </a:ext>
              </a:extLst>
            </p:cNvPr>
            <p:cNvCxnSpPr>
              <a:cxnSpLocks/>
            </p:cNvCxnSpPr>
            <p:nvPr/>
          </p:nvCxnSpPr>
          <p:spPr>
            <a:xfrm>
              <a:off x="8160825" y="4657062"/>
              <a:ext cx="3152775"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1A86A7-F109-C498-89C1-540344E0923F}"/>
                </a:ext>
              </a:extLst>
            </p:cNvPr>
            <p:cNvCxnSpPr>
              <a:cxnSpLocks/>
            </p:cNvCxnSpPr>
            <p:nvPr/>
          </p:nvCxnSpPr>
          <p:spPr>
            <a:xfrm>
              <a:off x="8160825" y="3302948"/>
              <a:ext cx="3152775"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F6785BD-395F-27B1-FFC1-611FB1A75CC5}"/>
                </a:ext>
              </a:extLst>
            </p:cNvPr>
            <p:cNvCxnSpPr>
              <a:cxnSpLocks/>
            </p:cNvCxnSpPr>
            <p:nvPr/>
          </p:nvCxnSpPr>
          <p:spPr>
            <a:xfrm>
              <a:off x="8160825" y="1951149"/>
              <a:ext cx="3152775"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5289725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Four key points – Numbered, Image (centered)">
    <p:spTree>
      <p:nvGrpSpPr>
        <p:cNvPr id="1" name=""/>
        <p:cNvGrpSpPr/>
        <p:nvPr/>
      </p:nvGrpSpPr>
      <p:grpSpPr>
        <a:xfrm>
          <a:off x="0" y="0"/>
          <a:ext cx="0" cy="0"/>
          <a:chOff x="0" y="0"/>
          <a:chExt cx="0" cy="0"/>
        </a:xfrm>
      </p:grpSpPr>
      <p:pic>
        <p:nvPicPr>
          <p:cNvPr id="4" name="Gradient (Intense)">
            <a:extLst>
              <a:ext uri="{FF2B5EF4-FFF2-40B4-BE49-F238E27FC236}">
                <a16:creationId xmlns:a16="http://schemas.microsoft.com/office/drawing/2014/main" id="{D59FFCEA-66FC-EC50-E737-9B7CE82E47A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6842" t="724" r="30312" b="435"/>
          <a:stretch/>
        </p:blipFill>
        <p:spPr>
          <a:xfrm>
            <a:off x="8140700" y="0"/>
            <a:ext cx="4051300" cy="6858000"/>
          </a:xfrm>
          <a:prstGeom prst="rect">
            <a:avLst/>
          </a:prstGeom>
        </p:spPr>
      </p:pic>
      <p:pic>
        <p:nvPicPr>
          <p:cNvPr id="11" name="HCLTech Logo">
            <a:extLst>
              <a:ext uri="{FF2B5EF4-FFF2-40B4-BE49-F238E27FC236}">
                <a16:creationId xmlns:a16="http://schemas.microsoft.com/office/drawing/2014/main" id="{709B30BB-E00B-F4EB-65FD-C5832BA19D6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21630B3E-85DE-A108-41D4-9B5376A5DF01}"/>
              </a:ext>
            </a:extLst>
          </p:cNvPr>
          <p:cNvSpPr>
            <a:spLocks noGrp="1"/>
          </p:cNvSpPr>
          <p:nvPr>
            <p:ph type="ftr" sz="quarter" idx="52"/>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B21F7838-46DD-C816-B530-37DCD3F4DAE7}"/>
              </a:ext>
            </a:extLst>
          </p:cNvPr>
          <p:cNvSpPr>
            <a:spLocks noGrp="1"/>
          </p:cNvSpPr>
          <p:nvPr>
            <p:ph type="title" hasCustomPrompt="1"/>
          </p:nvPr>
        </p:nvSpPr>
        <p:spPr>
          <a:xfrm>
            <a:off x="864002" y="860400"/>
            <a:ext cx="4092174" cy="1661993"/>
          </a:xfrm>
        </p:spPr>
        <p:txBody>
          <a:bodyPr/>
          <a:lstStyle>
            <a:lvl1pPr>
              <a:defRPr sz="4000"/>
            </a:lvl1pPr>
          </a:lstStyle>
          <a:p>
            <a:r>
              <a:rPr lang="en-US" dirty="0"/>
              <a:t>Click to edit </a:t>
            </a:r>
            <a:br>
              <a:rPr lang="en-US" dirty="0"/>
            </a:br>
            <a:r>
              <a:rPr lang="en-US" dirty="0"/>
              <a:t>Master title style max three lines</a:t>
            </a:r>
          </a:p>
        </p:txBody>
      </p:sp>
      <p:sp>
        <p:nvSpPr>
          <p:cNvPr id="8" name="Subtitle">
            <a:extLst>
              <a:ext uri="{FF2B5EF4-FFF2-40B4-BE49-F238E27FC236}">
                <a16:creationId xmlns:a16="http://schemas.microsoft.com/office/drawing/2014/main" id="{03B79584-2953-A011-DF7C-91AE2902EDF1}"/>
              </a:ext>
            </a:extLst>
          </p:cNvPr>
          <p:cNvSpPr>
            <a:spLocks noGrp="1"/>
          </p:cNvSpPr>
          <p:nvPr>
            <p:ph type="body" sz="quarter" idx="40" hasCustomPrompt="1"/>
          </p:nvPr>
        </p:nvSpPr>
        <p:spPr>
          <a:xfrm>
            <a:off x="878400" y="2281874"/>
            <a:ext cx="4084076"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23" name="Picture Placeholder">
            <a:extLst>
              <a:ext uri="{FF2B5EF4-FFF2-40B4-BE49-F238E27FC236}">
                <a16:creationId xmlns:a16="http://schemas.microsoft.com/office/drawing/2014/main" id="{8B5CF2D0-EC2B-6E6F-553D-42A263B89504}"/>
              </a:ext>
            </a:extLst>
          </p:cNvPr>
          <p:cNvSpPr>
            <a:spLocks noGrp="1"/>
          </p:cNvSpPr>
          <p:nvPr>
            <p:ph type="pic" sz="quarter" idx="19" hasCustomPrompt="1"/>
          </p:nvPr>
        </p:nvSpPr>
        <p:spPr>
          <a:xfrm>
            <a:off x="5430633" y="0"/>
            <a:ext cx="2710067" cy="6858000"/>
          </a:xfrm>
          <a:prstGeom prst="rect">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32" name="Key point 1">
            <a:extLst>
              <a:ext uri="{FF2B5EF4-FFF2-40B4-BE49-F238E27FC236}">
                <a16:creationId xmlns:a16="http://schemas.microsoft.com/office/drawing/2014/main" id="{E4C71FB4-9CCE-BEC2-AE06-59058AECA5F0}"/>
              </a:ext>
            </a:extLst>
          </p:cNvPr>
          <p:cNvSpPr>
            <a:spLocks noGrp="1"/>
          </p:cNvSpPr>
          <p:nvPr>
            <p:ph type="body" sz="quarter" idx="46" hasCustomPrompt="1"/>
          </p:nvPr>
        </p:nvSpPr>
        <p:spPr>
          <a:xfrm>
            <a:off x="8582025" y="831600"/>
            <a:ext cx="3099600" cy="992579"/>
          </a:xfrm>
        </p:spPr>
        <p:txBody>
          <a:bodyPr wrap="square" lIns="684000">
            <a:spAutoFit/>
          </a:bodyPr>
          <a:lstStyle>
            <a:lvl1pPr>
              <a:spcAft>
                <a:spcPts val="600"/>
              </a:spcAft>
              <a:defRPr sz="2000">
                <a:solidFill>
                  <a:schemeClr val="bg1"/>
                </a:solidFill>
                <a:latin typeface="+mj-lt"/>
              </a:defRPr>
            </a:lvl1pPr>
            <a:lvl2pPr marL="0" indent="0">
              <a:buClr>
                <a:schemeClr val="bg1"/>
              </a:buClr>
              <a:buNone/>
              <a:defRPr>
                <a:solidFill>
                  <a:schemeClr val="bg1"/>
                </a:solidFill>
              </a:defRPr>
            </a:lvl2pPr>
            <a:lvl3pPr marL="180000" indent="-180000">
              <a:buClr>
                <a:schemeClr val="bg1"/>
              </a:buClr>
              <a:buFont typeface="HCLTech Roobert Light" pitchFamily="50" charset="0"/>
              <a:buChar char="•"/>
              <a:defRPr>
                <a:solidFill>
                  <a:schemeClr val="bg1"/>
                </a:solidFill>
              </a:defRPr>
            </a:lvl3pPr>
          </a:lstStyle>
          <a:p>
            <a:pPr lvl="0"/>
            <a:r>
              <a:rPr lang="en-US" dirty="0"/>
              <a:t>Subhead</a:t>
            </a:r>
          </a:p>
          <a:p>
            <a:pPr lvl="1"/>
            <a:r>
              <a:rPr lang="en-US" dirty="0"/>
              <a:t>Second level</a:t>
            </a:r>
          </a:p>
          <a:p>
            <a:pPr lvl="2"/>
            <a:r>
              <a:rPr lang="en-US" dirty="0"/>
              <a:t>Third level</a:t>
            </a:r>
          </a:p>
        </p:txBody>
      </p:sp>
      <p:sp>
        <p:nvSpPr>
          <p:cNvPr id="5" name="Number 1">
            <a:extLst>
              <a:ext uri="{FF2B5EF4-FFF2-40B4-BE49-F238E27FC236}">
                <a16:creationId xmlns:a16="http://schemas.microsoft.com/office/drawing/2014/main" id="{A6128EE5-ACC1-3C3B-E834-9E91F3E7943A}"/>
              </a:ext>
            </a:extLst>
          </p:cNvPr>
          <p:cNvSpPr>
            <a:spLocks noGrp="1"/>
          </p:cNvSpPr>
          <p:nvPr>
            <p:ph type="body" sz="quarter" idx="41" hasCustomPrompt="1"/>
          </p:nvPr>
        </p:nvSpPr>
        <p:spPr>
          <a:xfrm>
            <a:off x="8522776" y="662697"/>
            <a:ext cx="577081" cy="1015663"/>
          </a:xfrm>
        </p:spPr>
        <p:txBody>
          <a:bodyPr wrap="none" anchor="t">
            <a:spAutoFit/>
          </a:bodyPr>
          <a:lstStyle>
            <a:lvl1pPr algn="ctr">
              <a:defRPr sz="6600" b="0">
                <a:solidFill>
                  <a:schemeClr val="bg1"/>
                </a:solidFill>
                <a:latin typeface="+mn-lt"/>
              </a:defRPr>
            </a:lvl1pPr>
          </a:lstStyle>
          <a:p>
            <a:pPr lvl="0"/>
            <a:r>
              <a:rPr lang="en-US" dirty="0"/>
              <a:t>#</a:t>
            </a:r>
          </a:p>
        </p:txBody>
      </p:sp>
      <p:sp>
        <p:nvSpPr>
          <p:cNvPr id="17" name="Number 2">
            <a:extLst>
              <a:ext uri="{FF2B5EF4-FFF2-40B4-BE49-F238E27FC236}">
                <a16:creationId xmlns:a16="http://schemas.microsoft.com/office/drawing/2014/main" id="{7B5E9102-A85D-1C4A-24DB-E849758A6B15}"/>
              </a:ext>
            </a:extLst>
          </p:cNvPr>
          <p:cNvSpPr>
            <a:spLocks noGrp="1"/>
          </p:cNvSpPr>
          <p:nvPr>
            <p:ph type="body" sz="quarter" idx="43" hasCustomPrompt="1"/>
          </p:nvPr>
        </p:nvSpPr>
        <p:spPr>
          <a:xfrm>
            <a:off x="8522776" y="2058792"/>
            <a:ext cx="577081" cy="1015663"/>
          </a:xfrm>
        </p:spPr>
        <p:txBody>
          <a:bodyPr wrap="none" anchor="t">
            <a:spAutoFit/>
          </a:bodyPr>
          <a:lstStyle>
            <a:lvl1pPr algn="ctr">
              <a:defRPr sz="6600" b="0">
                <a:solidFill>
                  <a:schemeClr val="bg1"/>
                </a:solidFill>
                <a:latin typeface="+mn-lt"/>
              </a:defRPr>
            </a:lvl1pPr>
          </a:lstStyle>
          <a:p>
            <a:pPr lvl="0"/>
            <a:r>
              <a:rPr lang="en-US" dirty="0"/>
              <a:t>#</a:t>
            </a:r>
          </a:p>
        </p:txBody>
      </p:sp>
      <p:sp>
        <p:nvSpPr>
          <p:cNvPr id="19" name="Number 3">
            <a:extLst>
              <a:ext uri="{FF2B5EF4-FFF2-40B4-BE49-F238E27FC236}">
                <a16:creationId xmlns:a16="http://schemas.microsoft.com/office/drawing/2014/main" id="{F2C3C095-8F02-9A18-BF4F-0A1AD5F0FC29}"/>
              </a:ext>
            </a:extLst>
          </p:cNvPr>
          <p:cNvSpPr>
            <a:spLocks noGrp="1"/>
          </p:cNvSpPr>
          <p:nvPr>
            <p:ph type="body" sz="quarter" idx="45" hasCustomPrompt="1"/>
          </p:nvPr>
        </p:nvSpPr>
        <p:spPr>
          <a:xfrm>
            <a:off x="8522776" y="3441007"/>
            <a:ext cx="577081" cy="1015663"/>
          </a:xfrm>
        </p:spPr>
        <p:txBody>
          <a:bodyPr wrap="none" anchor="t">
            <a:spAutoFit/>
          </a:bodyPr>
          <a:lstStyle>
            <a:lvl1pPr algn="ctr">
              <a:defRPr sz="6600" b="0">
                <a:solidFill>
                  <a:schemeClr val="bg1"/>
                </a:solidFill>
                <a:latin typeface="+mn-lt"/>
              </a:defRPr>
            </a:lvl1pPr>
          </a:lstStyle>
          <a:p>
            <a:pPr lvl="0"/>
            <a:r>
              <a:rPr lang="en-US" dirty="0"/>
              <a:t>#</a:t>
            </a:r>
          </a:p>
        </p:txBody>
      </p:sp>
      <p:sp>
        <p:nvSpPr>
          <p:cNvPr id="21" name="Number 4">
            <a:extLst>
              <a:ext uri="{FF2B5EF4-FFF2-40B4-BE49-F238E27FC236}">
                <a16:creationId xmlns:a16="http://schemas.microsoft.com/office/drawing/2014/main" id="{0E9FC655-A3F4-0367-B66C-F23ED21851DB}"/>
              </a:ext>
            </a:extLst>
          </p:cNvPr>
          <p:cNvSpPr>
            <a:spLocks noGrp="1"/>
          </p:cNvSpPr>
          <p:nvPr>
            <p:ph type="body" sz="quarter" idx="47" hasCustomPrompt="1"/>
          </p:nvPr>
        </p:nvSpPr>
        <p:spPr>
          <a:xfrm>
            <a:off x="8522776" y="4815624"/>
            <a:ext cx="577081" cy="1015663"/>
          </a:xfrm>
        </p:spPr>
        <p:txBody>
          <a:bodyPr wrap="none" anchor="t">
            <a:spAutoFit/>
          </a:bodyPr>
          <a:lstStyle>
            <a:lvl1pPr algn="ctr">
              <a:defRPr sz="6600" b="0">
                <a:solidFill>
                  <a:schemeClr val="bg1"/>
                </a:solidFill>
                <a:latin typeface="+mn-lt"/>
              </a:defRPr>
            </a:lvl1pPr>
          </a:lstStyle>
          <a:p>
            <a:pPr lvl="0"/>
            <a:r>
              <a:rPr lang="en-US" dirty="0"/>
              <a:t>#</a:t>
            </a:r>
          </a:p>
        </p:txBody>
      </p:sp>
      <p:grpSp>
        <p:nvGrpSpPr>
          <p:cNvPr id="16" name="Lines">
            <a:extLst>
              <a:ext uri="{FF2B5EF4-FFF2-40B4-BE49-F238E27FC236}">
                <a16:creationId xmlns:a16="http://schemas.microsoft.com/office/drawing/2014/main" id="{461EF831-3D62-6DD4-CD48-13DB697887F7}"/>
              </a:ext>
            </a:extLst>
          </p:cNvPr>
          <p:cNvGrpSpPr/>
          <p:nvPr userDrawn="1"/>
        </p:nvGrpSpPr>
        <p:grpSpPr>
          <a:xfrm>
            <a:off x="8561998" y="1989010"/>
            <a:ext cx="3098556" cy="2754230"/>
            <a:chOff x="8561998" y="1989010"/>
            <a:chExt cx="3098556" cy="2754230"/>
          </a:xfrm>
        </p:grpSpPr>
        <p:cxnSp>
          <p:nvCxnSpPr>
            <p:cNvPr id="18" name="Straight Connector 17">
              <a:extLst>
                <a:ext uri="{FF2B5EF4-FFF2-40B4-BE49-F238E27FC236}">
                  <a16:creationId xmlns:a16="http://schemas.microsoft.com/office/drawing/2014/main" id="{01D852D1-8F97-D0D8-DE6C-E3C398337E10}"/>
                </a:ext>
              </a:extLst>
            </p:cNvPr>
            <p:cNvCxnSpPr>
              <a:cxnSpLocks/>
            </p:cNvCxnSpPr>
            <p:nvPr/>
          </p:nvCxnSpPr>
          <p:spPr>
            <a:xfrm>
              <a:off x="8561998" y="1989010"/>
              <a:ext cx="3098556"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C523002-F7F1-6A52-8F11-5B9221F9B5B3}"/>
                </a:ext>
              </a:extLst>
            </p:cNvPr>
            <p:cNvCxnSpPr>
              <a:cxnSpLocks/>
            </p:cNvCxnSpPr>
            <p:nvPr/>
          </p:nvCxnSpPr>
          <p:spPr>
            <a:xfrm>
              <a:off x="8561998" y="4743240"/>
              <a:ext cx="3098556"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3A32C94-2815-8709-94DA-61CB109CB812}"/>
                </a:ext>
              </a:extLst>
            </p:cNvPr>
            <p:cNvCxnSpPr>
              <a:cxnSpLocks/>
            </p:cNvCxnSpPr>
            <p:nvPr/>
          </p:nvCxnSpPr>
          <p:spPr>
            <a:xfrm>
              <a:off x="8561998" y="3349652"/>
              <a:ext cx="3098556"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grpSp>
      <p:sp>
        <p:nvSpPr>
          <p:cNvPr id="10" name="Key point 1">
            <a:extLst>
              <a:ext uri="{FF2B5EF4-FFF2-40B4-BE49-F238E27FC236}">
                <a16:creationId xmlns:a16="http://schemas.microsoft.com/office/drawing/2014/main" id="{B84C2C79-6BC9-4588-2F38-4F15193B5693}"/>
              </a:ext>
            </a:extLst>
          </p:cNvPr>
          <p:cNvSpPr>
            <a:spLocks noGrp="1"/>
          </p:cNvSpPr>
          <p:nvPr>
            <p:ph type="body" sz="quarter" idx="53" hasCustomPrompt="1"/>
          </p:nvPr>
        </p:nvSpPr>
        <p:spPr>
          <a:xfrm>
            <a:off x="8582025" y="2243337"/>
            <a:ext cx="3099600" cy="992579"/>
          </a:xfrm>
        </p:spPr>
        <p:txBody>
          <a:bodyPr wrap="square" lIns="684000">
            <a:spAutoFit/>
          </a:bodyPr>
          <a:lstStyle>
            <a:lvl1pPr>
              <a:spcAft>
                <a:spcPts val="600"/>
              </a:spcAft>
              <a:defRPr sz="2000">
                <a:solidFill>
                  <a:schemeClr val="bg1"/>
                </a:solidFill>
                <a:latin typeface="+mj-lt"/>
              </a:defRPr>
            </a:lvl1pPr>
            <a:lvl2pPr marL="0" indent="0">
              <a:buClr>
                <a:schemeClr val="bg1"/>
              </a:buClr>
              <a:buNone/>
              <a:defRPr>
                <a:solidFill>
                  <a:schemeClr val="bg1"/>
                </a:solidFill>
              </a:defRPr>
            </a:lvl2pPr>
            <a:lvl3pPr marL="180000" indent="-180000">
              <a:buClr>
                <a:schemeClr val="bg1"/>
              </a:buClr>
              <a:buFont typeface="HCLTech Roobert Light" pitchFamily="50" charset="0"/>
              <a:buChar char="•"/>
              <a:defRPr>
                <a:solidFill>
                  <a:schemeClr val="bg1"/>
                </a:solidFill>
              </a:defRPr>
            </a:lvl3pPr>
          </a:lstStyle>
          <a:p>
            <a:pPr lvl="0"/>
            <a:r>
              <a:rPr lang="en-US" dirty="0"/>
              <a:t>Subhead</a:t>
            </a:r>
          </a:p>
          <a:p>
            <a:pPr lvl="1"/>
            <a:r>
              <a:rPr lang="en-US" dirty="0"/>
              <a:t>Second level</a:t>
            </a:r>
          </a:p>
          <a:p>
            <a:pPr lvl="2"/>
            <a:r>
              <a:rPr lang="en-US" dirty="0"/>
              <a:t>Third level</a:t>
            </a:r>
          </a:p>
        </p:txBody>
      </p:sp>
      <p:sp>
        <p:nvSpPr>
          <p:cNvPr id="12" name="Key point 1">
            <a:extLst>
              <a:ext uri="{FF2B5EF4-FFF2-40B4-BE49-F238E27FC236}">
                <a16:creationId xmlns:a16="http://schemas.microsoft.com/office/drawing/2014/main" id="{15CCF73F-B32B-66B7-DB4C-F7538AA62767}"/>
              </a:ext>
            </a:extLst>
          </p:cNvPr>
          <p:cNvSpPr>
            <a:spLocks noGrp="1"/>
          </p:cNvSpPr>
          <p:nvPr>
            <p:ph type="body" sz="quarter" idx="54" hasCustomPrompt="1"/>
          </p:nvPr>
        </p:nvSpPr>
        <p:spPr>
          <a:xfrm>
            <a:off x="8582025" y="3614862"/>
            <a:ext cx="3099600" cy="992579"/>
          </a:xfrm>
        </p:spPr>
        <p:txBody>
          <a:bodyPr wrap="square" lIns="684000">
            <a:spAutoFit/>
          </a:bodyPr>
          <a:lstStyle>
            <a:lvl1pPr>
              <a:spcAft>
                <a:spcPts val="600"/>
              </a:spcAft>
              <a:defRPr sz="2000">
                <a:solidFill>
                  <a:schemeClr val="bg1"/>
                </a:solidFill>
                <a:latin typeface="+mj-lt"/>
              </a:defRPr>
            </a:lvl1pPr>
            <a:lvl2pPr marL="0" indent="0">
              <a:buClr>
                <a:schemeClr val="bg1"/>
              </a:buClr>
              <a:buNone/>
              <a:defRPr>
                <a:solidFill>
                  <a:schemeClr val="bg1"/>
                </a:solidFill>
              </a:defRPr>
            </a:lvl2pPr>
            <a:lvl3pPr marL="180000" indent="-180000">
              <a:buClr>
                <a:schemeClr val="bg1"/>
              </a:buClr>
              <a:buFont typeface="HCLTech Roobert Light" pitchFamily="50" charset="0"/>
              <a:buChar char="•"/>
              <a:defRPr>
                <a:solidFill>
                  <a:schemeClr val="bg1"/>
                </a:solidFill>
              </a:defRPr>
            </a:lvl3pPr>
          </a:lstStyle>
          <a:p>
            <a:pPr lvl="0"/>
            <a:r>
              <a:rPr lang="en-US" dirty="0"/>
              <a:t>Subhead</a:t>
            </a:r>
          </a:p>
          <a:p>
            <a:pPr lvl="1"/>
            <a:r>
              <a:rPr lang="en-US" dirty="0"/>
              <a:t>Second level</a:t>
            </a:r>
          </a:p>
          <a:p>
            <a:pPr lvl="2"/>
            <a:r>
              <a:rPr lang="en-US" dirty="0"/>
              <a:t>Third level</a:t>
            </a:r>
          </a:p>
        </p:txBody>
      </p:sp>
      <p:sp>
        <p:nvSpPr>
          <p:cNvPr id="13" name="Key point 1">
            <a:extLst>
              <a:ext uri="{FF2B5EF4-FFF2-40B4-BE49-F238E27FC236}">
                <a16:creationId xmlns:a16="http://schemas.microsoft.com/office/drawing/2014/main" id="{2BAA9C7F-4CA0-FF82-D15C-C6461EDD1D55}"/>
              </a:ext>
            </a:extLst>
          </p:cNvPr>
          <p:cNvSpPr>
            <a:spLocks noGrp="1"/>
          </p:cNvSpPr>
          <p:nvPr>
            <p:ph type="body" sz="quarter" idx="55" hasCustomPrompt="1"/>
          </p:nvPr>
        </p:nvSpPr>
        <p:spPr>
          <a:xfrm>
            <a:off x="8582025" y="5001236"/>
            <a:ext cx="3099600" cy="992579"/>
          </a:xfrm>
        </p:spPr>
        <p:txBody>
          <a:bodyPr wrap="square" lIns="684000">
            <a:spAutoFit/>
          </a:bodyPr>
          <a:lstStyle>
            <a:lvl1pPr>
              <a:spcAft>
                <a:spcPts val="600"/>
              </a:spcAft>
              <a:defRPr sz="2000">
                <a:solidFill>
                  <a:schemeClr val="bg1"/>
                </a:solidFill>
                <a:latin typeface="+mj-lt"/>
              </a:defRPr>
            </a:lvl1pPr>
            <a:lvl2pPr marL="0" indent="0">
              <a:buClr>
                <a:schemeClr val="bg1"/>
              </a:buClr>
              <a:buNone/>
              <a:defRPr>
                <a:solidFill>
                  <a:schemeClr val="bg1"/>
                </a:solidFill>
              </a:defRPr>
            </a:lvl2pPr>
            <a:lvl3pPr marL="180000" indent="-180000">
              <a:buClr>
                <a:schemeClr val="bg1"/>
              </a:buClr>
              <a:buFont typeface="HCLTech Roobert Light" pitchFamily="50" charset="0"/>
              <a:buChar char="•"/>
              <a:defRPr>
                <a:solidFill>
                  <a:schemeClr val="bg1"/>
                </a:solidFill>
              </a:defRPr>
            </a:lvl3pPr>
          </a:lstStyle>
          <a:p>
            <a:pPr lvl="0"/>
            <a:r>
              <a:rPr lang="en-US" dirty="0"/>
              <a:t>Subhead</a:t>
            </a:r>
          </a:p>
          <a:p>
            <a:pPr lvl="1"/>
            <a:r>
              <a:rPr lang="en-US" dirty="0"/>
              <a:t>Second level</a:t>
            </a:r>
          </a:p>
          <a:p>
            <a:pPr lvl="2"/>
            <a:r>
              <a:rPr lang="en-US" dirty="0"/>
              <a:t>Third level</a:t>
            </a:r>
          </a:p>
        </p:txBody>
      </p:sp>
      <p:sp>
        <p:nvSpPr>
          <p:cNvPr id="22" name="Text Placeholder">
            <a:extLst>
              <a:ext uri="{FF2B5EF4-FFF2-40B4-BE49-F238E27FC236}">
                <a16:creationId xmlns:a16="http://schemas.microsoft.com/office/drawing/2014/main" id="{79B38436-CF8B-C63C-3372-11851F7A3B64}"/>
              </a:ext>
            </a:extLst>
          </p:cNvPr>
          <p:cNvSpPr>
            <a:spLocks noGrp="1"/>
          </p:cNvSpPr>
          <p:nvPr>
            <p:ph type="body" sz="quarter" idx="16" hasCustomPrompt="1"/>
          </p:nvPr>
        </p:nvSpPr>
        <p:spPr>
          <a:xfrm>
            <a:off x="864002" y="3769599"/>
            <a:ext cx="4130990" cy="2307959"/>
          </a:xfrm>
        </p:spPr>
        <p:txBody>
          <a:bodyPr anchor="b"/>
          <a:lstStyle>
            <a:lvl1pPr>
              <a:defRPr sz="2000">
                <a:solidFill>
                  <a:schemeClr val="tx1"/>
                </a:solidFill>
                <a:latin typeface="+mj-lt"/>
              </a:defRPr>
            </a:lvl1pPr>
            <a:lvl2pPr marL="0" indent="0">
              <a:buNone/>
              <a:defRPr>
                <a:solidFill>
                  <a:schemeClr val="tx1"/>
                </a:solidFill>
              </a:defRPr>
            </a:lvl2pPr>
            <a:lvl3pPr marL="180000" indent="-180000">
              <a:spcAft>
                <a:spcPts val="900"/>
              </a:spcAft>
              <a:buFont typeface="HCLTech Roobert Light" pitchFamily="50" charset="0"/>
              <a:buChar char="•"/>
              <a:defRPr>
                <a:solidFill>
                  <a:schemeClr val="tx1"/>
                </a:solidFill>
              </a:defRPr>
            </a:lvl3pPr>
            <a:lvl4pPr marL="360000" indent="-180000">
              <a:spcAft>
                <a:spcPts val="900"/>
              </a:spcAft>
              <a:buClr>
                <a:schemeClr val="accent3"/>
              </a:buClr>
              <a:buFont typeface="HCLTech Roobert Light" pitchFamily="50" charset="0"/>
              <a:buChar char="–"/>
              <a:defRPr>
                <a:solidFill>
                  <a:schemeClr val="tx1"/>
                </a:solidFill>
              </a:defRPr>
            </a:lvl4pPr>
            <a:lvl5pPr marL="540000">
              <a:spcAft>
                <a:spcPts val="900"/>
              </a:spcAft>
              <a:defRPr>
                <a:solidFill>
                  <a:schemeClr val="tx1"/>
                </a:solidFill>
              </a:defRPr>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846106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Four key points – Gradient Top (Dark)">
    <p:spTree>
      <p:nvGrpSpPr>
        <p:cNvPr id="1" name=""/>
        <p:cNvGrpSpPr/>
        <p:nvPr/>
      </p:nvGrpSpPr>
      <p:grpSpPr>
        <a:xfrm>
          <a:off x="0" y="0"/>
          <a:ext cx="0" cy="0"/>
          <a:chOff x="0" y="0"/>
          <a:chExt cx="0" cy="0"/>
        </a:xfrm>
      </p:grpSpPr>
      <p:pic>
        <p:nvPicPr>
          <p:cNvPr id="3" name="Gradient (Intense)">
            <a:extLst>
              <a:ext uri="{FF2B5EF4-FFF2-40B4-BE49-F238E27FC236}">
                <a16:creationId xmlns:a16="http://schemas.microsoft.com/office/drawing/2014/main" id="{9B0988EC-D13D-C7E2-7B39-8A12588EFE4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16364" r="579" b="35511"/>
          <a:stretch/>
        </p:blipFill>
        <p:spPr>
          <a:xfrm>
            <a:off x="262" y="0"/>
            <a:ext cx="12191475" cy="3339106"/>
          </a:xfrm>
          <a:prstGeom prst="rect">
            <a:avLst/>
          </a:prstGeom>
        </p:spPr>
      </p:pic>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88045173-E36D-85BB-76A0-AFB9B82E9C02}"/>
              </a:ext>
            </a:extLst>
          </p:cNvPr>
          <p:cNvSpPr>
            <a:spLocks noGrp="1"/>
          </p:cNvSpPr>
          <p:nvPr>
            <p:ph type="ftr" sz="quarter" idx="41"/>
          </p:nvPr>
        </p:nvSpPr>
        <p:spPr/>
        <p:txBody>
          <a:bodyPr/>
          <a:lstStyle/>
          <a:p>
            <a:r>
              <a:rPr lang="en-GB"/>
              <a:t>Copyright © 2023 HCL Technologies | Confidential</a:t>
            </a:r>
            <a:endParaRPr lang="en-AU"/>
          </a:p>
        </p:txBody>
      </p:sp>
      <p:sp>
        <p:nvSpPr>
          <p:cNvPr id="5" name="Title 1">
            <a:extLst>
              <a:ext uri="{FF2B5EF4-FFF2-40B4-BE49-F238E27FC236}">
                <a16:creationId xmlns:a16="http://schemas.microsoft.com/office/drawing/2014/main" id="{1A1F191C-2AC1-ED66-C517-95388621C56A}"/>
              </a:ext>
            </a:extLst>
          </p:cNvPr>
          <p:cNvSpPr>
            <a:spLocks noGrp="1"/>
          </p:cNvSpPr>
          <p:nvPr>
            <p:ph type="title" hasCustomPrompt="1"/>
          </p:nvPr>
        </p:nvSpPr>
        <p:spPr>
          <a:xfrm>
            <a:off x="864001" y="860400"/>
            <a:ext cx="10429474" cy="1107996"/>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6" name="Subtitle">
            <a:extLst>
              <a:ext uri="{FF2B5EF4-FFF2-40B4-BE49-F238E27FC236}">
                <a16:creationId xmlns:a16="http://schemas.microsoft.com/office/drawing/2014/main" id="{F9139F09-9981-AF94-F30A-2703302674CE}"/>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bg1"/>
                </a:solidFill>
                <a:latin typeface="+mn-lt"/>
                <a:cs typeface="+mj-cs"/>
              </a:defRPr>
            </a:lvl1pPr>
          </a:lstStyle>
          <a:p>
            <a:pPr lvl="0"/>
            <a:r>
              <a:rPr lang="en-US" dirty="0"/>
              <a:t>Insert subtitle</a:t>
            </a:r>
          </a:p>
        </p:txBody>
      </p:sp>
      <p:sp>
        <p:nvSpPr>
          <p:cNvPr id="16" name="Text Placeholder 1">
            <a:extLst>
              <a:ext uri="{FF2B5EF4-FFF2-40B4-BE49-F238E27FC236}">
                <a16:creationId xmlns:a16="http://schemas.microsoft.com/office/drawing/2014/main" id="{E960567A-8F41-5009-BA42-CB9F44C000B3}"/>
              </a:ext>
            </a:extLst>
          </p:cNvPr>
          <p:cNvSpPr>
            <a:spLocks noGrp="1"/>
          </p:cNvSpPr>
          <p:nvPr>
            <p:ph type="body" sz="quarter" idx="17" hasCustomPrompt="1"/>
          </p:nvPr>
        </p:nvSpPr>
        <p:spPr>
          <a:xfrm>
            <a:off x="900000" y="3844800"/>
            <a:ext cx="2246400" cy="2114675"/>
          </a:xfrm>
        </p:spPr>
        <p:txBody>
          <a:bodyPr/>
          <a:lstStyle>
            <a:lvl1pPr>
              <a:defRPr>
                <a:solidFill>
                  <a:schemeClr val="tx1"/>
                </a:solidFill>
              </a:defRPr>
            </a:lvl1pPr>
            <a:lvl2pPr>
              <a:defRPr sz="1600">
                <a:solidFill>
                  <a:schemeClr val="tx1"/>
                </a:solidFill>
              </a:defRPr>
            </a:lvl2pPr>
            <a:lvl3pPr>
              <a:buClr>
                <a:schemeClr val="accent3"/>
              </a:buClr>
              <a:defRPr sz="1600">
                <a:solidFill>
                  <a:schemeClr val="tx1"/>
                </a:solidFill>
              </a:defRPr>
            </a:lvl3pPr>
            <a:lvl4pPr>
              <a:buClr>
                <a:schemeClr val="accent3"/>
              </a:buClr>
              <a:defRPr sz="1400">
                <a:solidFill>
                  <a:schemeClr val="tx1"/>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04808152-99E4-430C-81B3-61C5FDB2208D}"/>
              </a:ext>
            </a:extLst>
          </p:cNvPr>
          <p:cNvSpPr>
            <a:spLocks noGrp="1"/>
          </p:cNvSpPr>
          <p:nvPr>
            <p:ph type="body" sz="quarter" idx="18" hasCustomPrompt="1"/>
          </p:nvPr>
        </p:nvSpPr>
        <p:spPr>
          <a:xfrm>
            <a:off x="3616800" y="3844800"/>
            <a:ext cx="2246400" cy="2114675"/>
          </a:xfrm>
        </p:spPr>
        <p:txBody>
          <a:bodyPr/>
          <a:lstStyle>
            <a:lvl1pPr>
              <a:defRPr>
                <a:solidFill>
                  <a:schemeClr val="tx1"/>
                </a:solidFill>
              </a:defRPr>
            </a:lvl1pPr>
            <a:lvl2pPr>
              <a:defRPr sz="1600">
                <a:solidFill>
                  <a:schemeClr val="tx1"/>
                </a:solidFill>
              </a:defRPr>
            </a:lvl2pPr>
            <a:lvl3pPr>
              <a:buClr>
                <a:schemeClr val="accent3"/>
              </a:buClr>
              <a:defRPr sz="1600">
                <a:solidFill>
                  <a:schemeClr val="tx1"/>
                </a:solidFill>
              </a:defRPr>
            </a:lvl3pPr>
            <a:lvl4pPr>
              <a:buClr>
                <a:schemeClr val="accent3"/>
              </a:buClr>
              <a:defRPr sz="1400">
                <a:solidFill>
                  <a:schemeClr val="tx1"/>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21" name="Text Placeholder 3">
            <a:extLst>
              <a:ext uri="{FF2B5EF4-FFF2-40B4-BE49-F238E27FC236}">
                <a16:creationId xmlns:a16="http://schemas.microsoft.com/office/drawing/2014/main" id="{6E36B84B-1E35-81C7-7AC0-92B927EE7C28}"/>
              </a:ext>
            </a:extLst>
          </p:cNvPr>
          <p:cNvSpPr>
            <a:spLocks noGrp="1"/>
          </p:cNvSpPr>
          <p:nvPr>
            <p:ph type="body" sz="quarter" idx="19" hasCustomPrompt="1"/>
          </p:nvPr>
        </p:nvSpPr>
        <p:spPr>
          <a:xfrm>
            <a:off x="6333600" y="3844800"/>
            <a:ext cx="2246400" cy="2114675"/>
          </a:xfrm>
        </p:spPr>
        <p:txBody>
          <a:bodyPr/>
          <a:lstStyle>
            <a:lvl1pPr>
              <a:defRPr>
                <a:solidFill>
                  <a:schemeClr val="tx1"/>
                </a:solidFill>
              </a:defRPr>
            </a:lvl1pPr>
            <a:lvl2pPr>
              <a:buClr>
                <a:schemeClr val="tx2"/>
              </a:buClr>
              <a:defRPr sz="1600">
                <a:solidFill>
                  <a:schemeClr val="tx1"/>
                </a:solidFill>
              </a:defRPr>
            </a:lvl2pPr>
            <a:lvl3pPr>
              <a:buClr>
                <a:schemeClr val="accent3"/>
              </a:buClr>
              <a:defRPr sz="1600">
                <a:solidFill>
                  <a:schemeClr val="tx1"/>
                </a:solidFill>
              </a:defRPr>
            </a:lvl3pPr>
            <a:lvl4pPr>
              <a:buClr>
                <a:schemeClr val="accent3"/>
              </a:buClr>
              <a:defRPr sz="1400">
                <a:solidFill>
                  <a:schemeClr val="tx1"/>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8" name="Text Placeholder 4">
            <a:extLst>
              <a:ext uri="{FF2B5EF4-FFF2-40B4-BE49-F238E27FC236}">
                <a16:creationId xmlns:a16="http://schemas.microsoft.com/office/drawing/2014/main" id="{8C1506FA-45EB-9E57-027F-6D440AB3E6B4}"/>
              </a:ext>
            </a:extLst>
          </p:cNvPr>
          <p:cNvSpPr>
            <a:spLocks noGrp="1"/>
          </p:cNvSpPr>
          <p:nvPr>
            <p:ph type="body" sz="quarter" idx="20" hasCustomPrompt="1"/>
          </p:nvPr>
        </p:nvSpPr>
        <p:spPr>
          <a:xfrm>
            <a:off x="9050400" y="3844800"/>
            <a:ext cx="2246400" cy="2114675"/>
          </a:xfrm>
        </p:spPr>
        <p:txBody>
          <a:bodyPr/>
          <a:lstStyle>
            <a:lvl1pPr>
              <a:defRPr>
                <a:solidFill>
                  <a:schemeClr val="tx1"/>
                </a:solidFill>
              </a:defRPr>
            </a:lvl1pPr>
            <a:lvl2pPr>
              <a:buClr>
                <a:schemeClr val="tx2"/>
              </a:buClr>
              <a:defRPr sz="1600">
                <a:solidFill>
                  <a:schemeClr val="tx1"/>
                </a:solidFill>
              </a:defRPr>
            </a:lvl2pPr>
            <a:lvl3pPr>
              <a:buClr>
                <a:schemeClr val="accent3"/>
              </a:buClr>
              <a:defRPr sz="1600">
                <a:solidFill>
                  <a:schemeClr val="tx1"/>
                </a:solidFill>
              </a:defRPr>
            </a:lvl3pPr>
            <a:lvl4pPr>
              <a:buClr>
                <a:schemeClr val="accent3"/>
              </a:buClr>
              <a:defRPr sz="1400">
                <a:solidFill>
                  <a:schemeClr val="tx1"/>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8371900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Four key points – Gradient Top (Light)">
    <p:spTree>
      <p:nvGrpSpPr>
        <p:cNvPr id="1" name=""/>
        <p:cNvGrpSpPr/>
        <p:nvPr/>
      </p:nvGrpSpPr>
      <p:grpSpPr>
        <a:xfrm>
          <a:off x="0" y="0"/>
          <a:ext cx="0" cy="0"/>
          <a:chOff x="0" y="0"/>
          <a:chExt cx="0" cy="0"/>
        </a:xfrm>
      </p:grpSpPr>
      <p:pic>
        <p:nvPicPr>
          <p:cNvPr id="4" name="Gradient (Light)">
            <a:extLst>
              <a:ext uri="{FF2B5EF4-FFF2-40B4-BE49-F238E27FC236}">
                <a16:creationId xmlns:a16="http://schemas.microsoft.com/office/drawing/2014/main" id="{4D5078B9-76D2-6BE0-FEDE-C51486C8726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 r="1241" b="52607"/>
          <a:stretch/>
        </p:blipFill>
        <p:spPr>
          <a:xfrm>
            <a:off x="0" y="0"/>
            <a:ext cx="12192000" cy="3304896"/>
          </a:xfrm>
          <a:prstGeom prst="rect">
            <a:avLst/>
          </a:prstGeom>
        </p:spPr>
      </p:pic>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88045173-E36D-85BB-76A0-AFB9B82E9C02}"/>
              </a:ext>
            </a:extLst>
          </p:cNvPr>
          <p:cNvSpPr>
            <a:spLocks noGrp="1"/>
          </p:cNvSpPr>
          <p:nvPr>
            <p:ph type="ftr" sz="quarter" idx="41"/>
          </p:nvPr>
        </p:nvSpPr>
        <p:spPr/>
        <p:txBody>
          <a:bodyPr/>
          <a:lstStyle/>
          <a:p>
            <a:r>
              <a:rPr lang="en-GB"/>
              <a:t>Copyright © 2023 HCL Technologies | Confidential</a:t>
            </a:r>
            <a:endParaRPr lang="en-AU"/>
          </a:p>
        </p:txBody>
      </p:sp>
      <p:sp>
        <p:nvSpPr>
          <p:cNvPr id="5" name="Title 1">
            <a:extLst>
              <a:ext uri="{FF2B5EF4-FFF2-40B4-BE49-F238E27FC236}">
                <a16:creationId xmlns:a16="http://schemas.microsoft.com/office/drawing/2014/main" id="{1A1F191C-2AC1-ED66-C517-95388621C56A}"/>
              </a:ext>
            </a:extLst>
          </p:cNvPr>
          <p:cNvSpPr>
            <a:spLocks noGrp="1"/>
          </p:cNvSpPr>
          <p:nvPr>
            <p:ph type="title" hasCustomPrompt="1"/>
          </p:nvPr>
        </p:nvSpPr>
        <p:spPr>
          <a:xfrm>
            <a:off x="864001" y="860400"/>
            <a:ext cx="10429474" cy="1107996"/>
          </a:xfrm>
        </p:spPr>
        <p:txBody>
          <a:bodyPr/>
          <a:lstStyle>
            <a:lvl1pPr>
              <a:defRPr sz="4000"/>
            </a:lvl1pPr>
          </a:lstStyle>
          <a:p>
            <a:r>
              <a:rPr lang="en-US" dirty="0"/>
              <a:t>Click to edit </a:t>
            </a:r>
            <a:br>
              <a:rPr lang="en-US" dirty="0"/>
            </a:br>
            <a:r>
              <a:rPr lang="en-US" dirty="0"/>
              <a:t>Master title style</a:t>
            </a:r>
          </a:p>
        </p:txBody>
      </p:sp>
      <p:sp>
        <p:nvSpPr>
          <p:cNvPr id="6" name="Subtitle">
            <a:extLst>
              <a:ext uri="{FF2B5EF4-FFF2-40B4-BE49-F238E27FC236}">
                <a16:creationId xmlns:a16="http://schemas.microsoft.com/office/drawing/2014/main" id="{F9139F09-9981-AF94-F30A-2703302674CE}"/>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16" name="Text Placeholder 1">
            <a:extLst>
              <a:ext uri="{FF2B5EF4-FFF2-40B4-BE49-F238E27FC236}">
                <a16:creationId xmlns:a16="http://schemas.microsoft.com/office/drawing/2014/main" id="{E960567A-8F41-5009-BA42-CB9F44C000B3}"/>
              </a:ext>
            </a:extLst>
          </p:cNvPr>
          <p:cNvSpPr>
            <a:spLocks noGrp="1"/>
          </p:cNvSpPr>
          <p:nvPr>
            <p:ph type="body" sz="quarter" idx="17" hasCustomPrompt="1"/>
          </p:nvPr>
        </p:nvSpPr>
        <p:spPr>
          <a:xfrm>
            <a:off x="900000" y="3844800"/>
            <a:ext cx="2246400" cy="2114675"/>
          </a:xfrm>
        </p:spPr>
        <p:txBody>
          <a:bodyPr/>
          <a:lstStyle>
            <a:lvl1pPr>
              <a:defRPr>
                <a:solidFill>
                  <a:schemeClr val="tx1"/>
                </a:solidFill>
              </a:defRPr>
            </a:lvl1pPr>
            <a:lvl2pPr>
              <a:defRPr sz="1600">
                <a:solidFill>
                  <a:schemeClr val="tx1"/>
                </a:solidFill>
              </a:defRPr>
            </a:lvl2pPr>
            <a:lvl3pPr>
              <a:buClr>
                <a:schemeClr val="accent3"/>
              </a:buClr>
              <a:defRPr sz="1600">
                <a:solidFill>
                  <a:schemeClr val="tx1"/>
                </a:solidFill>
              </a:defRPr>
            </a:lvl3pPr>
            <a:lvl4pPr>
              <a:buClr>
                <a:schemeClr val="accent3"/>
              </a:buClr>
              <a:defRPr sz="1400">
                <a:solidFill>
                  <a:schemeClr val="tx1"/>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04808152-99E4-430C-81B3-61C5FDB2208D}"/>
              </a:ext>
            </a:extLst>
          </p:cNvPr>
          <p:cNvSpPr>
            <a:spLocks noGrp="1"/>
          </p:cNvSpPr>
          <p:nvPr>
            <p:ph type="body" sz="quarter" idx="18" hasCustomPrompt="1"/>
          </p:nvPr>
        </p:nvSpPr>
        <p:spPr>
          <a:xfrm>
            <a:off x="3616800" y="3844800"/>
            <a:ext cx="2246400" cy="2114675"/>
          </a:xfrm>
        </p:spPr>
        <p:txBody>
          <a:bodyPr/>
          <a:lstStyle>
            <a:lvl1pPr>
              <a:defRPr>
                <a:solidFill>
                  <a:schemeClr val="tx1"/>
                </a:solidFill>
              </a:defRPr>
            </a:lvl1pPr>
            <a:lvl2pPr>
              <a:defRPr sz="1600">
                <a:solidFill>
                  <a:schemeClr val="tx1"/>
                </a:solidFill>
              </a:defRPr>
            </a:lvl2pPr>
            <a:lvl3pPr>
              <a:buClr>
                <a:schemeClr val="accent3"/>
              </a:buClr>
              <a:defRPr sz="1600">
                <a:solidFill>
                  <a:schemeClr val="tx1"/>
                </a:solidFill>
              </a:defRPr>
            </a:lvl3pPr>
            <a:lvl4pPr>
              <a:buClr>
                <a:schemeClr val="accent3"/>
              </a:buClr>
              <a:defRPr sz="1400">
                <a:solidFill>
                  <a:schemeClr val="tx1"/>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21" name="Text Placeholder 3">
            <a:extLst>
              <a:ext uri="{FF2B5EF4-FFF2-40B4-BE49-F238E27FC236}">
                <a16:creationId xmlns:a16="http://schemas.microsoft.com/office/drawing/2014/main" id="{6E36B84B-1E35-81C7-7AC0-92B927EE7C28}"/>
              </a:ext>
            </a:extLst>
          </p:cNvPr>
          <p:cNvSpPr>
            <a:spLocks noGrp="1"/>
          </p:cNvSpPr>
          <p:nvPr>
            <p:ph type="body" sz="quarter" idx="19" hasCustomPrompt="1"/>
          </p:nvPr>
        </p:nvSpPr>
        <p:spPr>
          <a:xfrm>
            <a:off x="6333600" y="3844800"/>
            <a:ext cx="2246400" cy="2114675"/>
          </a:xfrm>
        </p:spPr>
        <p:txBody>
          <a:bodyPr/>
          <a:lstStyle>
            <a:lvl1pPr>
              <a:defRPr>
                <a:solidFill>
                  <a:schemeClr val="tx1"/>
                </a:solidFill>
              </a:defRPr>
            </a:lvl1pPr>
            <a:lvl2pPr>
              <a:buClr>
                <a:schemeClr val="tx2"/>
              </a:buClr>
              <a:defRPr sz="1600">
                <a:solidFill>
                  <a:schemeClr val="tx1"/>
                </a:solidFill>
              </a:defRPr>
            </a:lvl2pPr>
            <a:lvl3pPr>
              <a:buClr>
                <a:schemeClr val="accent3"/>
              </a:buClr>
              <a:defRPr sz="1600">
                <a:solidFill>
                  <a:schemeClr val="tx1"/>
                </a:solidFill>
              </a:defRPr>
            </a:lvl3pPr>
            <a:lvl4pPr>
              <a:buClr>
                <a:schemeClr val="accent3"/>
              </a:buClr>
              <a:defRPr sz="1400">
                <a:solidFill>
                  <a:schemeClr val="tx1"/>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8" name="Text Placeholder 4">
            <a:extLst>
              <a:ext uri="{FF2B5EF4-FFF2-40B4-BE49-F238E27FC236}">
                <a16:creationId xmlns:a16="http://schemas.microsoft.com/office/drawing/2014/main" id="{8C1506FA-45EB-9E57-027F-6D440AB3E6B4}"/>
              </a:ext>
            </a:extLst>
          </p:cNvPr>
          <p:cNvSpPr>
            <a:spLocks noGrp="1"/>
          </p:cNvSpPr>
          <p:nvPr>
            <p:ph type="body" sz="quarter" idx="20" hasCustomPrompt="1"/>
          </p:nvPr>
        </p:nvSpPr>
        <p:spPr>
          <a:xfrm>
            <a:off x="9050400" y="3844800"/>
            <a:ext cx="2246400" cy="2114675"/>
          </a:xfrm>
        </p:spPr>
        <p:txBody>
          <a:bodyPr/>
          <a:lstStyle>
            <a:lvl1pPr>
              <a:defRPr>
                <a:solidFill>
                  <a:schemeClr val="tx1"/>
                </a:solidFill>
              </a:defRPr>
            </a:lvl1pPr>
            <a:lvl2pPr>
              <a:buClr>
                <a:schemeClr val="tx2"/>
              </a:buClr>
              <a:defRPr sz="1600">
                <a:solidFill>
                  <a:schemeClr val="tx1"/>
                </a:solidFill>
              </a:defRPr>
            </a:lvl2pPr>
            <a:lvl3pPr>
              <a:buClr>
                <a:schemeClr val="accent3"/>
              </a:buClr>
              <a:defRPr sz="1600">
                <a:solidFill>
                  <a:schemeClr val="tx1"/>
                </a:solidFill>
              </a:defRPr>
            </a:lvl3pPr>
            <a:lvl4pPr>
              <a:buClr>
                <a:schemeClr val="accent3"/>
              </a:buClr>
              <a:defRPr sz="1400">
                <a:solidFill>
                  <a:schemeClr val="tx1"/>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1450959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Four key points – Gradient, boxes (Dark)">
    <p:spTree>
      <p:nvGrpSpPr>
        <p:cNvPr id="1" name=""/>
        <p:cNvGrpSpPr/>
        <p:nvPr/>
      </p:nvGrpSpPr>
      <p:grpSpPr>
        <a:xfrm>
          <a:off x="0" y="0"/>
          <a:ext cx="0" cy="0"/>
          <a:chOff x="0" y="0"/>
          <a:chExt cx="0" cy="0"/>
        </a:xfrm>
      </p:grpSpPr>
      <p:pic>
        <p:nvPicPr>
          <p:cNvPr id="8" name="Gradient (Dark)">
            <a:extLst>
              <a:ext uri="{FF2B5EF4-FFF2-40B4-BE49-F238E27FC236}">
                <a16:creationId xmlns:a16="http://schemas.microsoft.com/office/drawing/2014/main" id="{B3413854-F069-C363-9C17-0113008E65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9696" r="790"/>
          <a:stretch/>
        </p:blipFill>
        <p:spPr>
          <a:xfrm>
            <a:off x="0" y="2671780"/>
            <a:ext cx="12192000" cy="4186220"/>
          </a:xfrm>
          <a:prstGeom prst="rect">
            <a:avLst/>
          </a:prstGeom>
        </p:spPr>
      </p:pic>
      <p:pic>
        <p:nvPicPr>
          <p:cNvPr id="6" name="HCLTech Logo">
            <a:extLst>
              <a:ext uri="{FF2B5EF4-FFF2-40B4-BE49-F238E27FC236}">
                <a16:creationId xmlns:a16="http://schemas.microsoft.com/office/drawing/2014/main" id="{49DBE042-EB56-B474-5187-6B3DD1603335}"/>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bg1">
                    <a:alpha val="50000"/>
                  </a:schemeClr>
                </a:solidFill>
              </a:defRPr>
            </a:lvl1pPr>
          </a:lstStyle>
          <a:p>
            <a:fld id="{96B43096-6FC2-48D5-8C88-E7DAB952970D}" type="slidenum">
              <a:rPr lang="en-US" smtClean="0"/>
              <a:pPr/>
              <a:t>‹#›</a:t>
            </a:fld>
            <a:endParaRPr lang="en-US"/>
          </a:p>
        </p:txBody>
      </p:sp>
      <p:sp>
        <p:nvSpPr>
          <p:cNvPr id="7" name="Footer Placeholder">
            <a:extLst>
              <a:ext uri="{FF2B5EF4-FFF2-40B4-BE49-F238E27FC236}">
                <a16:creationId xmlns:a16="http://schemas.microsoft.com/office/drawing/2014/main" id="{6076C854-4D30-BF32-97F1-5890DBC2E6A0}"/>
              </a:ext>
            </a:extLst>
          </p:cNvPr>
          <p:cNvSpPr>
            <a:spLocks noGrp="1"/>
          </p:cNvSpPr>
          <p:nvPr>
            <p:ph type="ftr" sz="quarter" idx="44"/>
          </p:nvPr>
        </p:nvSpPr>
        <p:spPr/>
        <p:txBody>
          <a:bodyPr vert="horz" wrap="square" lIns="0" tIns="0" rIns="0" bIns="0" rtlCol="0" anchor="b">
            <a:spAutoFit/>
          </a:bodyPr>
          <a:lstStyle>
            <a:lvl1pPr>
              <a:defRPr lang="en-GB" smtClean="0">
                <a:solidFill>
                  <a:schemeClr val="bg1">
                    <a:alpha val="50000"/>
                  </a:schemeClr>
                </a:solidFill>
              </a:defRPr>
            </a:lvl1pPr>
          </a:lstStyle>
          <a:p>
            <a:r>
              <a:rPr lang="en-AU"/>
              <a:t>Copyright © 2023 HCL Technologies | Confidential</a:t>
            </a:r>
            <a:endParaRPr lang="en-AU" dirty="0"/>
          </a:p>
        </p:txBody>
      </p:sp>
      <p:sp>
        <p:nvSpPr>
          <p:cNvPr id="3" name="Title 1">
            <a:extLst>
              <a:ext uri="{FF2B5EF4-FFF2-40B4-BE49-F238E27FC236}">
                <a16:creationId xmlns:a16="http://schemas.microsoft.com/office/drawing/2014/main" id="{2631C173-6172-C906-B501-C078D5DC2CA7}"/>
              </a:ext>
            </a:extLst>
          </p:cNvPr>
          <p:cNvSpPr>
            <a:spLocks noGrp="1"/>
          </p:cNvSpPr>
          <p:nvPr>
            <p:ph type="title" hasCustomPrompt="1"/>
          </p:nvPr>
        </p:nvSpPr>
        <p:spPr>
          <a:xfrm>
            <a:off x="864001" y="860400"/>
            <a:ext cx="10429474" cy="1107996"/>
          </a:xfrm>
        </p:spPr>
        <p:txBody>
          <a:bodyPr/>
          <a:lstStyle>
            <a:lvl1pPr>
              <a:defRPr sz="4000"/>
            </a:lvl1pPr>
          </a:lstStyle>
          <a:p>
            <a:r>
              <a:rPr lang="en-US" dirty="0"/>
              <a:t>Click to edit </a:t>
            </a:r>
            <a:br>
              <a:rPr lang="en-US" dirty="0"/>
            </a:br>
            <a:r>
              <a:rPr lang="en-US" dirty="0"/>
              <a:t>Master title style</a:t>
            </a:r>
          </a:p>
        </p:txBody>
      </p:sp>
      <p:sp>
        <p:nvSpPr>
          <p:cNvPr id="5" name="Subtitle">
            <a:extLst>
              <a:ext uri="{FF2B5EF4-FFF2-40B4-BE49-F238E27FC236}">
                <a16:creationId xmlns:a16="http://schemas.microsoft.com/office/drawing/2014/main" id="{E412FFC0-7B0A-A032-2928-C86A6BE1CE5A}"/>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18" name="Text Placeholder 1">
            <a:extLst>
              <a:ext uri="{FF2B5EF4-FFF2-40B4-BE49-F238E27FC236}">
                <a16:creationId xmlns:a16="http://schemas.microsoft.com/office/drawing/2014/main" id="{6FC726C0-5478-9B6B-175A-B2431BB37723}"/>
              </a:ext>
            </a:extLst>
          </p:cNvPr>
          <p:cNvSpPr>
            <a:spLocks noGrp="1"/>
          </p:cNvSpPr>
          <p:nvPr>
            <p:ph type="body" sz="quarter" idx="16" hasCustomPrompt="1"/>
          </p:nvPr>
        </p:nvSpPr>
        <p:spPr>
          <a:xfrm>
            <a:off x="898523" y="3224522"/>
            <a:ext cx="2464475" cy="2734954"/>
          </a:xfrm>
          <a:prstGeom prst="roundRect">
            <a:avLst>
              <a:gd name="adj" fmla="val 2401"/>
            </a:avLst>
          </a:prstGeom>
          <a:solidFill>
            <a:schemeClr val="bg1">
              <a:alpha val="20000"/>
            </a:schemeClr>
          </a:solidFill>
        </p:spPr>
        <p:txBody>
          <a:bodyPr lIns="288000" tIns="288000" rIns="252000" bIns="288000"/>
          <a:lstStyle>
            <a:lvl1pPr>
              <a:defRPr sz="2000">
                <a:solidFill>
                  <a:schemeClr val="bg1"/>
                </a:solidFill>
                <a:latin typeface="+mj-lt"/>
              </a:defRPr>
            </a:lvl1pPr>
            <a:lvl2pPr marL="0" indent="0">
              <a:spcAft>
                <a:spcPts val="900"/>
              </a:spcAft>
              <a:buClr>
                <a:schemeClr val="bg1"/>
              </a:buClr>
              <a:buNone/>
              <a:defRPr sz="1600">
                <a:solidFill>
                  <a:schemeClr val="bg1"/>
                </a:solidFill>
              </a:defRPr>
            </a:lvl2pPr>
            <a:lvl3pPr>
              <a:spcAft>
                <a:spcPts val="900"/>
              </a:spcAft>
              <a:buClrTx/>
              <a:defRPr sz="1600">
                <a:solidFill>
                  <a:schemeClr val="bg1"/>
                </a:solidFill>
              </a:defRPr>
            </a:lvl3pPr>
            <a:lvl4pPr>
              <a:spcAft>
                <a:spcPts val="900"/>
              </a:spcAft>
              <a:buClrTx/>
              <a:defRPr sz="1400">
                <a:solidFill>
                  <a:schemeClr val="bg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a:p>
            <a:pPr lvl="3"/>
            <a:r>
              <a:rPr lang="en-US" dirty="0"/>
              <a:t>Fifth level</a:t>
            </a:r>
          </a:p>
        </p:txBody>
      </p:sp>
      <p:sp>
        <p:nvSpPr>
          <p:cNvPr id="19" name="Text Placeholder 2">
            <a:extLst>
              <a:ext uri="{FF2B5EF4-FFF2-40B4-BE49-F238E27FC236}">
                <a16:creationId xmlns:a16="http://schemas.microsoft.com/office/drawing/2014/main" id="{0722C2DF-8461-76C9-A34F-29918CFA8EA9}"/>
              </a:ext>
            </a:extLst>
          </p:cNvPr>
          <p:cNvSpPr>
            <a:spLocks noGrp="1"/>
          </p:cNvSpPr>
          <p:nvPr>
            <p:ph type="body" sz="quarter" idx="41" hasCustomPrompt="1"/>
          </p:nvPr>
        </p:nvSpPr>
        <p:spPr>
          <a:xfrm>
            <a:off x="3542015" y="3224522"/>
            <a:ext cx="2464475" cy="2734954"/>
          </a:xfrm>
          <a:prstGeom prst="roundRect">
            <a:avLst>
              <a:gd name="adj" fmla="val 2401"/>
            </a:avLst>
          </a:prstGeom>
          <a:solidFill>
            <a:schemeClr val="bg1">
              <a:alpha val="20000"/>
            </a:schemeClr>
          </a:solidFill>
        </p:spPr>
        <p:txBody>
          <a:bodyPr lIns="288000" tIns="288000" rIns="252000" bIns="288000"/>
          <a:lstStyle>
            <a:lvl1pPr>
              <a:defRPr sz="2000">
                <a:solidFill>
                  <a:schemeClr val="bg1"/>
                </a:solidFill>
                <a:latin typeface="+mj-lt"/>
              </a:defRPr>
            </a:lvl1pPr>
            <a:lvl2pPr marL="0" indent="0">
              <a:spcAft>
                <a:spcPts val="900"/>
              </a:spcAft>
              <a:buClr>
                <a:schemeClr val="bg1"/>
              </a:buClr>
              <a:buNone/>
              <a:defRPr sz="1600">
                <a:solidFill>
                  <a:schemeClr val="bg1"/>
                </a:solidFill>
              </a:defRPr>
            </a:lvl2pPr>
            <a:lvl3pPr>
              <a:spcAft>
                <a:spcPts val="900"/>
              </a:spcAft>
              <a:buClrTx/>
              <a:defRPr sz="1600">
                <a:solidFill>
                  <a:schemeClr val="bg1"/>
                </a:solidFill>
              </a:defRPr>
            </a:lvl3pPr>
            <a:lvl4pPr>
              <a:spcAft>
                <a:spcPts val="900"/>
              </a:spcAft>
              <a:buClrTx/>
              <a:defRPr sz="1400">
                <a:solidFill>
                  <a:schemeClr val="bg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a:p>
            <a:pPr lvl="3"/>
            <a:r>
              <a:rPr lang="en-US" dirty="0"/>
              <a:t>Fifth level</a:t>
            </a:r>
          </a:p>
        </p:txBody>
      </p:sp>
      <p:sp>
        <p:nvSpPr>
          <p:cNvPr id="20" name="Text Placeholder 3">
            <a:extLst>
              <a:ext uri="{FF2B5EF4-FFF2-40B4-BE49-F238E27FC236}">
                <a16:creationId xmlns:a16="http://schemas.microsoft.com/office/drawing/2014/main" id="{0BC1A87F-8FE7-F3A4-030D-B728B227896F}"/>
              </a:ext>
            </a:extLst>
          </p:cNvPr>
          <p:cNvSpPr>
            <a:spLocks noGrp="1"/>
          </p:cNvSpPr>
          <p:nvPr>
            <p:ph type="body" sz="quarter" idx="42" hasCustomPrompt="1"/>
          </p:nvPr>
        </p:nvSpPr>
        <p:spPr>
          <a:xfrm>
            <a:off x="6185507" y="3224522"/>
            <a:ext cx="2464475" cy="2734954"/>
          </a:xfrm>
          <a:prstGeom prst="roundRect">
            <a:avLst>
              <a:gd name="adj" fmla="val 2401"/>
            </a:avLst>
          </a:prstGeom>
          <a:solidFill>
            <a:schemeClr val="bg1">
              <a:alpha val="20000"/>
            </a:schemeClr>
          </a:solidFill>
        </p:spPr>
        <p:txBody>
          <a:bodyPr lIns="288000" tIns="288000" rIns="252000" bIns="288000"/>
          <a:lstStyle>
            <a:lvl1pPr>
              <a:defRPr sz="2000">
                <a:solidFill>
                  <a:schemeClr val="bg1"/>
                </a:solidFill>
                <a:latin typeface="+mj-lt"/>
              </a:defRPr>
            </a:lvl1pPr>
            <a:lvl2pPr marL="0" indent="0">
              <a:spcAft>
                <a:spcPts val="900"/>
              </a:spcAft>
              <a:buClr>
                <a:schemeClr val="bg1"/>
              </a:buClr>
              <a:buNone/>
              <a:defRPr sz="1600">
                <a:solidFill>
                  <a:schemeClr val="bg1"/>
                </a:solidFill>
              </a:defRPr>
            </a:lvl2pPr>
            <a:lvl3pPr>
              <a:spcAft>
                <a:spcPts val="900"/>
              </a:spcAft>
              <a:buClrTx/>
              <a:defRPr sz="1600">
                <a:solidFill>
                  <a:schemeClr val="bg1"/>
                </a:solidFill>
              </a:defRPr>
            </a:lvl3pPr>
            <a:lvl4pPr>
              <a:spcAft>
                <a:spcPts val="900"/>
              </a:spcAft>
              <a:buClrTx/>
              <a:defRPr sz="1400">
                <a:solidFill>
                  <a:schemeClr val="bg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a:p>
            <a:pPr lvl="3"/>
            <a:r>
              <a:rPr lang="en-US" dirty="0"/>
              <a:t>Fifth level</a:t>
            </a:r>
          </a:p>
        </p:txBody>
      </p:sp>
      <p:sp>
        <p:nvSpPr>
          <p:cNvPr id="21" name="Text Placeholder 4">
            <a:extLst>
              <a:ext uri="{FF2B5EF4-FFF2-40B4-BE49-F238E27FC236}">
                <a16:creationId xmlns:a16="http://schemas.microsoft.com/office/drawing/2014/main" id="{99A73E7D-84B6-8D03-1918-40116AFB551E}"/>
              </a:ext>
            </a:extLst>
          </p:cNvPr>
          <p:cNvSpPr>
            <a:spLocks noGrp="1"/>
          </p:cNvSpPr>
          <p:nvPr>
            <p:ph type="body" sz="quarter" idx="43" hasCustomPrompt="1"/>
          </p:nvPr>
        </p:nvSpPr>
        <p:spPr>
          <a:xfrm>
            <a:off x="8829000" y="3224522"/>
            <a:ext cx="2464475" cy="2734954"/>
          </a:xfrm>
          <a:prstGeom prst="roundRect">
            <a:avLst>
              <a:gd name="adj" fmla="val 2401"/>
            </a:avLst>
          </a:prstGeom>
          <a:solidFill>
            <a:schemeClr val="bg1">
              <a:alpha val="20000"/>
            </a:schemeClr>
          </a:solidFill>
        </p:spPr>
        <p:txBody>
          <a:bodyPr lIns="288000" tIns="288000" rIns="252000" bIns="288000"/>
          <a:lstStyle>
            <a:lvl1pPr>
              <a:defRPr sz="2000">
                <a:solidFill>
                  <a:schemeClr val="bg1"/>
                </a:solidFill>
                <a:latin typeface="+mj-lt"/>
              </a:defRPr>
            </a:lvl1pPr>
            <a:lvl2pPr marL="0" indent="0">
              <a:spcAft>
                <a:spcPts val="900"/>
              </a:spcAft>
              <a:buClr>
                <a:schemeClr val="bg1"/>
              </a:buClr>
              <a:buNone/>
              <a:defRPr sz="1600">
                <a:solidFill>
                  <a:schemeClr val="bg1"/>
                </a:solidFill>
              </a:defRPr>
            </a:lvl2pPr>
            <a:lvl3pPr>
              <a:spcAft>
                <a:spcPts val="900"/>
              </a:spcAft>
              <a:buClrTx/>
              <a:defRPr sz="1600">
                <a:solidFill>
                  <a:schemeClr val="bg1"/>
                </a:solidFill>
              </a:defRPr>
            </a:lvl3pPr>
            <a:lvl4pPr>
              <a:spcAft>
                <a:spcPts val="900"/>
              </a:spcAft>
              <a:buClrTx/>
              <a:defRPr sz="1400">
                <a:solidFill>
                  <a:schemeClr val="bg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a:p>
            <a:pPr lvl="3"/>
            <a:r>
              <a:rPr lang="en-US" dirty="0"/>
              <a:t>Fifth level</a:t>
            </a:r>
          </a:p>
        </p:txBody>
      </p:sp>
    </p:spTree>
    <p:extLst>
      <p:ext uri="{BB962C8B-B14F-4D97-AF65-F5344CB8AC3E}">
        <p14:creationId xmlns:p14="http://schemas.microsoft.com/office/powerpoint/2010/main" val="260305119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Four key points – Boxes, numbered">
    <p:bg>
      <p:bgRef idx="1001">
        <a:schemeClr val="bg1"/>
      </p:bgRef>
    </p:bg>
    <p:spTree>
      <p:nvGrpSpPr>
        <p:cNvPr id="1" name=""/>
        <p:cNvGrpSpPr/>
        <p:nvPr/>
      </p:nvGrpSpPr>
      <p:grpSpPr>
        <a:xfrm>
          <a:off x="0" y="0"/>
          <a:ext cx="0" cy="0"/>
          <a:chOff x="0" y="0"/>
          <a:chExt cx="0" cy="0"/>
        </a:xfrm>
      </p:grpSpPr>
      <p:sp>
        <p:nvSpPr>
          <p:cNvPr id="12" name="Gray BG">
            <a:extLst>
              <a:ext uri="{FF2B5EF4-FFF2-40B4-BE49-F238E27FC236}">
                <a16:creationId xmlns:a16="http://schemas.microsoft.com/office/drawing/2014/main" id="{4711174F-44BE-8307-70B7-951F23AFECB1}"/>
              </a:ext>
            </a:extLst>
          </p:cNvPr>
          <p:cNvSpPr/>
          <p:nvPr userDrawn="1"/>
        </p:nvSpPr>
        <p:spPr>
          <a:xfrm>
            <a:off x="0" y="-1"/>
            <a:ext cx="12192000" cy="3667649"/>
          </a:xfrm>
          <a:prstGeom prst="rect">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6" name="Footer Placeholder">
            <a:extLst>
              <a:ext uri="{FF2B5EF4-FFF2-40B4-BE49-F238E27FC236}">
                <a16:creationId xmlns:a16="http://schemas.microsoft.com/office/drawing/2014/main" id="{3BCDA7F7-5056-02EE-2212-9CE258FA19E5}"/>
              </a:ext>
            </a:extLst>
          </p:cNvPr>
          <p:cNvSpPr>
            <a:spLocks noGrp="1"/>
          </p:cNvSpPr>
          <p:nvPr>
            <p:ph type="ftr" sz="quarter" idx="58"/>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ADEEEA5A-79FC-E945-A3C3-0908E3EDA15C}"/>
              </a:ext>
            </a:extLst>
          </p:cNvPr>
          <p:cNvSpPr>
            <a:spLocks noGrp="1"/>
          </p:cNvSpPr>
          <p:nvPr>
            <p:ph type="title" hasCustomPrompt="1"/>
          </p:nvPr>
        </p:nvSpPr>
        <p:spPr>
          <a:xfrm>
            <a:off x="864001" y="860400"/>
            <a:ext cx="10429474" cy="1107996"/>
          </a:xfrm>
        </p:spPr>
        <p:txBody>
          <a:bodyPr/>
          <a:lstStyle>
            <a:lvl1pPr>
              <a:defRPr sz="4000"/>
            </a:lvl1pPr>
          </a:lstStyle>
          <a:p>
            <a:r>
              <a:rPr lang="en-US" dirty="0"/>
              <a:t>Click to edit </a:t>
            </a:r>
            <a:br>
              <a:rPr lang="en-US" dirty="0"/>
            </a:br>
            <a:r>
              <a:rPr lang="en-US" dirty="0"/>
              <a:t>Master title style</a:t>
            </a:r>
          </a:p>
        </p:txBody>
      </p:sp>
      <p:sp>
        <p:nvSpPr>
          <p:cNvPr id="3" name="Subtitle">
            <a:extLst>
              <a:ext uri="{FF2B5EF4-FFF2-40B4-BE49-F238E27FC236}">
                <a16:creationId xmlns:a16="http://schemas.microsoft.com/office/drawing/2014/main" id="{BA23EA70-7276-A5AF-6E42-C29BB490F0AA}"/>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5" name="Numbered Subhead 1">
            <a:extLst>
              <a:ext uri="{FF2B5EF4-FFF2-40B4-BE49-F238E27FC236}">
                <a16:creationId xmlns:a16="http://schemas.microsoft.com/office/drawing/2014/main" id="{677ED28D-044D-F0A2-B200-D726B24522BB}"/>
              </a:ext>
            </a:extLst>
          </p:cNvPr>
          <p:cNvSpPr>
            <a:spLocks noGrp="1"/>
          </p:cNvSpPr>
          <p:nvPr>
            <p:ph type="body" sz="quarter" idx="17" hasCustomPrompt="1"/>
          </p:nvPr>
        </p:nvSpPr>
        <p:spPr>
          <a:xfrm>
            <a:off x="900000" y="2671780"/>
            <a:ext cx="2466000" cy="1620000"/>
          </a:xfrm>
          <a:prstGeom prst="roundRect">
            <a:avLst>
              <a:gd name="adj" fmla="val 3614"/>
            </a:avLst>
          </a:prstGeom>
          <a:solidFill>
            <a:schemeClr val="tx2"/>
          </a:solidFill>
        </p:spPr>
        <p:txBody>
          <a:bodyPr lIns="252000" tIns="144000" rIns="180000" bIns="108000"/>
          <a:lstStyle>
            <a:lvl1pPr>
              <a:lnSpc>
                <a:spcPct val="100000"/>
              </a:lnSpc>
              <a:spcBef>
                <a:spcPts val="0"/>
              </a:spcBef>
              <a:spcAft>
                <a:spcPts val="300"/>
              </a:spcAft>
              <a:defRPr sz="4800">
                <a:solidFill>
                  <a:schemeClr val="bg1"/>
                </a:solidFill>
                <a:latin typeface="+mn-lt"/>
              </a:defRPr>
            </a:lvl1pPr>
            <a:lvl2pPr marL="0" indent="0">
              <a:spcBef>
                <a:spcPts val="0"/>
              </a:spcBef>
              <a:buFontTx/>
              <a:buNone/>
              <a:defRPr sz="2000">
                <a:solidFill>
                  <a:schemeClr val="bg1"/>
                </a:solidFill>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p:txBody>
      </p:sp>
      <p:sp>
        <p:nvSpPr>
          <p:cNvPr id="16" name="Text Placeholder 1">
            <a:extLst>
              <a:ext uri="{FF2B5EF4-FFF2-40B4-BE49-F238E27FC236}">
                <a16:creationId xmlns:a16="http://schemas.microsoft.com/office/drawing/2014/main" id="{31173C39-6087-FD22-47E6-386CD6A35B6A}"/>
              </a:ext>
            </a:extLst>
          </p:cNvPr>
          <p:cNvSpPr>
            <a:spLocks noGrp="1"/>
          </p:cNvSpPr>
          <p:nvPr>
            <p:ph type="body" sz="quarter" idx="51" hasCustomPrompt="1"/>
          </p:nvPr>
        </p:nvSpPr>
        <p:spPr>
          <a:xfrm>
            <a:off x="900000" y="4295284"/>
            <a:ext cx="2466000" cy="1664192"/>
          </a:xfrm>
        </p:spPr>
        <p:txBody>
          <a:bodyPr tIns="252000" rIns="180000"/>
          <a:lstStyle>
            <a:lvl1pPr>
              <a:spcBef>
                <a:spcPts val="1200"/>
              </a:spcBef>
              <a:defRPr sz="1600" b="0">
                <a:latin typeface="+mn-lt"/>
              </a:defRPr>
            </a:lvl1pPr>
            <a:lvl2pPr marL="180000" indent="-180000">
              <a:spcAft>
                <a:spcPts val="900"/>
              </a:spcAft>
              <a:buClrTx/>
              <a:buFont typeface="HCLTech Roobert Light" panose="020B0604020202020204" pitchFamily="34" charset="0"/>
              <a:buChar char="•"/>
              <a:defRPr/>
            </a:lvl2pPr>
            <a:lvl3pPr marL="360000">
              <a:spcAft>
                <a:spcPts val="900"/>
              </a:spcAft>
              <a:buClrTx/>
              <a:buFont typeface="HCLTech Roobert Light" panose="020B0503030202060203" pitchFamily="34" charset="0"/>
              <a:buChar char="–"/>
              <a:defRPr sz="1600"/>
            </a:lvl3pPr>
            <a:lvl4pPr marL="540000">
              <a:spcAft>
                <a:spcPts val="900"/>
              </a:spcAft>
              <a:buClrTx/>
              <a:buFont typeface="HCLTech Roobert Light" panose="020B0604020202020204" pitchFamily="34" charset="0"/>
              <a:buChar char="•"/>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23" name="Numbered Subhead 2">
            <a:extLst>
              <a:ext uri="{FF2B5EF4-FFF2-40B4-BE49-F238E27FC236}">
                <a16:creationId xmlns:a16="http://schemas.microsoft.com/office/drawing/2014/main" id="{9A865348-083D-D40C-10D2-86552302BE37}"/>
              </a:ext>
            </a:extLst>
          </p:cNvPr>
          <p:cNvSpPr>
            <a:spLocks noGrp="1"/>
          </p:cNvSpPr>
          <p:nvPr>
            <p:ph type="body" sz="quarter" idx="52" hasCustomPrompt="1"/>
          </p:nvPr>
        </p:nvSpPr>
        <p:spPr>
          <a:xfrm>
            <a:off x="3543600" y="2671780"/>
            <a:ext cx="2466000" cy="1620000"/>
          </a:xfrm>
          <a:prstGeom prst="roundRect">
            <a:avLst>
              <a:gd name="adj" fmla="val 3614"/>
            </a:avLst>
          </a:prstGeom>
          <a:solidFill>
            <a:schemeClr val="accent3"/>
          </a:solidFill>
        </p:spPr>
        <p:txBody>
          <a:bodyPr lIns="252000" tIns="144000" rIns="180000" bIns="108000"/>
          <a:lstStyle>
            <a:lvl1pPr>
              <a:lnSpc>
                <a:spcPct val="100000"/>
              </a:lnSpc>
              <a:spcBef>
                <a:spcPts val="0"/>
              </a:spcBef>
              <a:spcAft>
                <a:spcPts val="300"/>
              </a:spcAft>
              <a:defRPr sz="4800">
                <a:solidFill>
                  <a:schemeClr val="bg1"/>
                </a:solidFill>
                <a:latin typeface="+mn-lt"/>
              </a:defRPr>
            </a:lvl1pPr>
            <a:lvl2pPr marL="0" indent="0">
              <a:spcBef>
                <a:spcPts val="0"/>
              </a:spcBef>
              <a:buFontTx/>
              <a:buNone/>
              <a:defRPr sz="2000">
                <a:solidFill>
                  <a:schemeClr val="bg1"/>
                </a:solidFill>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p:txBody>
      </p:sp>
      <p:sp>
        <p:nvSpPr>
          <p:cNvPr id="24" name="Text Placeholder 2">
            <a:extLst>
              <a:ext uri="{FF2B5EF4-FFF2-40B4-BE49-F238E27FC236}">
                <a16:creationId xmlns:a16="http://schemas.microsoft.com/office/drawing/2014/main" id="{35E031B0-D0FC-366D-9DD5-7E4584DFB802}"/>
              </a:ext>
            </a:extLst>
          </p:cNvPr>
          <p:cNvSpPr>
            <a:spLocks noGrp="1"/>
          </p:cNvSpPr>
          <p:nvPr>
            <p:ph type="body" sz="quarter" idx="53" hasCustomPrompt="1"/>
          </p:nvPr>
        </p:nvSpPr>
        <p:spPr>
          <a:xfrm>
            <a:off x="3543600" y="4295284"/>
            <a:ext cx="2466000" cy="1664192"/>
          </a:xfrm>
        </p:spPr>
        <p:txBody>
          <a:bodyPr tIns="252000" rIns="180000"/>
          <a:lstStyle>
            <a:lvl1pPr>
              <a:spcBef>
                <a:spcPts val="1200"/>
              </a:spcBef>
              <a:defRPr sz="1600" b="0">
                <a:latin typeface="+mn-lt"/>
              </a:defRPr>
            </a:lvl1pPr>
            <a:lvl2pPr marL="180000" indent="-180000">
              <a:spcAft>
                <a:spcPts val="900"/>
              </a:spcAft>
              <a:buClrTx/>
              <a:buFont typeface="HCLTech Roobert Light" panose="020B0604020202020204" pitchFamily="34" charset="0"/>
              <a:buChar char="•"/>
              <a:defRPr/>
            </a:lvl2pPr>
            <a:lvl3pPr marL="360000">
              <a:spcAft>
                <a:spcPts val="900"/>
              </a:spcAft>
              <a:buClrTx/>
              <a:buFont typeface="HCLTech Roobert Light" panose="020B0503030202060203" pitchFamily="34" charset="0"/>
              <a:buChar char="–"/>
              <a:defRPr sz="1400"/>
            </a:lvl3pPr>
            <a:lvl4pPr marL="540000">
              <a:spcAft>
                <a:spcPts val="900"/>
              </a:spcAft>
              <a:buClrTx/>
              <a:buFont typeface="HCLTech Roobert Light" panose="020B0604020202020204" pitchFamily="34" charset="0"/>
              <a:buChar char="•"/>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25" name="Numbered Subhead 3">
            <a:extLst>
              <a:ext uri="{FF2B5EF4-FFF2-40B4-BE49-F238E27FC236}">
                <a16:creationId xmlns:a16="http://schemas.microsoft.com/office/drawing/2014/main" id="{602FF4E4-8C90-E36C-8A65-61C160E60BBD}"/>
              </a:ext>
            </a:extLst>
          </p:cNvPr>
          <p:cNvSpPr>
            <a:spLocks noGrp="1"/>
          </p:cNvSpPr>
          <p:nvPr>
            <p:ph type="body" sz="quarter" idx="54" hasCustomPrompt="1"/>
          </p:nvPr>
        </p:nvSpPr>
        <p:spPr>
          <a:xfrm>
            <a:off x="6187200" y="2671780"/>
            <a:ext cx="2466000" cy="1620000"/>
          </a:xfrm>
          <a:prstGeom prst="roundRect">
            <a:avLst>
              <a:gd name="adj" fmla="val 3614"/>
            </a:avLst>
          </a:prstGeom>
          <a:solidFill>
            <a:schemeClr val="accent4"/>
          </a:solidFill>
        </p:spPr>
        <p:txBody>
          <a:bodyPr lIns="252000" tIns="144000" rIns="180000" bIns="108000"/>
          <a:lstStyle>
            <a:lvl1pPr>
              <a:lnSpc>
                <a:spcPct val="100000"/>
              </a:lnSpc>
              <a:spcBef>
                <a:spcPts val="0"/>
              </a:spcBef>
              <a:spcAft>
                <a:spcPts val="300"/>
              </a:spcAft>
              <a:defRPr sz="4800">
                <a:solidFill>
                  <a:schemeClr val="bg1"/>
                </a:solidFill>
                <a:latin typeface="+mn-lt"/>
              </a:defRPr>
            </a:lvl1pPr>
            <a:lvl2pPr marL="0" indent="0">
              <a:spcBef>
                <a:spcPts val="0"/>
              </a:spcBef>
              <a:buFontTx/>
              <a:buNone/>
              <a:defRPr sz="2000">
                <a:solidFill>
                  <a:schemeClr val="bg1"/>
                </a:solidFill>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p:txBody>
      </p:sp>
      <p:sp>
        <p:nvSpPr>
          <p:cNvPr id="26" name="Text Placeholder 3">
            <a:extLst>
              <a:ext uri="{FF2B5EF4-FFF2-40B4-BE49-F238E27FC236}">
                <a16:creationId xmlns:a16="http://schemas.microsoft.com/office/drawing/2014/main" id="{0737CB0A-B7EE-B45D-CB38-F368EE3F545D}"/>
              </a:ext>
            </a:extLst>
          </p:cNvPr>
          <p:cNvSpPr>
            <a:spLocks noGrp="1"/>
          </p:cNvSpPr>
          <p:nvPr>
            <p:ph type="body" sz="quarter" idx="55" hasCustomPrompt="1"/>
          </p:nvPr>
        </p:nvSpPr>
        <p:spPr>
          <a:xfrm>
            <a:off x="6187200" y="4295284"/>
            <a:ext cx="2466000" cy="1664192"/>
          </a:xfrm>
        </p:spPr>
        <p:txBody>
          <a:bodyPr tIns="252000" rIns="180000"/>
          <a:lstStyle>
            <a:lvl1pPr>
              <a:spcBef>
                <a:spcPts val="1200"/>
              </a:spcBef>
              <a:defRPr sz="1600" b="0">
                <a:latin typeface="+mn-lt"/>
              </a:defRPr>
            </a:lvl1pPr>
            <a:lvl2pPr marL="180000" indent="-180000">
              <a:spcAft>
                <a:spcPts val="900"/>
              </a:spcAft>
              <a:buClrTx/>
              <a:buFont typeface="HCLTech Roobert Light" panose="020B0604020202020204" pitchFamily="34" charset="0"/>
              <a:buChar char="•"/>
              <a:defRPr/>
            </a:lvl2pPr>
            <a:lvl3pPr marL="360000">
              <a:spcAft>
                <a:spcPts val="900"/>
              </a:spcAft>
              <a:buClrTx/>
              <a:buFont typeface="HCLTech Roobert Light" panose="020B0503030202060203" pitchFamily="34" charset="0"/>
              <a:buChar char="–"/>
              <a:defRPr sz="1400"/>
            </a:lvl3pPr>
            <a:lvl4pPr marL="540000">
              <a:spcAft>
                <a:spcPts val="900"/>
              </a:spcAft>
              <a:buClrTx/>
              <a:buFont typeface="HCLTech Roobert Light" panose="020B0604020202020204" pitchFamily="34" charset="0"/>
              <a:buChar char="•"/>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27" name="Numbered Subhead 4">
            <a:extLst>
              <a:ext uri="{FF2B5EF4-FFF2-40B4-BE49-F238E27FC236}">
                <a16:creationId xmlns:a16="http://schemas.microsoft.com/office/drawing/2014/main" id="{1545DD94-5256-2BD0-A296-4D00879CCBCD}"/>
              </a:ext>
            </a:extLst>
          </p:cNvPr>
          <p:cNvSpPr>
            <a:spLocks noGrp="1"/>
          </p:cNvSpPr>
          <p:nvPr>
            <p:ph type="body" sz="quarter" idx="56" hasCustomPrompt="1"/>
          </p:nvPr>
        </p:nvSpPr>
        <p:spPr>
          <a:xfrm>
            <a:off x="8830800" y="2671780"/>
            <a:ext cx="2466000" cy="1620000"/>
          </a:xfrm>
          <a:prstGeom prst="roundRect">
            <a:avLst>
              <a:gd name="adj" fmla="val 3614"/>
            </a:avLst>
          </a:prstGeom>
          <a:solidFill>
            <a:srgbClr val="A5AFBE"/>
          </a:solidFill>
        </p:spPr>
        <p:txBody>
          <a:bodyPr lIns="252000" tIns="144000" rIns="180000" bIns="108000"/>
          <a:lstStyle>
            <a:lvl1pPr>
              <a:lnSpc>
                <a:spcPct val="100000"/>
              </a:lnSpc>
              <a:spcBef>
                <a:spcPts val="0"/>
              </a:spcBef>
              <a:spcAft>
                <a:spcPts val="300"/>
              </a:spcAft>
              <a:defRPr sz="4800">
                <a:solidFill>
                  <a:schemeClr val="bg1"/>
                </a:solidFill>
                <a:latin typeface="+mn-lt"/>
              </a:defRPr>
            </a:lvl1pPr>
            <a:lvl2pPr marL="0" indent="0">
              <a:spcBef>
                <a:spcPts val="0"/>
              </a:spcBef>
              <a:buFontTx/>
              <a:buNone/>
              <a:defRPr sz="2000">
                <a:solidFill>
                  <a:schemeClr val="bg1"/>
                </a:solidFill>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p:txBody>
      </p:sp>
      <p:sp>
        <p:nvSpPr>
          <p:cNvPr id="28" name="Text Placeholder 4">
            <a:extLst>
              <a:ext uri="{FF2B5EF4-FFF2-40B4-BE49-F238E27FC236}">
                <a16:creationId xmlns:a16="http://schemas.microsoft.com/office/drawing/2014/main" id="{ABCE777F-FE88-8AD1-D67B-328525A0AF89}"/>
              </a:ext>
            </a:extLst>
          </p:cNvPr>
          <p:cNvSpPr>
            <a:spLocks noGrp="1"/>
          </p:cNvSpPr>
          <p:nvPr>
            <p:ph type="body" sz="quarter" idx="57" hasCustomPrompt="1"/>
          </p:nvPr>
        </p:nvSpPr>
        <p:spPr>
          <a:xfrm>
            <a:off x="8830800" y="4295284"/>
            <a:ext cx="2466000" cy="1664192"/>
          </a:xfrm>
        </p:spPr>
        <p:txBody>
          <a:bodyPr tIns="252000" rIns="180000"/>
          <a:lstStyle>
            <a:lvl1pPr>
              <a:spcBef>
                <a:spcPts val="1200"/>
              </a:spcBef>
              <a:defRPr sz="1600" b="0">
                <a:latin typeface="+mn-lt"/>
              </a:defRPr>
            </a:lvl1pPr>
            <a:lvl2pPr marL="180000" indent="-180000">
              <a:spcAft>
                <a:spcPts val="900"/>
              </a:spcAft>
              <a:buClrTx/>
              <a:buFont typeface="HCLTech Roobert Light" panose="020B0604020202020204" pitchFamily="34" charset="0"/>
              <a:buChar char="•"/>
              <a:defRPr/>
            </a:lvl2pPr>
            <a:lvl3pPr marL="360000">
              <a:spcAft>
                <a:spcPts val="900"/>
              </a:spcAft>
              <a:buClrTx/>
              <a:buFont typeface="HCLTech Roobert Light" panose="020B0503030202060203" pitchFamily="34" charset="0"/>
              <a:buChar char="–"/>
              <a:defRPr sz="1400"/>
            </a:lvl3pPr>
            <a:lvl4pPr marL="540000">
              <a:spcAft>
                <a:spcPts val="900"/>
              </a:spcAft>
              <a:buClrTx/>
              <a:buFont typeface="HCLTech Roobert Light" panose="020B0604020202020204" pitchFamily="34" charset="0"/>
              <a:buChar char="•"/>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9372583"/>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Divider 4 ">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B1A2F9C-3066-D414-A15B-93A3341FD904}"/>
              </a:ext>
            </a:extLst>
          </p:cNvPr>
          <p:cNvGrpSpPr/>
          <p:nvPr userDrawn="1"/>
        </p:nvGrpSpPr>
        <p:grpSpPr>
          <a:xfrm>
            <a:off x="1" y="604"/>
            <a:ext cx="12192000" cy="6857999"/>
            <a:chOff x="0" y="0"/>
            <a:chExt cx="20104441" cy="11308746"/>
          </a:xfrm>
        </p:grpSpPr>
        <p:pic>
          <p:nvPicPr>
            <p:cNvPr id="16" name="object 2">
              <a:extLst>
                <a:ext uri="{FF2B5EF4-FFF2-40B4-BE49-F238E27FC236}">
                  <a16:creationId xmlns:a16="http://schemas.microsoft.com/office/drawing/2014/main" id="{41379649-635F-6D27-7E57-C468E2A37EA7}"/>
                </a:ext>
              </a:extLst>
            </p:cNvPr>
            <p:cNvPicPr/>
            <p:nvPr/>
          </p:nvPicPr>
          <p:blipFill>
            <a:blip r:embed="rId2" cstate="screen">
              <a:extLst>
                <a:ext uri="{28A0092B-C50C-407E-A947-70E740481C1C}">
                  <a14:useLocalDpi xmlns:a14="http://schemas.microsoft.com/office/drawing/2010/main"/>
                </a:ext>
              </a:extLst>
            </a:blip>
            <a:stretch>
              <a:fillRect/>
            </a:stretch>
          </p:blipFill>
          <p:spPr>
            <a:xfrm>
              <a:off x="0" y="0"/>
              <a:ext cx="14994580" cy="6262374"/>
            </a:xfrm>
            <a:prstGeom prst="rect">
              <a:avLst/>
            </a:prstGeom>
          </p:spPr>
        </p:pic>
        <p:grpSp>
          <p:nvGrpSpPr>
            <p:cNvPr id="17" name="object 3">
              <a:extLst>
                <a:ext uri="{FF2B5EF4-FFF2-40B4-BE49-F238E27FC236}">
                  <a16:creationId xmlns:a16="http://schemas.microsoft.com/office/drawing/2014/main" id="{106743D8-E5AC-3057-EDC3-F4D7DC973CB3}"/>
                </a:ext>
              </a:extLst>
            </p:cNvPr>
            <p:cNvGrpSpPr/>
            <p:nvPr/>
          </p:nvGrpSpPr>
          <p:grpSpPr>
            <a:xfrm>
              <a:off x="15040316" y="6308121"/>
              <a:ext cx="5064125" cy="5000625"/>
              <a:chOff x="15040316" y="6308121"/>
              <a:chExt cx="5064125" cy="5000625"/>
            </a:xfrm>
          </p:grpSpPr>
          <p:sp>
            <p:nvSpPr>
              <p:cNvPr id="19" name="object 4">
                <a:extLst>
                  <a:ext uri="{FF2B5EF4-FFF2-40B4-BE49-F238E27FC236}">
                    <a16:creationId xmlns:a16="http://schemas.microsoft.com/office/drawing/2014/main" id="{459B025E-4552-F9FA-04A0-2C7A1E98275F}"/>
                  </a:ext>
                </a:extLst>
              </p:cNvPr>
              <p:cNvSpPr/>
              <p:nvPr/>
            </p:nvSpPr>
            <p:spPr>
              <a:xfrm>
                <a:off x="18616004" y="9820466"/>
                <a:ext cx="868044" cy="868044"/>
              </a:xfrm>
              <a:custGeom>
                <a:avLst/>
                <a:gdLst/>
                <a:ahLst/>
                <a:cxnLst/>
                <a:rect l="l" t="t" r="r" b="b"/>
                <a:pathLst>
                  <a:path w="868044" h="868045">
                    <a:moveTo>
                      <a:pt x="819095" y="0"/>
                    </a:moveTo>
                    <a:lnTo>
                      <a:pt x="48961" y="0"/>
                    </a:lnTo>
                    <a:lnTo>
                      <a:pt x="29905" y="3846"/>
                    </a:lnTo>
                    <a:lnTo>
                      <a:pt x="14342" y="14337"/>
                    </a:lnTo>
                    <a:lnTo>
                      <a:pt x="3848" y="29896"/>
                    </a:lnTo>
                    <a:lnTo>
                      <a:pt x="0" y="48951"/>
                    </a:lnTo>
                    <a:lnTo>
                      <a:pt x="0" y="819095"/>
                    </a:lnTo>
                    <a:lnTo>
                      <a:pt x="3848" y="838149"/>
                    </a:lnTo>
                    <a:lnTo>
                      <a:pt x="14342" y="853709"/>
                    </a:lnTo>
                    <a:lnTo>
                      <a:pt x="29905" y="864200"/>
                    </a:lnTo>
                    <a:lnTo>
                      <a:pt x="48961" y="868046"/>
                    </a:lnTo>
                    <a:lnTo>
                      <a:pt x="819095" y="868046"/>
                    </a:lnTo>
                    <a:lnTo>
                      <a:pt x="838149" y="864200"/>
                    </a:lnTo>
                    <a:lnTo>
                      <a:pt x="853709" y="853709"/>
                    </a:lnTo>
                    <a:lnTo>
                      <a:pt x="864200" y="838149"/>
                    </a:lnTo>
                    <a:lnTo>
                      <a:pt x="868046" y="819095"/>
                    </a:lnTo>
                    <a:lnTo>
                      <a:pt x="868046" y="48951"/>
                    </a:lnTo>
                    <a:lnTo>
                      <a:pt x="864200" y="29896"/>
                    </a:lnTo>
                    <a:lnTo>
                      <a:pt x="853709" y="14337"/>
                    </a:lnTo>
                    <a:lnTo>
                      <a:pt x="838149" y="3846"/>
                    </a:lnTo>
                    <a:lnTo>
                      <a:pt x="819095" y="0"/>
                    </a:lnTo>
                    <a:close/>
                  </a:path>
                </a:pathLst>
              </a:custGeom>
              <a:solidFill>
                <a:srgbClr val="8BC7F9"/>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0" name="object 5">
                <a:extLst>
                  <a:ext uri="{FF2B5EF4-FFF2-40B4-BE49-F238E27FC236}">
                    <a16:creationId xmlns:a16="http://schemas.microsoft.com/office/drawing/2014/main" id="{59CEECE1-170C-8DBB-F7A3-B0E3CA66AABF}"/>
                  </a:ext>
                </a:extLst>
              </p:cNvPr>
              <p:cNvSpPr/>
              <p:nvPr/>
            </p:nvSpPr>
            <p:spPr>
              <a:xfrm>
                <a:off x="18616009" y="10714992"/>
                <a:ext cx="868044" cy="593725"/>
              </a:xfrm>
              <a:custGeom>
                <a:avLst/>
                <a:gdLst/>
                <a:ahLst/>
                <a:cxnLst/>
                <a:rect l="l" t="t" r="r" b="b"/>
                <a:pathLst>
                  <a:path w="868044" h="593725">
                    <a:moveTo>
                      <a:pt x="819095" y="0"/>
                    </a:moveTo>
                    <a:lnTo>
                      <a:pt x="48951" y="0"/>
                    </a:lnTo>
                    <a:lnTo>
                      <a:pt x="29896" y="3846"/>
                    </a:lnTo>
                    <a:lnTo>
                      <a:pt x="14337" y="14337"/>
                    </a:lnTo>
                    <a:lnTo>
                      <a:pt x="3846" y="29896"/>
                    </a:lnTo>
                    <a:lnTo>
                      <a:pt x="0" y="48951"/>
                    </a:lnTo>
                    <a:lnTo>
                      <a:pt x="0" y="593563"/>
                    </a:lnTo>
                    <a:lnTo>
                      <a:pt x="868046" y="593563"/>
                    </a:lnTo>
                    <a:lnTo>
                      <a:pt x="868046" y="48951"/>
                    </a:lnTo>
                    <a:lnTo>
                      <a:pt x="864200" y="29896"/>
                    </a:lnTo>
                    <a:lnTo>
                      <a:pt x="853709" y="14337"/>
                    </a:lnTo>
                    <a:lnTo>
                      <a:pt x="838149" y="3846"/>
                    </a:lnTo>
                    <a:lnTo>
                      <a:pt x="819095" y="0"/>
                    </a:lnTo>
                    <a:close/>
                  </a:path>
                </a:pathLst>
              </a:custGeom>
              <a:solidFill>
                <a:srgbClr val="DCE6EF"/>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21" name="object 6">
                <a:extLst>
                  <a:ext uri="{FF2B5EF4-FFF2-40B4-BE49-F238E27FC236}">
                    <a16:creationId xmlns:a16="http://schemas.microsoft.com/office/drawing/2014/main" id="{2E69838C-7F59-281A-CDCD-E5835EE3784B}"/>
                  </a:ext>
                </a:extLst>
              </p:cNvPr>
              <p:cNvPicPr/>
              <p:nvPr/>
            </p:nvPicPr>
            <p:blipFill>
              <a:blip r:embed="rId3" cstate="screen">
                <a:extLst>
                  <a:ext uri="{28A0092B-C50C-407E-A947-70E740481C1C}">
                    <a14:useLocalDpi xmlns:a14="http://schemas.microsoft.com/office/drawing/2010/main"/>
                  </a:ext>
                </a:extLst>
              </a:blip>
              <a:stretch>
                <a:fillRect/>
              </a:stretch>
            </p:blipFill>
            <p:spPr>
              <a:xfrm>
                <a:off x="15040316" y="9820465"/>
                <a:ext cx="3542017" cy="868057"/>
              </a:xfrm>
              <a:prstGeom prst="rect">
                <a:avLst/>
              </a:prstGeom>
            </p:spPr>
          </p:pic>
          <p:pic>
            <p:nvPicPr>
              <p:cNvPr id="22" name="object 7">
                <a:extLst>
                  <a:ext uri="{FF2B5EF4-FFF2-40B4-BE49-F238E27FC236}">
                    <a16:creationId xmlns:a16="http://schemas.microsoft.com/office/drawing/2014/main" id="{B8DB9457-38DA-2D83-C337-AA3FE719CB2D}"/>
                  </a:ext>
                </a:extLst>
              </p:cNvPr>
              <p:cNvPicPr/>
              <p:nvPr/>
            </p:nvPicPr>
            <p:blipFill>
              <a:blip r:embed="rId4" cstate="screen">
                <a:extLst>
                  <a:ext uri="{28A0092B-C50C-407E-A947-70E740481C1C}">
                    <a14:useLocalDpi xmlns:a14="http://schemas.microsoft.com/office/drawing/2010/main"/>
                  </a:ext>
                </a:extLst>
              </a:blip>
              <a:stretch>
                <a:fillRect/>
              </a:stretch>
            </p:blipFill>
            <p:spPr>
              <a:xfrm>
                <a:off x="15040316" y="10714992"/>
                <a:ext cx="3542017" cy="593563"/>
              </a:xfrm>
              <a:prstGeom prst="rect">
                <a:avLst/>
              </a:prstGeom>
            </p:spPr>
          </p:pic>
          <p:sp>
            <p:nvSpPr>
              <p:cNvPr id="23" name="object 8">
                <a:extLst>
                  <a:ext uri="{FF2B5EF4-FFF2-40B4-BE49-F238E27FC236}">
                    <a16:creationId xmlns:a16="http://schemas.microsoft.com/office/drawing/2014/main" id="{DA472AC8-C63B-B405-6903-2FC93CCA1BF5}"/>
                  </a:ext>
                </a:extLst>
              </p:cNvPr>
              <p:cNvSpPr/>
              <p:nvPr/>
            </p:nvSpPr>
            <p:spPr>
              <a:xfrm>
                <a:off x="19510536" y="9820466"/>
                <a:ext cx="593725" cy="868044"/>
              </a:xfrm>
              <a:custGeom>
                <a:avLst/>
                <a:gdLst/>
                <a:ahLst/>
                <a:cxnLst/>
                <a:rect l="l" t="t" r="r" b="b"/>
                <a:pathLst>
                  <a:path w="593725" h="868045">
                    <a:moveTo>
                      <a:pt x="593563" y="0"/>
                    </a:moveTo>
                    <a:lnTo>
                      <a:pt x="48951" y="0"/>
                    </a:lnTo>
                    <a:lnTo>
                      <a:pt x="29896" y="3846"/>
                    </a:lnTo>
                    <a:lnTo>
                      <a:pt x="14337" y="14337"/>
                    </a:lnTo>
                    <a:lnTo>
                      <a:pt x="3846" y="29896"/>
                    </a:lnTo>
                    <a:lnTo>
                      <a:pt x="0" y="48951"/>
                    </a:lnTo>
                    <a:lnTo>
                      <a:pt x="0" y="819095"/>
                    </a:lnTo>
                    <a:lnTo>
                      <a:pt x="3846" y="838149"/>
                    </a:lnTo>
                    <a:lnTo>
                      <a:pt x="14337" y="853709"/>
                    </a:lnTo>
                    <a:lnTo>
                      <a:pt x="29896" y="864200"/>
                    </a:lnTo>
                    <a:lnTo>
                      <a:pt x="48951" y="868046"/>
                    </a:lnTo>
                    <a:lnTo>
                      <a:pt x="593563" y="868046"/>
                    </a:lnTo>
                    <a:lnTo>
                      <a:pt x="593563" y="0"/>
                    </a:lnTo>
                    <a:close/>
                  </a:path>
                </a:pathLst>
              </a:custGeom>
              <a:solidFill>
                <a:srgbClr val="DCE6EF"/>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24" name="object 9">
                <a:extLst>
                  <a:ext uri="{FF2B5EF4-FFF2-40B4-BE49-F238E27FC236}">
                    <a16:creationId xmlns:a16="http://schemas.microsoft.com/office/drawing/2014/main" id="{E396225A-FCD6-23F9-5D4A-408CBC5C7EA8}"/>
                  </a:ext>
                </a:extLst>
              </p:cNvPr>
              <p:cNvPicPr/>
              <p:nvPr/>
            </p:nvPicPr>
            <p:blipFill>
              <a:blip r:embed="rId5" cstate="screen">
                <a:extLst>
                  <a:ext uri="{28A0092B-C50C-407E-A947-70E740481C1C}">
                    <a14:useLocalDpi xmlns:a14="http://schemas.microsoft.com/office/drawing/2010/main"/>
                  </a:ext>
                </a:extLst>
              </a:blip>
              <a:stretch>
                <a:fillRect/>
              </a:stretch>
            </p:blipFill>
            <p:spPr>
              <a:xfrm>
                <a:off x="19510526" y="6308121"/>
                <a:ext cx="593573" cy="3479192"/>
              </a:xfrm>
              <a:prstGeom prst="rect">
                <a:avLst/>
              </a:prstGeom>
            </p:spPr>
          </p:pic>
          <p:pic>
            <p:nvPicPr>
              <p:cNvPr id="25" name="object 10">
                <a:extLst>
                  <a:ext uri="{FF2B5EF4-FFF2-40B4-BE49-F238E27FC236}">
                    <a16:creationId xmlns:a16="http://schemas.microsoft.com/office/drawing/2014/main" id="{25235960-5FA8-7589-0CF5-15478B5A0E20}"/>
                  </a:ext>
                </a:extLst>
              </p:cNvPr>
              <p:cNvPicPr/>
              <p:nvPr/>
            </p:nvPicPr>
            <p:blipFill>
              <a:blip r:embed="rId6" cstate="screen">
                <a:extLst>
                  <a:ext uri="{28A0092B-C50C-407E-A947-70E740481C1C}">
                    <a14:useLocalDpi xmlns:a14="http://schemas.microsoft.com/office/drawing/2010/main"/>
                  </a:ext>
                </a:extLst>
              </a:blip>
              <a:stretch>
                <a:fillRect/>
              </a:stretch>
            </p:blipFill>
            <p:spPr>
              <a:xfrm>
                <a:off x="15040316" y="6308121"/>
                <a:ext cx="3542017" cy="3479192"/>
              </a:xfrm>
              <a:prstGeom prst="rect">
                <a:avLst/>
              </a:prstGeom>
            </p:spPr>
          </p:pic>
          <p:pic>
            <p:nvPicPr>
              <p:cNvPr id="26" name="object 11">
                <a:extLst>
                  <a:ext uri="{FF2B5EF4-FFF2-40B4-BE49-F238E27FC236}">
                    <a16:creationId xmlns:a16="http://schemas.microsoft.com/office/drawing/2014/main" id="{614D1B0F-1A03-E975-CB46-082F2B84DAC9}"/>
                  </a:ext>
                </a:extLst>
              </p:cNvPr>
              <p:cNvPicPr/>
              <p:nvPr/>
            </p:nvPicPr>
            <p:blipFill>
              <a:blip r:embed="rId7" cstate="screen">
                <a:extLst>
                  <a:ext uri="{28A0092B-C50C-407E-A947-70E740481C1C}">
                    <a14:useLocalDpi xmlns:a14="http://schemas.microsoft.com/office/drawing/2010/main"/>
                  </a:ext>
                </a:extLst>
              </a:blip>
              <a:stretch>
                <a:fillRect/>
              </a:stretch>
            </p:blipFill>
            <p:spPr>
              <a:xfrm>
                <a:off x="18616009" y="6308121"/>
                <a:ext cx="868046" cy="3479192"/>
              </a:xfrm>
              <a:prstGeom prst="rect">
                <a:avLst/>
              </a:prstGeom>
            </p:spPr>
          </p:pic>
        </p:grpSp>
      </p:grpSp>
      <p:sp>
        <p:nvSpPr>
          <p:cNvPr id="5" name="Slide Number Placeholder 4">
            <a:extLst>
              <a:ext uri="{FF2B5EF4-FFF2-40B4-BE49-F238E27FC236}">
                <a16:creationId xmlns:a16="http://schemas.microsoft.com/office/drawing/2014/main" id="{33AB7788-226C-A65B-8EB0-D6F16CACB4CC}"/>
              </a:ext>
            </a:extLst>
          </p:cNvPr>
          <p:cNvSpPr>
            <a:spLocks noGrp="1"/>
          </p:cNvSpPr>
          <p:nvPr>
            <p:ph type="sldNum" sz="quarter" idx="12"/>
          </p:nvPr>
        </p:nvSpPr>
        <p:spPr/>
        <p:txBody>
          <a:bodyPr/>
          <a:lstStyle/>
          <a:p>
            <a:fld id="{AE577F39-B882-FB4F-BD46-95C2A231B68A}" type="slidenum">
              <a:rPr lang="en-US" smtClean="0"/>
              <a:t>‹#›</a:t>
            </a:fld>
            <a:endParaRPr lang="en-US"/>
          </a:p>
        </p:txBody>
      </p:sp>
      <p:sp>
        <p:nvSpPr>
          <p:cNvPr id="14" name="Rectangle 13">
            <a:extLst>
              <a:ext uri="{FF2B5EF4-FFF2-40B4-BE49-F238E27FC236}">
                <a16:creationId xmlns:a16="http://schemas.microsoft.com/office/drawing/2014/main" id="{C9D46506-45F9-9D96-836C-7BB9DF31B69A}"/>
              </a:ext>
            </a:extLst>
          </p:cNvPr>
          <p:cNvSpPr/>
          <p:nvPr userDrawn="1"/>
        </p:nvSpPr>
        <p:spPr>
          <a:xfrm>
            <a:off x="150652" y="6360867"/>
            <a:ext cx="1193239" cy="4971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17">
            <a:extLst>
              <a:ext uri="{FF2B5EF4-FFF2-40B4-BE49-F238E27FC236}">
                <a16:creationId xmlns:a16="http://schemas.microsoft.com/office/drawing/2014/main" id="{3FC89274-24DB-7495-CDE4-9C4F96BCE696}"/>
              </a:ext>
            </a:extLst>
          </p:cNvPr>
          <p:cNvSpPr>
            <a:spLocks noGrp="1"/>
          </p:cNvSpPr>
          <p:nvPr>
            <p:ph type="body" sz="quarter" idx="13" hasCustomPrompt="1"/>
          </p:nvPr>
        </p:nvSpPr>
        <p:spPr>
          <a:xfrm>
            <a:off x="9120948" y="3835271"/>
            <a:ext cx="2163638" cy="2046328"/>
          </a:xfrm>
        </p:spPr>
        <p:txBody>
          <a:bodyPr lIns="0" tIns="0" rIns="0" bIns="0" anchor="ctr">
            <a:noAutofit/>
          </a:bodyPr>
          <a:lstStyle>
            <a:lvl1pPr marL="0" indent="0" algn="ctr">
              <a:lnSpc>
                <a:spcPct val="100000"/>
              </a:lnSpc>
              <a:spcBef>
                <a:spcPts val="0"/>
              </a:spcBef>
              <a:buNone/>
              <a:defRPr sz="14000">
                <a:solidFill>
                  <a:schemeClr val="bg1"/>
                </a:solidFill>
              </a:defRPr>
            </a:lvl1pPr>
            <a:lvl2pPr marL="457200" indent="0">
              <a:buNone/>
              <a:defRPr sz="25000">
                <a:solidFill>
                  <a:schemeClr val="bg1"/>
                </a:solidFill>
              </a:defRPr>
            </a:lvl2pPr>
            <a:lvl3pPr marL="914400" indent="0">
              <a:buNone/>
              <a:defRPr sz="25000">
                <a:solidFill>
                  <a:schemeClr val="bg1"/>
                </a:solidFill>
              </a:defRPr>
            </a:lvl3pPr>
            <a:lvl4pPr marL="1371600" indent="0">
              <a:buNone/>
              <a:defRPr sz="25000">
                <a:solidFill>
                  <a:schemeClr val="bg1"/>
                </a:solidFill>
              </a:defRPr>
            </a:lvl4pPr>
            <a:lvl5pPr marL="1828800" indent="0">
              <a:buNone/>
              <a:defRPr sz="25000">
                <a:solidFill>
                  <a:schemeClr val="bg1"/>
                </a:solidFill>
              </a:defRPr>
            </a:lvl5pPr>
          </a:lstStyle>
          <a:p>
            <a:pPr lvl="0"/>
            <a:r>
              <a:rPr lang="en-US"/>
              <a:t>01</a:t>
            </a:r>
          </a:p>
        </p:txBody>
      </p:sp>
      <p:sp>
        <p:nvSpPr>
          <p:cNvPr id="4" name="Picture Placeholder 3">
            <a:extLst>
              <a:ext uri="{FF2B5EF4-FFF2-40B4-BE49-F238E27FC236}">
                <a16:creationId xmlns:a16="http://schemas.microsoft.com/office/drawing/2014/main" id="{A0873027-D9C3-BF06-5911-5E307BEE8D74}"/>
              </a:ext>
            </a:extLst>
          </p:cNvPr>
          <p:cNvSpPr>
            <a:spLocks noGrp="1"/>
          </p:cNvSpPr>
          <p:nvPr>
            <p:ph type="pic" sz="quarter" idx="14"/>
          </p:nvPr>
        </p:nvSpPr>
        <p:spPr>
          <a:xfrm>
            <a:off x="0" y="0"/>
            <a:ext cx="9093211" cy="3792772"/>
          </a:xfrm>
          <a:prstGeom prst="roundRect">
            <a:avLst>
              <a:gd name="adj" fmla="val 826"/>
            </a:avLst>
          </a:prstGeom>
          <a:noFill/>
        </p:spPr>
        <p:txBody>
          <a:bodyPr>
            <a:normAutofit/>
          </a:bodyPr>
          <a:lstStyle>
            <a:lvl1pPr>
              <a:defRPr sz="1200"/>
            </a:lvl1pPr>
          </a:lstStyle>
          <a:p>
            <a:endParaRPr lang="en-US"/>
          </a:p>
        </p:txBody>
      </p:sp>
      <p:sp>
        <p:nvSpPr>
          <p:cNvPr id="7" name="Title 1">
            <a:extLst>
              <a:ext uri="{FF2B5EF4-FFF2-40B4-BE49-F238E27FC236}">
                <a16:creationId xmlns:a16="http://schemas.microsoft.com/office/drawing/2014/main" id="{8C24CDC1-2B34-1A69-E662-9145B79975E8}"/>
              </a:ext>
            </a:extLst>
          </p:cNvPr>
          <p:cNvSpPr>
            <a:spLocks noGrp="1"/>
          </p:cNvSpPr>
          <p:nvPr>
            <p:ph type="title" hasCustomPrompt="1"/>
          </p:nvPr>
        </p:nvSpPr>
        <p:spPr>
          <a:xfrm>
            <a:off x="720436" y="4059735"/>
            <a:ext cx="8395731" cy="891644"/>
          </a:xfrm>
        </p:spPr>
        <p:txBody>
          <a:bodyPr tIns="0" rIns="0" bIns="0" anchor="b">
            <a:noAutofit/>
          </a:bodyPr>
          <a:lstStyle>
            <a:lvl1pPr>
              <a:defRPr sz="6000" b="0">
                <a:solidFill>
                  <a:schemeClr val="tx1"/>
                </a:solidFill>
              </a:defRPr>
            </a:lvl1pPr>
          </a:lstStyle>
          <a:p>
            <a:r>
              <a:rPr lang="en-GB"/>
              <a:t>Click to Edit</a:t>
            </a:r>
            <a:endParaRPr lang="en-US"/>
          </a:p>
        </p:txBody>
      </p:sp>
      <p:sp>
        <p:nvSpPr>
          <p:cNvPr id="9" name="Text Placeholder 20">
            <a:extLst>
              <a:ext uri="{FF2B5EF4-FFF2-40B4-BE49-F238E27FC236}">
                <a16:creationId xmlns:a16="http://schemas.microsoft.com/office/drawing/2014/main" id="{A62E9E2A-224F-B51A-7058-A5A391101586}"/>
              </a:ext>
            </a:extLst>
          </p:cNvPr>
          <p:cNvSpPr>
            <a:spLocks noGrp="1"/>
          </p:cNvSpPr>
          <p:nvPr>
            <p:ph type="body" sz="quarter" idx="15"/>
          </p:nvPr>
        </p:nvSpPr>
        <p:spPr>
          <a:xfrm>
            <a:off x="723481" y="4991603"/>
            <a:ext cx="8392686" cy="758825"/>
          </a:xfrm>
        </p:spPr>
        <p:txBody>
          <a:bodyPr vert="horz" lIns="0" tIns="0" rIns="0" bIns="0" rtlCol="0" anchor="t">
            <a:noAutofit/>
          </a:bodyPr>
          <a:lstStyle>
            <a:lvl1pPr>
              <a:defRPr lang="en-GB" sz="4400" b="0" dirty="0" smtClean="0">
                <a:solidFill>
                  <a:schemeClr val="tx1">
                    <a:lumMod val="50000"/>
                    <a:lumOff val="50000"/>
                  </a:schemeClr>
                </a:solidFill>
                <a:latin typeface="+mj-lt"/>
                <a:ea typeface="+mj-ea"/>
                <a:cs typeface="+mj-cs"/>
              </a:defRPr>
            </a:lvl1pPr>
          </a:lstStyle>
          <a:p>
            <a:pPr marL="0" lvl="0">
              <a:spcBef>
                <a:spcPct val="0"/>
              </a:spcBef>
              <a:buNone/>
            </a:pPr>
            <a:r>
              <a:rPr lang="en-GB"/>
              <a:t>Click to edit Master text styles</a:t>
            </a:r>
          </a:p>
        </p:txBody>
      </p:sp>
    </p:spTree>
    <p:extLst>
      <p:ext uri="{BB962C8B-B14F-4D97-AF65-F5344CB8AC3E}">
        <p14:creationId xmlns:p14="http://schemas.microsoft.com/office/powerpoint/2010/main" val="167725682"/>
      </p:ext>
    </p:extLst>
  </p:cSld>
  <p:clrMapOvr>
    <a:masterClrMapping/>
  </p:clrMapOvr>
  <p:extLst>
    <p:ext uri="{DCECCB84-F9BA-43D5-87BE-67443E8EF086}">
      <p15:sldGuideLst xmlns:p15="http://schemas.microsoft.com/office/powerpoint/2012/main"/>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Four key points – Boxes (Dark)">
    <p:spTree>
      <p:nvGrpSpPr>
        <p:cNvPr id="1" name=""/>
        <p:cNvGrpSpPr/>
        <p:nvPr/>
      </p:nvGrpSpPr>
      <p:grpSpPr>
        <a:xfrm>
          <a:off x="0" y="0"/>
          <a:ext cx="0" cy="0"/>
          <a:chOff x="0" y="0"/>
          <a:chExt cx="0" cy="0"/>
        </a:xfrm>
      </p:grpSpPr>
      <p:sp>
        <p:nvSpPr>
          <p:cNvPr id="3" name="Gray BG">
            <a:extLst>
              <a:ext uri="{FF2B5EF4-FFF2-40B4-BE49-F238E27FC236}">
                <a16:creationId xmlns:a16="http://schemas.microsoft.com/office/drawing/2014/main" id="{909D7E1D-F4B4-EC59-91B5-7377DA16D2CD}"/>
              </a:ext>
            </a:extLst>
          </p:cNvPr>
          <p:cNvSpPr/>
          <p:nvPr userDrawn="1"/>
        </p:nvSpPr>
        <p:spPr>
          <a:xfrm>
            <a:off x="0" y="0"/>
            <a:ext cx="12192000" cy="3667649"/>
          </a:xfrm>
          <a:prstGeom prst="rect">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BCE61A93-8B26-9D19-FBB0-145AB76792C8}"/>
              </a:ext>
            </a:extLst>
          </p:cNvPr>
          <p:cNvSpPr>
            <a:spLocks noGrp="1"/>
          </p:cNvSpPr>
          <p:nvPr>
            <p:ph type="ftr" sz="quarter" idx="44"/>
          </p:nvPr>
        </p:nvSpPr>
        <p:spPr/>
        <p:txBody>
          <a:bodyPr/>
          <a:lstStyle/>
          <a:p>
            <a:r>
              <a:rPr lang="en-GB"/>
              <a:t>Copyright © 2023 HCL Technologies | Confidential</a:t>
            </a:r>
            <a:endParaRPr lang="en-GB" dirty="0"/>
          </a:p>
        </p:txBody>
      </p:sp>
      <p:sp>
        <p:nvSpPr>
          <p:cNvPr id="7" name="Title 1">
            <a:extLst>
              <a:ext uri="{FF2B5EF4-FFF2-40B4-BE49-F238E27FC236}">
                <a16:creationId xmlns:a16="http://schemas.microsoft.com/office/drawing/2014/main" id="{3F87A227-F1F9-A1DE-1DB9-36FC09A9418F}"/>
              </a:ext>
            </a:extLst>
          </p:cNvPr>
          <p:cNvSpPr>
            <a:spLocks noGrp="1"/>
          </p:cNvSpPr>
          <p:nvPr>
            <p:ph type="title" hasCustomPrompt="1"/>
          </p:nvPr>
        </p:nvSpPr>
        <p:spPr>
          <a:xfrm>
            <a:off x="864001" y="860400"/>
            <a:ext cx="10429474" cy="1107996"/>
          </a:xfrm>
        </p:spPr>
        <p:txBody>
          <a:bodyPr/>
          <a:lstStyle>
            <a:lvl1pPr>
              <a:defRPr sz="4000"/>
            </a:lvl1pPr>
          </a:lstStyle>
          <a:p>
            <a:r>
              <a:rPr lang="en-US" dirty="0"/>
              <a:t>Click to edit </a:t>
            </a:r>
            <a:br>
              <a:rPr lang="en-US" dirty="0"/>
            </a:br>
            <a:r>
              <a:rPr lang="en-US" dirty="0"/>
              <a:t>Master title style</a:t>
            </a:r>
          </a:p>
        </p:txBody>
      </p:sp>
      <p:sp>
        <p:nvSpPr>
          <p:cNvPr id="8" name="Subtitle">
            <a:extLst>
              <a:ext uri="{FF2B5EF4-FFF2-40B4-BE49-F238E27FC236}">
                <a16:creationId xmlns:a16="http://schemas.microsoft.com/office/drawing/2014/main" id="{0074C881-A2A4-C42B-5EE2-81E24A7F60CE}"/>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19" name="Text Placeholder 2">
            <a:extLst>
              <a:ext uri="{FF2B5EF4-FFF2-40B4-BE49-F238E27FC236}">
                <a16:creationId xmlns:a16="http://schemas.microsoft.com/office/drawing/2014/main" id="{C5F402E4-C1A7-DED0-3F1C-AFAB0583A9F4}"/>
              </a:ext>
            </a:extLst>
          </p:cNvPr>
          <p:cNvSpPr>
            <a:spLocks noGrp="1"/>
          </p:cNvSpPr>
          <p:nvPr>
            <p:ph type="body" sz="quarter" idx="41" hasCustomPrompt="1"/>
          </p:nvPr>
        </p:nvSpPr>
        <p:spPr>
          <a:xfrm>
            <a:off x="3543600" y="2671200"/>
            <a:ext cx="2466000" cy="3288275"/>
          </a:xfrm>
          <a:prstGeom prst="roundRect">
            <a:avLst>
              <a:gd name="adj" fmla="val 2361"/>
            </a:avLst>
          </a:prstGeom>
          <a:solidFill>
            <a:schemeClr val="accent3"/>
          </a:solidFill>
        </p:spPr>
        <p:txBody>
          <a:bodyPr wrap="square" lIns="288000" tIns="288000" rIns="252000" bIns="288000" anchor="t">
            <a:noAutofit/>
          </a:bodyPr>
          <a:lstStyle>
            <a:lvl1pPr>
              <a:lnSpc>
                <a:spcPct val="100000"/>
              </a:lnSpc>
              <a:spcBef>
                <a:spcPts val="1800"/>
              </a:spcBef>
              <a:spcAft>
                <a:spcPts val="1200"/>
              </a:spcAft>
              <a:defRPr sz="2000">
                <a:solidFill>
                  <a:schemeClr val="bg1"/>
                </a:solidFill>
                <a:latin typeface="+mj-lt"/>
              </a:defRPr>
            </a:lvl1pPr>
            <a:lvl2pPr marL="0" indent="0">
              <a:spcBef>
                <a:spcPts val="0"/>
              </a:spcBef>
              <a:spcAft>
                <a:spcPts val="1200"/>
              </a:spcAft>
              <a:buClr>
                <a:schemeClr val="bg1"/>
              </a:buClr>
              <a:buNone/>
              <a:defRPr sz="1600">
                <a:solidFill>
                  <a:schemeClr val="bg1"/>
                </a:solidFill>
                <a:latin typeface="+mn-lt"/>
              </a:defRPr>
            </a:lvl2pPr>
            <a:lvl3pPr marL="360000" indent="-180000">
              <a:spcBef>
                <a:spcPts val="0"/>
              </a:spcBef>
              <a:spcAft>
                <a:spcPts val="600"/>
              </a:spcAft>
              <a:buClr>
                <a:schemeClr val="bg1"/>
              </a:buClr>
              <a:buFont typeface="HCLTech Roobert Light" pitchFamily="50" charset="0"/>
              <a:buChar char="–"/>
              <a:defRPr sz="1600">
                <a:solidFill>
                  <a:schemeClr val="bg1"/>
                </a:solidFill>
              </a:defRPr>
            </a:lvl3pPr>
            <a:lvl4pPr marL="0" indent="0">
              <a:buFont typeface="HCLTech Roobert Light" panose="020B0604020202020204" pitchFamily="34" charset="0"/>
              <a:buNone/>
              <a:defRPr sz="1400">
                <a:solidFill>
                  <a:schemeClr val="bg1"/>
                </a:solidFill>
              </a:defRPr>
            </a:lvl4pPr>
            <a:lvl5pPr>
              <a:defRPr>
                <a:solidFill>
                  <a:schemeClr val="bg1"/>
                </a:solidFill>
              </a:defRPr>
            </a:lvl5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p:txBody>
      </p:sp>
      <p:sp>
        <p:nvSpPr>
          <p:cNvPr id="20" name="Text Placeholder 3">
            <a:extLst>
              <a:ext uri="{FF2B5EF4-FFF2-40B4-BE49-F238E27FC236}">
                <a16:creationId xmlns:a16="http://schemas.microsoft.com/office/drawing/2014/main" id="{2F9E2AA0-04A2-A79F-0647-B00C10D3480D}"/>
              </a:ext>
            </a:extLst>
          </p:cNvPr>
          <p:cNvSpPr>
            <a:spLocks noGrp="1"/>
          </p:cNvSpPr>
          <p:nvPr>
            <p:ph type="body" sz="quarter" idx="42" hasCustomPrompt="1"/>
          </p:nvPr>
        </p:nvSpPr>
        <p:spPr>
          <a:xfrm>
            <a:off x="6187200" y="2671200"/>
            <a:ext cx="2466000" cy="3288275"/>
          </a:xfrm>
          <a:prstGeom prst="roundRect">
            <a:avLst>
              <a:gd name="adj" fmla="val 2361"/>
            </a:avLst>
          </a:prstGeom>
          <a:solidFill>
            <a:schemeClr val="accent4"/>
          </a:solidFill>
        </p:spPr>
        <p:txBody>
          <a:bodyPr wrap="square" lIns="288000" tIns="288000" rIns="252000" bIns="288000" anchor="t">
            <a:noAutofit/>
          </a:bodyPr>
          <a:lstStyle>
            <a:lvl1pPr>
              <a:lnSpc>
                <a:spcPct val="100000"/>
              </a:lnSpc>
              <a:spcBef>
                <a:spcPts val="1800"/>
              </a:spcBef>
              <a:spcAft>
                <a:spcPts val="1200"/>
              </a:spcAft>
              <a:defRPr sz="2000">
                <a:solidFill>
                  <a:schemeClr val="bg1"/>
                </a:solidFill>
                <a:latin typeface="+mj-lt"/>
              </a:defRPr>
            </a:lvl1pPr>
            <a:lvl2pPr marL="0" indent="0">
              <a:spcBef>
                <a:spcPts val="0"/>
              </a:spcBef>
              <a:spcAft>
                <a:spcPts val="1200"/>
              </a:spcAft>
              <a:buClr>
                <a:schemeClr val="bg1"/>
              </a:buClr>
              <a:buNone/>
              <a:defRPr sz="1600">
                <a:solidFill>
                  <a:schemeClr val="bg1"/>
                </a:solidFill>
                <a:latin typeface="+mn-lt"/>
              </a:defRPr>
            </a:lvl2pPr>
            <a:lvl3pPr marL="360000" indent="-180000">
              <a:spcBef>
                <a:spcPts val="0"/>
              </a:spcBef>
              <a:spcAft>
                <a:spcPts val="600"/>
              </a:spcAft>
              <a:buClr>
                <a:schemeClr val="bg1"/>
              </a:buClr>
              <a:buFont typeface="HCLTech Roobert Light" pitchFamily="50" charset="0"/>
              <a:buChar char="–"/>
              <a:defRPr sz="1600">
                <a:solidFill>
                  <a:schemeClr val="bg1"/>
                </a:solidFill>
              </a:defRPr>
            </a:lvl3pPr>
            <a:lvl4pPr marL="0" indent="0">
              <a:buFont typeface="HCLTech Roobert Light" panose="020B0604020202020204" pitchFamily="34" charset="0"/>
              <a:buNone/>
              <a:defRPr sz="1400">
                <a:solidFill>
                  <a:schemeClr val="bg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p:txBody>
      </p:sp>
      <p:sp>
        <p:nvSpPr>
          <p:cNvPr id="21" name="Text Placeholder 4">
            <a:extLst>
              <a:ext uri="{FF2B5EF4-FFF2-40B4-BE49-F238E27FC236}">
                <a16:creationId xmlns:a16="http://schemas.microsoft.com/office/drawing/2014/main" id="{6074F285-321A-7CAA-8B08-B4977FCFC270}"/>
              </a:ext>
            </a:extLst>
          </p:cNvPr>
          <p:cNvSpPr>
            <a:spLocks noGrp="1"/>
          </p:cNvSpPr>
          <p:nvPr>
            <p:ph type="body" sz="quarter" idx="43" hasCustomPrompt="1"/>
          </p:nvPr>
        </p:nvSpPr>
        <p:spPr>
          <a:xfrm>
            <a:off x="8830800" y="2671200"/>
            <a:ext cx="2466000" cy="3288275"/>
          </a:xfrm>
          <a:prstGeom prst="roundRect">
            <a:avLst>
              <a:gd name="adj" fmla="val 2361"/>
            </a:avLst>
          </a:prstGeom>
          <a:solidFill>
            <a:srgbClr val="A5AFBE"/>
          </a:solidFill>
        </p:spPr>
        <p:txBody>
          <a:bodyPr wrap="square" lIns="288000" tIns="288000" rIns="252000" bIns="288000" anchor="t">
            <a:noAutofit/>
          </a:bodyPr>
          <a:lstStyle>
            <a:lvl1pPr>
              <a:lnSpc>
                <a:spcPct val="100000"/>
              </a:lnSpc>
              <a:spcBef>
                <a:spcPts val="1800"/>
              </a:spcBef>
              <a:spcAft>
                <a:spcPts val="1200"/>
              </a:spcAft>
              <a:defRPr sz="2000">
                <a:solidFill>
                  <a:schemeClr val="bg1"/>
                </a:solidFill>
                <a:latin typeface="+mj-lt"/>
              </a:defRPr>
            </a:lvl1pPr>
            <a:lvl2pPr marL="0" indent="0">
              <a:spcBef>
                <a:spcPts val="0"/>
              </a:spcBef>
              <a:spcAft>
                <a:spcPts val="1200"/>
              </a:spcAft>
              <a:buClr>
                <a:schemeClr val="bg1"/>
              </a:buClr>
              <a:buNone/>
              <a:defRPr sz="1600">
                <a:solidFill>
                  <a:schemeClr val="bg1"/>
                </a:solidFill>
                <a:latin typeface="+mn-lt"/>
              </a:defRPr>
            </a:lvl2pPr>
            <a:lvl3pPr marL="360000" indent="-180000">
              <a:spcBef>
                <a:spcPts val="0"/>
              </a:spcBef>
              <a:spcAft>
                <a:spcPts val="600"/>
              </a:spcAft>
              <a:buClr>
                <a:schemeClr val="bg1"/>
              </a:buClr>
              <a:buFont typeface="HCLTech Roobert Light" pitchFamily="50" charset="0"/>
              <a:buChar char="–"/>
              <a:defRPr sz="1600">
                <a:solidFill>
                  <a:schemeClr val="bg1"/>
                </a:solidFill>
              </a:defRPr>
            </a:lvl3pPr>
            <a:lvl4pPr marL="0" indent="0">
              <a:buFont typeface="HCLTech Roobert Light" panose="020B0604020202020204" pitchFamily="34" charset="0"/>
              <a:buNone/>
              <a:defRPr sz="1400">
                <a:solidFill>
                  <a:schemeClr val="bg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p:txBody>
      </p:sp>
      <p:sp>
        <p:nvSpPr>
          <p:cNvPr id="9" name="Text Placeholder 1">
            <a:extLst>
              <a:ext uri="{FF2B5EF4-FFF2-40B4-BE49-F238E27FC236}">
                <a16:creationId xmlns:a16="http://schemas.microsoft.com/office/drawing/2014/main" id="{9EC754D5-82C4-6941-C6F1-0A0910417DF7}"/>
              </a:ext>
            </a:extLst>
          </p:cNvPr>
          <p:cNvSpPr>
            <a:spLocks noGrp="1"/>
          </p:cNvSpPr>
          <p:nvPr>
            <p:ph type="body" sz="quarter" idx="45" hasCustomPrompt="1"/>
          </p:nvPr>
        </p:nvSpPr>
        <p:spPr>
          <a:xfrm>
            <a:off x="899998" y="2671200"/>
            <a:ext cx="2466000" cy="3286800"/>
          </a:xfrm>
          <a:prstGeom prst="roundRect">
            <a:avLst>
              <a:gd name="adj" fmla="val 1760"/>
            </a:avLst>
          </a:prstGeom>
          <a:solidFill>
            <a:schemeClr val="tx2"/>
          </a:solidFill>
        </p:spPr>
        <p:txBody>
          <a:bodyPr lIns="360000" tIns="360000" rIns="288000" bIns="360000"/>
          <a:lstStyle>
            <a:lvl1pPr>
              <a:defRPr sz="2000">
                <a:solidFill>
                  <a:schemeClr val="bg1"/>
                </a:solidFill>
                <a:latin typeface="+mj-lt"/>
              </a:defRPr>
            </a:lvl1pPr>
            <a:lvl2pPr marL="0" indent="0">
              <a:buClr>
                <a:schemeClr val="bg1"/>
              </a:buClr>
              <a:buNone/>
              <a:defRPr sz="1600">
                <a:solidFill>
                  <a:schemeClr val="bg1"/>
                </a:solidFill>
              </a:defRPr>
            </a:lvl2pPr>
            <a:lvl3pPr>
              <a:buClrTx/>
              <a:defRPr sz="1600">
                <a:solidFill>
                  <a:schemeClr val="bg1"/>
                </a:solidFill>
              </a:defRPr>
            </a:lvl3pPr>
            <a:lvl4pPr>
              <a:buClrTx/>
              <a:defRPr sz="1400">
                <a:solidFill>
                  <a:schemeClr val="bg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p:txBody>
      </p:sp>
    </p:spTree>
    <p:extLst>
      <p:ext uri="{BB962C8B-B14F-4D97-AF65-F5344CB8AC3E}">
        <p14:creationId xmlns:p14="http://schemas.microsoft.com/office/powerpoint/2010/main" val="3859986242"/>
      </p:ext>
    </p:extLst>
  </p:cSld>
  <p:clrMapOvr>
    <a:overrideClrMapping bg1="lt1" tx1="dk1" bg2="lt2" tx2="dk2" accent1="accent1" accent2="accent2" accent3="accent3" accent4="accent4" accent5="accent5" accent6="accent6" hlink="hlink" folHlink="folHlink"/>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Four key points – Numbered boxes">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AD5AA449-3D3C-66FA-EE57-F8BD2B5D92C9}"/>
              </a:ext>
            </a:extLst>
          </p:cNvPr>
          <p:cNvSpPr>
            <a:spLocks noGrp="1"/>
          </p:cNvSpPr>
          <p:nvPr>
            <p:ph type="ftr" sz="quarter" idx="41"/>
          </p:nvPr>
        </p:nvSpPr>
        <p:spPr/>
        <p:txBody>
          <a:bodyPr/>
          <a:lstStyle/>
          <a:p>
            <a:r>
              <a:rPr lang="en-GB"/>
              <a:t>Copyright © 2023 HCL Technologies | Confidential</a:t>
            </a:r>
            <a:endParaRPr lang="en-GB" dirty="0"/>
          </a:p>
        </p:txBody>
      </p:sp>
      <p:sp>
        <p:nvSpPr>
          <p:cNvPr id="3" name="Title 1">
            <a:extLst>
              <a:ext uri="{FF2B5EF4-FFF2-40B4-BE49-F238E27FC236}">
                <a16:creationId xmlns:a16="http://schemas.microsoft.com/office/drawing/2014/main" id="{DD0EA020-93F0-EE4E-C465-A29080AB860E}"/>
              </a:ext>
            </a:extLst>
          </p:cNvPr>
          <p:cNvSpPr>
            <a:spLocks noGrp="1"/>
          </p:cNvSpPr>
          <p:nvPr>
            <p:ph type="title" hasCustomPrompt="1"/>
          </p:nvPr>
        </p:nvSpPr>
        <p:spPr>
          <a:xfrm>
            <a:off x="864001" y="860400"/>
            <a:ext cx="10429474" cy="1107996"/>
          </a:xfrm>
        </p:spPr>
        <p:txBody>
          <a:bodyPr/>
          <a:lstStyle>
            <a:lvl1pPr>
              <a:defRPr sz="4000"/>
            </a:lvl1pPr>
          </a:lstStyle>
          <a:p>
            <a:r>
              <a:rPr lang="en-US" dirty="0"/>
              <a:t>Click to edit </a:t>
            </a:r>
            <a:br>
              <a:rPr lang="en-US" dirty="0"/>
            </a:br>
            <a:r>
              <a:rPr lang="en-US" dirty="0"/>
              <a:t>Master title style</a:t>
            </a:r>
          </a:p>
        </p:txBody>
      </p:sp>
      <p:sp>
        <p:nvSpPr>
          <p:cNvPr id="12" name="Subtitle">
            <a:extLst>
              <a:ext uri="{FF2B5EF4-FFF2-40B4-BE49-F238E27FC236}">
                <a16:creationId xmlns:a16="http://schemas.microsoft.com/office/drawing/2014/main" id="{05615DAD-CF1F-8AD8-B2AF-1DA26D54DFBF}"/>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7" name="Text Placeholder 1">
            <a:extLst>
              <a:ext uri="{FF2B5EF4-FFF2-40B4-BE49-F238E27FC236}">
                <a16:creationId xmlns:a16="http://schemas.microsoft.com/office/drawing/2014/main" id="{06DFE922-FE7D-F659-EC3C-79BAE8165BD5}"/>
              </a:ext>
            </a:extLst>
          </p:cNvPr>
          <p:cNvSpPr>
            <a:spLocks noGrp="1"/>
          </p:cNvSpPr>
          <p:nvPr>
            <p:ph type="body" sz="quarter" idx="16" hasCustomPrompt="1"/>
          </p:nvPr>
        </p:nvSpPr>
        <p:spPr>
          <a:xfrm>
            <a:off x="0" y="2671781"/>
            <a:ext cx="3049200" cy="3575032"/>
          </a:xfrm>
          <a:prstGeom prst="rect">
            <a:avLst/>
          </a:prstGeom>
          <a:solidFill>
            <a:schemeClr val="tx2"/>
          </a:solidFill>
        </p:spPr>
        <p:txBody>
          <a:bodyPr lIns="540000" tIns="468000" rIns="468000" bIns="360000"/>
          <a:lstStyle>
            <a:lvl1pPr>
              <a:defRPr sz="2000">
                <a:solidFill>
                  <a:schemeClr val="bg1"/>
                </a:solidFill>
                <a:latin typeface="+mj-lt"/>
              </a:defRPr>
            </a:lvl1pPr>
            <a:lvl2pPr marL="0" indent="0">
              <a:buClr>
                <a:schemeClr val="bg1"/>
              </a:buClr>
              <a:buNone/>
              <a:defRPr sz="1600">
                <a:solidFill>
                  <a:schemeClr val="bg1"/>
                </a:solidFill>
              </a:defRPr>
            </a:lvl2pPr>
            <a:lvl3pPr>
              <a:buClrTx/>
              <a:defRPr sz="1600">
                <a:solidFill>
                  <a:schemeClr val="bg1"/>
                </a:solidFill>
              </a:defRPr>
            </a:lvl3pPr>
            <a:lvl4pPr>
              <a:buClrTx/>
              <a:defRPr sz="1400">
                <a:solidFill>
                  <a:schemeClr val="bg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a:p>
            <a:pPr lvl="3"/>
            <a:r>
              <a:rPr lang="en-US" dirty="0"/>
              <a:t>Fifth level</a:t>
            </a:r>
          </a:p>
        </p:txBody>
      </p:sp>
      <p:sp>
        <p:nvSpPr>
          <p:cNvPr id="6" name="Number 1">
            <a:extLst>
              <a:ext uri="{FF2B5EF4-FFF2-40B4-BE49-F238E27FC236}">
                <a16:creationId xmlns:a16="http://schemas.microsoft.com/office/drawing/2014/main" id="{B8E2928E-2E1B-4F70-B3E7-778E40CFBE9C}"/>
              </a:ext>
            </a:extLst>
          </p:cNvPr>
          <p:cNvSpPr>
            <a:spLocks noGrp="1"/>
          </p:cNvSpPr>
          <p:nvPr>
            <p:ph type="body" sz="quarter" idx="21" hasCustomPrompt="1"/>
          </p:nvPr>
        </p:nvSpPr>
        <p:spPr>
          <a:xfrm>
            <a:off x="488485" y="5007600"/>
            <a:ext cx="524182" cy="923330"/>
          </a:xfrm>
        </p:spPr>
        <p:txBody>
          <a:bodyPr wrap="none" anchor="b">
            <a:spAutoFit/>
          </a:bodyPr>
          <a:lstStyle>
            <a:lvl1pPr algn="l">
              <a:defRPr sz="6000" b="0">
                <a:solidFill>
                  <a:schemeClr val="bg1"/>
                </a:solidFill>
                <a:latin typeface="+mn-lt"/>
              </a:defRPr>
            </a:lvl1pPr>
          </a:lstStyle>
          <a:p>
            <a:pPr lvl="0"/>
            <a:r>
              <a:rPr lang="en-US" dirty="0"/>
              <a:t>#</a:t>
            </a:r>
          </a:p>
        </p:txBody>
      </p:sp>
      <p:sp>
        <p:nvSpPr>
          <p:cNvPr id="8" name="Text Placeholder 2">
            <a:extLst>
              <a:ext uri="{FF2B5EF4-FFF2-40B4-BE49-F238E27FC236}">
                <a16:creationId xmlns:a16="http://schemas.microsoft.com/office/drawing/2014/main" id="{6FAE6758-D325-18E5-F7B4-BB132C7540DF}"/>
              </a:ext>
            </a:extLst>
          </p:cNvPr>
          <p:cNvSpPr>
            <a:spLocks noGrp="1"/>
          </p:cNvSpPr>
          <p:nvPr>
            <p:ph type="body" sz="quarter" idx="17" hasCustomPrompt="1"/>
          </p:nvPr>
        </p:nvSpPr>
        <p:spPr>
          <a:xfrm>
            <a:off x="3047600" y="2671781"/>
            <a:ext cx="3049200" cy="3575032"/>
          </a:xfrm>
          <a:prstGeom prst="rect">
            <a:avLst/>
          </a:prstGeom>
          <a:solidFill>
            <a:schemeClr val="accent3"/>
          </a:solidFill>
        </p:spPr>
        <p:txBody>
          <a:bodyPr lIns="540000" tIns="468000" rIns="468000" bIns="360000"/>
          <a:lstStyle>
            <a:lvl1pPr>
              <a:defRPr sz="2000">
                <a:solidFill>
                  <a:schemeClr val="bg1"/>
                </a:solidFill>
                <a:latin typeface="+mj-lt"/>
              </a:defRPr>
            </a:lvl1pPr>
            <a:lvl2pPr marL="0" indent="0">
              <a:buClr>
                <a:schemeClr val="bg1"/>
              </a:buClr>
              <a:buNone/>
              <a:defRPr sz="1600">
                <a:solidFill>
                  <a:schemeClr val="bg1"/>
                </a:solidFill>
              </a:defRPr>
            </a:lvl2pPr>
            <a:lvl3pPr>
              <a:buClrTx/>
              <a:defRPr sz="1600">
                <a:solidFill>
                  <a:schemeClr val="bg1"/>
                </a:solidFill>
              </a:defRPr>
            </a:lvl3pPr>
            <a:lvl4pPr>
              <a:buClrTx/>
              <a:defRPr sz="1400">
                <a:solidFill>
                  <a:schemeClr val="bg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a:p>
            <a:pPr lvl="3"/>
            <a:r>
              <a:rPr lang="en-US" dirty="0"/>
              <a:t>Fifth level</a:t>
            </a:r>
          </a:p>
        </p:txBody>
      </p:sp>
      <p:sp>
        <p:nvSpPr>
          <p:cNvPr id="14" name="Number 2">
            <a:extLst>
              <a:ext uri="{FF2B5EF4-FFF2-40B4-BE49-F238E27FC236}">
                <a16:creationId xmlns:a16="http://schemas.microsoft.com/office/drawing/2014/main" id="{AF74FDB3-16B1-3029-CD4D-A7FE44BB8C13}"/>
              </a:ext>
            </a:extLst>
          </p:cNvPr>
          <p:cNvSpPr>
            <a:spLocks noGrp="1"/>
          </p:cNvSpPr>
          <p:nvPr>
            <p:ph type="body" sz="quarter" idx="22" hasCustomPrompt="1"/>
          </p:nvPr>
        </p:nvSpPr>
        <p:spPr>
          <a:xfrm>
            <a:off x="3532649" y="5007600"/>
            <a:ext cx="524182" cy="923330"/>
          </a:xfrm>
        </p:spPr>
        <p:txBody>
          <a:bodyPr wrap="none" anchor="b">
            <a:spAutoFit/>
          </a:bodyPr>
          <a:lstStyle>
            <a:lvl1pPr algn="l">
              <a:defRPr sz="6000" b="0">
                <a:solidFill>
                  <a:schemeClr val="bg1"/>
                </a:solidFill>
                <a:latin typeface="+mn-lt"/>
              </a:defRPr>
            </a:lvl1pPr>
          </a:lstStyle>
          <a:p>
            <a:pPr lvl="0"/>
            <a:r>
              <a:rPr lang="en-US" dirty="0"/>
              <a:t>#</a:t>
            </a:r>
          </a:p>
        </p:txBody>
      </p:sp>
      <p:sp>
        <p:nvSpPr>
          <p:cNvPr id="9" name="Text Placeholder 3">
            <a:extLst>
              <a:ext uri="{FF2B5EF4-FFF2-40B4-BE49-F238E27FC236}">
                <a16:creationId xmlns:a16="http://schemas.microsoft.com/office/drawing/2014/main" id="{5178D57A-F7AA-BABD-5DB3-00B3ADE94CC2}"/>
              </a:ext>
            </a:extLst>
          </p:cNvPr>
          <p:cNvSpPr>
            <a:spLocks noGrp="1"/>
          </p:cNvSpPr>
          <p:nvPr>
            <p:ph type="body" sz="quarter" idx="19" hasCustomPrompt="1"/>
          </p:nvPr>
        </p:nvSpPr>
        <p:spPr>
          <a:xfrm>
            <a:off x="6095200" y="2671781"/>
            <a:ext cx="3049200" cy="3575032"/>
          </a:xfrm>
          <a:prstGeom prst="rect">
            <a:avLst/>
          </a:prstGeom>
          <a:solidFill>
            <a:schemeClr val="accent4"/>
          </a:solidFill>
        </p:spPr>
        <p:txBody>
          <a:bodyPr lIns="540000" tIns="468000" rIns="468000" bIns="360000"/>
          <a:lstStyle>
            <a:lvl1pPr>
              <a:defRPr sz="2000">
                <a:solidFill>
                  <a:schemeClr val="bg1"/>
                </a:solidFill>
                <a:latin typeface="+mj-lt"/>
              </a:defRPr>
            </a:lvl1pPr>
            <a:lvl2pPr marL="0" indent="0">
              <a:buClr>
                <a:schemeClr val="bg1"/>
              </a:buClr>
              <a:buNone/>
              <a:defRPr sz="1600">
                <a:solidFill>
                  <a:schemeClr val="bg1"/>
                </a:solidFill>
              </a:defRPr>
            </a:lvl2pPr>
            <a:lvl3pPr>
              <a:buClrTx/>
              <a:defRPr sz="1600">
                <a:solidFill>
                  <a:schemeClr val="bg1"/>
                </a:solidFill>
              </a:defRPr>
            </a:lvl3pPr>
            <a:lvl4pPr>
              <a:buClrTx/>
              <a:defRPr sz="1400">
                <a:solidFill>
                  <a:schemeClr val="bg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a:p>
            <a:pPr lvl="3"/>
            <a:r>
              <a:rPr lang="en-US" dirty="0"/>
              <a:t>Fifth level</a:t>
            </a:r>
          </a:p>
        </p:txBody>
      </p:sp>
      <p:sp>
        <p:nvSpPr>
          <p:cNvPr id="17" name="Number 3">
            <a:extLst>
              <a:ext uri="{FF2B5EF4-FFF2-40B4-BE49-F238E27FC236}">
                <a16:creationId xmlns:a16="http://schemas.microsoft.com/office/drawing/2014/main" id="{351CDFFB-28DB-A1DF-45AB-5CB2C58C5CCE}"/>
              </a:ext>
            </a:extLst>
          </p:cNvPr>
          <p:cNvSpPr>
            <a:spLocks noGrp="1"/>
          </p:cNvSpPr>
          <p:nvPr>
            <p:ph type="body" sz="quarter" idx="23" hasCustomPrompt="1"/>
          </p:nvPr>
        </p:nvSpPr>
        <p:spPr>
          <a:xfrm>
            <a:off x="6584713" y="5007600"/>
            <a:ext cx="524182" cy="923330"/>
          </a:xfrm>
        </p:spPr>
        <p:txBody>
          <a:bodyPr wrap="none" anchor="b">
            <a:spAutoFit/>
          </a:bodyPr>
          <a:lstStyle>
            <a:lvl1pPr algn="l">
              <a:defRPr sz="6000" b="0">
                <a:solidFill>
                  <a:schemeClr val="bg1"/>
                </a:solidFill>
                <a:latin typeface="+mn-lt"/>
              </a:defRPr>
            </a:lvl1pPr>
          </a:lstStyle>
          <a:p>
            <a:pPr lvl="0"/>
            <a:r>
              <a:rPr lang="en-US" dirty="0"/>
              <a:t>#</a:t>
            </a:r>
          </a:p>
        </p:txBody>
      </p:sp>
      <p:sp>
        <p:nvSpPr>
          <p:cNvPr id="10" name="Text Placeholder 4">
            <a:extLst>
              <a:ext uri="{FF2B5EF4-FFF2-40B4-BE49-F238E27FC236}">
                <a16:creationId xmlns:a16="http://schemas.microsoft.com/office/drawing/2014/main" id="{330A3F9E-7263-ABCD-F6BF-D7C619568911}"/>
              </a:ext>
            </a:extLst>
          </p:cNvPr>
          <p:cNvSpPr>
            <a:spLocks noGrp="1"/>
          </p:cNvSpPr>
          <p:nvPr>
            <p:ph type="body" sz="quarter" idx="24" hasCustomPrompt="1"/>
          </p:nvPr>
        </p:nvSpPr>
        <p:spPr>
          <a:xfrm>
            <a:off x="9142800" y="2671781"/>
            <a:ext cx="3049200" cy="3575032"/>
          </a:xfrm>
          <a:prstGeom prst="rect">
            <a:avLst/>
          </a:prstGeom>
          <a:solidFill>
            <a:schemeClr val="accent6"/>
          </a:solidFill>
        </p:spPr>
        <p:txBody>
          <a:bodyPr lIns="540000" tIns="468000" rIns="468000" bIns="360000"/>
          <a:lstStyle>
            <a:lvl1pPr>
              <a:defRPr sz="2000">
                <a:solidFill>
                  <a:schemeClr val="tx1"/>
                </a:solidFill>
                <a:latin typeface="+mj-lt"/>
              </a:defRPr>
            </a:lvl1pPr>
            <a:lvl2pPr marL="0" indent="0">
              <a:buClr>
                <a:schemeClr val="accent1">
                  <a:lumMod val="75000"/>
                </a:schemeClr>
              </a:buClr>
              <a:buFontTx/>
              <a:buNone/>
              <a:defRPr sz="1600">
                <a:solidFill>
                  <a:schemeClr val="tx1"/>
                </a:solidFill>
              </a:defRPr>
            </a:lvl2pPr>
            <a:lvl3pPr marL="180000" indent="-180000">
              <a:buClr>
                <a:schemeClr val="accent3"/>
              </a:buClr>
              <a:buFont typeface="HCLTech Roobert Light" pitchFamily="50" charset="0"/>
              <a:buChar char="•"/>
              <a:defRPr sz="1600">
                <a:solidFill>
                  <a:schemeClr val="tx1"/>
                </a:solidFill>
              </a:defRPr>
            </a:lvl3pPr>
            <a:lvl4pPr marL="360000" indent="-180000">
              <a:spcAft>
                <a:spcPts val="900"/>
              </a:spcAft>
              <a:buClr>
                <a:schemeClr val="accent3"/>
              </a:buClr>
              <a:buFont typeface="HCLTech Roobert Light" pitchFamily="50" charset="0"/>
              <a:buChar char="–"/>
              <a:defRPr sz="1400">
                <a:solidFill>
                  <a:schemeClr val="tx1"/>
                </a:solidFill>
              </a:defRPr>
            </a:lvl4pPr>
            <a:lvl5pPr marL="540000">
              <a:spcAft>
                <a:spcPts val="900"/>
              </a:spcAft>
              <a:defRPr/>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Number 4">
            <a:extLst>
              <a:ext uri="{FF2B5EF4-FFF2-40B4-BE49-F238E27FC236}">
                <a16:creationId xmlns:a16="http://schemas.microsoft.com/office/drawing/2014/main" id="{D6FA50DC-54F9-7776-DBB6-963A560E2FC1}"/>
              </a:ext>
            </a:extLst>
          </p:cNvPr>
          <p:cNvSpPr>
            <a:spLocks noGrp="1"/>
          </p:cNvSpPr>
          <p:nvPr>
            <p:ph type="body" sz="quarter" idx="25" hasCustomPrompt="1"/>
          </p:nvPr>
        </p:nvSpPr>
        <p:spPr>
          <a:xfrm>
            <a:off x="9630761" y="5007600"/>
            <a:ext cx="524182" cy="923330"/>
          </a:xfrm>
        </p:spPr>
        <p:txBody>
          <a:bodyPr wrap="none" anchor="b">
            <a:spAutoFit/>
          </a:bodyPr>
          <a:lstStyle>
            <a:lvl1pPr algn="l">
              <a:defRPr sz="6000" b="0">
                <a:solidFill>
                  <a:schemeClr val="tx1"/>
                </a:solidFill>
                <a:latin typeface="+mn-lt"/>
              </a:defRPr>
            </a:lvl1pPr>
          </a:lstStyle>
          <a:p>
            <a:pPr lvl="0"/>
            <a:r>
              <a:rPr lang="en-US" dirty="0"/>
              <a:t>#</a:t>
            </a:r>
          </a:p>
        </p:txBody>
      </p:sp>
    </p:spTree>
    <p:extLst>
      <p:ext uri="{BB962C8B-B14F-4D97-AF65-F5344CB8AC3E}">
        <p14:creationId xmlns:p14="http://schemas.microsoft.com/office/powerpoint/2010/main" val="30964386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Five key points – Statement, numbered (Dark)">
    <p:bg>
      <p:bgPr>
        <a:solidFill>
          <a:schemeClr val="accent3"/>
        </a:solidFill>
        <a:effectLst/>
      </p:bgPr>
    </p:bg>
    <p:spTree>
      <p:nvGrpSpPr>
        <p:cNvPr id="1" name=""/>
        <p:cNvGrpSpPr/>
        <p:nvPr/>
      </p:nvGrpSpPr>
      <p:grpSpPr>
        <a:xfrm>
          <a:off x="0" y="0"/>
          <a:ext cx="0" cy="0"/>
          <a:chOff x="0" y="0"/>
          <a:chExt cx="0" cy="0"/>
        </a:xfrm>
      </p:grpSpPr>
      <p:pic>
        <p:nvPicPr>
          <p:cNvPr id="17" name="Gradient (Intense)">
            <a:extLst>
              <a:ext uri="{FF2B5EF4-FFF2-40B4-BE49-F238E27FC236}">
                <a16:creationId xmlns:a16="http://schemas.microsoft.com/office/drawing/2014/main" id="{61F51707-8F39-3F12-7132-648606A1F2D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724" r="579" b="435"/>
          <a:stretch/>
        </p:blipFill>
        <p:spPr>
          <a:xfrm>
            <a:off x="262" y="0"/>
            <a:ext cx="12191475" cy="6858000"/>
          </a:xfrm>
          <a:prstGeom prst="rect">
            <a:avLst/>
          </a:prstGeom>
        </p:spPr>
      </p:pic>
      <p:pic>
        <p:nvPicPr>
          <p:cNvPr id="2" name="HCLTech Logo">
            <a:extLst>
              <a:ext uri="{FF2B5EF4-FFF2-40B4-BE49-F238E27FC236}">
                <a16:creationId xmlns:a16="http://schemas.microsoft.com/office/drawing/2014/main" id="{1E626770-31C0-8F8F-EED5-5F760F026837}"/>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6" name="Footer Placeholder">
            <a:extLst>
              <a:ext uri="{FF2B5EF4-FFF2-40B4-BE49-F238E27FC236}">
                <a16:creationId xmlns:a16="http://schemas.microsoft.com/office/drawing/2014/main" id="{3CB78F6B-9429-D7E0-69C8-BA01CA273AE0}"/>
              </a:ext>
            </a:extLst>
          </p:cNvPr>
          <p:cNvSpPr>
            <a:spLocks noGrp="1"/>
          </p:cNvSpPr>
          <p:nvPr>
            <p:ph type="ftr" sz="quarter" idx="22"/>
          </p:nvPr>
        </p:nvSpPr>
        <p:spPr/>
        <p:txBody>
          <a:bodyPr/>
          <a:lstStyle/>
          <a:p>
            <a:r>
              <a:rPr lang="en-GB"/>
              <a:t>Copyright © 2023 HCL Technologies | Confidential</a:t>
            </a:r>
            <a:endParaRPr lang="en-GB" dirty="0"/>
          </a:p>
        </p:txBody>
      </p:sp>
      <p:sp>
        <p:nvSpPr>
          <p:cNvPr id="8" name="Title 1">
            <a:extLst>
              <a:ext uri="{FF2B5EF4-FFF2-40B4-BE49-F238E27FC236}">
                <a16:creationId xmlns:a16="http://schemas.microsoft.com/office/drawing/2014/main" id="{F693E1B8-06F1-C1F3-5076-A69C4B13C017}"/>
              </a:ext>
            </a:extLst>
          </p:cNvPr>
          <p:cNvSpPr>
            <a:spLocks noGrp="1"/>
          </p:cNvSpPr>
          <p:nvPr>
            <p:ph type="title" hasCustomPrompt="1"/>
          </p:nvPr>
        </p:nvSpPr>
        <p:spPr>
          <a:xfrm>
            <a:off x="828970" y="867558"/>
            <a:ext cx="8216605" cy="1625060"/>
          </a:xfrm>
        </p:spPr>
        <p:txBody>
          <a:bodyPr anchor="t"/>
          <a:lstStyle>
            <a:lvl1pPr>
              <a:lnSpc>
                <a:spcPct val="80000"/>
              </a:lnSpc>
              <a:defRPr sz="6600" b="0">
                <a:solidFill>
                  <a:schemeClr val="tx1"/>
                </a:solidFill>
                <a:latin typeface="+mn-lt"/>
              </a:defRPr>
            </a:lvl1pPr>
          </a:lstStyle>
          <a:p>
            <a:r>
              <a:rPr lang="en-US" dirty="0"/>
              <a:t>Insert heading </a:t>
            </a:r>
            <a:br>
              <a:rPr lang="en-US" dirty="0"/>
            </a:br>
            <a:r>
              <a:rPr lang="en-US" dirty="0"/>
              <a:t>minimum 60 </a:t>
            </a:r>
            <a:r>
              <a:rPr lang="en-US" dirty="0" err="1"/>
              <a:t>pt</a:t>
            </a:r>
            <a:endParaRPr lang="en-US" dirty="0"/>
          </a:p>
        </p:txBody>
      </p:sp>
      <p:sp>
        <p:nvSpPr>
          <p:cNvPr id="5" name="Text Placeholder 1">
            <a:extLst>
              <a:ext uri="{FF2B5EF4-FFF2-40B4-BE49-F238E27FC236}">
                <a16:creationId xmlns:a16="http://schemas.microsoft.com/office/drawing/2014/main" id="{677ED28D-044D-F0A2-B200-D726B24522BB}"/>
              </a:ext>
            </a:extLst>
          </p:cNvPr>
          <p:cNvSpPr>
            <a:spLocks noGrp="1"/>
          </p:cNvSpPr>
          <p:nvPr>
            <p:ph type="body" sz="quarter" idx="17" hasCustomPrompt="1"/>
          </p:nvPr>
        </p:nvSpPr>
        <p:spPr>
          <a:xfrm>
            <a:off x="900000" y="3697199"/>
            <a:ext cx="1703276" cy="2262275"/>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None/>
              <a:defRPr sz="2000" b="0">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a:extLst>
              <a:ext uri="{FF2B5EF4-FFF2-40B4-BE49-F238E27FC236}">
                <a16:creationId xmlns:a16="http://schemas.microsoft.com/office/drawing/2014/main" id="{BEC12C16-4DCB-5E27-2FE9-06E3928424E7}"/>
              </a:ext>
            </a:extLst>
          </p:cNvPr>
          <p:cNvSpPr>
            <a:spLocks noGrp="1"/>
          </p:cNvSpPr>
          <p:nvPr>
            <p:ph type="body" sz="quarter" idx="18" hasCustomPrompt="1"/>
          </p:nvPr>
        </p:nvSpPr>
        <p:spPr>
          <a:xfrm>
            <a:off x="3072915" y="3697199"/>
            <a:ext cx="1702800" cy="2262275"/>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None/>
              <a:defRPr sz="2000" b="0">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a:extLst>
              <a:ext uri="{FF2B5EF4-FFF2-40B4-BE49-F238E27FC236}">
                <a16:creationId xmlns:a16="http://schemas.microsoft.com/office/drawing/2014/main" id="{7CA9B2CA-09D4-B2F2-76AB-D6C107D89A83}"/>
              </a:ext>
            </a:extLst>
          </p:cNvPr>
          <p:cNvSpPr>
            <a:spLocks noGrp="1"/>
          </p:cNvSpPr>
          <p:nvPr>
            <p:ph type="body" sz="quarter" idx="19" hasCustomPrompt="1"/>
          </p:nvPr>
        </p:nvSpPr>
        <p:spPr>
          <a:xfrm>
            <a:off x="5245354" y="3697199"/>
            <a:ext cx="1702800" cy="2262275"/>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None/>
              <a:defRPr sz="2000" b="0">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F021BF5D-651C-471B-343F-AAA581E02BE6}"/>
              </a:ext>
            </a:extLst>
          </p:cNvPr>
          <p:cNvSpPr>
            <a:spLocks noGrp="1"/>
          </p:cNvSpPr>
          <p:nvPr>
            <p:ph type="body" sz="quarter" idx="20" hasCustomPrompt="1"/>
          </p:nvPr>
        </p:nvSpPr>
        <p:spPr>
          <a:xfrm>
            <a:off x="7417793" y="3697199"/>
            <a:ext cx="1702800" cy="2262275"/>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None/>
              <a:defRPr sz="2000" b="0">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a:extLst>
              <a:ext uri="{FF2B5EF4-FFF2-40B4-BE49-F238E27FC236}">
                <a16:creationId xmlns:a16="http://schemas.microsoft.com/office/drawing/2014/main" id="{59BC7BB0-5117-9DA4-8364-FC279337F5A8}"/>
              </a:ext>
            </a:extLst>
          </p:cNvPr>
          <p:cNvSpPr>
            <a:spLocks noGrp="1"/>
          </p:cNvSpPr>
          <p:nvPr>
            <p:ph type="body" sz="quarter" idx="21" hasCustomPrompt="1"/>
          </p:nvPr>
        </p:nvSpPr>
        <p:spPr>
          <a:xfrm>
            <a:off x="9590230" y="3697199"/>
            <a:ext cx="1702800" cy="2262275"/>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None/>
              <a:defRPr sz="2000" b="0">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6" name="Lines">
            <a:extLst>
              <a:ext uri="{FF2B5EF4-FFF2-40B4-BE49-F238E27FC236}">
                <a16:creationId xmlns:a16="http://schemas.microsoft.com/office/drawing/2014/main" id="{32B1F1ED-C2BC-E57D-759B-8B1B5A6518EC}"/>
              </a:ext>
            </a:extLst>
          </p:cNvPr>
          <p:cNvGrpSpPr/>
          <p:nvPr userDrawn="1"/>
        </p:nvGrpSpPr>
        <p:grpSpPr>
          <a:xfrm>
            <a:off x="900000" y="4467498"/>
            <a:ext cx="10551430" cy="0"/>
            <a:chOff x="900000" y="4467498"/>
            <a:chExt cx="10551430" cy="0"/>
          </a:xfrm>
        </p:grpSpPr>
        <p:cxnSp>
          <p:nvCxnSpPr>
            <p:cNvPr id="11" name="Straight Arrow Connector 10">
              <a:extLst>
                <a:ext uri="{FF2B5EF4-FFF2-40B4-BE49-F238E27FC236}">
                  <a16:creationId xmlns:a16="http://schemas.microsoft.com/office/drawing/2014/main" id="{228C7E68-E8F0-CDF7-464B-FC5F460E09C0}"/>
                </a:ext>
              </a:extLst>
            </p:cNvPr>
            <p:cNvCxnSpPr>
              <a:cxnSpLocks/>
            </p:cNvCxnSpPr>
            <p:nvPr/>
          </p:nvCxnSpPr>
          <p:spPr>
            <a:xfrm>
              <a:off x="900000" y="4467498"/>
              <a:ext cx="1861200"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8F7326C-3930-AFC8-C315-3944EB2046C9}"/>
                </a:ext>
              </a:extLst>
            </p:cNvPr>
            <p:cNvCxnSpPr>
              <a:cxnSpLocks/>
            </p:cNvCxnSpPr>
            <p:nvPr/>
          </p:nvCxnSpPr>
          <p:spPr>
            <a:xfrm>
              <a:off x="3072915" y="4467498"/>
              <a:ext cx="1861200"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3C1910-21AD-BCA7-97F2-9854EA3668D2}"/>
                </a:ext>
              </a:extLst>
            </p:cNvPr>
            <p:cNvCxnSpPr>
              <a:cxnSpLocks/>
            </p:cNvCxnSpPr>
            <p:nvPr/>
          </p:nvCxnSpPr>
          <p:spPr>
            <a:xfrm>
              <a:off x="5245354" y="4467498"/>
              <a:ext cx="1861200"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867ECE4-BE8C-33FD-9A83-914E866A6936}"/>
                </a:ext>
              </a:extLst>
            </p:cNvPr>
            <p:cNvCxnSpPr>
              <a:cxnSpLocks/>
            </p:cNvCxnSpPr>
            <p:nvPr/>
          </p:nvCxnSpPr>
          <p:spPr>
            <a:xfrm>
              <a:off x="7417793" y="4467498"/>
              <a:ext cx="1861200"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393F938-459C-E6AB-E1A7-4294C7DD353E}"/>
                </a:ext>
              </a:extLst>
            </p:cNvPr>
            <p:cNvCxnSpPr>
              <a:cxnSpLocks/>
            </p:cNvCxnSpPr>
            <p:nvPr/>
          </p:nvCxnSpPr>
          <p:spPr>
            <a:xfrm>
              <a:off x="9590230" y="4467498"/>
              <a:ext cx="1861200"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60322251"/>
      </p:ext>
    </p:extLst>
  </p:cSld>
  <p:clrMapOvr>
    <a:overrideClrMapping bg1="dk1" tx1="lt1" bg2="dk2" tx2="lt2" accent1="accent1" accent2="accent2" accent3="accent3" accent4="accent4" accent5="accent5" accent6="accent6" hlink="hlink" folHlink="folHlink"/>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Five key points – Numbered, Image (centered)">
    <p:spTree>
      <p:nvGrpSpPr>
        <p:cNvPr id="1" name=""/>
        <p:cNvGrpSpPr/>
        <p:nvPr/>
      </p:nvGrpSpPr>
      <p:grpSpPr>
        <a:xfrm>
          <a:off x="0" y="0"/>
          <a:ext cx="0" cy="0"/>
          <a:chOff x="0" y="0"/>
          <a:chExt cx="0" cy="0"/>
        </a:xfrm>
      </p:grpSpPr>
      <p:pic>
        <p:nvPicPr>
          <p:cNvPr id="8" name="Gradient (Light)">
            <a:extLst>
              <a:ext uri="{FF2B5EF4-FFF2-40B4-BE49-F238E27FC236}">
                <a16:creationId xmlns:a16="http://schemas.microsoft.com/office/drawing/2014/main" id="{B41AE167-7CDE-ECA2-825E-F55DC6170383}"/>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5392"/>
          <a:stretch/>
        </p:blipFill>
        <p:spPr>
          <a:xfrm>
            <a:off x="8140700" y="0"/>
            <a:ext cx="4051300" cy="6858000"/>
          </a:xfrm>
          <a:prstGeom prst="rect">
            <a:avLst/>
          </a:prstGeom>
        </p:spPr>
      </p:pic>
      <p:pic>
        <p:nvPicPr>
          <p:cNvPr id="15" name="HCLTech Logo">
            <a:extLst>
              <a:ext uri="{FF2B5EF4-FFF2-40B4-BE49-F238E27FC236}">
                <a16:creationId xmlns:a16="http://schemas.microsoft.com/office/drawing/2014/main" id="{F7C3309F-5861-6880-1695-7C0BFFD4F92B}"/>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6" name="Footer Placeholder 5">
            <a:extLst>
              <a:ext uri="{FF2B5EF4-FFF2-40B4-BE49-F238E27FC236}">
                <a16:creationId xmlns:a16="http://schemas.microsoft.com/office/drawing/2014/main" id="{59A3D7E9-B93F-D4C8-D6A6-B7195879BACB}"/>
              </a:ext>
            </a:extLst>
          </p:cNvPr>
          <p:cNvSpPr>
            <a:spLocks noGrp="1"/>
          </p:cNvSpPr>
          <p:nvPr>
            <p:ph type="ftr" sz="quarter" idx="54"/>
          </p:nvPr>
        </p:nvSpPr>
        <p:spPr/>
        <p:txBody>
          <a:bodyPr/>
          <a:lstStyle/>
          <a:p>
            <a:r>
              <a:rPr lang="en-GB"/>
              <a:t>Copyright © 2023 HCL Technologies | Confidential</a:t>
            </a:r>
            <a:endParaRPr lang="en-GB" dirty="0"/>
          </a:p>
        </p:txBody>
      </p:sp>
      <p:sp>
        <p:nvSpPr>
          <p:cNvPr id="11" name="Title 1">
            <a:extLst>
              <a:ext uri="{FF2B5EF4-FFF2-40B4-BE49-F238E27FC236}">
                <a16:creationId xmlns:a16="http://schemas.microsoft.com/office/drawing/2014/main" id="{7CEB6E8C-FE87-A1DC-F3BC-1B8A174DE84C}"/>
              </a:ext>
            </a:extLst>
          </p:cNvPr>
          <p:cNvSpPr>
            <a:spLocks noGrp="1"/>
          </p:cNvSpPr>
          <p:nvPr>
            <p:ph type="title" hasCustomPrompt="1"/>
          </p:nvPr>
        </p:nvSpPr>
        <p:spPr>
          <a:xfrm>
            <a:off x="864002" y="860400"/>
            <a:ext cx="4092174" cy="1661993"/>
          </a:xfrm>
        </p:spPr>
        <p:txBody>
          <a:bodyPr/>
          <a:lstStyle>
            <a:lvl1pPr>
              <a:defRPr sz="4000"/>
            </a:lvl1pPr>
          </a:lstStyle>
          <a:p>
            <a:r>
              <a:rPr lang="en-US" dirty="0"/>
              <a:t>Click to edit </a:t>
            </a:r>
            <a:br>
              <a:rPr lang="en-US" dirty="0"/>
            </a:br>
            <a:r>
              <a:rPr lang="en-US" dirty="0"/>
              <a:t>Master title style max three lines</a:t>
            </a:r>
          </a:p>
        </p:txBody>
      </p:sp>
      <p:sp>
        <p:nvSpPr>
          <p:cNvPr id="12" name="Subtitle">
            <a:extLst>
              <a:ext uri="{FF2B5EF4-FFF2-40B4-BE49-F238E27FC236}">
                <a16:creationId xmlns:a16="http://schemas.microsoft.com/office/drawing/2014/main" id="{48F2E763-B27A-311E-E305-79CC6226F398}"/>
              </a:ext>
            </a:extLst>
          </p:cNvPr>
          <p:cNvSpPr>
            <a:spLocks noGrp="1"/>
          </p:cNvSpPr>
          <p:nvPr>
            <p:ph type="body" sz="quarter" idx="40" hasCustomPrompt="1"/>
          </p:nvPr>
        </p:nvSpPr>
        <p:spPr>
          <a:xfrm>
            <a:off x="878400" y="2282400"/>
            <a:ext cx="4084076"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14" name="Picture Placeholder">
            <a:extLst>
              <a:ext uri="{FF2B5EF4-FFF2-40B4-BE49-F238E27FC236}">
                <a16:creationId xmlns:a16="http://schemas.microsoft.com/office/drawing/2014/main" id="{C9D0E246-FBA6-BF5D-9CDE-59D0BE03DAF3}"/>
              </a:ext>
            </a:extLst>
          </p:cNvPr>
          <p:cNvSpPr>
            <a:spLocks noGrp="1"/>
          </p:cNvSpPr>
          <p:nvPr>
            <p:ph type="pic" sz="quarter" idx="19" hasCustomPrompt="1"/>
          </p:nvPr>
        </p:nvSpPr>
        <p:spPr>
          <a:xfrm>
            <a:off x="5430633" y="0"/>
            <a:ext cx="2710067" cy="6858000"/>
          </a:xfrm>
          <a:prstGeom prst="rect">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32" name="Key point 1">
            <a:extLst>
              <a:ext uri="{FF2B5EF4-FFF2-40B4-BE49-F238E27FC236}">
                <a16:creationId xmlns:a16="http://schemas.microsoft.com/office/drawing/2014/main" id="{E4C71FB4-9CCE-BEC2-AE06-59058AECA5F0}"/>
              </a:ext>
            </a:extLst>
          </p:cNvPr>
          <p:cNvSpPr>
            <a:spLocks noGrp="1"/>
          </p:cNvSpPr>
          <p:nvPr>
            <p:ph type="body" sz="quarter" idx="46" hasCustomPrompt="1"/>
          </p:nvPr>
        </p:nvSpPr>
        <p:spPr>
          <a:xfrm>
            <a:off x="8577596" y="831309"/>
            <a:ext cx="3082957" cy="592470"/>
          </a:xfrm>
        </p:spPr>
        <p:txBody>
          <a:bodyPr wrap="square" lIns="576000">
            <a:spAutoFit/>
          </a:bodyPr>
          <a:lstStyle>
            <a:lvl1pPr>
              <a:spcAft>
                <a:spcPts val="300"/>
              </a:spcAft>
              <a:defRPr sz="2000">
                <a:solidFill>
                  <a:schemeClr val="tx1"/>
                </a:solidFill>
                <a:latin typeface="+mj-lt"/>
              </a:defRPr>
            </a:lvl1pPr>
            <a:lvl2pPr marL="0" indent="0">
              <a:buNone/>
              <a:defRPr sz="1600">
                <a:solidFill>
                  <a:schemeClr val="tx1"/>
                </a:solidFill>
              </a:defRPr>
            </a:lvl2pPr>
            <a:lvl3pPr>
              <a:buClrTx/>
              <a:defRPr sz="1400">
                <a:solidFill>
                  <a:schemeClr val="bg1"/>
                </a:solidFill>
              </a:defRPr>
            </a:lvl3pPr>
          </a:lstStyle>
          <a:p>
            <a:pPr lvl="0"/>
            <a:r>
              <a:rPr lang="en-US" dirty="0"/>
              <a:t>Subhead</a:t>
            </a:r>
          </a:p>
          <a:p>
            <a:pPr lvl="1"/>
            <a:r>
              <a:rPr lang="en-US" dirty="0"/>
              <a:t>Second level</a:t>
            </a:r>
          </a:p>
        </p:txBody>
      </p:sp>
      <p:sp>
        <p:nvSpPr>
          <p:cNvPr id="5" name="Number 1">
            <a:extLst>
              <a:ext uri="{FF2B5EF4-FFF2-40B4-BE49-F238E27FC236}">
                <a16:creationId xmlns:a16="http://schemas.microsoft.com/office/drawing/2014/main" id="{A6128EE5-ACC1-3C3B-E834-9E91F3E7943A}"/>
              </a:ext>
            </a:extLst>
          </p:cNvPr>
          <p:cNvSpPr>
            <a:spLocks noGrp="1"/>
          </p:cNvSpPr>
          <p:nvPr>
            <p:ph type="body" sz="quarter" idx="41" hasCustomPrompt="1"/>
          </p:nvPr>
        </p:nvSpPr>
        <p:spPr>
          <a:xfrm>
            <a:off x="8539125" y="729712"/>
            <a:ext cx="419988" cy="738664"/>
          </a:xfrm>
        </p:spPr>
        <p:txBody>
          <a:bodyPr wrap="none" anchor="t">
            <a:spAutoFit/>
          </a:bodyPr>
          <a:lstStyle>
            <a:lvl1pPr algn="ctr">
              <a:defRPr sz="4800" b="0">
                <a:solidFill>
                  <a:schemeClr val="tx1"/>
                </a:solidFill>
                <a:latin typeface="+mn-lt"/>
              </a:defRPr>
            </a:lvl1pPr>
          </a:lstStyle>
          <a:p>
            <a:pPr lvl="0"/>
            <a:r>
              <a:rPr lang="en-US" dirty="0"/>
              <a:t>#</a:t>
            </a:r>
          </a:p>
        </p:txBody>
      </p:sp>
      <p:sp>
        <p:nvSpPr>
          <p:cNvPr id="33" name="Key point 2">
            <a:extLst>
              <a:ext uri="{FF2B5EF4-FFF2-40B4-BE49-F238E27FC236}">
                <a16:creationId xmlns:a16="http://schemas.microsoft.com/office/drawing/2014/main" id="{86D0EA59-A379-7878-5CF6-67D8533DF108}"/>
              </a:ext>
            </a:extLst>
          </p:cNvPr>
          <p:cNvSpPr>
            <a:spLocks noGrp="1"/>
          </p:cNvSpPr>
          <p:nvPr>
            <p:ph type="body" sz="quarter" idx="49" hasCustomPrompt="1"/>
          </p:nvPr>
        </p:nvSpPr>
        <p:spPr>
          <a:xfrm>
            <a:off x="8577596" y="1966423"/>
            <a:ext cx="3082957" cy="592470"/>
          </a:xfrm>
        </p:spPr>
        <p:txBody>
          <a:bodyPr wrap="square" lIns="576000">
            <a:spAutoFit/>
          </a:bodyPr>
          <a:lstStyle>
            <a:lvl1pPr>
              <a:spcAft>
                <a:spcPts val="300"/>
              </a:spcAft>
              <a:defRPr sz="2000">
                <a:solidFill>
                  <a:schemeClr val="tx1"/>
                </a:solidFill>
                <a:latin typeface="+mj-lt"/>
              </a:defRPr>
            </a:lvl1pPr>
            <a:lvl2pPr marL="0" indent="0">
              <a:buNone/>
              <a:defRPr sz="1600">
                <a:solidFill>
                  <a:schemeClr val="tx1"/>
                </a:solidFill>
              </a:defRPr>
            </a:lvl2pPr>
            <a:lvl3pPr>
              <a:buClrTx/>
              <a:defRPr sz="1400">
                <a:solidFill>
                  <a:schemeClr val="bg1"/>
                </a:solidFill>
              </a:defRPr>
            </a:lvl3pPr>
          </a:lstStyle>
          <a:p>
            <a:pPr lvl="0"/>
            <a:r>
              <a:rPr lang="en-US" dirty="0"/>
              <a:t>Subhead</a:t>
            </a:r>
          </a:p>
          <a:p>
            <a:pPr lvl="1"/>
            <a:r>
              <a:rPr lang="en-US" dirty="0"/>
              <a:t>Second level</a:t>
            </a:r>
          </a:p>
        </p:txBody>
      </p:sp>
      <p:sp>
        <p:nvSpPr>
          <p:cNvPr id="17" name="Number 2">
            <a:extLst>
              <a:ext uri="{FF2B5EF4-FFF2-40B4-BE49-F238E27FC236}">
                <a16:creationId xmlns:a16="http://schemas.microsoft.com/office/drawing/2014/main" id="{7B5E9102-A85D-1C4A-24DB-E849758A6B15}"/>
              </a:ext>
            </a:extLst>
          </p:cNvPr>
          <p:cNvSpPr>
            <a:spLocks noGrp="1"/>
          </p:cNvSpPr>
          <p:nvPr>
            <p:ph type="body" sz="quarter" idx="43" hasCustomPrompt="1"/>
          </p:nvPr>
        </p:nvSpPr>
        <p:spPr>
          <a:xfrm>
            <a:off x="8539125" y="1864501"/>
            <a:ext cx="419988" cy="738664"/>
          </a:xfrm>
        </p:spPr>
        <p:txBody>
          <a:bodyPr wrap="none" anchor="t">
            <a:spAutoFit/>
          </a:bodyPr>
          <a:lstStyle>
            <a:lvl1pPr algn="ctr">
              <a:defRPr sz="4800" b="0">
                <a:solidFill>
                  <a:schemeClr val="tx1"/>
                </a:solidFill>
                <a:latin typeface="+mn-lt"/>
              </a:defRPr>
            </a:lvl1pPr>
          </a:lstStyle>
          <a:p>
            <a:pPr lvl="0"/>
            <a:r>
              <a:rPr lang="en-US" dirty="0"/>
              <a:t>#</a:t>
            </a:r>
          </a:p>
        </p:txBody>
      </p:sp>
      <p:sp>
        <p:nvSpPr>
          <p:cNvPr id="34" name="Key point 3">
            <a:extLst>
              <a:ext uri="{FF2B5EF4-FFF2-40B4-BE49-F238E27FC236}">
                <a16:creationId xmlns:a16="http://schemas.microsoft.com/office/drawing/2014/main" id="{53C76EF1-C80E-CB96-17F3-BEA4056B3995}"/>
              </a:ext>
            </a:extLst>
          </p:cNvPr>
          <p:cNvSpPr>
            <a:spLocks noGrp="1"/>
          </p:cNvSpPr>
          <p:nvPr>
            <p:ph type="body" sz="quarter" idx="50" hasCustomPrompt="1"/>
          </p:nvPr>
        </p:nvSpPr>
        <p:spPr>
          <a:xfrm>
            <a:off x="8577596" y="3101537"/>
            <a:ext cx="3082957" cy="592470"/>
          </a:xfrm>
        </p:spPr>
        <p:txBody>
          <a:bodyPr wrap="square" lIns="576000">
            <a:spAutoFit/>
          </a:bodyPr>
          <a:lstStyle>
            <a:lvl1pPr>
              <a:spcAft>
                <a:spcPts val="300"/>
              </a:spcAft>
              <a:defRPr sz="2000">
                <a:solidFill>
                  <a:schemeClr val="tx1"/>
                </a:solidFill>
                <a:latin typeface="+mj-lt"/>
              </a:defRPr>
            </a:lvl1pPr>
            <a:lvl2pPr marL="0" indent="0">
              <a:buNone/>
              <a:defRPr sz="1600">
                <a:solidFill>
                  <a:schemeClr val="tx1"/>
                </a:solidFill>
              </a:defRPr>
            </a:lvl2pPr>
            <a:lvl3pPr>
              <a:buClrTx/>
              <a:defRPr sz="1400">
                <a:solidFill>
                  <a:schemeClr val="bg1"/>
                </a:solidFill>
              </a:defRPr>
            </a:lvl3pPr>
          </a:lstStyle>
          <a:p>
            <a:pPr lvl="0"/>
            <a:r>
              <a:rPr lang="en-US" dirty="0"/>
              <a:t>Subhead</a:t>
            </a:r>
          </a:p>
          <a:p>
            <a:pPr lvl="1"/>
            <a:r>
              <a:rPr lang="en-US" dirty="0"/>
              <a:t>Second level</a:t>
            </a:r>
          </a:p>
        </p:txBody>
      </p:sp>
      <p:sp>
        <p:nvSpPr>
          <p:cNvPr id="19" name="Number 3">
            <a:extLst>
              <a:ext uri="{FF2B5EF4-FFF2-40B4-BE49-F238E27FC236}">
                <a16:creationId xmlns:a16="http://schemas.microsoft.com/office/drawing/2014/main" id="{F2C3C095-8F02-9A18-BF4F-0A1AD5F0FC29}"/>
              </a:ext>
            </a:extLst>
          </p:cNvPr>
          <p:cNvSpPr>
            <a:spLocks noGrp="1"/>
          </p:cNvSpPr>
          <p:nvPr>
            <p:ph type="body" sz="quarter" idx="45" hasCustomPrompt="1"/>
          </p:nvPr>
        </p:nvSpPr>
        <p:spPr>
          <a:xfrm>
            <a:off x="8539125" y="2994528"/>
            <a:ext cx="419988" cy="738664"/>
          </a:xfrm>
        </p:spPr>
        <p:txBody>
          <a:bodyPr wrap="none" anchor="t">
            <a:spAutoFit/>
          </a:bodyPr>
          <a:lstStyle>
            <a:lvl1pPr algn="ctr">
              <a:defRPr sz="4800" b="0">
                <a:solidFill>
                  <a:schemeClr val="tx1"/>
                </a:solidFill>
                <a:latin typeface="+mn-lt"/>
              </a:defRPr>
            </a:lvl1pPr>
          </a:lstStyle>
          <a:p>
            <a:pPr lvl="0"/>
            <a:r>
              <a:rPr lang="en-US" dirty="0"/>
              <a:t>#</a:t>
            </a:r>
          </a:p>
        </p:txBody>
      </p:sp>
      <p:sp>
        <p:nvSpPr>
          <p:cNvPr id="35" name="Key point 4">
            <a:extLst>
              <a:ext uri="{FF2B5EF4-FFF2-40B4-BE49-F238E27FC236}">
                <a16:creationId xmlns:a16="http://schemas.microsoft.com/office/drawing/2014/main" id="{1427BB43-3040-89C4-3C4C-432C3F21E2B5}"/>
              </a:ext>
            </a:extLst>
          </p:cNvPr>
          <p:cNvSpPr>
            <a:spLocks noGrp="1"/>
          </p:cNvSpPr>
          <p:nvPr>
            <p:ph type="body" sz="quarter" idx="51" hasCustomPrompt="1"/>
          </p:nvPr>
        </p:nvSpPr>
        <p:spPr>
          <a:xfrm>
            <a:off x="8577596" y="4236651"/>
            <a:ext cx="3082957" cy="592470"/>
          </a:xfrm>
        </p:spPr>
        <p:txBody>
          <a:bodyPr wrap="square" lIns="576000">
            <a:spAutoFit/>
          </a:bodyPr>
          <a:lstStyle>
            <a:lvl1pPr>
              <a:spcAft>
                <a:spcPts val="300"/>
              </a:spcAft>
              <a:defRPr sz="2000">
                <a:solidFill>
                  <a:schemeClr val="tx1"/>
                </a:solidFill>
                <a:latin typeface="+mj-lt"/>
              </a:defRPr>
            </a:lvl1pPr>
            <a:lvl2pPr marL="0" indent="0">
              <a:buNone/>
              <a:defRPr sz="1600">
                <a:solidFill>
                  <a:schemeClr val="tx1"/>
                </a:solidFill>
              </a:defRPr>
            </a:lvl2pPr>
            <a:lvl3pPr>
              <a:buClrTx/>
              <a:defRPr sz="1400">
                <a:solidFill>
                  <a:schemeClr val="bg1"/>
                </a:solidFill>
              </a:defRPr>
            </a:lvl3pPr>
          </a:lstStyle>
          <a:p>
            <a:pPr lvl="0"/>
            <a:r>
              <a:rPr lang="en-US" dirty="0"/>
              <a:t>Subhead</a:t>
            </a:r>
          </a:p>
          <a:p>
            <a:pPr lvl="1"/>
            <a:r>
              <a:rPr lang="en-US" dirty="0"/>
              <a:t>Second level</a:t>
            </a:r>
          </a:p>
        </p:txBody>
      </p:sp>
      <p:sp>
        <p:nvSpPr>
          <p:cNvPr id="21" name="Number 4">
            <a:extLst>
              <a:ext uri="{FF2B5EF4-FFF2-40B4-BE49-F238E27FC236}">
                <a16:creationId xmlns:a16="http://schemas.microsoft.com/office/drawing/2014/main" id="{0E9FC655-A3F4-0367-B66C-F23ED21851DB}"/>
              </a:ext>
            </a:extLst>
          </p:cNvPr>
          <p:cNvSpPr>
            <a:spLocks noGrp="1"/>
          </p:cNvSpPr>
          <p:nvPr>
            <p:ph type="body" sz="quarter" idx="47" hasCustomPrompt="1"/>
          </p:nvPr>
        </p:nvSpPr>
        <p:spPr>
          <a:xfrm>
            <a:off x="8539125" y="4133640"/>
            <a:ext cx="419988" cy="738664"/>
          </a:xfrm>
        </p:spPr>
        <p:txBody>
          <a:bodyPr wrap="none" anchor="t">
            <a:spAutoFit/>
          </a:bodyPr>
          <a:lstStyle>
            <a:lvl1pPr algn="ctr">
              <a:defRPr sz="4800" b="0">
                <a:solidFill>
                  <a:schemeClr val="tx1"/>
                </a:solidFill>
                <a:latin typeface="+mn-lt"/>
              </a:defRPr>
            </a:lvl1pPr>
          </a:lstStyle>
          <a:p>
            <a:pPr lvl="0"/>
            <a:r>
              <a:rPr lang="en-US" dirty="0"/>
              <a:t>#</a:t>
            </a:r>
          </a:p>
        </p:txBody>
      </p:sp>
      <p:sp>
        <p:nvSpPr>
          <p:cNvPr id="3" name="Key point 5">
            <a:extLst>
              <a:ext uri="{FF2B5EF4-FFF2-40B4-BE49-F238E27FC236}">
                <a16:creationId xmlns:a16="http://schemas.microsoft.com/office/drawing/2014/main" id="{52C8374D-7A3F-A28B-2EEF-51D1F0D83B11}"/>
              </a:ext>
            </a:extLst>
          </p:cNvPr>
          <p:cNvSpPr>
            <a:spLocks noGrp="1"/>
          </p:cNvSpPr>
          <p:nvPr>
            <p:ph type="body" sz="quarter" idx="52" hasCustomPrompt="1"/>
          </p:nvPr>
        </p:nvSpPr>
        <p:spPr>
          <a:xfrm>
            <a:off x="8577596" y="5371763"/>
            <a:ext cx="3082957" cy="592470"/>
          </a:xfrm>
        </p:spPr>
        <p:txBody>
          <a:bodyPr wrap="square" lIns="576000">
            <a:spAutoFit/>
          </a:bodyPr>
          <a:lstStyle>
            <a:lvl1pPr>
              <a:spcAft>
                <a:spcPts val="300"/>
              </a:spcAft>
              <a:defRPr sz="2000">
                <a:solidFill>
                  <a:schemeClr val="tx1"/>
                </a:solidFill>
                <a:latin typeface="+mj-lt"/>
              </a:defRPr>
            </a:lvl1pPr>
            <a:lvl2pPr marL="0" indent="0">
              <a:buNone/>
              <a:defRPr sz="1600">
                <a:solidFill>
                  <a:schemeClr val="tx1"/>
                </a:solidFill>
              </a:defRPr>
            </a:lvl2pPr>
            <a:lvl3pPr>
              <a:buClrTx/>
              <a:defRPr sz="1400">
                <a:solidFill>
                  <a:schemeClr val="bg1"/>
                </a:solidFill>
              </a:defRPr>
            </a:lvl3pPr>
          </a:lstStyle>
          <a:p>
            <a:pPr lvl="0"/>
            <a:r>
              <a:rPr lang="en-US" dirty="0"/>
              <a:t>Subhead</a:t>
            </a:r>
          </a:p>
          <a:p>
            <a:pPr lvl="1"/>
            <a:r>
              <a:rPr lang="en-US" dirty="0"/>
              <a:t>Second level</a:t>
            </a:r>
          </a:p>
        </p:txBody>
      </p:sp>
      <p:sp>
        <p:nvSpPr>
          <p:cNvPr id="4" name="Number 5">
            <a:extLst>
              <a:ext uri="{FF2B5EF4-FFF2-40B4-BE49-F238E27FC236}">
                <a16:creationId xmlns:a16="http://schemas.microsoft.com/office/drawing/2014/main" id="{CCCE178A-B069-A00E-1088-B7718A68D6CA}"/>
              </a:ext>
            </a:extLst>
          </p:cNvPr>
          <p:cNvSpPr>
            <a:spLocks noGrp="1"/>
          </p:cNvSpPr>
          <p:nvPr>
            <p:ph type="body" sz="quarter" idx="53" hasCustomPrompt="1"/>
          </p:nvPr>
        </p:nvSpPr>
        <p:spPr>
          <a:xfrm>
            <a:off x="8539125" y="5288186"/>
            <a:ext cx="419988" cy="738664"/>
          </a:xfrm>
        </p:spPr>
        <p:txBody>
          <a:bodyPr wrap="none" anchor="t">
            <a:spAutoFit/>
          </a:bodyPr>
          <a:lstStyle>
            <a:lvl1pPr algn="ctr">
              <a:defRPr sz="4800" b="0">
                <a:solidFill>
                  <a:schemeClr val="tx1"/>
                </a:solidFill>
                <a:latin typeface="+mn-lt"/>
              </a:defRPr>
            </a:lvl1pPr>
          </a:lstStyle>
          <a:p>
            <a:pPr lvl="0"/>
            <a:r>
              <a:rPr lang="en-US" dirty="0"/>
              <a:t>#</a:t>
            </a:r>
          </a:p>
        </p:txBody>
      </p:sp>
      <p:grpSp>
        <p:nvGrpSpPr>
          <p:cNvPr id="20" name="Lines">
            <a:extLst>
              <a:ext uri="{FF2B5EF4-FFF2-40B4-BE49-F238E27FC236}">
                <a16:creationId xmlns:a16="http://schemas.microsoft.com/office/drawing/2014/main" id="{5BE0B3D3-DAFA-26E7-2AF4-B6F2D2704978}"/>
              </a:ext>
            </a:extLst>
          </p:cNvPr>
          <p:cNvGrpSpPr/>
          <p:nvPr userDrawn="1"/>
        </p:nvGrpSpPr>
        <p:grpSpPr>
          <a:xfrm>
            <a:off x="8561998" y="1822330"/>
            <a:ext cx="3098556" cy="3406886"/>
            <a:chOff x="8561998" y="1822330"/>
            <a:chExt cx="3098556" cy="3406886"/>
          </a:xfrm>
        </p:grpSpPr>
        <p:cxnSp>
          <p:nvCxnSpPr>
            <p:cNvPr id="22" name="Straight Connector 21">
              <a:extLst>
                <a:ext uri="{FF2B5EF4-FFF2-40B4-BE49-F238E27FC236}">
                  <a16:creationId xmlns:a16="http://schemas.microsoft.com/office/drawing/2014/main" id="{454D8865-64F8-4B21-C466-5EDA8EDD7754}"/>
                </a:ext>
              </a:extLst>
            </p:cNvPr>
            <p:cNvCxnSpPr>
              <a:cxnSpLocks/>
            </p:cNvCxnSpPr>
            <p:nvPr/>
          </p:nvCxnSpPr>
          <p:spPr>
            <a:xfrm>
              <a:off x="8561998" y="1822330"/>
              <a:ext cx="309855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70F957B-B4D5-2560-B178-EE7B70566D77}"/>
                </a:ext>
              </a:extLst>
            </p:cNvPr>
            <p:cNvCxnSpPr>
              <a:cxnSpLocks/>
            </p:cNvCxnSpPr>
            <p:nvPr/>
          </p:nvCxnSpPr>
          <p:spPr>
            <a:xfrm>
              <a:off x="8561998" y="5229216"/>
              <a:ext cx="309855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7DC66C0-7587-DB6D-DF14-EA936A311D2D}"/>
                </a:ext>
              </a:extLst>
            </p:cNvPr>
            <p:cNvCxnSpPr>
              <a:cxnSpLocks/>
            </p:cNvCxnSpPr>
            <p:nvPr/>
          </p:nvCxnSpPr>
          <p:spPr>
            <a:xfrm>
              <a:off x="8561998" y="2958586"/>
              <a:ext cx="309855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97E727A-1C20-066F-4644-67DBC23481A6}"/>
                </a:ext>
              </a:extLst>
            </p:cNvPr>
            <p:cNvCxnSpPr>
              <a:cxnSpLocks/>
            </p:cNvCxnSpPr>
            <p:nvPr/>
          </p:nvCxnSpPr>
          <p:spPr>
            <a:xfrm>
              <a:off x="8561998" y="4094842"/>
              <a:ext cx="309855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6" name="Text Placeholder">
            <a:extLst>
              <a:ext uri="{FF2B5EF4-FFF2-40B4-BE49-F238E27FC236}">
                <a16:creationId xmlns:a16="http://schemas.microsoft.com/office/drawing/2014/main" id="{8F7281FF-7E75-7FC1-6E6C-81A3F5A24F92}"/>
              </a:ext>
            </a:extLst>
          </p:cNvPr>
          <p:cNvSpPr>
            <a:spLocks noGrp="1"/>
          </p:cNvSpPr>
          <p:nvPr>
            <p:ph type="body" sz="quarter" idx="16" hasCustomPrompt="1"/>
          </p:nvPr>
        </p:nvSpPr>
        <p:spPr>
          <a:xfrm>
            <a:off x="864002" y="3769599"/>
            <a:ext cx="4130990" cy="2307959"/>
          </a:xfrm>
        </p:spPr>
        <p:txBody>
          <a:bodyPr anchor="b"/>
          <a:lstStyle>
            <a:lvl1pPr>
              <a:defRPr sz="2000">
                <a:solidFill>
                  <a:schemeClr val="tx1"/>
                </a:solidFill>
                <a:latin typeface="+mj-lt"/>
              </a:defRPr>
            </a:lvl1pPr>
            <a:lvl2pPr marL="0" indent="0">
              <a:buNone/>
              <a:defRPr>
                <a:solidFill>
                  <a:schemeClr val="tx1"/>
                </a:solidFill>
              </a:defRPr>
            </a:lvl2pPr>
            <a:lvl3pPr marL="180000" indent="-180000">
              <a:spcAft>
                <a:spcPts val="900"/>
              </a:spcAft>
              <a:buFont typeface="HCLTech Roobert Light" pitchFamily="50" charset="0"/>
              <a:buChar char="•"/>
              <a:defRPr>
                <a:solidFill>
                  <a:schemeClr val="tx1"/>
                </a:solidFill>
              </a:defRPr>
            </a:lvl3pPr>
            <a:lvl4pPr marL="360000" indent="-180000">
              <a:spcAft>
                <a:spcPts val="900"/>
              </a:spcAft>
              <a:buClr>
                <a:schemeClr val="accent3"/>
              </a:buClr>
              <a:buFont typeface="HCLTech Roobert Light" pitchFamily="50" charset="0"/>
              <a:buChar char="–"/>
              <a:defRPr>
                <a:solidFill>
                  <a:schemeClr val="tx1"/>
                </a:solidFill>
              </a:defRPr>
            </a:lvl4pPr>
            <a:lvl5pPr marL="540000">
              <a:spcAft>
                <a:spcPts val="900"/>
              </a:spcAft>
              <a:defRPr>
                <a:solidFill>
                  <a:schemeClr val="tx1"/>
                </a:solidFill>
              </a:defRPr>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014792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Five key points – Gradient Top (Dark)">
    <p:spTree>
      <p:nvGrpSpPr>
        <p:cNvPr id="1" name=""/>
        <p:cNvGrpSpPr/>
        <p:nvPr/>
      </p:nvGrpSpPr>
      <p:grpSpPr>
        <a:xfrm>
          <a:off x="0" y="0"/>
          <a:ext cx="0" cy="0"/>
          <a:chOff x="0" y="0"/>
          <a:chExt cx="0" cy="0"/>
        </a:xfrm>
      </p:grpSpPr>
      <p:pic>
        <p:nvPicPr>
          <p:cNvPr id="4" name="Gradient (Intense)">
            <a:extLst>
              <a:ext uri="{FF2B5EF4-FFF2-40B4-BE49-F238E27FC236}">
                <a16:creationId xmlns:a16="http://schemas.microsoft.com/office/drawing/2014/main" id="{212FE787-9182-DDFA-D4F2-8A11840BCE7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16364" r="579" b="35511"/>
          <a:stretch/>
        </p:blipFill>
        <p:spPr>
          <a:xfrm>
            <a:off x="262" y="0"/>
            <a:ext cx="12191475" cy="3339106"/>
          </a:xfrm>
          <a:prstGeom prst="rect">
            <a:avLst/>
          </a:prstGeom>
        </p:spPr>
      </p:pic>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B9EA8DE8-CAEB-2FF1-FF07-C97042DB9107}"/>
              </a:ext>
            </a:extLst>
          </p:cNvPr>
          <p:cNvSpPr>
            <a:spLocks noGrp="1"/>
          </p:cNvSpPr>
          <p:nvPr>
            <p:ph type="ftr" sz="quarter" idx="41"/>
          </p:nvPr>
        </p:nvSpPr>
        <p:spPr/>
        <p:txBody>
          <a:bodyPr/>
          <a:lstStyle/>
          <a:p>
            <a:r>
              <a:rPr lang="en-GB"/>
              <a:t>Copyright © 2023 HCL Technologies | Confidential</a:t>
            </a:r>
            <a:endParaRPr lang="en-AU"/>
          </a:p>
        </p:txBody>
      </p:sp>
      <p:sp>
        <p:nvSpPr>
          <p:cNvPr id="5" name="Title 1">
            <a:extLst>
              <a:ext uri="{FF2B5EF4-FFF2-40B4-BE49-F238E27FC236}">
                <a16:creationId xmlns:a16="http://schemas.microsoft.com/office/drawing/2014/main" id="{BBA85ABC-A4EB-357D-2CB8-8DC56A1151D1}"/>
              </a:ext>
            </a:extLst>
          </p:cNvPr>
          <p:cNvSpPr>
            <a:spLocks noGrp="1"/>
          </p:cNvSpPr>
          <p:nvPr>
            <p:ph type="title" hasCustomPrompt="1"/>
          </p:nvPr>
        </p:nvSpPr>
        <p:spPr>
          <a:xfrm>
            <a:off x="864001" y="860400"/>
            <a:ext cx="10429474" cy="1107996"/>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6" name="Subtitle">
            <a:extLst>
              <a:ext uri="{FF2B5EF4-FFF2-40B4-BE49-F238E27FC236}">
                <a16:creationId xmlns:a16="http://schemas.microsoft.com/office/drawing/2014/main" id="{1B02EF71-CAC2-E43E-463C-9E1E1D34288A}"/>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bg1"/>
                </a:solidFill>
                <a:latin typeface="+mn-lt"/>
                <a:cs typeface="+mj-cs"/>
              </a:defRPr>
            </a:lvl1pPr>
          </a:lstStyle>
          <a:p>
            <a:pPr lvl="0"/>
            <a:r>
              <a:rPr lang="en-US" dirty="0"/>
              <a:t>Insert subtitle</a:t>
            </a:r>
          </a:p>
        </p:txBody>
      </p:sp>
      <p:sp>
        <p:nvSpPr>
          <p:cNvPr id="2" name="Text Placeholder 1">
            <a:extLst>
              <a:ext uri="{FF2B5EF4-FFF2-40B4-BE49-F238E27FC236}">
                <a16:creationId xmlns:a16="http://schemas.microsoft.com/office/drawing/2014/main" id="{DD740FB3-FB39-5896-176C-7AB24B5BCB03}"/>
              </a:ext>
            </a:extLst>
          </p:cNvPr>
          <p:cNvSpPr>
            <a:spLocks noGrp="1"/>
          </p:cNvSpPr>
          <p:nvPr>
            <p:ph type="body" sz="quarter" idx="42" hasCustomPrompt="1"/>
          </p:nvPr>
        </p:nvSpPr>
        <p:spPr>
          <a:xfrm>
            <a:off x="878398" y="3843325"/>
            <a:ext cx="1724402" cy="2078674"/>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9" name="Text Placeholder 1">
            <a:extLst>
              <a:ext uri="{FF2B5EF4-FFF2-40B4-BE49-F238E27FC236}">
                <a16:creationId xmlns:a16="http://schemas.microsoft.com/office/drawing/2014/main" id="{5F3DC56E-CD0F-CF93-3594-B1F9507286DF}"/>
              </a:ext>
            </a:extLst>
          </p:cNvPr>
          <p:cNvSpPr>
            <a:spLocks noGrp="1"/>
          </p:cNvSpPr>
          <p:nvPr>
            <p:ph type="body" sz="quarter" idx="43" hasCustomPrompt="1"/>
          </p:nvPr>
        </p:nvSpPr>
        <p:spPr>
          <a:xfrm>
            <a:off x="3069452" y="3843325"/>
            <a:ext cx="1724402" cy="2078674"/>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11" name="Text Placeholder 1">
            <a:extLst>
              <a:ext uri="{FF2B5EF4-FFF2-40B4-BE49-F238E27FC236}">
                <a16:creationId xmlns:a16="http://schemas.microsoft.com/office/drawing/2014/main" id="{4B185587-5881-D046-39C7-A8E82F356505}"/>
              </a:ext>
            </a:extLst>
          </p:cNvPr>
          <p:cNvSpPr>
            <a:spLocks noGrp="1"/>
          </p:cNvSpPr>
          <p:nvPr>
            <p:ph type="body" sz="quarter" idx="44" hasCustomPrompt="1"/>
          </p:nvPr>
        </p:nvSpPr>
        <p:spPr>
          <a:xfrm>
            <a:off x="5245200" y="3843325"/>
            <a:ext cx="1724402" cy="2078674"/>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12" name="Text Placeholder 1">
            <a:extLst>
              <a:ext uri="{FF2B5EF4-FFF2-40B4-BE49-F238E27FC236}">
                <a16:creationId xmlns:a16="http://schemas.microsoft.com/office/drawing/2014/main" id="{90F3CE53-7BAC-538E-10C5-311CD02191F5}"/>
              </a:ext>
            </a:extLst>
          </p:cNvPr>
          <p:cNvSpPr>
            <a:spLocks noGrp="1"/>
          </p:cNvSpPr>
          <p:nvPr>
            <p:ph type="body" sz="quarter" idx="45" hasCustomPrompt="1"/>
          </p:nvPr>
        </p:nvSpPr>
        <p:spPr>
          <a:xfrm>
            <a:off x="7436254" y="3843325"/>
            <a:ext cx="1724402" cy="2078674"/>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13" name="Text Placeholder 1">
            <a:extLst>
              <a:ext uri="{FF2B5EF4-FFF2-40B4-BE49-F238E27FC236}">
                <a16:creationId xmlns:a16="http://schemas.microsoft.com/office/drawing/2014/main" id="{A14C60D4-9520-756A-C3CD-9C6669E5B7E0}"/>
              </a:ext>
            </a:extLst>
          </p:cNvPr>
          <p:cNvSpPr>
            <a:spLocks noGrp="1"/>
          </p:cNvSpPr>
          <p:nvPr>
            <p:ph type="body" sz="quarter" idx="46" hasCustomPrompt="1"/>
          </p:nvPr>
        </p:nvSpPr>
        <p:spPr>
          <a:xfrm>
            <a:off x="9579599" y="3843325"/>
            <a:ext cx="1724402" cy="2078674"/>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a:t>
            </a:r>
            <a:r>
              <a:rPr lang="en-US" dirty="0" err="1"/>
              <a:t>levela</a:t>
            </a:r>
            <a:endParaRPr lang="en-US" dirty="0"/>
          </a:p>
        </p:txBody>
      </p:sp>
    </p:spTree>
    <p:extLst>
      <p:ext uri="{BB962C8B-B14F-4D97-AF65-F5344CB8AC3E}">
        <p14:creationId xmlns:p14="http://schemas.microsoft.com/office/powerpoint/2010/main" val="425779915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Five key points – Gradient Top (Light)">
    <p:spTree>
      <p:nvGrpSpPr>
        <p:cNvPr id="1" name=""/>
        <p:cNvGrpSpPr/>
        <p:nvPr/>
      </p:nvGrpSpPr>
      <p:grpSpPr>
        <a:xfrm>
          <a:off x="0" y="0"/>
          <a:ext cx="0" cy="0"/>
          <a:chOff x="0" y="0"/>
          <a:chExt cx="0" cy="0"/>
        </a:xfrm>
      </p:grpSpPr>
      <p:pic>
        <p:nvPicPr>
          <p:cNvPr id="9" name="Gradient (Light)">
            <a:extLst>
              <a:ext uri="{FF2B5EF4-FFF2-40B4-BE49-F238E27FC236}">
                <a16:creationId xmlns:a16="http://schemas.microsoft.com/office/drawing/2014/main" id="{5463CF39-83E1-824F-3DA0-4DDB35FC26E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 r="1241" b="52607"/>
          <a:stretch/>
        </p:blipFill>
        <p:spPr>
          <a:xfrm>
            <a:off x="0" y="0"/>
            <a:ext cx="12192000" cy="3304896"/>
          </a:xfrm>
          <a:prstGeom prst="rect">
            <a:avLst/>
          </a:prstGeom>
        </p:spPr>
      </p:pic>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B9EA8DE8-CAEB-2FF1-FF07-C97042DB9107}"/>
              </a:ext>
            </a:extLst>
          </p:cNvPr>
          <p:cNvSpPr>
            <a:spLocks noGrp="1"/>
          </p:cNvSpPr>
          <p:nvPr>
            <p:ph type="ftr" sz="quarter" idx="41"/>
          </p:nvPr>
        </p:nvSpPr>
        <p:spPr/>
        <p:txBody>
          <a:bodyPr/>
          <a:lstStyle/>
          <a:p>
            <a:r>
              <a:rPr lang="en-GB"/>
              <a:t>Copyright © 2023 HCL Technologies | Confidential</a:t>
            </a:r>
            <a:endParaRPr lang="en-AU"/>
          </a:p>
        </p:txBody>
      </p:sp>
      <p:sp>
        <p:nvSpPr>
          <p:cNvPr id="5" name="Title 1">
            <a:extLst>
              <a:ext uri="{FF2B5EF4-FFF2-40B4-BE49-F238E27FC236}">
                <a16:creationId xmlns:a16="http://schemas.microsoft.com/office/drawing/2014/main" id="{BBA85ABC-A4EB-357D-2CB8-8DC56A1151D1}"/>
              </a:ext>
            </a:extLst>
          </p:cNvPr>
          <p:cNvSpPr>
            <a:spLocks noGrp="1"/>
          </p:cNvSpPr>
          <p:nvPr>
            <p:ph type="title" hasCustomPrompt="1"/>
          </p:nvPr>
        </p:nvSpPr>
        <p:spPr>
          <a:xfrm>
            <a:off x="864001" y="860400"/>
            <a:ext cx="10429474" cy="1107996"/>
          </a:xfrm>
        </p:spPr>
        <p:txBody>
          <a:bodyPr/>
          <a:lstStyle>
            <a:lvl1pPr>
              <a:defRPr sz="4000">
                <a:solidFill>
                  <a:schemeClr val="tx1"/>
                </a:solidFill>
              </a:defRPr>
            </a:lvl1pPr>
          </a:lstStyle>
          <a:p>
            <a:r>
              <a:rPr lang="en-US" dirty="0"/>
              <a:t>Click to edit </a:t>
            </a:r>
            <a:br>
              <a:rPr lang="en-US" dirty="0"/>
            </a:br>
            <a:r>
              <a:rPr lang="en-US" dirty="0"/>
              <a:t>Master title style</a:t>
            </a:r>
          </a:p>
        </p:txBody>
      </p:sp>
      <p:sp>
        <p:nvSpPr>
          <p:cNvPr id="6" name="Subtitle">
            <a:extLst>
              <a:ext uri="{FF2B5EF4-FFF2-40B4-BE49-F238E27FC236}">
                <a16:creationId xmlns:a16="http://schemas.microsoft.com/office/drawing/2014/main" id="{1B02EF71-CAC2-E43E-463C-9E1E1D34288A}"/>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2" name="Text Placeholder 1">
            <a:extLst>
              <a:ext uri="{FF2B5EF4-FFF2-40B4-BE49-F238E27FC236}">
                <a16:creationId xmlns:a16="http://schemas.microsoft.com/office/drawing/2014/main" id="{4C6E0711-3407-EE75-1268-0E354508B18F}"/>
              </a:ext>
            </a:extLst>
          </p:cNvPr>
          <p:cNvSpPr>
            <a:spLocks noGrp="1"/>
          </p:cNvSpPr>
          <p:nvPr>
            <p:ph type="body" sz="quarter" idx="42" hasCustomPrompt="1"/>
          </p:nvPr>
        </p:nvSpPr>
        <p:spPr>
          <a:xfrm>
            <a:off x="878398" y="3843325"/>
            <a:ext cx="1724402" cy="2078674"/>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4" name="Text Placeholder 1">
            <a:extLst>
              <a:ext uri="{FF2B5EF4-FFF2-40B4-BE49-F238E27FC236}">
                <a16:creationId xmlns:a16="http://schemas.microsoft.com/office/drawing/2014/main" id="{037383FF-FBE8-C100-8719-0566160054BC}"/>
              </a:ext>
            </a:extLst>
          </p:cNvPr>
          <p:cNvSpPr>
            <a:spLocks noGrp="1"/>
          </p:cNvSpPr>
          <p:nvPr>
            <p:ph type="body" sz="quarter" idx="43" hasCustomPrompt="1"/>
          </p:nvPr>
        </p:nvSpPr>
        <p:spPr>
          <a:xfrm>
            <a:off x="3069452" y="3843325"/>
            <a:ext cx="1724402" cy="2078674"/>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11" name="Text Placeholder 1">
            <a:extLst>
              <a:ext uri="{FF2B5EF4-FFF2-40B4-BE49-F238E27FC236}">
                <a16:creationId xmlns:a16="http://schemas.microsoft.com/office/drawing/2014/main" id="{5D8643F8-E99B-6F14-6700-4118960E94E5}"/>
              </a:ext>
            </a:extLst>
          </p:cNvPr>
          <p:cNvSpPr>
            <a:spLocks noGrp="1"/>
          </p:cNvSpPr>
          <p:nvPr>
            <p:ph type="body" sz="quarter" idx="44" hasCustomPrompt="1"/>
          </p:nvPr>
        </p:nvSpPr>
        <p:spPr>
          <a:xfrm>
            <a:off x="5245200" y="3843325"/>
            <a:ext cx="1724402" cy="2078674"/>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12" name="Text Placeholder 1">
            <a:extLst>
              <a:ext uri="{FF2B5EF4-FFF2-40B4-BE49-F238E27FC236}">
                <a16:creationId xmlns:a16="http://schemas.microsoft.com/office/drawing/2014/main" id="{CB637F4F-7DCB-1361-1B91-25E4A3BDF65B}"/>
              </a:ext>
            </a:extLst>
          </p:cNvPr>
          <p:cNvSpPr>
            <a:spLocks noGrp="1"/>
          </p:cNvSpPr>
          <p:nvPr>
            <p:ph type="body" sz="quarter" idx="45" hasCustomPrompt="1"/>
          </p:nvPr>
        </p:nvSpPr>
        <p:spPr>
          <a:xfrm>
            <a:off x="7436254" y="3843325"/>
            <a:ext cx="1724402" cy="2078674"/>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13" name="Text Placeholder 1">
            <a:extLst>
              <a:ext uri="{FF2B5EF4-FFF2-40B4-BE49-F238E27FC236}">
                <a16:creationId xmlns:a16="http://schemas.microsoft.com/office/drawing/2014/main" id="{D1E6A458-B8B7-3BF0-80D7-8EC5A2931721}"/>
              </a:ext>
            </a:extLst>
          </p:cNvPr>
          <p:cNvSpPr>
            <a:spLocks noGrp="1"/>
          </p:cNvSpPr>
          <p:nvPr>
            <p:ph type="body" sz="quarter" idx="46" hasCustomPrompt="1"/>
          </p:nvPr>
        </p:nvSpPr>
        <p:spPr>
          <a:xfrm>
            <a:off x="9579599" y="3843325"/>
            <a:ext cx="1724402" cy="2078674"/>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a:t>
            </a:r>
            <a:r>
              <a:rPr lang="en-US" dirty="0" err="1"/>
              <a:t>levela</a:t>
            </a:r>
            <a:endParaRPr lang="en-US" dirty="0"/>
          </a:p>
        </p:txBody>
      </p:sp>
    </p:spTree>
    <p:extLst>
      <p:ext uri="{BB962C8B-B14F-4D97-AF65-F5344CB8AC3E}">
        <p14:creationId xmlns:p14="http://schemas.microsoft.com/office/powerpoint/2010/main" val="62543277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Five key points – Boxes, numbered">
    <p:bg>
      <p:bgRef idx="1001">
        <a:schemeClr val="bg1"/>
      </p:bgRef>
    </p:bg>
    <p:spTree>
      <p:nvGrpSpPr>
        <p:cNvPr id="1" name=""/>
        <p:cNvGrpSpPr/>
        <p:nvPr/>
      </p:nvGrpSpPr>
      <p:grpSpPr>
        <a:xfrm>
          <a:off x="0" y="0"/>
          <a:ext cx="0" cy="0"/>
          <a:chOff x="0" y="0"/>
          <a:chExt cx="0" cy="0"/>
        </a:xfrm>
      </p:grpSpPr>
      <p:sp>
        <p:nvSpPr>
          <p:cNvPr id="12" name="Gray BG">
            <a:extLst>
              <a:ext uri="{FF2B5EF4-FFF2-40B4-BE49-F238E27FC236}">
                <a16:creationId xmlns:a16="http://schemas.microsoft.com/office/drawing/2014/main" id="{4711174F-44BE-8307-70B7-951F23AFECB1}"/>
              </a:ext>
              <a:ext uri="{C183D7F6-B498-43B3-948B-1728B52AA6E4}">
                <adec:decorative xmlns:adec="http://schemas.microsoft.com/office/drawing/2017/decorative" val="1"/>
              </a:ext>
            </a:extLst>
          </p:cNvPr>
          <p:cNvSpPr/>
          <p:nvPr userDrawn="1"/>
        </p:nvSpPr>
        <p:spPr>
          <a:xfrm>
            <a:off x="0" y="0"/>
            <a:ext cx="12192000" cy="3667649"/>
          </a:xfrm>
          <a:prstGeom prst="rect">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6" name="Footer Placeholder">
            <a:extLst>
              <a:ext uri="{FF2B5EF4-FFF2-40B4-BE49-F238E27FC236}">
                <a16:creationId xmlns:a16="http://schemas.microsoft.com/office/drawing/2014/main" id="{A6A21692-8D2D-586E-2B4F-4DAC7EEC9348}"/>
              </a:ext>
            </a:extLst>
          </p:cNvPr>
          <p:cNvSpPr>
            <a:spLocks noGrp="1"/>
          </p:cNvSpPr>
          <p:nvPr>
            <p:ph type="ftr" sz="quarter" idx="60"/>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83E36E3D-4556-E04F-3599-68F9588E8B27}"/>
              </a:ext>
            </a:extLst>
          </p:cNvPr>
          <p:cNvSpPr>
            <a:spLocks noGrp="1"/>
          </p:cNvSpPr>
          <p:nvPr>
            <p:ph type="title" hasCustomPrompt="1"/>
          </p:nvPr>
        </p:nvSpPr>
        <p:spPr>
          <a:xfrm>
            <a:off x="864001" y="860400"/>
            <a:ext cx="10429474" cy="1107996"/>
          </a:xfrm>
        </p:spPr>
        <p:txBody>
          <a:bodyPr/>
          <a:lstStyle>
            <a:lvl1pPr>
              <a:defRPr sz="4000"/>
            </a:lvl1pPr>
          </a:lstStyle>
          <a:p>
            <a:r>
              <a:rPr lang="en-US" dirty="0"/>
              <a:t>Click to edit </a:t>
            </a:r>
            <a:br>
              <a:rPr lang="en-US" dirty="0"/>
            </a:br>
            <a:r>
              <a:rPr lang="en-US" dirty="0"/>
              <a:t>Master title style</a:t>
            </a:r>
          </a:p>
        </p:txBody>
      </p:sp>
      <p:sp>
        <p:nvSpPr>
          <p:cNvPr id="3" name="Subtitle">
            <a:extLst>
              <a:ext uri="{FF2B5EF4-FFF2-40B4-BE49-F238E27FC236}">
                <a16:creationId xmlns:a16="http://schemas.microsoft.com/office/drawing/2014/main" id="{C27183B8-EA0B-6044-0221-D45C876477F2}"/>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5" name="Numbered Subhead 1">
            <a:extLst>
              <a:ext uri="{FF2B5EF4-FFF2-40B4-BE49-F238E27FC236}">
                <a16:creationId xmlns:a16="http://schemas.microsoft.com/office/drawing/2014/main" id="{677ED28D-044D-F0A2-B200-D726B24522BB}"/>
              </a:ext>
            </a:extLst>
          </p:cNvPr>
          <p:cNvSpPr>
            <a:spLocks noGrp="1"/>
          </p:cNvSpPr>
          <p:nvPr>
            <p:ph type="body" sz="quarter" idx="17" hasCustomPrompt="1"/>
          </p:nvPr>
        </p:nvSpPr>
        <p:spPr>
          <a:xfrm>
            <a:off x="900000" y="2671780"/>
            <a:ext cx="1934400" cy="1620000"/>
          </a:xfrm>
          <a:prstGeom prst="roundRect">
            <a:avLst>
              <a:gd name="adj" fmla="val 3562"/>
            </a:avLst>
          </a:prstGeom>
          <a:solidFill>
            <a:schemeClr val="tx2"/>
          </a:solidFill>
        </p:spPr>
        <p:txBody>
          <a:bodyPr lIns="216000" tIns="144000" rIns="144000" bIns="108000"/>
          <a:lstStyle>
            <a:lvl1pPr>
              <a:lnSpc>
                <a:spcPct val="100000"/>
              </a:lnSpc>
              <a:spcBef>
                <a:spcPts val="0"/>
              </a:spcBef>
              <a:spcAft>
                <a:spcPts val="300"/>
              </a:spcAft>
              <a:defRPr sz="4800" b="0">
                <a:solidFill>
                  <a:schemeClr val="bg1"/>
                </a:solidFill>
                <a:latin typeface="+mn-lt"/>
              </a:defRPr>
            </a:lvl1pPr>
            <a:lvl2pPr marL="0" indent="0">
              <a:spcBef>
                <a:spcPts val="0"/>
              </a:spcBef>
              <a:buFontTx/>
              <a:buNone/>
              <a:defRPr sz="2000">
                <a:solidFill>
                  <a:schemeClr val="bg1"/>
                </a:solidFill>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p:txBody>
      </p:sp>
      <p:sp>
        <p:nvSpPr>
          <p:cNvPr id="16" name="Text Placeholder 1">
            <a:extLst>
              <a:ext uri="{FF2B5EF4-FFF2-40B4-BE49-F238E27FC236}">
                <a16:creationId xmlns:a16="http://schemas.microsoft.com/office/drawing/2014/main" id="{31173C39-6087-FD22-47E6-386CD6A35B6A}"/>
              </a:ext>
            </a:extLst>
          </p:cNvPr>
          <p:cNvSpPr>
            <a:spLocks noGrp="1"/>
          </p:cNvSpPr>
          <p:nvPr>
            <p:ph type="body" sz="quarter" idx="51" hasCustomPrompt="1"/>
          </p:nvPr>
        </p:nvSpPr>
        <p:spPr>
          <a:xfrm>
            <a:off x="900000" y="4291780"/>
            <a:ext cx="1934400" cy="1667695"/>
          </a:xfrm>
        </p:spPr>
        <p:txBody>
          <a:bodyPr tIns="252000" rIns="180000"/>
          <a:lstStyle>
            <a:lvl1pPr>
              <a:spcBef>
                <a:spcPts val="1200"/>
              </a:spcBef>
              <a:defRPr sz="1600" b="0">
                <a:latin typeface="+mn-lt"/>
              </a:defRPr>
            </a:lvl1pPr>
            <a:lvl2pPr marL="180000" indent="-180000">
              <a:spcAft>
                <a:spcPts val="600"/>
              </a:spcAft>
              <a:buClrTx/>
              <a:buFont typeface="HCLTech Roobert Light" panose="020B0604020202020204" pitchFamily="34" charset="0"/>
              <a:buChar char="•"/>
              <a:defRPr/>
            </a:lvl2pPr>
            <a:lvl3pPr marL="360000">
              <a:spcAft>
                <a:spcPts val="600"/>
              </a:spcAft>
              <a:buClrTx/>
              <a:buFont typeface="HCLTech Roobert Light" panose="020B0503030202060203" pitchFamily="34" charset="0"/>
              <a:buChar char="–"/>
              <a:defRPr sz="1400"/>
            </a:lvl3pPr>
            <a:lvl4pPr marL="540000">
              <a:spcAft>
                <a:spcPts val="600"/>
              </a:spcAft>
              <a:buClrTx/>
              <a:buFont typeface="HCLTech Roobert Light" panose="020B0604020202020204" pitchFamily="34" charset="0"/>
              <a:buChar char="•"/>
              <a:defRPr/>
            </a:lvl4pPr>
          </a:lstStyle>
          <a:p>
            <a:pPr lvl="0"/>
            <a:r>
              <a:rPr lang="en-US" dirty="0"/>
              <a:t>Insert body text</a:t>
            </a:r>
          </a:p>
          <a:p>
            <a:pPr lvl="1"/>
            <a:r>
              <a:rPr lang="en-US" dirty="0"/>
              <a:t>Second level</a:t>
            </a:r>
          </a:p>
          <a:p>
            <a:pPr lvl="2"/>
            <a:r>
              <a:rPr lang="en-US" dirty="0"/>
              <a:t>Third level</a:t>
            </a:r>
          </a:p>
          <a:p>
            <a:pPr lvl="3"/>
            <a:r>
              <a:rPr lang="en-US" dirty="0"/>
              <a:t>Fourth level</a:t>
            </a:r>
          </a:p>
        </p:txBody>
      </p:sp>
      <p:sp>
        <p:nvSpPr>
          <p:cNvPr id="17" name="Numbered Subhead 2">
            <a:extLst>
              <a:ext uri="{FF2B5EF4-FFF2-40B4-BE49-F238E27FC236}">
                <a16:creationId xmlns:a16="http://schemas.microsoft.com/office/drawing/2014/main" id="{45094213-35AD-5CE7-2E33-E54AA3B78395}"/>
              </a:ext>
            </a:extLst>
          </p:cNvPr>
          <p:cNvSpPr>
            <a:spLocks noGrp="1"/>
          </p:cNvSpPr>
          <p:nvPr>
            <p:ph type="body" sz="quarter" idx="52" hasCustomPrompt="1"/>
          </p:nvPr>
        </p:nvSpPr>
        <p:spPr>
          <a:xfrm>
            <a:off x="3015969" y="2671780"/>
            <a:ext cx="1933200" cy="1620000"/>
          </a:xfrm>
          <a:prstGeom prst="roundRect">
            <a:avLst>
              <a:gd name="adj" fmla="val 3849"/>
            </a:avLst>
          </a:prstGeom>
          <a:solidFill>
            <a:schemeClr val="accent3"/>
          </a:solidFill>
        </p:spPr>
        <p:txBody>
          <a:bodyPr lIns="216000" tIns="144000" rIns="144000" bIns="108000"/>
          <a:lstStyle>
            <a:lvl1pPr>
              <a:lnSpc>
                <a:spcPct val="100000"/>
              </a:lnSpc>
              <a:spcBef>
                <a:spcPts val="0"/>
              </a:spcBef>
              <a:spcAft>
                <a:spcPts val="300"/>
              </a:spcAft>
              <a:defRPr sz="4800" b="0">
                <a:solidFill>
                  <a:schemeClr val="bg1"/>
                </a:solidFill>
                <a:latin typeface="+mn-lt"/>
              </a:defRPr>
            </a:lvl1pPr>
            <a:lvl2pPr marL="0" indent="0">
              <a:spcBef>
                <a:spcPts val="0"/>
              </a:spcBef>
              <a:buFontTx/>
              <a:buNone/>
              <a:defRPr sz="2000">
                <a:solidFill>
                  <a:schemeClr val="bg1"/>
                </a:solidFill>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p:txBody>
      </p:sp>
      <p:sp>
        <p:nvSpPr>
          <p:cNvPr id="18" name="Text Placeholder 2">
            <a:extLst>
              <a:ext uri="{FF2B5EF4-FFF2-40B4-BE49-F238E27FC236}">
                <a16:creationId xmlns:a16="http://schemas.microsoft.com/office/drawing/2014/main" id="{D3354470-A65C-579E-4789-4C12E6B344F6}"/>
              </a:ext>
            </a:extLst>
          </p:cNvPr>
          <p:cNvSpPr>
            <a:spLocks noGrp="1"/>
          </p:cNvSpPr>
          <p:nvPr>
            <p:ph type="body" sz="quarter" idx="53" hasCustomPrompt="1"/>
          </p:nvPr>
        </p:nvSpPr>
        <p:spPr>
          <a:xfrm>
            <a:off x="3015969" y="4291780"/>
            <a:ext cx="1933200" cy="1667695"/>
          </a:xfrm>
        </p:spPr>
        <p:txBody>
          <a:bodyPr tIns="252000" rIns="180000"/>
          <a:lstStyle>
            <a:lvl1pPr>
              <a:spcBef>
                <a:spcPts val="1200"/>
              </a:spcBef>
              <a:defRPr sz="1600" b="0">
                <a:latin typeface="+mn-lt"/>
              </a:defRPr>
            </a:lvl1pPr>
            <a:lvl2pPr marL="180000" indent="-180000">
              <a:spcAft>
                <a:spcPts val="600"/>
              </a:spcAft>
              <a:buClrTx/>
              <a:buFont typeface="HCLTech Roobert Light" panose="020B0604020202020204" pitchFamily="34" charset="0"/>
              <a:buChar char="•"/>
              <a:defRPr/>
            </a:lvl2pPr>
            <a:lvl3pPr marL="360000">
              <a:spcAft>
                <a:spcPts val="600"/>
              </a:spcAft>
              <a:buClrTx/>
              <a:buFont typeface="HCLTech Roobert Light" panose="020B0503030202060203" pitchFamily="34" charset="0"/>
              <a:buChar char="–"/>
              <a:defRPr sz="1400"/>
            </a:lvl3pPr>
            <a:lvl4pPr marL="540000">
              <a:spcAft>
                <a:spcPts val="600"/>
              </a:spcAft>
              <a:buClrTx/>
              <a:buFont typeface="HCLTech Roobert Light" panose="020B0604020202020204" pitchFamily="34" charset="0"/>
              <a:buChar char="•"/>
              <a:defRPr/>
            </a:lvl4pPr>
          </a:lstStyle>
          <a:p>
            <a:pPr lvl="0"/>
            <a:r>
              <a:rPr lang="en-US" dirty="0"/>
              <a:t>Insert body text</a:t>
            </a:r>
          </a:p>
          <a:p>
            <a:pPr lvl="1"/>
            <a:r>
              <a:rPr lang="en-US" dirty="0"/>
              <a:t>Second level</a:t>
            </a:r>
          </a:p>
          <a:p>
            <a:pPr lvl="2"/>
            <a:r>
              <a:rPr lang="en-US" dirty="0"/>
              <a:t>Third level</a:t>
            </a:r>
          </a:p>
          <a:p>
            <a:pPr lvl="3"/>
            <a:r>
              <a:rPr lang="en-US" dirty="0"/>
              <a:t>Fourth level</a:t>
            </a:r>
          </a:p>
        </p:txBody>
      </p:sp>
      <p:sp>
        <p:nvSpPr>
          <p:cNvPr id="19" name="Numbered Subhead 3">
            <a:extLst>
              <a:ext uri="{FF2B5EF4-FFF2-40B4-BE49-F238E27FC236}">
                <a16:creationId xmlns:a16="http://schemas.microsoft.com/office/drawing/2014/main" id="{EA614151-D528-B4C3-CE81-0F06EA5CE9E9}"/>
              </a:ext>
            </a:extLst>
          </p:cNvPr>
          <p:cNvSpPr>
            <a:spLocks noGrp="1"/>
          </p:cNvSpPr>
          <p:nvPr>
            <p:ph type="body" sz="quarter" idx="54" hasCustomPrompt="1"/>
          </p:nvPr>
        </p:nvSpPr>
        <p:spPr>
          <a:xfrm>
            <a:off x="5130738" y="2671780"/>
            <a:ext cx="1933200" cy="1620000"/>
          </a:xfrm>
          <a:prstGeom prst="roundRect">
            <a:avLst>
              <a:gd name="adj" fmla="val 3849"/>
            </a:avLst>
          </a:prstGeom>
          <a:solidFill>
            <a:schemeClr val="accent4"/>
          </a:solidFill>
        </p:spPr>
        <p:txBody>
          <a:bodyPr lIns="216000" tIns="144000" rIns="144000" bIns="108000"/>
          <a:lstStyle>
            <a:lvl1pPr>
              <a:lnSpc>
                <a:spcPct val="100000"/>
              </a:lnSpc>
              <a:spcBef>
                <a:spcPts val="0"/>
              </a:spcBef>
              <a:spcAft>
                <a:spcPts val="300"/>
              </a:spcAft>
              <a:defRPr sz="4800" b="0">
                <a:solidFill>
                  <a:schemeClr val="bg1"/>
                </a:solidFill>
                <a:latin typeface="+mn-lt"/>
              </a:defRPr>
            </a:lvl1pPr>
            <a:lvl2pPr marL="0" indent="0">
              <a:spcBef>
                <a:spcPts val="0"/>
              </a:spcBef>
              <a:buFontTx/>
              <a:buNone/>
              <a:defRPr sz="2000">
                <a:solidFill>
                  <a:schemeClr val="bg1"/>
                </a:solidFill>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p:txBody>
      </p:sp>
      <p:sp>
        <p:nvSpPr>
          <p:cNvPr id="20" name="Text Placeholder 3">
            <a:extLst>
              <a:ext uri="{FF2B5EF4-FFF2-40B4-BE49-F238E27FC236}">
                <a16:creationId xmlns:a16="http://schemas.microsoft.com/office/drawing/2014/main" id="{5AE2DF37-084C-CCAD-4362-551EA2E120A8}"/>
              </a:ext>
            </a:extLst>
          </p:cNvPr>
          <p:cNvSpPr>
            <a:spLocks noGrp="1"/>
          </p:cNvSpPr>
          <p:nvPr>
            <p:ph type="body" sz="quarter" idx="55" hasCustomPrompt="1"/>
          </p:nvPr>
        </p:nvSpPr>
        <p:spPr>
          <a:xfrm>
            <a:off x="5130738" y="4291780"/>
            <a:ext cx="1933200" cy="1667695"/>
          </a:xfrm>
        </p:spPr>
        <p:txBody>
          <a:bodyPr tIns="252000" rIns="180000"/>
          <a:lstStyle>
            <a:lvl1pPr>
              <a:spcBef>
                <a:spcPts val="1200"/>
              </a:spcBef>
              <a:defRPr sz="1600" b="0">
                <a:latin typeface="+mn-lt"/>
              </a:defRPr>
            </a:lvl1pPr>
            <a:lvl2pPr marL="180000" indent="-180000">
              <a:spcAft>
                <a:spcPts val="600"/>
              </a:spcAft>
              <a:buClrTx/>
              <a:buFont typeface="HCLTech Roobert Light" panose="020B0604020202020204" pitchFamily="34" charset="0"/>
              <a:buChar char="•"/>
              <a:defRPr/>
            </a:lvl2pPr>
            <a:lvl3pPr marL="360000">
              <a:spcAft>
                <a:spcPts val="600"/>
              </a:spcAft>
              <a:buClrTx/>
              <a:buFont typeface="HCLTech Roobert Light" panose="020B0503030202060203" pitchFamily="34" charset="0"/>
              <a:buChar char="–"/>
              <a:defRPr sz="1400"/>
            </a:lvl3pPr>
            <a:lvl4pPr marL="540000">
              <a:spcAft>
                <a:spcPts val="600"/>
              </a:spcAft>
              <a:buClrTx/>
              <a:buFont typeface="HCLTech Roobert Light" panose="020B0604020202020204" pitchFamily="34" charset="0"/>
              <a:buChar char="•"/>
              <a:defRPr/>
            </a:lvl4pPr>
          </a:lstStyle>
          <a:p>
            <a:pPr lvl="0"/>
            <a:r>
              <a:rPr lang="en-US" dirty="0"/>
              <a:t>Insert body text</a:t>
            </a:r>
          </a:p>
          <a:p>
            <a:pPr lvl="1"/>
            <a:r>
              <a:rPr lang="en-US" dirty="0"/>
              <a:t>Second level</a:t>
            </a:r>
          </a:p>
          <a:p>
            <a:pPr lvl="2"/>
            <a:r>
              <a:rPr lang="en-US" dirty="0"/>
              <a:t>Third level</a:t>
            </a:r>
          </a:p>
          <a:p>
            <a:pPr lvl="3"/>
            <a:r>
              <a:rPr lang="en-US" dirty="0"/>
              <a:t>Fourth level</a:t>
            </a:r>
          </a:p>
        </p:txBody>
      </p:sp>
      <p:sp>
        <p:nvSpPr>
          <p:cNvPr id="21" name="Numbered Subhead 4">
            <a:extLst>
              <a:ext uri="{FF2B5EF4-FFF2-40B4-BE49-F238E27FC236}">
                <a16:creationId xmlns:a16="http://schemas.microsoft.com/office/drawing/2014/main" id="{3326AD47-4E62-BCE5-A5F3-0AEF66BC6C6F}"/>
              </a:ext>
            </a:extLst>
          </p:cNvPr>
          <p:cNvSpPr>
            <a:spLocks noGrp="1"/>
          </p:cNvSpPr>
          <p:nvPr>
            <p:ph type="body" sz="quarter" idx="56" hasCustomPrompt="1"/>
          </p:nvPr>
        </p:nvSpPr>
        <p:spPr>
          <a:xfrm>
            <a:off x="7245507" y="2671780"/>
            <a:ext cx="1933200" cy="1620000"/>
          </a:xfrm>
          <a:prstGeom prst="roundRect">
            <a:avLst>
              <a:gd name="adj" fmla="val 3849"/>
            </a:avLst>
          </a:prstGeom>
          <a:solidFill>
            <a:srgbClr val="8291A0"/>
          </a:solidFill>
        </p:spPr>
        <p:txBody>
          <a:bodyPr lIns="216000" tIns="144000" rIns="144000" bIns="108000"/>
          <a:lstStyle>
            <a:lvl1pPr>
              <a:lnSpc>
                <a:spcPct val="100000"/>
              </a:lnSpc>
              <a:spcBef>
                <a:spcPts val="0"/>
              </a:spcBef>
              <a:spcAft>
                <a:spcPts val="300"/>
              </a:spcAft>
              <a:defRPr sz="4800" b="0">
                <a:solidFill>
                  <a:schemeClr val="bg1"/>
                </a:solidFill>
                <a:latin typeface="+mn-lt"/>
              </a:defRPr>
            </a:lvl1pPr>
            <a:lvl2pPr marL="0" indent="0">
              <a:spcBef>
                <a:spcPts val="0"/>
              </a:spcBef>
              <a:buFontTx/>
              <a:buNone/>
              <a:defRPr sz="2000">
                <a:solidFill>
                  <a:schemeClr val="bg1"/>
                </a:solidFill>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p:txBody>
      </p:sp>
      <p:sp>
        <p:nvSpPr>
          <p:cNvPr id="22" name="Text Placeholder 4">
            <a:extLst>
              <a:ext uri="{FF2B5EF4-FFF2-40B4-BE49-F238E27FC236}">
                <a16:creationId xmlns:a16="http://schemas.microsoft.com/office/drawing/2014/main" id="{DFD6837F-F42F-F73F-E7C7-5354E78958F2}"/>
              </a:ext>
            </a:extLst>
          </p:cNvPr>
          <p:cNvSpPr>
            <a:spLocks noGrp="1"/>
          </p:cNvSpPr>
          <p:nvPr>
            <p:ph type="body" sz="quarter" idx="57" hasCustomPrompt="1"/>
          </p:nvPr>
        </p:nvSpPr>
        <p:spPr>
          <a:xfrm>
            <a:off x="7245507" y="4291780"/>
            <a:ext cx="1933200" cy="1667695"/>
          </a:xfrm>
        </p:spPr>
        <p:txBody>
          <a:bodyPr tIns="252000" rIns="180000"/>
          <a:lstStyle>
            <a:lvl1pPr>
              <a:spcBef>
                <a:spcPts val="1200"/>
              </a:spcBef>
              <a:defRPr sz="1600" b="0">
                <a:latin typeface="+mn-lt"/>
              </a:defRPr>
            </a:lvl1pPr>
            <a:lvl2pPr marL="180000" indent="-180000">
              <a:spcAft>
                <a:spcPts val="600"/>
              </a:spcAft>
              <a:buClrTx/>
              <a:buFont typeface="HCLTech Roobert Light" panose="020B0604020202020204" pitchFamily="34" charset="0"/>
              <a:buChar char="•"/>
              <a:defRPr/>
            </a:lvl2pPr>
            <a:lvl3pPr marL="360000">
              <a:spcAft>
                <a:spcPts val="600"/>
              </a:spcAft>
              <a:buClrTx/>
              <a:buFont typeface="HCLTech Roobert Light" panose="020B0503030202060203" pitchFamily="34" charset="0"/>
              <a:buChar char="–"/>
              <a:defRPr sz="1400"/>
            </a:lvl3pPr>
            <a:lvl4pPr marL="540000">
              <a:spcAft>
                <a:spcPts val="600"/>
              </a:spcAft>
              <a:buClrTx/>
              <a:buFont typeface="HCLTech Roobert Light" panose="020B0604020202020204" pitchFamily="34" charset="0"/>
              <a:buChar char="•"/>
              <a:defRPr/>
            </a:lvl4pPr>
          </a:lstStyle>
          <a:p>
            <a:pPr lvl="0"/>
            <a:r>
              <a:rPr lang="en-US" dirty="0"/>
              <a:t>Insert body text</a:t>
            </a:r>
          </a:p>
          <a:p>
            <a:pPr lvl="1"/>
            <a:r>
              <a:rPr lang="en-US" dirty="0"/>
              <a:t>Second level</a:t>
            </a:r>
          </a:p>
          <a:p>
            <a:pPr lvl="2"/>
            <a:r>
              <a:rPr lang="en-US" dirty="0"/>
              <a:t>Third level</a:t>
            </a:r>
          </a:p>
          <a:p>
            <a:pPr lvl="3"/>
            <a:r>
              <a:rPr lang="en-US" dirty="0"/>
              <a:t>Fourth level</a:t>
            </a:r>
          </a:p>
        </p:txBody>
      </p:sp>
      <p:sp>
        <p:nvSpPr>
          <p:cNvPr id="9" name="Numbered Subhead 5">
            <a:extLst>
              <a:ext uri="{FF2B5EF4-FFF2-40B4-BE49-F238E27FC236}">
                <a16:creationId xmlns:a16="http://schemas.microsoft.com/office/drawing/2014/main" id="{5F55BB1E-0549-50ED-A544-273A972F52FC}"/>
              </a:ext>
            </a:extLst>
          </p:cNvPr>
          <p:cNvSpPr>
            <a:spLocks noGrp="1"/>
          </p:cNvSpPr>
          <p:nvPr>
            <p:ph type="body" sz="quarter" idx="58" hasCustomPrompt="1"/>
          </p:nvPr>
        </p:nvSpPr>
        <p:spPr>
          <a:xfrm>
            <a:off x="9360275" y="2671780"/>
            <a:ext cx="1933200" cy="1620000"/>
          </a:xfrm>
          <a:prstGeom prst="roundRect">
            <a:avLst>
              <a:gd name="adj" fmla="val 3849"/>
            </a:avLst>
          </a:prstGeom>
          <a:solidFill>
            <a:srgbClr val="A5AFBE"/>
          </a:solidFill>
        </p:spPr>
        <p:txBody>
          <a:bodyPr lIns="216000" tIns="144000" rIns="144000" bIns="108000"/>
          <a:lstStyle>
            <a:lvl1pPr>
              <a:lnSpc>
                <a:spcPct val="100000"/>
              </a:lnSpc>
              <a:spcBef>
                <a:spcPts val="0"/>
              </a:spcBef>
              <a:spcAft>
                <a:spcPts val="300"/>
              </a:spcAft>
              <a:defRPr sz="4800" b="0">
                <a:solidFill>
                  <a:schemeClr val="bg1"/>
                </a:solidFill>
                <a:latin typeface="+mn-lt"/>
              </a:defRPr>
            </a:lvl1pPr>
            <a:lvl2pPr marL="0" indent="0">
              <a:spcBef>
                <a:spcPts val="0"/>
              </a:spcBef>
              <a:buFontTx/>
              <a:buNone/>
              <a:defRPr sz="2000">
                <a:solidFill>
                  <a:schemeClr val="bg1"/>
                </a:solidFill>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p:txBody>
      </p:sp>
      <p:sp>
        <p:nvSpPr>
          <p:cNvPr id="10" name="Text Placeholder 5">
            <a:extLst>
              <a:ext uri="{FF2B5EF4-FFF2-40B4-BE49-F238E27FC236}">
                <a16:creationId xmlns:a16="http://schemas.microsoft.com/office/drawing/2014/main" id="{837050CA-2799-E31F-1A7A-C312BAAB6513}"/>
              </a:ext>
            </a:extLst>
          </p:cNvPr>
          <p:cNvSpPr>
            <a:spLocks noGrp="1"/>
          </p:cNvSpPr>
          <p:nvPr>
            <p:ph type="body" sz="quarter" idx="59" hasCustomPrompt="1"/>
          </p:nvPr>
        </p:nvSpPr>
        <p:spPr>
          <a:xfrm>
            <a:off x="9360275" y="4291780"/>
            <a:ext cx="1933200" cy="1667695"/>
          </a:xfrm>
        </p:spPr>
        <p:txBody>
          <a:bodyPr tIns="252000" rIns="180000"/>
          <a:lstStyle>
            <a:lvl1pPr>
              <a:spcBef>
                <a:spcPts val="1200"/>
              </a:spcBef>
              <a:defRPr sz="1600" b="0">
                <a:latin typeface="+mn-lt"/>
              </a:defRPr>
            </a:lvl1pPr>
            <a:lvl2pPr marL="180000" indent="-180000">
              <a:spcAft>
                <a:spcPts val="600"/>
              </a:spcAft>
              <a:buClrTx/>
              <a:buFont typeface="HCLTech Roobert Light" panose="020B0604020202020204" pitchFamily="34" charset="0"/>
              <a:buChar char="•"/>
              <a:defRPr/>
            </a:lvl2pPr>
            <a:lvl3pPr marL="360000">
              <a:spcAft>
                <a:spcPts val="600"/>
              </a:spcAft>
              <a:buClrTx/>
              <a:buFont typeface="HCLTech Roobert Light" panose="020B0503030202060203" pitchFamily="34" charset="0"/>
              <a:buChar char="–"/>
              <a:defRPr sz="1400"/>
            </a:lvl3pPr>
            <a:lvl4pPr marL="540000">
              <a:spcAft>
                <a:spcPts val="600"/>
              </a:spcAft>
              <a:buClrTx/>
              <a:buFont typeface="HCLTech Roobert Light" panose="020B0604020202020204" pitchFamily="34" charset="0"/>
              <a:buChar char="•"/>
              <a:defRPr/>
            </a:lvl4pPr>
          </a:lstStyle>
          <a:p>
            <a:pPr lvl="0"/>
            <a:r>
              <a:rPr lang="en-US" dirty="0"/>
              <a:t>Insert body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32834348"/>
      </p:ext>
    </p:extLst>
  </p:cSld>
  <p:clrMapOvr>
    <a:overrideClrMapping bg1="lt1" tx1="dk1" bg2="lt2" tx2="dk2" accent1="accent1" accent2="accent2" accent3="accent3" accent4="accent4" accent5="accent5" accent6="accent6" hlink="hlink" folHlink="folHlink"/>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Six key points – Statement, numbered">
    <p:bg>
      <p:bgPr>
        <a:solidFill>
          <a:schemeClr val="accent3"/>
        </a:solidFill>
        <a:effectLst/>
      </p:bgPr>
    </p:bg>
    <p:spTree>
      <p:nvGrpSpPr>
        <p:cNvPr id="1" name=""/>
        <p:cNvGrpSpPr/>
        <p:nvPr/>
      </p:nvGrpSpPr>
      <p:grpSpPr>
        <a:xfrm>
          <a:off x="0" y="0"/>
          <a:ext cx="0" cy="0"/>
          <a:chOff x="0" y="0"/>
          <a:chExt cx="0" cy="0"/>
        </a:xfrm>
      </p:grpSpPr>
      <p:pic>
        <p:nvPicPr>
          <p:cNvPr id="23" name="Gradient (Intense)">
            <a:extLst>
              <a:ext uri="{FF2B5EF4-FFF2-40B4-BE49-F238E27FC236}">
                <a16:creationId xmlns:a16="http://schemas.microsoft.com/office/drawing/2014/main" id="{EB11D77D-0D54-F4BF-AA08-0A5833B93C7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724" r="579" b="435"/>
          <a:stretch/>
        </p:blipFill>
        <p:spPr>
          <a:xfrm>
            <a:off x="262" y="0"/>
            <a:ext cx="12191475" cy="6858000"/>
          </a:xfrm>
          <a:prstGeom prst="rect">
            <a:avLst/>
          </a:prstGeom>
        </p:spPr>
      </p:pic>
      <p:pic>
        <p:nvPicPr>
          <p:cNvPr id="2" name="HCLTech Logo">
            <a:extLst>
              <a:ext uri="{FF2B5EF4-FFF2-40B4-BE49-F238E27FC236}">
                <a16:creationId xmlns:a16="http://schemas.microsoft.com/office/drawing/2014/main" id="{905555FF-CD20-26E8-61CB-FED8FD7DE674}"/>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16" name="Footer Placeholder">
            <a:extLst>
              <a:ext uri="{FF2B5EF4-FFF2-40B4-BE49-F238E27FC236}">
                <a16:creationId xmlns:a16="http://schemas.microsoft.com/office/drawing/2014/main" id="{4CF8B89A-3DCB-B546-74D0-7EA8C068FF00}"/>
              </a:ext>
            </a:extLst>
          </p:cNvPr>
          <p:cNvSpPr>
            <a:spLocks noGrp="1"/>
          </p:cNvSpPr>
          <p:nvPr>
            <p:ph type="ftr" sz="quarter" idx="57"/>
          </p:nvPr>
        </p:nvSpPr>
        <p:spPr/>
        <p:txBody>
          <a:bodyPr/>
          <a:lstStyle/>
          <a:p>
            <a:r>
              <a:rPr lang="en-GB"/>
              <a:t>Copyright © 2023 HCL Technologies | Confidential</a:t>
            </a:r>
            <a:endParaRPr lang="en-GB" dirty="0"/>
          </a:p>
        </p:txBody>
      </p:sp>
      <p:sp>
        <p:nvSpPr>
          <p:cNvPr id="3" name="Title 1">
            <a:extLst>
              <a:ext uri="{FF2B5EF4-FFF2-40B4-BE49-F238E27FC236}">
                <a16:creationId xmlns:a16="http://schemas.microsoft.com/office/drawing/2014/main" id="{EEC09A82-23DD-F27C-4B24-30B8599DA2D3}"/>
              </a:ext>
            </a:extLst>
          </p:cNvPr>
          <p:cNvSpPr>
            <a:spLocks noGrp="1"/>
          </p:cNvSpPr>
          <p:nvPr>
            <p:ph type="title" hasCustomPrompt="1"/>
          </p:nvPr>
        </p:nvSpPr>
        <p:spPr>
          <a:xfrm>
            <a:off x="828970" y="867558"/>
            <a:ext cx="8216605" cy="1625060"/>
          </a:xfrm>
        </p:spPr>
        <p:txBody>
          <a:bodyPr anchor="t"/>
          <a:lstStyle>
            <a:lvl1pPr>
              <a:lnSpc>
                <a:spcPct val="80000"/>
              </a:lnSpc>
              <a:defRPr sz="6600" b="0">
                <a:solidFill>
                  <a:schemeClr val="tx1"/>
                </a:solidFill>
                <a:latin typeface="+mn-lt"/>
              </a:defRPr>
            </a:lvl1pPr>
          </a:lstStyle>
          <a:p>
            <a:r>
              <a:rPr lang="en-US" dirty="0"/>
              <a:t>Insert heading </a:t>
            </a:r>
            <a:br>
              <a:rPr lang="en-US" dirty="0"/>
            </a:br>
            <a:r>
              <a:rPr lang="en-US" dirty="0"/>
              <a:t>minimum 60 </a:t>
            </a:r>
            <a:r>
              <a:rPr lang="en-US" dirty="0" err="1"/>
              <a:t>pt</a:t>
            </a:r>
            <a:endParaRPr lang="en-US" dirty="0"/>
          </a:p>
        </p:txBody>
      </p:sp>
      <p:sp>
        <p:nvSpPr>
          <p:cNvPr id="7" name="Text Placeholder 1">
            <a:extLst>
              <a:ext uri="{FF2B5EF4-FFF2-40B4-BE49-F238E27FC236}">
                <a16:creationId xmlns:a16="http://schemas.microsoft.com/office/drawing/2014/main" id="{BB25EE61-D549-97A1-CE9B-AD889ED91B46}"/>
              </a:ext>
            </a:extLst>
          </p:cNvPr>
          <p:cNvSpPr>
            <a:spLocks noGrp="1"/>
          </p:cNvSpPr>
          <p:nvPr>
            <p:ph type="body" sz="quarter" idx="46" hasCustomPrompt="1"/>
          </p:nvPr>
        </p:nvSpPr>
        <p:spPr>
          <a:xfrm>
            <a:off x="900000" y="3202515"/>
            <a:ext cx="3153600" cy="1000274"/>
          </a:xfrm>
        </p:spPr>
        <p:txBody>
          <a:bodyPr wrap="square" lIns="720000">
            <a:spAutoFit/>
          </a:bodyPr>
          <a:lstStyle>
            <a:lvl1pPr>
              <a:spcAft>
                <a:spcPts val="900"/>
              </a:spcAft>
              <a:defRPr sz="1800">
                <a:solidFill>
                  <a:schemeClr val="tx1"/>
                </a:solidFill>
                <a:latin typeface="+mj-lt"/>
              </a:defRPr>
            </a:lvl1pPr>
            <a:lvl2pPr marL="0" indent="0">
              <a:buClr>
                <a:schemeClr val="tx1"/>
              </a:buClr>
              <a:buNone/>
              <a:defRPr>
                <a:solidFill>
                  <a:schemeClr val="tx1"/>
                </a:solidFill>
              </a:defRPr>
            </a:lvl2pPr>
            <a:lvl3pPr marL="180000" indent="-180000">
              <a:buClr>
                <a:schemeClr val="tx1"/>
              </a:buClr>
              <a:buFont typeface="HCLTech Roobert Light" pitchFamily="50" charset="0"/>
              <a:buChar char="•"/>
              <a:defRPr>
                <a:solidFill>
                  <a:schemeClr val="tx1"/>
                </a:solidFill>
              </a:defRPr>
            </a:lvl3pPr>
          </a:lstStyle>
          <a:p>
            <a:pPr lvl="0"/>
            <a:r>
              <a:rPr lang="en-US" dirty="0"/>
              <a:t>Subhead</a:t>
            </a:r>
          </a:p>
          <a:p>
            <a:pPr lvl="1"/>
            <a:r>
              <a:rPr lang="en-US" dirty="0"/>
              <a:t>Second level</a:t>
            </a:r>
          </a:p>
          <a:p>
            <a:pPr lvl="2"/>
            <a:r>
              <a:rPr lang="en-US" dirty="0"/>
              <a:t>Third level</a:t>
            </a:r>
          </a:p>
        </p:txBody>
      </p:sp>
      <p:sp>
        <p:nvSpPr>
          <p:cNvPr id="8" name="Number 1">
            <a:extLst>
              <a:ext uri="{FF2B5EF4-FFF2-40B4-BE49-F238E27FC236}">
                <a16:creationId xmlns:a16="http://schemas.microsoft.com/office/drawing/2014/main" id="{C8A934B9-40F6-3CF1-9789-D8B4A171EDB5}"/>
              </a:ext>
            </a:extLst>
          </p:cNvPr>
          <p:cNvSpPr>
            <a:spLocks noGrp="1"/>
          </p:cNvSpPr>
          <p:nvPr>
            <p:ph type="body" sz="quarter" idx="41" hasCustomPrompt="1"/>
          </p:nvPr>
        </p:nvSpPr>
        <p:spPr>
          <a:xfrm>
            <a:off x="847101" y="3039065"/>
            <a:ext cx="577081" cy="1015663"/>
          </a:xfrm>
        </p:spPr>
        <p:txBody>
          <a:bodyPr wrap="none" anchor="t">
            <a:spAutoFit/>
          </a:bodyPr>
          <a:lstStyle>
            <a:lvl1pPr algn="ctr">
              <a:defRPr sz="6600" b="0">
                <a:solidFill>
                  <a:schemeClr val="tx1"/>
                </a:solidFill>
                <a:latin typeface="+mn-lt"/>
              </a:defRPr>
            </a:lvl1pPr>
          </a:lstStyle>
          <a:p>
            <a:pPr lvl="0"/>
            <a:r>
              <a:rPr lang="en-US" dirty="0"/>
              <a:t>#</a:t>
            </a:r>
          </a:p>
        </p:txBody>
      </p:sp>
      <p:sp>
        <p:nvSpPr>
          <p:cNvPr id="12" name="Number 2">
            <a:extLst>
              <a:ext uri="{FF2B5EF4-FFF2-40B4-BE49-F238E27FC236}">
                <a16:creationId xmlns:a16="http://schemas.microsoft.com/office/drawing/2014/main" id="{2B6D6BE8-5A46-B903-49EF-6D5D08850114}"/>
              </a:ext>
            </a:extLst>
          </p:cNvPr>
          <p:cNvSpPr>
            <a:spLocks noGrp="1"/>
          </p:cNvSpPr>
          <p:nvPr>
            <p:ph type="body" sz="quarter" idx="48" hasCustomPrompt="1"/>
          </p:nvPr>
        </p:nvSpPr>
        <p:spPr>
          <a:xfrm>
            <a:off x="4468701" y="3039065"/>
            <a:ext cx="577081" cy="1015663"/>
          </a:xfrm>
        </p:spPr>
        <p:txBody>
          <a:bodyPr wrap="none" anchor="t">
            <a:spAutoFit/>
          </a:bodyPr>
          <a:lstStyle>
            <a:lvl1pPr algn="ctr">
              <a:defRPr sz="6600" b="0">
                <a:solidFill>
                  <a:schemeClr val="tx1"/>
                </a:solidFill>
                <a:latin typeface="+mn-lt"/>
              </a:defRPr>
            </a:lvl1pPr>
          </a:lstStyle>
          <a:p>
            <a:pPr lvl="0"/>
            <a:r>
              <a:rPr lang="en-US" dirty="0"/>
              <a:t>#</a:t>
            </a:r>
          </a:p>
        </p:txBody>
      </p:sp>
      <p:sp>
        <p:nvSpPr>
          <p:cNvPr id="14" name="Number 3">
            <a:extLst>
              <a:ext uri="{FF2B5EF4-FFF2-40B4-BE49-F238E27FC236}">
                <a16:creationId xmlns:a16="http://schemas.microsoft.com/office/drawing/2014/main" id="{DA091B74-89B1-FC64-477A-62EADA68B179}"/>
              </a:ext>
            </a:extLst>
          </p:cNvPr>
          <p:cNvSpPr>
            <a:spLocks noGrp="1"/>
          </p:cNvSpPr>
          <p:nvPr>
            <p:ph type="body" sz="quarter" idx="50" hasCustomPrompt="1"/>
          </p:nvPr>
        </p:nvSpPr>
        <p:spPr>
          <a:xfrm>
            <a:off x="8090301" y="3039065"/>
            <a:ext cx="577081" cy="1015663"/>
          </a:xfrm>
        </p:spPr>
        <p:txBody>
          <a:bodyPr wrap="none" anchor="t">
            <a:spAutoFit/>
          </a:bodyPr>
          <a:lstStyle>
            <a:lvl1pPr algn="ctr">
              <a:defRPr sz="6600" b="0">
                <a:solidFill>
                  <a:schemeClr val="tx1"/>
                </a:solidFill>
                <a:latin typeface="+mn-lt"/>
              </a:defRPr>
            </a:lvl1pPr>
          </a:lstStyle>
          <a:p>
            <a:pPr lvl="0"/>
            <a:r>
              <a:rPr lang="en-US" dirty="0"/>
              <a:t>#</a:t>
            </a:r>
          </a:p>
        </p:txBody>
      </p:sp>
      <p:sp>
        <p:nvSpPr>
          <p:cNvPr id="18" name="Number 4">
            <a:extLst>
              <a:ext uri="{FF2B5EF4-FFF2-40B4-BE49-F238E27FC236}">
                <a16:creationId xmlns:a16="http://schemas.microsoft.com/office/drawing/2014/main" id="{3F4960B4-7235-B8F2-F933-179E814F145C}"/>
              </a:ext>
            </a:extLst>
          </p:cNvPr>
          <p:cNvSpPr>
            <a:spLocks noGrp="1"/>
          </p:cNvSpPr>
          <p:nvPr>
            <p:ph type="body" sz="quarter" idx="52" hasCustomPrompt="1"/>
          </p:nvPr>
        </p:nvSpPr>
        <p:spPr>
          <a:xfrm>
            <a:off x="847101" y="4684624"/>
            <a:ext cx="577081" cy="1015663"/>
          </a:xfrm>
        </p:spPr>
        <p:txBody>
          <a:bodyPr wrap="none" anchor="t">
            <a:spAutoFit/>
          </a:bodyPr>
          <a:lstStyle>
            <a:lvl1pPr algn="ctr">
              <a:defRPr sz="6600" b="0">
                <a:solidFill>
                  <a:schemeClr val="tx1"/>
                </a:solidFill>
                <a:latin typeface="+mn-lt"/>
              </a:defRPr>
            </a:lvl1pPr>
          </a:lstStyle>
          <a:p>
            <a:pPr lvl="0"/>
            <a:r>
              <a:rPr lang="en-US" dirty="0"/>
              <a:t>#</a:t>
            </a:r>
          </a:p>
        </p:txBody>
      </p:sp>
      <p:sp>
        <p:nvSpPr>
          <p:cNvPr id="20" name="Number 5">
            <a:extLst>
              <a:ext uri="{FF2B5EF4-FFF2-40B4-BE49-F238E27FC236}">
                <a16:creationId xmlns:a16="http://schemas.microsoft.com/office/drawing/2014/main" id="{78FC30E0-9787-A274-00B9-A299A89BECF8}"/>
              </a:ext>
            </a:extLst>
          </p:cNvPr>
          <p:cNvSpPr>
            <a:spLocks noGrp="1"/>
          </p:cNvSpPr>
          <p:nvPr>
            <p:ph type="body" sz="quarter" idx="54" hasCustomPrompt="1"/>
          </p:nvPr>
        </p:nvSpPr>
        <p:spPr>
          <a:xfrm>
            <a:off x="4468701" y="4684624"/>
            <a:ext cx="577081" cy="1015663"/>
          </a:xfrm>
        </p:spPr>
        <p:txBody>
          <a:bodyPr wrap="none" anchor="t">
            <a:spAutoFit/>
          </a:bodyPr>
          <a:lstStyle>
            <a:lvl1pPr algn="ctr">
              <a:defRPr sz="6600" b="0">
                <a:solidFill>
                  <a:schemeClr val="tx1"/>
                </a:solidFill>
                <a:latin typeface="+mn-lt"/>
              </a:defRPr>
            </a:lvl1pPr>
          </a:lstStyle>
          <a:p>
            <a:pPr lvl="0"/>
            <a:r>
              <a:rPr lang="en-US" dirty="0"/>
              <a:t>#</a:t>
            </a:r>
          </a:p>
        </p:txBody>
      </p:sp>
      <p:sp>
        <p:nvSpPr>
          <p:cNvPr id="22" name="Number 6">
            <a:extLst>
              <a:ext uri="{FF2B5EF4-FFF2-40B4-BE49-F238E27FC236}">
                <a16:creationId xmlns:a16="http://schemas.microsoft.com/office/drawing/2014/main" id="{230D2DD7-46A8-239C-63E7-B4178EAE77BA}"/>
              </a:ext>
            </a:extLst>
          </p:cNvPr>
          <p:cNvSpPr>
            <a:spLocks noGrp="1"/>
          </p:cNvSpPr>
          <p:nvPr>
            <p:ph type="body" sz="quarter" idx="56" hasCustomPrompt="1"/>
          </p:nvPr>
        </p:nvSpPr>
        <p:spPr>
          <a:xfrm>
            <a:off x="8090301" y="4684624"/>
            <a:ext cx="577081" cy="1015663"/>
          </a:xfrm>
        </p:spPr>
        <p:txBody>
          <a:bodyPr wrap="none" anchor="t">
            <a:spAutoFit/>
          </a:bodyPr>
          <a:lstStyle>
            <a:lvl1pPr algn="ctr">
              <a:defRPr sz="6600" b="0">
                <a:solidFill>
                  <a:schemeClr val="tx1"/>
                </a:solidFill>
                <a:latin typeface="+mn-lt"/>
              </a:defRPr>
            </a:lvl1pPr>
          </a:lstStyle>
          <a:p>
            <a:pPr lvl="0"/>
            <a:r>
              <a:rPr lang="en-US" dirty="0"/>
              <a:t>#</a:t>
            </a:r>
          </a:p>
        </p:txBody>
      </p:sp>
      <p:grpSp>
        <p:nvGrpSpPr>
          <p:cNvPr id="5" name="Lines">
            <a:extLst>
              <a:ext uri="{FF2B5EF4-FFF2-40B4-BE49-F238E27FC236}">
                <a16:creationId xmlns:a16="http://schemas.microsoft.com/office/drawing/2014/main" id="{AB267844-BF2D-57F0-BABB-BCABDE391F65}"/>
              </a:ext>
            </a:extLst>
          </p:cNvPr>
          <p:cNvGrpSpPr/>
          <p:nvPr userDrawn="1"/>
        </p:nvGrpSpPr>
        <p:grpSpPr>
          <a:xfrm>
            <a:off x="900000" y="4613052"/>
            <a:ext cx="10396800" cy="0"/>
            <a:chOff x="900000" y="4613052"/>
            <a:chExt cx="10396800" cy="0"/>
          </a:xfrm>
        </p:grpSpPr>
        <p:cxnSp>
          <p:nvCxnSpPr>
            <p:cNvPr id="9" name="Straight Connector 8">
              <a:extLst>
                <a:ext uri="{FF2B5EF4-FFF2-40B4-BE49-F238E27FC236}">
                  <a16:creationId xmlns:a16="http://schemas.microsoft.com/office/drawing/2014/main" id="{49567684-1B44-8B83-CF57-ADBB317B8C51}"/>
                </a:ext>
              </a:extLst>
            </p:cNvPr>
            <p:cNvCxnSpPr>
              <a:cxnSpLocks/>
            </p:cNvCxnSpPr>
            <p:nvPr/>
          </p:nvCxnSpPr>
          <p:spPr>
            <a:xfrm>
              <a:off x="900000" y="4613052"/>
              <a:ext cx="31536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A04CD08-214F-F854-5829-BB6397789483}"/>
                </a:ext>
              </a:extLst>
            </p:cNvPr>
            <p:cNvCxnSpPr>
              <a:cxnSpLocks/>
            </p:cNvCxnSpPr>
            <p:nvPr/>
          </p:nvCxnSpPr>
          <p:spPr>
            <a:xfrm>
              <a:off x="4521600" y="4613052"/>
              <a:ext cx="31536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F1605FB-3DB2-DB76-EE8F-4372567B7897}"/>
                </a:ext>
              </a:extLst>
            </p:cNvPr>
            <p:cNvCxnSpPr>
              <a:cxnSpLocks/>
            </p:cNvCxnSpPr>
            <p:nvPr/>
          </p:nvCxnSpPr>
          <p:spPr>
            <a:xfrm>
              <a:off x="8143200" y="4613052"/>
              <a:ext cx="31536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grpSp>
      <p:sp>
        <p:nvSpPr>
          <p:cNvPr id="6" name="Text Placeholder 1">
            <a:extLst>
              <a:ext uri="{FF2B5EF4-FFF2-40B4-BE49-F238E27FC236}">
                <a16:creationId xmlns:a16="http://schemas.microsoft.com/office/drawing/2014/main" id="{758971A9-D128-A20B-5FBA-D34AAD785383}"/>
              </a:ext>
            </a:extLst>
          </p:cNvPr>
          <p:cNvSpPr>
            <a:spLocks noGrp="1"/>
          </p:cNvSpPr>
          <p:nvPr>
            <p:ph type="body" sz="quarter" idx="58" hasCustomPrompt="1"/>
          </p:nvPr>
        </p:nvSpPr>
        <p:spPr>
          <a:xfrm>
            <a:off x="4519199" y="3202515"/>
            <a:ext cx="3153600" cy="1000274"/>
          </a:xfrm>
        </p:spPr>
        <p:txBody>
          <a:bodyPr wrap="square" lIns="720000">
            <a:spAutoFit/>
          </a:bodyPr>
          <a:lstStyle>
            <a:lvl1pPr>
              <a:spcAft>
                <a:spcPts val="900"/>
              </a:spcAft>
              <a:defRPr sz="1800">
                <a:solidFill>
                  <a:schemeClr val="tx1"/>
                </a:solidFill>
                <a:latin typeface="+mj-lt"/>
              </a:defRPr>
            </a:lvl1pPr>
            <a:lvl2pPr marL="0" indent="0">
              <a:buClr>
                <a:schemeClr val="tx1"/>
              </a:buClr>
              <a:buNone/>
              <a:defRPr>
                <a:solidFill>
                  <a:schemeClr val="tx1"/>
                </a:solidFill>
              </a:defRPr>
            </a:lvl2pPr>
            <a:lvl3pPr marL="180000" indent="-180000">
              <a:buClr>
                <a:schemeClr val="tx1"/>
              </a:buClr>
              <a:buFont typeface="HCLTech Roobert Light" pitchFamily="50" charset="0"/>
              <a:buChar char="•"/>
              <a:defRPr>
                <a:solidFill>
                  <a:schemeClr val="tx1"/>
                </a:solidFill>
              </a:defRPr>
            </a:lvl3pPr>
          </a:lstStyle>
          <a:p>
            <a:pPr lvl="0"/>
            <a:r>
              <a:rPr lang="en-US" dirty="0"/>
              <a:t>Subhead</a:t>
            </a:r>
          </a:p>
          <a:p>
            <a:pPr lvl="1"/>
            <a:r>
              <a:rPr lang="en-US" dirty="0"/>
              <a:t>Second level</a:t>
            </a:r>
          </a:p>
          <a:p>
            <a:pPr lvl="2"/>
            <a:r>
              <a:rPr lang="en-US" dirty="0"/>
              <a:t>Third level</a:t>
            </a:r>
          </a:p>
        </p:txBody>
      </p:sp>
      <p:sp>
        <p:nvSpPr>
          <p:cNvPr id="24" name="Text Placeholder 1">
            <a:extLst>
              <a:ext uri="{FF2B5EF4-FFF2-40B4-BE49-F238E27FC236}">
                <a16:creationId xmlns:a16="http://schemas.microsoft.com/office/drawing/2014/main" id="{73A4E92E-7AEE-11F2-58F0-6C4DD113EAEF}"/>
              </a:ext>
            </a:extLst>
          </p:cNvPr>
          <p:cNvSpPr>
            <a:spLocks noGrp="1"/>
          </p:cNvSpPr>
          <p:nvPr>
            <p:ph type="body" sz="quarter" idx="59" hasCustomPrompt="1"/>
          </p:nvPr>
        </p:nvSpPr>
        <p:spPr>
          <a:xfrm>
            <a:off x="8143200" y="3202515"/>
            <a:ext cx="3153600" cy="1000274"/>
          </a:xfrm>
        </p:spPr>
        <p:txBody>
          <a:bodyPr wrap="square" lIns="720000">
            <a:spAutoFit/>
          </a:bodyPr>
          <a:lstStyle>
            <a:lvl1pPr>
              <a:spcAft>
                <a:spcPts val="900"/>
              </a:spcAft>
              <a:defRPr sz="1800">
                <a:solidFill>
                  <a:schemeClr val="tx1"/>
                </a:solidFill>
                <a:latin typeface="+mj-lt"/>
              </a:defRPr>
            </a:lvl1pPr>
            <a:lvl2pPr marL="0" indent="0">
              <a:buClr>
                <a:schemeClr val="tx1"/>
              </a:buClr>
              <a:buNone/>
              <a:defRPr>
                <a:solidFill>
                  <a:schemeClr val="tx1"/>
                </a:solidFill>
              </a:defRPr>
            </a:lvl2pPr>
            <a:lvl3pPr marL="180000" indent="-180000">
              <a:buClr>
                <a:schemeClr val="tx1"/>
              </a:buClr>
              <a:buFont typeface="HCLTech Roobert Light" pitchFamily="50" charset="0"/>
              <a:buChar char="•"/>
              <a:defRPr>
                <a:solidFill>
                  <a:schemeClr val="tx1"/>
                </a:solidFill>
              </a:defRPr>
            </a:lvl3pPr>
          </a:lstStyle>
          <a:p>
            <a:pPr lvl="0"/>
            <a:r>
              <a:rPr lang="en-US" dirty="0"/>
              <a:t>Subhead</a:t>
            </a:r>
          </a:p>
          <a:p>
            <a:pPr lvl="1"/>
            <a:r>
              <a:rPr lang="en-US" dirty="0"/>
              <a:t>Second level</a:t>
            </a:r>
          </a:p>
          <a:p>
            <a:pPr lvl="2"/>
            <a:r>
              <a:rPr lang="en-US" dirty="0"/>
              <a:t>Third level</a:t>
            </a:r>
          </a:p>
        </p:txBody>
      </p:sp>
      <p:sp>
        <p:nvSpPr>
          <p:cNvPr id="25" name="Text Placeholder 1">
            <a:extLst>
              <a:ext uri="{FF2B5EF4-FFF2-40B4-BE49-F238E27FC236}">
                <a16:creationId xmlns:a16="http://schemas.microsoft.com/office/drawing/2014/main" id="{85B36DE2-F4FE-7F6B-B767-712000DBDA2E}"/>
              </a:ext>
            </a:extLst>
          </p:cNvPr>
          <p:cNvSpPr>
            <a:spLocks noGrp="1"/>
          </p:cNvSpPr>
          <p:nvPr>
            <p:ph type="body" sz="quarter" idx="60" hasCustomPrompt="1"/>
          </p:nvPr>
        </p:nvSpPr>
        <p:spPr>
          <a:xfrm>
            <a:off x="900000" y="4857144"/>
            <a:ext cx="3153600" cy="1000274"/>
          </a:xfrm>
        </p:spPr>
        <p:txBody>
          <a:bodyPr wrap="square" lIns="720000">
            <a:spAutoFit/>
          </a:bodyPr>
          <a:lstStyle>
            <a:lvl1pPr>
              <a:spcAft>
                <a:spcPts val="900"/>
              </a:spcAft>
              <a:defRPr sz="1800">
                <a:solidFill>
                  <a:schemeClr val="tx1"/>
                </a:solidFill>
                <a:latin typeface="+mj-lt"/>
              </a:defRPr>
            </a:lvl1pPr>
            <a:lvl2pPr marL="0" indent="0">
              <a:buClr>
                <a:schemeClr val="tx1"/>
              </a:buClr>
              <a:buNone/>
              <a:defRPr>
                <a:solidFill>
                  <a:schemeClr val="tx1"/>
                </a:solidFill>
              </a:defRPr>
            </a:lvl2pPr>
            <a:lvl3pPr marL="180000" indent="-180000">
              <a:buClr>
                <a:schemeClr val="tx1"/>
              </a:buClr>
              <a:buFont typeface="HCLTech Roobert Light" pitchFamily="50" charset="0"/>
              <a:buChar char="•"/>
              <a:defRPr>
                <a:solidFill>
                  <a:schemeClr val="tx1"/>
                </a:solidFill>
              </a:defRPr>
            </a:lvl3pPr>
          </a:lstStyle>
          <a:p>
            <a:pPr lvl="0"/>
            <a:r>
              <a:rPr lang="en-US" dirty="0"/>
              <a:t>Subhead</a:t>
            </a:r>
          </a:p>
          <a:p>
            <a:pPr lvl="1"/>
            <a:r>
              <a:rPr lang="en-US" dirty="0"/>
              <a:t>Second level</a:t>
            </a:r>
          </a:p>
          <a:p>
            <a:pPr lvl="2"/>
            <a:r>
              <a:rPr lang="en-US" dirty="0"/>
              <a:t>Third level</a:t>
            </a:r>
          </a:p>
        </p:txBody>
      </p:sp>
      <p:sp>
        <p:nvSpPr>
          <p:cNvPr id="26" name="Text Placeholder 1">
            <a:extLst>
              <a:ext uri="{FF2B5EF4-FFF2-40B4-BE49-F238E27FC236}">
                <a16:creationId xmlns:a16="http://schemas.microsoft.com/office/drawing/2014/main" id="{322634AB-32F1-EFC0-9628-A7A29D71EDB1}"/>
              </a:ext>
            </a:extLst>
          </p:cNvPr>
          <p:cNvSpPr>
            <a:spLocks noGrp="1"/>
          </p:cNvSpPr>
          <p:nvPr>
            <p:ph type="body" sz="quarter" idx="61" hasCustomPrompt="1"/>
          </p:nvPr>
        </p:nvSpPr>
        <p:spPr>
          <a:xfrm>
            <a:off x="4519199" y="4857144"/>
            <a:ext cx="3153600" cy="1000274"/>
          </a:xfrm>
        </p:spPr>
        <p:txBody>
          <a:bodyPr wrap="square" lIns="720000">
            <a:spAutoFit/>
          </a:bodyPr>
          <a:lstStyle>
            <a:lvl1pPr>
              <a:spcAft>
                <a:spcPts val="900"/>
              </a:spcAft>
              <a:defRPr sz="1800">
                <a:solidFill>
                  <a:schemeClr val="tx1"/>
                </a:solidFill>
                <a:latin typeface="+mj-lt"/>
              </a:defRPr>
            </a:lvl1pPr>
            <a:lvl2pPr marL="0" indent="0">
              <a:buClr>
                <a:schemeClr val="tx1"/>
              </a:buClr>
              <a:buNone/>
              <a:defRPr>
                <a:solidFill>
                  <a:schemeClr val="tx1"/>
                </a:solidFill>
              </a:defRPr>
            </a:lvl2pPr>
            <a:lvl3pPr marL="180000" indent="-180000">
              <a:buClr>
                <a:schemeClr val="tx1"/>
              </a:buClr>
              <a:buFont typeface="HCLTech Roobert Light" pitchFamily="50" charset="0"/>
              <a:buChar char="•"/>
              <a:defRPr>
                <a:solidFill>
                  <a:schemeClr val="tx1"/>
                </a:solidFill>
              </a:defRPr>
            </a:lvl3pPr>
          </a:lstStyle>
          <a:p>
            <a:pPr lvl="0"/>
            <a:r>
              <a:rPr lang="en-US" dirty="0"/>
              <a:t>Subhead</a:t>
            </a:r>
          </a:p>
          <a:p>
            <a:pPr lvl="1"/>
            <a:r>
              <a:rPr lang="en-US" dirty="0"/>
              <a:t>Second level</a:t>
            </a:r>
          </a:p>
          <a:p>
            <a:pPr lvl="2"/>
            <a:r>
              <a:rPr lang="en-US" dirty="0"/>
              <a:t>Third level</a:t>
            </a:r>
          </a:p>
        </p:txBody>
      </p:sp>
      <p:sp>
        <p:nvSpPr>
          <p:cNvPr id="27" name="Text Placeholder 1">
            <a:extLst>
              <a:ext uri="{FF2B5EF4-FFF2-40B4-BE49-F238E27FC236}">
                <a16:creationId xmlns:a16="http://schemas.microsoft.com/office/drawing/2014/main" id="{A7981C44-95E4-12E4-0411-B5A023F90FC5}"/>
              </a:ext>
            </a:extLst>
          </p:cNvPr>
          <p:cNvSpPr>
            <a:spLocks noGrp="1"/>
          </p:cNvSpPr>
          <p:nvPr>
            <p:ph type="body" sz="quarter" idx="62" hasCustomPrompt="1"/>
          </p:nvPr>
        </p:nvSpPr>
        <p:spPr>
          <a:xfrm>
            <a:off x="8143200" y="4857144"/>
            <a:ext cx="3153600" cy="1000274"/>
          </a:xfrm>
        </p:spPr>
        <p:txBody>
          <a:bodyPr wrap="square" lIns="720000">
            <a:spAutoFit/>
          </a:bodyPr>
          <a:lstStyle>
            <a:lvl1pPr>
              <a:spcAft>
                <a:spcPts val="900"/>
              </a:spcAft>
              <a:defRPr sz="1800">
                <a:solidFill>
                  <a:schemeClr val="tx1"/>
                </a:solidFill>
                <a:latin typeface="+mj-lt"/>
              </a:defRPr>
            </a:lvl1pPr>
            <a:lvl2pPr marL="0" indent="0">
              <a:buClr>
                <a:schemeClr val="tx1"/>
              </a:buClr>
              <a:buNone/>
              <a:defRPr>
                <a:solidFill>
                  <a:schemeClr val="tx1"/>
                </a:solidFill>
              </a:defRPr>
            </a:lvl2pPr>
            <a:lvl3pPr marL="180000" indent="-180000">
              <a:buClr>
                <a:schemeClr val="tx1"/>
              </a:buClr>
              <a:buFont typeface="HCLTech Roobert Light" pitchFamily="50" charset="0"/>
              <a:buChar char="•"/>
              <a:defRPr>
                <a:solidFill>
                  <a:schemeClr val="tx1"/>
                </a:solidFill>
              </a:defRPr>
            </a:lvl3pPr>
          </a:lstStyle>
          <a:p>
            <a:pPr lvl="0"/>
            <a:r>
              <a:rPr lang="en-US" dirty="0"/>
              <a:t>Subhead</a:t>
            </a:r>
          </a:p>
          <a:p>
            <a:pPr lvl="1"/>
            <a:r>
              <a:rPr lang="en-US" dirty="0"/>
              <a:t>Second level</a:t>
            </a:r>
          </a:p>
          <a:p>
            <a:pPr lvl="2"/>
            <a:r>
              <a:rPr lang="en-US" dirty="0"/>
              <a:t>Third level</a:t>
            </a:r>
          </a:p>
        </p:txBody>
      </p:sp>
    </p:spTree>
    <p:extLst>
      <p:ext uri="{BB962C8B-B14F-4D97-AF65-F5344CB8AC3E}">
        <p14:creationId xmlns:p14="http://schemas.microsoft.com/office/powerpoint/2010/main" val="2381600578"/>
      </p:ext>
    </p:extLst>
  </p:cSld>
  <p:clrMapOvr>
    <a:overrideClrMapping bg1="dk1" tx1="lt1" bg2="dk2" tx2="lt2" accent1="accent1" accent2="accent2" accent3="accent3" accent4="accent4" accent5="accent5" accent6="accent6" hlink="hlink" folHlink="folHlink"/>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ix key points – Numbered, Thin edges">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B9798375-2790-32D4-FDD4-4102AF23F780}"/>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10" name="Footer Placeholder">
            <a:extLst>
              <a:ext uri="{FF2B5EF4-FFF2-40B4-BE49-F238E27FC236}">
                <a16:creationId xmlns:a16="http://schemas.microsoft.com/office/drawing/2014/main" id="{4481971D-C3C4-1F40-D438-01D0ABC13CB1}"/>
              </a:ext>
            </a:extLst>
          </p:cNvPr>
          <p:cNvSpPr>
            <a:spLocks noGrp="1"/>
          </p:cNvSpPr>
          <p:nvPr>
            <p:ph type="ftr" sz="quarter" idx="54"/>
          </p:nvPr>
        </p:nvSpPr>
        <p:spPr/>
        <p:txBody>
          <a:bodyPr/>
          <a:lstStyle/>
          <a:p>
            <a:r>
              <a:rPr lang="en-GB"/>
              <a:t>Copyright © 2023 HCL Technologies | Confidential</a:t>
            </a:r>
            <a:endParaRPr lang="en-GB" dirty="0"/>
          </a:p>
        </p:txBody>
      </p:sp>
      <p:sp>
        <p:nvSpPr>
          <p:cNvPr id="2" name="Picture Placeholder">
            <a:extLst>
              <a:ext uri="{FF2B5EF4-FFF2-40B4-BE49-F238E27FC236}">
                <a16:creationId xmlns:a16="http://schemas.microsoft.com/office/drawing/2014/main" id="{E6499821-CE71-D949-F44F-6E2DBC2328E0}"/>
              </a:ext>
            </a:extLst>
          </p:cNvPr>
          <p:cNvSpPr>
            <a:spLocks noGrp="1"/>
          </p:cNvSpPr>
          <p:nvPr>
            <p:ph type="pic" sz="quarter" idx="15" hasCustomPrompt="1"/>
          </p:nvPr>
        </p:nvSpPr>
        <p:spPr>
          <a:xfrm>
            <a:off x="0" y="0"/>
            <a:ext cx="12192000" cy="5044345"/>
          </a:xfrm>
          <a:custGeom>
            <a:avLst/>
            <a:gdLst>
              <a:gd name="connsiteX0" fmla="*/ 0 w 12192000"/>
              <a:gd name="connsiteY0" fmla="*/ 0 h 5044345"/>
              <a:gd name="connsiteX1" fmla="*/ 12192000 w 12192000"/>
              <a:gd name="connsiteY1" fmla="*/ 0 h 5044345"/>
              <a:gd name="connsiteX2" fmla="*/ 12192000 w 12192000"/>
              <a:gd name="connsiteY2" fmla="*/ 5044345 h 5044345"/>
              <a:gd name="connsiteX3" fmla="*/ 11652000 w 12192000"/>
              <a:gd name="connsiteY3" fmla="*/ 5044345 h 5044345"/>
              <a:gd name="connsiteX4" fmla="*/ 11652000 w 12192000"/>
              <a:gd name="connsiteY4" fmla="*/ 3267681 h 5044345"/>
              <a:gd name="connsiteX5" fmla="*/ 11596527 w 12192000"/>
              <a:gd name="connsiteY5" fmla="*/ 3212208 h 5044345"/>
              <a:gd name="connsiteX6" fmla="*/ 595473 w 12192000"/>
              <a:gd name="connsiteY6" fmla="*/ 3212208 h 5044345"/>
              <a:gd name="connsiteX7" fmla="*/ 540000 w 12192000"/>
              <a:gd name="connsiteY7" fmla="*/ 3267681 h 5044345"/>
              <a:gd name="connsiteX8" fmla="*/ 540000 w 12192000"/>
              <a:gd name="connsiteY8" fmla="*/ 5044345 h 5044345"/>
              <a:gd name="connsiteX9" fmla="*/ 0 w 12192000"/>
              <a:gd name="connsiteY9" fmla="*/ 5044345 h 504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5044345">
                <a:moveTo>
                  <a:pt x="0" y="0"/>
                </a:moveTo>
                <a:lnTo>
                  <a:pt x="12192000" y="0"/>
                </a:lnTo>
                <a:lnTo>
                  <a:pt x="12192000" y="5044345"/>
                </a:lnTo>
                <a:lnTo>
                  <a:pt x="11652000" y="5044345"/>
                </a:lnTo>
                <a:lnTo>
                  <a:pt x="11652000" y="3267681"/>
                </a:lnTo>
                <a:cubicBezTo>
                  <a:pt x="11652000" y="3237044"/>
                  <a:pt x="11627164" y="3212208"/>
                  <a:pt x="11596527" y="3212208"/>
                </a:cubicBezTo>
                <a:lnTo>
                  <a:pt x="595473" y="3212208"/>
                </a:lnTo>
                <a:cubicBezTo>
                  <a:pt x="564836" y="3212208"/>
                  <a:pt x="540000" y="3237044"/>
                  <a:pt x="540000" y="3267681"/>
                </a:cubicBezTo>
                <a:lnTo>
                  <a:pt x="540000" y="5044345"/>
                </a:lnTo>
                <a:lnTo>
                  <a:pt x="0" y="5044345"/>
                </a:lnTo>
                <a:close/>
              </a:path>
            </a:pathLst>
          </a:custGeom>
          <a:solidFill>
            <a:schemeClr val="bg1">
              <a:lumMod val="65000"/>
            </a:schemeClr>
          </a:solidFill>
        </p:spPr>
        <p:txBody>
          <a:bodyPr wrap="square" lIns="180000" tIns="180000" rIns="180000" bIns="180000">
            <a:noAutofit/>
          </a:bodyPr>
          <a:lstStyle>
            <a:lvl1pPr algn="ctr">
              <a:spcBef>
                <a:spcPts val="0"/>
              </a:spcBef>
              <a:spcAft>
                <a:spcPts val="0"/>
              </a:spcAft>
              <a:defRPr sz="1400" b="0">
                <a:solidFill>
                  <a:schemeClr val="bg1">
                    <a:lumMod val="7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3" name="Rectangle: Rounded Corners">
            <a:extLst>
              <a:ext uri="{FF2B5EF4-FFF2-40B4-BE49-F238E27FC236}">
                <a16:creationId xmlns:a16="http://schemas.microsoft.com/office/drawing/2014/main" id="{9623AB31-A5C1-23F4-0852-F7500A06A5EA}"/>
              </a:ext>
              <a:ext uri="{C183D7F6-B498-43B3-948B-1728B52AA6E4}">
                <adec:decorative xmlns:adec="http://schemas.microsoft.com/office/drawing/2017/decorative" val="1"/>
              </a:ext>
            </a:extLst>
          </p:cNvPr>
          <p:cNvSpPr/>
          <p:nvPr userDrawn="1"/>
        </p:nvSpPr>
        <p:spPr>
          <a:xfrm>
            <a:off x="540000" y="3212208"/>
            <a:ext cx="11112000" cy="3034605"/>
          </a:xfrm>
          <a:prstGeom prst="roundRect">
            <a:avLst>
              <a:gd name="adj" fmla="val 1828"/>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0D727BA1-ABE3-8F5E-E3D2-AEB0992C42E2}"/>
              </a:ext>
            </a:extLst>
          </p:cNvPr>
          <p:cNvSpPr>
            <a:spLocks noGrp="1"/>
          </p:cNvSpPr>
          <p:nvPr>
            <p:ph type="title" hasCustomPrompt="1"/>
          </p:nvPr>
        </p:nvSpPr>
        <p:spPr>
          <a:xfrm>
            <a:off x="1080000" y="860400"/>
            <a:ext cx="5685925" cy="1661993"/>
          </a:xfrm>
        </p:spPr>
        <p:txBody>
          <a:bodyPr/>
          <a:lstStyle>
            <a:lvl1pPr>
              <a:defRPr sz="4000">
                <a:solidFill>
                  <a:schemeClr val="bg1"/>
                </a:solidFill>
              </a:defRPr>
            </a:lvl1pPr>
          </a:lstStyle>
          <a:p>
            <a:r>
              <a:rPr lang="en-US" dirty="0"/>
              <a:t>Insert heading </a:t>
            </a:r>
            <a:br>
              <a:rPr lang="en-US" dirty="0"/>
            </a:br>
            <a:r>
              <a:rPr lang="en-US" dirty="0"/>
              <a:t>minimum 36 </a:t>
            </a:r>
            <a:r>
              <a:rPr lang="en-US" dirty="0" err="1"/>
              <a:t>pt</a:t>
            </a:r>
            <a:r>
              <a:rPr lang="en-US" dirty="0"/>
              <a:t> </a:t>
            </a:r>
            <a:br>
              <a:rPr lang="en-US" dirty="0"/>
            </a:br>
            <a:r>
              <a:rPr lang="en-US" dirty="0"/>
              <a:t>maximum 3 lines </a:t>
            </a:r>
          </a:p>
        </p:txBody>
      </p:sp>
      <p:sp>
        <p:nvSpPr>
          <p:cNvPr id="14" name="Key point 1">
            <a:extLst>
              <a:ext uri="{FF2B5EF4-FFF2-40B4-BE49-F238E27FC236}">
                <a16:creationId xmlns:a16="http://schemas.microsoft.com/office/drawing/2014/main" id="{2599CB57-7FC4-2E0C-6C08-750693C285C6}"/>
              </a:ext>
            </a:extLst>
          </p:cNvPr>
          <p:cNvSpPr>
            <a:spLocks noGrp="1"/>
          </p:cNvSpPr>
          <p:nvPr>
            <p:ph type="body" sz="quarter" idx="46" hasCustomPrompt="1"/>
          </p:nvPr>
        </p:nvSpPr>
        <p:spPr>
          <a:xfrm>
            <a:off x="1080000" y="3600000"/>
            <a:ext cx="3042000" cy="878400"/>
          </a:xfrm>
        </p:spPr>
        <p:txBody>
          <a:bodyPr wrap="square" lIns="0">
            <a:noAutofit/>
          </a:bodyPr>
          <a:lstStyle>
            <a:lvl1pPr>
              <a:spcAft>
                <a:spcPts val="600"/>
              </a:spcAft>
              <a:defRPr sz="2000">
                <a:solidFill>
                  <a:schemeClr val="tx1"/>
                </a:solidFill>
                <a:latin typeface="+mj-lt"/>
              </a:defRPr>
            </a:lvl1pPr>
            <a:lvl2pPr marL="0" indent="0">
              <a:buNone/>
              <a:defRPr sz="1600">
                <a:solidFill>
                  <a:schemeClr val="tx1"/>
                </a:solidFill>
              </a:defRPr>
            </a:lvl2pPr>
            <a:lvl3pPr>
              <a:buClrTx/>
              <a:defRPr sz="1400">
                <a:solidFill>
                  <a:schemeClr val="bg1"/>
                </a:solidFill>
              </a:defRPr>
            </a:lvl3pPr>
          </a:lstStyle>
          <a:p>
            <a:pPr lvl="0"/>
            <a:r>
              <a:rPr lang="en-US" dirty="0"/>
              <a:t>Subhead</a:t>
            </a:r>
          </a:p>
          <a:p>
            <a:pPr lvl="1"/>
            <a:r>
              <a:rPr lang="en-US" dirty="0"/>
              <a:t>Second level</a:t>
            </a:r>
          </a:p>
        </p:txBody>
      </p:sp>
      <p:sp>
        <p:nvSpPr>
          <p:cNvPr id="15" name="Key point 2">
            <a:extLst>
              <a:ext uri="{FF2B5EF4-FFF2-40B4-BE49-F238E27FC236}">
                <a16:creationId xmlns:a16="http://schemas.microsoft.com/office/drawing/2014/main" id="{B7DE73EF-4A54-ECE6-4A5E-3742B76D32AE}"/>
              </a:ext>
            </a:extLst>
          </p:cNvPr>
          <p:cNvSpPr>
            <a:spLocks noGrp="1"/>
          </p:cNvSpPr>
          <p:nvPr>
            <p:ph type="body" sz="quarter" idx="49" hasCustomPrompt="1"/>
          </p:nvPr>
        </p:nvSpPr>
        <p:spPr>
          <a:xfrm>
            <a:off x="4575600" y="3600000"/>
            <a:ext cx="3042000" cy="878400"/>
          </a:xfrm>
        </p:spPr>
        <p:txBody>
          <a:bodyPr wrap="square" lIns="0">
            <a:noAutofit/>
          </a:bodyPr>
          <a:lstStyle>
            <a:lvl1pPr>
              <a:spcAft>
                <a:spcPts val="600"/>
              </a:spcAft>
              <a:defRPr sz="2000">
                <a:solidFill>
                  <a:schemeClr val="tx1"/>
                </a:solidFill>
                <a:latin typeface="+mj-lt"/>
              </a:defRPr>
            </a:lvl1pPr>
            <a:lvl2pPr marL="0" indent="0">
              <a:buNone/>
              <a:defRPr sz="1600">
                <a:solidFill>
                  <a:schemeClr val="tx1"/>
                </a:solidFill>
              </a:defRPr>
            </a:lvl2pPr>
            <a:lvl3pPr>
              <a:buClrTx/>
              <a:defRPr sz="1400">
                <a:solidFill>
                  <a:schemeClr val="bg1"/>
                </a:solidFill>
              </a:defRPr>
            </a:lvl3pPr>
          </a:lstStyle>
          <a:p>
            <a:pPr lvl="0"/>
            <a:r>
              <a:rPr lang="en-US" dirty="0"/>
              <a:t>Subhead</a:t>
            </a:r>
          </a:p>
          <a:p>
            <a:pPr lvl="1"/>
            <a:r>
              <a:rPr lang="en-US" dirty="0"/>
              <a:t>Second level</a:t>
            </a:r>
          </a:p>
        </p:txBody>
      </p:sp>
      <p:sp>
        <p:nvSpPr>
          <p:cNvPr id="16" name="Key point 3">
            <a:extLst>
              <a:ext uri="{FF2B5EF4-FFF2-40B4-BE49-F238E27FC236}">
                <a16:creationId xmlns:a16="http://schemas.microsoft.com/office/drawing/2014/main" id="{8BB7E9BD-E1F6-2078-EBA8-58DB5C3AA9A6}"/>
              </a:ext>
            </a:extLst>
          </p:cNvPr>
          <p:cNvSpPr>
            <a:spLocks noGrp="1"/>
          </p:cNvSpPr>
          <p:nvPr>
            <p:ph type="body" sz="quarter" idx="50" hasCustomPrompt="1"/>
          </p:nvPr>
        </p:nvSpPr>
        <p:spPr>
          <a:xfrm>
            <a:off x="8071200" y="3600000"/>
            <a:ext cx="3042000" cy="878400"/>
          </a:xfrm>
        </p:spPr>
        <p:txBody>
          <a:bodyPr wrap="square" lIns="0">
            <a:noAutofit/>
          </a:bodyPr>
          <a:lstStyle>
            <a:lvl1pPr>
              <a:spcAft>
                <a:spcPts val="600"/>
              </a:spcAft>
              <a:defRPr sz="2000">
                <a:solidFill>
                  <a:schemeClr val="tx1"/>
                </a:solidFill>
                <a:latin typeface="+mj-lt"/>
              </a:defRPr>
            </a:lvl1pPr>
            <a:lvl2pPr marL="0" indent="0">
              <a:buNone/>
              <a:defRPr sz="1600">
                <a:solidFill>
                  <a:schemeClr val="tx1"/>
                </a:solidFill>
              </a:defRPr>
            </a:lvl2pPr>
            <a:lvl3pPr>
              <a:buClrTx/>
              <a:defRPr sz="1400">
                <a:solidFill>
                  <a:schemeClr val="bg1"/>
                </a:solidFill>
              </a:defRPr>
            </a:lvl3pPr>
          </a:lstStyle>
          <a:p>
            <a:pPr lvl="0"/>
            <a:r>
              <a:rPr lang="en-US" dirty="0"/>
              <a:t>Subhead</a:t>
            </a:r>
          </a:p>
          <a:p>
            <a:pPr lvl="1"/>
            <a:r>
              <a:rPr lang="en-US" dirty="0"/>
              <a:t>Second level</a:t>
            </a:r>
          </a:p>
        </p:txBody>
      </p:sp>
      <p:sp>
        <p:nvSpPr>
          <p:cNvPr id="19" name="Key point 4">
            <a:extLst>
              <a:ext uri="{FF2B5EF4-FFF2-40B4-BE49-F238E27FC236}">
                <a16:creationId xmlns:a16="http://schemas.microsoft.com/office/drawing/2014/main" id="{37ECACCA-AB1E-0287-C0C9-C8B3AABBCB29}"/>
              </a:ext>
            </a:extLst>
          </p:cNvPr>
          <p:cNvSpPr>
            <a:spLocks noGrp="1"/>
          </p:cNvSpPr>
          <p:nvPr>
            <p:ph type="body" sz="quarter" idx="51" hasCustomPrompt="1"/>
          </p:nvPr>
        </p:nvSpPr>
        <p:spPr>
          <a:xfrm>
            <a:off x="1080000" y="4895360"/>
            <a:ext cx="3042000" cy="878400"/>
          </a:xfrm>
        </p:spPr>
        <p:txBody>
          <a:bodyPr wrap="square" lIns="0">
            <a:noAutofit/>
          </a:bodyPr>
          <a:lstStyle>
            <a:lvl1pPr>
              <a:spcAft>
                <a:spcPts val="600"/>
              </a:spcAft>
              <a:defRPr sz="2000">
                <a:solidFill>
                  <a:schemeClr val="tx1"/>
                </a:solidFill>
                <a:latin typeface="+mj-lt"/>
              </a:defRPr>
            </a:lvl1pPr>
            <a:lvl2pPr marL="0" indent="0">
              <a:buNone/>
              <a:defRPr sz="1600">
                <a:solidFill>
                  <a:schemeClr val="tx1"/>
                </a:solidFill>
              </a:defRPr>
            </a:lvl2pPr>
            <a:lvl3pPr>
              <a:buClrTx/>
              <a:defRPr sz="1400">
                <a:solidFill>
                  <a:schemeClr val="bg1"/>
                </a:solidFill>
              </a:defRPr>
            </a:lvl3pPr>
          </a:lstStyle>
          <a:p>
            <a:pPr lvl="0"/>
            <a:r>
              <a:rPr lang="en-US" dirty="0"/>
              <a:t>Subhead</a:t>
            </a:r>
          </a:p>
          <a:p>
            <a:pPr lvl="1"/>
            <a:r>
              <a:rPr lang="en-US" dirty="0"/>
              <a:t>Second level</a:t>
            </a:r>
          </a:p>
        </p:txBody>
      </p:sp>
      <p:sp>
        <p:nvSpPr>
          <p:cNvPr id="20" name="Key point 5">
            <a:extLst>
              <a:ext uri="{FF2B5EF4-FFF2-40B4-BE49-F238E27FC236}">
                <a16:creationId xmlns:a16="http://schemas.microsoft.com/office/drawing/2014/main" id="{B1A21098-A813-A0F6-8566-4839C1EC6F78}"/>
              </a:ext>
            </a:extLst>
          </p:cNvPr>
          <p:cNvSpPr>
            <a:spLocks noGrp="1"/>
          </p:cNvSpPr>
          <p:nvPr>
            <p:ph type="body" sz="quarter" idx="52" hasCustomPrompt="1"/>
          </p:nvPr>
        </p:nvSpPr>
        <p:spPr>
          <a:xfrm>
            <a:off x="4575600" y="4895360"/>
            <a:ext cx="3042000" cy="878400"/>
          </a:xfrm>
        </p:spPr>
        <p:txBody>
          <a:bodyPr wrap="square" lIns="0">
            <a:noAutofit/>
          </a:bodyPr>
          <a:lstStyle>
            <a:lvl1pPr>
              <a:spcAft>
                <a:spcPts val="600"/>
              </a:spcAft>
              <a:defRPr sz="2000">
                <a:solidFill>
                  <a:schemeClr val="tx1"/>
                </a:solidFill>
                <a:latin typeface="+mj-lt"/>
              </a:defRPr>
            </a:lvl1pPr>
            <a:lvl2pPr marL="0" indent="0">
              <a:buNone/>
              <a:defRPr sz="1600">
                <a:solidFill>
                  <a:schemeClr val="tx1"/>
                </a:solidFill>
              </a:defRPr>
            </a:lvl2pPr>
            <a:lvl3pPr>
              <a:buClrTx/>
              <a:defRPr sz="1400">
                <a:solidFill>
                  <a:schemeClr val="bg1"/>
                </a:solidFill>
              </a:defRPr>
            </a:lvl3pPr>
          </a:lstStyle>
          <a:p>
            <a:pPr lvl="0"/>
            <a:r>
              <a:rPr lang="en-US" dirty="0"/>
              <a:t>Subhead</a:t>
            </a:r>
          </a:p>
          <a:p>
            <a:pPr lvl="1"/>
            <a:r>
              <a:rPr lang="en-US" dirty="0"/>
              <a:t>Second level</a:t>
            </a:r>
          </a:p>
        </p:txBody>
      </p:sp>
      <p:sp>
        <p:nvSpPr>
          <p:cNvPr id="21" name="Key point 6">
            <a:extLst>
              <a:ext uri="{FF2B5EF4-FFF2-40B4-BE49-F238E27FC236}">
                <a16:creationId xmlns:a16="http://schemas.microsoft.com/office/drawing/2014/main" id="{8345C603-1FC7-275B-34DC-108F8951C969}"/>
              </a:ext>
            </a:extLst>
          </p:cNvPr>
          <p:cNvSpPr>
            <a:spLocks noGrp="1"/>
          </p:cNvSpPr>
          <p:nvPr>
            <p:ph type="body" sz="quarter" idx="53" hasCustomPrompt="1"/>
          </p:nvPr>
        </p:nvSpPr>
        <p:spPr>
          <a:xfrm>
            <a:off x="8071200" y="4895360"/>
            <a:ext cx="3042000" cy="878400"/>
          </a:xfrm>
        </p:spPr>
        <p:txBody>
          <a:bodyPr wrap="square" lIns="0">
            <a:noAutofit/>
          </a:bodyPr>
          <a:lstStyle>
            <a:lvl1pPr>
              <a:spcAft>
                <a:spcPts val="600"/>
              </a:spcAft>
              <a:defRPr sz="2000">
                <a:solidFill>
                  <a:schemeClr val="tx1"/>
                </a:solidFill>
                <a:latin typeface="+mj-lt"/>
              </a:defRPr>
            </a:lvl1pPr>
            <a:lvl2pPr marL="0" indent="0">
              <a:buNone/>
              <a:defRPr sz="1600">
                <a:solidFill>
                  <a:schemeClr val="tx1"/>
                </a:solidFill>
              </a:defRPr>
            </a:lvl2pPr>
            <a:lvl3pPr>
              <a:buClrTx/>
              <a:defRPr sz="1400">
                <a:solidFill>
                  <a:schemeClr val="bg1"/>
                </a:solidFill>
              </a:defRPr>
            </a:lvl3pPr>
          </a:lstStyle>
          <a:p>
            <a:pPr lvl="0"/>
            <a:r>
              <a:rPr lang="en-US" dirty="0"/>
              <a:t>Subhead</a:t>
            </a:r>
          </a:p>
          <a:p>
            <a:pPr lvl="1"/>
            <a:r>
              <a:rPr lang="en-US" dirty="0"/>
              <a:t>Second level</a:t>
            </a:r>
          </a:p>
        </p:txBody>
      </p:sp>
      <p:grpSp>
        <p:nvGrpSpPr>
          <p:cNvPr id="6" name="Lines">
            <a:extLst>
              <a:ext uri="{FF2B5EF4-FFF2-40B4-BE49-F238E27FC236}">
                <a16:creationId xmlns:a16="http://schemas.microsoft.com/office/drawing/2014/main" id="{C03224E4-EAB3-DA8E-4A5C-3C28DCA36A56}"/>
              </a:ext>
            </a:extLst>
          </p:cNvPr>
          <p:cNvGrpSpPr/>
          <p:nvPr userDrawn="1"/>
        </p:nvGrpSpPr>
        <p:grpSpPr>
          <a:xfrm>
            <a:off x="1080000" y="4686880"/>
            <a:ext cx="10033200" cy="0"/>
            <a:chOff x="1080000" y="4686880"/>
            <a:chExt cx="10033200" cy="0"/>
          </a:xfrm>
        </p:grpSpPr>
        <p:cxnSp>
          <p:nvCxnSpPr>
            <p:cNvPr id="7" name="Straight Connector 6">
              <a:extLst>
                <a:ext uri="{FF2B5EF4-FFF2-40B4-BE49-F238E27FC236}">
                  <a16:creationId xmlns:a16="http://schemas.microsoft.com/office/drawing/2014/main" id="{9CF80256-B58C-E651-D4D6-E40692C3E27E}"/>
                </a:ext>
              </a:extLst>
            </p:cNvPr>
            <p:cNvCxnSpPr>
              <a:cxnSpLocks/>
            </p:cNvCxnSpPr>
            <p:nvPr/>
          </p:nvCxnSpPr>
          <p:spPr>
            <a:xfrm>
              <a:off x="1080000" y="4686880"/>
              <a:ext cx="30420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E47B3CD-51C2-0785-0C21-F59B29A63D09}"/>
                </a:ext>
              </a:extLst>
            </p:cNvPr>
            <p:cNvCxnSpPr>
              <a:cxnSpLocks/>
            </p:cNvCxnSpPr>
            <p:nvPr/>
          </p:nvCxnSpPr>
          <p:spPr>
            <a:xfrm>
              <a:off x="4575600" y="4686880"/>
              <a:ext cx="30420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CB865F9-F3AA-A691-4DD7-B76B6CB9CA44}"/>
                </a:ext>
              </a:extLst>
            </p:cNvPr>
            <p:cNvCxnSpPr>
              <a:cxnSpLocks/>
            </p:cNvCxnSpPr>
            <p:nvPr/>
          </p:nvCxnSpPr>
          <p:spPr>
            <a:xfrm>
              <a:off x="8071200" y="4686880"/>
              <a:ext cx="30420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528587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ix key points – Numbered, Image (Light)">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D3AAFE91-7A88-41D5-3797-D86FC971CD21}"/>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2" name="Footer Placeholder">
            <a:extLst>
              <a:ext uri="{FF2B5EF4-FFF2-40B4-BE49-F238E27FC236}">
                <a16:creationId xmlns:a16="http://schemas.microsoft.com/office/drawing/2014/main" id="{4D963254-A1AF-05BA-C53E-B1AE3C2CAFD6}"/>
              </a:ext>
            </a:extLst>
          </p:cNvPr>
          <p:cNvSpPr>
            <a:spLocks noGrp="1"/>
          </p:cNvSpPr>
          <p:nvPr>
            <p:ph type="ftr" sz="quarter" idx="41"/>
          </p:nvPr>
        </p:nvSpPr>
        <p:spPr/>
        <p:txBody>
          <a:bodyPr/>
          <a:lstStyle/>
          <a:p>
            <a:r>
              <a:rPr lang="en-GB"/>
              <a:t>Copyright © 2023 HCL Technologies | Confidential</a:t>
            </a:r>
            <a:endParaRPr lang="en-GB" dirty="0"/>
          </a:p>
        </p:txBody>
      </p:sp>
      <p:sp>
        <p:nvSpPr>
          <p:cNvPr id="3" name="Rectangle: Rounded Corners">
            <a:extLst>
              <a:ext uri="{FF2B5EF4-FFF2-40B4-BE49-F238E27FC236}">
                <a16:creationId xmlns:a16="http://schemas.microsoft.com/office/drawing/2014/main" id="{E11D06C2-05DC-023F-A6A1-983BC5F7D740}"/>
              </a:ext>
              <a:ext uri="{C183D7F6-B498-43B3-948B-1728B52AA6E4}">
                <adec:decorative xmlns:adec="http://schemas.microsoft.com/office/drawing/2017/decorative" val="1"/>
              </a:ext>
            </a:extLst>
          </p:cNvPr>
          <p:cNvSpPr/>
          <p:nvPr userDrawn="1"/>
        </p:nvSpPr>
        <p:spPr>
          <a:xfrm>
            <a:off x="3497263" y="180002"/>
            <a:ext cx="8514738" cy="6066811"/>
          </a:xfrm>
          <a:prstGeom prst="roundRect">
            <a:avLst>
              <a:gd name="adj" fmla="val 953"/>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a:extLst>
              <a:ext uri="{FF2B5EF4-FFF2-40B4-BE49-F238E27FC236}">
                <a16:creationId xmlns:a16="http://schemas.microsoft.com/office/drawing/2014/main" id="{0450F408-F525-12FA-BF65-7E843F6B3940}"/>
              </a:ext>
            </a:extLst>
          </p:cNvPr>
          <p:cNvSpPr>
            <a:spLocks noGrp="1"/>
          </p:cNvSpPr>
          <p:nvPr>
            <p:ph type="pic" sz="quarter" idx="15" hasCustomPrompt="1"/>
          </p:nvPr>
        </p:nvSpPr>
        <p:spPr>
          <a:xfrm>
            <a:off x="-210207" y="180002"/>
            <a:ext cx="3527470" cy="6066811"/>
          </a:xfrm>
          <a:prstGeom prst="roundRect">
            <a:avLst>
              <a:gd name="adj" fmla="val 1654"/>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2" name="Title 1">
            <a:extLst>
              <a:ext uri="{FF2B5EF4-FFF2-40B4-BE49-F238E27FC236}">
                <a16:creationId xmlns:a16="http://schemas.microsoft.com/office/drawing/2014/main" id="{C6F9440D-D121-E2BA-821F-D74517ACE9BC}"/>
              </a:ext>
            </a:extLst>
          </p:cNvPr>
          <p:cNvSpPr>
            <a:spLocks noGrp="1"/>
          </p:cNvSpPr>
          <p:nvPr>
            <p:ph type="title" hasCustomPrompt="1"/>
          </p:nvPr>
        </p:nvSpPr>
        <p:spPr>
          <a:xfrm>
            <a:off x="4017399" y="860400"/>
            <a:ext cx="7276076" cy="1107996"/>
          </a:xfrm>
        </p:spPr>
        <p:txBody>
          <a:bodyPr/>
          <a:lstStyle>
            <a:lvl1pPr>
              <a:defRPr sz="4000"/>
            </a:lvl1pPr>
          </a:lstStyle>
          <a:p>
            <a:r>
              <a:rPr lang="en-US" dirty="0"/>
              <a:t>Click to edit </a:t>
            </a:r>
            <a:br>
              <a:rPr lang="en-US" dirty="0"/>
            </a:br>
            <a:r>
              <a:rPr lang="en-US" dirty="0"/>
              <a:t>Master title style</a:t>
            </a:r>
          </a:p>
        </p:txBody>
      </p:sp>
      <p:sp>
        <p:nvSpPr>
          <p:cNvPr id="10" name="Subtitle">
            <a:extLst>
              <a:ext uri="{FF2B5EF4-FFF2-40B4-BE49-F238E27FC236}">
                <a16:creationId xmlns:a16="http://schemas.microsoft.com/office/drawing/2014/main" id="{55027674-AA91-1A50-67BF-8FA05FD1F00D}"/>
              </a:ext>
            </a:extLst>
          </p:cNvPr>
          <p:cNvSpPr>
            <a:spLocks noGrp="1"/>
          </p:cNvSpPr>
          <p:nvPr>
            <p:ph type="body" sz="quarter" idx="40" hasCustomPrompt="1"/>
          </p:nvPr>
        </p:nvSpPr>
        <p:spPr>
          <a:xfrm>
            <a:off x="4031797" y="1771200"/>
            <a:ext cx="7261677"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15" name="Text Placeholder 1">
            <a:extLst>
              <a:ext uri="{FF2B5EF4-FFF2-40B4-BE49-F238E27FC236}">
                <a16:creationId xmlns:a16="http://schemas.microsoft.com/office/drawing/2014/main" id="{DD8CC77D-4BAB-0CAD-4336-8F983CF263A7}"/>
              </a:ext>
            </a:extLst>
          </p:cNvPr>
          <p:cNvSpPr>
            <a:spLocks noGrp="1"/>
          </p:cNvSpPr>
          <p:nvPr>
            <p:ph type="body" sz="quarter" idx="21" hasCustomPrompt="1"/>
          </p:nvPr>
        </p:nvSpPr>
        <p:spPr>
          <a:xfrm>
            <a:off x="4042980" y="2809223"/>
            <a:ext cx="3373200" cy="569387"/>
          </a:xfrm>
        </p:spPr>
        <p:txBody>
          <a:bodyPr wrap="square" lIns="540000">
            <a:spAutoFit/>
          </a:bodyPr>
          <a:lstStyle>
            <a:lvl1pPr>
              <a:spcAft>
                <a:spcPts val="600"/>
              </a:spcAft>
              <a:defRPr>
                <a:latin typeface="+mj-lt"/>
              </a:defRPr>
            </a:lvl1pPr>
            <a:lvl2pPr marL="0" indent="0">
              <a:buNone/>
              <a:defRPr/>
            </a:lvl2pPr>
            <a:lvl4pPr marL="180000" indent="0">
              <a:buNone/>
              <a:defRPr/>
            </a:lvl4pPr>
          </a:lstStyle>
          <a:p>
            <a:pPr lvl="0"/>
            <a:r>
              <a:rPr lang="en-US" dirty="0"/>
              <a:t>Subhead</a:t>
            </a:r>
          </a:p>
          <a:p>
            <a:pPr lvl="1"/>
            <a:r>
              <a:rPr lang="en-US" dirty="0"/>
              <a:t>Second level</a:t>
            </a:r>
          </a:p>
        </p:txBody>
      </p:sp>
      <p:sp>
        <p:nvSpPr>
          <p:cNvPr id="19" name="Number 1">
            <a:extLst>
              <a:ext uri="{FF2B5EF4-FFF2-40B4-BE49-F238E27FC236}">
                <a16:creationId xmlns:a16="http://schemas.microsoft.com/office/drawing/2014/main" id="{7E6313D8-4993-5E62-AB82-5D84C58B031F}"/>
              </a:ext>
            </a:extLst>
          </p:cNvPr>
          <p:cNvSpPr>
            <a:spLocks noGrp="1"/>
          </p:cNvSpPr>
          <p:nvPr>
            <p:ph type="body" sz="quarter" idx="25" hasCustomPrompt="1"/>
          </p:nvPr>
        </p:nvSpPr>
        <p:spPr>
          <a:xfrm>
            <a:off x="4006221" y="2721845"/>
            <a:ext cx="419988" cy="738664"/>
          </a:xfrm>
        </p:spPr>
        <p:txBody>
          <a:bodyPr wrap="none" anchor="t">
            <a:spAutoFit/>
          </a:bodyPr>
          <a:lstStyle>
            <a:lvl1pPr algn="ctr">
              <a:defRPr sz="4800" b="0">
                <a:solidFill>
                  <a:schemeClr val="tx1"/>
                </a:solidFill>
                <a:latin typeface="+mn-lt"/>
              </a:defRPr>
            </a:lvl1pPr>
          </a:lstStyle>
          <a:p>
            <a:pPr lvl="0"/>
            <a:r>
              <a:rPr lang="en-US" dirty="0"/>
              <a:t>#</a:t>
            </a:r>
          </a:p>
        </p:txBody>
      </p:sp>
      <p:sp>
        <p:nvSpPr>
          <p:cNvPr id="17" name="Text Placeholder 2">
            <a:extLst>
              <a:ext uri="{FF2B5EF4-FFF2-40B4-BE49-F238E27FC236}">
                <a16:creationId xmlns:a16="http://schemas.microsoft.com/office/drawing/2014/main" id="{B2C1B21F-CE5E-DE31-8CA7-7C245CFED073}"/>
              </a:ext>
            </a:extLst>
          </p:cNvPr>
          <p:cNvSpPr>
            <a:spLocks noGrp="1"/>
          </p:cNvSpPr>
          <p:nvPr>
            <p:ph type="body" sz="quarter" idx="23" hasCustomPrompt="1"/>
          </p:nvPr>
        </p:nvSpPr>
        <p:spPr>
          <a:xfrm>
            <a:off x="4042980" y="3935893"/>
            <a:ext cx="3373200" cy="569387"/>
          </a:xfrm>
        </p:spPr>
        <p:txBody>
          <a:bodyPr wrap="square" lIns="540000">
            <a:spAutoFit/>
          </a:bodyPr>
          <a:lstStyle>
            <a:lvl1pPr>
              <a:spcAft>
                <a:spcPts val="600"/>
              </a:spcAft>
              <a:defRPr>
                <a:latin typeface="+mj-lt"/>
              </a:defRPr>
            </a:lvl1pPr>
            <a:lvl2pPr marL="0" indent="0">
              <a:buNone/>
              <a:defRPr/>
            </a:lvl2pPr>
            <a:lvl4pPr marL="180000" indent="0">
              <a:buNone/>
              <a:defRPr/>
            </a:lvl4pPr>
          </a:lstStyle>
          <a:p>
            <a:pPr lvl="0"/>
            <a:r>
              <a:rPr lang="en-US" dirty="0"/>
              <a:t>Subhead</a:t>
            </a:r>
          </a:p>
          <a:p>
            <a:pPr lvl="1"/>
            <a:r>
              <a:rPr lang="en-US" dirty="0"/>
              <a:t>Second level</a:t>
            </a:r>
          </a:p>
        </p:txBody>
      </p:sp>
      <p:sp>
        <p:nvSpPr>
          <p:cNvPr id="20" name="Number 2">
            <a:extLst>
              <a:ext uri="{FF2B5EF4-FFF2-40B4-BE49-F238E27FC236}">
                <a16:creationId xmlns:a16="http://schemas.microsoft.com/office/drawing/2014/main" id="{1A4ED0D7-B88D-CE85-BC98-DF649D992C10}"/>
              </a:ext>
            </a:extLst>
          </p:cNvPr>
          <p:cNvSpPr>
            <a:spLocks noGrp="1"/>
          </p:cNvSpPr>
          <p:nvPr>
            <p:ph type="body" sz="quarter" idx="26" hasCustomPrompt="1"/>
          </p:nvPr>
        </p:nvSpPr>
        <p:spPr>
          <a:xfrm>
            <a:off x="4006221" y="3843232"/>
            <a:ext cx="419988" cy="738664"/>
          </a:xfrm>
        </p:spPr>
        <p:txBody>
          <a:bodyPr wrap="none" anchor="t">
            <a:spAutoFit/>
          </a:bodyPr>
          <a:lstStyle>
            <a:lvl1pPr algn="ctr">
              <a:defRPr sz="4800" b="0">
                <a:solidFill>
                  <a:schemeClr val="tx1"/>
                </a:solidFill>
                <a:latin typeface="+mn-lt"/>
              </a:defRPr>
            </a:lvl1pPr>
          </a:lstStyle>
          <a:p>
            <a:pPr lvl="0"/>
            <a:r>
              <a:rPr lang="en-US" dirty="0"/>
              <a:t>#</a:t>
            </a:r>
          </a:p>
        </p:txBody>
      </p:sp>
      <p:sp>
        <p:nvSpPr>
          <p:cNvPr id="5" name="Text Placeholder 3">
            <a:extLst>
              <a:ext uri="{FF2B5EF4-FFF2-40B4-BE49-F238E27FC236}">
                <a16:creationId xmlns:a16="http://schemas.microsoft.com/office/drawing/2014/main" id="{E7C9CD7A-FED8-356B-76CD-A7785A2A2A3C}"/>
              </a:ext>
            </a:extLst>
          </p:cNvPr>
          <p:cNvSpPr>
            <a:spLocks noGrp="1"/>
          </p:cNvSpPr>
          <p:nvPr>
            <p:ph type="body" sz="quarter" idx="29" hasCustomPrompt="1"/>
          </p:nvPr>
        </p:nvSpPr>
        <p:spPr>
          <a:xfrm>
            <a:off x="4042980" y="5062563"/>
            <a:ext cx="3373200" cy="569387"/>
          </a:xfrm>
        </p:spPr>
        <p:txBody>
          <a:bodyPr wrap="square" lIns="540000">
            <a:spAutoFit/>
          </a:bodyPr>
          <a:lstStyle>
            <a:lvl1pPr>
              <a:spcAft>
                <a:spcPts val="600"/>
              </a:spcAft>
              <a:defRPr>
                <a:latin typeface="+mj-lt"/>
              </a:defRPr>
            </a:lvl1pPr>
            <a:lvl2pPr marL="0" indent="0">
              <a:buNone/>
              <a:defRPr/>
            </a:lvl2pPr>
            <a:lvl4pPr marL="180000" indent="0">
              <a:buNone/>
              <a:defRPr/>
            </a:lvl4pPr>
          </a:lstStyle>
          <a:p>
            <a:pPr lvl="0"/>
            <a:r>
              <a:rPr lang="en-US" dirty="0"/>
              <a:t>Subhead</a:t>
            </a:r>
          </a:p>
          <a:p>
            <a:pPr lvl="1"/>
            <a:r>
              <a:rPr lang="en-US" dirty="0"/>
              <a:t>Second level</a:t>
            </a:r>
          </a:p>
        </p:txBody>
      </p:sp>
      <p:sp>
        <p:nvSpPr>
          <p:cNvPr id="6" name="Number 3">
            <a:extLst>
              <a:ext uri="{FF2B5EF4-FFF2-40B4-BE49-F238E27FC236}">
                <a16:creationId xmlns:a16="http://schemas.microsoft.com/office/drawing/2014/main" id="{7CFBD9AB-745C-16BB-A8EE-6D0770B06051}"/>
              </a:ext>
            </a:extLst>
          </p:cNvPr>
          <p:cNvSpPr>
            <a:spLocks noGrp="1"/>
          </p:cNvSpPr>
          <p:nvPr>
            <p:ph type="body" sz="quarter" idx="30" hasCustomPrompt="1"/>
          </p:nvPr>
        </p:nvSpPr>
        <p:spPr>
          <a:xfrm>
            <a:off x="4006221" y="4975542"/>
            <a:ext cx="419988" cy="738664"/>
          </a:xfrm>
        </p:spPr>
        <p:txBody>
          <a:bodyPr wrap="none" anchor="t">
            <a:spAutoFit/>
          </a:bodyPr>
          <a:lstStyle>
            <a:lvl1pPr algn="ctr">
              <a:defRPr sz="4800" b="0">
                <a:solidFill>
                  <a:schemeClr val="tx1"/>
                </a:solidFill>
                <a:latin typeface="+mn-lt"/>
              </a:defRPr>
            </a:lvl1pPr>
          </a:lstStyle>
          <a:p>
            <a:pPr lvl="0"/>
            <a:r>
              <a:rPr lang="en-US" dirty="0"/>
              <a:t>#</a:t>
            </a:r>
          </a:p>
        </p:txBody>
      </p:sp>
      <p:sp>
        <p:nvSpPr>
          <p:cNvPr id="16" name="Text Placeholder 4">
            <a:extLst>
              <a:ext uri="{FF2B5EF4-FFF2-40B4-BE49-F238E27FC236}">
                <a16:creationId xmlns:a16="http://schemas.microsoft.com/office/drawing/2014/main" id="{B7A87C0B-3F0D-DA06-9880-D93F84756808}"/>
              </a:ext>
            </a:extLst>
          </p:cNvPr>
          <p:cNvSpPr>
            <a:spLocks noGrp="1"/>
          </p:cNvSpPr>
          <p:nvPr>
            <p:ph type="body" sz="quarter" idx="22" hasCustomPrompt="1"/>
          </p:nvPr>
        </p:nvSpPr>
        <p:spPr>
          <a:xfrm>
            <a:off x="7920275" y="2809223"/>
            <a:ext cx="3373200" cy="569387"/>
          </a:xfrm>
        </p:spPr>
        <p:txBody>
          <a:bodyPr lIns="540000">
            <a:spAutoFit/>
          </a:bodyPr>
          <a:lstStyle>
            <a:lvl1pPr>
              <a:spcAft>
                <a:spcPts val="600"/>
              </a:spcAft>
              <a:defRPr>
                <a:latin typeface="+mj-lt"/>
              </a:defRPr>
            </a:lvl1pPr>
            <a:lvl2pPr marL="0" indent="0">
              <a:buNone/>
              <a:defRPr/>
            </a:lvl2pPr>
            <a:lvl4pPr marL="180000" indent="0">
              <a:buNone/>
              <a:defRPr/>
            </a:lvl4pPr>
          </a:lstStyle>
          <a:p>
            <a:pPr lvl="0"/>
            <a:r>
              <a:rPr lang="en-US" dirty="0"/>
              <a:t>Subhead</a:t>
            </a:r>
          </a:p>
          <a:p>
            <a:pPr lvl="1"/>
            <a:r>
              <a:rPr lang="en-US" dirty="0"/>
              <a:t>Second level</a:t>
            </a:r>
          </a:p>
        </p:txBody>
      </p:sp>
      <p:sp>
        <p:nvSpPr>
          <p:cNvPr id="25" name="Number 4">
            <a:extLst>
              <a:ext uri="{FF2B5EF4-FFF2-40B4-BE49-F238E27FC236}">
                <a16:creationId xmlns:a16="http://schemas.microsoft.com/office/drawing/2014/main" id="{E9520331-7A1D-2F2F-08BD-8BD7559F5442}"/>
              </a:ext>
            </a:extLst>
          </p:cNvPr>
          <p:cNvSpPr>
            <a:spLocks noGrp="1"/>
          </p:cNvSpPr>
          <p:nvPr>
            <p:ph type="body" sz="quarter" idx="27" hasCustomPrompt="1"/>
          </p:nvPr>
        </p:nvSpPr>
        <p:spPr>
          <a:xfrm>
            <a:off x="7883516" y="2721845"/>
            <a:ext cx="419988" cy="738664"/>
          </a:xfrm>
        </p:spPr>
        <p:txBody>
          <a:bodyPr wrap="none" anchor="t">
            <a:spAutoFit/>
          </a:bodyPr>
          <a:lstStyle>
            <a:lvl1pPr algn="ctr">
              <a:defRPr sz="4800" b="0">
                <a:solidFill>
                  <a:schemeClr val="tx1"/>
                </a:solidFill>
                <a:latin typeface="+mn-lt"/>
              </a:defRPr>
            </a:lvl1pPr>
          </a:lstStyle>
          <a:p>
            <a:pPr lvl="0"/>
            <a:r>
              <a:rPr lang="en-US" dirty="0"/>
              <a:t>#</a:t>
            </a:r>
          </a:p>
        </p:txBody>
      </p:sp>
      <p:sp>
        <p:nvSpPr>
          <p:cNvPr id="18" name="Text Placeholder 5">
            <a:extLst>
              <a:ext uri="{FF2B5EF4-FFF2-40B4-BE49-F238E27FC236}">
                <a16:creationId xmlns:a16="http://schemas.microsoft.com/office/drawing/2014/main" id="{367D30E0-3635-C319-1B12-4A30F69D1C0B}"/>
              </a:ext>
            </a:extLst>
          </p:cNvPr>
          <p:cNvSpPr>
            <a:spLocks noGrp="1"/>
          </p:cNvSpPr>
          <p:nvPr>
            <p:ph type="body" sz="quarter" idx="24" hasCustomPrompt="1"/>
          </p:nvPr>
        </p:nvSpPr>
        <p:spPr>
          <a:xfrm>
            <a:off x="7920275" y="3930969"/>
            <a:ext cx="3373200" cy="569387"/>
          </a:xfrm>
        </p:spPr>
        <p:txBody>
          <a:bodyPr lIns="540000">
            <a:spAutoFit/>
          </a:bodyPr>
          <a:lstStyle>
            <a:lvl1pPr>
              <a:spcAft>
                <a:spcPts val="600"/>
              </a:spcAft>
              <a:defRPr>
                <a:latin typeface="+mj-lt"/>
              </a:defRPr>
            </a:lvl1pPr>
            <a:lvl2pPr marL="0" indent="0">
              <a:buNone/>
              <a:defRPr/>
            </a:lvl2pPr>
            <a:lvl4pPr marL="180000" indent="0">
              <a:buNone/>
              <a:defRPr/>
            </a:lvl4pPr>
          </a:lstStyle>
          <a:p>
            <a:pPr lvl="0"/>
            <a:r>
              <a:rPr lang="en-US" dirty="0"/>
              <a:t>Subhead</a:t>
            </a:r>
          </a:p>
          <a:p>
            <a:pPr lvl="1"/>
            <a:r>
              <a:rPr lang="en-US" dirty="0"/>
              <a:t>Second level</a:t>
            </a:r>
          </a:p>
        </p:txBody>
      </p:sp>
      <p:sp>
        <p:nvSpPr>
          <p:cNvPr id="26" name="Number 5">
            <a:extLst>
              <a:ext uri="{FF2B5EF4-FFF2-40B4-BE49-F238E27FC236}">
                <a16:creationId xmlns:a16="http://schemas.microsoft.com/office/drawing/2014/main" id="{EE1F54B9-6223-2DAC-D66F-725F0C7681C0}"/>
              </a:ext>
            </a:extLst>
          </p:cNvPr>
          <p:cNvSpPr>
            <a:spLocks noGrp="1"/>
          </p:cNvSpPr>
          <p:nvPr>
            <p:ph type="body" sz="quarter" idx="28" hasCustomPrompt="1"/>
          </p:nvPr>
        </p:nvSpPr>
        <p:spPr>
          <a:xfrm>
            <a:off x="7883516" y="3843232"/>
            <a:ext cx="419988" cy="738664"/>
          </a:xfrm>
        </p:spPr>
        <p:txBody>
          <a:bodyPr wrap="none" anchor="t">
            <a:spAutoFit/>
          </a:bodyPr>
          <a:lstStyle>
            <a:lvl1pPr algn="ctr">
              <a:defRPr sz="4800" b="0">
                <a:solidFill>
                  <a:schemeClr val="tx1"/>
                </a:solidFill>
                <a:latin typeface="+mn-lt"/>
              </a:defRPr>
            </a:lvl1pPr>
          </a:lstStyle>
          <a:p>
            <a:pPr lvl="0"/>
            <a:r>
              <a:rPr lang="en-US" dirty="0"/>
              <a:t>#</a:t>
            </a:r>
          </a:p>
        </p:txBody>
      </p:sp>
      <p:sp>
        <p:nvSpPr>
          <p:cNvPr id="7" name="Text Placeholder 6">
            <a:extLst>
              <a:ext uri="{FF2B5EF4-FFF2-40B4-BE49-F238E27FC236}">
                <a16:creationId xmlns:a16="http://schemas.microsoft.com/office/drawing/2014/main" id="{EA56D061-8B13-3839-9BF6-EA505F0B34D0}"/>
              </a:ext>
            </a:extLst>
          </p:cNvPr>
          <p:cNvSpPr>
            <a:spLocks noGrp="1"/>
          </p:cNvSpPr>
          <p:nvPr>
            <p:ph type="body" sz="quarter" idx="31" hasCustomPrompt="1"/>
          </p:nvPr>
        </p:nvSpPr>
        <p:spPr>
          <a:xfrm>
            <a:off x="7920275" y="5062563"/>
            <a:ext cx="3373200" cy="569387"/>
          </a:xfrm>
        </p:spPr>
        <p:txBody>
          <a:bodyPr lIns="540000">
            <a:spAutoFit/>
          </a:bodyPr>
          <a:lstStyle>
            <a:lvl1pPr>
              <a:spcAft>
                <a:spcPts val="600"/>
              </a:spcAft>
              <a:defRPr>
                <a:latin typeface="+mj-lt"/>
              </a:defRPr>
            </a:lvl1pPr>
            <a:lvl2pPr marL="0" indent="0">
              <a:buNone/>
              <a:defRPr/>
            </a:lvl2pPr>
            <a:lvl4pPr marL="180000" indent="0">
              <a:buNone/>
              <a:defRPr/>
            </a:lvl4pPr>
          </a:lstStyle>
          <a:p>
            <a:pPr lvl="0"/>
            <a:r>
              <a:rPr lang="en-US" dirty="0"/>
              <a:t>Subhead</a:t>
            </a:r>
          </a:p>
          <a:p>
            <a:pPr lvl="1"/>
            <a:r>
              <a:rPr lang="en-US" dirty="0"/>
              <a:t>Second level</a:t>
            </a:r>
          </a:p>
        </p:txBody>
      </p:sp>
      <p:sp>
        <p:nvSpPr>
          <p:cNvPr id="8" name="Number 6">
            <a:extLst>
              <a:ext uri="{FF2B5EF4-FFF2-40B4-BE49-F238E27FC236}">
                <a16:creationId xmlns:a16="http://schemas.microsoft.com/office/drawing/2014/main" id="{D9CEF301-8067-8281-4F57-F868D9E7B35B}"/>
              </a:ext>
            </a:extLst>
          </p:cNvPr>
          <p:cNvSpPr>
            <a:spLocks noGrp="1"/>
          </p:cNvSpPr>
          <p:nvPr>
            <p:ph type="body" sz="quarter" idx="32" hasCustomPrompt="1"/>
          </p:nvPr>
        </p:nvSpPr>
        <p:spPr>
          <a:xfrm>
            <a:off x="7883516" y="4975542"/>
            <a:ext cx="419988" cy="738664"/>
          </a:xfrm>
        </p:spPr>
        <p:txBody>
          <a:bodyPr wrap="none" anchor="t">
            <a:spAutoFit/>
          </a:bodyPr>
          <a:lstStyle>
            <a:lvl1pPr algn="ctr">
              <a:defRPr sz="4800" b="0">
                <a:solidFill>
                  <a:schemeClr val="tx1"/>
                </a:solidFill>
                <a:latin typeface="+mn-lt"/>
              </a:defRPr>
            </a:lvl1pPr>
          </a:lstStyle>
          <a:p>
            <a:pPr lvl="0"/>
            <a:r>
              <a:rPr lang="en-US" dirty="0"/>
              <a:t>#</a:t>
            </a:r>
          </a:p>
        </p:txBody>
      </p:sp>
      <p:grpSp>
        <p:nvGrpSpPr>
          <p:cNvPr id="11" name="Lines">
            <a:extLst>
              <a:ext uri="{FF2B5EF4-FFF2-40B4-BE49-F238E27FC236}">
                <a16:creationId xmlns:a16="http://schemas.microsoft.com/office/drawing/2014/main" id="{1DC42677-A7DF-35B3-38C1-E4AC8FE875B3}"/>
              </a:ext>
            </a:extLst>
          </p:cNvPr>
          <p:cNvGrpSpPr/>
          <p:nvPr userDrawn="1"/>
        </p:nvGrpSpPr>
        <p:grpSpPr>
          <a:xfrm>
            <a:off x="4051300" y="3817883"/>
            <a:ext cx="7242175" cy="1119351"/>
            <a:chOff x="4051300" y="3817883"/>
            <a:chExt cx="7242175" cy="1119351"/>
          </a:xfrm>
        </p:grpSpPr>
        <p:cxnSp>
          <p:nvCxnSpPr>
            <p:cNvPr id="12" name="Straight Connector 11">
              <a:extLst>
                <a:ext uri="{FF2B5EF4-FFF2-40B4-BE49-F238E27FC236}">
                  <a16:creationId xmlns:a16="http://schemas.microsoft.com/office/drawing/2014/main" id="{643DC54D-004E-0F88-FFBA-E794282E4072}"/>
                </a:ext>
              </a:extLst>
            </p:cNvPr>
            <p:cNvCxnSpPr>
              <a:cxnSpLocks/>
            </p:cNvCxnSpPr>
            <p:nvPr/>
          </p:nvCxnSpPr>
          <p:spPr>
            <a:xfrm>
              <a:off x="7920275" y="3817883"/>
              <a:ext cx="33732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3507316-2AE3-509A-2C0B-AA6F9A1DCF62}"/>
                </a:ext>
              </a:extLst>
            </p:cNvPr>
            <p:cNvCxnSpPr>
              <a:cxnSpLocks/>
            </p:cNvCxnSpPr>
            <p:nvPr/>
          </p:nvCxnSpPr>
          <p:spPr>
            <a:xfrm>
              <a:off x="4051300" y="3817883"/>
              <a:ext cx="33732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9297036-44C1-C77D-ED0F-FFA13297D875}"/>
                </a:ext>
              </a:extLst>
            </p:cNvPr>
            <p:cNvCxnSpPr>
              <a:cxnSpLocks/>
            </p:cNvCxnSpPr>
            <p:nvPr/>
          </p:nvCxnSpPr>
          <p:spPr>
            <a:xfrm>
              <a:off x="4051300" y="4937234"/>
              <a:ext cx="33732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43AE863-9ABC-465F-6E17-78FA83FF5EBB}"/>
                </a:ext>
              </a:extLst>
            </p:cNvPr>
            <p:cNvCxnSpPr>
              <a:cxnSpLocks/>
            </p:cNvCxnSpPr>
            <p:nvPr/>
          </p:nvCxnSpPr>
          <p:spPr>
            <a:xfrm>
              <a:off x="7920275" y="4937234"/>
              <a:ext cx="33732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904560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ain Containt-Tex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D887-ABF0-B8B4-3E06-12634A6F79E1}"/>
              </a:ext>
            </a:extLst>
          </p:cNvPr>
          <p:cNvSpPr>
            <a:spLocks noGrp="1"/>
          </p:cNvSpPr>
          <p:nvPr>
            <p:ph type="title"/>
          </p:nvPr>
        </p:nvSpPr>
        <p:spPr>
          <a:xfrm>
            <a:off x="381000" y="156411"/>
            <a:ext cx="11430000" cy="828820"/>
          </a:xfrm>
        </p:spPr>
        <p:txBody>
          <a:bodyPr>
            <a:normAutofit/>
          </a:bodyPr>
          <a:lstStyle>
            <a:lvl1pPr>
              <a:defRPr sz="2600" b="0"/>
            </a:lvl1pPr>
          </a:lstStyle>
          <a:p>
            <a:r>
              <a:rPr lang="en-GB"/>
              <a:t>Click to edit Master title style</a:t>
            </a:r>
            <a:endParaRPr lang="en-US"/>
          </a:p>
        </p:txBody>
      </p:sp>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p>
            <a:fld id="{AE577F39-B882-FB4F-BD46-95C2A231B68A}" type="slidenum">
              <a:rPr lang="en-US" smtClean="0"/>
              <a:t>‹#›</a:t>
            </a:fld>
            <a:endParaRPr lang="en-US"/>
          </a:p>
        </p:txBody>
      </p:sp>
      <p:sp>
        <p:nvSpPr>
          <p:cNvPr id="8" name="Content Placeholder 2">
            <a:extLst>
              <a:ext uri="{FF2B5EF4-FFF2-40B4-BE49-F238E27FC236}">
                <a16:creationId xmlns:a16="http://schemas.microsoft.com/office/drawing/2014/main" id="{B0FF580F-719F-8693-863B-4A74F148282B}"/>
              </a:ext>
            </a:extLst>
          </p:cNvPr>
          <p:cNvSpPr>
            <a:spLocks noGrp="1"/>
          </p:cNvSpPr>
          <p:nvPr>
            <p:ph idx="1"/>
          </p:nvPr>
        </p:nvSpPr>
        <p:spPr>
          <a:xfrm>
            <a:off x="381000" y="1104900"/>
            <a:ext cx="4940030" cy="5257800"/>
          </a:xfrm>
        </p:spPr>
        <p:txBody>
          <a:bodyPr lIns="0">
            <a:normAutofit/>
          </a:bodyPr>
          <a:lstStyle>
            <a:lvl1pPr>
              <a:defRPr sz="1400"/>
            </a:lvl1pPr>
            <a:lvl2pPr>
              <a:defRPr sz="1400"/>
            </a:lvl2pPr>
            <a:lvl3pPr>
              <a:defRPr sz="1200"/>
            </a:lvl3pPr>
            <a:lvl4pPr>
              <a:defRPr sz="1100"/>
            </a:lvl4pPr>
            <a:lvl5pPr>
              <a:defRPr sz="1100"/>
            </a:lvl5pPr>
          </a:lstStyle>
          <a:p>
            <a:pPr lvl="0"/>
            <a:r>
              <a:rPr lang="en-GB"/>
              <a:t>Click to edit Master text styles</a:t>
            </a:r>
          </a:p>
        </p:txBody>
      </p:sp>
      <p:sp>
        <p:nvSpPr>
          <p:cNvPr id="4" name="Picture Placeholder 3">
            <a:extLst>
              <a:ext uri="{FF2B5EF4-FFF2-40B4-BE49-F238E27FC236}">
                <a16:creationId xmlns:a16="http://schemas.microsoft.com/office/drawing/2014/main" id="{FB7E269F-CC0F-6646-02FF-C0095FEE0E84}"/>
              </a:ext>
            </a:extLst>
          </p:cNvPr>
          <p:cNvSpPr>
            <a:spLocks noGrp="1"/>
          </p:cNvSpPr>
          <p:nvPr>
            <p:ph type="pic" sz="quarter" idx="13"/>
          </p:nvPr>
        </p:nvSpPr>
        <p:spPr>
          <a:xfrm>
            <a:off x="5514975" y="1104900"/>
            <a:ext cx="6677025" cy="5257800"/>
          </a:xfrm>
        </p:spPr>
        <p:txBody>
          <a:bodyPr/>
          <a:lstStyle/>
          <a:p>
            <a:endParaRPr lang="en-US"/>
          </a:p>
        </p:txBody>
      </p:sp>
    </p:spTree>
    <p:extLst>
      <p:ext uri="{BB962C8B-B14F-4D97-AF65-F5344CB8AC3E}">
        <p14:creationId xmlns:p14="http://schemas.microsoft.com/office/powerpoint/2010/main" val="208572817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Heavy content – Three key points, Numbered, Image">
    <p:bg>
      <p:bgPr>
        <a:solidFill>
          <a:srgbClr val="E6EBF5"/>
        </a:solidFill>
        <a:effectLst/>
      </p:bgPr>
    </p:bg>
    <p:spTree>
      <p:nvGrpSpPr>
        <p:cNvPr id="1" name=""/>
        <p:cNvGrpSpPr/>
        <p:nvPr/>
      </p:nvGrpSpPr>
      <p:grpSpPr>
        <a:xfrm>
          <a:off x="0" y="0"/>
          <a:ext cx="0" cy="0"/>
          <a:chOff x="0" y="0"/>
          <a:chExt cx="0" cy="0"/>
        </a:xfrm>
      </p:grpSpPr>
      <p:sp>
        <p:nvSpPr>
          <p:cNvPr id="12" name="White BG">
            <a:extLst>
              <a:ext uri="{FF2B5EF4-FFF2-40B4-BE49-F238E27FC236}">
                <a16:creationId xmlns:a16="http://schemas.microsoft.com/office/drawing/2014/main" id="{FA729FFD-162F-B2C0-D49C-290BEB545867}"/>
              </a:ext>
              <a:ext uri="{C183D7F6-B498-43B3-948B-1728B52AA6E4}">
                <adec:decorative xmlns:adec="http://schemas.microsoft.com/office/drawing/2017/decorative" val="1"/>
              </a:ext>
            </a:extLst>
          </p:cNvPr>
          <p:cNvSpPr/>
          <p:nvPr userDrawn="1"/>
        </p:nvSpPr>
        <p:spPr>
          <a:xfrm flipH="1">
            <a:off x="0" y="0"/>
            <a:ext cx="76707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a:extLst>
              <a:ext uri="{FF2B5EF4-FFF2-40B4-BE49-F238E27FC236}">
                <a16:creationId xmlns:a16="http://schemas.microsoft.com/office/drawing/2014/main" id="{0E3BDD84-2CA0-05F5-B983-A6FDB4B43DC4}"/>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11" name="Footer Placeholder">
            <a:extLst>
              <a:ext uri="{FF2B5EF4-FFF2-40B4-BE49-F238E27FC236}">
                <a16:creationId xmlns:a16="http://schemas.microsoft.com/office/drawing/2014/main" id="{61C9406B-BCCB-440F-D636-E48A565622C0}"/>
              </a:ext>
            </a:extLst>
          </p:cNvPr>
          <p:cNvSpPr>
            <a:spLocks noGrp="1"/>
          </p:cNvSpPr>
          <p:nvPr>
            <p:ph type="ftr" sz="quarter" idx="25"/>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B45ACF09-401A-2C60-7545-7B3DA8C3AEC8}"/>
              </a:ext>
            </a:extLst>
          </p:cNvPr>
          <p:cNvSpPr>
            <a:spLocks noGrp="1"/>
          </p:cNvSpPr>
          <p:nvPr>
            <p:ph type="title" hasCustomPrompt="1"/>
          </p:nvPr>
        </p:nvSpPr>
        <p:spPr>
          <a:xfrm>
            <a:off x="873761" y="860400"/>
            <a:ext cx="5454978" cy="443198"/>
          </a:xfrm>
        </p:spPr>
        <p:txBody>
          <a:bodyPr/>
          <a:lstStyle>
            <a:lvl1pPr>
              <a:defRPr/>
            </a:lvl1pPr>
          </a:lstStyle>
          <a:p>
            <a:r>
              <a:rPr lang="en-US" dirty="0"/>
              <a:t>Insert heading</a:t>
            </a:r>
          </a:p>
        </p:txBody>
      </p:sp>
      <p:sp>
        <p:nvSpPr>
          <p:cNvPr id="6" name="Subtitle">
            <a:extLst>
              <a:ext uri="{FF2B5EF4-FFF2-40B4-BE49-F238E27FC236}">
                <a16:creationId xmlns:a16="http://schemas.microsoft.com/office/drawing/2014/main" id="{DBB557F1-FEB5-8DA6-2F4A-F595C4071F67}"/>
              </a:ext>
            </a:extLst>
          </p:cNvPr>
          <p:cNvSpPr>
            <a:spLocks noGrp="1"/>
          </p:cNvSpPr>
          <p:nvPr>
            <p:ph type="body" sz="quarter" idx="15" hasCustomPrompt="1"/>
          </p:nvPr>
        </p:nvSpPr>
        <p:spPr>
          <a:xfrm>
            <a:off x="878400" y="1186767"/>
            <a:ext cx="5452549" cy="489534"/>
          </a:xfrm>
        </p:spPr>
        <p:txBody>
          <a:bodyPr wrap="square" tIns="180000">
            <a:spAutoFit/>
          </a:bodyPr>
          <a:lstStyle>
            <a:lvl1pPr>
              <a:defRPr sz="2000" b="0">
                <a:solidFill>
                  <a:schemeClr val="accent3"/>
                </a:solidFill>
                <a:latin typeface="+mn-lt"/>
                <a:cs typeface="+mj-cs"/>
              </a:defRPr>
            </a:lvl1pPr>
          </a:lstStyle>
          <a:p>
            <a:pPr lvl="0"/>
            <a:r>
              <a:rPr lang="en-US" dirty="0"/>
              <a:t>Insert subtitle</a:t>
            </a:r>
          </a:p>
        </p:txBody>
      </p:sp>
      <p:sp>
        <p:nvSpPr>
          <p:cNvPr id="7" name="Number 1">
            <a:extLst>
              <a:ext uri="{FF2B5EF4-FFF2-40B4-BE49-F238E27FC236}">
                <a16:creationId xmlns:a16="http://schemas.microsoft.com/office/drawing/2014/main" id="{224544AF-DB2D-C759-F394-4698785122B4}"/>
              </a:ext>
            </a:extLst>
          </p:cNvPr>
          <p:cNvSpPr>
            <a:spLocks noGrp="1"/>
          </p:cNvSpPr>
          <p:nvPr>
            <p:ph type="body" sz="quarter" idx="17" hasCustomPrompt="1"/>
          </p:nvPr>
        </p:nvSpPr>
        <p:spPr>
          <a:xfrm>
            <a:off x="820862" y="1849967"/>
            <a:ext cx="577081" cy="1015663"/>
          </a:xfrm>
        </p:spPr>
        <p:txBody>
          <a:bodyPr wrap="none" anchor="b">
            <a:spAutoFit/>
          </a:bodyPr>
          <a:lstStyle>
            <a:lvl1pPr algn="ctr">
              <a:defRPr sz="6600" b="0">
                <a:latin typeface="+mn-lt"/>
              </a:defRPr>
            </a:lvl1pPr>
          </a:lstStyle>
          <a:p>
            <a:pPr lvl="0"/>
            <a:r>
              <a:rPr lang="en-US" dirty="0"/>
              <a:t>#</a:t>
            </a:r>
          </a:p>
        </p:txBody>
      </p:sp>
      <p:sp>
        <p:nvSpPr>
          <p:cNvPr id="9" name="Text Placeholder 1">
            <a:extLst>
              <a:ext uri="{FF2B5EF4-FFF2-40B4-BE49-F238E27FC236}">
                <a16:creationId xmlns:a16="http://schemas.microsoft.com/office/drawing/2014/main" id="{526C815D-F77D-D5BE-3082-66E703EB85D8}"/>
              </a:ext>
            </a:extLst>
          </p:cNvPr>
          <p:cNvSpPr>
            <a:spLocks noGrp="1"/>
          </p:cNvSpPr>
          <p:nvPr>
            <p:ph type="body" sz="quarter" idx="18" hasCustomPrompt="1"/>
          </p:nvPr>
        </p:nvSpPr>
        <p:spPr>
          <a:xfrm>
            <a:off x="1635934" y="2011884"/>
            <a:ext cx="4695016" cy="1155600"/>
          </a:xfrm>
        </p:spPr>
        <p:txBody>
          <a:bodyPr/>
          <a:lstStyle>
            <a:lvl1pPr>
              <a:spcAft>
                <a:spcPts val="900"/>
              </a:spcAft>
              <a:defRPr>
                <a:latin typeface="+mj-lt"/>
              </a:defRPr>
            </a:lvl1pPr>
            <a:lvl2pPr marL="0" indent="0">
              <a:buNone/>
              <a:defRPr/>
            </a:lvl2pPr>
            <a:lvl3pPr marL="180000" indent="-180000">
              <a:buFont typeface="HCLTech Roobert Light" pitchFamily="50" charset="0"/>
              <a:buChar char="•"/>
              <a:defRPr/>
            </a:lvl3pPr>
          </a:lstStyle>
          <a:p>
            <a:pPr lvl="0"/>
            <a:r>
              <a:rPr lang="en-US" dirty="0"/>
              <a:t>Subhead</a:t>
            </a:r>
          </a:p>
          <a:p>
            <a:pPr lvl="1"/>
            <a:r>
              <a:rPr lang="en-US" dirty="0"/>
              <a:t>Second level</a:t>
            </a:r>
          </a:p>
          <a:p>
            <a:pPr lvl="2"/>
            <a:r>
              <a:rPr lang="en-US" dirty="0"/>
              <a:t>Third level</a:t>
            </a:r>
          </a:p>
        </p:txBody>
      </p:sp>
      <p:sp>
        <p:nvSpPr>
          <p:cNvPr id="13" name="Number 2">
            <a:extLst>
              <a:ext uri="{FF2B5EF4-FFF2-40B4-BE49-F238E27FC236}">
                <a16:creationId xmlns:a16="http://schemas.microsoft.com/office/drawing/2014/main" id="{ECF97A13-6BED-A19F-C82A-395C531A2E6B}"/>
              </a:ext>
            </a:extLst>
          </p:cNvPr>
          <p:cNvSpPr>
            <a:spLocks noGrp="1"/>
          </p:cNvSpPr>
          <p:nvPr>
            <p:ph type="body" sz="quarter" idx="21" hasCustomPrompt="1"/>
          </p:nvPr>
        </p:nvSpPr>
        <p:spPr>
          <a:xfrm>
            <a:off x="820862" y="3323362"/>
            <a:ext cx="577081" cy="1015663"/>
          </a:xfrm>
        </p:spPr>
        <p:txBody>
          <a:bodyPr wrap="none" anchor="b">
            <a:spAutoFit/>
          </a:bodyPr>
          <a:lstStyle>
            <a:lvl1pPr algn="ctr">
              <a:defRPr sz="6600" b="0">
                <a:latin typeface="+mn-lt"/>
              </a:defRPr>
            </a:lvl1pPr>
          </a:lstStyle>
          <a:p>
            <a:pPr lvl="0"/>
            <a:r>
              <a:rPr lang="en-US" dirty="0"/>
              <a:t>#</a:t>
            </a:r>
          </a:p>
        </p:txBody>
      </p:sp>
      <p:sp>
        <p:nvSpPr>
          <p:cNvPr id="15" name="Number 3">
            <a:extLst>
              <a:ext uri="{FF2B5EF4-FFF2-40B4-BE49-F238E27FC236}">
                <a16:creationId xmlns:a16="http://schemas.microsoft.com/office/drawing/2014/main" id="{66E9AF13-1211-A937-8B6F-11947E7851FD}"/>
              </a:ext>
            </a:extLst>
          </p:cNvPr>
          <p:cNvSpPr>
            <a:spLocks noGrp="1"/>
          </p:cNvSpPr>
          <p:nvPr>
            <p:ph type="body" sz="quarter" idx="23" hasCustomPrompt="1"/>
          </p:nvPr>
        </p:nvSpPr>
        <p:spPr>
          <a:xfrm>
            <a:off x="820862" y="4803192"/>
            <a:ext cx="577081" cy="1015663"/>
          </a:xfrm>
        </p:spPr>
        <p:txBody>
          <a:bodyPr wrap="none" anchor="b">
            <a:spAutoFit/>
          </a:bodyPr>
          <a:lstStyle>
            <a:lvl1pPr algn="ctr">
              <a:defRPr sz="6600" b="0">
                <a:latin typeface="+mn-lt"/>
              </a:defRPr>
            </a:lvl1pPr>
          </a:lstStyle>
          <a:p>
            <a:pPr lvl="0"/>
            <a:r>
              <a:rPr lang="en-US" dirty="0"/>
              <a:t>#</a:t>
            </a:r>
          </a:p>
        </p:txBody>
      </p:sp>
      <p:sp>
        <p:nvSpPr>
          <p:cNvPr id="17" name="Picture Placeholder">
            <a:extLst>
              <a:ext uri="{FF2B5EF4-FFF2-40B4-BE49-F238E27FC236}">
                <a16:creationId xmlns:a16="http://schemas.microsoft.com/office/drawing/2014/main" id="{A3EAB7E0-B751-66A9-76ED-8DFEF2DC937C}"/>
              </a:ext>
            </a:extLst>
          </p:cNvPr>
          <p:cNvSpPr>
            <a:spLocks noGrp="1"/>
          </p:cNvSpPr>
          <p:nvPr>
            <p:ph type="pic" sz="quarter" idx="19" hasCustomPrompt="1"/>
          </p:nvPr>
        </p:nvSpPr>
        <p:spPr>
          <a:xfrm>
            <a:off x="6765925" y="0"/>
            <a:ext cx="1374775" cy="6858000"/>
          </a:xfrm>
          <a:prstGeom prst="rect">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grpSp>
        <p:nvGrpSpPr>
          <p:cNvPr id="3" name="Lines">
            <a:extLst>
              <a:ext uri="{FF2B5EF4-FFF2-40B4-BE49-F238E27FC236}">
                <a16:creationId xmlns:a16="http://schemas.microsoft.com/office/drawing/2014/main" id="{3FFB55A4-39D0-ECE7-74C6-2FD319CB7283}"/>
              </a:ext>
            </a:extLst>
          </p:cNvPr>
          <p:cNvGrpSpPr/>
          <p:nvPr userDrawn="1"/>
        </p:nvGrpSpPr>
        <p:grpSpPr>
          <a:xfrm>
            <a:off x="901699" y="3336360"/>
            <a:ext cx="5427039" cy="1479150"/>
            <a:chOff x="901700" y="3336360"/>
            <a:chExt cx="5194300" cy="1479150"/>
          </a:xfrm>
        </p:grpSpPr>
        <p:cxnSp>
          <p:nvCxnSpPr>
            <p:cNvPr id="5" name="Straight Connector 4">
              <a:extLst>
                <a:ext uri="{FF2B5EF4-FFF2-40B4-BE49-F238E27FC236}">
                  <a16:creationId xmlns:a16="http://schemas.microsoft.com/office/drawing/2014/main" id="{5D6AE944-263D-A699-DE5F-EB8F1F0D9FCE}"/>
                </a:ext>
              </a:extLst>
            </p:cNvPr>
            <p:cNvCxnSpPr>
              <a:cxnSpLocks/>
            </p:cNvCxnSpPr>
            <p:nvPr/>
          </p:nvCxnSpPr>
          <p:spPr>
            <a:xfrm>
              <a:off x="901700" y="3336360"/>
              <a:ext cx="51943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E4FD15-BA98-4226-B276-26CC4349A4DA}"/>
                </a:ext>
              </a:extLst>
            </p:cNvPr>
            <p:cNvCxnSpPr>
              <a:cxnSpLocks/>
            </p:cNvCxnSpPr>
            <p:nvPr/>
          </p:nvCxnSpPr>
          <p:spPr>
            <a:xfrm>
              <a:off x="901700" y="4815510"/>
              <a:ext cx="51943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grpSp>
      <p:sp>
        <p:nvSpPr>
          <p:cNvPr id="18" name="Text Placeholder 1">
            <a:extLst>
              <a:ext uri="{FF2B5EF4-FFF2-40B4-BE49-F238E27FC236}">
                <a16:creationId xmlns:a16="http://schemas.microsoft.com/office/drawing/2014/main" id="{68B603BD-8E94-E7E9-4107-81CF14C4ED31}"/>
              </a:ext>
            </a:extLst>
          </p:cNvPr>
          <p:cNvSpPr>
            <a:spLocks noGrp="1"/>
          </p:cNvSpPr>
          <p:nvPr>
            <p:ph type="body" sz="quarter" idx="26" hasCustomPrompt="1"/>
          </p:nvPr>
        </p:nvSpPr>
        <p:spPr>
          <a:xfrm>
            <a:off x="1635934" y="3485959"/>
            <a:ext cx="4660090" cy="1155600"/>
          </a:xfrm>
        </p:spPr>
        <p:txBody>
          <a:bodyPr/>
          <a:lstStyle>
            <a:lvl1pPr>
              <a:spcAft>
                <a:spcPts val="900"/>
              </a:spcAft>
              <a:defRPr>
                <a:latin typeface="+mj-lt"/>
              </a:defRPr>
            </a:lvl1pPr>
            <a:lvl2pPr marL="0" indent="0">
              <a:buNone/>
              <a:defRPr/>
            </a:lvl2pPr>
            <a:lvl3pPr marL="180000" indent="-180000">
              <a:buFont typeface="HCLTech Roobert Light" pitchFamily="50" charset="0"/>
              <a:buChar char="•"/>
              <a:defRPr/>
            </a:lvl3pPr>
          </a:lstStyle>
          <a:p>
            <a:pPr lvl="0"/>
            <a:r>
              <a:rPr lang="en-US" dirty="0"/>
              <a:t>Subhead</a:t>
            </a:r>
          </a:p>
          <a:p>
            <a:pPr lvl="1"/>
            <a:r>
              <a:rPr lang="en-US" dirty="0"/>
              <a:t>Second level</a:t>
            </a:r>
          </a:p>
          <a:p>
            <a:pPr lvl="2"/>
            <a:r>
              <a:rPr lang="en-US" dirty="0"/>
              <a:t>Third level</a:t>
            </a:r>
          </a:p>
        </p:txBody>
      </p:sp>
      <p:sp>
        <p:nvSpPr>
          <p:cNvPr id="19" name="Text Placeholder 1">
            <a:extLst>
              <a:ext uri="{FF2B5EF4-FFF2-40B4-BE49-F238E27FC236}">
                <a16:creationId xmlns:a16="http://schemas.microsoft.com/office/drawing/2014/main" id="{363C4000-D569-1E57-B1F5-48D94557C395}"/>
              </a:ext>
            </a:extLst>
          </p:cNvPr>
          <p:cNvSpPr>
            <a:spLocks noGrp="1"/>
          </p:cNvSpPr>
          <p:nvPr>
            <p:ph type="body" sz="quarter" idx="27" hasCustomPrompt="1"/>
          </p:nvPr>
        </p:nvSpPr>
        <p:spPr>
          <a:xfrm>
            <a:off x="1635934" y="4974117"/>
            <a:ext cx="4660090" cy="1155600"/>
          </a:xfrm>
        </p:spPr>
        <p:txBody>
          <a:bodyPr/>
          <a:lstStyle>
            <a:lvl1pPr>
              <a:spcAft>
                <a:spcPts val="900"/>
              </a:spcAft>
              <a:defRPr>
                <a:latin typeface="+mj-lt"/>
              </a:defRPr>
            </a:lvl1pPr>
            <a:lvl2pPr marL="0" indent="0">
              <a:buNone/>
              <a:defRPr/>
            </a:lvl2pPr>
            <a:lvl3pPr marL="180000" indent="-180000">
              <a:buFont typeface="HCLTech Roobert Light" pitchFamily="50" charset="0"/>
              <a:buChar char="•"/>
              <a:defRPr/>
            </a:lvl3pPr>
          </a:lstStyle>
          <a:p>
            <a:pPr lvl="0"/>
            <a:r>
              <a:rPr lang="en-US" dirty="0"/>
              <a:t>Subhead</a:t>
            </a:r>
          </a:p>
          <a:p>
            <a:pPr lvl="1"/>
            <a:r>
              <a:rPr lang="en-US" dirty="0"/>
              <a:t>Second level</a:t>
            </a:r>
          </a:p>
          <a:p>
            <a:pPr lvl="2"/>
            <a:r>
              <a:rPr lang="en-US" dirty="0"/>
              <a:t>Third level</a:t>
            </a:r>
          </a:p>
        </p:txBody>
      </p:sp>
      <p:sp>
        <p:nvSpPr>
          <p:cNvPr id="20" name="Sidebar">
            <a:extLst>
              <a:ext uri="{FF2B5EF4-FFF2-40B4-BE49-F238E27FC236}">
                <a16:creationId xmlns:a16="http://schemas.microsoft.com/office/drawing/2014/main" id="{5BCA29F0-D7E1-8761-E2F5-87DBE7FDA2AF}"/>
              </a:ext>
            </a:extLst>
          </p:cNvPr>
          <p:cNvSpPr>
            <a:spLocks noGrp="1"/>
          </p:cNvSpPr>
          <p:nvPr>
            <p:ph type="body" sz="quarter" idx="20" hasCustomPrompt="1"/>
          </p:nvPr>
        </p:nvSpPr>
        <p:spPr>
          <a:xfrm>
            <a:off x="8766711" y="1509269"/>
            <a:ext cx="2526763" cy="4450206"/>
          </a:xfrm>
        </p:spPr>
        <p:txBody>
          <a:bodyPr/>
          <a:lstStyle>
            <a:lvl1pPr>
              <a:spcAft>
                <a:spcPts val="900"/>
              </a:spcAft>
              <a:defRPr>
                <a:solidFill>
                  <a:schemeClr val="tx1"/>
                </a:solidFill>
              </a:defRPr>
            </a:lvl1pPr>
            <a:lvl2pPr>
              <a:spcAft>
                <a:spcPts val="900"/>
              </a:spcAft>
              <a:defRPr sz="1600">
                <a:solidFill>
                  <a:schemeClr val="tx1"/>
                </a:solidFill>
              </a:defRPr>
            </a:lvl2pPr>
            <a:lvl3pPr>
              <a:spcAft>
                <a:spcPts val="900"/>
              </a:spcAft>
              <a:buClrTx/>
              <a:defRPr sz="1600">
                <a:solidFill>
                  <a:schemeClr val="tx1"/>
                </a:solidFill>
              </a:defRPr>
            </a:lvl3pPr>
          </a:lstStyle>
          <a:p>
            <a:pPr lvl="0"/>
            <a:r>
              <a:rPr lang="en-US" dirty="0"/>
              <a:t>First level</a:t>
            </a:r>
          </a:p>
          <a:p>
            <a:pPr lvl="1"/>
            <a:r>
              <a:rPr lang="en-US" dirty="0"/>
              <a:t>Second level</a:t>
            </a:r>
          </a:p>
          <a:p>
            <a:pPr lvl="2"/>
            <a:r>
              <a:rPr lang="en-US" dirty="0"/>
              <a:t>Third level</a:t>
            </a:r>
          </a:p>
        </p:txBody>
      </p:sp>
      <p:sp>
        <p:nvSpPr>
          <p:cNvPr id="21" name="Sidebar">
            <a:extLst>
              <a:ext uri="{FF2B5EF4-FFF2-40B4-BE49-F238E27FC236}">
                <a16:creationId xmlns:a16="http://schemas.microsoft.com/office/drawing/2014/main" id="{061B9165-FAF2-A304-A10C-D9BF39BB01D8}"/>
              </a:ext>
            </a:extLst>
          </p:cNvPr>
          <p:cNvSpPr>
            <a:spLocks noGrp="1"/>
          </p:cNvSpPr>
          <p:nvPr>
            <p:ph type="body" sz="quarter" idx="42" hasCustomPrompt="1"/>
          </p:nvPr>
        </p:nvSpPr>
        <p:spPr>
          <a:xfrm>
            <a:off x="8766711" y="928425"/>
            <a:ext cx="2526763" cy="432784"/>
          </a:xfrm>
        </p:spPr>
        <p:txBody>
          <a:bodyPr/>
          <a:lstStyle>
            <a:lvl1pPr>
              <a:defRPr>
                <a:solidFill>
                  <a:schemeClr val="tx1"/>
                </a:solidFill>
                <a:latin typeface="+mj-lt"/>
              </a:defRPr>
            </a:lvl1pPr>
            <a:lvl2pPr>
              <a:spcAft>
                <a:spcPts val="1800"/>
              </a:spcAft>
              <a:defRPr sz="1600">
                <a:solidFill>
                  <a:schemeClr val="tx1"/>
                </a:solidFill>
              </a:defRPr>
            </a:lvl2pPr>
            <a:lvl3pPr>
              <a:buClrTx/>
              <a:defRPr sz="1600">
                <a:solidFill>
                  <a:schemeClr val="tx1"/>
                </a:solidFill>
              </a:defRPr>
            </a:lvl3pPr>
          </a:lstStyle>
          <a:p>
            <a:pPr lvl="0"/>
            <a:r>
              <a:rPr lang="en-US" dirty="0"/>
              <a:t>Subheading</a:t>
            </a:r>
          </a:p>
        </p:txBody>
      </p:sp>
    </p:spTree>
    <p:extLst>
      <p:ext uri="{BB962C8B-B14F-4D97-AF65-F5344CB8AC3E}">
        <p14:creationId xmlns:p14="http://schemas.microsoft.com/office/powerpoint/2010/main" val="394182585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Heavy content – Four key points, Numbered, boxes (Light)">
    <p:spTree>
      <p:nvGrpSpPr>
        <p:cNvPr id="1" name=""/>
        <p:cNvGrpSpPr/>
        <p:nvPr/>
      </p:nvGrpSpPr>
      <p:grpSpPr>
        <a:xfrm>
          <a:off x="0" y="0"/>
          <a:ext cx="0" cy="0"/>
          <a:chOff x="0" y="0"/>
          <a:chExt cx="0" cy="0"/>
        </a:xfrm>
      </p:grpSpPr>
      <p:pic>
        <p:nvPicPr>
          <p:cNvPr id="6" name="Gradient (Light)">
            <a:extLst>
              <a:ext uri="{FF2B5EF4-FFF2-40B4-BE49-F238E27FC236}">
                <a16:creationId xmlns:a16="http://schemas.microsoft.com/office/drawing/2014/main" id="{83A0576E-9A51-AC9A-1147-B645EB1B4AD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0" t="2310" r="671" b="36819"/>
          <a:stretch/>
        </p:blipFill>
        <p:spPr>
          <a:xfrm>
            <a:off x="0" y="2001837"/>
            <a:ext cx="12192000" cy="4244975"/>
          </a:xfrm>
          <a:prstGeom prst="rect">
            <a:avLst/>
          </a:prstGeom>
        </p:spPr>
      </p:pic>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D4065F14-4EFA-6BBD-9B1B-1D2595EFF704}"/>
              </a:ext>
            </a:extLst>
          </p:cNvPr>
          <p:cNvSpPr>
            <a:spLocks noGrp="1"/>
          </p:cNvSpPr>
          <p:nvPr>
            <p:ph type="ftr" sz="quarter" idx="27"/>
          </p:nvPr>
        </p:nvSpPr>
        <p:spPr/>
        <p:txBody>
          <a:bodyPr/>
          <a:lstStyle/>
          <a:p>
            <a:r>
              <a:rPr lang="en-GB"/>
              <a:t>Copyright © 2023 HCL Technologies | Confidential</a:t>
            </a:r>
            <a:endParaRPr lang="en-AU"/>
          </a:p>
        </p:txBody>
      </p:sp>
      <p:sp>
        <p:nvSpPr>
          <p:cNvPr id="4" name="Title 1">
            <a:extLst>
              <a:ext uri="{FF2B5EF4-FFF2-40B4-BE49-F238E27FC236}">
                <a16:creationId xmlns:a16="http://schemas.microsoft.com/office/drawing/2014/main" id="{3368CBFF-1FF8-DE95-A147-46EF151BA2DA}"/>
              </a:ext>
            </a:extLst>
          </p:cNvPr>
          <p:cNvSpPr>
            <a:spLocks noGrp="1"/>
          </p:cNvSpPr>
          <p:nvPr>
            <p:ph type="title"/>
          </p:nvPr>
        </p:nvSpPr>
        <p:spPr/>
        <p:txBody>
          <a:bodyPr/>
          <a:lstStyle/>
          <a:p>
            <a:r>
              <a:rPr lang="en-GB"/>
              <a:t>Click to edit Master title style</a:t>
            </a:r>
            <a:endParaRPr lang="en-US" dirty="0"/>
          </a:p>
        </p:txBody>
      </p:sp>
      <p:sp>
        <p:nvSpPr>
          <p:cNvPr id="5" name="Subtitle">
            <a:extLst>
              <a:ext uri="{FF2B5EF4-FFF2-40B4-BE49-F238E27FC236}">
                <a16:creationId xmlns:a16="http://schemas.microsoft.com/office/drawing/2014/main" id="{5A6E7E8E-5462-0F4E-DA6B-E83EC1C6680F}"/>
              </a:ext>
            </a:extLst>
          </p:cNvPr>
          <p:cNvSpPr>
            <a:spLocks noGrp="1"/>
          </p:cNvSpPr>
          <p:nvPr>
            <p:ph type="body" sz="quarter" idx="15" hasCustomPrompt="1"/>
          </p:nvPr>
        </p:nvSpPr>
        <p:spPr>
          <a:xfrm>
            <a:off x="878400" y="1188000"/>
            <a:ext cx="10415075" cy="489534"/>
          </a:xfrm>
        </p:spPr>
        <p:txBody>
          <a:bodyPr wrap="square" tIns="180000">
            <a:spAutoFit/>
          </a:bodyPr>
          <a:lstStyle>
            <a:lvl1pPr>
              <a:defRPr sz="2000" b="0">
                <a:solidFill>
                  <a:schemeClr val="accent3"/>
                </a:solidFill>
                <a:latin typeface="+mn-lt"/>
                <a:cs typeface="+mj-cs"/>
              </a:defRPr>
            </a:lvl1pPr>
          </a:lstStyle>
          <a:p>
            <a:pPr lvl="0"/>
            <a:r>
              <a:rPr lang="en-US" dirty="0"/>
              <a:t>Insert subtitle</a:t>
            </a:r>
          </a:p>
        </p:txBody>
      </p:sp>
      <p:sp>
        <p:nvSpPr>
          <p:cNvPr id="8" name="Number 1">
            <a:extLst>
              <a:ext uri="{FF2B5EF4-FFF2-40B4-BE49-F238E27FC236}">
                <a16:creationId xmlns:a16="http://schemas.microsoft.com/office/drawing/2014/main" id="{50B6E842-7B0D-6827-7BE4-659CAD565014}"/>
              </a:ext>
            </a:extLst>
          </p:cNvPr>
          <p:cNvSpPr>
            <a:spLocks noGrp="1"/>
          </p:cNvSpPr>
          <p:nvPr>
            <p:ph type="body" sz="quarter" idx="17" hasCustomPrompt="1"/>
          </p:nvPr>
        </p:nvSpPr>
        <p:spPr>
          <a:xfrm>
            <a:off x="900000" y="2165620"/>
            <a:ext cx="577081" cy="1015663"/>
          </a:xfrm>
        </p:spPr>
        <p:txBody>
          <a:bodyPr wrap="none" anchor="b">
            <a:spAutoFit/>
          </a:bodyPr>
          <a:lstStyle>
            <a:lvl1pPr>
              <a:defRPr sz="6600" b="0">
                <a:latin typeface="+mn-lt"/>
              </a:defRPr>
            </a:lvl1pPr>
          </a:lstStyle>
          <a:p>
            <a:pPr lvl="0"/>
            <a:r>
              <a:rPr lang="en-US" dirty="0"/>
              <a:t>#</a:t>
            </a:r>
          </a:p>
        </p:txBody>
      </p:sp>
      <p:sp>
        <p:nvSpPr>
          <p:cNvPr id="11" name="Number 2">
            <a:extLst>
              <a:ext uri="{FF2B5EF4-FFF2-40B4-BE49-F238E27FC236}">
                <a16:creationId xmlns:a16="http://schemas.microsoft.com/office/drawing/2014/main" id="{0B1A4520-0BCF-2D52-2793-DEF20A2A9AFF}"/>
              </a:ext>
            </a:extLst>
          </p:cNvPr>
          <p:cNvSpPr>
            <a:spLocks noGrp="1"/>
          </p:cNvSpPr>
          <p:nvPr>
            <p:ph type="body" sz="quarter" idx="19" hasCustomPrompt="1"/>
          </p:nvPr>
        </p:nvSpPr>
        <p:spPr>
          <a:xfrm>
            <a:off x="3543600" y="2165620"/>
            <a:ext cx="577081" cy="1015663"/>
          </a:xfrm>
        </p:spPr>
        <p:txBody>
          <a:bodyPr wrap="none" anchor="b">
            <a:spAutoFit/>
          </a:bodyPr>
          <a:lstStyle>
            <a:lvl1pPr>
              <a:defRPr sz="6600" b="0">
                <a:latin typeface="+mn-lt"/>
              </a:defRPr>
            </a:lvl1pPr>
          </a:lstStyle>
          <a:p>
            <a:pPr lvl="0"/>
            <a:r>
              <a:rPr lang="en-US" dirty="0"/>
              <a:t>#</a:t>
            </a:r>
          </a:p>
        </p:txBody>
      </p:sp>
      <p:sp>
        <p:nvSpPr>
          <p:cNvPr id="18" name="Text Placeholder 2">
            <a:extLst>
              <a:ext uri="{FF2B5EF4-FFF2-40B4-BE49-F238E27FC236}">
                <a16:creationId xmlns:a16="http://schemas.microsoft.com/office/drawing/2014/main" id="{7E0BF0CE-0631-D0A8-D0AE-C0B4273BCCB6}"/>
              </a:ext>
            </a:extLst>
          </p:cNvPr>
          <p:cNvSpPr>
            <a:spLocks noGrp="1"/>
          </p:cNvSpPr>
          <p:nvPr>
            <p:ph type="body" sz="quarter" idx="24" hasCustomPrompt="1"/>
          </p:nvPr>
        </p:nvSpPr>
        <p:spPr>
          <a:xfrm>
            <a:off x="3543600" y="2990053"/>
            <a:ext cx="2466000" cy="2788760"/>
          </a:xfrm>
          <a:prstGeom prst="roundRect">
            <a:avLst>
              <a:gd name="adj" fmla="val 2296"/>
            </a:avLst>
          </a:prstGeom>
          <a:solidFill>
            <a:schemeClr val="bg1">
              <a:alpha val="55000"/>
            </a:schemeClr>
          </a:solidFill>
        </p:spPr>
        <p:txBody>
          <a:bodyPr lIns="252000" tIns="216000" rIns="216000" bIns="252000"/>
          <a:lstStyle>
            <a:lvl1pPr>
              <a:defRPr sz="2800">
                <a:latin typeface="+mj-lt"/>
              </a:defRPr>
            </a:lvl1pPr>
            <a:lvl2pPr marL="0" indent="0">
              <a:buNone/>
              <a:defRPr sz="1600"/>
            </a:lvl2pPr>
            <a:lvl3pPr marL="180000" indent="-180000">
              <a:buFont typeface="HCLTech Roobert Light" pitchFamily="50" charset="0"/>
              <a:buChar char="•"/>
              <a:defRPr sz="1600"/>
            </a:lvl3pPr>
            <a:lvl4pPr marL="360000" indent="-180000">
              <a:buClr>
                <a:schemeClr val="accent3"/>
              </a:buClr>
              <a:buFont typeface="HCLTech Roobert Light" pitchFamily="50" charset="0"/>
              <a:buChar char="–"/>
              <a:defRPr sz="1400"/>
            </a:lvl4pPr>
            <a:lvl5pPr marL="540000">
              <a:defRPr sz="1400"/>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Number 3">
            <a:extLst>
              <a:ext uri="{FF2B5EF4-FFF2-40B4-BE49-F238E27FC236}">
                <a16:creationId xmlns:a16="http://schemas.microsoft.com/office/drawing/2014/main" id="{0FAC5ED3-91F7-F350-AB95-A15236F11DBD}"/>
              </a:ext>
            </a:extLst>
          </p:cNvPr>
          <p:cNvSpPr>
            <a:spLocks noGrp="1"/>
          </p:cNvSpPr>
          <p:nvPr>
            <p:ph type="body" sz="quarter" idx="21" hasCustomPrompt="1"/>
          </p:nvPr>
        </p:nvSpPr>
        <p:spPr>
          <a:xfrm>
            <a:off x="6187200" y="2165620"/>
            <a:ext cx="577081" cy="1015663"/>
          </a:xfrm>
        </p:spPr>
        <p:txBody>
          <a:bodyPr wrap="none" anchor="b">
            <a:spAutoFit/>
          </a:bodyPr>
          <a:lstStyle>
            <a:lvl1pPr>
              <a:defRPr sz="6600" b="0">
                <a:latin typeface="+mn-lt"/>
              </a:defRPr>
            </a:lvl1pPr>
          </a:lstStyle>
          <a:p>
            <a:pPr lvl="0"/>
            <a:r>
              <a:rPr lang="en-US" dirty="0"/>
              <a:t>#</a:t>
            </a:r>
          </a:p>
        </p:txBody>
      </p:sp>
      <p:sp>
        <p:nvSpPr>
          <p:cNvPr id="15" name="Number 4">
            <a:extLst>
              <a:ext uri="{FF2B5EF4-FFF2-40B4-BE49-F238E27FC236}">
                <a16:creationId xmlns:a16="http://schemas.microsoft.com/office/drawing/2014/main" id="{A507FE3F-9AE6-B927-C31A-54AE71FAA958}"/>
              </a:ext>
            </a:extLst>
          </p:cNvPr>
          <p:cNvSpPr>
            <a:spLocks noGrp="1"/>
          </p:cNvSpPr>
          <p:nvPr>
            <p:ph type="body" sz="quarter" idx="23" hasCustomPrompt="1"/>
          </p:nvPr>
        </p:nvSpPr>
        <p:spPr>
          <a:xfrm>
            <a:off x="8830800" y="2165620"/>
            <a:ext cx="577081" cy="1015663"/>
          </a:xfrm>
        </p:spPr>
        <p:txBody>
          <a:bodyPr wrap="none" anchor="b">
            <a:spAutoFit/>
          </a:bodyPr>
          <a:lstStyle>
            <a:lvl1pPr>
              <a:defRPr sz="6600" b="0">
                <a:latin typeface="+mn-lt"/>
              </a:defRPr>
            </a:lvl1pPr>
          </a:lstStyle>
          <a:p>
            <a:pPr lvl="0"/>
            <a:r>
              <a:rPr lang="en-US" dirty="0"/>
              <a:t>#</a:t>
            </a:r>
          </a:p>
        </p:txBody>
      </p:sp>
      <p:sp>
        <p:nvSpPr>
          <p:cNvPr id="14" name="Text Placeholder 2">
            <a:extLst>
              <a:ext uri="{FF2B5EF4-FFF2-40B4-BE49-F238E27FC236}">
                <a16:creationId xmlns:a16="http://schemas.microsoft.com/office/drawing/2014/main" id="{C92C43BF-39ED-033A-304B-8E4A99014CA2}"/>
              </a:ext>
            </a:extLst>
          </p:cNvPr>
          <p:cNvSpPr>
            <a:spLocks noGrp="1"/>
          </p:cNvSpPr>
          <p:nvPr>
            <p:ph type="body" sz="quarter" idx="29" hasCustomPrompt="1"/>
          </p:nvPr>
        </p:nvSpPr>
        <p:spPr>
          <a:xfrm>
            <a:off x="895200" y="2990053"/>
            <a:ext cx="2466000" cy="2788760"/>
          </a:xfrm>
          <a:prstGeom prst="roundRect">
            <a:avLst>
              <a:gd name="adj" fmla="val 2296"/>
            </a:avLst>
          </a:prstGeom>
          <a:solidFill>
            <a:schemeClr val="bg1">
              <a:alpha val="55000"/>
            </a:schemeClr>
          </a:solidFill>
        </p:spPr>
        <p:txBody>
          <a:bodyPr lIns="252000" tIns="216000" rIns="216000" bIns="252000"/>
          <a:lstStyle>
            <a:lvl1pPr>
              <a:defRPr sz="2800">
                <a:latin typeface="+mj-lt"/>
              </a:defRPr>
            </a:lvl1pPr>
            <a:lvl2pPr marL="0" indent="0">
              <a:buNone/>
              <a:defRPr sz="1600"/>
            </a:lvl2pPr>
            <a:lvl3pPr marL="180000" indent="-180000">
              <a:buFont typeface="HCLTech Roobert Light" pitchFamily="50" charset="0"/>
              <a:buChar char="•"/>
              <a:defRPr sz="1600"/>
            </a:lvl3pPr>
            <a:lvl4pPr marL="360000" indent="-180000">
              <a:buClr>
                <a:schemeClr val="accent3"/>
              </a:buClr>
              <a:buFont typeface="HCLTech Roobert Light" pitchFamily="50" charset="0"/>
              <a:buChar char="–"/>
              <a:defRPr sz="1400"/>
            </a:lvl4pPr>
            <a:lvl5pPr marL="540000">
              <a:defRPr sz="1400"/>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2">
            <a:extLst>
              <a:ext uri="{FF2B5EF4-FFF2-40B4-BE49-F238E27FC236}">
                <a16:creationId xmlns:a16="http://schemas.microsoft.com/office/drawing/2014/main" id="{89F7A032-0257-7A5B-2D3F-40B5A033900B}"/>
              </a:ext>
            </a:extLst>
          </p:cNvPr>
          <p:cNvSpPr>
            <a:spLocks noGrp="1"/>
          </p:cNvSpPr>
          <p:nvPr>
            <p:ph type="body" sz="quarter" idx="30" hasCustomPrompt="1"/>
          </p:nvPr>
        </p:nvSpPr>
        <p:spPr>
          <a:xfrm>
            <a:off x="6193594" y="2990053"/>
            <a:ext cx="2466000" cy="2788760"/>
          </a:xfrm>
          <a:prstGeom prst="roundRect">
            <a:avLst>
              <a:gd name="adj" fmla="val 2296"/>
            </a:avLst>
          </a:prstGeom>
          <a:solidFill>
            <a:schemeClr val="bg1">
              <a:alpha val="55000"/>
            </a:schemeClr>
          </a:solidFill>
        </p:spPr>
        <p:txBody>
          <a:bodyPr lIns="252000" tIns="216000" rIns="216000" bIns="252000"/>
          <a:lstStyle>
            <a:lvl1pPr>
              <a:defRPr sz="2800">
                <a:latin typeface="+mj-lt"/>
              </a:defRPr>
            </a:lvl1pPr>
            <a:lvl2pPr marL="0" indent="0">
              <a:buNone/>
              <a:defRPr sz="1600"/>
            </a:lvl2pPr>
            <a:lvl3pPr marL="180000" indent="-180000">
              <a:buFont typeface="HCLTech Roobert Light" pitchFamily="50" charset="0"/>
              <a:buChar char="•"/>
              <a:defRPr sz="1600"/>
            </a:lvl3pPr>
            <a:lvl4pPr marL="360000" indent="-180000">
              <a:buClr>
                <a:schemeClr val="accent3"/>
              </a:buClr>
              <a:buFont typeface="HCLTech Roobert Light" pitchFamily="50" charset="0"/>
              <a:buChar char="–"/>
              <a:defRPr sz="1400"/>
            </a:lvl4pPr>
            <a:lvl5pPr marL="540000">
              <a:defRPr sz="1400"/>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2">
            <a:extLst>
              <a:ext uri="{FF2B5EF4-FFF2-40B4-BE49-F238E27FC236}">
                <a16:creationId xmlns:a16="http://schemas.microsoft.com/office/drawing/2014/main" id="{6E05AC15-19DE-222A-08FA-90FB9423486F}"/>
              </a:ext>
            </a:extLst>
          </p:cNvPr>
          <p:cNvSpPr>
            <a:spLocks noGrp="1"/>
          </p:cNvSpPr>
          <p:nvPr>
            <p:ph type="body" sz="quarter" idx="31" hasCustomPrompt="1"/>
          </p:nvPr>
        </p:nvSpPr>
        <p:spPr>
          <a:xfrm>
            <a:off x="8826000" y="2990053"/>
            <a:ext cx="2466000" cy="2788760"/>
          </a:xfrm>
          <a:prstGeom prst="roundRect">
            <a:avLst>
              <a:gd name="adj" fmla="val 2296"/>
            </a:avLst>
          </a:prstGeom>
          <a:solidFill>
            <a:schemeClr val="bg1">
              <a:alpha val="55000"/>
            </a:schemeClr>
          </a:solidFill>
        </p:spPr>
        <p:txBody>
          <a:bodyPr lIns="252000" tIns="216000" rIns="216000" bIns="252000"/>
          <a:lstStyle>
            <a:lvl1pPr>
              <a:defRPr sz="2800">
                <a:latin typeface="+mj-lt"/>
              </a:defRPr>
            </a:lvl1pPr>
            <a:lvl2pPr marL="0" indent="0">
              <a:buNone/>
              <a:defRPr sz="1600"/>
            </a:lvl2pPr>
            <a:lvl3pPr marL="180000" indent="-180000">
              <a:buFont typeface="HCLTech Roobert Light" pitchFamily="50" charset="0"/>
              <a:buChar char="•"/>
              <a:defRPr sz="1600"/>
            </a:lvl3pPr>
            <a:lvl4pPr marL="360000" indent="-180000">
              <a:buClr>
                <a:schemeClr val="accent3"/>
              </a:buClr>
              <a:buFont typeface="HCLTech Roobert Light" pitchFamily="50" charset="0"/>
              <a:buChar char="–"/>
              <a:defRPr sz="1400"/>
            </a:lvl4pPr>
            <a:lvl5pPr marL="540000">
              <a:defRPr sz="1400"/>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9771049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Heavy content – Four key points, Numbered (Dark)">
    <p:spTree>
      <p:nvGrpSpPr>
        <p:cNvPr id="1" name=""/>
        <p:cNvGrpSpPr/>
        <p:nvPr/>
      </p:nvGrpSpPr>
      <p:grpSpPr>
        <a:xfrm>
          <a:off x="0" y="0"/>
          <a:ext cx="0" cy="0"/>
          <a:chOff x="0" y="0"/>
          <a:chExt cx="0" cy="0"/>
        </a:xfrm>
      </p:grpSpPr>
      <p:pic>
        <p:nvPicPr>
          <p:cNvPr id="9" name="Gradient (Dark)">
            <a:extLst>
              <a:ext uri="{FF2B5EF4-FFF2-40B4-BE49-F238E27FC236}">
                <a16:creationId xmlns:a16="http://schemas.microsoft.com/office/drawing/2014/main" id="{3F117DCC-A478-E659-1DB8-BE9AE95FC49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0593" r="790"/>
          <a:stretch/>
        </p:blipFill>
        <p:spPr>
          <a:xfrm>
            <a:off x="0" y="2039874"/>
            <a:ext cx="12192000" cy="4818126"/>
          </a:xfrm>
          <a:prstGeom prst="rect">
            <a:avLst/>
          </a:prstGeom>
        </p:spPr>
      </p:pic>
      <p:pic>
        <p:nvPicPr>
          <p:cNvPr id="14" name="HCLTech Logo">
            <a:extLst>
              <a:ext uri="{FF2B5EF4-FFF2-40B4-BE49-F238E27FC236}">
                <a16:creationId xmlns:a16="http://schemas.microsoft.com/office/drawing/2014/main" id="{44B02043-E51E-3037-A9C6-CC4604B6CED2}"/>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lvl1pPr>
              <a:defRPr>
                <a:solidFill>
                  <a:schemeClr val="bg1">
                    <a:alpha val="50000"/>
                  </a:schemeClr>
                </a:solidFill>
              </a:defRPr>
            </a:lvl1pPr>
          </a:lstStyle>
          <a:p>
            <a:fld id="{96B43096-6FC2-48D5-8C88-E7DAB952970D}" type="slidenum">
              <a:rPr lang="en-US" smtClean="0"/>
              <a:pPr/>
              <a:t>‹#›</a:t>
            </a:fld>
            <a:endParaRPr lang="en-US"/>
          </a:p>
        </p:txBody>
      </p:sp>
      <p:sp>
        <p:nvSpPr>
          <p:cNvPr id="4" name="Footer Placeholder">
            <a:extLst>
              <a:ext uri="{FF2B5EF4-FFF2-40B4-BE49-F238E27FC236}">
                <a16:creationId xmlns:a16="http://schemas.microsoft.com/office/drawing/2014/main" id="{F7B8C118-9026-7933-F9F5-E33014F813E6}"/>
              </a:ext>
            </a:extLst>
          </p:cNvPr>
          <p:cNvSpPr>
            <a:spLocks noGrp="1"/>
          </p:cNvSpPr>
          <p:nvPr>
            <p:ph type="ftr" sz="quarter" idx="27"/>
          </p:nvPr>
        </p:nvSpPr>
        <p:spPr/>
        <p:txBody>
          <a:bodyPr vert="horz" wrap="square" lIns="0" tIns="0" rIns="0" bIns="0" rtlCol="0" anchor="b">
            <a:spAutoFit/>
          </a:bodyPr>
          <a:lstStyle>
            <a:lvl1pPr>
              <a:defRPr lang="en-GB" smtClean="0">
                <a:solidFill>
                  <a:schemeClr val="bg1">
                    <a:alpha val="50000"/>
                  </a:schemeClr>
                </a:solidFill>
              </a:defRPr>
            </a:lvl1pPr>
          </a:lstStyle>
          <a:p>
            <a:r>
              <a:rPr lang="en-AU"/>
              <a:t>Copyright © 2023 HCL Technologies | Confidential</a:t>
            </a:r>
            <a:endParaRPr lang="en-AU" dirty="0"/>
          </a:p>
        </p:txBody>
      </p:sp>
      <p:sp>
        <p:nvSpPr>
          <p:cNvPr id="3" name="Title 1">
            <a:extLst>
              <a:ext uri="{FF2B5EF4-FFF2-40B4-BE49-F238E27FC236}">
                <a16:creationId xmlns:a16="http://schemas.microsoft.com/office/drawing/2014/main" id="{171FE582-D162-AA47-E160-73A2088F2BE3}"/>
              </a:ext>
            </a:extLst>
          </p:cNvPr>
          <p:cNvSpPr>
            <a:spLocks noGrp="1"/>
          </p:cNvSpPr>
          <p:nvPr>
            <p:ph type="title"/>
          </p:nvPr>
        </p:nvSpPr>
        <p:spPr/>
        <p:txBody>
          <a:bodyPr/>
          <a:lstStyle/>
          <a:p>
            <a:r>
              <a:rPr lang="en-GB"/>
              <a:t>Click to edit Master title style</a:t>
            </a:r>
            <a:endParaRPr lang="en-US" dirty="0"/>
          </a:p>
        </p:txBody>
      </p:sp>
      <p:sp>
        <p:nvSpPr>
          <p:cNvPr id="5" name="Subtitle">
            <a:extLst>
              <a:ext uri="{FF2B5EF4-FFF2-40B4-BE49-F238E27FC236}">
                <a16:creationId xmlns:a16="http://schemas.microsoft.com/office/drawing/2014/main" id="{5A6E7E8E-5462-0F4E-DA6B-E83EC1C6680F}"/>
              </a:ext>
            </a:extLst>
          </p:cNvPr>
          <p:cNvSpPr>
            <a:spLocks noGrp="1"/>
          </p:cNvSpPr>
          <p:nvPr>
            <p:ph type="body" sz="quarter" idx="15" hasCustomPrompt="1"/>
          </p:nvPr>
        </p:nvSpPr>
        <p:spPr>
          <a:xfrm>
            <a:off x="878400" y="1188000"/>
            <a:ext cx="10415075" cy="489534"/>
          </a:xfrm>
        </p:spPr>
        <p:txBody>
          <a:bodyPr wrap="square" tIns="180000">
            <a:spAutoFit/>
          </a:bodyPr>
          <a:lstStyle>
            <a:lvl1pPr>
              <a:defRPr sz="2000" b="0">
                <a:solidFill>
                  <a:schemeClr val="accent3"/>
                </a:solidFill>
                <a:latin typeface="+mn-lt"/>
                <a:cs typeface="+mj-cs"/>
              </a:defRPr>
            </a:lvl1pPr>
          </a:lstStyle>
          <a:p>
            <a:pPr lvl="0"/>
            <a:r>
              <a:rPr lang="en-US" dirty="0"/>
              <a:t>Insert subtitle</a:t>
            </a:r>
          </a:p>
        </p:txBody>
      </p:sp>
      <p:sp>
        <p:nvSpPr>
          <p:cNvPr id="8" name="Number 1">
            <a:extLst>
              <a:ext uri="{FF2B5EF4-FFF2-40B4-BE49-F238E27FC236}">
                <a16:creationId xmlns:a16="http://schemas.microsoft.com/office/drawing/2014/main" id="{50B6E842-7B0D-6827-7BE4-659CAD565014}"/>
              </a:ext>
            </a:extLst>
          </p:cNvPr>
          <p:cNvSpPr>
            <a:spLocks noGrp="1"/>
          </p:cNvSpPr>
          <p:nvPr>
            <p:ph type="body" sz="quarter" idx="17" hasCustomPrompt="1"/>
          </p:nvPr>
        </p:nvSpPr>
        <p:spPr>
          <a:xfrm>
            <a:off x="900000" y="2165620"/>
            <a:ext cx="577081" cy="1015663"/>
          </a:xfrm>
        </p:spPr>
        <p:txBody>
          <a:bodyPr wrap="none" anchor="b">
            <a:spAutoFit/>
          </a:bodyPr>
          <a:lstStyle>
            <a:lvl1pPr>
              <a:defRPr sz="6600" b="0">
                <a:solidFill>
                  <a:schemeClr val="bg1"/>
                </a:solidFill>
                <a:latin typeface="+mn-lt"/>
              </a:defRPr>
            </a:lvl1pPr>
          </a:lstStyle>
          <a:p>
            <a:pPr lvl="0"/>
            <a:r>
              <a:rPr lang="en-US" dirty="0"/>
              <a:t>#</a:t>
            </a:r>
          </a:p>
        </p:txBody>
      </p:sp>
      <p:sp>
        <p:nvSpPr>
          <p:cNvPr id="10" name="Text Placeholder 1">
            <a:extLst>
              <a:ext uri="{FF2B5EF4-FFF2-40B4-BE49-F238E27FC236}">
                <a16:creationId xmlns:a16="http://schemas.microsoft.com/office/drawing/2014/main" id="{C48FA6EE-37EF-B6DC-E43C-802D3C42E054}"/>
              </a:ext>
            </a:extLst>
          </p:cNvPr>
          <p:cNvSpPr>
            <a:spLocks noGrp="1"/>
          </p:cNvSpPr>
          <p:nvPr>
            <p:ph type="body" sz="quarter" idx="18" hasCustomPrompt="1"/>
          </p:nvPr>
        </p:nvSpPr>
        <p:spPr>
          <a:xfrm>
            <a:off x="900000" y="2990053"/>
            <a:ext cx="2466000" cy="2969422"/>
          </a:xfrm>
          <a:prstGeom prst="roundRect">
            <a:avLst>
              <a:gd name="adj" fmla="val 2296"/>
            </a:avLst>
          </a:prstGeom>
          <a:solidFill>
            <a:schemeClr val="bg1">
              <a:alpha val="20000"/>
            </a:schemeClr>
          </a:solidFill>
        </p:spPr>
        <p:txBody>
          <a:bodyPr lIns="252000" tIns="216000" rIns="216000" bIns="252000"/>
          <a:lstStyle>
            <a:lvl1pPr>
              <a:defRPr sz="2800">
                <a:solidFill>
                  <a:schemeClr val="bg1"/>
                </a:solidFill>
                <a:latin typeface="+mj-lt"/>
              </a:defRPr>
            </a:lvl1pPr>
            <a:lvl2pPr marL="0" indent="0">
              <a:buClr>
                <a:schemeClr val="bg1"/>
              </a:buClr>
              <a:buNone/>
              <a:defRPr sz="1600">
                <a:solidFill>
                  <a:schemeClr val="bg1"/>
                </a:solidFill>
              </a:defRPr>
            </a:lvl2pPr>
            <a:lvl3pPr marL="180000" indent="-180000">
              <a:buClrTx/>
              <a:buFont typeface="HCLTech Roobert Light" pitchFamily="50" charset="0"/>
              <a:buChar char="•"/>
              <a:defRPr sz="1600">
                <a:solidFill>
                  <a:schemeClr val="bg1"/>
                </a:solidFill>
              </a:defRPr>
            </a:lvl3pPr>
            <a:lvl4pPr marL="360000" indent="-180000">
              <a:buClr>
                <a:schemeClr val="bg1"/>
              </a:buClr>
              <a:buFont typeface="HCLTech Roobert Light" pitchFamily="50" charset="0"/>
              <a:buChar char="–"/>
              <a:defRPr sz="1400">
                <a:solidFill>
                  <a:schemeClr val="bg1"/>
                </a:solidFill>
              </a:defRPr>
            </a:lvl4pPr>
            <a:lvl5pPr marL="540000">
              <a:defRPr sz="1400">
                <a:solidFill>
                  <a:schemeClr val="bg1"/>
                </a:solidFill>
              </a:defRPr>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Number 2">
            <a:extLst>
              <a:ext uri="{FF2B5EF4-FFF2-40B4-BE49-F238E27FC236}">
                <a16:creationId xmlns:a16="http://schemas.microsoft.com/office/drawing/2014/main" id="{0B1A4520-0BCF-2D52-2793-DEF20A2A9AFF}"/>
              </a:ext>
            </a:extLst>
          </p:cNvPr>
          <p:cNvSpPr>
            <a:spLocks noGrp="1"/>
          </p:cNvSpPr>
          <p:nvPr>
            <p:ph type="body" sz="quarter" idx="19" hasCustomPrompt="1"/>
          </p:nvPr>
        </p:nvSpPr>
        <p:spPr>
          <a:xfrm>
            <a:off x="3543600" y="2165620"/>
            <a:ext cx="577081" cy="1015663"/>
          </a:xfrm>
        </p:spPr>
        <p:txBody>
          <a:bodyPr wrap="none" anchor="b">
            <a:spAutoFit/>
          </a:bodyPr>
          <a:lstStyle>
            <a:lvl1pPr>
              <a:defRPr sz="6600" b="0">
                <a:solidFill>
                  <a:schemeClr val="bg1"/>
                </a:solidFill>
                <a:latin typeface="+mn-lt"/>
              </a:defRPr>
            </a:lvl1pPr>
          </a:lstStyle>
          <a:p>
            <a:pPr lvl="0"/>
            <a:r>
              <a:rPr lang="en-US" dirty="0"/>
              <a:t>#</a:t>
            </a:r>
          </a:p>
        </p:txBody>
      </p:sp>
      <p:sp>
        <p:nvSpPr>
          <p:cNvPr id="13" name="Number 3">
            <a:extLst>
              <a:ext uri="{FF2B5EF4-FFF2-40B4-BE49-F238E27FC236}">
                <a16:creationId xmlns:a16="http://schemas.microsoft.com/office/drawing/2014/main" id="{0FAC5ED3-91F7-F350-AB95-A15236F11DBD}"/>
              </a:ext>
            </a:extLst>
          </p:cNvPr>
          <p:cNvSpPr>
            <a:spLocks noGrp="1"/>
          </p:cNvSpPr>
          <p:nvPr>
            <p:ph type="body" sz="quarter" idx="21" hasCustomPrompt="1"/>
          </p:nvPr>
        </p:nvSpPr>
        <p:spPr>
          <a:xfrm>
            <a:off x="6187200" y="2165620"/>
            <a:ext cx="577081" cy="1015663"/>
          </a:xfrm>
        </p:spPr>
        <p:txBody>
          <a:bodyPr wrap="none" anchor="b">
            <a:spAutoFit/>
          </a:bodyPr>
          <a:lstStyle>
            <a:lvl1pPr>
              <a:defRPr sz="6600" b="0">
                <a:solidFill>
                  <a:schemeClr val="bg1"/>
                </a:solidFill>
                <a:latin typeface="+mn-lt"/>
              </a:defRPr>
            </a:lvl1pPr>
          </a:lstStyle>
          <a:p>
            <a:pPr lvl="0"/>
            <a:r>
              <a:rPr lang="en-US" dirty="0"/>
              <a:t>#</a:t>
            </a:r>
          </a:p>
        </p:txBody>
      </p:sp>
      <p:sp>
        <p:nvSpPr>
          <p:cNvPr id="15" name="Number 4">
            <a:extLst>
              <a:ext uri="{FF2B5EF4-FFF2-40B4-BE49-F238E27FC236}">
                <a16:creationId xmlns:a16="http://schemas.microsoft.com/office/drawing/2014/main" id="{A507FE3F-9AE6-B927-C31A-54AE71FAA958}"/>
              </a:ext>
            </a:extLst>
          </p:cNvPr>
          <p:cNvSpPr>
            <a:spLocks noGrp="1"/>
          </p:cNvSpPr>
          <p:nvPr>
            <p:ph type="body" sz="quarter" idx="23" hasCustomPrompt="1"/>
          </p:nvPr>
        </p:nvSpPr>
        <p:spPr>
          <a:xfrm>
            <a:off x="8830800" y="2165620"/>
            <a:ext cx="577081" cy="1015663"/>
          </a:xfrm>
        </p:spPr>
        <p:txBody>
          <a:bodyPr wrap="none" anchor="b">
            <a:spAutoFit/>
          </a:bodyPr>
          <a:lstStyle>
            <a:lvl1pPr>
              <a:defRPr sz="6600" b="0">
                <a:solidFill>
                  <a:schemeClr val="bg1"/>
                </a:solidFill>
                <a:latin typeface="+mn-lt"/>
              </a:defRPr>
            </a:lvl1pPr>
          </a:lstStyle>
          <a:p>
            <a:pPr lvl="0"/>
            <a:r>
              <a:rPr lang="en-US" dirty="0"/>
              <a:t>#</a:t>
            </a:r>
          </a:p>
        </p:txBody>
      </p:sp>
      <p:sp>
        <p:nvSpPr>
          <p:cNvPr id="2" name="Text Placeholder 1">
            <a:extLst>
              <a:ext uri="{FF2B5EF4-FFF2-40B4-BE49-F238E27FC236}">
                <a16:creationId xmlns:a16="http://schemas.microsoft.com/office/drawing/2014/main" id="{5F320C63-5DED-E224-6668-B21A273A12C7}"/>
              </a:ext>
            </a:extLst>
          </p:cNvPr>
          <p:cNvSpPr>
            <a:spLocks noGrp="1"/>
          </p:cNvSpPr>
          <p:nvPr>
            <p:ph type="body" sz="quarter" idx="28" hasCustomPrompt="1"/>
          </p:nvPr>
        </p:nvSpPr>
        <p:spPr>
          <a:xfrm>
            <a:off x="3538697" y="2990053"/>
            <a:ext cx="2466000" cy="2969422"/>
          </a:xfrm>
          <a:prstGeom prst="roundRect">
            <a:avLst>
              <a:gd name="adj" fmla="val 2296"/>
            </a:avLst>
          </a:prstGeom>
          <a:solidFill>
            <a:schemeClr val="bg1">
              <a:alpha val="20000"/>
            </a:schemeClr>
          </a:solidFill>
        </p:spPr>
        <p:txBody>
          <a:bodyPr lIns="252000" tIns="216000" rIns="216000" bIns="252000"/>
          <a:lstStyle>
            <a:lvl1pPr>
              <a:defRPr sz="2800">
                <a:solidFill>
                  <a:schemeClr val="bg1"/>
                </a:solidFill>
                <a:latin typeface="+mj-lt"/>
              </a:defRPr>
            </a:lvl1pPr>
            <a:lvl2pPr marL="0" indent="0">
              <a:buClr>
                <a:schemeClr val="bg1"/>
              </a:buClr>
              <a:buNone/>
              <a:defRPr sz="1600">
                <a:solidFill>
                  <a:schemeClr val="bg1"/>
                </a:solidFill>
              </a:defRPr>
            </a:lvl2pPr>
            <a:lvl3pPr marL="180000" indent="-180000">
              <a:buClrTx/>
              <a:buFont typeface="HCLTech Roobert Light" pitchFamily="50" charset="0"/>
              <a:buChar char="•"/>
              <a:defRPr sz="1600">
                <a:solidFill>
                  <a:schemeClr val="bg1"/>
                </a:solidFill>
              </a:defRPr>
            </a:lvl3pPr>
            <a:lvl4pPr marL="360000" indent="-180000">
              <a:buClr>
                <a:schemeClr val="bg1"/>
              </a:buClr>
              <a:buFont typeface="HCLTech Roobert Light" pitchFamily="50" charset="0"/>
              <a:buChar char="–"/>
              <a:defRPr sz="1400">
                <a:solidFill>
                  <a:schemeClr val="bg1"/>
                </a:solidFill>
              </a:defRPr>
            </a:lvl4pPr>
            <a:lvl5pPr marL="540000">
              <a:defRPr sz="1400">
                <a:solidFill>
                  <a:schemeClr val="bg1"/>
                </a:solidFill>
              </a:defRPr>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1">
            <a:extLst>
              <a:ext uri="{FF2B5EF4-FFF2-40B4-BE49-F238E27FC236}">
                <a16:creationId xmlns:a16="http://schemas.microsoft.com/office/drawing/2014/main" id="{5B1CCB4E-EAFB-DF72-2BB0-274F9C5778AC}"/>
              </a:ext>
            </a:extLst>
          </p:cNvPr>
          <p:cNvSpPr>
            <a:spLocks noGrp="1"/>
          </p:cNvSpPr>
          <p:nvPr>
            <p:ph type="body" sz="quarter" idx="29" hasCustomPrompt="1"/>
          </p:nvPr>
        </p:nvSpPr>
        <p:spPr>
          <a:xfrm>
            <a:off x="6186103" y="2990053"/>
            <a:ext cx="2466000" cy="2969422"/>
          </a:xfrm>
          <a:prstGeom prst="roundRect">
            <a:avLst>
              <a:gd name="adj" fmla="val 2296"/>
            </a:avLst>
          </a:prstGeom>
          <a:solidFill>
            <a:schemeClr val="bg1">
              <a:alpha val="20000"/>
            </a:schemeClr>
          </a:solidFill>
        </p:spPr>
        <p:txBody>
          <a:bodyPr lIns="252000" tIns="216000" rIns="216000" bIns="252000"/>
          <a:lstStyle>
            <a:lvl1pPr>
              <a:defRPr sz="2800">
                <a:solidFill>
                  <a:schemeClr val="bg1"/>
                </a:solidFill>
                <a:latin typeface="+mj-lt"/>
              </a:defRPr>
            </a:lvl1pPr>
            <a:lvl2pPr marL="0" indent="0">
              <a:buClr>
                <a:schemeClr val="bg1"/>
              </a:buClr>
              <a:buNone/>
              <a:defRPr sz="1600">
                <a:solidFill>
                  <a:schemeClr val="bg1"/>
                </a:solidFill>
              </a:defRPr>
            </a:lvl2pPr>
            <a:lvl3pPr marL="180000" indent="-180000">
              <a:buClrTx/>
              <a:buFont typeface="HCLTech Roobert Light" pitchFamily="50" charset="0"/>
              <a:buChar char="•"/>
              <a:defRPr sz="1600">
                <a:solidFill>
                  <a:schemeClr val="bg1"/>
                </a:solidFill>
              </a:defRPr>
            </a:lvl3pPr>
            <a:lvl4pPr marL="360000" indent="-180000">
              <a:buClr>
                <a:schemeClr val="bg1"/>
              </a:buClr>
              <a:buFont typeface="HCLTech Roobert Light" pitchFamily="50" charset="0"/>
              <a:buChar char="–"/>
              <a:defRPr sz="1400">
                <a:solidFill>
                  <a:schemeClr val="bg1"/>
                </a:solidFill>
              </a:defRPr>
            </a:lvl4pPr>
            <a:lvl5pPr marL="540000">
              <a:defRPr sz="1400">
                <a:solidFill>
                  <a:schemeClr val="bg1"/>
                </a:solidFill>
              </a:defRPr>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
            <a:extLst>
              <a:ext uri="{FF2B5EF4-FFF2-40B4-BE49-F238E27FC236}">
                <a16:creationId xmlns:a16="http://schemas.microsoft.com/office/drawing/2014/main" id="{85DC0E92-091A-C18B-C6F8-269110519FDD}"/>
              </a:ext>
            </a:extLst>
          </p:cNvPr>
          <p:cNvSpPr>
            <a:spLocks noGrp="1"/>
          </p:cNvSpPr>
          <p:nvPr>
            <p:ph type="body" sz="quarter" idx="30" hasCustomPrompt="1"/>
          </p:nvPr>
        </p:nvSpPr>
        <p:spPr>
          <a:xfrm>
            <a:off x="8824800" y="2990053"/>
            <a:ext cx="2466000" cy="2969422"/>
          </a:xfrm>
          <a:prstGeom prst="roundRect">
            <a:avLst>
              <a:gd name="adj" fmla="val 2296"/>
            </a:avLst>
          </a:prstGeom>
          <a:solidFill>
            <a:schemeClr val="bg1">
              <a:alpha val="20000"/>
            </a:schemeClr>
          </a:solidFill>
        </p:spPr>
        <p:txBody>
          <a:bodyPr lIns="252000" tIns="216000" rIns="216000" bIns="252000"/>
          <a:lstStyle>
            <a:lvl1pPr>
              <a:defRPr sz="2800">
                <a:solidFill>
                  <a:schemeClr val="bg1"/>
                </a:solidFill>
                <a:latin typeface="+mj-lt"/>
              </a:defRPr>
            </a:lvl1pPr>
            <a:lvl2pPr marL="0" indent="0">
              <a:buClr>
                <a:schemeClr val="bg1"/>
              </a:buClr>
              <a:buNone/>
              <a:defRPr sz="1600">
                <a:solidFill>
                  <a:schemeClr val="bg1"/>
                </a:solidFill>
              </a:defRPr>
            </a:lvl2pPr>
            <a:lvl3pPr marL="180000" indent="-180000">
              <a:buClrTx/>
              <a:buFont typeface="HCLTech Roobert Light" pitchFamily="50" charset="0"/>
              <a:buChar char="•"/>
              <a:defRPr sz="1600">
                <a:solidFill>
                  <a:schemeClr val="bg1"/>
                </a:solidFill>
              </a:defRPr>
            </a:lvl3pPr>
            <a:lvl4pPr marL="360000" indent="-180000">
              <a:buClr>
                <a:schemeClr val="bg1"/>
              </a:buClr>
              <a:buFont typeface="HCLTech Roobert Light" pitchFamily="50" charset="0"/>
              <a:buChar char="–"/>
              <a:defRPr sz="1400">
                <a:solidFill>
                  <a:schemeClr val="bg1"/>
                </a:solidFill>
              </a:defRPr>
            </a:lvl4pPr>
            <a:lvl5pPr marL="540000">
              <a:defRPr sz="1400">
                <a:solidFill>
                  <a:schemeClr val="bg1"/>
                </a:solidFill>
              </a:defRPr>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542480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Heavy content – Six key points, Numbered Gradient (Light)">
    <p:spTree>
      <p:nvGrpSpPr>
        <p:cNvPr id="1" name=""/>
        <p:cNvGrpSpPr/>
        <p:nvPr/>
      </p:nvGrpSpPr>
      <p:grpSpPr>
        <a:xfrm>
          <a:off x="0" y="0"/>
          <a:ext cx="0" cy="0"/>
          <a:chOff x="0" y="0"/>
          <a:chExt cx="0" cy="0"/>
        </a:xfrm>
      </p:grpSpPr>
      <p:pic>
        <p:nvPicPr>
          <p:cNvPr id="6" name="Gradient (Light)">
            <a:extLst>
              <a:ext uri="{FF2B5EF4-FFF2-40B4-BE49-F238E27FC236}">
                <a16:creationId xmlns:a16="http://schemas.microsoft.com/office/drawing/2014/main" id="{DF46D034-83E5-131D-7D27-F393719A3A4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0" t="2310" r="671" b="36819"/>
          <a:stretch/>
        </p:blipFill>
        <p:spPr>
          <a:xfrm>
            <a:off x="0" y="2001837"/>
            <a:ext cx="12192000" cy="4244975"/>
          </a:xfrm>
          <a:prstGeom prst="rect">
            <a:avLst/>
          </a:prstGeom>
        </p:spPr>
      </p:pic>
      <p:sp>
        <p:nvSpPr>
          <p:cNvPr id="11" name="Text Placeholder 1">
            <a:extLst>
              <a:ext uri="{FF2B5EF4-FFF2-40B4-BE49-F238E27FC236}">
                <a16:creationId xmlns:a16="http://schemas.microsoft.com/office/drawing/2014/main" id="{9BBD4531-0A10-F6D1-7731-7273D9D3DB4F}"/>
              </a:ext>
            </a:extLst>
          </p:cNvPr>
          <p:cNvSpPr>
            <a:spLocks noGrp="1"/>
          </p:cNvSpPr>
          <p:nvPr>
            <p:ph type="body" sz="quarter" idx="41" hasCustomPrompt="1"/>
          </p:nvPr>
        </p:nvSpPr>
        <p:spPr>
          <a:xfrm>
            <a:off x="7952675" y="4210397"/>
            <a:ext cx="3340800" cy="1636488"/>
          </a:xfrm>
          <a:prstGeom prst="roundRect">
            <a:avLst>
              <a:gd name="adj" fmla="val 3554"/>
            </a:avLst>
          </a:prstGeom>
          <a:solidFill>
            <a:schemeClr val="bg1">
              <a:alpha val="55000"/>
            </a:schemeClr>
          </a:solidFill>
        </p:spPr>
        <p:txBody>
          <a:bodyPr lIns="756000" tIns="180000" rIns="252000" bIns="180000"/>
          <a:lstStyle>
            <a:lvl1pPr>
              <a:spcAft>
                <a:spcPts val="600"/>
              </a:spcAft>
              <a:defRPr sz="2000">
                <a:latin typeface="+mj-lt"/>
              </a:defRPr>
            </a:lvl1pPr>
            <a:lvl2pPr marL="0" indent="0">
              <a:buNone/>
              <a:defRPr sz="1600"/>
            </a:lvl2pPr>
            <a:lvl3pPr marL="180000" indent="-180000">
              <a:buFont typeface="HCLTech Roobert Light" pitchFamily="50" charset="0"/>
              <a:buChar char="•"/>
              <a:defRPr sz="1600"/>
            </a:lvl3pPr>
            <a:lvl4pPr marL="360000" indent="-180000">
              <a:buClr>
                <a:schemeClr val="accent3"/>
              </a:buClr>
              <a:buFont typeface="HCLTech Roobert Light" pitchFamily="50" charset="0"/>
              <a:buChar char="–"/>
              <a:defRPr sz="1400"/>
            </a:lvl4pPr>
            <a:lvl5pPr>
              <a:defRPr sz="1400"/>
            </a:lvl5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12" name="Text Placeholder 1">
            <a:extLst>
              <a:ext uri="{FF2B5EF4-FFF2-40B4-BE49-F238E27FC236}">
                <a16:creationId xmlns:a16="http://schemas.microsoft.com/office/drawing/2014/main" id="{3A106D3D-A7AE-DDB2-055A-02144FB896A3}"/>
              </a:ext>
            </a:extLst>
          </p:cNvPr>
          <p:cNvSpPr>
            <a:spLocks noGrp="1"/>
          </p:cNvSpPr>
          <p:nvPr>
            <p:ph type="body" sz="quarter" idx="42" hasCustomPrompt="1"/>
          </p:nvPr>
        </p:nvSpPr>
        <p:spPr>
          <a:xfrm>
            <a:off x="4426337" y="4210397"/>
            <a:ext cx="3340800" cy="1636488"/>
          </a:xfrm>
          <a:prstGeom prst="roundRect">
            <a:avLst>
              <a:gd name="adj" fmla="val 3554"/>
            </a:avLst>
          </a:prstGeom>
          <a:solidFill>
            <a:schemeClr val="bg1">
              <a:alpha val="55000"/>
            </a:schemeClr>
          </a:solidFill>
        </p:spPr>
        <p:txBody>
          <a:bodyPr lIns="756000" tIns="180000" rIns="252000" bIns="180000"/>
          <a:lstStyle>
            <a:lvl1pPr>
              <a:spcAft>
                <a:spcPts val="600"/>
              </a:spcAft>
              <a:defRPr sz="2000">
                <a:latin typeface="+mj-lt"/>
              </a:defRPr>
            </a:lvl1pPr>
            <a:lvl2pPr marL="0" indent="0">
              <a:buNone/>
              <a:defRPr sz="1600"/>
            </a:lvl2pPr>
            <a:lvl3pPr marL="180000" indent="-180000">
              <a:buFont typeface="HCLTech Roobert Light" pitchFamily="50" charset="0"/>
              <a:buChar char="•"/>
              <a:defRPr sz="1600"/>
            </a:lvl3pPr>
            <a:lvl4pPr marL="360000" indent="-180000">
              <a:buClr>
                <a:schemeClr val="accent3"/>
              </a:buClr>
              <a:buFont typeface="HCLTech Roobert Light" pitchFamily="50" charset="0"/>
              <a:buChar char="–"/>
              <a:defRPr sz="1400"/>
            </a:lvl4pPr>
            <a:lvl5pPr>
              <a:defRPr sz="1400"/>
            </a:lvl5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13" name="Text Placeholder 1">
            <a:extLst>
              <a:ext uri="{FF2B5EF4-FFF2-40B4-BE49-F238E27FC236}">
                <a16:creationId xmlns:a16="http://schemas.microsoft.com/office/drawing/2014/main" id="{14C9611C-0779-4CD2-BD0D-AFE3C6DB877B}"/>
              </a:ext>
            </a:extLst>
          </p:cNvPr>
          <p:cNvSpPr>
            <a:spLocks noGrp="1"/>
          </p:cNvSpPr>
          <p:nvPr>
            <p:ph type="body" sz="quarter" idx="43" hasCustomPrompt="1"/>
          </p:nvPr>
        </p:nvSpPr>
        <p:spPr>
          <a:xfrm>
            <a:off x="900000" y="4210397"/>
            <a:ext cx="3340800" cy="1636488"/>
          </a:xfrm>
          <a:prstGeom prst="roundRect">
            <a:avLst>
              <a:gd name="adj" fmla="val 3554"/>
            </a:avLst>
          </a:prstGeom>
          <a:solidFill>
            <a:schemeClr val="bg1">
              <a:alpha val="55000"/>
            </a:schemeClr>
          </a:solidFill>
        </p:spPr>
        <p:txBody>
          <a:bodyPr lIns="756000" tIns="180000" rIns="252000" bIns="180000"/>
          <a:lstStyle>
            <a:lvl1pPr>
              <a:spcAft>
                <a:spcPts val="600"/>
              </a:spcAft>
              <a:defRPr sz="2000">
                <a:latin typeface="+mj-lt"/>
              </a:defRPr>
            </a:lvl1pPr>
            <a:lvl2pPr marL="0" indent="0">
              <a:buNone/>
              <a:defRPr sz="1600"/>
            </a:lvl2pPr>
            <a:lvl3pPr marL="180000" indent="-180000">
              <a:buFont typeface="HCLTech Roobert Light" pitchFamily="50" charset="0"/>
              <a:buChar char="•"/>
              <a:defRPr sz="1600"/>
            </a:lvl3pPr>
            <a:lvl4pPr marL="360000" indent="-180000">
              <a:buClr>
                <a:schemeClr val="accent3"/>
              </a:buClr>
              <a:buFont typeface="HCLTech Roobert Light" pitchFamily="50" charset="0"/>
              <a:buChar char="–"/>
              <a:defRPr sz="1400"/>
            </a:lvl4pPr>
            <a:lvl5pPr>
              <a:defRPr sz="1400"/>
            </a:lvl5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9" name="Text Placeholder 1">
            <a:extLst>
              <a:ext uri="{FF2B5EF4-FFF2-40B4-BE49-F238E27FC236}">
                <a16:creationId xmlns:a16="http://schemas.microsoft.com/office/drawing/2014/main" id="{890992E0-E9EC-189D-E8E1-E1857807F8CD}"/>
              </a:ext>
            </a:extLst>
          </p:cNvPr>
          <p:cNvSpPr>
            <a:spLocks noGrp="1"/>
          </p:cNvSpPr>
          <p:nvPr>
            <p:ph type="body" sz="quarter" idx="40" hasCustomPrompt="1"/>
          </p:nvPr>
        </p:nvSpPr>
        <p:spPr>
          <a:xfrm>
            <a:off x="7952675" y="2397838"/>
            <a:ext cx="3340800" cy="1636488"/>
          </a:xfrm>
          <a:prstGeom prst="roundRect">
            <a:avLst>
              <a:gd name="adj" fmla="val 3554"/>
            </a:avLst>
          </a:prstGeom>
          <a:solidFill>
            <a:schemeClr val="bg1">
              <a:alpha val="55000"/>
            </a:schemeClr>
          </a:solidFill>
        </p:spPr>
        <p:txBody>
          <a:bodyPr lIns="756000" tIns="180000" rIns="252000" bIns="180000"/>
          <a:lstStyle>
            <a:lvl1pPr>
              <a:spcAft>
                <a:spcPts val="600"/>
              </a:spcAft>
              <a:defRPr sz="2000">
                <a:latin typeface="+mj-lt"/>
              </a:defRPr>
            </a:lvl1pPr>
            <a:lvl2pPr marL="0" indent="0">
              <a:buNone/>
              <a:defRPr sz="1600"/>
            </a:lvl2pPr>
            <a:lvl3pPr marL="180000" indent="-180000">
              <a:buFont typeface="HCLTech Roobert Light" pitchFamily="50" charset="0"/>
              <a:buChar char="•"/>
              <a:defRPr sz="1600"/>
            </a:lvl3pPr>
            <a:lvl4pPr marL="360000" indent="-180000">
              <a:buClr>
                <a:schemeClr val="accent3"/>
              </a:buClr>
              <a:buFont typeface="HCLTech Roobert Light" pitchFamily="50" charset="0"/>
              <a:buChar char="–"/>
              <a:defRPr sz="1400"/>
            </a:lvl4pPr>
            <a:lvl5pPr>
              <a:defRPr sz="1400"/>
            </a:lvl5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3" name="Text Placeholder 1">
            <a:extLst>
              <a:ext uri="{FF2B5EF4-FFF2-40B4-BE49-F238E27FC236}">
                <a16:creationId xmlns:a16="http://schemas.microsoft.com/office/drawing/2014/main" id="{5011ACE9-407C-3E5A-9943-F0C4404C2565}"/>
              </a:ext>
            </a:extLst>
          </p:cNvPr>
          <p:cNvSpPr>
            <a:spLocks noGrp="1"/>
          </p:cNvSpPr>
          <p:nvPr>
            <p:ph type="body" sz="quarter" idx="39" hasCustomPrompt="1"/>
          </p:nvPr>
        </p:nvSpPr>
        <p:spPr>
          <a:xfrm>
            <a:off x="4426337" y="2397838"/>
            <a:ext cx="3340800" cy="1636488"/>
          </a:xfrm>
          <a:prstGeom prst="roundRect">
            <a:avLst>
              <a:gd name="adj" fmla="val 3554"/>
            </a:avLst>
          </a:prstGeom>
          <a:solidFill>
            <a:schemeClr val="bg1">
              <a:alpha val="55000"/>
            </a:schemeClr>
          </a:solidFill>
        </p:spPr>
        <p:txBody>
          <a:bodyPr lIns="756000" tIns="180000" rIns="252000" bIns="180000"/>
          <a:lstStyle>
            <a:lvl1pPr>
              <a:spcAft>
                <a:spcPts val="600"/>
              </a:spcAft>
              <a:defRPr sz="2000">
                <a:latin typeface="+mj-lt"/>
              </a:defRPr>
            </a:lvl1pPr>
            <a:lvl2pPr marL="0" indent="0">
              <a:buNone/>
              <a:defRPr sz="1600"/>
            </a:lvl2pPr>
            <a:lvl3pPr marL="180000" indent="-180000">
              <a:buFont typeface="HCLTech Roobert Light" pitchFamily="50" charset="0"/>
              <a:buChar char="•"/>
              <a:defRPr sz="1600"/>
            </a:lvl3pPr>
            <a:lvl4pPr marL="360000" indent="-180000">
              <a:buClr>
                <a:schemeClr val="accent3"/>
              </a:buClr>
              <a:buFont typeface="HCLTech Roobert Light" pitchFamily="50" charset="0"/>
              <a:buChar char="–"/>
              <a:defRPr sz="1400"/>
            </a:lvl4pPr>
            <a:lvl5pPr>
              <a:defRPr sz="1400"/>
            </a:lvl5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5" name="Footer Placeholder">
            <a:extLst>
              <a:ext uri="{FF2B5EF4-FFF2-40B4-BE49-F238E27FC236}">
                <a16:creationId xmlns:a16="http://schemas.microsoft.com/office/drawing/2014/main" id="{C2C5CB04-96C8-6BAF-5613-9D2014DD2498}"/>
              </a:ext>
            </a:extLst>
          </p:cNvPr>
          <p:cNvSpPr>
            <a:spLocks noGrp="1"/>
          </p:cNvSpPr>
          <p:nvPr>
            <p:ph type="ftr" sz="quarter" idx="38"/>
          </p:nvPr>
        </p:nvSpPr>
        <p:spPr/>
        <p:txBody>
          <a:bodyPr/>
          <a:lstStyle/>
          <a:p>
            <a:r>
              <a:rPr lang="en-GB"/>
              <a:t>Copyright © 2023 HCL Technologies | Confidential</a:t>
            </a:r>
            <a:endParaRPr lang="en-AU" dirty="0"/>
          </a:p>
        </p:txBody>
      </p:sp>
      <p:sp>
        <p:nvSpPr>
          <p:cNvPr id="2" name="Title 1">
            <a:extLst>
              <a:ext uri="{FF2B5EF4-FFF2-40B4-BE49-F238E27FC236}">
                <a16:creationId xmlns:a16="http://schemas.microsoft.com/office/drawing/2014/main" id="{40EFB087-8295-B519-9CF2-F9FD319F5349}"/>
              </a:ext>
            </a:extLst>
          </p:cNvPr>
          <p:cNvSpPr>
            <a:spLocks noGrp="1"/>
          </p:cNvSpPr>
          <p:nvPr>
            <p:ph type="title"/>
          </p:nvPr>
        </p:nvSpPr>
        <p:spPr/>
        <p:txBody>
          <a:bodyPr/>
          <a:lstStyle/>
          <a:p>
            <a:r>
              <a:rPr lang="en-GB"/>
              <a:t>Click to edit Master title style</a:t>
            </a:r>
            <a:endParaRPr lang="en-US" dirty="0"/>
          </a:p>
        </p:txBody>
      </p:sp>
      <p:sp>
        <p:nvSpPr>
          <p:cNvPr id="4" name="Subtitle">
            <a:extLst>
              <a:ext uri="{FF2B5EF4-FFF2-40B4-BE49-F238E27FC236}">
                <a16:creationId xmlns:a16="http://schemas.microsoft.com/office/drawing/2014/main" id="{56D9750E-6DBE-6022-896E-EE77EEC3FBD8}"/>
              </a:ext>
            </a:extLst>
          </p:cNvPr>
          <p:cNvSpPr>
            <a:spLocks noGrp="1"/>
          </p:cNvSpPr>
          <p:nvPr>
            <p:ph type="body" sz="quarter" idx="15" hasCustomPrompt="1"/>
          </p:nvPr>
        </p:nvSpPr>
        <p:spPr>
          <a:xfrm>
            <a:off x="878400" y="1188000"/>
            <a:ext cx="10415075" cy="489534"/>
          </a:xfrm>
        </p:spPr>
        <p:txBody>
          <a:bodyPr wrap="square" tIns="180000">
            <a:spAutoFit/>
          </a:bodyPr>
          <a:lstStyle>
            <a:lvl1pPr>
              <a:defRPr sz="2000" b="0">
                <a:solidFill>
                  <a:schemeClr val="accent3"/>
                </a:solidFill>
                <a:latin typeface="+mn-lt"/>
                <a:cs typeface="+mj-cs"/>
              </a:defRPr>
            </a:lvl1pPr>
          </a:lstStyle>
          <a:p>
            <a:pPr lvl="0"/>
            <a:r>
              <a:rPr lang="en-US" dirty="0"/>
              <a:t>Insert subtitle</a:t>
            </a:r>
          </a:p>
        </p:txBody>
      </p:sp>
      <p:sp>
        <p:nvSpPr>
          <p:cNvPr id="10" name="Text Placeholder 1">
            <a:extLst>
              <a:ext uri="{FF2B5EF4-FFF2-40B4-BE49-F238E27FC236}">
                <a16:creationId xmlns:a16="http://schemas.microsoft.com/office/drawing/2014/main" id="{C48FA6EE-37EF-B6DC-E43C-802D3C42E054}"/>
              </a:ext>
            </a:extLst>
          </p:cNvPr>
          <p:cNvSpPr>
            <a:spLocks noGrp="1"/>
          </p:cNvSpPr>
          <p:nvPr>
            <p:ph type="body" sz="quarter" idx="18" hasCustomPrompt="1"/>
          </p:nvPr>
        </p:nvSpPr>
        <p:spPr>
          <a:xfrm>
            <a:off x="900000" y="2397838"/>
            <a:ext cx="3340800" cy="1636488"/>
          </a:xfrm>
          <a:prstGeom prst="roundRect">
            <a:avLst>
              <a:gd name="adj" fmla="val 3554"/>
            </a:avLst>
          </a:prstGeom>
          <a:solidFill>
            <a:schemeClr val="bg1">
              <a:alpha val="55000"/>
            </a:schemeClr>
          </a:solidFill>
        </p:spPr>
        <p:txBody>
          <a:bodyPr lIns="756000" tIns="180000" rIns="252000" bIns="180000"/>
          <a:lstStyle>
            <a:lvl1pPr>
              <a:spcAft>
                <a:spcPts val="600"/>
              </a:spcAft>
              <a:defRPr sz="2000">
                <a:latin typeface="+mj-lt"/>
              </a:defRPr>
            </a:lvl1pPr>
            <a:lvl2pPr marL="0" indent="0">
              <a:buNone/>
              <a:defRPr sz="1600"/>
            </a:lvl2pPr>
            <a:lvl3pPr marL="180000" indent="-180000">
              <a:buFont typeface="HCLTech Roobert Light" pitchFamily="50" charset="0"/>
              <a:buChar char="•"/>
              <a:defRPr sz="1600"/>
            </a:lvl3pPr>
            <a:lvl4pPr marL="360000" indent="-180000">
              <a:buClr>
                <a:schemeClr val="accent3"/>
              </a:buClr>
              <a:buFont typeface="HCLTech Roobert Light" pitchFamily="50" charset="0"/>
              <a:buChar char="–"/>
              <a:defRPr sz="1400"/>
            </a:lvl4pPr>
            <a:lvl5pPr>
              <a:defRPr sz="1400"/>
            </a:lvl5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32" name="Number 1">
            <a:extLst>
              <a:ext uri="{FF2B5EF4-FFF2-40B4-BE49-F238E27FC236}">
                <a16:creationId xmlns:a16="http://schemas.microsoft.com/office/drawing/2014/main" id="{4C264159-6812-7832-8C7B-865256B52527}"/>
              </a:ext>
            </a:extLst>
          </p:cNvPr>
          <p:cNvSpPr>
            <a:spLocks noGrp="1"/>
          </p:cNvSpPr>
          <p:nvPr>
            <p:ph type="body" sz="quarter" idx="29" hasCustomPrompt="1"/>
          </p:nvPr>
        </p:nvSpPr>
        <p:spPr>
          <a:xfrm>
            <a:off x="1036354" y="2445695"/>
            <a:ext cx="524182" cy="923330"/>
          </a:xfrm>
        </p:spPr>
        <p:txBody>
          <a:bodyPr wrap="none" anchor="t">
            <a:spAutoFit/>
          </a:bodyPr>
          <a:lstStyle>
            <a:lvl1pPr algn="ctr">
              <a:defRPr sz="6000" b="0">
                <a:latin typeface="+mn-lt"/>
              </a:defRPr>
            </a:lvl1pPr>
          </a:lstStyle>
          <a:p>
            <a:pPr lvl="0"/>
            <a:r>
              <a:rPr lang="en-US" dirty="0"/>
              <a:t>#</a:t>
            </a:r>
          </a:p>
        </p:txBody>
      </p:sp>
      <p:sp>
        <p:nvSpPr>
          <p:cNvPr id="33" name="Number 2">
            <a:extLst>
              <a:ext uri="{FF2B5EF4-FFF2-40B4-BE49-F238E27FC236}">
                <a16:creationId xmlns:a16="http://schemas.microsoft.com/office/drawing/2014/main" id="{BCDF50F0-D93D-2BA0-0198-D624163E41C8}"/>
              </a:ext>
            </a:extLst>
          </p:cNvPr>
          <p:cNvSpPr>
            <a:spLocks noGrp="1"/>
          </p:cNvSpPr>
          <p:nvPr>
            <p:ph type="body" sz="quarter" idx="31" hasCustomPrompt="1"/>
          </p:nvPr>
        </p:nvSpPr>
        <p:spPr>
          <a:xfrm>
            <a:off x="4562691" y="2445695"/>
            <a:ext cx="524182" cy="923330"/>
          </a:xfrm>
        </p:spPr>
        <p:txBody>
          <a:bodyPr wrap="none" anchor="t">
            <a:spAutoFit/>
          </a:bodyPr>
          <a:lstStyle>
            <a:lvl1pPr algn="ctr">
              <a:defRPr sz="6000" b="0">
                <a:latin typeface="+mn-lt"/>
              </a:defRPr>
            </a:lvl1pPr>
          </a:lstStyle>
          <a:p>
            <a:pPr lvl="0"/>
            <a:r>
              <a:rPr lang="en-US" dirty="0"/>
              <a:t>#</a:t>
            </a:r>
          </a:p>
        </p:txBody>
      </p:sp>
      <p:sp>
        <p:nvSpPr>
          <p:cNvPr id="37" name="Number 3">
            <a:extLst>
              <a:ext uri="{FF2B5EF4-FFF2-40B4-BE49-F238E27FC236}">
                <a16:creationId xmlns:a16="http://schemas.microsoft.com/office/drawing/2014/main" id="{46B0203F-8438-D748-6088-E711A13309AB}"/>
              </a:ext>
            </a:extLst>
          </p:cNvPr>
          <p:cNvSpPr>
            <a:spLocks noGrp="1"/>
          </p:cNvSpPr>
          <p:nvPr>
            <p:ph type="body" sz="quarter" idx="35" hasCustomPrompt="1"/>
          </p:nvPr>
        </p:nvSpPr>
        <p:spPr>
          <a:xfrm>
            <a:off x="8089029" y="2445695"/>
            <a:ext cx="524182" cy="923330"/>
          </a:xfrm>
        </p:spPr>
        <p:txBody>
          <a:bodyPr wrap="none" anchor="t">
            <a:spAutoFit/>
          </a:bodyPr>
          <a:lstStyle>
            <a:lvl1pPr algn="ctr">
              <a:defRPr sz="6000" b="0">
                <a:latin typeface="+mn-lt"/>
              </a:defRPr>
            </a:lvl1pPr>
          </a:lstStyle>
          <a:p>
            <a:pPr lvl="0"/>
            <a:r>
              <a:rPr lang="en-US" dirty="0"/>
              <a:t>#</a:t>
            </a:r>
          </a:p>
        </p:txBody>
      </p:sp>
      <p:sp>
        <p:nvSpPr>
          <p:cNvPr id="25" name="Number 4">
            <a:extLst>
              <a:ext uri="{FF2B5EF4-FFF2-40B4-BE49-F238E27FC236}">
                <a16:creationId xmlns:a16="http://schemas.microsoft.com/office/drawing/2014/main" id="{63FE1C43-E373-2AFA-E465-3B339637705E}"/>
              </a:ext>
            </a:extLst>
          </p:cNvPr>
          <p:cNvSpPr>
            <a:spLocks noGrp="1"/>
          </p:cNvSpPr>
          <p:nvPr>
            <p:ph type="body" sz="quarter" idx="24" hasCustomPrompt="1"/>
          </p:nvPr>
        </p:nvSpPr>
        <p:spPr>
          <a:xfrm>
            <a:off x="1036354" y="4256743"/>
            <a:ext cx="524182" cy="923330"/>
          </a:xfrm>
        </p:spPr>
        <p:txBody>
          <a:bodyPr wrap="none" anchor="t">
            <a:spAutoFit/>
          </a:bodyPr>
          <a:lstStyle>
            <a:lvl1pPr algn="ctr">
              <a:defRPr sz="6000" b="0">
                <a:latin typeface="+mn-lt"/>
              </a:defRPr>
            </a:lvl1pPr>
          </a:lstStyle>
          <a:p>
            <a:pPr lvl="0"/>
            <a:r>
              <a:rPr lang="en-US" dirty="0"/>
              <a:t>#</a:t>
            </a:r>
          </a:p>
        </p:txBody>
      </p:sp>
      <p:sp>
        <p:nvSpPr>
          <p:cNvPr id="35" name="Number 5">
            <a:extLst>
              <a:ext uri="{FF2B5EF4-FFF2-40B4-BE49-F238E27FC236}">
                <a16:creationId xmlns:a16="http://schemas.microsoft.com/office/drawing/2014/main" id="{130AF8E6-14C8-73F7-6498-255F0983E0D3}"/>
              </a:ext>
            </a:extLst>
          </p:cNvPr>
          <p:cNvSpPr>
            <a:spLocks noGrp="1"/>
          </p:cNvSpPr>
          <p:nvPr>
            <p:ph type="body" sz="quarter" idx="33" hasCustomPrompt="1"/>
          </p:nvPr>
        </p:nvSpPr>
        <p:spPr>
          <a:xfrm>
            <a:off x="4562691" y="4256743"/>
            <a:ext cx="524182" cy="923330"/>
          </a:xfrm>
        </p:spPr>
        <p:txBody>
          <a:bodyPr wrap="none" anchor="t">
            <a:spAutoFit/>
          </a:bodyPr>
          <a:lstStyle>
            <a:lvl1pPr algn="ctr">
              <a:defRPr sz="6000" b="0">
                <a:latin typeface="+mn-lt"/>
              </a:defRPr>
            </a:lvl1pPr>
          </a:lstStyle>
          <a:p>
            <a:pPr lvl="0"/>
            <a:r>
              <a:rPr lang="en-US" dirty="0"/>
              <a:t>#</a:t>
            </a:r>
          </a:p>
        </p:txBody>
      </p:sp>
      <p:sp>
        <p:nvSpPr>
          <p:cNvPr id="39" name="Number 6">
            <a:extLst>
              <a:ext uri="{FF2B5EF4-FFF2-40B4-BE49-F238E27FC236}">
                <a16:creationId xmlns:a16="http://schemas.microsoft.com/office/drawing/2014/main" id="{01459AED-02BA-610D-CEBE-62348B46408D}"/>
              </a:ext>
            </a:extLst>
          </p:cNvPr>
          <p:cNvSpPr>
            <a:spLocks noGrp="1"/>
          </p:cNvSpPr>
          <p:nvPr>
            <p:ph type="body" sz="quarter" idx="37" hasCustomPrompt="1"/>
          </p:nvPr>
        </p:nvSpPr>
        <p:spPr>
          <a:xfrm>
            <a:off x="8089029" y="4256743"/>
            <a:ext cx="524182" cy="923330"/>
          </a:xfrm>
        </p:spPr>
        <p:txBody>
          <a:bodyPr wrap="none" anchor="t">
            <a:spAutoFit/>
          </a:bodyPr>
          <a:lstStyle>
            <a:lvl1pPr algn="ctr">
              <a:defRPr sz="6000" b="0">
                <a:latin typeface="+mn-lt"/>
              </a:defRPr>
            </a:lvl1pPr>
          </a:lstStyle>
          <a:p>
            <a:pPr lvl="0"/>
            <a:r>
              <a:rPr lang="en-US" dirty="0"/>
              <a:t>#</a:t>
            </a:r>
          </a:p>
        </p:txBody>
      </p:sp>
    </p:spTree>
    <p:extLst>
      <p:ext uri="{BB962C8B-B14F-4D97-AF65-F5344CB8AC3E}">
        <p14:creationId xmlns:p14="http://schemas.microsoft.com/office/powerpoint/2010/main" val="167519220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Heavy content – Eight key points (Light)">
    <p:bg>
      <p:bgPr>
        <a:solidFill>
          <a:schemeClr val="accent3"/>
        </a:solidFill>
        <a:effectLst/>
      </p:bgPr>
    </p:bg>
    <p:spTree>
      <p:nvGrpSpPr>
        <p:cNvPr id="1" name=""/>
        <p:cNvGrpSpPr/>
        <p:nvPr/>
      </p:nvGrpSpPr>
      <p:grpSpPr>
        <a:xfrm>
          <a:off x="0" y="0"/>
          <a:ext cx="0" cy="0"/>
          <a:chOff x="0" y="0"/>
          <a:chExt cx="0" cy="0"/>
        </a:xfrm>
      </p:grpSpPr>
      <p:pic>
        <p:nvPicPr>
          <p:cNvPr id="8" name="Gradient (Intense)">
            <a:extLst>
              <a:ext uri="{FF2B5EF4-FFF2-40B4-BE49-F238E27FC236}">
                <a16:creationId xmlns:a16="http://schemas.microsoft.com/office/drawing/2014/main" id="{3EDB2050-6FA7-1CA4-210F-7071C75335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724" r="579" b="435"/>
          <a:stretch/>
        </p:blipFill>
        <p:spPr>
          <a:xfrm>
            <a:off x="262" y="0"/>
            <a:ext cx="12191475" cy="6858000"/>
          </a:xfrm>
          <a:prstGeom prst="rect">
            <a:avLst/>
          </a:prstGeom>
        </p:spPr>
      </p:pic>
      <p:pic>
        <p:nvPicPr>
          <p:cNvPr id="6" name="HCLTech Logo">
            <a:extLst>
              <a:ext uri="{FF2B5EF4-FFF2-40B4-BE49-F238E27FC236}">
                <a16:creationId xmlns:a16="http://schemas.microsoft.com/office/drawing/2014/main" id="{237AEAD7-17BC-FCC8-C3FE-CF666DBBFF65}"/>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F8274FC8-9F08-F847-C8E6-50D757C53B26}"/>
              </a:ext>
            </a:extLst>
          </p:cNvPr>
          <p:cNvSpPr>
            <a:spLocks noGrp="1"/>
          </p:cNvSpPr>
          <p:nvPr>
            <p:ph type="ftr" sz="quarter" idx="25"/>
          </p:nvPr>
        </p:nvSpPr>
        <p:spPr/>
        <p:txBody>
          <a:bodyPr/>
          <a:lstStyle/>
          <a:p>
            <a:r>
              <a:rPr lang="en-GB"/>
              <a:t>Copyright © 2023 HCL Technologies | Confidential</a:t>
            </a:r>
            <a:endParaRPr lang="en-AU"/>
          </a:p>
        </p:txBody>
      </p:sp>
      <p:sp>
        <p:nvSpPr>
          <p:cNvPr id="2" name="Title 1">
            <a:extLst>
              <a:ext uri="{FF2B5EF4-FFF2-40B4-BE49-F238E27FC236}">
                <a16:creationId xmlns:a16="http://schemas.microsoft.com/office/drawing/2014/main" id="{2531B37F-0E8D-CAB9-E7F1-24CDA7C3BE75}"/>
              </a:ext>
            </a:extLst>
          </p:cNvPr>
          <p:cNvSpPr>
            <a:spLocks noGrp="1"/>
          </p:cNvSpPr>
          <p:nvPr>
            <p:ph type="title"/>
          </p:nvPr>
        </p:nvSpPr>
        <p:spPr/>
        <p:txBody>
          <a:bodyPr/>
          <a:lstStyle/>
          <a:p>
            <a:r>
              <a:rPr lang="en-GB"/>
              <a:t>Click to edit Master title style</a:t>
            </a:r>
            <a:endParaRPr lang="en-US"/>
          </a:p>
        </p:txBody>
      </p:sp>
      <p:sp>
        <p:nvSpPr>
          <p:cNvPr id="5" name="Subtitle">
            <a:extLst>
              <a:ext uri="{FF2B5EF4-FFF2-40B4-BE49-F238E27FC236}">
                <a16:creationId xmlns:a16="http://schemas.microsoft.com/office/drawing/2014/main" id="{9FB1FD49-B562-7CA9-102A-05A37213B15E}"/>
              </a:ext>
            </a:extLst>
          </p:cNvPr>
          <p:cNvSpPr>
            <a:spLocks noGrp="1"/>
          </p:cNvSpPr>
          <p:nvPr>
            <p:ph type="body" sz="quarter" idx="15" hasCustomPrompt="1"/>
          </p:nvPr>
        </p:nvSpPr>
        <p:spPr>
          <a:xfrm>
            <a:off x="878400" y="1188000"/>
            <a:ext cx="10415075" cy="489534"/>
          </a:xfrm>
        </p:spPr>
        <p:txBody>
          <a:bodyPr wrap="square" tIns="180000">
            <a:spAutoFit/>
          </a:bodyPr>
          <a:lstStyle>
            <a:lvl1pPr>
              <a:defRPr sz="2000" b="0">
                <a:solidFill>
                  <a:schemeClr val="tx1"/>
                </a:solidFill>
                <a:latin typeface="+mn-lt"/>
                <a:cs typeface="+mj-cs"/>
              </a:defRPr>
            </a:lvl1pPr>
          </a:lstStyle>
          <a:p>
            <a:pPr lvl="0"/>
            <a:r>
              <a:rPr lang="en-US" dirty="0"/>
              <a:t>Insert subtitle</a:t>
            </a:r>
          </a:p>
        </p:txBody>
      </p:sp>
      <p:sp>
        <p:nvSpPr>
          <p:cNvPr id="12" name="Text Placeholder 1">
            <a:extLst>
              <a:ext uri="{FF2B5EF4-FFF2-40B4-BE49-F238E27FC236}">
                <a16:creationId xmlns:a16="http://schemas.microsoft.com/office/drawing/2014/main" id="{42D11582-CA67-204C-2BC0-F8137227814F}"/>
              </a:ext>
            </a:extLst>
          </p:cNvPr>
          <p:cNvSpPr>
            <a:spLocks noGrp="1"/>
          </p:cNvSpPr>
          <p:nvPr>
            <p:ph type="body" sz="quarter" idx="17" hasCustomPrompt="1"/>
          </p:nvPr>
        </p:nvSpPr>
        <p:spPr>
          <a:xfrm>
            <a:off x="900000" y="2179695"/>
            <a:ext cx="2466000" cy="1800000"/>
          </a:xfrm>
          <a:prstGeom prst="roundRect">
            <a:avLst>
              <a:gd name="adj" fmla="val 3438"/>
            </a:avLst>
          </a:prstGeom>
          <a:solidFill>
            <a:srgbClr val="E6EBF5">
              <a:alpha val="20000"/>
            </a:srgbClr>
          </a:solidFill>
        </p:spPr>
        <p:txBody>
          <a:bodyPr lIns="252000" tIns="216000" rIns="252000" bIns="252000" anchor="ctr"/>
          <a:lstStyle>
            <a:lvl1pPr>
              <a:spcAft>
                <a:spcPts val="600"/>
              </a:spcAft>
              <a:defRPr>
                <a:solidFill>
                  <a:schemeClr val="tx1"/>
                </a:solidFill>
                <a:latin typeface="+mj-lt"/>
              </a:defRPr>
            </a:lvl1pPr>
            <a:lvl2pPr marL="0" indent="0">
              <a:buClr>
                <a:schemeClr val="tx1"/>
              </a:buClr>
              <a:buNone/>
              <a:defRPr/>
            </a:lvl2pPr>
          </a:lstStyle>
          <a:p>
            <a:pPr lvl="0"/>
            <a:r>
              <a:rPr lang="en-US" dirty="0"/>
              <a:t>Subhead</a:t>
            </a:r>
          </a:p>
          <a:p>
            <a:pPr lvl="1"/>
            <a:r>
              <a:rPr lang="en-US" dirty="0"/>
              <a:t>Second level</a:t>
            </a:r>
          </a:p>
        </p:txBody>
      </p:sp>
      <p:sp>
        <p:nvSpPr>
          <p:cNvPr id="13" name="Text Placeholder 2">
            <a:extLst>
              <a:ext uri="{FF2B5EF4-FFF2-40B4-BE49-F238E27FC236}">
                <a16:creationId xmlns:a16="http://schemas.microsoft.com/office/drawing/2014/main" id="{8DFDF1BA-571A-5082-72B1-E18FDAD02FB5}"/>
              </a:ext>
            </a:extLst>
          </p:cNvPr>
          <p:cNvSpPr>
            <a:spLocks noGrp="1"/>
          </p:cNvSpPr>
          <p:nvPr>
            <p:ph type="body" sz="quarter" idx="18" hasCustomPrompt="1"/>
          </p:nvPr>
        </p:nvSpPr>
        <p:spPr>
          <a:xfrm>
            <a:off x="3542000" y="2179695"/>
            <a:ext cx="2466000" cy="1800000"/>
          </a:xfrm>
          <a:prstGeom prst="roundRect">
            <a:avLst>
              <a:gd name="adj" fmla="val 3438"/>
            </a:avLst>
          </a:prstGeom>
          <a:solidFill>
            <a:srgbClr val="E6EBF5">
              <a:alpha val="20000"/>
            </a:srgbClr>
          </a:solidFill>
        </p:spPr>
        <p:txBody>
          <a:bodyPr lIns="252000" tIns="216000" rIns="252000" bIns="252000" anchor="ctr"/>
          <a:lstStyle>
            <a:lvl1pPr>
              <a:spcAft>
                <a:spcPts val="600"/>
              </a:spcAft>
              <a:defRPr>
                <a:solidFill>
                  <a:schemeClr val="tx1"/>
                </a:solidFill>
                <a:latin typeface="+mj-lt"/>
              </a:defRPr>
            </a:lvl1pPr>
            <a:lvl2pPr marL="0" indent="0">
              <a:buClr>
                <a:schemeClr val="tx1"/>
              </a:buClr>
              <a:buNone/>
              <a:defRPr/>
            </a:lvl2pPr>
          </a:lstStyle>
          <a:p>
            <a:pPr lvl="0"/>
            <a:r>
              <a:rPr lang="en-US" dirty="0"/>
              <a:t>Subhead</a:t>
            </a:r>
          </a:p>
          <a:p>
            <a:pPr lvl="1"/>
            <a:r>
              <a:rPr lang="en-US" dirty="0"/>
              <a:t>Second level</a:t>
            </a:r>
          </a:p>
        </p:txBody>
      </p:sp>
      <p:sp>
        <p:nvSpPr>
          <p:cNvPr id="15" name="Text Placeholder 3">
            <a:extLst>
              <a:ext uri="{FF2B5EF4-FFF2-40B4-BE49-F238E27FC236}">
                <a16:creationId xmlns:a16="http://schemas.microsoft.com/office/drawing/2014/main" id="{B6229C7B-0D3D-212B-F813-F8072DAE9A0E}"/>
              </a:ext>
            </a:extLst>
          </p:cNvPr>
          <p:cNvSpPr>
            <a:spLocks noGrp="1"/>
          </p:cNvSpPr>
          <p:nvPr>
            <p:ph type="body" sz="quarter" idx="19" hasCustomPrompt="1"/>
          </p:nvPr>
        </p:nvSpPr>
        <p:spPr>
          <a:xfrm>
            <a:off x="6184000" y="2179695"/>
            <a:ext cx="2466000" cy="1800000"/>
          </a:xfrm>
          <a:prstGeom prst="roundRect">
            <a:avLst>
              <a:gd name="adj" fmla="val 3438"/>
            </a:avLst>
          </a:prstGeom>
          <a:solidFill>
            <a:srgbClr val="E6EBF5">
              <a:alpha val="20000"/>
            </a:srgbClr>
          </a:solidFill>
        </p:spPr>
        <p:txBody>
          <a:bodyPr lIns="252000" tIns="216000" rIns="252000" bIns="252000" anchor="ctr"/>
          <a:lstStyle>
            <a:lvl1pPr>
              <a:spcAft>
                <a:spcPts val="600"/>
              </a:spcAft>
              <a:defRPr>
                <a:solidFill>
                  <a:schemeClr val="tx1"/>
                </a:solidFill>
                <a:latin typeface="+mj-lt"/>
              </a:defRPr>
            </a:lvl1pPr>
            <a:lvl2pPr marL="0" indent="0">
              <a:buClr>
                <a:schemeClr val="tx1"/>
              </a:buClr>
              <a:buNone/>
              <a:defRPr/>
            </a:lvl2pPr>
          </a:lstStyle>
          <a:p>
            <a:pPr lvl="0"/>
            <a:r>
              <a:rPr lang="en-US" dirty="0"/>
              <a:t>Subhead</a:t>
            </a:r>
          </a:p>
          <a:p>
            <a:pPr lvl="1"/>
            <a:r>
              <a:rPr lang="en-US" dirty="0"/>
              <a:t>Second level</a:t>
            </a:r>
          </a:p>
        </p:txBody>
      </p:sp>
      <p:sp>
        <p:nvSpPr>
          <p:cNvPr id="16" name="Text Placeholder 4">
            <a:extLst>
              <a:ext uri="{FF2B5EF4-FFF2-40B4-BE49-F238E27FC236}">
                <a16:creationId xmlns:a16="http://schemas.microsoft.com/office/drawing/2014/main" id="{0FD1DB8E-27B4-00F7-0162-0911057DDA28}"/>
              </a:ext>
            </a:extLst>
          </p:cNvPr>
          <p:cNvSpPr>
            <a:spLocks noGrp="1"/>
          </p:cNvSpPr>
          <p:nvPr>
            <p:ph type="body" sz="quarter" idx="20" hasCustomPrompt="1"/>
          </p:nvPr>
        </p:nvSpPr>
        <p:spPr>
          <a:xfrm>
            <a:off x="8826000" y="2179695"/>
            <a:ext cx="2466000" cy="1800000"/>
          </a:xfrm>
          <a:prstGeom prst="roundRect">
            <a:avLst>
              <a:gd name="adj" fmla="val 3438"/>
            </a:avLst>
          </a:prstGeom>
          <a:solidFill>
            <a:srgbClr val="E6EBF5">
              <a:alpha val="20000"/>
            </a:srgbClr>
          </a:solidFill>
        </p:spPr>
        <p:txBody>
          <a:bodyPr lIns="252000" tIns="216000" rIns="252000" bIns="252000" anchor="ctr"/>
          <a:lstStyle>
            <a:lvl1pPr>
              <a:spcAft>
                <a:spcPts val="600"/>
              </a:spcAft>
              <a:defRPr>
                <a:solidFill>
                  <a:schemeClr val="tx1"/>
                </a:solidFill>
                <a:latin typeface="+mj-lt"/>
              </a:defRPr>
            </a:lvl1pPr>
            <a:lvl2pPr marL="0" indent="0">
              <a:buClr>
                <a:schemeClr val="tx1"/>
              </a:buClr>
              <a:buNone/>
              <a:defRPr/>
            </a:lvl2pPr>
          </a:lstStyle>
          <a:p>
            <a:pPr lvl="0"/>
            <a:r>
              <a:rPr lang="en-US" dirty="0"/>
              <a:t>Subhead</a:t>
            </a:r>
          </a:p>
          <a:p>
            <a:pPr lvl="1"/>
            <a:r>
              <a:rPr lang="en-US" dirty="0"/>
              <a:t>Second level</a:t>
            </a:r>
          </a:p>
        </p:txBody>
      </p:sp>
      <p:sp>
        <p:nvSpPr>
          <p:cNvPr id="17" name="Text Placeholder 5">
            <a:extLst>
              <a:ext uri="{FF2B5EF4-FFF2-40B4-BE49-F238E27FC236}">
                <a16:creationId xmlns:a16="http://schemas.microsoft.com/office/drawing/2014/main" id="{F7342F30-0A26-511B-44A1-987F39B16583}"/>
              </a:ext>
            </a:extLst>
          </p:cNvPr>
          <p:cNvSpPr>
            <a:spLocks noGrp="1"/>
          </p:cNvSpPr>
          <p:nvPr>
            <p:ph type="body" sz="quarter" idx="21" hasCustomPrompt="1"/>
          </p:nvPr>
        </p:nvSpPr>
        <p:spPr>
          <a:xfrm>
            <a:off x="900000" y="4159475"/>
            <a:ext cx="2466000" cy="1800000"/>
          </a:xfrm>
          <a:prstGeom prst="roundRect">
            <a:avLst>
              <a:gd name="adj" fmla="val 3438"/>
            </a:avLst>
          </a:prstGeom>
          <a:solidFill>
            <a:srgbClr val="E6EBF5">
              <a:alpha val="20000"/>
            </a:srgbClr>
          </a:solidFill>
        </p:spPr>
        <p:txBody>
          <a:bodyPr lIns="252000" tIns="216000" rIns="252000" bIns="252000" anchor="ctr"/>
          <a:lstStyle>
            <a:lvl1pPr>
              <a:spcAft>
                <a:spcPts val="600"/>
              </a:spcAft>
              <a:defRPr>
                <a:solidFill>
                  <a:schemeClr val="tx1"/>
                </a:solidFill>
                <a:latin typeface="+mj-lt"/>
              </a:defRPr>
            </a:lvl1pPr>
            <a:lvl2pPr marL="0" indent="0">
              <a:buClr>
                <a:schemeClr val="tx1"/>
              </a:buClr>
              <a:buNone/>
              <a:defRPr/>
            </a:lvl2pPr>
          </a:lstStyle>
          <a:p>
            <a:pPr lvl="0"/>
            <a:r>
              <a:rPr lang="en-US" dirty="0"/>
              <a:t>Subhead</a:t>
            </a:r>
          </a:p>
          <a:p>
            <a:pPr lvl="1"/>
            <a:r>
              <a:rPr lang="en-US" dirty="0"/>
              <a:t>Second level</a:t>
            </a:r>
          </a:p>
        </p:txBody>
      </p:sp>
      <p:sp>
        <p:nvSpPr>
          <p:cNvPr id="18" name="Text Placeholder 6">
            <a:extLst>
              <a:ext uri="{FF2B5EF4-FFF2-40B4-BE49-F238E27FC236}">
                <a16:creationId xmlns:a16="http://schemas.microsoft.com/office/drawing/2014/main" id="{C0F50DA9-4176-06E3-A345-0DAE2339DCB2}"/>
              </a:ext>
            </a:extLst>
          </p:cNvPr>
          <p:cNvSpPr>
            <a:spLocks noGrp="1"/>
          </p:cNvSpPr>
          <p:nvPr>
            <p:ph type="body" sz="quarter" idx="22" hasCustomPrompt="1"/>
          </p:nvPr>
        </p:nvSpPr>
        <p:spPr>
          <a:xfrm>
            <a:off x="3542000" y="4159475"/>
            <a:ext cx="2466000" cy="1800000"/>
          </a:xfrm>
          <a:prstGeom prst="roundRect">
            <a:avLst>
              <a:gd name="adj" fmla="val 3438"/>
            </a:avLst>
          </a:prstGeom>
          <a:solidFill>
            <a:srgbClr val="E6EBF5">
              <a:alpha val="20000"/>
            </a:srgbClr>
          </a:solidFill>
        </p:spPr>
        <p:txBody>
          <a:bodyPr lIns="252000" tIns="216000" rIns="252000" bIns="252000" anchor="ctr"/>
          <a:lstStyle>
            <a:lvl1pPr>
              <a:spcAft>
                <a:spcPts val="600"/>
              </a:spcAft>
              <a:defRPr>
                <a:solidFill>
                  <a:schemeClr val="tx1"/>
                </a:solidFill>
                <a:latin typeface="+mj-lt"/>
              </a:defRPr>
            </a:lvl1pPr>
            <a:lvl2pPr marL="0" indent="0">
              <a:buClr>
                <a:schemeClr val="tx1"/>
              </a:buClr>
              <a:buNone/>
              <a:defRPr/>
            </a:lvl2pPr>
          </a:lstStyle>
          <a:p>
            <a:pPr lvl="0"/>
            <a:r>
              <a:rPr lang="en-US" dirty="0"/>
              <a:t>Subhead</a:t>
            </a:r>
          </a:p>
          <a:p>
            <a:pPr lvl="1"/>
            <a:r>
              <a:rPr lang="en-US" dirty="0"/>
              <a:t>Second level</a:t>
            </a:r>
          </a:p>
        </p:txBody>
      </p:sp>
      <p:sp>
        <p:nvSpPr>
          <p:cNvPr id="19" name="Text Placeholder 7">
            <a:extLst>
              <a:ext uri="{FF2B5EF4-FFF2-40B4-BE49-F238E27FC236}">
                <a16:creationId xmlns:a16="http://schemas.microsoft.com/office/drawing/2014/main" id="{B1252FCB-5B22-3A8A-7EAE-6B56BB9B8000}"/>
              </a:ext>
            </a:extLst>
          </p:cNvPr>
          <p:cNvSpPr>
            <a:spLocks noGrp="1"/>
          </p:cNvSpPr>
          <p:nvPr>
            <p:ph type="body" sz="quarter" idx="23" hasCustomPrompt="1"/>
          </p:nvPr>
        </p:nvSpPr>
        <p:spPr>
          <a:xfrm>
            <a:off x="6184000" y="4159475"/>
            <a:ext cx="2466000" cy="1800000"/>
          </a:xfrm>
          <a:prstGeom prst="roundRect">
            <a:avLst>
              <a:gd name="adj" fmla="val 3438"/>
            </a:avLst>
          </a:prstGeom>
          <a:solidFill>
            <a:srgbClr val="E6EBF5">
              <a:alpha val="20000"/>
            </a:srgbClr>
          </a:solidFill>
        </p:spPr>
        <p:txBody>
          <a:bodyPr lIns="252000" tIns="216000" rIns="252000" bIns="252000" anchor="ctr"/>
          <a:lstStyle>
            <a:lvl1pPr>
              <a:spcAft>
                <a:spcPts val="600"/>
              </a:spcAft>
              <a:defRPr>
                <a:solidFill>
                  <a:schemeClr val="tx1"/>
                </a:solidFill>
                <a:latin typeface="+mj-lt"/>
              </a:defRPr>
            </a:lvl1pPr>
            <a:lvl2pPr marL="0" indent="0">
              <a:buClr>
                <a:schemeClr val="tx1"/>
              </a:buClr>
              <a:buNone/>
              <a:defRPr/>
            </a:lvl2pPr>
          </a:lstStyle>
          <a:p>
            <a:pPr lvl="0"/>
            <a:r>
              <a:rPr lang="en-US" dirty="0"/>
              <a:t>Subhead</a:t>
            </a:r>
          </a:p>
          <a:p>
            <a:pPr lvl="1"/>
            <a:r>
              <a:rPr lang="en-US" dirty="0"/>
              <a:t>Second level</a:t>
            </a:r>
          </a:p>
        </p:txBody>
      </p:sp>
      <p:sp>
        <p:nvSpPr>
          <p:cNvPr id="20" name="Text Placeholder 8">
            <a:extLst>
              <a:ext uri="{FF2B5EF4-FFF2-40B4-BE49-F238E27FC236}">
                <a16:creationId xmlns:a16="http://schemas.microsoft.com/office/drawing/2014/main" id="{9CA26691-5716-308C-FAB2-84DC1D087742}"/>
              </a:ext>
            </a:extLst>
          </p:cNvPr>
          <p:cNvSpPr>
            <a:spLocks noGrp="1"/>
          </p:cNvSpPr>
          <p:nvPr>
            <p:ph type="body" sz="quarter" idx="24" hasCustomPrompt="1"/>
          </p:nvPr>
        </p:nvSpPr>
        <p:spPr>
          <a:xfrm>
            <a:off x="8826000" y="4159475"/>
            <a:ext cx="2466000" cy="1800000"/>
          </a:xfrm>
          <a:prstGeom prst="roundRect">
            <a:avLst>
              <a:gd name="adj" fmla="val 3438"/>
            </a:avLst>
          </a:prstGeom>
          <a:solidFill>
            <a:srgbClr val="E6EBF5">
              <a:alpha val="20000"/>
            </a:srgbClr>
          </a:solidFill>
        </p:spPr>
        <p:txBody>
          <a:bodyPr lIns="252000" tIns="216000" rIns="252000" bIns="252000" anchor="ctr"/>
          <a:lstStyle>
            <a:lvl1pPr>
              <a:spcAft>
                <a:spcPts val="600"/>
              </a:spcAft>
              <a:defRPr>
                <a:solidFill>
                  <a:schemeClr val="tx1"/>
                </a:solidFill>
                <a:latin typeface="+mj-lt"/>
              </a:defRPr>
            </a:lvl1pPr>
            <a:lvl2pPr marL="0" indent="0">
              <a:buClr>
                <a:schemeClr val="tx1"/>
              </a:buClr>
              <a:buNone/>
              <a:defRPr/>
            </a:lvl2pPr>
          </a:lstStyle>
          <a:p>
            <a:pPr lvl="0"/>
            <a:r>
              <a:rPr lang="en-US" dirty="0"/>
              <a:t>Subhead</a:t>
            </a:r>
          </a:p>
          <a:p>
            <a:pPr lvl="1"/>
            <a:r>
              <a:rPr lang="en-US" dirty="0"/>
              <a:t>Second level</a:t>
            </a:r>
          </a:p>
        </p:txBody>
      </p:sp>
    </p:spTree>
    <p:extLst>
      <p:ext uri="{BB962C8B-B14F-4D97-AF65-F5344CB8AC3E}">
        <p14:creationId xmlns:p14="http://schemas.microsoft.com/office/powerpoint/2010/main" val="1877759027"/>
      </p:ext>
    </p:extLst>
  </p:cSld>
  <p:clrMapOvr>
    <a:overrideClrMapping bg1="dk1" tx1="lt1" bg2="dk2" tx2="lt2" accent1="accent1" accent2="accent2" accent3="accent3" accent4="accent4" accent5="accent5" accent6="accent6" hlink="hlink" folHlink="folHlink"/>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Heavy content – Nine key points (Dark)">
    <p:bg>
      <p:bgPr>
        <a:solidFill>
          <a:schemeClr val="accent3"/>
        </a:solidFill>
        <a:effectLst/>
      </p:bgPr>
    </p:bg>
    <p:spTree>
      <p:nvGrpSpPr>
        <p:cNvPr id="1" name=""/>
        <p:cNvGrpSpPr/>
        <p:nvPr/>
      </p:nvGrpSpPr>
      <p:grpSpPr>
        <a:xfrm>
          <a:off x="0" y="0"/>
          <a:ext cx="0" cy="0"/>
          <a:chOff x="0" y="0"/>
          <a:chExt cx="0" cy="0"/>
        </a:xfrm>
      </p:grpSpPr>
      <p:pic>
        <p:nvPicPr>
          <p:cNvPr id="6" name="Gradient (Intense)">
            <a:extLst>
              <a:ext uri="{FF2B5EF4-FFF2-40B4-BE49-F238E27FC236}">
                <a16:creationId xmlns:a16="http://schemas.microsoft.com/office/drawing/2014/main" id="{A77FED63-F4F4-31A1-8218-2FB5AE82359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724" r="579" b="435"/>
          <a:stretch/>
        </p:blipFill>
        <p:spPr>
          <a:xfrm>
            <a:off x="262" y="0"/>
            <a:ext cx="12191475" cy="6858000"/>
          </a:xfrm>
          <a:prstGeom prst="rect">
            <a:avLst/>
          </a:prstGeom>
        </p:spPr>
      </p:pic>
      <p:pic>
        <p:nvPicPr>
          <p:cNvPr id="9" name="HCLTech Logo">
            <a:extLst>
              <a:ext uri="{FF2B5EF4-FFF2-40B4-BE49-F238E27FC236}">
                <a16:creationId xmlns:a16="http://schemas.microsoft.com/office/drawing/2014/main" id="{7377C3B3-4AFE-3742-836C-C6F6597F1A9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5" name="Footer Placeholder">
            <a:extLst>
              <a:ext uri="{FF2B5EF4-FFF2-40B4-BE49-F238E27FC236}">
                <a16:creationId xmlns:a16="http://schemas.microsoft.com/office/drawing/2014/main" id="{5EBC7D69-8FB8-1E76-84D4-FEAC87E7E29F}"/>
              </a:ext>
            </a:extLst>
          </p:cNvPr>
          <p:cNvSpPr>
            <a:spLocks noGrp="1"/>
          </p:cNvSpPr>
          <p:nvPr>
            <p:ph type="ftr" sz="quarter" idx="26"/>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2531B37F-0E8D-CAB9-E7F1-24CDA7C3BE75}"/>
              </a:ext>
            </a:extLst>
          </p:cNvPr>
          <p:cNvSpPr>
            <a:spLocks noGrp="1"/>
          </p:cNvSpPr>
          <p:nvPr>
            <p:ph type="title"/>
          </p:nvPr>
        </p:nvSpPr>
        <p:spPr/>
        <p:txBody>
          <a:bodyPr/>
          <a:lstStyle/>
          <a:p>
            <a:r>
              <a:rPr lang="en-GB"/>
              <a:t>Click to edit Master title style</a:t>
            </a:r>
            <a:endParaRPr lang="en-US" dirty="0"/>
          </a:p>
        </p:txBody>
      </p:sp>
      <p:sp>
        <p:nvSpPr>
          <p:cNvPr id="10" name="Subtitle">
            <a:extLst>
              <a:ext uri="{FF2B5EF4-FFF2-40B4-BE49-F238E27FC236}">
                <a16:creationId xmlns:a16="http://schemas.microsoft.com/office/drawing/2014/main" id="{5496D106-6A8E-6C6F-EB36-D9E744BE788D}"/>
              </a:ext>
            </a:extLst>
          </p:cNvPr>
          <p:cNvSpPr>
            <a:spLocks noGrp="1"/>
          </p:cNvSpPr>
          <p:nvPr>
            <p:ph type="body" sz="quarter" idx="15" hasCustomPrompt="1"/>
          </p:nvPr>
        </p:nvSpPr>
        <p:spPr>
          <a:xfrm>
            <a:off x="878400" y="1188000"/>
            <a:ext cx="10415075" cy="489534"/>
          </a:xfrm>
        </p:spPr>
        <p:txBody>
          <a:bodyPr wrap="square" tIns="180000">
            <a:spAutoFit/>
          </a:bodyPr>
          <a:lstStyle>
            <a:lvl1pPr>
              <a:defRPr sz="2000" b="0">
                <a:solidFill>
                  <a:schemeClr val="tx1"/>
                </a:solidFill>
                <a:latin typeface="+mn-lt"/>
                <a:cs typeface="+mj-cs"/>
              </a:defRPr>
            </a:lvl1pPr>
          </a:lstStyle>
          <a:p>
            <a:pPr lvl="0"/>
            <a:r>
              <a:rPr lang="en-US" dirty="0"/>
              <a:t>Insert subtitle</a:t>
            </a:r>
          </a:p>
        </p:txBody>
      </p:sp>
      <p:sp>
        <p:nvSpPr>
          <p:cNvPr id="4" name="Text Placeholder 1">
            <a:extLst>
              <a:ext uri="{FF2B5EF4-FFF2-40B4-BE49-F238E27FC236}">
                <a16:creationId xmlns:a16="http://schemas.microsoft.com/office/drawing/2014/main" id="{F6F83EF2-47BA-3850-5B7F-2FE8ABF2530D}"/>
              </a:ext>
            </a:extLst>
          </p:cNvPr>
          <p:cNvSpPr>
            <a:spLocks noGrp="1"/>
          </p:cNvSpPr>
          <p:nvPr>
            <p:ph type="body" sz="quarter" idx="17" hasCustomPrompt="1"/>
          </p:nvPr>
        </p:nvSpPr>
        <p:spPr>
          <a:xfrm>
            <a:off x="900000" y="2001838"/>
            <a:ext cx="3340800" cy="1199212"/>
          </a:xfrm>
          <a:prstGeom prst="roundRect">
            <a:avLst>
              <a:gd name="adj" fmla="val 3959"/>
            </a:avLst>
          </a:prstGeom>
          <a:solidFill>
            <a:schemeClr val="tx1">
              <a:alpha val="20000"/>
            </a:schemeClr>
          </a:solidFill>
        </p:spPr>
        <p:txBody>
          <a:bodyPr lIns="288000" tIns="288000" rIns="288000" bIns="288000" anchor="ctr"/>
          <a:lstStyle>
            <a:lvl1pPr>
              <a:defRPr sz="1800" b="0">
                <a:latin typeface="+mn-lt"/>
              </a:defRPr>
            </a:lvl1pPr>
          </a:lstStyle>
          <a:p>
            <a:pPr lvl="0"/>
            <a:r>
              <a:rPr lang="en-US" dirty="0"/>
              <a:t>Insert text</a:t>
            </a:r>
          </a:p>
        </p:txBody>
      </p:sp>
      <p:sp>
        <p:nvSpPr>
          <p:cNvPr id="11" name="Text Placeholder 2">
            <a:extLst>
              <a:ext uri="{FF2B5EF4-FFF2-40B4-BE49-F238E27FC236}">
                <a16:creationId xmlns:a16="http://schemas.microsoft.com/office/drawing/2014/main" id="{C24003B2-4065-7499-B696-63B4CC50B664}"/>
              </a:ext>
            </a:extLst>
          </p:cNvPr>
          <p:cNvSpPr>
            <a:spLocks noGrp="1"/>
          </p:cNvSpPr>
          <p:nvPr>
            <p:ph type="body" sz="quarter" idx="27" hasCustomPrompt="1"/>
          </p:nvPr>
        </p:nvSpPr>
        <p:spPr>
          <a:xfrm>
            <a:off x="4425600" y="2001838"/>
            <a:ext cx="3340800" cy="1199212"/>
          </a:xfrm>
          <a:prstGeom prst="roundRect">
            <a:avLst>
              <a:gd name="adj" fmla="val 3959"/>
            </a:avLst>
          </a:prstGeom>
          <a:solidFill>
            <a:schemeClr val="tx1">
              <a:alpha val="20000"/>
            </a:schemeClr>
          </a:solidFill>
        </p:spPr>
        <p:txBody>
          <a:bodyPr lIns="288000" tIns="288000" rIns="288000" bIns="288000" anchor="ctr"/>
          <a:lstStyle>
            <a:lvl1pPr>
              <a:defRPr sz="1800" b="0">
                <a:latin typeface="+mn-lt"/>
              </a:defRPr>
            </a:lvl1pPr>
          </a:lstStyle>
          <a:p>
            <a:pPr lvl="0"/>
            <a:r>
              <a:rPr lang="en-US" dirty="0"/>
              <a:t>Insert text</a:t>
            </a:r>
          </a:p>
        </p:txBody>
      </p:sp>
      <p:sp>
        <p:nvSpPr>
          <p:cNvPr id="13" name="Text Placeholder 3">
            <a:extLst>
              <a:ext uri="{FF2B5EF4-FFF2-40B4-BE49-F238E27FC236}">
                <a16:creationId xmlns:a16="http://schemas.microsoft.com/office/drawing/2014/main" id="{DE8A4D89-11A4-B71A-AF0F-D30D8216497F}"/>
              </a:ext>
            </a:extLst>
          </p:cNvPr>
          <p:cNvSpPr>
            <a:spLocks noGrp="1"/>
          </p:cNvSpPr>
          <p:nvPr>
            <p:ph type="body" sz="quarter" idx="28" hasCustomPrompt="1"/>
          </p:nvPr>
        </p:nvSpPr>
        <p:spPr>
          <a:xfrm>
            <a:off x="7951200" y="2001838"/>
            <a:ext cx="3340800" cy="1199212"/>
          </a:xfrm>
          <a:prstGeom prst="roundRect">
            <a:avLst>
              <a:gd name="adj" fmla="val 3959"/>
            </a:avLst>
          </a:prstGeom>
          <a:solidFill>
            <a:schemeClr val="tx1">
              <a:alpha val="20000"/>
            </a:schemeClr>
          </a:solidFill>
        </p:spPr>
        <p:txBody>
          <a:bodyPr lIns="288000" tIns="288000" rIns="288000" bIns="288000" anchor="ctr"/>
          <a:lstStyle>
            <a:lvl1pPr>
              <a:defRPr sz="1800" b="0">
                <a:latin typeface="+mn-lt"/>
              </a:defRPr>
            </a:lvl1pPr>
          </a:lstStyle>
          <a:p>
            <a:pPr lvl="0"/>
            <a:r>
              <a:rPr lang="en-US" dirty="0"/>
              <a:t>Insert text</a:t>
            </a:r>
          </a:p>
        </p:txBody>
      </p:sp>
      <p:sp>
        <p:nvSpPr>
          <p:cNvPr id="14" name="Text Placeholder 4">
            <a:extLst>
              <a:ext uri="{FF2B5EF4-FFF2-40B4-BE49-F238E27FC236}">
                <a16:creationId xmlns:a16="http://schemas.microsoft.com/office/drawing/2014/main" id="{36BA48F4-1A93-9959-67B3-A7B9147040CC}"/>
              </a:ext>
            </a:extLst>
          </p:cNvPr>
          <p:cNvSpPr>
            <a:spLocks noGrp="1"/>
          </p:cNvSpPr>
          <p:nvPr>
            <p:ph type="body" sz="quarter" idx="29" hasCustomPrompt="1"/>
          </p:nvPr>
        </p:nvSpPr>
        <p:spPr>
          <a:xfrm>
            <a:off x="900000" y="3385855"/>
            <a:ext cx="3340800" cy="1199212"/>
          </a:xfrm>
          <a:prstGeom prst="roundRect">
            <a:avLst>
              <a:gd name="adj" fmla="val 3959"/>
            </a:avLst>
          </a:prstGeom>
          <a:solidFill>
            <a:schemeClr val="tx1">
              <a:alpha val="20000"/>
            </a:schemeClr>
          </a:solidFill>
        </p:spPr>
        <p:txBody>
          <a:bodyPr lIns="288000" tIns="288000" rIns="288000" bIns="288000" anchor="ctr"/>
          <a:lstStyle>
            <a:lvl1pPr>
              <a:defRPr sz="1800" b="0">
                <a:latin typeface="+mn-lt"/>
              </a:defRPr>
            </a:lvl1pPr>
          </a:lstStyle>
          <a:p>
            <a:pPr lvl="0"/>
            <a:r>
              <a:rPr lang="en-US" dirty="0"/>
              <a:t>Insert text</a:t>
            </a:r>
          </a:p>
        </p:txBody>
      </p:sp>
      <p:sp>
        <p:nvSpPr>
          <p:cNvPr id="15" name="Text Placeholder 5">
            <a:extLst>
              <a:ext uri="{FF2B5EF4-FFF2-40B4-BE49-F238E27FC236}">
                <a16:creationId xmlns:a16="http://schemas.microsoft.com/office/drawing/2014/main" id="{F9DA98A1-2097-3D9A-8DB0-E4004B8264E6}"/>
              </a:ext>
            </a:extLst>
          </p:cNvPr>
          <p:cNvSpPr>
            <a:spLocks noGrp="1"/>
          </p:cNvSpPr>
          <p:nvPr>
            <p:ph type="body" sz="quarter" idx="30" hasCustomPrompt="1"/>
          </p:nvPr>
        </p:nvSpPr>
        <p:spPr>
          <a:xfrm>
            <a:off x="4425600" y="3385855"/>
            <a:ext cx="3340800" cy="1199212"/>
          </a:xfrm>
          <a:prstGeom prst="roundRect">
            <a:avLst>
              <a:gd name="adj" fmla="val 3959"/>
            </a:avLst>
          </a:prstGeom>
          <a:solidFill>
            <a:schemeClr val="tx1">
              <a:alpha val="20000"/>
            </a:schemeClr>
          </a:solidFill>
        </p:spPr>
        <p:txBody>
          <a:bodyPr lIns="288000" tIns="288000" rIns="288000" bIns="288000" anchor="ctr"/>
          <a:lstStyle>
            <a:lvl1pPr>
              <a:defRPr sz="1800" b="0">
                <a:latin typeface="+mn-lt"/>
              </a:defRPr>
            </a:lvl1pPr>
          </a:lstStyle>
          <a:p>
            <a:pPr lvl="0"/>
            <a:r>
              <a:rPr lang="en-US" dirty="0"/>
              <a:t>Insert text</a:t>
            </a:r>
          </a:p>
        </p:txBody>
      </p:sp>
      <p:sp>
        <p:nvSpPr>
          <p:cNvPr id="16" name="Text Placeholder 6">
            <a:extLst>
              <a:ext uri="{FF2B5EF4-FFF2-40B4-BE49-F238E27FC236}">
                <a16:creationId xmlns:a16="http://schemas.microsoft.com/office/drawing/2014/main" id="{5BDFC365-CA68-7F0B-5BC4-2172B807F6B4}"/>
              </a:ext>
            </a:extLst>
          </p:cNvPr>
          <p:cNvSpPr>
            <a:spLocks noGrp="1"/>
          </p:cNvSpPr>
          <p:nvPr>
            <p:ph type="body" sz="quarter" idx="31" hasCustomPrompt="1"/>
          </p:nvPr>
        </p:nvSpPr>
        <p:spPr>
          <a:xfrm>
            <a:off x="7951200" y="3385855"/>
            <a:ext cx="3340800" cy="1199212"/>
          </a:xfrm>
          <a:prstGeom prst="roundRect">
            <a:avLst>
              <a:gd name="adj" fmla="val 3959"/>
            </a:avLst>
          </a:prstGeom>
          <a:solidFill>
            <a:schemeClr val="tx1">
              <a:alpha val="20000"/>
            </a:schemeClr>
          </a:solidFill>
        </p:spPr>
        <p:txBody>
          <a:bodyPr lIns="288000" tIns="288000" rIns="288000" bIns="288000" anchor="ctr"/>
          <a:lstStyle>
            <a:lvl1pPr>
              <a:defRPr sz="1800" b="0">
                <a:latin typeface="+mn-lt"/>
              </a:defRPr>
            </a:lvl1pPr>
          </a:lstStyle>
          <a:p>
            <a:pPr lvl="0"/>
            <a:r>
              <a:rPr lang="en-US" dirty="0"/>
              <a:t>Insert text</a:t>
            </a:r>
          </a:p>
        </p:txBody>
      </p:sp>
      <p:sp>
        <p:nvSpPr>
          <p:cNvPr id="23" name="Text Placeholder 7">
            <a:extLst>
              <a:ext uri="{FF2B5EF4-FFF2-40B4-BE49-F238E27FC236}">
                <a16:creationId xmlns:a16="http://schemas.microsoft.com/office/drawing/2014/main" id="{F8D51039-88C8-F943-107A-0FED46B1E679}"/>
              </a:ext>
            </a:extLst>
          </p:cNvPr>
          <p:cNvSpPr>
            <a:spLocks noGrp="1"/>
          </p:cNvSpPr>
          <p:nvPr>
            <p:ph type="body" sz="quarter" idx="32" hasCustomPrompt="1"/>
          </p:nvPr>
        </p:nvSpPr>
        <p:spPr>
          <a:xfrm>
            <a:off x="900000" y="4769871"/>
            <a:ext cx="3340800" cy="1199212"/>
          </a:xfrm>
          <a:prstGeom prst="roundRect">
            <a:avLst>
              <a:gd name="adj" fmla="val 3959"/>
            </a:avLst>
          </a:prstGeom>
          <a:solidFill>
            <a:schemeClr val="tx1">
              <a:alpha val="20000"/>
            </a:schemeClr>
          </a:solidFill>
        </p:spPr>
        <p:txBody>
          <a:bodyPr lIns="288000" tIns="288000" rIns="288000" bIns="288000" anchor="ctr"/>
          <a:lstStyle>
            <a:lvl1pPr>
              <a:defRPr sz="1800" b="0">
                <a:latin typeface="+mn-lt"/>
              </a:defRPr>
            </a:lvl1pPr>
          </a:lstStyle>
          <a:p>
            <a:pPr lvl="0"/>
            <a:r>
              <a:rPr lang="en-US" dirty="0"/>
              <a:t>Insert text</a:t>
            </a:r>
          </a:p>
        </p:txBody>
      </p:sp>
      <p:sp>
        <p:nvSpPr>
          <p:cNvPr id="24" name="Text Placeholder 8">
            <a:extLst>
              <a:ext uri="{FF2B5EF4-FFF2-40B4-BE49-F238E27FC236}">
                <a16:creationId xmlns:a16="http://schemas.microsoft.com/office/drawing/2014/main" id="{BE1291E3-F648-6206-E944-784A56F6DF97}"/>
              </a:ext>
            </a:extLst>
          </p:cNvPr>
          <p:cNvSpPr>
            <a:spLocks noGrp="1"/>
          </p:cNvSpPr>
          <p:nvPr>
            <p:ph type="body" sz="quarter" idx="33" hasCustomPrompt="1"/>
          </p:nvPr>
        </p:nvSpPr>
        <p:spPr>
          <a:xfrm>
            <a:off x="4425600" y="4769871"/>
            <a:ext cx="3340800" cy="1199212"/>
          </a:xfrm>
          <a:prstGeom prst="roundRect">
            <a:avLst>
              <a:gd name="adj" fmla="val 3959"/>
            </a:avLst>
          </a:prstGeom>
          <a:solidFill>
            <a:schemeClr val="tx1">
              <a:alpha val="20000"/>
            </a:schemeClr>
          </a:solidFill>
        </p:spPr>
        <p:txBody>
          <a:bodyPr lIns="288000" tIns="288000" rIns="288000" bIns="288000" anchor="ctr"/>
          <a:lstStyle>
            <a:lvl1pPr>
              <a:defRPr sz="1800" b="0">
                <a:latin typeface="+mn-lt"/>
              </a:defRPr>
            </a:lvl1pPr>
          </a:lstStyle>
          <a:p>
            <a:pPr lvl="0"/>
            <a:r>
              <a:rPr lang="en-US" dirty="0"/>
              <a:t>Insert text</a:t>
            </a:r>
          </a:p>
        </p:txBody>
      </p:sp>
      <p:sp>
        <p:nvSpPr>
          <p:cNvPr id="25" name="Text Placeholder 9">
            <a:extLst>
              <a:ext uri="{FF2B5EF4-FFF2-40B4-BE49-F238E27FC236}">
                <a16:creationId xmlns:a16="http://schemas.microsoft.com/office/drawing/2014/main" id="{A1A157DA-D6D9-1C6F-74C9-2A00118A31D5}"/>
              </a:ext>
            </a:extLst>
          </p:cNvPr>
          <p:cNvSpPr>
            <a:spLocks noGrp="1"/>
          </p:cNvSpPr>
          <p:nvPr>
            <p:ph type="body" sz="quarter" idx="34" hasCustomPrompt="1"/>
          </p:nvPr>
        </p:nvSpPr>
        <p:spPr>
          <a:xfrm>
            <a:off x="7951200" y="4769871"/>
            <a:ext cx="3340800" cy="1199212"/>
          </a:xfrm>
          <a:prstGeom prst="roundRect">
            <a:avLst>
              <a:gd name="adj" fmla="val 3959"/>
            </a:avLst>
          </a:prstGeom>
          <a:solidFill>
            <a:schemeClr val="tx1">
              <a:alpha val="20000"/>
            </a:schemeClr>
          </a:solidFill>
        </p:spPr>
        <p:txBody>
          <a:bodyPr lIns="288000" tIns="288000" rIns="288000" bIns="288000" anchor="ctr"/>
          <a:lstStyle>
            <a:lvl1pPr>
              <a:defRPr sz="1800" b="0">
                <a:latin typeface="+mn-lt"/>
              </a:defRPr>
            </a:lvl1pPr>
          </a:lstStyle>
          <a:p>
            <a:pPr lvl="0"/>
            <a:r>
              <a:rPr lang="en-US" dirty="0"/>
              <a:t>Insert text</a:t>
            </a:r>
          </a:p>
        </p:txBody>
      </p:sp>
    </p:spTree>
    <p:extLst>
      <p:ext uri="{BB962C8B-B14F-4D97-AF65-F5344CB8AC3E}">
        <p14:creationId xmlns:p14="http://schemas.microsoft.com/office/powerpoint/2010/main" val="1521504124"/>
      </p:ext>
    </p:extLst>
  </p:cSld>
  <p:clrMapOvr>
    <a:overrideClrMapping bg1="dk1" tx1="lt1" bg2="dk2" tx2="lt2" accent1="accent1" accent2="accent2" accent3="accent3" accent4="accent4" accent5="accent5" accent6="accent6" hlink="hlink" folHlink="folHlink"/>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Infographics – Numbers (2), List, Two key points">
    <p:spTree>
      <p:nvGrpSpPr>
        <p:cNvPr id="1" name=""/>
        <p:cNvGrpSpPr/>
        <p:nvPr/>
      </p:nvGrpSpPr>
      <p:grpSpPr>
        <a:xfrm>
          <a:off x="0" y="0"/>
          <a:ext cx="0" cy="0"/>
          <a:chOff x="0" y="0"/>
          <a:chExt cx="0" cy="0"/>
        </a:xfrm>
      </p:grpSpPr>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8" name="Footer Placeholder">
            <a:extLst>
              <a:ext uri="{FF2B5EF4-FFF2-40B4-BE49-F238E27FC236}">
                <a16:creationId xmlns:a16="http://schemas.microsoft.com/office/drawing/2014/main" id="{7052C63E-00CD-8378-D448-F6BDCC05D630}"/>
              </a:ext>
            </a:extLst>
          </p:cNvPr>
          <p:cNvSpPr>
            <a:spLocks noGrp="1"/>
          </p:cNvSpPr>
          <p:nvPr>
            <p:ph type="ftr" sz="quarter" idx="51"/>
          </p:nvPr>
        </p:nvSpPr>
        <p:spPr/>
        <p:txBody>
          <a:bodyPr/>
          <a:lstStyle/>
          <a:p>
            <a:r>
              <a:rPr lang="en-GB"/>
              <a:t>Copyright © 2023 HCL Technologies | Confidential</a:t>
            </a:r>
            <a:endParaRPr lang="en-AU" dirty="0"/>
          </a:p>
        </p:txBody>
      </p:sp>
      <p:sp>
        <p:nvSpPr>
          <p:cNvPr id="14" name="Title 1">
            <a:extLst>
              <a:ext uri="{FF2B5EF4-FFF2-40B4-BE49-F238E27FC236}">
                <a16:creationId xmlns:a16="http://schemas.microsoft.com/office/drawing/2014/main" id="{D7880F56-BA49-9ECA-0048-41BB758ECE45}"/>
              </a:ext>
            </a:extLst>
          </p:cNvPr>
          <p:cNvSpPr>
            <a:spLocks noGrp="1"/>
          </p:cNvSpPr>
          <p:nvPr>
            <p:ph type="title" hasCustomPrompt="1"/>
          </p:nvPr>
        </p:nvSpPr>
        <p:spPr>
          <a:xfrm>
            <a:off x="864001" y="860400"/>
            <a:ext cx="5271925" cy="1107996"/>
          </a:xfrm>
        </p:spPr>
        <p:txBody>
          <a:bodyPr/>
          <a:lstStyle>
            <a:lvl1pPr>
              <a:defRPr sz="4000">
                <a:solidFill>
                  <a:schemeClr val="tx1"/>
                </a:solidFill>
              </a:defRPr>
            </a:lvl1pPr>
          </a:lstStyle>
          <a:p>
            <a:r>
              <a:rPr lang="en-US" dirty="0"/>
              <a:t>Click to edit </a:t>
            </a:r>
            <a:br>
              <a:rPr lang="en-US" dirty="0"/>
            </a:br>
            <a:r>
              <a:rPr lang="en-US" dirty="0"/>
              <a:t>Master title style</a:t>
            </a:r>
          </a:p>
        </p:txBody>
      </p:sp>
      <p:sp>
        <p:nvSpPr>
          <p:cNvPr id="15" name="Subtitle">
            <a:extLst>
              <a:ext uri="{FF2B5EF4-FFF2-40B4-BE49-F238E27FC236}">
                <a16:creationId xmlns:a16="http://schemas.microsoft.com/office/drawing/2014/main" id="{F96B8074-6012-6FA7-2F02-1FC7A1B474AA}"/>
              </a:ext>
            </a:extLst>
          </p:cNvPr>
          <p:cNvSpPr>
            <a:spLocks noGrp="1"/>
          </p:cNvSpPr>
          <p:nvPr>
            <p:ph type="body" sz="quarter" idx="50" hasCustomPrompt="1"/>
          </p:nvPr>
        </p:nvSpPr>
        <p:spPr>
          <a:xfrm>
            <a:off x="878400" y="1771200"/>
            <a:ext cx="5261492"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11" name="Subhead 1">
            <a:extLst>
              <a:ext uri="{FF2B5EF4-FFF2-40B4-BE49-F238E27FC236}">
                <a16:creationId xmlns:a16="http://schemas.microsoft.com/office/drawing/2014/main" id="{EE6FAF6A-91C2-095E-7408-14C0263D5A99}"/>
              </a:ext>
            </a:extLst>
          </p:cNvPr>
          <p:cNvSpPr>
            <a:spLocks noGrp="1"/>
          </p:cNvSpPr>
          <p:nvPr>
            <p:ph type="body" sz="quarter" idx="48" hasCustomPrompt="1"/>
          </p:nvPr>
        </p:nvSpPr>
        <p:spPr>
          <a:xfrm>
            <a:off x="900000" y="4140548"/>
            <a:ext cx="1811450" cy="763200"/>
          </a:xfrm>
        </p:spPr>
        <p:txBody>
          <a:bodyPr/>
          <a:lstStyle>
            <a:lvl1pPr>
              <a:defRPr sz="2000">
                <a:solidFill>
                  <a:schemeClr val="tx1"/>
                </a:solidFill>
                <a:latin typeface="+mj-lt"/>
              </a:defRPr>
            </a:lvl1pPr>
            <a:lvl2pPr marL="0" indent="0">
              <a:buNone/>
              <a:defRPr sz="1600"/>
            </a:lvl2pPr>
            <a:lvl3pPr>
              <a:defRPr sz="1400"/>
            </a:lvl3pPr>
            <a:lvl4pPr>
              <a:defRPr sz="1400"/>
            </a:lvl4pPr>
          </a:lstStyle>
          <a:p>
            <a:pPr lvl="0"/>
            <a:r>
              <a:rPr lang="en-US" dirty="0"/>
              <a:t>Insert subhead</a:t>
            </a:r>
          </a:p>
        </p:txBody>
      </p:sp>
      <p:sp>
        <p:nvSpPr>
          <p:cNvPr id="12" name="Text Placeholder 1">
            <a:extLst>
              <a:ext uri="{FF2B5EF4-FFF2-40B4-BE49-F238E27FC236}">
                <a16:creationId xmlns:a16="http://schemas.microsoft.com/office/drawing/2014/main" id="{6E0B2AA3-9016-6601-787A-C2FA13EB7447}"/>
              </a:ext>
            </a:extLst>
          </p:cNvPr>
          <p:cNvSpPr>
            <a:spLocks noGrp="1"/>
          </p:cNvSpPr>
          <p:nvPr>
            <p:ph type="body" sz="quarter" idx="40" hasCustomPrompt="1"/>
          </p:nvPr>
        </p:nvSpPr>
        <p:spPr>
          <a:xfrm>
            <a:off x="3136901" y="4140548"/>
            <a:ext cx="2999026" cy="763200"/>
          </a:xfrm>
        </p:spPr>
        <p:txBody>
          <a:bodyPr/>
          <a:lstStyle>
            <a:lvl1pPr>
              <a:spcBef>
                <a:spcPts val="0"/>
              </a:spcBef>
              <a:defRPr sz="1600" b="0">
                <a:solidFill>
                  <a:schemeClr val="tx1"/>
                </a:solidFill>
                <a:latin typeface="+mn-lt"/>
              </a:defRPr>
            </a:lvl1pPr>
            <a:lvl2pPr marL="180000" indent="-180000">
              <a:buFont typeface="HCLTech Roobert Light" panose="020B0604020202020204" pitchFamily="34" charset="0"/>
              <a:buChar char="•"/>
              <a:defRPr sz="1600">
                <a:solidFill>
                  <a:schemeClr val="tx1"/>
                </a:solidFill>
              </a:defRPr>
            </a:lvl2pPr>
            <a:lvl3pPr marL="180000" indent="0">
              <a:buNone/>
              <a:defRPr/>
            </a:lvl3pPr>
          </a:lstStyle>
          <a:p>
            <a:pPr lvl="0"/>
            <a:r>
              <a:rPr lang="en-US" dirty="0"/>
              <a:t>Insert description</a:t>
            </a:r>
          </a:p>
          <a:p>
            <a:pPr lvl="1"/>
            <a:r>
              <a:rPr lang="en-US" dirty="0"/>
              <a:t>Second level</a:t>
            </a:r>
          </a:p>
        </p:txBody>
      </p:sp>
      <p:sp>
        <p:nvSpPr>
          <p:cNvPr id="13" name="Subhead 2">
            <a:extLst>
              <a:ext uri="{FF2B5EF4-FFF2-40B4-BE49-F238E27FC236}">
                <a16:creationId xmlns:a16="http://schemas.microsoft.com/office/drawing/2014/main" id="{5095ED9D-B597-0695-D45B-197C22825C6E}"/>
              </a:ext>
            </a:extLst>
          </p:cNvPr>
          <p:cNvSpPr>
            <a:spLocks noGrp="1"/>
          </p:cNvSpPr>
          <p:nvPr>
            <p:ph type="body" sz="quarter" idx="41" hasCustomPrompt="1"/>
          </p:nvPr>
        </p:nvSpPr>
        <p:spPr>
          <a:xfrm>
            <a:off x="900000" y="5198400"/>
            <a:ext cx="1811450" cy="763200"/>
          </a:xfrm>
        </p:spPr>
        <p:txBody>
          <a:bodyPr/>
          <a:lstStyle>
            <a:lvl1pPr>
              <a:defRPr sz="2000">
                <a:solidFill>
                  <a:schemeClr val="tx1"/>
                </a:solidFill>
                <a:latin typeface="+mj-lt"/>
              </a:defRPr>
            </a:lvl1pPr>
            <a:lvl2pPr marL="0" indent="0">
              <a:buNone/>
              <a:defRPr sz="1600"/>
            </a:lvl2pPr>
            <a:lvl3pPr>
              <a:defRPr sz="1400"/>
            </a:lvl3pPr>
            <a:lvl4pPr>
              <a:defRPr sz="1400"/>
            </a:lvl4pPr>
          </a:lstStyle>
          <a:p>
            <a:pPr lvl="0"/>
            <a:r>
              <a:rPr lang="en-US"/>
              <a:t>Insert subhead</a:t>
            </a:r>
          </a:p>
        </p:txBody>
      </p:sp>
      <p:sp>
        <p:nvSpPr>
          <p:cNvPr id="20" name="Text Placeholder 2">
            <a:extLst>
              <a:ext uri="{FF2B5EF4-FFF2-40B4-BE49-F238E27FC236}">
                <a16:creationId xmlns:a16="http://schemas.microsoft.com/office/drawing/2014/main" id="{718353BD-6B07-51FB-129E-908FFFF20BB6}"/>
              </a:ext>
            </a:extLst>
          </p:cNvPr>
          <p:cNvSpPr>
            <a:spLocks noGrp="1"/>
          </p:cNvSpPr>
          <p:nvPr>
            <p:ph type="body" sz="quarter" idx="49" hasCustomPrompt="1"/>
          </p:nvPr>
        </p:nvSpPr>
        <p:spPr>
          <a:xfrm>
            <a:off x="3136901" y="5198400"/>
            <a:ext cx="2999026" cy="763200"/>
          </a:xfrm>
        </p:spPr>
        <p:txBody>
          <a:bodyPr/>
          <a:lstStyle>
            <a:lvl1pPr>
              <a:spcBef>
                <a:spcPts val="0"/>
              </a:spcBef>
              <a:defRPr sz="1600" b="0">
                <a:solidFill>
                  <a:schemeClr val="tx1"/>
                </a:solidFill>
                <a:latin typeface="+mn-lt"/>
              </a:defRPr>
            </a:lvl1pPr>
            <a:lvl2pPr marL="180000" indent="-180000">
              <a:buFont typeface="HCLTech Roobert Light" panose="020B0604020202020204" pitchFamily="34" charset="0"/>
              <a:buChar char="•"/>
              <a:defRPr sz="1600">
                <a:solidFill>
                  <a:schemeClr val="tx1"/>
                </a:solidFill>
              </a:defRPr>
            </a:lvl2pPr>
            <a:lvl3pPr marL="180000" indent="0">
              <a:buNone/>
              <a:defRPr/>
            </a:lvl3pPr>
          </a:lstStyle>
          <a:p>
            <a:pPr lvl="0"/>
            <a:r>
              <a:rPr lang="en-US" dirty="0"/>
              <a:t>Insert description</a:t>
            </a:r>
          </a:p>
          <a:p>
            <a:pPr lvl="1"/>
            <a:r>
              <a:rPr lang="en-US" dirty="0"/>
              <a:t>Second level</a:t>
            </a:r>
          </a:p>
        </p:txBody>
      </p:sp>
      <p:sp>
        <p:nvSpPr>
          <p:cNvPr id="2" name="Data subhead 1">
            <a:extLst>
              <a:ext uri="{FF2B5EF4-FFF2-40B4-BE49-F238E27FC236}">
                <a16:creationId xmlns:a16="http://schemas.microsoft.com/office/drawing/2014/main" id="{DB9C4F07-5994-91CE-B2F3-E80635A760C7}"/>
              </a:ext>
            </a:extLst>
          </p:cNvPr>
          <p:cNvSpPr>
            <a:spLocks noGrp="1"/>
          </p:cNvSpPr>
          <p:nvPr>
            <p:ph type="body" sz="quarter" idx="42" hasCustomPrompt="1"/>
          </p:nvPr>
        </p:nvSpPr>
        <p:spPr>
          <a:xfrm>
            <a:off x="6765926" y="898525"/>
            <a:ext cx="4527550" cy="2440475"/>
          </a:xfrm>
          <a:prstGeom prst="roundRect">
            <a:avLst>
              <a:gd name="adj" fmla="val 2393"/>
            </a:avLst>
          </a:prstGeom>
          <a:gradFill>
            <a:gsLst>
              <a:gs pos="10000">
                <a:schemeClr val="tx2"/>
              </a:gs>
              <a:gs pos="100000">
                <a:schemeClr val="accent4"/>
              </a:gs>
            </a:gsLst>
            <a:lin ang="2400000" scaled="0"/>
          </a:gradFill>
        </p:spPr>
        <p:txBody>
          <a:bodyPr lIns="324000" tIns="324000" rIns="180000" bIns="180000" anchor="t"/>
          <a:lstStyle>
            <a:lvl1pPr>
              <a:spcAft>
                <a:spcPts val="600"/>
              </a:spcAft>
              <a:defRPr sz="1800">
                <a:solidFill>
                  <a:schemeClr val="bg1"/>
                </a:solidFill>
                <a:latin typeface="+mj-lt"/>
              </a:defRPr>
            </a:lvl1pPr>
            <a:lvl2pPr>
              <a:defRPr sz="1600">
                <a:solidFill>
                  <a:schemeClr val="bg1"/>
                </a:solidFill>
              </a:defRPr>
            </a:lvl2pPr>
            <a:lvl3pPr>
              <a:buClrTx/>
              <a:defRPr sz="1600">
                <a:solidFill>
                  <a:schemeClr val="bg1"/>
                </a:solidFill>
              </a:defRPr>
            </a:lvl3pPr>
            <a:lvl4pPr>
              <a:buClr>
                <a:schemeClr val="tx2"/>
              </a:buClr>
              <a:defRPr sz="1400">
                <a:solidFill>
                  <a:schemeClr val="tx1"/>
                </a:solidFill>
              </a:defRPr>
            </a:lvl4pPr>
          </a:lstStyle>
          <a:p>
            <a:pPr lvl="0"/>
            <a:r>
              <a:rPr lang="en-US" dirty="0"/>
              <a:t>Insert subhead</a:t>
            </a:r>
          </a:p>
        </p:txBody>
      </p:sp>
      <p:sp>
        <p:nvSpPr>
          <p:cNvPr id="3" name="Data 1">
            <a:extLst>
              <a:ext uri="{FF2B5EF4-FFF2-40B4-BE49-F238E27FC236}">
                <a16:creationId xmlns:a16="http://schemas.microsoft.com/office/drawing/2014/main" id="{992F3375-F421-9B13-6F78-4DB2AAF7BA22}"/>
              </a:ext>
            </a:extLst>
          </p:cNvPr>
          <p:cNvSpPr>
            <a:spLocks noGrp="1"/>
          </p:cNvSpPr>
          <p:nvPr>
            <p:ph type="body" sz="quarter" idx="43" hasCustomPrompt="1"/>
          </p:nvPr>
        </p:nvSpPr>
        <p:spPr>
          <a:xfrm>
            <a:off x="7055889" y="2031260"/>
            <a:ext cx="698909" cy="1231106"/>
          </a:xfrm>
        </p:spPr>
        <p:txBody>
          <a:bodyPr wrap="none" anchor="b">
            <a:spAutoFit/>
          </a:bodyPr>
          <a:lstStyle>
            <a:lvl1pPr algn="l">
              <a:defRPr sz="8000" b="0">
                <a:solidFill>
                  <a:schemeClr val="bg1"/>
                </a:solidFill>
                <a:latin typeface="+mn-lt"/>
              </a:defRPr>
            </a:lvl1pPr>
          </a:lstStyle>
          <a:p>
            <a:pPr lvl="0"/>
            <a:r>
              <a:rPr lang="en-US" dirty="0"/>
              <a:t>#</a:t>
            </a:r>
          </a:p>
        </p:txBody>
      </p:sp>
      <p:sp>
        <p:nvSpPr>
          <p:cNvPr id="5" name="Data description 1">
            <a:extLst>
              <a:ext uri="{FF2B5EF4-FFF2-40B4-BE49-F238E27FC236}">
                <a16:creationId xmlns:a16="http://schemas.microsoft.com/office/drawing/2014/main" id="{07622A62-D215-82DC-45B2-8F1D79E091E3}"/>
              </a:ext>
            </a:extLst>
          </p:cNvPr>
          <p:cNvSpPr>
            <a:spLocks noGrp="1"/>
          </p:cNvSpPr>
          <p:nvPr>
            <p:ph type="body" sz="quarter" idx="18" hasCustomPrompt="1"/>
          </p:nvPr>
        </p:nvSpPr>
        <p:spPr>
          <a:xfrm>
            <a:off x="9452429" y="2294222"/>
            <a:ext cx="1571047" cy="763200"/>
          </a:xfrm>
        </p:spPr>
        <p:txBody>
          <a:bodyPr anchor="b"/>
          <a:lstStyle>
            <a:lvl1pPr>
              <a:spcAft>
                <a:spcPts val="600"/>
              </a:spcAft>
              <a:defRPr sz="1600" b="0">
                <a:solidFill>
                  <a:schemeClr val="bg1"/>
                </a:solidFill>
                <a:latin typeface="+mn-lt"/>
              </a:defRPr>
            </a:lvl1pPr>
            <a:lvl2pPr marL="180000" indent="-180000">
              <a:buClr>
                <a:schemeClr val="bg1"/>
              </a:buClr>
              <a:buFont typeface="HCLTech Roobert Light" panose="020B0604020202020204" pitchFamily="34" charset="0"/>
              <a:buChar char="•"/>
              <a:defRPr sz="1600">
                <a:solidFill>
                  <a:schemeClr val="bg1"/>
                </a:solidFill>
              </a:defRPr>
            </a:lvl2pPr>
            <a:lvl3pPr marL="180000" indent="0">
              <a:buNone/>
              <a:defRPr/>
            </a:lvl3pPr>
          </a:lstStyle>
          <a:p>
            <a:pPr lvl="0"/>
            <a:r>
              <a:rPr lang="en-US" dirty="0"/>
              <a:t>Insert description</a:t>
            </a:r>
          </a:p>
          <a:p>
            <a:pPr lvl="1"/>
            <a:r>
              <a:rPr lang="en-US" dirty="0"/>
              <a:t>Second level</a:t>
            </a:r>
          </a:p>
        </p:txBody>
      </p:sp>
      <p:sp>
        <p:nvSpPr>
          <p:cNvPr id="6" name="Data subhead 2">
            <a:extLst>
              <a:ext uri="{FF2B5EF4-FFF2-40B4-BE49-F238E27FC236}">
                <a16:creationId xmlns:a16="http://schemas.microsoft.com/office/drawing/2014/main" id="{D73DFE40-3854-1F1A-95CE-0B9B45DEC9C3}"/>
              </a:ext>
            </a:extLst>
          </p:cNvPr>
          <p:cNvSpPr>
            <a:spLocks noGrp="1"/>
          </p:cNvSpPr>
          <p:nvPr>
            <p:ph type="body" sz="quarter" idx="44" hasCustomPrompt="1"/>
          </p:nvPr>
        </p:nvSpPr>
        <p:spPr>
          <a:xfrm>
            <a:off x="6765926" y="3519001"/>
            <a:ext cx="4527550" cy="2440475"/>
          </a:xfrm>
          <a:prstGeom prst="roundRect">
            <a:avLst>
              <a:gd name="adj" fmla="val 2393"/>
            </a:avLst>
          </a:prstGeom>
          <a:solidFill>
            <a:srgbClr val="E6EBF5"/>
          </a:solidFill>
        </p:spPr>
        <p:txBody>
          <a:bodyPr lIns="324000" tIns="324000" rIns="180000" bIns="180000" anchor="t"/>
          <a:lstStyle>
            <a:lvl1pPr>
              <a:spcAft>
                <a:spcPts val="600"/>
              </a:spcAft>
              <a:defRPr sz="1800">
                <a:solidFill>
                  <a:schemeClr val="tx1"/>
                </a:solidFill>
                <a:latin typeface="+mj-lt"/>
              </a:defRPr>
            </a:lvl1pPr>
            <a:lvl2pPr>
              <a:defRPr sz="1600">
                <a:solidFill>
                  <a:schemeClr val="bg1"/>
                </a:solidFill>
              </a:defRPr>
            </a:lvl2pPr>
            <a:lvl3pPr>
              <a:buClrTx/>
              <a:defRPr sz="1600">
                <a:solidFill>
                  <a:schemeClr val="bg1"/>
                </a:solidFill>
              </a:defRPr>
            </a:lvl3pPr>
            <a:lvl4pPr>
              <a:buClr>
                <a:schemeClr val="tx2"/>
              </a:buClr>
              <a:defRPr sz="1400">
                <a:solidFill>
                  <a:schemeClr val="tx1"/>
                </a:solidFill>
              </a:defRPr>
            </a:lvl4pPr>
          </a:lstStyle>
          <a:p>
            <a:pPr lvl="0"/>
            <a:r>
              <a:rPr lang="en-US" dirty="0"/>
              <a:t>Insert subhead</a:t>
            </a:r>
          </a:p>
        </p:txBody>
      </p:sp>
      <p:sp>
        <p:nvSpPr>
          <p:cNvPr id="9" name="Data 2">
            <a:extLst>
              <a:ext uri="{FF2B5EF4-FFF2-40B4-BE49-F238E27FC236}">
                <a16:creationId xmlns:a16="http://schemas.microsoft.com/office/drawing/2014/main" id="{93F96F84-D326-CCEC-0B69-85DD8E0188E9}"/>
              </a:ext>
            </a:extLst>
          </p:cNvPr>
          <p:cNvSpPr>
            <a:spLocks noGrp="1"/>
          </p:cNvSpPr>
          <p:nvPr>
            <p:ph type="body" sz="quarter" idx="45" hasCustomPrompt="1"/>
          </p:nvPr>
        </p:nvSpPr>
        <p:spPr>
          <a:xfrm>
            <a:off x="7055889" y="4651736"/>
            <a:ext cx="698909" cy="1231106"/>
          </a:xfrm>
        </p:spPr>
        <p:txBody>
          <a:bodyPr wrap="none" anchor="b">
            <a:spAutoFit/>
          </a:bodyPr>
          <a:lstStyle>
            <a:lvl1pPr algn="l">
              <a:defRPr sz="8000" b="0">
                <a:solidFill>
                  <a:schemeClr val="accent3"/>
                </a:solidFill>
                <a:latin typeface="+mn-lt"/>
              </a:defRPr>
            </a:lvl1pPr>
          </a:lstStyle>
          <a:p>
            <a:pPr lvl="0"/>
            <a:r>
              <a:rPr lang="en-US" dirty="0"/>
              <a:t>#</a:t>
            </a:r>
          </a:p>
        </p:txBody>
      </p:sp>
      <p:sp>
        <p:nvSpPr>
          <p:cNvPr id="10" name="Data description 2">
            <a:extLst>
              <a:ext uri="{FF2B5EF4-FFF2-40B4-BE49-F238E27FC236}">
                <a16:creationId xmlns:a16="http://schemas.microsoft.com/office/drawing/2014/main" id="{F6441C51-BB30-FC5A-0971-2C4DF6E04BE7}"/>
              </a:ext>
            </a:extLst>
          </p:cNvPr>
          <p:cNvSpPr>
            <a:spLocks noGrp="1"/>
          </p:cNvSpPr>
          <p:nvPr>
            <p:ph type="body" sz="quarter" idx="46" hasCustomPrompt="1"/>
          </p:nvPr>
        </p:nvSpPr>
        <p:spPr>
          <a:xfrm>
            <a:off x="9452429" y="4914698"/>
            <a:ext cx="1571047" cy="763200"/>
          </a:xfrm>
        </p:spPr>
        <p:txBody>
          <a:bodyPr anchor="b"/>
          <a:lstStyle>
            <a:lvl1pPr>
              <a:spcAft>
                <a:spcPts val="600"/>
              </a:spcAft>
              <a:defRPr sz="1600" b="0">
                <a:solidFill>
                  <a:schemeClr val="tx1"/>
                </a:solidFill>
                <a:latin typeface="+mn-lt"/>
              </a:defRPr>
            </a:lvl1pPr>
            <a:lvl2pPr marL="180000" indent="-180000">
              <a:buFont typeface="HCLTech Roobert Light" panose="020B0604020202020204" pitchFamily="34" charset="0"/>
              <a:buChar char="•"/>
              <a:defRPr sz="1600">
                <a:solidFill>
                  <a:schemeClr val="tx1"/>
                </a:solidFill>
              </a:defRPr>
            </a:lvl2pPr>
            <a:lvl3pPr marL="180000" indent="0">
              <a:buNone/>
              <a:defRPr/>
            </a:lvl3pPr>
          </a:lstStyle>
          <a:p>
            <a:pPr lvl="0"/>
            <a:r>
              <a:rPr lang="en-US" dirty="0"/>
              <a:t>Insert description</a:t>
            </a:r>
          </a:p>
          <a:p>
            <a:pPr lvl="1"/>
            <a:r>
              <a:rPr lang="en-US" dirty="0"/>
              <a:t>Second level</a:t>
            </a:r>
          </a:p>
        </p:txBody>
      </p:sp>
      <p:cxnSp>
        <p:nvCxnSpPr>
          <p:cNvPr id="4" name="Line">
            <a:extLst>
              <a:ext uri="{FF2B5EF4-FFF2-40B4-BE49-F238E27FC236}">
                <a16:creationId xmlns:a16="http://schemas.microsoft.com/office/drawing/2014/main" id="{B068E3B4-9E53-EF83-84E1-D8DE23FD1648}"/>
              </a:ext>
            </a:extLst>
          </p:cNvPr>
          <p:cNvCxnSpPr>
            <a:cxnSpLocks/>
          </p:cNvCxnSpPr>
          <p:nvPr userDrawn="1"/>
        </p:nvCxnSpPr>
        <p:spPr>
          <a:xfrm>
            <a:off x="900000" y="5024575"/>
            <a:ext cx="5235926"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74556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Infographics – Numbers (1), Two images">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308AB6D9-C2D0-BDB8-9F40-363D2F76CD13}"/>
              </a:ext>
            </a:extLst>
          </p:cNvPr>
          <p:cNvSpPr>
            <a:spLocks noGrp="1"/>
          </p:cNvSpPr>
          <p:nvPr>
            <p:ph type="ftr" sz="quarter" idx="41"/>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F7D3A56A-CD29-46C8-D413-6DD821358446}"/>
              </a:ext>
            </a:extLst>
          </p:cNvPr>
          <p:cNvSpPr>
            <a:spLocks noGrp="1"/>
          </p:cNvSpPr>
          <p:nvPr>
            <p:ph type="title" hasCustomPrompt="1"/>
          </p:nvPr>
        </p:nvSpPr>
        <p:spPr>
          <a:xfrm>
            <a:off x="864001" y="860400"/>
            <a:ext cx="4562073" cy="1661993"/>
          </a:xfrm>
        </p:spPr>
        <p:txBody>
          <a:bodyPr/>
          <a:lstStyle>
            <a:lvl1pPr>
              <a:defRPr sz="4000"/>
            </a:lvl1pPr>
          </a:lstStyle>
          <a:p>
            <a:r>
              <a:rPr lang="en-US" dirty="0"/>
              <a:t>Click to edit </a:t>
            </a:r>
            <a:br>
              <a:rPr lang="en-US" dirty="0"/>
            </a:br>
            <a:r>
              <a:rPr lang="en-US" dirty="0"/>
              <a:t>Master title style max three lines</a:t>
            </a:r>
          </a:p>
        </p:txBody>
      </p:sp>
      <p:sp>
        <p:nvSpPr>
          <p:cNvPr id="5" name="Subtitle">
            <a:extLst>
              <a:ext uri="{FF2B5EF4-FFF2-40B4-BE49-F238E27FC236}">
                <a16:creationId xmlns:a16="http://schemas.microsoft.com/office/drawing/2014/main" id="{D64343D9-2DD0-940A-F7B7-09C19E7B79CA}"/>
              </a:ext>
            </a:extLst>
          </p:cNvPr>
          <p:cNvSpPr>
            <a:spLocks noGrp="1"/>
          </p:cNvSpPr>
          <p:nvPr>
            <p:ph type="body" sz="quarter" idx="40" hasCustomPrompt="1"/>
          </p:nvPr>
        </p:nvSpPr>
        <p:spPr>
          <a:xfrm>
            <a:off x="878399" y="2282400"/>
            <a:ext cx="455304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7" name="Image Placeholder 1">
            <a:extLst>
              <a:ext uri="{FF2B5EF4-FFF2-40B4-BE49-F238E27FC236}">
                <a16:creationId xmlns:a16="http://schemas.microsoft.com/office/drawing/2014/main" id="{04A5BB7B-BEC1-CA17-3053-1801A3E2D826}"/>
              </a:ext>
            </a:extLst>
          </p:cNvPr>
          <p:cNvSpPr>
            <a:spLocks noGrp="1"/>
          </p:cNvSpPr>
          <p:nvPr>
            <p:ph type="pic" sz="quarter" idx="13" hasCustomPrompt="1"/>
          </p:nvPr>
        </p:nvSpPr>
        <p:spPr>
          <a:xfrm>
            <a:off x="6156325" y="898525"/>
            <a:ext cx="2419350" cy="3301956"/>
          </a:xfrm>
          <a:prstGeom prst="roundRect">
            <a:avLst>
              <a:gd name="adj" fmla="val 2406"/>
            </a:avLst>
          </a:prstGeom>
          <a:solidFill>
            <a:schemeClr val="bg1">
              <a:lumMod val="85000"/>
            </a:schemeClr>
          </a:solidFill>
        </p:spPr>
        <p:txBody>
          <a:bodyPr wrap="square" lIns="180000" tIns="180000" rIns="180000" bIns="180000">
            <a:noAutofit/>
          </a:bodyPr>
          <a:lstStyle>
            <a:lvl1pPr algn="l">
              <a:spcBef>
                <a:spcPts val="0"/>
              </a:spcBef>
              <a:spcAft>
                <a:spcPts val="0"/>
              </a:spcAft>
              <a:defRPr sz="140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9" name="Text Placeholder 1">
            <a:extLst>
              <a:ext uri="{FF2B5EF4-FFF2-40B4-BE49-F238E27FC236}">
                <a16:creationId xmlns:a16="http://schemas.microsoft.com/office/drawing/2014/main" id="{173F8E2C-4E98-2E0D-5C67-E3B6E4A71B5D}"/>
              </a:ext>
            </a:extLst>
          </p:cNvPr>
          <p:cNvSpPr>
            <a:spLocks noGrp="1"/>
          </p:cNvSpPr>
          <p:nvPr>
            <p:ph type="body" sz="quarter" idx="21" hasCustomPrompt="1"/>
          </p:nvPr>
        </p:nvSpPr>
        <p:spPr>
          <a:xfrm>
            <a:off x="6156325" y="4200481"/>
            <a:ext cx="2419350" cy="787496"/>
          </a:xfrm>
        </p:spPr>
        <p:txBody>
          <a:bodyPr wrap="square" tIns="216000">
            <a:spAutoFit/>
          </a:bodyPr>
          <a:lstStyle>
            <a:lvl1pPr>
              <a:spcAft>
                <a:spcPts val="600"/>
              </a:spcAft>
              <a:defRPr sz="1800">
                <a:solidFill>
                  <a:schemeClr val="accent3"/>
                </a:solidFill>
                <a:latin typeface="+mj-lt"/>
              </a:defRPr>
            </a:lvl1pPr>
            <a:lvl2pPr marL="0" indent="0">
              <a:spcAft>
                <a:spcPts val="600"/>
              </a:spcAft>
              <a:buNone/>
              <a:defRPr sz="1400"/>
            </a:lvl2pPr>
            <a:lvl3pPr>
              <a:spcAft>
                <a:spcPts val="600"/>
              </a:spcAft>
              <a:defRPr sz="1400"/>
            </a:lvl3pPr>
          </a:lstStyle>
          <a:p>
            <a:pPr lvl="0"/>
            <a:r>
              <a:rPr lang="en-US" dirty="0"/>
              <a:t>Subhead</a:t>
            </a:r>
          </a:p>
          <a:p>
            <a:pPr lvl="1"/>
            <a:r>
              <a:rPr lang="en-US" dirty="0"/>
              <a:t>Second level</a:t>
            </a:r>
          </a:p>
        </p:txBody>
      </p:sp>
      <p:sp>
        <p:nvSpPr>
          <p:cNvPr id="14" name="Image Placeholder 2">
            <a:extLst>
              <a:ext uri="{FF2B5EF4-FFF2-40B4-BE49-F238E27FC236}">
                <a16:creationId xmlns:a16="http://schemas.microsoft.com/office/drawing/2014/main" id="{D5C71895-22BF-D26E-BDCB-3947CB175581}"/>
              </a:ext>
            </a:extLst>
          </p:cNvPr>
          <p:cNvSpPr>
            <a:spLocks noGrp="1"/>
          </p:cNvSpPr>
          <p:nvPr>
            <p:ph type="pic" sz="quarter" idx="22" hasCustomPrompt="1"/>
          </p:nvPr>
        </p:nvSpPr>
        <p:spPr>
          <a:xfrm>
            <a:off x="8875712" y="-371688"/>
            <a:ext cx="2416900" cy="2629672"/>
          </a:xfrm>
          <a:prstGeom prst="roundRect">
            <a:avLst>
              <a:gd name="adj" fmla="val 2392"/>
            </a:avLst>
          </a:prstGeom>
          <a:solidFill>
            <a:schemeClr val="bg1">
              <a:lumMod val="85000"/>
            </a:schemeClr>
          </a:solidFill>
        </p:spPr>
        <p:txBody>
          <a:bodyPr wrap="square" lIns="180000" tIns="180000" rIns="180000" bIns="180000">
            <a:noAutofit/>
          </a:bodyPr>
          <a:lstStyle>
            <a:lvl1pPr algn="l">
              <a:spcBef>
                <a:spcPts val="0"/>
              </a:spcBef>
              <a:spcAft>
                <a:spcPts val="0"/>
              </a:spcAft>
              <a:defRPr sz="140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16" name="Text Placeholder 2">
            <a:extLst>
              <a:ext uri="{FF2B5EF4-FFF2-40B4-BE49-F238E27FC236}">
                <a16:creationId xmlns:a16="http://schemas.microsoft.com/office/drawing/2014/main" id="{70058597-25BE-C5EC-B533-488E5E6805F2}"/>
              </a:ext>
            </a:extLst>
          </p:cNvPr>
          <p:cNvSpPr>
            <a:spLocks noGrp="1"/>
          </p:cNvSpPr>
          <p:nvPr>
            <p:ph type="body" sz="quarter" idx="23" hasCustomPrompt="1"/>
          </p:nvPr>
        </p:nvSpPr>
        <p:spPr>
          <a:xfrm>
            <a:off x="8875712" y="2258645"/>
            <a:ext cx="2416900" cy="787496"/>
          </a:xfrm>
        </p:spPr>
        <p:txBody>
          <a:bodyPr wrap="square" tIns="216000">
            <a:spAutoFit/>
          </a:bodyPr>
          <a:lstStyle>
            <a:lvl1pPr>
              <a:spcAft>
                <a:spcPts val="600"/>
              </a:spcAft>
              <a:defRPr sz="1800">
                <a:solidFill>
                  <a:schemeClr val="accent3"/>
                </a:solidFill>
                <a:latin typeface="+mj-lt"/>
              </a:defRPr>
            </a:lvl1pPr>
            <a:lvl2pPr marL="0" indent="0">
              <a:spcAft>
                <a:spcPts val="600"/>
              </a:spcAft>
              <a:buNone/>
              <a:defRPr sz="1400"/>
            </a:lvl2pPr>
            <a:lvl3pPr marL="360000" indent="-180000">
              <a:spcAft>
                <a:spcPts val="600"/>
              </a:spcAft>
              <a:buFont typeface="Arial" panose="020B0604020202020204" pitchFamily="34" charset="0"/>
              <a:buChar char="•"/>
              <a:defRPr sz="1400"/>
            </a:lvl3pPr>
          </a:lstStyle>
          <a:p>
            <a:pPr lvl="0"/>
            <a:r>
              <a:rPr lang="en-US" dirty="0"/>
              <a:t>Subhead</a:t>
            </a:r>
          </a:p>
          <a:p>
            <a:pPr lvl="1"/>
            <a:r>
              <a:rPr lang="en-US" dirty="0"/>
              <a:t>Second level</a:t>
            </a:r>
          </a:p>
        </p:txBody>
      </p:sp>
      <p:sp>
        <p:nvSpPr>
          <p:cNvPr id="6" name="Data">
            <a:extLst>
              <a:ext uri="{FF2B5EF4-FFF2-40B4-BE49-F238E27FC236}">
                <a16:creationId xmlns:a16="http://schemas.microsoft.com/office/drawing/2014/main" id="{E094E078-E065-AE44-9C19-3FABBD3C52FD}"/>
              </a:ext>
            </a:extLst>
          </p:cNvPr>
          <p:cNvSpPr>
            <a:spLocks noGrp="1"/>
          </p:cNvSpPr>
          <p:nvPr>
            <p:ph type="body" sz="quarter" idx="38" hasCustomPrompt="1"/>
          </p:nvPr>
        </p:nvSpPr>
        <p:spPr>
          <a:xfrm>
            <a:off x="8875712" y="3842644"/>
            <a:ext cx="2416900" cy="2404169"/>
          </a:xfrm>
          <a:prstGeom prst="roundRect">
            <a:avLst>
              <a:gd name="adj" fmla="val 2415"/>
            </a:avLst>
          </a:prstGeom>
          <a:solidFill>
            <a:schemeClr val="accent3"/>
          </a:solidFill>
        </p:spPr>
        <p:txBody>
          <a:bodyPr wrap="square" lIns="288000" tIns="288000" rIns="180000" bIns="180000" anchor="ctr">
            <a:noAutofit/>
          </a:bodyPr>
          <a:lstStyle>
            <a:lvl1pPr>
              <a:lnSpc>
                <a:spcPct val="70000"/>
              </a:lnSpc>
              <a:spcBef>
                <a:spcPts val="0"/>
              </a:spcBef>
              <a:spcAft>
                <a:spcPts val="0"/>
              </a:spcAft>
              <a:defRPr sz="7200" b="0">
                <a:solidFill>
                  <a:schemeClr val="bg1"/>
                </a:solidFill>
                <a:latin typeface="+mn-lt"/>
              </a:defRPr>
            </a:lvl1pPr>
            <a:lvl2pPr marL="0" indent="0">
              <a:lnSpc>
                <a:spcPct val="70000"/>
              </a:lnSpc>
              <a:spcBef>
                <a:spcPts val="0"/>
              </a:spcBef>
              <a:spcAft>
                <a:spcPts val="2400"/>
              </a:spcAft>
              <a:buNone/>
              <a:defRPr sz="2400">
                <a:solidFill>
                  <a:schemeClr val="bg1"/>
                </a:solidFill>
                <a:latin typeface="+mn-lt"/>
              </a:defRPr>
            </a:lvl2pPr>
            <a:lvl3pPr marL="0" indent="0">
              <a:spcBef>
                <a:spcPts val="0"/>
              </a:spcBef>
              <a:spcAft>
                <a:spcPts val="0"/>
              </a:spcAft>
              <a:buNone/>
              <a:defRPr sz="16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/100</a:t>
            </a:r>
          </a:p>
          <a:p>
            <a:pPr lvl="2"/>
            <a:r>
              <a:rPr lang="en-US" dirty="0"/>
              <a:t>Third level</a:t>
            </a:r>
          </a:p>
        </p:txBody>
      </p:sp>
      <p:sp>
        <p:nvSpPr>
          <p:cNvPr id="8" name="Text Placeholder">
            <a:extLst>
              <a:ext uri="{FF2B5EF4-FFF2-40B4-BE49-F238E27FC236}">
                <a16:creationId xmlns:a16="http://schemas.microsoft.com/office/drawing/2014/main" id="{3266584C-8DDA-E96D-BAF6-9FBA27ADC5C9}"/>
              </a:ext>
            </a:extLst>
          </p:cNvPr>
          <p:cNvSpPr>
            <a:spLocks noGrp="1"/>
          </p:cNvSpPr>
          <p:nvPr>
            <p:ph type="body" sz="quarter" idx="16" hasCustomPrompt="1"/>
          </p:nvPr>
        </p:nvSpPr>
        <p:spPr>
          <a:xfrm>
            <a:off x="864002" y="3540998"/>
            <a:ext cx="4130990" cy="2307959"/>
          </a:xfrm>
        </p:spPr>
        <p:txBody>
          <a:bodyPr anchor="b"/>
          <a:lstStyle>
            <a:lvl1pPr>
              <a:defRPr sz="2000">
                <a:solidFill>
                  <a:schemeClr val="tx1"/>
                </a:solidFill>
                <a:latin typeface="+mj-lt"/>
              </a:defRPr>
            </a:lvl1pPr>
            <a:lvl2pPr marL="0" indent="0">
              <a:buNone/>
              <a:defRPr>
                <a:solidFill>
                  <a:schemeClr val="tx1"/>
                </a:solidFill>
              </a:defRPr>
            </a:lvl2pPr>
            <a:lvl3pPr marL="180000" indent="-180000">
              <a:spcAft>
                <a:spcPts val="900"/>
              </a:spcAft>
              <a:buFont typeface="HCLTech Roobert Light" pitchFamily="50" charset="0"/>
              <a:buChar char="•"/>
              <a:defRPr>
                <a:solidFill>
                  <a:schemeClr val="tx1"/>
                </a:solidFill>
              </a:defRPr>
            </a:lvl3pPr>
            <a:lvl4pPr marL="360000" indent="-180000">
              <a:spcAft>
                <a:spcPts val="900"/>
              </a:spcAft>
              <a:buClr>
                <a:schemeClr val="accent3"/>
              </a:buClr>
              <a:buFont typeface="HCLTech Roobert Light" pitchFamily="50" charset="0"/>
              <a:buChar char="–"/>
              <a:defRPr>
                <a:solidFill>
                  <a:schemeClr val="tx1"/>
                </a:solidFill>
              </a:defRPr>
            </a:lvl4pPr>
            <a:lvl5pPr marL="540000">
              <a:spcAft>
                <a:spcPts val="900"/>
              </a:spcAft>
              <a:defRPr>
                <a:solidFill>
                  <a:schemeClr val="tx1"/>
                </a:solidFill>
              </a:defRPr>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12348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Infographics – Numbers (1), List, Three key points">
    <p:spTree>
      <p:nvGrpSpPr>
        <p:cNvPr id="1" name=""/>
        <p:cNvGrpSpPr/>
        <p:nvPr/>
      </p:nvGrpSpPr>
      <p:grpSpPr>
        <a:xfrm>
          <a:off x="0" y="0"/>
          <a:ext cx="0" cy="0"/>
          <a:chOff x="0" y="0"/>
          <a:chExt cx="0" cy="0"/>
        </a:xfrm>
      </p:grpSpPr>
      <p:sp>
        <p:nvSpPr>
          <p:cNvPr id="27" name="Gray BG">
            <a:extLst>
              <a:ext uri="{FF2B5EF4-FFF2-40B4-BE49-F238E27FC236}">
                <a16:creationId xmlns:a16="http://schemas.microsoft.com/office/drawing/2014/main" id="{D74A310F-E920-F3F4-1DD5-6B6E472573B8}"/>
              </a:ext>
              <a:ext uri="{C183D7F6-B498-43B3-948B-1728B52AA6E4}">
                <adec:decorative xmlns:adec="http://schemas.microsoft.com/office/drawing/2017/decorative" val="1"/>
              </a:ext>
            </a:extLst>
          </p:cNvPr>
          <p:cNvSpPr/>
          <p:nvPr userDrawn="1"/>
        </p:nvSpPr>
        <p:spPr>
          <a:xfrm>
            <a:off x="0" y="0"/>
            <a:ext cx="6765926" cy="6858000"/>
          </a:xfrm>
          <a:prstGeom prst="rect">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a:extLst>
              <a:ext uri="{FF2B5EF4-FFF2-40B4-BE49-F238E27FC236}">
                <a16:creationId xmlns:a16="http://schemas.microsoft.com/office/drawing/2014/main" id="{821C9632-6D2E-4327-BBA7-F6D959A0763D}"/>
              </a:ext>
            </a:extLst>
          </p:cNvPr>
          <p:cNvSpPr>
            <a:spLocks noGrp="1"/>
          </p:cNvSpPr>
          <p:nvPr>
            <p:ph type="sldNum" sz="quarter" idx="20"/>
          </p:nvPr>
        </p:nvSpPr>
        <p:spPr/>
        <p:txBody>
          <a:bodyPr/>
          <a:lstStyle>
            <a:lvl1pPr>
              <a:defRPr>
                <a:solidFill>
                  <a:schemeClr val="tx1">
                    <a:alpha val="50000"/>
                  </a:schemeClr>
                </a:solidFill>
              </a:defRPr>
            </a:lvl1pPr>
          </a:lstStyle>
          <a:p>
            <a:fld id="{7F8EB60C-7CC2-49F0-B2EE-C81F067DE041}" type="slidenum">
              <a:rPr lang="en-US" smtClean="0"/>
              <a:pPr/>
              <a:t>‹#›</a:t>
            </a:fld>
            <a:endParaRPr lang="en-US"/>
          </a:p>
        </p:txBody>
      </p:sp>
      <p:sp>
        <p:nvSpPr>
          <p:cNvPr id="13" name="Footer Placeholder">
            <a:extLst>
              <a:ext uri="{FF2B5EF4-FFF2-40B4-BE49-F238E27FC236}">
                <a16:creationId xmlns:a16="http://schemas.microsoft.com/office/drawing/2014/main" id="{E7918125-526E-DFD1-726E-E23B9E580FD6}"/>
              </a:ext>
            </a:extLst>
          </p:cNvPr>
          <p:cNvSpPr>
            <a:spLocks noGrp="1"/>
          </p:cNvSpPr>
          <p:nvPr>
            <p:ph type="ftr" sz="quarter" idx="49"/>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44E49517-4ABC-35C3-BD1F-758625EAAC78}"/>
              </a:ext>
            </a:extLst>
          </p:cNvPr>
          <p:cNvSpPr>
            <a:spLocks noGrp="1"/>
          </p:cNvSpPr>
          <p:nvPr>
            <p:ph type="title" hasCustomPrompt="1"/>
          </p:nvPr>
        </p:nvSpPr>
        <p:spPr>
          <a:xfrm>
            <a:off x="864002" y="860400"/>
            <a:ext cx="5466949" cy="1107996"/>
          </a:xfrm>
        </p:spPr>
        <p:txBody>
          <a:bodyPr/>
          <a:lstStyle>
            <a:lvl1pPr>
              <a:defRPr sz="4000"/>
            </a:lvl1pPr>
          </a:lstStyle>
          <a:p>
            <a:r>
              <a:rPr lang="en-US" dirty="0"/>
              <a:t>Click to edit </a:t>
            </a:r>
            <a:br>
              <a:rPr lang="en-US" dirty="0"/>
            </a:br>
            <a:r>
              <a:rPr lang="en-US" dirty="0"/>
              <a:t>Master title style</a:t>
            </a:r>
          </a:p>
        </p:txBody>
      </p:sp>
      <p:sp>
        <p:nvSpPr>
          <p:cNvPr id="3" name="Subtitle">
            <a:extLst>
              <a:ext uri="{FF2B5EF4-FFF2-40B4-BE49-F238E27FC236}">
                <a16:creationId xmlns:a16="http://schemas.microsoft.com/office/drawing/2014/main" id="{8D4AC1FE-598F-E2E7-096F-C97EE4ACB8B9}"/>
              </a:ext>
            </a:extLst>
          </p:cNvPr>
          <p:cNvSpPr>
            <a:spLocks noGrp="1"/>
          </p:cNvSpPr>
          <p:nvPr>
            <p:ph type="body" sz="quarter" idx="47" hasCustomPrompt="1"/>
          </p:nvPr>
        </p:nvSpPr>
        <p:spPr>
          <a:xfrm>
            <a:off x="878400" y="1771200"/>
            <a:ext cx="5456131"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5" name="Subhead 1">
            <a:extLst>
              <a:ext uri="{FF2B5EF4-FFF2-40B4-BE49-F238E27FC236}">
                <a16:creationId xmlns:a16="http://schemas.microsoft.com/office/drawing/2014/main" id="{520C3926-E640-A71A-914A-5F8B40A95C08}"/>
              </a:ext>
            </a:extLst>
          </p:cNvPr>
          <p:cNvSpPr>
            <a:spLocks noGrp="1"/>
          </p:cNvSpPr>
          <p:nvPr>
            <p:ph type="body" sz="quarter" idx="14" hasCustomPrompt="1"/>
          </p:nvPr>
        </p:nvSpPr>
        <p:spPr>
          <a:xfrm>
            <a:off x="880851" y="3121885"/>
            <a:ext cx="1830599" cy="567068"/>
          </a:xfrm>
        </p:spPr>
        <p:txBody>
          <a:bodyPr/>
          <a:lstStyle>
            <a:lvl1pPr>
              <a:defRPr sz="2000">
                <a:solidFill>
                  <a:schemeClr val="tx1"/>
                </a:solidFill>
                <a:latin typeface="+mj-lt"/>
              </a:defRPr>
            </a:lvl1pPr>
            <a:lvl2pPr marL="0" indent="0">
              <a:buNone/>
              <a:defRPr sz="1600"/>
            </a:lvl2pPr>
            <a:lvl3pPr>
              <a:defRPr sz="1400"/>
            </a:lvl3pPr>
            <a:lvl4pPr>
              <a:defRPr sz="1400"/>
            </a:lvl4pPr>
          </a:lstStyle>
          <a:p>
            <a:pPr lvl="0"/>
            <a:r>
              <a:rPr lang="en-US" dirty="0"/>
              <a:t>Insert subhead</a:t>
            </a:r>
          </a:p>
        </p:txBody>
      </p:sp>
      <p:sp>
        <p:nvSpPr>
          <p:cNvPr id="6" name="Text Placeholder 1">
            <a:extLst>
              <a:ext uri="{FF2B5EF4-FFF2-40B4-BE49-F238E27FC236}">
                <a16:creationId xmlns:a16="http://schemas.microsoft.com/office/drawing/2014/main" id="{47FE55D4-4CE1-5FF2-974F-3A0140189712}"/>
              </a:ext>
            </a:extLst>
          </p:cNvPr>
          <p:cNvSpPr>
            <a:spLocks noGrp="1"/>
          </p:cNvSpPr>
          <p:nvPr>
            <p:ph type="body" sz="quarter" idx="18" hasCustomPrompt="1"/>
          </p:nvPr>
        </p:nvSpPr>
        <p:spPr>
          <a:xfrm>
            <a:off x="3146425" y="3121885"/>
            <a:ext cx="3184526" cy="763200"/>
          </a:xfrm>
        </p:spPr>
        <p:txBody>
          <a:bodyPr/>
          <a:lstStyle>
            <a:lvl1pPr>
              <a:spcBef>
                <a:spcPts val="0"/>
              </a:spcBef>
              <a:defRPr sz="1600" b="0">
                <a:solidFill>
                  <a:schemeClr val="tx1"/>
                </a:solidFill>
                <a:latin typeface="+mn-lt"/>
              </a:defRPr>
            </a:lvl1pPr>
            <a:lvl2pPr marL="180000" indent="-180000">
              <a:buFont typeface="HCLTech Roobert Light" panose="020B0604020202020204" pitchFamily="34" charset="0"/>
              <a:buChar char="•"/>
              <a:defRPr sz="1600">
                <a:solidFill>
                  <a:schemeClr val="tx1"/>
                </a:solidFill>
              </a:defRPr>
            </a:lvl2pPr>
            <a:lvl3pPr marL="180000" indent="0">
              <a:buNone/>
              <a:defRPr/>
            </a:lvl3pPr>
          </a:lstStyle>
          <a:p>
            <a:pPr lvl="0"/>
            <a:r>
              <a:rPr lang="en-US" dirty="0"/>
              <a:t>Insert description</a:t>
            </a:r>
          </a:p>
          <a:p>
            <a:pPr lvl="1"/>
            <a:r>
              <a:rPr lang="en-US" dirty="0"/>
              <a:t>Second level</a:t>
            </a:r>
          </a:p>
        </p:txBody>
      </p:sp>
      <p:sp>
        <p:nvSpPr>
          <p:cNvPr id="18" name="Subhead 2">
            <a:extLst>
              <a:ext uri="{FF2B5EF4-FFF2-40B4-BE49-F238E27FC236}">
                <a16:creationId xmlns:a16="http://schemas.microsoft.com/office/drawing/2014/main" id="{F93988CE-B661-C4BD-0734-2D24615CEA27}"/>
              </a:ext>
            </a:extLst>
          </p:cNvPr>
          <p:cNvSpPr>
            <a:spLocks noGrp="1"/>
          </p:cNvSpPr>
          <p:nvPr>
            <p:ph type="body" sz="quarter" idx="48" hasCustomPrompt="1"/>
          </p:nvPr>
        </p:nvSpPr>
        <p:spPr>
          <a:xfrm>
            <a:off x="880851" y="4179737"/>
            <a:ext cx="1830599" cy="567068"/>
          </a:xfrm>
        </p:spPr>
        <p:txBody>
          <a:bodyPr/>
          <a:lstStyle>
            <a:lvl1pPr>
              <a:defRPr sz="2000">
                <a:solidFill>
                  <a:schemeClr val="tx1"/>
                </a:solidFill>
                <a:latin typeface="+mj-lt"/>
              </a:defRPr>
            </a:lvl1pPr>
            <a:lvl2pPr marL="0" indent="0">
              <a:buNone/>
              <a:defRPr sz="1600"/>
            </a:lvl2pPr>
            <a:lvl3pPr>
              <a:defRPr sz="1400"/>
            </a:lvl3pPr>
            <a:lvl4pPr>
              <a:defRPr sz="1400"/>
            </a:lvl4pPr>
          </a:lstStyle>
          <a:p>
            <a:pPr lvl="0"/>
            <a:r>
              <a:rPr lang="en-US" dirty="0"/>
              <a:t>Insert subhead</a:t>
            </a:r>
          </a:p>
        </p:txBody>
      </p:sp>
      <p:sp>
        <p:nvSpPr>
          <p:cNvPr id="19" name="Text Placeholder 2">
            <a:extLst>
              <a:ext uri="{FF2B5EF4-FFF2-40B4-BE49-F238E27FC236}">
                <a16:creationId xmlns:a16="http://schemas.microsoft.com/office/drawing/2014/main" id="{7FDB4531-99D8-DC98-D42A-D6AD8729D18E}"/>
              </a:ext>
            </a:extLst>
          </p:cNvPr>
          <p:cNvSpPr>
            <a:spLocks noGrp="1"/>
          </p:cNvSpPr>
          <p:nvPr>
            <p:ph type="body" sz="quarter" idx="40" hasCustomPrompt="1"/>
          </p:nvPr>
        </p:nvSpPr>
        <p:spPr>
          <a:xfrm>
            <a:off x="3146425" y="4179737"/>
            <a:ext cx="3184526" cy="763200"/>
          </a:xfrm>
        </p:spPr>
        <p:txBody>
          <a:bodyPr/>
          <a:lstStyle>
            <a:lvl1pPr>
              <a:spcBef>
                <a:spcPts val="0"/>
              </a:spcBef>
              <a:defRPr sz="1600" b="0">
                <a:solidFill>
                  <a:schemeClr val="tx1"/>
                </a:solidFill>
                <a:latin typeface="+mn-lt"/>
              </a:defRPr>
            </a:lvl1pPr>
            <a:lvl2pPr marL="180000" indent="-180000">
              <a:buFont typeface="HCLTech Roobert Light" panose="020B0604020202020204" pitchFamily="34" charset="0"/>
              <a:buChar char="•"/>
              <a:defRPr sz="1600">
                <a:solidFill>
                  <a:schemeClr val="tx1"/>
                </a:solidFill>
              </a:defRPr>
            </a:lvl2pPr>
            <a:lvl3pPr marL="180000" indent="0">
              <a:buNone/>
              <a:defRPr/>
            </a:lvl3pPr>
          </a:lstStyle>
          <a:p>
            <a:pPr lvl="0"/>
            <a:r>
              <a:rPr lang="en-US" dirty="0"/>
              <a:t>Insert description</a:t>
            </a:r>
          </a:p>
          <a:p>
            <a:pPr lvl="1"/>
            <a:r>
              <a:rPr lang="en-US" dirty="0"/>
              <a:t>Second level</a:t>
            </a:r>
          </a:p>
        </p:txBody>
      </p:sp>
      <p:sp>
        <p:nvSpPr>
          <p:cNvPr id="20" name="Subhead 3">
            <a:extLst>
              <a:ext uri="{FF2B5EF4-FFF2-40B4-BE49-F238E27FC236}">
                <a16:creationId xmlns:a16="http://schemas.microsoft.com/office/drawing/2014/main" id="{9A5CF87B-C7D1-1ABA-A192-A03A905FDEDB}"/>
              </a:ext>
            </a:extLst>
          </p:cNvPr>
          <p:cNvSpPr>
            <a:spLocks noGrp="1"/>
          </p:cNvSpPr>
          <p:nvPr>
            <p:ph type="body" sz="quarter" idx="41" hasCustomPrompt="1"/>
          </p:nvPr>
        </p:nvSpPr>
        <p:spPr>
          <a:xfrm>
            <a:off x="880851" y="5237589"/>
            <a:ext cx="1830599" cy="567068"/>
          </a:xfrm>
        </p:spPr>
        <p:txBody>
          <a:bodyPr/>
          <a:lstStyle>
            <a:lvl1pPr>
              <a:defRPr sz="2000">
                <a:solidFill>
                  <a:schemeClr val="tx1"/>
                </a:solidFill>
                <a:latin typeface="+mj-lt"/>
              </a:defRPr>
            </a:lvl1pPr>
            <a:lvl2pPr marL="0" indent="0">
              <a:buNone/>
              <a:defRPr sz="1600"/>
            </a:lvl2pPr>
            <a:lvl3pPr>
              <a:defRPr sz="1400"/>
            </a:lvl3pPr>
            <a:lvl4pPr>
              <a:defRPr sz="1400"/>
            </a:lvl4pPr>
          </a:lstStyle>
          <a:p>
            <a:pPr lvl="0"/>
            <a:r>
              <a:rPr lang="en-US"/>
              <a:t>Insert subhead</a:t>
            </a:r>
          </a:p>
        </p:txBody>
      </p:sp>
      <p:sp>
        <p:nvSpPr>
          <p:cNvPr id="21" name="Text Placeholder 3">
            <a:extLst>
              <a:ext uri="{FF2B5EF4-FFF2-40B4-BE49-F238E27FC236}">
                <a16:creationId xmlns:a16="http://schemas.microsoft.com/office/drawing/2014/main" id="{08DC64EB-CF2D-F070-C6B8-F03C1108D196}"/>
              </a:ext>
            </a:extLst>
          </p:cNvPr>
          <p:cNvSpPr>
            <a:spLocks noGrp="1"/>
          </p:cNvSpPr>
          <p:nvPr>
            <p:ph type="body" sz="quarter" idx="46" hasCustomPrompt="1"/>
          </p:nvPr>
        </p:nvSpPr>
        <p:spPr>
          <a:xfrm>
            <a:off x="3146425" y="5237589"/>
            <a:ext cx="3184526" cy="763200"/>
          </a:xfrm>
        </p:spPr>
        <p:txBody>
          <a:bodyPr/>
          <a:lstStyle>
            <a:lvl1pPr>
              <a:spcBef>
                <a:spcPts val="0"/>
              </a:spcBef>
              <a:defRPr sz="1600" b="0">
                <a:solidFill>
                  <a:schemeClr val="tx1"/>
                </a:solidFill>
                <a:latin typeface="+mn-lt"/>
              </a:defRPr>
            </a:lvl1pPr>
            <a:lvl2pPr marL="180000" indent="-180000">
              <a:buFont typeface="HCLTech Roobert Light" panose="020B0604020202020204" pitchFamily="34" charset="0"/>
              <a:buChar char="•"/>
              <a:defRPr sz="1600">
                <a:solidFill>
                  <a:schemeClr val="tx1"/>
                </a:solidFill>
              </a:defRPr>
            </a:lvl2pPr>
            <a:lvl3pPr marL="180000" indent="0">
              <a:buNone/>
              <a:defRPr/>
            </a:lvl3pPr>
          </a:lstStyle>
          <a:p>
            <a:pPr lvl="0"/>
            <a:r>
              <a:rPr lang="en-US" dirty="0"/>
              <a:t>Insert description</a:t>
            </a:r>
          </a:p>
          <a:p>
            <a:pPr lvl="1"/>
            <a:r>
              <a:rPr lang="en-US" dirty="0"/>
              <a:t>Second level</a:t>
            </a:r>
          </a:p>
        </p:txBody>
      </p:sp>
      <p:sp>
        <p:nvSpPr>
          <p:cNvPr id="11" name="Data">
            <a:extLst>
              <a:ext uri="{FF2B5EF4-FFF2-40B4-BE49-F238E27FC236}">
                <a16:creationId xmlns:a16="http://schemas.microsoft.com/office/drawing/2014/main" id="{C7302291-77B2-F254-7528-E3171ADFA54D}"/>
              </a:ext>
            </a:extLst>
          </p:cNvPr>
          <p:cNvSpPr>
            <a:spLocks noGrp="1"/>
          </p:cNvSpPr>
          <p:nvPr>
            <p:ph type="body" sz="quarter" idx="38" hasCustomPrompt="1"/>
          </p:nvPr>
        </p:nvSpPr>
        <p:spPr>
          <a:xfrm>
            <a:off x="7237525" y="898525"/>
            <a:ext cx="2712925" cy="2750719"/>
          </a:xfrm>
          <a:prstGeom prst="roundRect">
            <a:avLst>
              <a:gd name="adj" fmla="val 2179"/>
            </a:avLst>
          </a:prstGeom>
          <a:solidFill>
            <a:schemeClr val="accent4"/>
          </a:solidFill>
        </p:spPr>
        <p:txBody>
          <a:bodyPr wrap="square" lIns="180000" tIns="360000" rIns="180000" bIns="180000" anchor="t">
            <a:noAutofit/>
          </a:bodyPr>
          <a:lstStyle>
            <a:lvl1pPr>
              <a:lnSpc>
                <a:spcPct val="70000"/>
              </a:lnSpc>
              <a:spcBef>
                <a:spcPts val="0"/>
              </a:spcBef>
              <a:spcAft>
                <a:spcPts val="0"/>
              </a:spcAft>
              <a:defRPr sz="8000" b="0">
                <a:solidFill>
                  <a:schemeClr val="bg1"/>
                </a:solidFill>
                <a:latin typeface="+mn-lt"/>
              </a:defRPr>
            </a:lvl1pPr>
            <a:lvl2pPr marL="0" indent="0">
              <a:lnSpc>
                <a:spcPct val="70000"/>
              </a:lnSpc>
              <a:spcBef>
                <a:spcPts val="0"/>
              </a:spcBef>
              <a:spcAft>
                <a:spcPts val="2400"/>
              </a:spcAft>
              <a:buNone/>
              <a:defRPr sz="2800">
                <a:solidFill>
                  <a:schemeClr val="bg1"/>
                </a:solidFill>
                <a:latin typeface="+mn-lt"/>
              </a:defRPr>
            </a:lvl2pPr>
            <a:lvl3pPr marL="0" indent="0">
              <a:spcBef>
                <a:spcPts val="0"/>
              </a:spcBef>
              <a:spcAft>
                <a:spcPts val="0"/>
              </a:spcAft>
              <a:buNone/>
              <a:defRPr sz="18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/100</a:t>
            </a:r>
          </a:p>
        </p:txBody>
      </p:sp>
      <p:sp>
        <p:nvSpPr>
          <p:cNvPr id="8" name="Data subhead">
            <a:extLst>
              <a:ext uri="{FF2B5EF4-FFF2-40B4-BE49-F238E27FC236}">
                <a16:creationId xmlns:a16="http://schemas.microsoft.com/office/drawing/2014/main" id="{247F3840-1042-83FB-BB7C-EAA04488AEF7}"/>
              </a:ext>
            </a:extLst>
          </p:cNvPr>
          <p:cNvSpPr>
            <a:spLocks noGrp="1"/>
          </p:cNvSpPr>
          <p:nvPr>
            <p:ph type="body" sz="quarter" idx="16" hasCustomPrompt="1"/>
          </p:nvPr>
        </p:nvSpPr>
        <p:spPr>
          <a:xfrm>
            <a:off x="9950450" y="3649244"/>
            <a:ext cx="1341550" cy="1342800"/>
          </a:xfrm>
          <a:prstGeom prst="roundRect">
            <a:avLst>
              <a:gd name="adj" fmla="val 4560"/>
            </a:avLst>
          </a:prstGeom>
          <a:solidFill>
            <a:schemeClr val="accent5"/>
          </a:solidFill>
        </p:spPr>
        <p:txBody>
          <a:bodyPr lIns="108000" tIns="108000" rIns="72000" bIns="180000"/>
          <a:lstStyle>
            <a:lvl1pPr>
              <a:defRPr sz="1600" b="0">
                <a:solidFill>
                  <a:schemeClr val="tx1"/>
                </a:solidFill>
                <a:latin typeface="+mn-lt"/>
              </a:defRPr>
            </a:lvl1pPr>
            <a:lvl2pPr>
              <a:defRPr sz="1600">
                <a:solidFill>
                  <a:schemeClr val="tx1"/>
                </a:solidFill>
              </a:defRPr>
            </a:lvl2pPr>
            <a:lvl3pPr>
              <a:buClrTx/>
              <a:defRPr sz="1600">
                <a:solidFill>
                  <a:schemeClr val="tx1"/>
                </a:solidFill>
              </a:defRPr>
            </a:lvl3pPr>
            <a:lvl4pPr>
              <a:buClrTx/>
              <a:defRPr sz="1400">
                <a:solidFill>
                  <a:schemeClr val="tx1"/>
                </a:solidFill>
              </a:defRPr>
            </a:lvl4pPr>
          </a:lstStyle>
          <a:p>
            <a:pPr lvl="0"/>
            <a:r>
              <a:rPr lang="en-US" dirty="0"/>
              <a:t>Insert text</a:t>
            </a:r>
          </a:p>
        </p:txBody>
      </p:sp>
      <p:grpSp>
        <p:nvGrpSpPr>
          <p:cNvPr id="7" name="Lines">
            <a:extLst>
              <a:ext uri="{FF2B5EF4-FFF2-40B4-BE49-F238E27FC236}">
                <a16:creationId xmlns:a16="http://schemas.microsoft.com/office/drawing/2014/main" id="{21FDEF93-D65F-19E2-6830-9AF00062EB60}"/>
              </a:ext>
            </a:extLst>
          </p:cNvPr>
          <p:cNvGrpSpPr/>
          <p:nvPr userDrawn="1"/>
        </p:nvGrpSpPr>
        <p:grpSpPr>
          <a:xfrm>
            <a:off x="900000" y="4043072"/>
            <a:ext cx="5430950" cy="1057853"/>
            <a:chOff x="1066091" y="3977756"/>
            <a:chExt cx="5209297" cy="1057853"/>
          </a:xfrm>
        </p:grpSpPr>
        <p:cxnSp>
          <p:nvCxnSpPr>
            <p:cNvPr id="9" name="Straight Connector 8">
              <a:extLst>
                <a:ext uri="{FF2B5EF4-FFF2-40B4-BE49-F238E27FC236}">
                  <a16:creationId xmlns:a16="http://schemas.microsoft.com/office/drawing/2014/main" id="{AD0F4CA8-D102-E813-9B95-5AE1D865F0D6}"/>
                </a:ext>
              </a:extLst>
            </p:cNvPr>
            <p:cNvCxnSpPr>
              <a:cxnSpLocks/>
            </p:cNvCxnSpPr>
            <p:nvPr/>
          </p:nvCxnSpPr>
          <p:spPr>
            <a:xfrm>
              <a:off x="1066091" y="3977756"/>
              <a:ext cx="5209297"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88C3EBD-7E59-948D-2282-06E2570A13D6}"/>
                </a:ext>
              </a:extLst>
            </p:cNvPr>
            <p:cNvCxnSpPr>
              <a:cxnSpLocks/>
            </p:cNvCxnSpPr>
            <p:nvPr/>
          </p:nvCxnSpPr>
          <p:spPr>
            <a:xfrm>
              <a:off x="1066091" y="5035609"/>
              <a:ext cx="5209297"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grpSp>
      <p:sp>
        <p:nvSpPr>
          <p:cNvPr id="14" name="Text Placeholder">
            <a:extLst>
              <a:ext uri="{FF2B5EF4-FFF2-40B4-BE49-F238E27FC236}">
                <a16:creationId xmlns:a16="http://schemas.microsoft.com/office/drawing/2014/main" id="{16DCA716-7E83-7165-E6A5-4B4CDA6C63AD}"/>
              </a:ext>
            </a:extLst>
          </p:cNvPr>
          <p:cNvSpPr>
            <a:spLocks noGrp="1"/>
          </p:cNvSpPr>
          <p:nvPr>
            <p:ph type="body" sz="quarter" idx="50" hasCustomPrompt="1"/>
          </p:nvPr>
        </p:nvSpPr>
        <p:spPr>
          <a:xfrm>
            <a:off x="7237525" y="3958936"/>
            <a:ext cx="2529930" cy="1724892"/>
          </a:xfrm>
        </p:spPr>
        <p:txBody>
          <a:bodyPr anchor="t"/>
          <a:lstStyle>
            <a:lvl1pPr>
              <a:defRPr sz="2000">
                <a:solidFill>
                  <a:schemeClr val="tx1"/>
                </a:solidFill>
                <a:latin typeface="+mj-lt"/>
              </a:defRPr>
            </a:lvl1pPr>
            <a:lvl2pPr marL="0" indent="0">
              <a:buNone/>
              <a:defRPr>
                <a:solidFill>
                  <a:schemeClr val="tx1"/>
                </a:solidFill>
              </a:defRPr>
            </a:lvl2pPr>
            <a:lvl3pPr marL="180000" indent="-180000">
              <a:spcAft>
                <a:spcPts val="900"/>
              </a:spcAft>
              <a:buFont typeface="HCLTech Roobert Light" pitchFamily="50" charset="0"/>
              <a:buChar char="•"/>
              <a:defRPr>
                <a:solidFill>
                  <a:schemeClr val="tx1"/>
                </a:solidFill>
              </a:defRPr>
            </a:lvl3pPr>
            <a:lvl4pPr marL="360000" indent="-180000">
              <a:spcAft>
                <a:spcPts val="900"/>
              </a:spcAft>
              <a:buClr>
                <a:schemeClr val="accent3"/>
              </a:buClr>
              <a:buFont typeface="HCLTech Roobert Light" pitchFamily="50" charset="0"/>
              <a:buChar char="–"/>
              <a:defRPr>
                <a:solidFill>
                  <a:schemeClr val="tx1"/>
                </a:solidFill>
              </a:defRPr>
            </a:lvl4pPr>
            <a:lvl5pPr marL="540000">
              <a:spcAft>
                <a:spcPts val="900"/>
              </a:spcAft>
              <a:defRPr>
                <a:solidFill>
                  <a:schemeClr val="tx1"/>
                </a:solidFill>
              </a:defRPr>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46723015"/>
      </p:ext>
    </p:extLst>
  </p:cSld>
  <p:clrMapOvr>
    <a:overrideClrMapping bg1="lt1" tx1="dk1" bg2="lt2" tx2="dk2" accent1="accent1" accent2="accent2" accent3="accent3" accent4="accent4" accent5="accent5" accent6="accent6" hlink="hlink" folHlink="folHlink"/>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Infographics – Numbers (1), Image">
    <p:bg>
      <p:bgRef idx="1001">
        <a:schemeClr val="bg1"/>
      </p:bgRef>
    </p:bg>
    <p:spTree>
      <p:nvGrpSpPr>
        <p:cNvPr id="1" name=""/>
        <p:cNvGrpSpPr/>
        <p:nvPr/>
      </p:nvGrpSpPr>
      <p:grpSpPr>
        <a:xfrm>
          <a:off x="0" y="0"/>
          <a:ext cx="0" cy="0"/>
          <a:chOff x="0" y="0"/>
          <a:chExt cx="0" cy="0"/>
        </a:xfrm>
      </p:grpSpPr>
      <p:pic>
        <p:nvPicPr>
          <p:cNvPr id="7" name="Gradient (Intense)">
            <a:extLst>
              <a:ext uri="{FF2B5EF4-FFF2-40B4-BE49-F238E27FC236}">
                <a16:creationId xmlns:a16="http://schemas.microsoft.com/office/drawing/2014/main" id="{A1D358A7-2494-5B47-70C6-FAFE6313FF5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7802" t="28645" r="14681" b="22201"/>
          <a:stretch/>
        </p:blipFill>
        <p:spPr>
          <a:xfrm>
            <a:off x="6330951" y="3447496"/>
            <a:ext cx="5860786" cy="3410504"/>
          </a:xfrm>
          <a:custGeom>
            <a:avLst/>
            <a:gdLst>
              <a:gd name="connsiteX0" fmla="*/ 60822 w 5860786"/>
              <a:gd name="connsiteY0" fmla="*/ 0 h 3410504"/>
              <a:gd name="connsiteX1" fmla="*/ 5860786 w 5860786"/>
              <a:gd name="connsiteY1" fmla="*/ 0 h 3410504"/>
              <a:gd name="connsiteX2" fmla="*/ 5860786 w 5860786"/>
              <a:gd name="connsiteY2" fmla="*/ 3410504 h 3410504"/>
              <a:gd name="connsiteX3" fmla="*/ 0 w 5860786"/>
              <a:gd name="connsiteY3" fmla="*/ 3410504 h 3410504"/>
              <a:gd name="connsiteX4" fmla="*/ 0 w 5860786"/>
              <a:gd name="connsiteY4" fmla="*/ 60822 h 3410504"/>
              <a:gd name="connsiteX5" fmla="*/ 60822 w 5860786"/>
              <a:gd name="connsiteY5" fmla="*/ 0 h 3410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60786" h="3410504">
                <a:moveTo>
                  <a:pt x="60822" y="0"/>
                </a:moveTo>
                <a:lnTo>
                  <a:pt x="5860786" y="0"/>
                </a:lnTo>
                <a:lnTo>
                  <a:pt x="5860786" y="3410504"/>
                </a:lnTo>
                <a:lnTo>
                  <a:pt x="0" y="3410504"/>
                </a:lnTo>
                <a:lnTo>
                  <a:pt x="0" y="60822"/>
                </a:lnTo>
                <a:cubicBezTo>
                  <a:pt x="0" y="27231"/>
                  <a:pt x="27232" y="0"/>
                  <a:pt x="60822" y="0"/>
                </a:cubicBezTo>
                <a:close/>
              </a:path>
            </a:pathLst>
          </a:custGeom>
        </p:spPr>
      </p:pic>
      <p:sp>
        <p:nvSpPr>
          <p:cNvPr id="6" name="Picture Placeholder">
            <a:extLst>
              <a:ext uri="{FF2B5EF4-FFF2-40B4-BE49-F238E27FC236}">
                <a16:creationId xmlns:a16="http://schemas.microsoft.com/office/drawing/2014/main" id="{6E06B042-79FC-53A9-32C7-E6FE33C1A5C4}"/>
              </a:ext>
            </a:extLst>
          </p:cNvPr>
          <p:cNvSpPr>
            <a:spLocks noGrp="1"/>
          </p:cNvSpPr>
          <p:nvPr>
            <p:ph type="pic" sz="quarter" idx="21" hasCustomPrompt="1"/>
          </p:nvPr>
        </p:nvSpPr>
        <p:spPr>
          <a:xfrm>
            <a:off x="-180742" y="3447495"/>
            <a:ext cx="6421692" cy="3593594"/>
          </a:xfrm>
          <a:prstGeom prst="roundRect">
            <a:avLst>
              <a:gd name="adj" fmla="val 1649"/>
            </a:avLst>
          </a:prstGeom>
          <a:solidFill>
            <a:schemeClr val="bg1">
              <a:lumMod val="85000"/>
            </a:schemeClr>
          </a:solidFill>
        </p:spPr>
        <p:txBody>
          <a:bodyPr wrap="square" bIns="1080000" anchor="ctr">
            <a:noAutofit/>
          </a:bodyPr>
          <a:lstStyle>
            <a:lvl1pPr algn="ctr">
              <a:spcAft>
                <a:spcPts val="0"/>
              </a:spcAft>
              <a:defRPr sz="1600">
                <a:solidFill>
                  <a:schemeClr val="bg1">
                    <a:lumMod val="65000"/>
                  </a:schemeClr>
                </a:solidFill>
                <a:latin typeface="+mn-lt"/>
              </a:defRPr>
            </a:lvl1pPr>
          </a:lstStyle>
          <a:p>
            <a:pPr lvl="0">
              <a:spcBef>
                <a:spcPts val="0"/>
              </a:spcBef>
            </a:pPr>
            <a:r>
              <a:rPr lang="en-US" dirty="0"/>
              <a:t>Click on the icon or drag image </a:t>
            </a:r>
            <a:br>
              <a:rPr lang="en-US" dirty="0"/>
            </a:br>
            <a:r>
              <a:rPr lang="en-US" dirty="0"/>
              <a:t>to insert an image </a:t>
            </a:r>
          </a:p>
        </p:txBody>
      </p:sp>
      <p:pic>
        <p:nvPicPr>
          <p:cNvPr id="3" name="HCLTech Logo">
            <a:extLst>
              <a:ext uri="{FF2B5EF4-FFF2-40B4-BE49-F238E27FC236}">
                <a16:creationId xmlns:a16="http://schemas.microsoft.com/office/drawing/2014/main" id="{4E926D38-FE2E-5131-C0D9-79D09FD068F4}"/>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4" name="Slide Number Placeholder">
            <a:extLst>
              <a:ext uri="{FF2B5EF4-FFF2-40B4-BE49-F238E27FC236}">
                <a16:creationId xmlns:a16="http://schemas.microsoft.com/office/drawing/2014/main" id="{821C9632-6D2E-4327-BBA7-F6D959A0763D}"/>
              </a:ext>
            </a:extLst>
          </p:cNvPr>
          <p:cNvSpPr>
            <a:spLocks noGrp="1"/>
          </p:cNvSpPr>
          <p:nvPr>
            <p:ph type="sldNum" sz="quarter" idx="20"/>
          </p:nvPr>
        </p:nvSpPr>
        <p:spPr/>
        <p:txBody>
          <a:bodyPr/>
          <a:lstStyle>
            <a:lvl1pPr>
              <a:defRPr>
                <a:solidFill>
                  <a:schemeClr val="bg1">
                    <a:alpha val="65000"/>
                  </a:schemeClr>
                </a:solidFill>
              </a:defRPr>
            </a:lvl1pPr>
          </a:lstStyle>
          <a:p>
            <a:fld id="{7F8EB60C-7CC2-49F0-B2EE-C81F067DE041}" type="slidenum">
              <a:rPr lang="en-US" smtClean="0"/>
              <a:pPr/>
              <a:t>‹#›</a:t>
            </a:fld>
            <a:endParaRPr lang="en-US"/>
          </a:p>
        </p:txBody>
      </p:sp>
      <p:sp>
        <p:nvSpPr>
          <p:cNvPr id="5" name="Footer Placeholder">
            <a:extLst>
              <a:ext uri="{FF2B5EF4-FFF2-40B4-BE49-F238E27FC236}">
                <a16:creationId xmlns:a16="http://schemas.microsoft.com/office/drawing/2014/main" id="{298C4CD9-E27E-B7E2-A7D4-21B7C5606BD1}"/>
              </a:ext>
            </a:extLst>
          </p:cNvPr>
          <p:cNvSpPr>
            <a:spLocks noGrp="1"/>
          </p:cNvSpPr>
          <p:nvPr>
            <p:ph type="ftr" sz="quarter" idx="41"/>
          </p:nvPr>
        </p:nvSpPr>
        <p:spPr/>
        <p:txBody>
          <a:bodyPr vert="horz" wrap="square" lIns="0" tIns="0" rIns="0" bIns="0" rtlCol="0" anchor="b">
            <a:spAutoFit/>
          </a:bodyPr>
          <a:lstStyle>
            <a:lvl1pPr>
              <a:defRPr lang="en-GB" smtClean="0">
                <a:solidFill>
                  <a:schemeClr val="bg1">
                    <a:alpha val="65000"/>
                  </a:schemeClr>
                </a:solidFill>
              </a:defRPr>
            </a:lvl1pPr>
          </a:lstStyle>
          <a:p>
            <a:r>
              <a:rPr lang="en-AU"/>
              <a:t>Copyright © 2023 HCL Technologies | Confidential</a:t>
            </a:r>
            <a:endParaRPr lang="en-AU" dirty="0"/>
          </a:p>
        </p:txBody>
      </p:sp>
      <p:sp>
        <p:nvSpPr>
          <p:cNvPr id="14" name="Title 1">
            <a:extLst>
              <a:ext uri="{FF2B5EF4-FFF2-40B4-BE49-F238E27FC236}">
                <a16:creationId xmlns:a16="http://schemas.microsoft.com/office/drawing/2014/main" id="{E7EF147D-3802-C5AB-3A06-168FE1BEF897}"/>
              </a:ext>
            </a:extLst>
          </p:cNvPr>
          <p:cNvSpPr>
            <a:spLocks noGrp="1"/>
          </p:cNvSpPr>
          <p:nvPr>
            <p:ph type="title" hasCustomPrompt="1"/>
          </p:nvPr>
        </p:nvSpPr>
        <p:spPr>
          <a:xfrm>
            <a:off x="864001" y="860400"/>
            <a:ext cx="4997050" cy="1107996"/>
          </a:xfrm>
        </p:spPr>
        <p:txBody>
          <a:bodyPr/>
          <a:lstStyle>
            <a:lvl1pPr>
              <a:defRPr sz="4000"/>
            </a:lvl1pPr>
          </a:lstStyle>
          <a:p>
            <a:r>
              <a:rPr lang="en-US" dirty="0"/>
              <a:t>Click to edit </a:t>
            </a:r>
            <a:br>
              <a:rPr lang="en-US" dirty="0"/>
            </a:br>
            <a:r>
              <a:rPr lang="en-US" dirty="0"/>
              <a:t>Master title style</a:t>
            </a:r>
          </a:p>
        </p:txBody>
      </p:sp>
      <p:sp>
        <p:nvSpPr>
          <p:cNvPr id="15" name="Subtitle">
            <a:extLst>
              <a:ext uri="{FF2B5EF4-FFF2-40B4-BE49-F238E27FC236}">
                <a16:creationId xmlns:a16="http://schemas.microsoft.com/office/drawing/2014/main" id="{3C13B137-B128-C5C6-28EC-4CD910127AD1}"/>
              </a:ext>
            </a:extLst>
          </p:cNvPr>
          <p:cNvSpPr>
            <a:spLocks noGrp="1"/>
          </p:cNvSpPr>
          <p:nvPr>
            <p:ph type="body" sz="quarter" idx="40" hasCustomPrompt="1"/>
          </p:nvPr>
        </p:nvSpPr>
        <p:spPr>
          <a:xfrm>
            <a:off x="878400" y="1771200"/>
            <a:ext cx="4987161"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11" name="Data">
            <a:extLst>
              <a:ext uri="{FF2B5EF4-FFF2-40B4-BE49-F238E27FC236}">
                <a16:creationId xmlns:a16="http://schemas.microsoft.com/office/drawing/2014/main" id="{C7302291-77B2-F254-7528-E3171ADFA54D}"/>
              </a:ext>
            </a:extLst>
          </p:cNvPr>
          <p:cNvSpPr>
            <a:spLocks noGrp="1"/>
          </p:cNvSpPr>
          <p:nvPr>
            <p:ph type="body" sz="quarter" idx="38" hasCustomPrompt="1"/>
          </p:nvPr>
        </p:nvSpPr>
        <p:spPr>
          <a:xfrm>
            <a:off x="6330951" y="539998"/>
            <a:ext cx="3150000" cy="2821125"/>
          </a:xfrm>
          <a:prstGeom prst="roundRect">
            <a:avLst>
              <a:gd name="adj" fmla="val 2019"/>
            </a:avLst>
          </a:prstGeom>
          <a:solidFill>
            <a:srgbClr val="E6EBF5"/>
          </a:solidFill>
        </p:spPr>
        <p:txBody>
          <a:bodyPr wrap="square" lIns="360000" tIns="288000" rIns="180000" bIns="180000" anchor="ctr">
            <a:noAutofit/>
          </a:bodyPr>
          <a:lstStyle>
            <a:lvl1pPr>
              <a:lnSpc>
                <a:spcPct val="70000"/>
              </a:lnSpc>
              <a:spcBef>
                <a:spcPts val="0"/>
              </a:spcBef>
              <a:spcAft>
                <a:spcPts val="0"/>
              </a:spcAft>
              <a:defRPr sz="8000" b="0">
                <a:solidFill>
                  <a:schemeClr val="tx1"/>
                </a:solidFill>
                <a:latin typeface="+mn-lt"/>
              </a:defRPr>
            </a:lvl1pPr>
            <a:lvl2pPr marL="0" indent="0">
              <a:lnSpc>
                <a:spcPct val="70000"/>
              </a:lnSpc>
              <a:spcBef>
                <a:spcPts val="0"/>
              </a:spcBef>
              <a:spcAft>
                <a:spcPts val="2400"/>
              </a:spcAft>
              <a:buNone/>
              <a:defRPr sz="2800">
                <a:solidFill>
                  <a:schemeClr val="tx1"/>
                </a:solidFill>
                <a:latin typeface="+mn-lt"/>
              </a:defRPr>
            </a:lvl2pPr>
            <a:lvl3pPr marL="72000" indent="0">
              <a:spcBef>
                <a:spcPts val="0"/>
              </a:spcBef>
              <a:spcAft>
                <a:spcPts val="0"/>
              </a:spcAft>
              <a:buNone/>
              <a:defRPr sz="1800">
                <a:solidFill>
                  <a:schemeClr val="tx1"/>
                </a:solidFill>
              </a:defRPr>
            </a:lvl3pPr>
            <a:lvl4pPr marL="0" indent="0">
              <a:buFont typeface="HCLTech Roobert Light" panose="020B0604020202020204" pitchFamily="34" charset="0"/>
              <a:buNone/>
              <a:defRPr sz="1400"/>
            </a:lvl4pPr>
          </a:lstStyle>
          <a:p>
            <a:pPr lvl="0"/>
            <a:r>
              <a:rPr lang="en-US" dirty="0"/>
              <a:t>00</a:t>
            </a:r>
          </a:p>
          <a:p>
            <a:pPr lvl="1"/>
            <a:r>
              <a:rPr lang="en-US" dirty="0"/>
              <a:t>/100</a:t>
            </a:r>
          </a:p>
          <a:p>
            <a:pPr lvl="2"/>
            <a:r>
              <a:rPr lang="en-US" dirty="0"/>
              <a:t>Third level</a:t>
            </a:r>
          </a:p>
        </p:txBody>
      </p:sp>
      <p:sp>
        <p:nvSpPr>
          <p:cNvPr id="12" name="Text Placeholder 1">
            <a:extLst>
              <a:ext uri="{FF2B5EF4-FFF2-40B4-BE49-F238E27FC236}">
                <a16:creationId xmlns:a16="http://schemas.microsoft.com/office/drawing/2014/main" id="{F8764A07-9FB6-B4BE-041E-7490937E53F1}"/>
              </a:ext>
            </a:extLst>
          </p:cNvPr>
          <p:cNvSpPr>
            <a:spLocks noGrp="1"/>
          </p:cNvSpPr>
          <p:nvPr>
            <p:ph type="body" sz="quarter" idx="16" hasCustomPrompt="1"/>
          </p:nvPr>
        </p:nvSpPr>
        <p:spPr>
          <a:xfrm>
            <a:off x="6330950" y="3447494"/>
            <a:ext cx="4962525" cy="2511981"/>
          </a:xfrm>
          <a:noFill/>
          <a:effectLst>
            <a:outerShdw blurRad="393700" dist="38100" dir="5400000" algn="t" rotWithShape="0">
              <a:prstClr val="black">
                <a:alpha val="18000"/>
              </a:prstClr>
            </a:outerShdw>
          </a:effectLst>
        </p:spPr>
        <p:txBody>
          <a:bodyPr lIns="612000" tIns="612000" rIns="0" bIns="0"/>
          <a:lstStyle>
            <a:lvl1pPr>
              <a:defRPr sz="2000">
                <a:solidFill>
                  <a:schemeClr val="bg1"/>
                </a:solidFill>
                <a:latin typeface="+mj-lt"/>
              </a:defRPr>
            </a:lvl1pPr>
            <a:lvl2pPr marL="0" indent="0">
              <a:buClr>
                <a:schemeClr val="bg1"/>
              </a:buClr>
              <a:buNone/>
              <a:defRPr sz="1600">
                <a:solidFill>
                  <a:schemeClr val="bg1"/>
                </a:solidFill>
              </a:defRPr>
            </a:lvl2pPr>
            <a:lvl3pPr marL="180000" indent="-180000">
              <a:buClr>
                <a:schemeClr val="bg1"/>
              </a:buClr>
              <a:buFont typeface="HCLTech Roobert Light" pitchFamily="50" charset="0"/>
              <a:buChar char="•"/>
              <a:defRPr sz="1600">
                <a:solidFill>
                  <a:schemeClr val="bg1"/>
                </a:solidFill>
              </a:defRPr>
            </a:lvl3pPr>
            <a:lvl4pPr marL="360000" indent="-180000">
              <a:buClr>
                <a:schemeClr val="bg1"/>
              </a:buClr>
              <a:buFont typeface="HCLTech Roobert Light" pitchFamily="50" charset="0"/>
              <a:buChar char="–"/>
              <a:defRPr sz="1400">
                <a:solidFill>
                  <a:schemeClr val="bg1"/>
                </a:solidFill>
              </a:defRPr>
            </a:lvl4pPr>
          </a:lstStyle>
          <a:p>
            <a:pPr lvl="0"/>
            <a:r>
              <a:rPr lang="en-US" dirty="0"/>
              <a:t>Subhead</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95279304"/>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ain Containt-2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D887-ABF0-B8B4-3E06-12634A6F79E1}"/>
              </a:ext>
            </a:extLst>
          </p:cNvPr>
          <p:cNvSpPr>
            <a:spLocks noGrp="1"/>
          </p:cNvSpPr>
          <p:nvPr>
            <p:ph type="title"/>
          </p:nvPr>
        </p:nvSpPr>
        <p:spPr>
          <a:xfrm>
            <a:off x="381000" y="156411"/>
            <a:ext cx="11430000" cy="478537"/>
          </a:xfrm>
        </p:spPr>
        <p:txBody>
          <a:bodyPr>
            <a:normAutofit/>
          </a:bodyPr>
          <a:lstStyle>
            <a:lvl1pPr>
              <a:defRPr sz="2600" b="0"/>
            </a:lvl1pPr>
          </a:lstStyle>
          <a:p>
            <a:r>
              <a:rPr lang="en-GB"/>
              <a:t>Click to edit Master title style</a:t>
            </a:r>
            <a:endParaRPr lang="en-US"/>
          </a:p>
        </p:txBody>
      </p:sp>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p>
            <a:fld id="{AE577F39-B882-FB4F-BD46-95C2A231B68A}" type="slidenum">
              <a:rPr lang="en-US" smtClean="0"/>
              <a:t>‹#›</a:t>
            </a:fld>
            <a:endParaRPr lang="en-US"/>
          </a:p>
        </p:txBody>
      </p:sp>
      <p:sp>
        <p:nvSpPr>
          <p:cNvPr id="5" name="Text Placeholder 4">
            <a:extLst>
              <a:ext uri="{FF2B5EF4-FFF2-40B4-BE49-F238E27FC236}">
                <a16:creationId xmlns:a16="http://schemas.microsoft.com/office/drawing/2014/main" id="{A4E11E4F-B9F7-818C-298B-21F8376D41EC}"/>
              </a:ext>
            </a:extLst>
          </p:cNvPr>
          <p:cNvSpPr>
            <a:spLocks noGrp="1"/>
          </p:cNvSpPr>
          <p:nvPr>
            <p:ph type="body" sz="quarter" idx="13"/>
          </p:nvPr>
        </p:nvSpPr>
        <p:spPr>
          <a:xfrm>
            <a:off x="381000" y="634948"/>
            <a:ext cx="11430000" cy="350283"/>
          </a:xfrm>
        </p:spPr>
        <p:txBody>
          <a:bodyPr lIns="0" anchor="ctr">
            <a:noAutofit/>
          </a:bodyPr>
          <a:lstStyle>
            <a:lvl1pPr marL="0" indent="0">
              <a:buNone/>
              <a:defRPr sz="2000">
                <a:solidFill>
                  <a:schemeClr val="accent2"/>
                </a:solidFill>
              </a:defRPr>
            </a:lvl1pPr>
          </a:lstStyle>
          <a:p>
            <a:pPr lvl="0"/>
            <a:r>
              <a:rPr lang="en-GB"/>
              <a:t>Click to edit Master text styles</a:t>
            </a:r>
          </a:p>
        </p:txBody>
      </p:sp>
      <p:sp>
        <p:nvSpPr>
          <p:cNvPr id="10" name="Content Placeholder 8">
            <a:extLst>
              <a:ext uri="{FF2B5EF4-FFF2-40B4-BE49-F238E27FC236}">
                <a16:creationId xmlns:a16="http://schemas.microsoft.com/office/drawing/2014/main" id="{AC3FC5F6-8482-24D8-643E-00F099454402}"/>
              </a:ext>
            </a:extLst>
          </p:cNvPr>
          <p:cNvSpPr>
            <a:spLocks noGrp="1"/>
          </p:cNvSpPr>
          <p:nvPr>
            <p:ph sz="quarter" idx="15"/>
          </p:nvPr>
        </p:nvSpPr>
        <p:spPr>
          <a:xfrm>
            <a:off x="381001" y="1104900"/>
            <a:ext cx="11430000" cy="5257799"/>
          </a:xfrm>
        </p:spPr>
        <p:txBody>
          <a:bodyPr>
            <a:normAutofit/>
          </a:bodyPr>
          <a:lstStyle>
            <a:lvl1pPr>
              <a:defRPr sz="1400"/>
            </a:lvl1pPr>
            <a:lvl2pPr marL="465138" indent="-233363">
              <a:buFont typeface="System Font Regular"/>
              <a:buChar char="–"/>
              <a:tabLst/>
              <a:defRPr sz="1200"/>
            </a:lvl2pPr>
            <a:lvl3pPr marL="687388" indent="-222250">
              <a:tabLst/>
              <a:defRPr sz="1100"/>
            </a:lvl3pPr>
            <a:lvl4pPr>
              <a:defRPr sz="1050"/>
            </a:lvl4pPr>
            <a:lvl5pPr>
              <a:defRPr sz="1050"/>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385002664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Infographics – Numbers (1), Big number, Statement">
    <p:spTree>
      <p:nvGrpSpPr>
        <p:cNvPr id="1" name=""/>
        <p:cNvGrpSpPr/>
        <p:nvPr/>
      </p:nvGrpSpPr>
      <p:grpSpPr>
        <a:xfrm>
          <a:off x="0" y="0"/>
          <a:ext cx="0" cy="0"/>
          <a:chOff x="0" y="0"/>
          <a:chExt cx="0" cy="0"/>
        </a:xfrm>
      </p:grpSpPr>
      <p:sp>
        <p:nvSpPr>
          <p:cNvPr id="9" name="Rectangle: Rounded Corners">
            <a:extLst>
              <a:ext uri="{FF2B5EF4-FFF2-40B4-BE49-F238E27FC236}">
                <a16:creationId xmlns:a16="http://schemas.microsoft.com/office/drawing/2014/main" id="{2D1D65B0-7E9B-79D8-F435-B2B0E2A76097}"/>
              </a:ext>
              <a:ext uri="{C183D7F6-B498-43B3-948B-1728B52AA6E4}">
                <adec:decorative xmlns:adec="http://schemas.microsoft.com/office/drawing/2017/decorative" val="1"/>
              </a:ext>
            </a:extLst>
          </p:cNvPr>
          <p:cNvSpPr/>
          <p:nvPr userDrawn="1"/>
        </p:nvSpPr>
        <p:spPr>
          <a:xfrm>
            <a:off x="180001" y="180001"/>
            <a:ext cx="11832000" cy="6066813"/>
          </a:xfrm>
          <a:prstGeom prst="roundRect">
            <a:avLst>
              <a:gd name="adj" fmla="val 984"/>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DBA70850-6410-27AC-B1FF-47FF992677A3}"/>
              </a:ext>
            </a:extLst>
          </p:cNvPr>
          <p:cNvSpPr>
            <a:spLocks noGrp="1"/>
          </p:cNvSpPr>
          <p:nvPr>
            <p:ph type="ftr" sz="quarter" idx="47"/>
          </p:nvPr>
        </p:nvSpPr>
        <p:spPr/>
        <p:txBody>
          <a:bodyPr/>
          <a:lstStyle/>
          <a:p>
            <a:r>
              <a:rPr lang="en-GB"/>
              <a:t>Copyright © 2023 HCL Technologies | Confidential</a:t>
            </a:r>
            <a:endParaRPr lang="en-GB" dirty="0"/>
          </a:p>
        </p:txBody>
      </p:sp>
      <p:sp>
        <p:nvSpPr>
          <p:cNvPr id="20" name="Picture Placeholder">
            <a:extLst>
              <a:ext uri="{FF2B5EF4-FFF2-40B4-BE49-F238E27FC236}">
                <a16:creationId xmlns:a16="http://schemas.microsoft.com/office/drawing/2014/main" id="{737C2CAE-8551-BDF7-AC56-4633F3172E59}"/>
              </a:ext>
            </a:extLst>
          </p:cNvPr>
          <p:cNvSpPr>
            <a:spLocks noGrp="1"/>
          </p:cNvSpPr>
          <p:nvPr>
            <p:ph type="pic" sz="quarter" idx="19" hasCustomPrompt="1"/>
          </p:nvPr>
        </p:nvSpPr>
        <p:spPr>
          <a:xfrm>
            <a:off x="0" y="180002"/>
            <a:ext cx="5861050" cy="6066812"/>
          </a:xfrm>
          <a:prstGeom prst="rect">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2" name="Title 1">
            <a:extLst>
              <a:ext uri="{FF2B5EF4-FFF2-40B4-BE49-F238E27FC236}">
                <a16:creationId xmlns:a16="http://schemas.microsoft.com/office/drawing/2014/main" id="{B155D9D7-99A4-2D1C-16B9-4F44BCCAA6A7}"/>
              </a:ext>
            </a:extLst>
          </p:cNvPr>
          <p:cNvSpPr>
            <a:spLocks noGrp="1"/>
          </p:cNvSpPr>
          <p:nvPr>
            <p:ph type="title" hasCustomPrompt="1"/>
          </p:nvPr>
        </p:nvSpPr>
        <p:spPr>
          <a:xfrm>
            <a:off x="6716745" y="4543776"/>
            <a:ext cx="4657660" cy="1181862"/>
          </a:xfrm>
        </p:spPr>
        <p:txBody>
          <a:bodyPr anchor="t"/>
          <a:lstStyle>
            <a:lvl1pPr>
              <a:lnSpc>
                <a:spcPct val="80000"/>
              </a:lnSpc>
              <a:defRPr sz="4800" b="0">
                <a:solidFill>
                  <a:schemeClr val="tx1"/>
                </a:solidFill>
                <a:latin typeface="+mn-lt"/>
              </a:defRPr>
            </a:lvl1pPr>
          </a:lstStyle>
          <a:p>
            <a:r>
              <a:rPr lang="en-US" dirty="0"/>
              <a:t>Insert heading </a:t>
            </a:r>
            <a:br>
              <a:rPr lang="en-US" dirty="0"/>
            </a:br>
            <a:r>
              <a:rPr lang="en-US" dirty="0"/>
              <a:t>minimum 60 pt</a:t>
            </a:r>
          </a:p>
        </p:txBody>
      </p:sp>
      <p:sp>
        <p:nvSpPr>
          <p:cNvPr id="12" name="Data">
            <a:extLst>
              <a:ext uri="{FF2B5EF4-FFF2-40B4-BE49-F238E27FC236}">
                <a16:creationId xmlns:a16="http://schemas.microsoft.com/office/drawing/2014/main" id="{13302212-E0D6-E0F3-2EC7-467E8CE132AA}"/>
              </a:ext>
            </a:extLst>
          </p:cNvPr>
          <p:cNvSpPr>
            <a:spLocks noGrp="1"/>
          </p:cNvSpPr>
          <p:nvPr userDrawn="1">
            <p:ph type="body" sz="quarter" idx="45" hasCustomPrompt="1"/>
          </p:nvPr>
        </p:nvSpPr>
        <p:spPr>
          <a:xfrm>
            <a:off x="6692853" y="619125"/>
            <a:ext cx="1449115" cy="2554545"/>
          </a:xfrm>
        </p:spPr>
        <p:txBody>
          <a:bodyPr wrap="none" anchor="b">
            <a:spAutoFit/>
          </a:bodyPr>
          <a:lstStyle>
            <a:lvl1pPr algn="l">
              <a:defRPr sz="16600" b="0">
                <a:gradFill>
                  <a:gsLst>
                    <a:gs pos="10000">
                      <a:schemeClr val="tx2"/>
                    </a:gs>
                    <a:gs pos="100000">
                      <a:schemeClr val="accent4"/>
                    </a:gs>
                  </a:gsLst>
                  <a:lin ang="0" scaled="1"/>
                </a:gradFill>
                <a:latin typeface="+mn-lt"/>
              </a:defRPr>
            </a:lvl1pPr>
          </a:lstStyle>
          <a:p>
            <a:pPr lvl="0"/>
            <a:r>
              <a:rPr lang="en-US" dirty="0"/>
              <a:t>#</a:t>
            </a:r>
          </a:p>
        </p:txBody>
      </p:sp>
      <p:sp>
        <p:nvSpPr>
          <p:cNvPr id="13" name="Data description">
            <a:extLst>
              <a:ext uri="{FF2B5EF4-FFF2-40B4-BE49-F238E27FC236}">
                <a16:creationId xmlns:a16="http://schemas.microsoft.com/office/drawing/2014/main" id="{1D8628DE-BC70-2AA1-EC07-FFF11E180DC1}"/>
              </a:ext>
            </a:extLst>
          </p:cNvPr>
          <p:cNvSpPr>
            <a:spLocks noGrp="1"/>
          </p:cNvSpPr>
          <p:nvPr>
            <p:ph type="body" sz="quarter" idx="46" hasCustomPrompt="1"/>
          </p:nvPr>
        </p:nvSpPr>
        <p:spPr>
          <a:xfrm>
            <a:off x="6744495" y="2862642"/>
            <a:ext cx="4110829" cy="763200"/>
          </a:xfrm>
        </p:spPr>
        <p:txBody>
          <a:bodyPr anchor="b"/>
          <a:lstStyle>
            <a:lvl1pPr>
              <a:spcAft>
                <a:spcPts val="600"/>
              </a:spcAft>
              <a:defRPr sz="2000" b="0">
                <a:solidFill>
                  <a:schemeClr val="tx1"/>
                </a:solidFill>
                <a:latin typeface="+mn-lt"/>
              </a:defRPr>
            </a:lvl1pPr>
            <a:lvl2pPr marL="180000" indent="-180000">
              <a:buFont typeface="HCLTech Roobert Light" panose="020B0604020202020204" pitchFamily="34" charset="0"/>
              <a:buChar char="•"/>
              <a:defRPr sz="2000">
                <a:solidFill>
                  <a:schemeClr val="tx1"/>
                </a:solidFill>
              </a:defRPr>
            </a:lvl2pPr>
            <a:lvl3pPr marL="180000" indent="0">
              <a:buNone/>
              <a:defRPr/>
            </a:lvl3pPr>
          </a:lstStyle>
          <a:p>
            <a:pPr lvl="0"/>
            <a:r>
              <a:rPr lang="en-US" dirty="0"/>
              <a:t>Insert description</a:t>
            </a:r>
          </a:p>
          <a:p>
            <a:pPr lvl="1"/>
            <a:r>
              <a:rPr lang="en-US" dirty="0"/>
              <a:t>Second level</a:t>
            </a:r>
          </a:p>
        </p:txBody>
      </p:sp>
    </p:spTree>
    <p:extLst>
      <p:ext uri="{BB962C8B-B14F-4D97-AF65-F5344CB8AC3E}">
        <p14:creationId xmlns:p14="http://schemas.microsoft.com/office/powerpoint/2010/main" val="354686611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Infographics – Numbers (2), Full image">
    <p:bg>
      <p:bgRef idx="1001">
        <a:schemeClr val="bg1"/>
      </p:bgRef>
    </p:bg>
    <p:spTree>
      <p:nvGrpSpPr>
        <p:cNvPr id="1" name=""/>
        <p:cNvGrpSpPr/>
        <p:nvPr/>
      </p:nvGrpSpPr>
      <p:grpSpPr>
        <a:xfrm>
          <a:off x="0" y="0"/>
          <a:ext cx="0" cy="0"/>
          <a:chOff x="0" y="0"/>
          <a:chExt cx="0" cy="0"/>
        </a:xfrm>
      </p:grpSpPr>
      <p:sp>
        <p:nvSpPr>
          <p:cNvPr id="75" name="Picture Placeholder">
            <a:extLst>
              <a:ext uri="{FF2B5EF4-FFF2-40B4-BE49-F238E27FC236}">
                <a16:creationId xmlns:a16="http://schemas.microsoft.com/office/drawing/2014/main" id="{80E61260-EE74-3177-2A02-9D4874527828}"/>
              </a:ext>
            </a:extLst>
          </p:cNvPr>
          <p:cNvSpPr>
            <a:spLocks noGrp="1"/>
          </p:cNvSpPr>
          <p:nvPr>
            <p:ph type="pic" sz="quarter" idx="15" hasCustomPrompt="1"/>
          </p:nvPr>
        </p:nvSpPr>
        <p:spPr>
          <a:xfrm>
            <a:off x="0" y="0"/>
            <a:ext cx="12192000" cy="6858000"/>
          </a:xfrm>
          <a:custGeom>
            <a:avLst/>
            <a:gdLst>
              <a:gd name="connsiteX0" fmla="*/ 11033341 w 12192000"/>
              <a:gd name="connsiteY0" fmla="*/ 6486412 h 6858000"/>
              <a:gd name="connsiteX1" fmla="*/ 11053866 w 12192000"/>
              <a:gd name="connsiteY1" fmla="*/ 6505285 h 6858000"/>
              <a:gd name="connsiteX2" fmla="*/ 11012236 w 12192000"/>
              <a:gd name="connsiteY2" fmla="*/ 6505285 h 6858000"/>
              <a:gd name="connsiteX3" fmla="*/ 11033341 w 12192000"/>
              <a:gd name="connsiteY3" fmla="*/ 6486412 h 6858000"/>
              <a:gd name="connsiteX4" fmla="*/ 11143126 w 12192000"/>
              <a:gd name="connsiteY4" fmla="*/ 6467380 h 6858000"/>
              <a:gd name="connsiteX5" fmla="*/ 11094611 w 12192000"/>
              <a:gd name="connsiteY5" fmla="*/ 6515895 h 6858000"/>
              <a:gd name="connsiteX6" fmla="*/ 11143126 w 12192000"/>
              <a:gd name="connsiteY6" fmla="*/ 6564410 h 6858000"/>
              <a:gd name="connsiteX7" fmla="*/ 11189786 w 12192000"/>
              <a:gd name="connsiteY7" fmla="*/ 6527839 h 6858000"/>
              <a:gd name="connsiteX8" fmla="*/ 11163274 w 12192000"/>
              <a:gd name="connsiteY8" fmla="*/ 6527839 h 6858000"/>
              <a:gd name="connsiteX9" fmla="*/ 11163274 w 12192000"/>
              <a:gd name="connsiteY9" fmla="*/ 6527853 h 6858000"/>
              <a:gd name="connsiteX10" fmla="*/ 11144257 w 12192000"/>
              <a:gd name="connsiteY10" fmla="*/ 6542029 h 6858000"/>
              <a:gd name="connsiteX11" fmla="*/ 11121688 w 12192000"/>
              <a:gd name="connsiteY11" fmla="*/ 6515909 h 6858000"/>
              <a:gd name="connsiteX12" fmla="*/ 11143894 w 12192000"/>
              <a:gd name="connsiteY12" fmla="*/ 6489601 h 6858000"/>
              <a:gd name="connsiteX13" fmla="*/ 11162912 w 12192000"/>
              <a:gd name="connsiteY13" fmla="*/ 6504139 h 6858000"/>
              <a:gd name="connsiteX14" fmla="*/ 11189032 w 12192000"/>
              <a:gd name="connsiteY14" fmla="*/ 6504139 h 6858000"/>
              <a:gd name="connsiteX15" fmla="*/ 11143126 w 12192000"/>
              <a:gd name="connsiteY15" fmla="*/ 6467380 h 6858000"/>
              <a:gd name="connsiteX16" fmla="*/ 11033370 w 12192000"/>
              <a:gd name="connsiteY16" fmla="*/ 6467380 h 6858000"/>
              <a:gd name="connsiteX17" fmla="*/ 10986899 w 12192000"/>
              <a:gd name="connsiteY17" fmla="*/ 6515721 h 6858000"/>
              <a:gd name="connsiteX18" fmla="*/ 11035240 w 12192000"/>
              <a:gd name="connsiteY18" fmla="*/ 6564424 h 6858000"/>
              <a:gd name="connsiteX19" fmla="*/ 11080030 w 12192000"/>
              <a:gd name="connsiteY19" fmla="*/ 6531013 h 6858000"/>
              <a:gd name="connsiteX20" fmla="*/ 11054634 w 12192000"/>
              <a:gd name="connsiteY20" fmla="*/ 6531013 h 6858000"/>
              <a:gd name="connsiteX21" fmla="*/ 11035225 w 12192000"/>
              <a:gd name="connsiteY21" fmla="*/ 6543146 h 6858000"/>
              <a:gd name="connsiteX22" fmla="*/ 11011903 w 12192000"/>
              <a:gd name="connsiteY22" fmla="*/ 6521678 h 6858000"/>
              <a:gd name="connsiteX23" fmla="*/ 11079450 w 12192000"/>
              <a:gd name="connsiteY23" fmla="*/ 6521678 h 6858000"/>
              <a:gd name="connsiteX24" fmla="*/ 11079841 w 12192000"/>
              <a:gd name="connsiteY24" fmla="*/ 6513286 h 6858000"/>
              <a:gd name="connsiteX25" fmla="*/ 11033370 w 12192000"/>
              <a:gd name="connsiteY25" fmla="*/ 6467380 h 6858000"/>
              <a:gd name="connsiteX26" fmla="*/ 11204513 w 12192000"/>
              <a:gd name="connsiteY26" fmla="*/ 6432288 h 6858000"/>
              <a:gd name="connsiteX27" fmla="*/ 11204513 w 12192000"/>
              <a:gd name="connsiteY27" fmla="*/ 6562946 h 6858000"/>
              <a:gd name="connsiteX28" fmla="*/ 11230459 w 12192000"/>
              <a:gd name="connsiteY28" fmla="*/ 6562946 h 6858000"/>
              <a:gd name="connsiteX29" fmla="*/ 11230459 w 12192000"/>
              <a:gd name="connsiteY29" fmla="*/ 6511416 h 6858000"/>
              <a:gd name="connsiteX30" fmla="*/ 11249868 w 12192000"/>
              <a:gd name="connsiteY30" fmla="*/ 6490529 h 6858000"/>
              <a:gd name="connsiteX31" fmla="*/ 11268161 w 12192000"/>
              <a:gd name="connsiteY31" fmla="*/ 6510126 h 6858000"/>
              <a:gd name="connsiteX32" fmla="*/ 11268161 w 12192000"/>
              <a:gd name="connsiteY32" fmla="*/ 6562946 h 6858000"/>
              <a:gd name="connsiteX33" fmla="*/ 11294107 w 12192000"/>
              <a:gd name="connsiteY33" fmla="*/ 6562946 h 6858000"/>
              <a:gd name="connsiteX34" fmla="*/ 11294107 w 12192000"/>
              <a:gd name="connsiteY34" fmla="*/ 6504343 h 6858000"/>
              <a:gd name="connsiteX35" fmla="*/ 11259203 w 12192000"/>
              <a:gd name="connsiteY35" fmla="*/ 6467380 h 6858000"/>
              <a:gd name="connsiteX36" fmla="*/ 11230459 w 12192000"/>
              <a:gd name="connsiteY36" fmla="*/ 6481919 h 6858000"/>
              <a:gd name="connsiteX37" fmla="*/ 11230459 w 12192000"/>
              <a:gd name="connsiteY37" fmla="*/ 6432288 h 6858000"/>
              <a:gd name="connsiteX38" fmla="*/ 10894638 w 12192000"/>
              <a:gd name="connsiteY38" fmla="*/ 6432288 h 6858000"/>
              <a:gd name="connsiteX39" fmla="*/ 10894638 w 12192000"/>
              <a:gd name="connsiteY39" fmla="*/ 6456364 h 6858000"/>
              <a:gd name="connsiteX40" fmla="*/ 10933253 w 12192000"/>
              <a:gd name="connsiteY40" fmla="*/ 6456364 h 6858000"/>
              <a:gd name="connsiteX41" fmla="*/ 10933253 w 12192000"/>
              <a:gd name="connsiteY41" fmla="*/ 6562946 h 6858000"/>
              <a:gd name="connsiteX42" fmla="*/ 10961243 w 12192000"/>
              <a:gd name="connsiteY42" fmla="*/ 6562946 h 6858000"/>
              <a:gd name="connsiteX43" fmla="*/ 10961243 w 12192000"/>
              <a:gd name="connsiteY43" fmla="*/ 6456364 h 6858000"/>
              <a:gd name="connsiteX44" fmla="*/ 10999887 w 12192000"/>
              <a:gd name="connsiteY44" fmla="*/ 6456364 h 6858000"/>
              <a:gd name="connsiteX45" fmla="*/ 10999887 w 12192000"/>
              <a:gd name="connsiteY45" fmla="*/ 6432288 h 6858000"/>
              <a:gd name="connsiteX46" fmla="*/ 10807088 w 12192000"/>
              <a:gd name="connsiteY46" fmla="*/ 6432288 h 6858000"/>
              <a:gd name="connsiteX47" fmla="*/ 10807088 w 12192000"/>
              <a:gd name="connsiteY47" fmla="*/ 6539044 h 6858000"/>
              <a:gd name="connsiteX48" fmla="*/ 10830990 w 12192000"/>
              <a:gd name="connsiteY48" fmla="*/ 6562946 h 6858000"/>
              <a:gd name="connsiteX49" fmla="*/ 10894653 w 12192000"/>
              <a:gd name="connsiteY49" fmla="*/ 6562946 h 6858000"/>
              <a:gd name="connsiteX50" fmla="*/ 10894653 w 12192000"/>
              <a:gd name="connsiteY50" fmla="*/ 6538667 h 6858000"/>
              <a:gd name="connsiteX51" fmla="*/ 10835107 w 12192000"/>
              <a:gd name="connsiteY51" fmla="*/ 6538667 h 6858000"/>
              <a:gd name="connsiteX52" fmla="*/ 10835107 w 12192000"/>
              <a:gd name="connsiteY52" fmla="*/ 6432288 h 6858000"/>
              <a:gd name="connsiteX53" fmla="*/ 10546322 w 12192000"/>
              <a:gd name="connsiteY53" fmla="*/ 6432288 h 6858000"/>
              <a:gd name="connsiteX54" fmla="*/ 10546322 w 12192000"/>
              <a:gd name="connsiteY54" fmla="*/ 6562946 h 6858000"/>
              <a:gd name="connsiteX55" fmla="*/ 10574312 w 12192000"/>
              <a:gd name="connsiteY55" fmla="*/ 6562946 h 6858000"/>
              <a:gd name="connsiteX56" fmla="*/ 10574312 w 12192000"/>
              <a:gd name="connsiteY56" fmla="*/ 6508256 h 6858000"/>
              <a:gd name="connsiteX57" fmla="*/ 10628451 w 12192000"/>
              <a:gd name="connsiteY57" fmla="*/ 6508256 h 6858000"/>
              <a:gd name="connsiteX58" fmla="*/ 10628451 w 12192000"/>
              <a:gd name="connsiteY58" fmla="*/ 6562946 h 6858000"/>
              <a:gd name="connsiteX59" fmla="*/ 10656441 w 12192000"/>
              <a:gd name="connsiteY59" fmla="*/ 6562946 h 6858000"/>
              <a:gd name="connsiteX60" fmla="*/ 10656441 w 12192000"/>
              <a:gd name="connsiteY60" fmla="*/ 6432288 h 6858000"/>
              <a:gd name="connsiteX61" fmla="*/ 10628451 w 12192000"/>
              <a:gd name="connsiteY61" fmla="*/ 6432288 h 6858000"/>
              <a:gd name="connsiteX62" fmla="*/ 10628451 w 12192000"/>
              <a:gd name="connsiteY62" fmla="*/ 6484180 h 6858000"/>
              <a:gd name="connsiteX63" fmla="*/ 10574312 w 12192000"/>
              <a:gd name="connsiteY63" fmla="*/ 6484180 h 6858000"/>
              <a:gd name="connsiteX64" fmla="*/ 10574312 w 12192000"/>
              <a:gd name="connsiteY64" fmla="*/ 6432288 h 6858000"/>
              <a:gd name="connsiteX65" fmla="*/ 10734844 w 12192000"/>
              <a:gd name="connsiteY65" fmla="*/ 6429548 h 6858000"/>
              <a:gd name="connsiteX66" fmla="*/ 10674023 w 12192000"/>
              <a:gd name="connsiteY66" fmla="*/ 6496240 h 6858000"/>
              <a:gd name="connsiteX67" fmla="*/ 10734844 w 12192000"/>
              <a:gd name="connsiteY67" fmla="*/ 6562946 h 6858000"/>
              <a:gd name="connsiteX68" fmla="*/ 10790462 w 12192000"/>
              <a:gd name="connsiteY68" fmla="*/ 6516185 h 6858000"/>
              <a:gd name="connsiteX69" fmla="*/ 10764472 w 12192000"/>
              <a:gd name="connsiteY69" fmla="*/ 6516185 h 6858000"/>
              <a:gd name="connsiteX70" fmla="*/ 10734844 w 12192000"/>
              <a:gd name="connsiteY70" fmla="*/ 6538725 h 6858000"/>
              <a:gd name="connsiteX71" fmla="*/ 10700187 w 12192000"/>
              <a:gd name="connsiteY71" fmla="*/ 6496240 h 6858000"/>
              <a:gd name="connsiteX72" fmla="*/ 10734844 w 12192000"/>
              <a:gd name="connsiteY72" fmla="*/ 6453581 h 6858000"/>
              <a:gd name="connsiteX73" fmla="*/ 10763776 w 12192000"/>
              <a:gd name="connsiteY73" fmla="*/ 6476309 h 6858000"/>
              <a:gd name="connsiteX74" fmla="*/ 10790984 w 12192000"/>
              <a:gd name="connsiteY74" fmla="*/ 6476309 h 6858000"/>
              <a:gd name="connsiteX75" fmla="*/ 10734844 w 12192000"/>
              <a:gd name="connsiteY75" fmla="*/ 6429548 h 6858000"/>
              <a:gd name="connsiteX76" fmla="*/ 601215 w 12192000"/>
              <a:gd name="connsiteY76" fmla="*/ 3822482 h 6858000"/>
              <a:gd name="connsiteX77" fmla="*/ 540000 w 12192000"/>
              <a:gd name="connsiteY77" fmla="*/ 3883697 h 6858000"/>
              <a:gd name="connsiteX78" fmla="*/ 540000 w 12192000"/>
              <a:gd name="connsiteY78" fmla="*/ 6170371 h 6858000"/>
              <a:gd name="connsiteX79" fmla="*/ 601215 w 12192000"/>
              <a:gd name="connsiteY79" fmla="*/ 6231586 h 6858000"/>
              <a:gd name="connsiteX80" fmla="*/ 11598769 w 12192000"/>
              <a:gd name="connsiteY80" fmla="*/ 6231586 h 6858000"/>
              <a:gd name="connsiteX81" fmla="*/ 11659984 w 12192000"/>
              <a:gd name="connsiteY81" fmla="*/ 6170371 h 6858000"/>
              <a:gd name="connsiteX82" fmla="*/ 11659984 w 12192000"/>
              <a:gd name="connsiteY82" fmla="*/ 3883697 h 6858000"/>
              <a:gd name="connsiteX83" fmla="*/ 11598769 w 12192000"/>
              <a:gd name="connsiteY83" fmla="*/ 3822482 h 6858000"/>
              <a:gd name="connsiteX84" fmla="*/ 0 w 12192000"/>
              <a:gd name="connsiteY84" fmla="*/ 0 h 6858000"/>
              <a:gd name="connsiteX85" fmla="*/ 12192000 w 12192000"/>
              <a:gd name="connsiteY85" fmla="*/ 0 h 6858000"/>
              <a:gd name="connsiteX86" fmla="*/ 12192000 w 12192000"/>
              <a:gd name="connsiteY86" fmla="*/ 271195 h 6858000"/>
              <a:gd name="connsiteX87" fmla="*/ 12192000 w 12192000"/>
              <a:gd name="connsiteY87" fmla="*/ 1122390 h 6858000"/>
              <a:gd name="connsiteX88" fmla="*/ 12192000 w 12192000"/>
              <a:gd name="connsiteY88" fmla="*/ 6463693 h 6858000"/>
              <a:gd name="connsiteX89" fmla="*/ 12192000 w 12192000"/>
              <a:gd name="connsiteY89" fmla="*/ 6497290 h 6858000"/>
              <a:gd name="connsiteX90" fmla="*/ 12192000 w 12192000"/>
              <a:gd name="connsiteY90" fmla="*/ 6696394 h 6858000"/>
              <a:gd name="connsiteX91" fmla="*/ 12192000 w 12192000"/>
              <a:gd name="connsiteY91" fmla="*/ 6842773 h 6858000"/>
              <a:gd name="connsiteX92" fmla="*/ 12192000 w 12192000"/>
              <a:gd name="connsiteY92" fmla="*/ 6858000 h 6858000"/>
              <a:gd name="connsiteX93" fmla="*/ 0 w 12192000"/>
              <a:gd name="connsiteY93" fmla="*/ 6858000 h 6858000"/>
              <a:gd name="connsiteX94" fmla="*/ 0 w 12192000"/>
              <a:gd name="connsiteY94" fmla="*/ 6842773 h 6858000"/>
              <a:gd name="connsiteX95" fmla="*/ 0 w 12192000"/>
              <a:gd name="connsiteY95" fmla="*/ 6696394 h 6858000"/>
              <a:gd name="connsiteX96" fmla="*/ 0 w 12192000"/>
              <a:gd name="connsiteY96" fmla="*/ 6497290 h 6858000"/>
              <a:gd name="connsiteX97" fmla="*/ 0 w 12192000"/>
              <a:gd name="connsiteY97" fmla="*/ 6463693 h 6858000"/>
              <a:gd name="connsiteX98" fmla="*/ 0 w 12192000"/>
              <a:gd name="connsiteY98" fmla="*/ 1122390 h 6858000"/>
              <a:gd name="connsiteX99" fmla="*/ 0 w 12192000"/>
              <a:gd name="connsiteY99" fmla="*/ 27119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2192000" h="6858000">
                <a:moveTo>
                  <a:pt x="11033341" y="6486412"/>
                </a:moveTo>
                <a:cubicBezTo>
                  <a:pt x="11045836" y="6486412"/>
                  <a:pt x="11053112" y="6494805"/>
                  <a:pt x="11053866" y="6505285"/>
                </a:cubicBezTo>
                <a:lnTo>
                  <a:pt x="11012236" y="6505285"/>
                </a:lnTo>
                <a:cubicBezTo>
                  <a:pt x="11014498" y="6492181"/>
                  <a:pt x="11021586" y="6486412"/>
                  <a:pt x="11033341" y="6486412"/>
                </a:cubicBezTo>
                <a:close/>
                <a:moveTo>
                  <a:pt x="11143126" y="6467380"/>
                </a:moveTo>
                <a:cubicBezTo>
                  <a:pt x="11113991" y="6467380"/>
                  <a:pt x="11094611" y="6488456"/>
                  <a:pt x="11094611" y="6515895"/>
                </a:cubicBezTo>
                <a:cubicBezTo>
                  <a:pt x="11094611" y="6543319"/>
                  <a:pt x="11114005" y="6564410"/>
                  <a:pt x="11143126" y="6564410"/>
                </a:cubicBezTo>
                <a:cubicBezTo>
                  <a:pt x="11167565" y="6564410"/>
                  <a:pt x="11186988" y="6548726"/>
                  <a:pt x="11189786" y="6527839"/>
                </a:cubicBezTo>
                <a:lnTo>
                  <a:pt x="11163274" y="6527839"/>
                </a:lnTo>
                <a:lnTo>
                  <a:pt x="11163274" y="6527853"/>
                </a:lnTo>
                <a:cubicBezTo>
                  <a:pt x="11161404" y="6536246"/>
                  <a:pt x="11153765" y="6542029"/>
                  <a:pt x="11144257" y="6542029"/>
                </a:cubicBezTo>
                <a:cubicBezTo>
                  <a:pt x="11130080" y="6542029"/>
                  <a:pt x="11121688" y="6531202"/>
                  <a:pt x="11121688" y="6515909"/>
                </a:cubicBezTo>
                <a:cubicBezTo>
                  <a:pt x="11121688" y="6500617"/>
                  <a:pt x="11129877" y="6489601"/>
                  <a:pt x="11143894" y="6489601"/>
                </a:cubicBezTo>
                <a:cubicBezTo>
                  <a:pt x="11153403" y="6489601"/>
                  <a:pt x="11161419" y="6495747"/>
                  <a:pt x="11162912" y="6504139"/>
                </a:cubicBezTo>
                <a:lnTo>
                  <a:pt x="11189032" y="6504139"/>
                </a:lnTo>
                <a:cubicBezTo>
                  <a:pt x="11187350" y="6482310"/>
                  <a:pt x="11167753" y="6467380"/>
                  <a:pt x="11143126" y="6467380"/>
                </a:cubicBezTo>
                <a:close/>
                <a:moveTo>
                  <a:pt x="11033370" y="6467380"/>
                </a:moveTo>
                <a:cubicBezTo>
                  <a:pt x="11001438" y="6467380"/>
                  <a:pt x="10986899" y="6491819"/>
                  <a:pt x="10986899" y="6515721"/>
                </a:cubicBezTo>
                <a:cubicBezTo>
                  <a:pt x="10986899" y="6539406"/>
                  <a:pt x="11003336" y="6564424"/>
                  <a:pt x="11035240" y="6564424"/>
                </a:cubicBezTo>
                <a:cubicBezTo>
                  <a:pt x="11058389" y="6564424"/>
                  <a:pt x="11076290" y="6551364"/>
                  <a:pt x="11080030" y="6531013"/>
                </a:cubicBezTo>
                <a:lnTo>
                  <a:pt x="11054634" y="6531013"/>
                </a:lnTo>
                <a:cubicBezTo>
                  <a:pt x="11052562" y="6539043"/>
                  <a:pt x="11045662" y="6543146"/>
                  <a:pt x="11035225" y="6543146"/>
                </a:cubicBezTo>
                <a:cubicBezTo>
                  <a:pt x="11022165" y="6543146"/>
                  <a:pt x="11013758" y="6534927"/>
                  <a:pt x="11011903" y="6521678"/>
                </a:cubicBezTo>
                <a:lnTo>
                  <a:pt x="11079450" y="6521678"/>
                </a:lnTo>
                <a:cubicBezTo>
                  <a:pt x="11079653" y="6519635"/>
                  <a:pt x="11079841" y="6516837"/>
                  <a:pt x="11079841" y="6513286"/>
                </a:cubicBezTo>
                <a:cubicBezTo>
                  <a:pt x="11079841" y="6491819"/>
                  <a:pt x="11066593" y="6467380"/>
                  <a:pt x="11033370" y="6467380"/>
                </a:cubicBezTo>
                <a:close/>
                <a:moveTo>
                  <a:pt x="11204513" y="6432288"/>
                </a:moveTo>
                <a:lnTo>
                  <a:pt x="11204513" y="6562946"/>
                </a:lnTo>
                <a:lnTo>
                  <a:pt x="11230459" y="6562946"/>
                </a:lnTo>
                <a:lnTo>
                  <a:pt x="11230459" y="6511416"/>
                </a:lnTo>
                <a:cubicBezTo>
                  <a:pt x="11230459" y="6499284"/>
                  <a:pt x="11238489" y="6490529"/>
                  <a:pt x="11249868" y="6490529"/>
                </a:cubicBezTo>
                <a:cubicBezTo>
                  <a:pt x="11260696" y="6490529"/>
                  <a:pt x="11268161" y="6498748"/>
                  <a:pt x="11268161" y="6510126"/>
                </a:cubicBezTo>
                <a:lnTo>
                  <a:pt x="11268161" y="6562946"/>
                </a:lnTo>
                <a:lnTo>
                  <a:pt x="11294107" y="6562946"/>
                </a:lnTo>
                <a:lnTo>
                  <a:pt x="11294107" y="6504343"/>
                </a:lnTo>
                <a:cubicBezTo>
                  <a:pt x="11294107" y="6482673"/>
                  <a:pt x="11280293" y="6467380"/>
                  <a:pt x="11259203" y="6467380"/>
                </a:cubicBezTo>
                <a:cubicBezTo>
                  <a:pt x="11246143" y="6467380"/>
                  <a:pt x="11235880" y="6472802"/>
                  <a:pt x="11230459" y="6481919"/>
                </a:cubicBezTo>
                <a:lnTo>
                  <a:pt x="11230459" y="6432288"/>
                </a:lnTo>
                <a:close/>
                <a:moveTo>
                  <a:pt x="10894638" y="6432288"/>
                </a:moveTo>
                <a:lnTo>
                  <a:pt x="10894638" y="6456364"/>
                </a:lnTo>
                <a:lnTo>
                  <a:pt x="10933253" y="6456364"/>
                </a:lnTo>
                <a:lnTo>
                  <a:pt x="10933253" y="6562946"/>
                </a:lnTo>
                <a:lnTo>
                  <a:pt x="10961243" y="6562946"/>
                </a:lnTo>
                <a:lnTo>
                  <a:pt x="10961243" y="6456364"/>
                </a:lnTo>
                <a:lnTo>
                  <a:pt x="10999887" y="6456364"/>
                </a:lnTo>
                <a:lnTo>
                  <a:pt x="10999887" y="6432288"/>
                </a:lnTo>
                <a:close/>
                <a:moveTo>
                  <a:pt x="10807088" y="6432288"/>
                </a:moveTo>
                <a:lnTo>
                  <a:pt x="10807088" y="6539044"/>
                </a:lnTo>
                <a:cubicBezTo>
                  <a:pt x="10807088" y="6554539"/>
                  <a:pt x="10815510" y="6562946"/>
                  <a:pt x="10830990" y="6562946"/>
                </a:cubicBezTo>
                <a:lnTo>
                  <a:pt x="10894653" y="6562946"/>
                </a:lnTo>
                <a:lnTo>
                  <a:pt x="10894653" y="6538667"/>
                </a:lnTo>
                <a:lnTo>
                  <a:pt x="10835107" y="6538667"/>
                </a:lnTo>
                <a:lnTo>
                  <a:pt x="10835107" y="6432288"/>
                </a:lnTo>
                <a:close/>
                <a:moveTo>
                  <a:pt x="10546322" y="6432288"/>
                </a:moveTo>
                <a:lnTo>
                  <a:pt x="10546322" y="6562946"/>
                </a:lnTo>
                <a:lnTo>
                  <a:pt x="10574312" y="6562946"/>
                </a:lnTo>
                <a:lnTo>
                  <a:pt x="10574312" y="6508256"/>
                </a:lnTo>
                <a:lnTo>
                  <a:pt x="10628451" y="6508256"/>
                </a:lnTo>
                <a:lnTo>
                  <a:pt x="10628451" y="6562946"/>
                </a:lnTo>
                <a:lnTo>
                  <a:pt x="10656441" y="6562946"/>
                </a:lnTo>
                <a:lnTo>
                  <a:pt x="10656441" y="6432288"/>
                </a:lnTo>
                <a:lnTo>
                  <a:pt x="10628451" y="6432288"/>
                </a:lnTo>
                <a:lnTo>
                  <a:pt x="10628451" y="6484180"/>
                </a:lnTo>
                <a:lnTo>
                  <a:pt x="10574312" y="6484180"/>
                </a:lnTo>
                <a:lnTo>
                  <a:pt x="10574312" y="6432288"/>
                </a:lnTo>
                <a:close/>
                <a:moveTo>
                  <a:pt x="10734844" y="6429548"/>
                </a:moveTo>
                <a:cubicBezTo>
                  <a:pt x="10702433" y="6429548"/>
                  <a:pt x="10674023" y="6452276"/>
                  <a:pt x="10674023" y="6496240"/>
                </a:cubicBezTo>
                <a:cubicBezTo>
                  <a:pt x="10674023" y="6540203"/>
                  <a:pt x="10701911" y="6562931"/>
                  <a:pt x="10734844" y="6562946"/>
                </a:cubicBezTo>
                <a:cubicBezTo>
                  <a:pt x="10765864" y="6562946"/>
                  <a:pt x="10788215" y="6544131"/>
                  <a:pt x="10790462" y="6516185"/>
                </a:cubicBezTo>
                <a:lnTo>
                  <a:pt x="10764472" y="6516185"/>
                </a:lnTo>
                <a:cubicBezTo>
                  <a:pt x="10762399" y="6529593"/>
                  <a:pt x="10750441" y="6538725"/>
                  <a:pt x="10734844" y="6538725"/>
                </a:cubicBezTo>
                <a:cubicBezTo>
                  <a:pt x="10715261" y="6538725"/>
                  <a:pt x="10700187" y="6524186"/>
                  <a:pt x="10700187" y="6496240"/>
                </a:cubicBezTo>
                <a:cubicBezTo>
                  <a:pt x="10700187" y="6468293"/>
                  <a:pt x="10715261" y="6453581"/>
                  <a:pt x="10734844" y="6453581"/>
                </a:cubicBezTo>
                <a:cubicBezTo>
                  <a:pt x="10750093" y="6453581"/>
                  <a:pt x="10762037" y="6462713"/>
                  <a:pt x="10763776" y="6476309"/>
                </a:cubicBezTo>
                <a:lnTo>
                  <a:pt x="10790984" y="6476309"/>
                </a:lnTo>
                <a:cubicBezTo>
                  <a:pt x="10787693" y="6448174"/>
                  <a:pt x="10765342" y="6429548"/>
                  <a:pt x="10734844" y="6429548"/>
                </a:cubicBezTo>
                <a:close/>
                <a:moveTo>
                  <a:pt x="601215" y="3822482"/>
                </a:moveTo>
                <a:cubicBezTo>
                  <a:pt x="567407" y="3822482"/>
                  <a:pt x="540000" y="3849889"/>
                  <a:pt x="540000" y="3883697"/>
                </a:cubicBezTo>
                <a:lnTo>
                  <a:pt x="540000" y="6170371"/>
                </a:lnTo>
                <a:cubicBezTo>
                  <a:pt x="540000" y="6204179"/>
                  <a:pt x="567407" y="6231586"/>
                  <a:pt x="601215" y="6231586"/>
                </a:cubicBezTo>
                <a:lnTo>
                  <a:pt x="11598769" y="6231586"/>
                </a:lnTo>
                <a:cubicBezTo>
                  <a:pt x="11632577" y="6231586"/>
                  <a:pt x="11659984" y="6204179"/>
                  <a:pt x="11659984" y="6170371"/>
                </a:cubicBezTo>
                <a:lnTo>
                  <a:pt x="11659984" y="3883697"/>
                </a:lnTo>
                <a:cubicBezTo>
                  <a:pt x="11659984" y="3849889"/>
                  <a:pt x="11632577" y="3822482"/>
                  <a:pt x="11598769" y="3822482"/>
                </a:cubicBezTo>
                <a:close/>
                <a:moveTo>
                  <a:pt x="0" y="0"/>
                </a:moveTo>
                <a:lnTo>
                  <a:pt x="12192000" y="0"/>
                </a:lnTo>
                <a:lnTo>
                  <a:pt x="12192000" y="271195"/>
                </a:lnTo>
                <a:lnTo>
                  <a:pt x="12192000" y="1122390"/>
                </a:lnTo>
                <a:lnTo>
                  <a:pt x="12192000" y="6463693"/>
                </a:lnTo>
                <a:lnTo>
                  <a:pt x="12192000" y="6497290"/>
                </a:lnTo>
                <a:lnTo>
                  <a:pt x="12192000" y="6696394"/>
                </a:lnTo>
                <a:lnTo>
                  <a:pt x="12192000" y="6842773"/>
                </a:lnTo>
                <a:lnTo>
                  <a:pt x="12192000" y="6858000"/>
                </a:lnTo>
                <a:lnTo>
                  <a:pt x="0" y="6858000"/>
                </a:lnTo>
                <a:lnTo>
                  <a:pt x="0" y="6842773"/>
                </a:lnTo>
                <a:lnTo>
                  <a:pt x="0" y="6696394"/>
                </a:lnTo>
                <a:lnTo>
                  <a:pt x="0" y="6497290"/>
                </a:lnTo>
                <a:lnTo>
                  <a:pt x="0" y="6463693"/>
                </a:lnTo>
                <a:lnTo>
                  <a:pt x="0" y="1122390"/>
                </a:lnTo>
                <a:lnTo>
                  <a:pt x="0" y="271195"/>
                </a:lnTo>
                <a:close/>
              </a:path>
            </a:pathLst>
          </a:custGeom>
          <a:solidFill>
            <a:schemeClr val="bg1">
              <a:lumMod val="65000"/>
            </a:schemeClr>
          </a:solidFill>
        </p:spPr>
        <p:txBody>
          <a:bodyPr wrap="square" lIns="180000" tIns="180000" rIns="180000" bIns="180000">
            <a:noAutofit/>
          </a:bodyPr>
          <a:lstStyle>
            <a:lvl1pPr algn="ctr">
              <a:spcBef>
                <a:spcPts val="0"/>
              </a:spcBef>
              <a:spcAft>
                <a:spcPts val="0"/>
              </a:spcAft>
              <a:defRPr sz="1400" b="0">
                <a:solidFill>
                  <a:schemeClr val="bg1">
                    <a:lumMod val="7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lvl1pPr>
              <a:defRPr>
                <a:solidFill>
                  <a:schemeClr val="bg1">
                    <a:alpha val="50000"/>
                  </a:schemeClr>
                </a:solidFill>
              </a:defRPr>
            </a:lvl1p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D8907AB9-BB2C-DDFC-FD4C-A31C6924EC0E}"/>
              </a:ext>
            </a:extLst>
          </p:cNvPr>
          <p:cNvSpPr>
            <a:spLocks noGrp="1"/>
          </p:cNvSpPr>
          <p:nvPr>
            <p:ph type="ftr" sz="quarter" idx="22"/>
          </p:nvPr>
        </p:nvSpPr>
        <p:spPr/>
        <p:txBody>
          <a:bodyPr vert="horz" wrap="square" lIns="0" tIns="0" rIns="0" bIns="0" rtlCol="0" anchor="b">
            <a:spAutoFit/>
          </a:bodyPr>
          <a:lstStyle>
            <a:lvl1pPr>
              <a:defRPr lang="en-GB" smtClean="0">
                <a:solidFill>
                  <a:schemeClr val="bg1">
                    <a:alpha val="50000"/>
                  </a:schemeClr>
                </a:solidFill>
              </a:defRPr>
            </a:lvl1pPr>
          </a:lstStyle>
          <a:p>
            <a:r>
              <a:rPr lang="en-AU"/>
              <a:t>Copyright © 2023 HCL Technologies | Confidential</a:t>
            </a:r>
            <a:endParaRPr lang="en-AU" dirty="0"/>
          </a:p>
        </p:txBody>
      </p:sp>
      <p:sp>
        <p:nvSpPr>
          <p:cNvPr id="15" name="Title 1">
            <a:extLst>
              <a:ext uri="{FF2B5EF4-FFF2-40B4-BE49-F238E27FC236}">
                <a16:creationId xmlns:a16="http://schemas.microsoft.com/office/drawing/2014/main" id="{360D698C-A5C0-2235-D7A3-C81BE4D53652}"/>
              </a:ext>
            </a:extLst>
          </p:cNvPr>
          <p:cNvSpPr>
            <a:spLocks noGrp="1"/>
          </p:cNvSpPr>
          <p:nvPr>
            <p:ph type="title" hasCustomPrompt="1"/>
          </p:nvPr>
        </p:nvSpPr>
        <p:spPr>
          <a:xfrm>
            <a:off x="1080000" y="860400"/>
            <a:ext cx="5685925" cy="1661993"/>
          </a:xfrm>
        </p:spPr>
        <p:txBody>
          <a:bodyPr/>
          <a:lstStyle>
            <a:lvl1pPr>
              <a:defRPr sz="4000">
                <a:solidFill>
                  <a:schemeClr val="tx1"/>
                </a:solidFill>
              </a:defRPr>
            </a:lvl1pPr>
          </a:lstStyle>
          <a:p>
            <a:r>
              <a:rPr lang="en-US" dirty="0"/>
              <a:t>Insert heading </a:t>
            </a:r>
            <a:br>
              <a:rPr lang="en-US" dirty="0"/>
            </a:br>
            <a:r>
              <a:rPr lang="en-US" dirty="0"/>
              <a:t>minimum 36 </a:t>
            </a:r>
            <a:r>
              <a:rPr lang="en-US" dirty="0" err="1"/>
              <a:t>pt</a:t>
            </a:r>
            <a:r>
              <a:rPr lang="en-US" dirty="0"/>
              <a:t> </a:t>
            </a:r>
            <a:br>
              <a:rPr lang="en-US" dirty="0"/>
            </a:br>
            <a:r>
              <a:rPr lang="en-US" dirty="0"/>
              <a:t>maximum 3 lines </a:t>
            </a:r>
          </a:p>
        </p:txBody>
      </p:sp>
      <p:sp>
        <p:nvSpPr>
          <p:cNvPr id="14" name="Data 1">
            <a:extLst>
              <a:ext uri="{FF2B5EF4-FFF2-40B4-BE49-F238E27FC236}">
                <a16:creationId xmlns:a16="http://schemas.microsoft.com/office/drawing/2014/main" id="{ACBD4C48-56FC-2D3E-0DC6-427B64A28315}"/>
              </a:ext>
            </a:extLst>
          </p:cNvPr>
          <p:cNvSpPr>
            <a:spLocks noGrp="1"/>
          </p:cNvSpPr>
          <p:nvPr>
            <p:ph type="body" sz="quarter" idx="19" hasCustomPrompt="1"/>
          </p:nvPr>
        </p:nvSpPr>
        <p:spPr>
          <a:xfrm>
            <a:off x="720725" y="4013136"/>
            <a:ext cx="2245700" cy="2037458"/>
          </a:xfrm>
          <a:prstGeom prst="roundRect">
            <a:avLst>
              <a:gd name="adj" fmla="val 2830"/>
            </a:avLst>
          </a:prstGeom>
          <a:solidFill>
            <a:schemeClr val="accent6"/>
          </a:solidFill>
        </p:spPr>
        <p:txBody>
          <a:bodyPr wrap="square" lIns="338400" tIns="468000" rIns="252000" bIns="180000" anchor="t">
            <a:noAutofit/>
          </a:bodyPr>
          <a:lstStyle>
            <a:lvl1pPr>
              <a:lnSpc>
                <a:spcPct val="75000"/>
              </a:lnSpc>
              <a:spcBef>
                <a:spcPts val="0"/>
              </a:spcBef>
              <a:spcAft>
                <a:spcPts val="1800"/>
              </a:spcAft>
              <a:defRPr sz="4400" b="0">
                <a:solidFill>
                  <a:schemeClr val="tx1"/>
                </a:solidFill>
                <a:latin typeface="+mn-lt"/>
              </a:defRPr>
            </a:lvl1pPr>
            <a:lvl2pPr marL="0" indent="0">
              <a:spcBef>
                <a:spcPts val="0"/>
              </a:spcBef>
              <a:spcAft>
                <a:spcPts val="600"/>
              </a:spcAft>
              <a:buNone/>
              <a:defRPr sz="1400">
                <a:solidFill>
                  <a:schemeClr val="tx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16" name="Data 2">
            <a:extLst>
              <a:ext uri="{FF2B5EF4-FFF2-40B4-BE49-F238E27FC236}">
                <a16:creationId xmlns:a16="http://schemas.microsoft.com/office/drawing/2014/main" id="{7AA0B2C7-CD0D-CEF7-86CB-FE8953B27056}"/>
              </a:ext>
            </a:extLst>
          </p:cNvPr>
          <p:cNvSpPr>
            <a:spLocks noGrp="1"/>
          </p:cNvSpPr>
          <p:nvPr>
            <p:ph type="body" sz="quarter" idx="21" hasCustomPrompt="1"/>
          </p:nvPr>
        </p:nvSpPr>
        <p:spPr>
          <a:xfrm>
            <a:off x="3146425" y="4013136"/>
            <a:ext cx="2246400" cy="2037458"/>
          </a:xfrm>
          <a:prstGeom prst="roundRect">
            <a:avLst>
              <a:gd name="adj" fmla="val 2854"/>
            </a:avLst>
          </a:prstGeom>
          <a:gradFill>
            <a:gsLst>
              <a:gs pos="10000">
                <a:schemeClr val="tx2"/>
              </a:gs>
              <a:gs pos="100000">
                <a:schemeClr val="accent4"/>
              </a:gs>
            </a:gsLst>
            <a:lin ang="2400000" scaled="0"/>
          </a:gradFill>
        </p:spPr>
        <p:txBody>
          <a:bodyPr wrap="square" lIns="338400" tIns="468000" rIns="252000" bIns="180000" anchor="t">
            <a:noAutofit/>
          </a:bodyPr>
          <a:lstStyle>
            <a:lvl1pPr>
              <a:lnSpc>
                <a:spcPct val="75000"/>
              </a:lnSpc>
              <a:spcBef>
                <a:spcPts val="0"/>
              </a:spcBef>
              <a:spcAft>
                <a:spcPts val="1800"/>
              </a:spcAft>
              <a:defRPr sz="4400" b="0">
                <a:solidFill>
                  <a:schemeClr val="bg1"/>
                </a:solidFill>
                <a:latin typeface="+mn-lt"/>
              </a:defRPr>
            </a:lvl1pPr>
            <a:lvl2pPr marL="0" indent="0">
              <a:spcBef>
                <a:spcPts val="0"/>
              </a:spcBef>
              <a:spcAft>
                <a:spcPts val="600"/>
              </a:spcAft>
              <a:buNone/>
              <a:defRPr sz="14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13" name="Text Placeholder">
            <a:extLst>
              <a:ext uri="{FF2B5EF4-FFF2-40B4-BE49-F238E27FC236}">
                <a16:creationId xmlns:a16="http://schemas.microsoft.com/office/drawing/2014/main" id="{ACCEAD8D-BEAF-3E21-4B53-68BC368D1B31}"/>
              </a:ext>
            </a:extLst>
          </p:cNvPr>
          <p:cNvSpPr>
            <a:spLocks noGrp="1"/>
          </p:cNvSpPr>
          <p:nvPr>
            <p:ph type="body" sz="quarter" idx="16" hasCustomPrompt="1"/>
          </p:nvPr>
        </p:nvSpPr>
        <p:spPr>
          <a:xfrm>
            <a:off x="5861050" y="4178509"/>
            <a:ext cx="5432425" cy="1706712"/>
          </a:xfrm>
        </p:spPr>
        <p:txBody>
          <a:bodyPr anchor="ctr"/>
          <a:lstStyle>
            <a:lvl1pPr>
              <a:defRPr sz="2000">
                <a:solidFill>
                  <a:schemeClr val="tx1"/>
                </a:solidFill>
                <a:latin typeface="+mj-lt"/>
              </a:defRPr>
            </a:lvl1pPr>
            <a:lvl2pPr marL="0" indent="0">
              <a:buNone/>
              <a:defRPr>
                <a:solidFill>
                  <a:schemeClr val="tx1"/>
                </a:solidFill>
              </a:defRPr>
            </a:lvl2pPr>
            <a:lvl3pPr marL="180000" indent="-180000">
              <a:spcAft>
                <a:spcPts val="900"/>
              </a:spcAft>
              <a:buFont typeface="HCLTech Roobert Light" pitchFamily="50" charset="0"/>
              <a:buChar char="•"/>
              <a:defRPr>
                <a:solidFill>
                  <a:schemeClr val="tx1"/>
                </a:solidFill>
              </a:defRPr>
            </a:lvl3pPr>
            <a:lvl4pPr marL="360000" indent="-180000">
              <a:spcAft>
                <a:spcPts val="900"/>
              </a:spcAft>
              <a:buClr>
                <a:schemeClr val="accent3"/>
              </a:buClr>
              <a:buFont typeface="HCLTech Roobert Light" pitchFamily="50" charset="0"/>
              <a:buChar char="–"/>
              <a:defRPr>
                <a:solidFill>
                  <a:schemeClr val="tx1"/>
                </a:solidFill>
              </a:defRPr>
            </a:lvl4pPr>
            <a:lvl5pPr marL="540000">
              <a:spcAft>
                <a:spcPts val="900"/>
              </a:spcAft>
              <a:defRPr>
                <a:solidFill>
                  <a:schemeClr val="tx1"/>
                </a:solidFill>
              </a:defRPr>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7749347"/>
      </p:ext>
    </p:extLst>
  </p:cSld>
  <p:clrMapOvr>
    <a:overrideClrMapping bg1="lt1" tx1="dk1" bg2="lt2" tx2="dk2" accent1="accent1" accent2="accent2" accent3="accent3" accent4="accent4" accent5="accent5" accent6="accent6" hlink="hlink" folHlink="folHlink"/>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Infographics – Numbers (2), Two key points">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367D8FF6-B0DC-221F-39E6-F4E24BA59498}"/>
              </a:ext>
              <a:ext uri="{C183D7F6-B498-43B3-948B-1728B52AA6E4}">
                <adec:decorative xmlns:adec="http://schemas.microsoft.com/office/drawing/2017/decorative" val="1"/>
              </a:ext>
            </a:extLst>
          </p:cNvPr>
          <p:cNvSpPr/>
          <p:nvPr userDrawn="1"/>
        </p:nvSpPr>
        <p:spPr>
          <a:xfrm>
            <a:off x="180001" y="2369444"/>
            <a:ext cx="3317262" cy="3877370"/>
          </a:xfrm>
          <a:prstGeom prst="roundRect">
            <a:avLst>
              <a:gd name="adj" fmla="val 1698"/>
            </a:avLst>
          </a:prstGeom>
          <a:gradFill flip="none" rotWithShape="1">
            <a:gsLst>
              <a:gs pos="10000">
                <a:schemeClr val="tx2"/>
              </a:gs>
              <a:gs pos="100000">
                <a:schemeClr val="accent4"/>
              </a:gs>
            </a:gsLst>
            <a:lin ang="21594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a:extLst>
              <a:ext uri="{FF2B5EF4-FFF2-40B4-BE49-F238E27FC236}">
                <a16:creationId xmlns:a16="http://schemas.microsoft.com/office/drawing/2014/main" id="{FE52B5C6-7D53-7AA7-9B30-8DA2C57463B9}"/>
              </a:ext>
              <a:ext uri="{C183D7F6-B498-43B3-948B-1728B52AA6E4}">
                <adec:decorative xmlns:adec="http://schemas.microsoft.com/office/drawing/2017/decorative" val="1"/>
              </a:ext>
            </a:extLst>
          </p:cNvPr>
          <p:cNvSpPr/>
          <p:nvPr userDrawn="1"/>
        </p:nvSpPr>
        <p:spPr>
          <a:xfrm>
            <a:off x="3677263" y="2369444"/>
            <a:ext cx="8334739" cy="3877370"/>
          </a:xfrm>
          <a:prstGeom prst="roundRect">
            <a:avLst>
              <a:gd name="adj" fmla="val 1440"/>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a:extLst>
              <a:ext uri="{FF2B5EF4-FFF2-40B4-BE49-F238E27FC236}">
                <a16:creationId xmlns:a16="http://schemas.microsoft.com/office/drawing/2014/main" id="{25A48E68-90A0-A829-6C4C-EDFFFE19F882}"/>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4" name="Footer Placeholder">
            <a:extLst>
              <a:ext uri="{FF2B5EF4-FFF2-40B4-BE49-F238E27FC236}">
                <a16:creationId xmlns:a16="http://schemas.microsoft.com/office/drawing/2014/main" id="{506D73F3-AEE4-F0C5-7FF2-07DBAF0434C9}"/>
              </a:ext>
            </a:extLst>
          </p:cNvPr>
          <p:cNvSpPr>
            <a:spLocks noGrp="1"/>
          </p:cNvSpPr>
          <p:nvPr>
            <p:ph type="ftr" sz="quarter" idx="72"/>
          </p:nvPr>
        </p:nvSpPr>
        <p:spPr/>
        <p:txBody>
          <a:bodyPr/>
          <a:lstStyle/>
          <a:p>
            <a:r>
              <a:rPr lang="en-GB"/>
              <a:t>Copyright © 2023 HCL Technologies | Confidential</a:t>
            </a:r>
            <a:endParaRPr lang="en-AU"/>
          </a:p>
        </p:txBody>
      </p:sp>
      <p:sp>
        <p:nvSpPr>
          <p:cNvPr id="20" name="Rectangle: Rounded Corners 19" hidden="1">
            <a:extLst>
              <a:ext uri="{FF2B5EF4-FFF2-40B4-BE49-F238E27FC236}">
                <a16:creationId xmlns:a16="http://schemas.microsoft.com/office/drawing/2014/main" id="{747632F2-BE8A-CB81-C785-B689CEEB758A}"/>
              </a:ext>
            </a:extLst>
          </p:cNvPr>
          <p:cNvSpPr/>
          <p:nvPr userDrawn="1"/>
        </p:nvSpPr>
        <p:spPr>
          <a:xfrm>
            <a:off x="3677260" y="2369444"/>
            <a:ext cx="8334739" cy="3877369"/>
          </a:xfrm>
          <a:prstGeom prst="roundRect">
            <a:avLst>
              <a:gd name="adj" fmla="val 1370"/>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4224BC79-BA13-6D8F-15F0-1E457DC265E3}"/>
              </a:ext>
            </a:extLst>
          </p:cNvPr>
          <p:cNvSpPr>
            <a:spLocks noGrp="1"/>
          </p:cNvSpPr>
          <p:nvPr>
            <p:ph type="title" hasCustomPrompt="1"/>
          </p:nvPr>
        </p:nvSpPr>
        <p:spPr>
          <a:xfrm>
            <a:off x="864001" y="860400"/>
            <a:ext cx="4997049" cy="1107996"/>
          </a:xfrm>
        </p:spPr>
        <p:txBody>
          <a:bodyPr/>
          <a:lstStyle>
            <a:lvl1pPr>
              <a:defRPr sz="4000">
                <a:solidFill>
                  <a:schemeClr val="tx1"/>
                </a:solidFill>
              </a:defRPr>
            </a:lvl1pPr>
          </a:lstStyle>
          <a:p>
            <a:r>
              <a:rPr lang="en-US" dirty="0"/>
              <a:t>Click to edit </a:t>
            </a:r>
            <a:br>
              <a:rPr lang="en-US" dirty="0"/>
            </a:br>
            <a:r>
              <a:rPr lang="en-US" dirty="0"/>
              <a:t>Master title style</a:t>
            </a:r>
          </a:p>
        </p:txBody>
      </p:sp>
      <p:sp>
        <p:nvSpPr>
          <p:cNvPr id="5" name="Subtitle">
            <a:extLst>
              <a:ext uri="{FF2B5EF4-FFF2-40B4-BE49-F238E27FC236}">
                <a16:creationId xmlns:a16="http://schemas.microsoft.com/office/drawing/2014/main" id="{E63D2DBD-85C8-9811-2E5E-043844DE3DAB}"/>
              </a:ext>
            </a:extLst>
          </p:cNvPr>
          <p:cNvSpPr>
            <a:spLocks noGrp="1"/>
          </p:cNvSpPr>
          <p:nvPr>
            <p:ph type="body" sz="quarter" idx="40" hasCustomPrompt="1"/>
          </p:nvPr>
        </p:nvSpPr>
        <p:spPr>
          <a:xfrm>
            <a:off x="6309997" y="925200"/>
            <a:ext cx="4983478" cy="307777"/>
          </a:xfrm>
        </p:spPr>
        <p:txBody>
          <a:bodyPr wrap="square" tIns="0">
            <a:spAutoFit/>
          </a:bodyPr>
          <a:lstStyle>
            <a:lvl1pPr>
              <a:defRPr sz="2000" b="0">
                <a:solidFill>
                  <a:schemeClr val="tx1"/>
                </a:solidFill>
                <a:latin typeface="+mn-lt"/>
                <a:cs typeface="+mj-cs"/>
              </a:defRPr>
            </a:lvl1pPr>
          </a:lstStyle>
          <a:p>
            <a:pPr lvl="0"/>
            <a:r>
              <a:rPr lang="en-US" dirty="0"/>
              <a:t>Insert subtitle</a:t>
            </a:r>
          </a:p>
        </p:txBody>
      </p:sp>
      <p:sp>
        <p:nvSpPr>
          <p:cNvPr id="10" name="Data 1">
            <a:extLst>
              <a:ext uri="{FF2B5EF4-FFF2-40B4-BE49-F238E27FC236}">
                <a16:creationId xmlns:a16="http://schemas.microsoft.com/office/drawing/2014/main" id="{ED444FAE-DCCF-2A24-00EC-7D7650608D29}"/>
              </a:ext>
            </a:extLst>
          </p:cNvPr>
          <p:cNvSpPr>
            <a:spLocks noGrp="1"/>
          </p:cNvSpPr>
          <p:nvPr>
            <p:ph type="body" sz="quarter" idx="19" hasCustomPrompt="1"/>
          </p:nvPr>
        </p:nvSpPr>
        <p:spPr>
          <a:xfrm>
            <a:off x="887509" y="2791481"/>
            <a:ext cx="1928633" cy="1097393"/>
          </a:xfrm>
          <a:prstGeom prst="rect">
            <a:avLst/>
          </a:prstGeom>
          <a:noFill/>
        </p:spPr>
        <p:txBody>
          <a:bodyPr wrap="square" lIns="0" tIns="0" rIns="0" bIns="180000" anchor="t">
            <a:spAutoFit/>
          </a:bodyPr>
          <a:lstStyle>
            <a:lvl1pPr>
              <a:lnSpc>
                <a:spcPct val="75000"/>
              </a:lnSpc>
              <a:spcBef>
                <a:spcPts val="0"/>
              </a:spcBef>
              <a:spcAft>
                <a:spcPts val="900"/>
              </a:spcAft>
              <a:defRPr sz="4800" b="0">
                <a:solidFill>
                  <a:schemeClr val="bg1"/>
                </a:solidFill>
                <a:latin typeface="+mn-lt"/>
              </a:defRPr>
            </a:lvl1pPr>
            <a:lvl2pPr marL="0" indent="0">
              <a:spcBef>
                <a:spcPts val="0"/>
              </a:spcBef>
              <a:spcAft>
                <a:spcPts val="600"/>
              </a:spcAft>
              <a:buFontTx/>
              <a:buNone/>
              <a:defRPr sz="16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12" name="Data 2">
            <a:extLst>
              <a:ext uri="{FF2B5EF4-FFF2-40B4-BE49-F238E27FC236}">
                <a16:creationId xmlns:a16="http://schemas.microsoft.com/office/drawing/2014/main" id="{FB7E2F16-0071-266A-27A1-081B5CC47C3C}"/>
              </a:ext>
            </a:extLst>
          </p:cNvPr>
          <p:cNvSpPr>
            <a:spLocks noGrp="1"/>
          </p:cNvSpPr>
          <p:nvPr>
            <p:ph type="body" sz="quarter" idx="21" hasCustomPrompt="1"/>
          </p:nvPr>
        </p:nvSpPr>
        <p:spPr>
          <a:xfrm>
            <a:off x="887509" y="4716000"/>
            <a:ext cx="1928633" cy="1097393"/>
          </a:xfrm>
          <a:prstGeom prst="rect">
            <a:avLst/>
          </a:prstGeom>
          <a:noFill/>
        </p:spPr>
        <p:txBody>
          <a:bodyPr wrap="square" lIns="0" tIns="0" rIns="0" bIns="180000" anchor="t">
            <a:spAutoFit/>
          </a:bodyPr>
          <a:lstStyle>
            <a:lvl1pPr>
              <a:lnSpc>
                <a:spcPct val="75000"/>
              </a:lnSpc>
              <a:spcBef>
                <a:spcPts val="0"/>
              </a:spcBef>
              <a:spcAft>
                <a:spcPts val="900"/>
              </a:spcAft>
              <a:defRPr sz="4800" b="0">
                <a:solidFill>
                  <a:schemeClr val="bg1"/>
                </a:solidFill>
                <a:latin typeface="+mn-lt"/>
              </a:defRPr>
            </a:lvl1pPr>
            <a:lvl2pPr marL="0" indent="0">
              <a:spcBef>
                <a:spcPts val="0"/>
              </a:spcBef>
              <a:spcAft>
                <a:spcPts val="600"/>
              </a:spcAft>
              <a:buNone/>
              <a:defRPr sz="16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cxnSp>
        <p:nvCxnSpPr>
          <p:cNvPr id="2" name="Line">
            <a:extLst>
              <a:ext uri="{FF2B5EF4-FFF2-40B4-BE49-F238E27FC236}">
                <a16:creationId xmlns:a16="http://schemas.microsoft.com/office/drawing/2014/main" id="{D1AC425E-15F7-2DCB-64BE-4EA2B021BFD7}"/>
              </a:ext>
            </a:extLst>
          </p:cNvPr>
          <p:cNvCxnSpPr>
            <a:cxnSpLocks/>
          </p:cNvCxnSpPr>
          <p:nvPr userDrawn="1"/>
        </p:nvCxnSpPr>
        <p:spPr>
          <a:xfrm>
            <a:off x="898525" y="4261024"/>
            <a:ext cx="1917617"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sp>
        <p:nvSpPr>
          <p:cNvPr id="9" name="Text Placeholder">
            <a:extLst>
              <a:ext uri="{FF2B5EF4-FFF2-40B4-BE49-F238E27FC236}">
                <a16:creationId xmlns:a16="http://schemas.microsoft.com/office/drawing/2014/main" id="{E2D7C4EC-C2E2-3DD9-4597-EEE3A9722203}"/>
              </a:ext>
            </a:extLst>
          </p:cNvPr>
          <p:cNvSpPr>
            <a:spLocks noGrp="1"/>
          </p:cNvSpPr>
          <p:nvPr>
            <p:ph type="body" sz="quarter" idx="16" hasCustomPrompt="1"/>
          </p:nvPr>
        </p:nvSpPr>
        <p:spPr>
          <a:xfrm>
            <a:off x="4204772" y="2765444"/>
            <a:ext cx="3405086" cy="3080953"/>
          </a:xfrm>
        </p:spPr>
        <p:txBody>
          <a:bodyPr anchor="t"/>
          <a:lstStyle>
            <a:lvl1pPr>
              <a:defRPr sz="2000">
                <a:solidFill>
                  <a:schemeClr val="tx1"/>
                </a:solidFill>
                <a:latin typeface="+mj-lt"/>
              </a:defRPr>
            </a:lvl1pPr>
            <a:lvl2pPr marL="0" indent="0">
              <a:buNone/>
              <a:defRPr>
                <a:solidFill>
                  <a:schemeClr val="tx1"/>
                </a:solidFill>
              </a:defRPr>
            </a:lvl2pPr>
            <a:lvl3pPr marL="180000" indent="-180000">
              <a:spcAft>
                <a:spcPts val="900"/>
              </a:spcAft>
              <a:buFont typeface="HCLTech Roobert Light" pitchFamily="50" charset="0"/>
              <a:buChar char="•"/>
              <a:defRPr>
                <a:solidFill>
                  <a:schemeClr val="tx1"/>
                </a:solidFill>
              </a:defRPr>
            </a:lvl3pPr>
            <a:lvl4pPr marL="360000" indent="-180000">
              <a:spcAft>
                <a:spcPts val="900"/>
              </a:spcAft>
              <a:buClr>
                <a:schemeClr val="accent3"/>
              </a:buClr>
              <a:buFont typeface="HCLTech Roobert Light" pitchFamily="50" charset="0"/>
              <a:buChar char="–"/>
              <a:defRPr>
                <a:solidFill>
                  <a:schemeClr val="tx1"/>
                </a:solidFill>
              </a:defRPr>
            </a:lvl4pPr>
            <a:lvl5pPr marL="540000">
              <a:spcAft>
                <a:spcPts val="900"/>
              </a:spcAft>
              <a:defRPr>
                <a:solidFill>
                  <a:schemeClr val="tx1"/>
                </a:solidFill>
              </a:defRPr>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a:extLst>
              <a:ext uri="{FF2B5EF4-FFF2-40B4-BE49-F238E27FC236}">
                <a16:creationId xmlns:a16="http://schemas.microsoft.com/office/drawing/2014/main" id="{E02C564A-FD4B-64F5-6574-41D126214268}"/>
              </a:ext>
            </a:extLst>
          </p:cNvPr>
          <p:cNvSpPr>
            <a:spLocks noGrp="1"/>
          </p:cNvSpPr>
          <p:nvPr>
            <p:ph type="body" sz="quarter" idx="73" hasCustomPrompt="1"/>
          </p:nvPr>
        </p:nvSpPr>
        <p:spPr>
          <a:xfrm>
            <a:off x="8078371" y="2765444"/>
            <a:ext cx="3405086" cy="3080953"/>
          </a:xfrm>
        </p:spPr>
        <p:txBody>
          <a:bodyPr anchor="t"/>
          <a:lstStyle>
            <a:lvl1pPr>
              <a:defRPr sz="2000">
                <a:solidFill>
                  <a:schemeClr val="tx1"/>
                </a:solidFill>
                <a:latin typeface="+mj-lt"/>
              </a:defRPr>
            </a:lvl1pPr>
            <a:lvl2pPr marL="0" indent="0">
              <a:buNone/>
              <a:defRPr>
                <a:solidFill>
                  <a:schemeClr val="tx1"/>
                </a:solidFill>
              </a:defRPr>
            </a:lvl2pPr>
            <a:lvl3pPr marL="180000" indent="-180000">
              <a:spcAft>
                <a:spcPts val="900"/>
              </a:spcAft>
              <a:buFont typeface="HCLTech Roobert Light" pitchFamily="50" charset="0"/>
              <a:buChar char="•"/>
              <a:defRPr>
                <a:solidFill>
                  <a:schemeClr val="tx1"/>
                </a:solidFill>
              </a:defRPr>
            </a:lvl3pPr>
            <a:lvl4pPr marL="360000" indent="-180000">
              <a:spcAft>
                <a:spcPts val="900"/>
              </a:spcAft>
              <a:buClr>
                <a:schemeClr val="accent3"/>
              </a:buClr>
              <a:buFont typeface="HCLTech Roobert Light" pitchFamily="50" charset="0"/>
              <a:buChar char="–"/>
              <a:defRPr>
                <a:solidFill>
                  <a:schemeClr val="tx1"/>
                </a:solidFill>
              </a:defRPr>
            </a:lvl4pPr>
            <a:lvl5pPr marL="540000">
              <a:spcAft>
                <a:spcPts val="900"/>
              </a:spcAft>
              <a:defRPr>
                <a:solidFill>
                  <a:schemeClr val="tx1"/>
                </a:solidFill>
              </a:defRPr>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54600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Infographics – Numbers (2), Image">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25A48E68-90A0-A829-6C4C-EDFFFE19F882}"/>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5" name="Footer Placeholder">
            <a:extLst>
              <a:ext uri="{FF2B5EF4-FFF2-40B4-BE49-F238E27FC236}">
                <a16:creationId xmlns:a16="http://schemas.microsoft.com/office/drawing/2014/main" id="{1A617FD7-88E5-D8C6-1C0E-1C068CB4585F}"/>
              </a:ext>
            </a:extLst>
          </p:cNvPr>
          <p:cNvSpPr>
            <a:spLocks noGrp="1"/>
          </p:cNvSpPr>
          <p:nvPr>
            <p:ph type="ftr" sz="quarter" idx="72"/>
          </p:nvPr>
        </p:nvSpPr>
        <p:spPr/>
        <p:txBody>
          <a:bodyPr/>
          <a:lstStyle/>
          <a:p>
            <a:r>
              <a:rPr lang="en-GB"/>
              <a:t>Copyright © 2023 HCL Technologies | Confidential</a:t>
            </a:r>
            <a:endParaRPr lang="en-GB" dirty="0"/>
          </a:p>
        </p:txBody>
      </p:sp>
      <p:sp>
        <p:nvSpPr>
          <p:cNvPr id="10" name="Rectangle: Rounded Corners 9">
            <a:extLst>
              <a:ext uri="{FF2B5EF4-FFF2-40B4-BE49-F238E27FC236}">
                <a16:creationId xmlns:a16="http://schemas.microsoft.com/office/drawing/2014/main" id="{636B7C54-00E8-6A06-F847-7CEB5532C4B6}"/>
              </a:ext>
              <a:ext uri="{C183D7F6-B498-43B3-948B-1728B52AA6E4}">
                <adec:decorative xmlns:adec="http://schemas.microsoft.com/office/drawing/2017/decorative" val="1"/>
              </a:ext>
            </a:extLst>
          </p:cNvPr>
          <p:cNvSpPr/>
          <p:nvPr userDrawn="1"/>
        </p:nvSpPr>
        <p:spPr>
          <a:xfrm>
            <a:off x="180001" y="2369444"/>
            <a:ext cx="3317262" cy="3877370"/>
          </a:xfrm>
          <a:prstGeom prst="roundRect">
            <a:avLst>
              <a:gd name="adj" fmla="val 1698"/>
            </a:avLst>
          </a:prstGeom>
          <a:gradFill flip="none" rotWithShape="1">
            <a:gsLst>
              <a:gs pos="10000">
                <a:schemeClr val="tx2"/>
              </a:gs>
              <a:gs pos="100000">
                <a:schemeClr val="accent4"/>
              </a:gs>
            </a:gsLst>
            <a:lin ang="21594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a:extLst>
              <a:ext uri="{FF2B5EF4-FFF2-40B4-BE49-F238E27FC236}">
                <a16:creationId xmlns:a16="http://schemas.microsoft.com/office/drawing/2014/main" id="{8E8C422F-7BC0-48D8-E1E2-FD44E9A4F4E1}"/>
              </a:ext>
            </a:extLst>
          </p:cNvPr>
          <p:cNvSpPr>
            <a:spLocks noGrp="1"/>
          </p:cNvSpPr>
          <p:nvPr>
            <p:ph type="pic" sz="quarter" idx="71" hasCustomPrompt="1"/>
          </p:nvPr>
        </p:nvSpPr>
        <p:spPr>
          <a:xfrm>
            <a:off x="3677264" y="2369442"/>
            <a:ext cx="8334739" cy="3877370"/>
          </a:xfrm>
          <a:prstGeom prst="roundRect">
            <a:avLst>
              <a:gd name="adj" fmla="val 1378"/>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6" name="Title 1">
            <a:extLst>
              <a:ext uri="{FF2B5EF4-FFF2-40B4-BE49-F238E27FC236}">
                <a16:creationId xmlns:a16="http://schemas.microsoft.com/office/drawing/2014/main" id="{D73DEFF4-1676-C823-D595-0FF2BA6E5F18}"/>
              </a:ext>
            </a:extLst>
          </p:cNvPr>
          <p:cNvSpPr>
            <a:spLocks noGrp="1"/>
          </p:cNvSpPr>
          <p:nvPr>
            <p:ph type="title" hasCustomPrompt="1"/>
          </p:nvPr>
        </p:nvSpPr>
        <p:spPr>
          <a:xfrm>
            <a:off x="864001" y="860400"/>
            <a:ext cx="4997049" cy="1107996"/>
          </a:xfrm>
        </p:spPr>
        <p:txBody>
          <a:bodyPr/>
          <a:lstStyle>
            <a:lvl1pPr>
              <a:defRPr sz="4000">
                <a:solidFill>
                  <a:schemeClr val="tx1"/>
                </a:solidFill>
              </a:defRPr>
            </a:lvl1pPr>
          </a:lstStyle>
          <a:p>
            <a:r>
              <a:rPr lang="en-US" dirty="0"/>
              <a:t>Click to edit </a:t>
            </a:r>
            <a:br>
              <a:rPr lang="en-US" dirty="0"/>
            </a:br>
            <a:r>
              <a:rPr lang="en-US" dirty="0"/>
              <a:t>Master title style</a:t>
            </a:r>
          </a:p>
        </p:txBody>
      </p:sp>
      <p:sp>
        <p:nvSpPr>
          <p:cNvPr id="7" name="Subtitle">
            <a:extLst>
              <a:ext uri="{FF2B5EF4-FFF2-40B4-BE49-F238E27FC236}">
                <a16:creationId xmlns:a16="http://schemas.microsoft.com/office/drawing/2014/main" id="{26FC0199-C374-8939-93C4-E6A0E297530A}"/>
              </a:ext>
            </a:extLst>
          </p:cNvPr>
          <p:cNvSpPr>
            <a:spLocks noGrp="1"/>
          </p:cNvSpPr>
          <p:nvPr>
            <p:ph type="body" sz="quarter" idx="40" hasCustomPrompt="1"/>
          </p:nvPr>
        </p:nvSpPr>
        <p:spPr>
          <a:xfrm>
            <a:off x="6309997" y="925200"/>
            <a:ext cx="4983478" cy="307777"/>
          </a:xfrm>
        </p:spPr>
        <p:txBody>
          <a:bodyPr wrap="square" tIns="0">
            <a:spAutoFit/>
          </a:bodyPr>
          <a:lstStyle>
            <a:lvl1pPr>
              <a:defRPr sz="2000" b="0">
                <a:solidFill>
                  <a:schemeClr val="tx1"/>
                </a:solidFill>
                <a:latin typeface="+mn-lt"/>
                <a:cs typeface="+mj-cs"/>
              </a:defRPr>
            </a:lvl1pPr>
          </a:lstStyle>
          <a:p>
            <a:pPr lvl="0"/>
            <a:r>
              <a:rPr lang="en-US" dirty="0"/>
              <a:t>Insert subtitle</a:t>
            </a:r>
          </a:p>
        </p:txBody>
      </p:sp>
      <p:sp>
        <p:nvSpPr>
          <p:cNvPr id="8" name="Data 1">
            <a:extLst>
              <a:ext uri="{FF2B5EF4-FFF2-40B4-BE49-F238E27FC236}">
                <a16:creationId xmlns:a16="http://schemas.microsoft.com/office/drawing/2014/main" id="{D3184070-F1A1-9A4D-2164-177772588499}"/>
              </a:ext>
            </a:extLst>
          </p:cNvPr>
          <p:cNvSpPr>
            <a:spLocks noGrp="1"/>
          </p:cNvSpPr>
          <p:nvPr>
            <p:ph type="body" sz="quarter" idx="19" hasCustomPrompt="1"/>
          </p:nvPr>
        </p:nvSpPr>
        <p:spPr>
          <a:xfrm>
            <a:off x="887509" y="2791481"/>
            <a:ext cx="1928633" cy="1097393"/>
          </a:xfrm>
          <a:prstGeom prst="rect">
            <a:avLst/>
          </a:prstGeom>
          <a:noFill/>
        </p:spPr>
        <p:txBody>
          <a:bodyPr wrap="square" lIns="0" tIns="0" rIns="0" bIns="180000" anchor="t">
            <a:spAutoFit/>
          </a:bodyPr>
          <a:lstStyle>
            <a:lvl1pPr>
              <a:lnSpc>
                <a:spcPct val="75000"/>
              </a:lnSpc>
              <a:spcBef>
                <a:spcPts val="0"/>
              </a:spcBef>
              <a:spcAft>
                <a:spcPts val="900"/>
              </a:spcAft>
              <a:defRPr sz="4800" b="0">
                <a:solidFill>
                  <a:schemeClr val="bg1"/>
                </a:solidFill>
                <a:latin typeface="+mn-lt"/>
              </a:defRPr>
            </a:lvl1pPr>
            <a:lvl2pPr marL="0" indent="0">
              <a:spcBef>
                <a:spcPts val="0"/>
              </a:spcBef>
              <a:spcAft>
                <a:spcPts val="600"/>
              </a:spcAft>
              <a:buFontTx/>
              <a:buNone/>
              <a:defRPr sz="16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11" name="Data 2">
            <a:extLst>
              <a:ext uri="{FF2B5EF4-FFF2-40B4-BE49-F238E27FC236}">
                <a16:creationId xmlns:a16="http://schemas.microsoft.com/office/drawing/2014/main" id="{04C24B2E-FBDC-A100-5A80-8810064CF19A}"/>
              </a:ext>
            </a:extLst>
          </p:cNvPr>
          <p:cNvSpPr>
            <a:spLocks noGrp="1"/>
          </p:cNvSpPr>
          <p:nvPr>
            <p:ph type="body" sz="quarter" idx="21" hasCustomPrompt="1"/>
          </p:nvPr>
        </p:nvSpPr>
        <p:spPr>
          <a:xfrm>
            <a:off x="887509" y="4716000"/>
            <a:ext cx="1928633" cy="1097393"/>
          </a:xfrm>
          <a:prstGeom prst="rect">
            <a:avLst/>
          </a:prstGeom>
          <a:noFill/>
        </p:spPr>
        <p:txBody>
          <a:bodyPr wrap="square" lIns="0" tIns="0" rIns="0" bIns="180000" anchor="t">
            <a:spAutoFit/>
          </a:bodyPr>
          <a:lstStyle>
            <a:lvl1pPr>
              <a:lnSpc>
                <a:spcPct val="75000"/>
              </a:lnSpc>
              <a:spcBef>
                <a:spcPts val="0"/>
              </a:spcBef>
              <a:spcAft>
                <a:spcPts val="900"/>
              </a:spcAft>
              <a:defRPr sz="4800" b="0">
                <a:solidFill>
                  <a:schemeClr val="bg1"/>
                </a:solidFill>
                <a:latin typeface="+mn-lt"/>
              </a:defRPr>
            </a:lvl1pPr>
            <a:lvl2pPr marL="0" indent="0">
              <a:spcBef>
                <a:spcPts val="0"/>
              </a:spcBef>
              <a:spcAft>
                <a:spcPts val="600"/>
              </a:spcAft>
              <a:buFontTx/>
              <a:buNone/>
              <a:defRPr sz="16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cxnSp>
        <p:nvCxnSpPr>
          <p:cNvPr id="2" name="Line">
            <a:extLst>
              <a:ext uri="{FF2B5EF4-FFF2-40B4-BE49-F238E27FC236}">
                <a16:creationId xmlns:a16="http://schemas.microsoft.com/office/drawing/2014/main" id="{8567F940-DC9B-F45E-3BA6-CCB3D6B590C8}"/>
              </a:ext>
            </a:extLst>
          </p:cNvPr>
          <p:cNvCxnSpPr>
            <a:cxnSpLocks/>
          </p:cNvCxnSpPr>
          <p:nvPr userDrawn="1"/>
        </p:nvCxnSpPr>
        <p:spPr>
          <a:xfrm>
            <a:off x="898525" y="4261024"/>
            <a:ext cx="1917617"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064103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Infographics – Numbers (3), Intro, Image">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9AA9CEE4-D253-C905-1E38-8A50A4E3F5E7}"/>
              </a:ext>
            </a:extLst>
          </p:cNvPr>
          <p:cNvSpPr>
            <a:spLocks noGrp="1"/>
          </p:cNvSpPr>
          <p:nvPr>
            <p:ph type="sldNum" sz="quarter" idx="11"/>
          </p:nvPr>
        </p:nvSpPr>
        <p:spPr/>
        <p:txBody>
          <a:bodyPr/>
          <a:lstStyle/>
          <a:p>
            <a:fld id="{131B1B71-F777-4265-92BF-3E95CD792424}" type="slidenum">
              <a:rPr lang="en-US" smtClean="0"/>
              <a:pPr/>
              <a:t>‹#›</a:t>
            </a:fld>
            <a:endParaRPr lang="en-US" dirty="0"/>
          </a:p>
        </p:txBody>
      </p:sp>
      <p:sp>
        <p:nvSpPr>
          <p:cNvPr id="3" name="Footer Placeholder">
            <a:extLst>
              <a:ext uri="{FF2B5EF4-FFF2-40B4-BE49-F238E27FC236}">
                <a16:creationId xmlns:a16="http://schemas.microsoft.com/office/drawing/2014/main" id="{E93C41A6-86D2-055B-397B-147F2B200C0B}"/>
              </a:ext>
            </a:extLst>
          </p:cNvPr>
          <p:cNvSpPr>
            <a:spLocks noGrp="1"/>
          </p:cNvSpPr>
          <p:nvPr>
            <p:ph type="ftr" sz="quarter" idx="72"/>
          </p:nvPr>
        </p:nvSpPr>
        <p:spPr/>
        <p:txBody>
          <a:bodyPr/>
          <a:lstStyle/>
          <a:p>
            <a:r>
              <a:rPr lang="en-GB"/>
              <a:t>Copyright © 2023 HCL Technologies | Confidential</a:t>
            </a:r>
            <a:endParaRPr lang="en-GB" dirty="0"/>
          </a:p>
        </p:txBody>
      </p:sp>
      <p:sp>
        <p:nvSpPr>
          <p:cNvPr id="11" name="Picture Placeholder">
            <a:extLst>
              <a:ext uri="{FF2B5EF4-FFF2-40B4-BE49-F238E27FC236}">
                <a16:creationId xmlns:a16="http://schemas.microsoft.com/office/drawing/2014/main" id="{FF6014E2-6150-E8E7-B6F7-09BB4D0B56FD}"/>
              </a:ext>
            </a:extLst>
          </p:cNvPr>
          <p:cNvSpPr>
            <a:spLocks noGrp="1"/>
          </p:cNvSpPr>
          <p:nvPr>
            <p:ph type="pic" sz="quarter" idx="71" hasCustomPrompt="1"/>
          </p:nvPr>
        </p:nvSpPr>
        <p:spPr>
          <a:xfrm>
            <a:off x="180000" y="180001"/>
            <a:ext cx="4146174" cy="6066811"/>
          </a:xfrm>
          <a:prstGeom prst="roundRect">
            <a:avLst>
              <a:gd name="adj" fmla="val 1332"/>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10" name="Second level heading">
            <a:extLst>
              <a:ext uri="{FF2B5EF4-FFF2-40B4-BE49-F238E27FC236}">
                <a16:creationId xmlns:a16="http://schemas.microsoft.com/office/drawing/2014/main" id="{CDCBE750-EA62-73F1-6EF6-D766ABA661A2}"/>
              </a:ext>
            </a:extLst>
          </p:cNvPr>
          <p:cNvSpPr>
            <a:spLocks noGrp="1"/>
          </p:cNvSpPr>
          <p:nvPr>
            <p:ph type="body" sz="quarter" idx="12" hasCustomPrompt="1"/>
          </p:nvPr>
        </p:nvSpPr>
        <p:spPr>
          <a:xfrm>
            <a:off x="4936827" y="832117"/>
            <a:ext cx="4108647" cy="307777"/>
          </a:xfrm>
        </p:spPr>
        <p:txBody>
          <a:bodyPr wrap="square" anchor="t">
            <a:spAutoFit/>
          </a:bodyPr>
          <a:lstStyle>
            <a:lvl1pPr>
              <a:defRPr>
                <a:solidFill>
                  <a:schemeClr val="tx1"/>
                </a:solidFill>
              </a:defRPr>
            </a:lvl1pPr>
          </a:lstStyle>
          <a:p>
            <a:pPr lvl="0"/>
            <a:r>
              <a:rPr lang="en-US" dirty="0"/>
              <a:t>Second level heading</a:t>
            </a:r>
          </a:p>
        </p:txBody>
      </p:sp>
      <p:sp>
        <p:nvSpPr>
          <p:cNvPr id="2" name="Title 1">
            <a:extLst>
              <a:ext uri="{FF2B5EF4-FFF2-40B4-BE49-F238E27FC236}">
                <a16:creationId xmlns:a16="http://schemas.microsoft.com/office/drawing/2014/main" id="{B1FA044A-ABDB-43D0-BFDB-58E4C18A53BE}"/>
              </a:ext>
            </a:extLst>
          </p:cNvPr>
          <p:cNvSpPr>
            <a:spLocks noGrp="1"/>
          </p:cNvSpPr>
          <p:nvPr>
            <p:ph type="title" hasCustomPrompt="1"/>
          </p:nvPr>
        </p:nvSpPr>
        <p:spPr>
          <a:xfrm>
            <a:off x="4920298" y="1456398"/>
            <a:ext cx="4130989" cy="1107996"/>
          </a:xfrm>
        </p:spPr>
        <p:txBody>
          <a:bodyPr/>
          <a:lstStyle>
            <a:lvl1pPr>
              <a:defRPr sz="4000"/>
            </a:lvl1pPr>
          </a:lstStyle>
          <a:p>
            <a:r>
              <a:rPr lang="en-US" dirty="0"/>
              <a:t>Click to edit </a:t>
            </a:r>
            <a:br>
              <a:rPr lang="en-US" dirty="0"/>
            </a:br>
            <a:r>
              <a:rPr lang="en-US" dirty="0"/>
              <a:t>Master title style </a:t>
            </a:r>
          </a:p>
        </p:txBody>
      </p:sp>
      <p:sp>
        <p:nvSpPr>
          <p:cNvPr id="27" name="Data 1">
            <a:extLst>
              <a:ext uri="{FF2B5EF4-FFF2-40B4-BE49-F238E27FC236}">
                <a16:creationId xmlns:a16="http://schemas.microsoft.com/office/drawing/2014/main" id="{9DB1678E-1289-0CB6-0275-03841B8E5A4A}"/>
              </a:ext>
            </a:extLst>
          </p:cNvPr>
          <p:cNvSpPr>
            <a:spLocks noGrp="1"/>
          </p:cNvSpPr>
          <p:nvPr>
            <p:ph type="body" sz="quarter" idx="19" hasCustomPrompt="1"/>
          </p:nvPr>
        </p:nvSpPr>
        <p:spPr>
          <a:xfrm>
            <a:off x="9620250" y="0"/>
            <a:ext cx="2571749" cy="2082705"/>
          </a:xfrm>
          <a:prstGeom prst="rect">
            <a:avLst/>
          </a:prstGeom>
          <a:solidFill>
            <a:schemeClr val="accent3"/>
          </a:solidFill>
        </p:spPr>
        <p:txBody>
          <a:bodyPr wrap="square" lIns="360000" tIns="180000" rIns="180000" bIns="180000" anchor="ctr">
            <a:noAutofit/>
          </a:bodyPr>
          <a:lstStyle>
            <a:lvl1pPr>
              <a:lnSpc>
                <a:spcPct val="75000"/>
              </a:lnSpc>
              <a:spcBef>
                <a:spcPts val="0"/>
              </a:spcBef>
              <a:spcAft>
                <a:spcPts val="1800"/>
              </a:spcAft>
              <a:defRPr sz="4400" b="0">
                <a:solidFill>
                  <a:schemeClr val="bg1"/>
                </a:solidFill>
                <a:latin typeface="+mn-lt"/>
              </a:defRPr>
            </a:lvl1pPr>
            <a:lvl2pPr marL="0" indent="0">
              <a:spcBef>
                <a:spcPts val="0"/>
              </a:spcBef>
              <a:spcAft>
                <a:spcPts val="600"/>
              </a:spcAft>
              <a:buFontTx/>
              <a:buNone/>
              <a:defRPr sz="14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28" name="Data 2">
            <a:extLst>
              <a:ext uri="{FF2B5EF4-FFF2-40B4-BE49-F238E27FC236}">
                <a16:creationId xmlns:a16="http://schemas.microsoft.com/office/drawing/2014/main" id="{C048E164-3E52-26BE-A99D-DE17CF067F05}"/>
              </a:ext>
            </a:extLst>
          </p:cNvPr>
          <p:cNvSpPr>
            <a:spLocks noGrp="1"/>
          </p:cNvSpPr>
          <p:nvPr>
            <p:ph type="body" sz="quarter" idx="41" hasCustomPrompt="1"/>
          </p:nvPr>
        </p:nvSpPr>
        <p:spPr>
          <a:xfrm>
            <a:off x="9620250" y="2083006"/>
            <a:ext cx="2571749" cy="2080800"/>
          </a:xfrm>
          <a:prstGeom prst="rect">
            <a:avLst/>
          </a:prstGeom>
          <a:solidFill>
            <a:schemeClr val="accent4"/>
          </a:solidFill>
        </p:spPr>
        <p:txBody>
          <a:bodyPr wrap="square" lIns="360000" tIns="180000" rIns="180000" bIns="180000" anchor="ctr">
            <a:noAutofit/>
          </a:bodyPr>
          <a:lstStyle>
            <a:lvl1pPr>
              <a:lnSpc>
                <a:spcPct val="75000"/>
              </a:lnSpc>
              <a:spcBef>
                <a:spcPts val="0"/>
              </a:spcBef>
              <a:spcAft>
                <a:spcPts val="1800"/>
              </a:spcAft>
              <a:defRPr sz="4400" b="0">
                <a:solidFill>
                  <a:schemeClr val="bg1"/>
                </a:solidFill>
                <a:latin typeface="+mn-lt"/>
              </a:defRPr>
            </a:lvl1pPr>
            <a:lvl2pPr marL="0" indent="0">
              <a:spcBef>
                <a:spcPts val="0"/>
              </a:spcBef>
              <a:spcAft>
                <a:spcPts val="600"/>
              </a:spcAft>
              <a:buFontTx/>
              <a:buNone/>
              <a:defRPr sz="14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14" name="Data 3">
            <a:extLst>
              <a:ext uri="{FF2B5EF4-FFF2-40B4-BE49-F238E27FC236}">
                <a16:creationId xmlns:a16="http://schemas.microsoft.com/office/drawing/2014/main" id="{6667B1DB-7DD2-1329-B4C1-3CFA012EF1E6}"/>
              </a:ext>
            </a:extLst>
          </p:cNvPr>
          <p:cNvSpPr>
            <a:spLocks noGrp="1"/>
          </p:cNvSpPr>
          <p:nvPr>
            <p:ph type="body" sz="quarter" idx="42" hasCustomPrompt="1"/>
          </p:nvPr>
        </p:nvSpPr>
        <p:spPr>
          <a:xfrm>
            <a:off x="9620250" y="4163806"/>
            <a:ext cx="2571750" cy="2083006"/>
          </a:xfrm>
          <a:custGeom>
            <a:avLst/>
            <a:gdLst>
              <a:gd name="connsiteX0" fmla="*/ 0 w 2571750"/>
              <a:gd name="connsiteY0" fmla="*/ 0 h 2083006"/>
              <a:gd name="connsiteX1" fmla="*/ 2571750 w 2571750"/>
              <a:gd name="connsiteY1" fmla="*/ 0 h 2083006"/>
              <a:gd name="connsiteX2" fmla="*/ 2571750 w 2571750"/>
              <a:gd name="connsiteY2" fmla="*/ 2083006 h 2083006"/>
              <a:gd name="connsiteX3" fmla="*/ 56600 w 2571750"/>
              <a:gd name="connsiteY3" fmla="*/ 2083006 h 2083006"/>
              <a:gd name="connsiteX4" fmla="*/ 0 w 2571750"/>
              <a:gd name="connsiteY4" fmla="*/ 2026406 h 2083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0" h="2083006">
                <a:moveTo>
                  <a:pt x="0" y="0"/>
                </a:moveTo>
                <a:lnTo>
                  <a:pt x="2571750" y="0"/>
                </a:lnTo>
                <a:lnTo>
                  <a:pt x="2571750" y="2083006"/>
                </a:lnTo>
                <a:lnTo>
                  <a:pt x="56600" y="2083006"/>
                </a:lnTo>
                <a:cubicBezTo>
                  <a:pt x="25341" y="2083006"/>
                  <a:pt x="0" y="2057665"/>
                  <a:pt x="0" y="2026406"/>
                </a:cubicBezTo>
                <a:close/>
              </a:path>
            </a:pathLst>
          </a:custGeom>
          <a:solidFill>
            <a:schemeClr val="accent6"/>
          </a:solidFill>
        </p:spPr>
        <p:txBody>
          <a:bodyPr wrap="square" lIns="360000" tIns="234000" rIns="180000" bIns="180000" anchor="ctr">
            <a:noAutofit/>
          </a:bodyPr>
          <a:lstStyle>
            <a:lvl1pPr>
              <a:lnSpc>
                <a:spcPct val="75000"/>
              </a:lnSpc>
              <a:spcBef>
                <a:spcPts val="0"/>
              </a:spcBef>
              <a:spcAft>
                <a:spcPts val="1800"/>
              </a:spcAft>
              <a:defRPr sz="4400" b="0">
                <a:solidFill>
                  <a:schemeClr val="tx1"/>
                </a:solidFill>
                <a:latin typeface="+mn-lt"/>
              </a:defRPr>
            </a:lvl1pPr>
            <a:lvl2pPr marL="0" indent="0">
              <a:spcBef>
                <a:spcPts val="0"/>
              </a:spcBef>
              <a:spcAft>
                <a:spcPts val="600"/>
              </a:spcAft>
              <a:buFontTx/>
              <a:buNone/>
              <a:defRPr sz="1400">
                <a:solidFill>
                  <a:schemeClr val="tx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5" name="Text Placeholder">
            <a:extLst>
              <a:ext uri="{FF2B5EF4-FFF2-40B4-BE49-F238E27FC236}">
                <a16:creationId xmlns:a16="http://schemas.microsoft.com/office/drawing/2014/main" id="{8B711241-0ABE-834D-3ED5-92724F724350}"/>
              </a:ext>
            </a:extLst>
          </p:cNvPr>
          <p:cNvSpPr>
            <a:spLocks noGrp="1"/>
          </p:cNvSpPr>
          <p:nvPr>
            <p:ph type="body" sz="quarter" idx="16" hasCustomPrompt="1"/>
          </p:nvPr>
        </p:nvSpPr>
        <p:spPr>
          <a:xfrm>
            <a:off x="4936828" y="3651516"/>
            <a:ext cx="4130990" cy="2307959"/>
          </a:xfrm>
        </p:spPr>
        <p:txBody>
          <a:bodyPr anchor="t"/>
          <a:lstStyle>
            <a:lvl1pPr>
              <a:defRPr sz="2000">
                <a:solidFill>
                  <a:schemeClr val="tx1"/>
                </a:solidFill>
                <a:latin typeface="+mj-lt"/>
              </a:defRPr>
            </a:lvl1pPr>
            <a:lvl2pPr marL="0" indent="0">
              <a:buNone/>
              <a:defRPr>
                <a:solidFill>
                  <a:schemeClr val="tx1"/>
                </a:solidFill>
              </a:defRPr>
            </a:lvl2pPr>
            <a:lvl3pPr marL="180000" indent="-180000">
              <a:spcAft>
                <a:spcPts val="900"/>
              </a:spcAft>
              <a:buFont typeface="HCLTech Roobert Light" pitchFamily="50" charset="0"/>
              <a:buChar char="•"/>
              <a:defRPr>
                <a:solidFill>
                  <a:schemeClr val="tx1"/>
                </a:solidFill>
              </a:defRPr>
            </a:lvl3pPr>
            <a:lvl4pPr marL="360000" indent="-180000">
              <a:spcAft>
                <a:spcPts val="900"/>
              </a:spcAft>
              <a:buClr>
                <a:schemeClr val="accent3"/>
              </a:buClr>
              <a:buFont typeface="HCLTech Roobert Light" pitchFamily="50" charset="0"/>
              <a:buChar char="–"/>
              <a:defRPr>
                <a:solidFill>
                  <a:schemeClr val="tx1"/>
                </a:solidFill>
              </a:defRPr>
            </a:lvl4pPr>
            <a:lvl5pPr marL="540000">
              <a:spcAft>
                <a:spcPts val="900"/>
              </a:spcAft>
              <a:defRPr>
                <a:solidFill>
                  <a:schemeClr val="tx1"/>
                </a:solidFill>
              </a:defRPr>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032694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Infographics – Numbers (3), Heavy content">
    <p:bg>
      <p:bgPr>
        <a:solidFill>
          <a:schemeClr val="accent3"/>
        </a:solidFill>
        <a:effectLst/>
      </p:bgPr>
    </p:bg>
    <p:spTree>
      <p:nvGrpSpPr>
        <p:cNvPr id="1" name=""/>
        <p:cNvGrpSpPr/>
        <p:nvPr/>
      </p:nvGrpSpPr>
      <p:grpSpPr>
        <a:xfrm>
          <a:off x="0" y="0"/>
          <a:ext cx="0" cy="0"/>
          <a:chOff x="0" y="0"/>
          <a:chExt cx="0" cy="0"/>
        </a:xfrm>
      </p:grpSpPr>
      <p:pic>
        <p:nvPicPr>
          <p:cNvPr id="3" name="Gradient (Intense)">
            <a:extLst>
              <a:ext uri="{FF2B5EF4-FFF2-40B4-BE49-F238E27FC236}">
                <a16:creationId xmlns:a16="http://schemas.microsoft.com/office/drawing/2014/main" id="{F0FD64E6-2723-8AE6-843C-A13F8334093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724" r="579" b="435"/>
          <a:stretch/>
        </p:blipFill>
        <p:spPr>
          <a:xfrm>
            <a:off x="262" y="0"/>
            <a:ext cx="12191475" cy="6858000"/>
          </a:xfrm>
          <a:prstGeom prst="rect">
            <a:avLst/>
          </a:prstGeom>
        </p:spPr>
      </p:pic>
      <p:pic>
        <p:nvPicPr>
          <p:cNvPr id="16" name="HCLTech Logo">
            <a:extLst>
              <a:ext uri="{FF2B5EF4-FFF2-40B4-BE49-F238E27FC236}">
                <a16:creationId xmlns:a16="http://schemas.microsoft.com/office/drawing/2014/main" id="{E2EDAC78-AEF3-85D1-91FD-9A9C95614428}"/>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C464D64E-102A-4036-C6DF-CF212C78C120}"/>
              </a:ext>
            </a:extLst>
          </p:cNvPr>
          <p:cNvSpPr>
            <a:spLocks noGrp="1"/>
          </p:cNvSpPr>
          <p:nvPr>
            <p:ph type="ftr" sz="quarter" idx="43"/>
          </p:nvPr>
        </p:nvSpPr>
        <p:spPr/>
        <p:txBody>
          <a:bodyPr/>
          <a:lstStyle/>
          <a:p>
            <a:r>
              <a:rPr lang="en-GB"/>
              <a:t>Copyright © 2023 HCL Technologies | Confidential</a:t>
            </a:r>
            <a:endParaRPr lang="en-GB" dirty="0"/>
          </a:p>
        </p:txBody>
      </p:sp>
      <p:sp>
        <p:nvSpPr>
          <p:cNvPr id="17" name="Title 1">
            <a:extLst>
              <a:ext uri="{FF2B5EF4-FFF2-40B4-BE49-F238E27FC236}">
                <a16:creationId xmlns:a16="http://schemas.microsoft.com/office/drawing/2014/main" id="{FDC840D6-0BF6-144D-B473-BE27899F87E2}"/>
              </a:ext>
            </a:extLst>
          </p:cNvPr>
          <p:cNvSpPr>
            <a:spLocks noGrp="1"/>
          </p:cNvSpPr>
          <p:nvPr>
            <p:ph type="title" hasCustomPrompt="1"/>
          </p:nvPr>
        </p:nvSpPr>
        <p:spPr>
          <a:xfrm>
            <a:off x="864001" y="860400"/>
            <a:ext cx="3187299" cy="1661993"/>
          </a:xfrm>
        </p:spPr>
        <p:txBody>
          <a:bodyPr/>
          <a:lstStyle>
            <a:lvl1pPr>
              <a:defRPr sz="4000"/>
            </a:lvl1pPr>
          </a:lstStyle>
          <a:p>
            <a:r>
              <a:rPr lang="en-US" dirty="0"/>
              <a:t>Click to edit </a:t>
            </a:r>
            <a:br>
              <a:rPr lang="en-US" dirty="0"/>
            </a:br>
            <a:r>
              <a:rPr lang="en-US" dirty="0"/>
              <a:t>Master title style</a:t>
            </a:r>
          </a:p>
        </p:txBody>
      </p:sp>
      <p:sp>
        <p:nvSpPr>
          <p:cNvPr id="18" name="Subtitle">
            <a:extLst>
              <a:ext uri="{FF2B5EF4-FFF2-40B4-BE49-F238E27FC236}">
                <a16:creationId xmlns:a16="http://schemas.microsoft.com/office/drawing/2014/main" id="{9E6AF4F5-CB99-A0CF-DBA4-8C691543900E}"/>
              </a:ext>
            </a:extLst>
          </p:cNvPr>
          <p:cNvSpPr>
            <a:spLocks noGrp="1"/>
          </p:cNvSpPr>
          <p:nvPr>
            <p:ph type="body" sz="quarter" idx="40" hasCustomPrompt="1"/>
          </p:nvPr>
        </p:nvSpPr>
        <p:spPr>
          <a:xfrm>
            <a:off x="878400" y="2282400"/>
            <a:ext cx="3180992"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19" name="Text Placeholder">
            <a:extLst>
              <a:ext uri="{FF2B5EF4-FFF2-40B4-BE49-F238E27FC236}">
                <a16:creationId xmlns:a16="http://schemas.microsoft.com/office/drawing/2014/main" id="{6DCC0201-0F11-C5FB-013D-F0A2EB23CAC9}"/>
              </a:ext>
            </a:extLst>
          </p:cNvPr>
          <p:cNvSpPr>
            <a:spLocks noGrp="1"/>
          </p:cNvSpPr>
          <p:nvPr>
            <p:ph type="body" sz="quarter" idx="22" hasCustomPrompt="1"/>
          </p:nvPr>
        </p:nvSpPr>
        <p:spPr>
          <a:xfrm>
            <a:off x="4956176" y="935949"/>
            <a:ext cx="6337300" cy="1242101"/>
          </a:xfrm>
        </p:spPr>
        <p:txBody>
          <a:bodyPr/>
          <a:lstStyle>
            <a:lvl1pPr>
              <a:defRPr sz="2000">
                <a:latin typeface="+mj-lt"/>
              </a:defRPr>
            </a:lvl1pPr>
            <a:lvl2pPr marL="0" indent="0">
              <a:buFontTx/>
              <a:buNone/>
              <a:defRPr sz="1800"/>
            </a:lvl2pPr>
            <a:lvl3pPr marL="180000" indent="-285750">
              <a:buClr>
                <a:schemeClr val="tx1"/>
              </a:buClr>
              <a:buFont typeface="HCLTech Roobert Light" pitchFamily="50" charset="0"/>
              <a:buChar char="•"/>
              <a:defRPr sz="1800"/>
            </a:lvl3pPr>
          </a:lstStyle>
          <a:p>
            <a:pPr lvl="0"/>
            <a:r>
              <a:rPr lang="en-US" dirty="0"/>
              <a:t>Subhead</a:t>
            </a:r>
          </a:p>
          <a:p>
            <a:pPr lvl="1"/>
            <a:r>
              <a:rPr lang="en-US" dirty="0"/>
              <a:t>Second level</a:t>
            </a:r>
          </a:p>
          <a:p>
            <a:pPr lvl="2"/>
            <a:r>
              <a:rPr lang="en-US" dirty="0"/>
              <a:t>Third level</a:t>
            </a:r>
          </a:p>
        </p:txBody>
      </p:sp>
      <p:sp>
        <p:nvSpPr>
          <p:cNvPr id="13" name="Numbered Data 1">
            <a:extLst>
              <a:ext uri="{FF2B5EF4-FFF2-40B4-BE49-F238E27FC236}">
                <a16:creationId xmlns:a16="http://schemas.microsoft.com/office/drawing/2014/main" id="{381FC063-4227-3D5F-58CA-B2BEB4E43046}"/>
              </a:ext>
            </a:extLst>
          </p:cNvPr>
          <p:cNvSpPr>
            <a:spLocks noGrp="1"/>
          </p:cNvSpPr>
          <p:nvPr>
            <p:ph type="body" sz="quarter" idx="19" hasCustomPrompt="1"/>
          </p:nvPr>
        </p:nvSpPr>
        <p:spPr>
          <a:xfrm>
            <a:off x="4956175" y="3587217"/>
            <a:ext cx="1992434" cy="2372258"/>
          </a:xfrm>
          <a:prstGeom prst="roundRect">
            <a:avLst>
              <a:gd name="adj" fmla="val 2939"/>
            </a:avLst>
          </a:prstGeom>
          <a:solidFill>
            <a:schemeClr val="tx1">
              <a:alpha val="20000"/>
            </a:schemeClr>
          </a:solidFill>
        </p:spPr>
        <p:txBody>
          <a:bodyPr wrap="square" lIns="180000" tIns="360000" rIns="144000" bIns="180000" anchor="t">
            <a:noAutofit/>
          </a:bodyPr>
          <a:lstStyle>
            <a:lvl1pPr>
              <a:lnSpc>
                <a:spcPct val="75000"/>
              </a:lnSpc>
              <a:spcBef>
                <a:spcPts val="0"/>
              </a:spcBef>
              <a:spcAft>
                <a:spcPts val="2400"/>
              </a:spcAft>
              <a:defRPr sz="4400" b="0">
                <a:solidFill>
                  <a:schemeClr val="tx1"/>
                </a:solidFill>
                <a:latin typeface="+mn-lt"/>
              </a:defRPr>
            </a:lvl1pPr>
            <a:lvl2pPr marL="0" indent="0">
              <a:spcBef>
                <a:spcPts val="0"/>
              </a:spcBef>
              <a:spcAft>
                <a:spcPts val="600"/>
              </a:spcAft>
              <a:buFontTx/>
              <a:buNone/>
              <a:defRPr sz="1600">
                <a:solidFill>
                  <a:schemeClr val="tx1"/>
                </a:solidFill>
                <a:latin typeface="+mn-lt"/>
              </a:defRPr>
            </a:lvl2pPr>
            <a:lvl3pPr marL="180000" indent="-180000">
              <a:spcBef>
                <a:spcPts val="0"/>
              </a:spcBef>
              <a:spcAft>
                <a:spcPts val="300"/>
              </a:spcAft>
              <a:buClrTx/>
              <a:buFont typeface="HCLTech Roobert Light" panose="020B0604020202020204" pitchFamily="34" charset="0"/>
              <a:buChar char="•"/>
              <a:defRPr sz="1600">
                <a:solidFill>
                  <a:schemeClr val="tx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a:p>
            <a:pPr lvl="2"/>
            <a:r>
              <a:rPr lang="en-US" dirty="0"/>
              <a:t>Third level</a:t>
            </a:r>
          </a:p>
        </p:txBody>
      </p:sp>
      <p:sp>
        <p:nvSpPr>
          <p:cNvPr id="29" name="Numbered Data 2">
            <a:extLst>
              <a:ext uri="{FF2B5EF4-FFF2-40B4-BE49-F238E27FC236}">
                <a16:creationId xmlns:a16="http://schemas.microsoft.com/office/drawing/2014/main" id="{7391A5F5-201C-C949-E746-3EE0510C3A52}"/>
              </a:ext>
            </a:extLst>
          </p:cNvPr>
          <p:cNvSpPr>
            <a:spLocks noGrp="1"/>
          </p:cNvSpPr>
          <p:nvPr>
            <p:ph type="body" sz="quarter" idx="41" hasCustomPrompt="1"/>
          </p:nvPr>
        </p:nvSpPr>
        <p:spPr>
          <a:xfrm>
            <a:off x="7128608" y="3587217"/>
            <a:ext cx="1992434" cy="2372258"/>
          </a:xfrm>
          <a:prstGeom prst="roundRect">
            <a:avLst>
              <a:gd name="adj" fmla="val 2939"/>
            </a:avLst>
          </a:prstGeom>
          <a:solidFill>
            <a:schemeClr val="tx1">
              <a:alpha val="20000"/>
            </a:schemeClr>
          </a:solidFill>
        </p:spPr>
        <p:txBody>
          <a:bodyPr wrap="square" lIns="180000" tIns="360000" rIns="144000" bIns="180000" anchor="t">
            <a:noAutofit/>
          </a:bodyPr>
          <a:lstStyle>
            <a:lvl1pPr>
              <a:lnSpc>
                <a:spcPct val="75000"/>
              </a:lnSpc>
              <a:spcBef>
                <a:spcPts val="0"/>
              </a:spcBef>
              <a:spcAft>
                <a:spcPts val="2400"/>
              </a:spcAft>
              <a:defRPr sz="4400" b="0">
                <a:solidFill>
                  <a:schemeClr val="tx1"/>
                </a:solidFill>
                <a:latin typeface="+mn-lt"/>
              </a:defRPr>
            </a:lvl1pPr>
            <a:lvl2pPr marL="0" indent="0">
              <a:spcBef>
                <a:spcPts val="0"/>
              </a:spcBef>
              <a:spcAft>
                <a:spcPts val="600"/>
              </a:spcAft>
              <a:buFontTx/>
              <a:buNone/>
              <a:defRPr sz="1600">
                <a:solidFill>
                  <a:schemeClr val="tx1"/>
                </a:solidFill>
                <a:latin typeface="+mn-lt"/>
              </a:defRPr>
            </a:lvl2pPr>
            <a:lvl3pPr marL="180000" indent="-180000">
              <a:spcBef>
                <a:spcPts val="0"/>
              </a:spcBef>
              <a:spcAft>
                <a:spcPts val="300"/>
              </a:spcAft>
              <a:buClrTx/>
              <a:buFont typeface="HCLTech Roobert Light" panose="020B0604020202020204" pitchFamily="34" charset="0"/>
              <a:buChar char="•"/>
              <a:defRPr sz="1600">
                <a:solidFill>
                  <a:schemeClr val="tx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a:p>
            <a:pPr lvl="2"/>
            <a:r>
              <a:rPr lang="en-US" dirty="0"/>
              <a:t>Third level</a:t>
            </a:r>
          </a:p>
        </p:txBody>
      </p:sp>
      <p:sp>
        <p:nvSpPr>
          <p:cNvPr id="30" name="Numbered Data 3">
            <a:extLst>
              <a:ext uri="{FF2B5EF4-FFF2-40B4-BE49-F238E27FC236}">
                <a16:creationId xmlns:a16="http://schemas.microsoft.com/office/drawing/2014/main" id="{23A441EE-1162-6AA1-A952-B502691EC067}"/>
              </a:ext>
            </a:extLst>
          </p:cNvPr>
          <p:cNvSpPr>
            <a:spLocks noGrp="1"/>
          </p:cNvSpPr>
          <p:nvPr>
            <p:ph type="body" sz="quarter" idx="42" hasCustomPrompt="1"/>
          </p:nvPr>
        </p:nvSpPr>
        <p:spPr>
          <a:xfrm>
            <a:off x="9301041" y="3587217"/>
            <a:ext cx="1992434" cy="2372258"/>
          </a:xfrm>
          <a:prstGeom prst="roundRect">
            <a:avLst>
              <a:gd name="adj" fmla="val 2939"/>
            </a:avLst>
          </a:prstGeom>
          <a:solidFill>
            <a:schemeClr val="tx1">
              <a:alpha val="20000"/>
            </a:schemeClr>
          </a:solidFill>
        </p:spPr>
        <p:txBody>
          <a:bodyPr wrap="square" lIns="180000" tIns="360000" rIns="144000" bIns="180000" anchor="t">
            <a:noAutofit/>
          </a:bodyPr>
          <a:lstStyle>
            <a:lvl1pPr>
              <a:lnSpc>
                <a:spcPct val="75000"/>
              </a:lnSpc>
              <a:spcBef>
                <a:spcPts val="0"/>
              </a:spcBef>
              <a:spcAft>
                <a:spcPts val="2400"/>
              </a:spcAft>
              <a:defRPr sz="4400" b="0">
                <a:solidFill>
                  <a:schemeClr val="tx1"/>
                </a:solidFill>
                <a:latin typeface="+mn-lt"/>
              </a:defRPr>
            </a:lvl1pPr>
            <a:lvl2pPr marL="0" indent="0">
              <a:spcBef>
                <a:spcPts val="0"/>
              </a:spcBef>
              <a:spcAft>
                <a:spcPts val="600"/>
              </a:spcAft>
              <a:buFontTx/>
              <a:buNone/>
              <a:defRPr sz="1600">
                <a:solidFill>
                  <a:schemeClr val="tx1"/>
                </a:solidFill>
                <a:latin typeface="+mn-lt"/>
              </a:defRPr>
            </a:lvl2pPr>
            <a:lvl3pPr marL="180000" indent="-180000">
              <a:spcBef>
                <a:spcPts val="0"/>
              </a:spcBef>
              <a:spcAft>
                <a:spcPts val="300"/>
              </a:spcAft>
              <a:buClrTx/>
              <a:buFont typeface="HCLTech Roobert Light" panose="020B0604020202020204" pitchFamily="34" charset="0"/>
              <a:buChar char="•"/>
              <a:defRPr sz="1600">
                <a:solidFill>
                  <a:schemeClr val="tx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a:p>
            <a:pPr lvl="2"/>
            <a:r>
              <a:rPr lang="en-US" dirty="0"/>
              <a:t>Third level</a:t>
            </a:r>
          </a:p>
        </p:txBody>
      </p:sp>
    </p:spTree>
    <p:extLst>
      <p:ext uri="{BB962C8B-B14F-4D97-AF65-F5344CB8AC3E}">
        <p14:creationId xmlns:p14="http://schemas.microsoft.com/office/powerpoint/2010/main" val="4228457427"/>
      </p:ext>
    </p:extLst>
  </p:cSld>
  <p:clrMapOvr>
    <a:overrideClrMapping bg1="dk1" tx1="lt1" bg2="dk2" tx2="lt2" accent1="accent1" accent2="accent2" accent3="accent3" accent4="accent4" accent5="accent5" accent6="accent6" hlink="hlink" folHlink="folHlink"/>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Infographics – Numbers (4), Image">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25A48E68-90A0-A829-6C4C-EDFFFE19F882}"/>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14" name="Footer Placeholder">
            <a:extLst>
              <a:ext uri="{FF2B5EF4-FFF2-40B4-BE49-F238E27FC236}">
                <a16:creationId xmlns:a16="http://schemas.microsoft.com/office/drawing/2014/main" id="{344BE064-2249-7DB5-9844-F3A4277F87D5}"/>
              </a:ext>
            </a:extLst>
          </p:cNvPr>
          <p:cNvSpPr>
            <a:spLocks noGrp="1"/>
          </p:cNvSpPr>
          <p:nvPr>
            <p:ph type="ftr" sz="quarter" idx="74"/>
          </p:nvPr>
        </p:nvSpPr>
        <p:spPr/>
        <p:txBody>
          <a:bodyPr/>
          <a:lstStyle/>
          <a:p>
            <a:r>
              <a:rPr lang="en-GB"/>
              <a:t>Copyright © 2023 HCL Technologies | Confidential</a:t>
            </a:r>
            <a:endParaRPr lang="en-GB" dirty="0"/>
          </a:p>
        </p:txBody>
      </p:sp>
      <p:sp>
        <p:nvSpPr>
          <p:cNvPr id="4" name="Picture Placeholder">
            <a:extLst>
              <a:ext uri="{FF2B5EF4-FFF2-40B4-BE49-F238E27FC236}">
                <a16:creationId xmlns:a16="http://schemas.microsoft.com/office/drawing/2014/main" id="{8E8C422F-7BC0-48D8-E1E2-FD44E9A4F4E1}"/>
              </a:ext>
            </a:extLst>
          </p:cNvPr>
          <p:cNvSpPr>
            <a:spLocks noGrp="1"/>
          </p:cNvSpPr>
          <p:nvPr>
            <p:ph type="pic" sz="quarter" idx="71" hasCustomPrompt="1"/>
          </p:nvPr>
        </p:nvSpPr>
        <p:spPr>
          <a:xfrm>
            <a:off x="6633799" y="2369442"/>
            <a:ext cx="5378203" cy="3877370"/>
          </a:xfrm>
          <a:prstGeom prst="roundRect">
            <a:avLst>
              <a:gd name="adj" fmla="val 1476"/>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9" name="Rectangle: Rounded Corners 8">
            <a:extLst>
              <a:ext uri="{FF2B5EF4-FFF2-40B4-BE49-F238E27FC236}">
                <a16:creationId xmlns:a16="http://schemas.microsoft.com/office/drawing/2014/main" id="{41F2BFAE-1B77-9983-25D4-3C3C41236F3F}"/>
              </a:ext>
              <a:ext uri="{C183D7F6-B498-43B3-948B-1728B52AA6E4}">
                <adec:decorative xmlns:adec="http://schemas.microsoft.com/office/drawing/2017/decorative" val="1"/>
              </a:ext>
            </a:extLst>
          </p:cNvPr>
          <p:cNvSpPr/>
          <p:nvPr userDrawn="1"/>
        </p:nvSpPr>
        <p:spPr>
          <a:xfrm>
            <a:off x="180000" y="2369444"/>
            <a:ext cx="6273618" cy="3877370"/>
          </a:xfrm>
          <a:prstGeom prst="roundRect">
            <a:avLst>
              <a:gd name="adj" fmla="val 1517"/>
            </a:avLst>
          </a:prstGeom>
          <a:gradFill flip="none" rotWithShape="1">
            <a:gsLst>
              <a:gs pos="10000">
                <a:schemeClr val="tx2"/>
              </a:gs>
              <a:gs pos="100000">
                <a:schemeClr val="accent4"/>
              </a:gs>
            </a:gsLst>
            <a:lin ang="21594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59181F93-AC68-5B59-60A1-F3E5B539F6B6}"/>
              </a:ext>
            </a:extLst>
          </p:cNvPr>
          <p:cNvSpPr>
            <a:spLocks noGrp="1"/>
          </p:cNvSpPr>
          <p:nvPr>
            <p:ph type="title" hasCustomPrompt="1"/>
          </p:nvPr>
        </p:nvSpPr>
        <p:spPr>
          <a:xfrm>
            <a:off x="864001" y="860400"/>
            <a:ext cx="4997049" cy="1107996"/>
          </a:xfrm>
        </p:spPr>
        <p:txBody>
          <a:bodyPr/>
          <a:lstStyle>
            <a:lvl1pPr>
              <a:defRPr sz="4000">
                <a:solidFill>
                  <a:schemeClr val="tx1"/>
                </a:solidFill>
              </a:defRPr>
            </a:lvl1pPr>
          </a:lstStyle>
          <a:p>
            <a:r>
              <a:rPr lang="en-US" dirty="0"/>
              <a:t>Click to edit </a:t>
            </a:r>
            <a:br>
              <a:rPr lang="en-US" dirty="0"/>
            </a:br>
            <a:r>
              <a:rPr lang="en-US" dirty="0"/>
              <a:t>Master title style</a:t>
            </a:r>
          </a:p>
        </p:txBody>
      </p:sp>
      <p:sp>
        <p:nvSpPr>
          <p:cNvPr id="7" name="Subtitle">
            <a:extLst>
              <a:ext uri="{FF2B5EF4-FFF2-40B4-BE49-F238E27FC236}">
                <a16:creationId xmlns:a16="http://schemas.microsoft.com/office/drawing/2014/main" id="{18AD705D-279A-5157-4118-907325D39FD9}"/>
              </a:ext>
            </a:extLst>
          </p:cNvPr>
          <p:cNvSpPr>
            <a:spLocks noGrp="1"/>
          </p:cNvSpPr>
          <p:nvPr>
            <p:ph type="body" sz="quarter" idx="40" hasCustomPrompt="1"/>
          </p:nvPr>
        </p:nvSpPr>
        <p:spPr>
          <a:xfrm>
            <a:off x="6309997" y="925200"/>
            <a:ext cx="4983478" cy="307777"/>
          </a:xfrm>
        </p:spPr>
        <p:txBody>
          <a:bodyPr wrap="square" tIns="0">
            <a:spAutoFit/>
          </a:bodyPr>
          <a:lstStyle>
            <a:lvl1pPr>
              <a:defRPr sz="2000" b="0">
                <a:solidFill>
                  <a:schemeClr val="tx1"/>
                </a:solidFill>
                <a:latin typeface="+mn-lt"/>
                <a:cs typeface="+mj-cs"/>
              </a:defRPr>
            </a:lvl1pPr>
          </a:lstStyle>
          <a:p>
            <a:pPr lvl="0"/>
            <a:r>
              <a:rPr lang="en-US" dirty="0"/>
              <a:t>Insert subtitle</a:t>
            </a:r>
          </a:p>
        </p:txBody>
      </p:sp>
      <p:sp>
        <p:nvSpPr>
          <p:cNvPr id="10" name="Data 1">
            <a:extLst>
              <a:ext uri="{FF2B5EF4-FFF2-40B4-BE49-F238E27FC236}">
                <a16:creationId xmlns:a16="http://schemas.microsoft.com/office/drawing/2014/main" id="{ED444FAE-DCCF-2A24-00EC-7D7650608D29}"/>
              </a:ext>
            </a:extLst>
          </p:cNvPr>
          <p:cNvSpPr>
            <a:spLocks noGrp="1"/>
          </p:cNvSpPr>
          <p:nvPr>
            <p:ph type="body" sz="quarter" idx="19" hasCustomPrompt="1"/>
          </p:nvPr>
        </p:nvSpPr>
        <p:spPr>
          <a:xfrm>
            <a:off x="889200" y="2791481"/>
            <a:ext cx="2257225" cy="1097393"/>
          </a:xfrm>
          <a:prstGeom prst="rect">
            <a:avLst/>
          </a:prstGeom>
          <a:noFill/>
        </p:spPr>
        <p:txBody>
          <a:bodyPr wrap="square" lIns="0" tIns="0" rIns="0" bIns="180000" anchor="t">
            <a:spAutoFit/>
          </a:bodyPr>
          <a:lstStyle>
            <a:lvl1pPr>
              <a:lnSpc>
                <a:spcPct val="75000"/>
              </a:lnSpc>
              <a:spcBef>
                <a:spcPts val="0"/>
              </a:spcBef>
              <a:spcAft>
                <a:spcPts val="900"/>
              </a:spcAft>
              <a:defRPr sz="4800" b="0">
                <a:solidFill>
                  <a:schemeClr val="bg1"/>
                </a:solidFill>
                <a:latin typeface="+mn-lt"/>
              </a:defRPr>
            </a:lvl1pPr>
            <a:lvl2pPr marL="0" indent="0">
              <a:spcBef>
                <a:spcPts val="0"/>
              </a:spcBef>
              <a:spcAft>
                <a:spcPts val="600"/>
              </a:spcAft>
              <a:buFontTx/>
              <a:buNone/>
              <a:defRPr sz="16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8" name="Data 2">
            <a:extLst>
              <a:ext uri="{FF2B5EF4-FFF2-40B4-BE49-F238E27FC236}">
                <a16:creationId xmlns:a16="http://schemas.microsoft.com/office/drawing/2014/main" id="{79F5550F-E105-D620-A261-C68C44FA938A}"/>
              </a:ext>
            </a:extLst>
          </p:cNvPr>
          <p:cNvSpPr>
            <a:spLocks noGrp="1"/>
          </p:cNvSpPr>
          <p:nvPr>
            <p:ph type="body" sz="quarter" idx="72" hasCustomPrompt="1"/>
          </p:nvPr>
        </p:nvSpPr>
        <p:spPr>
          <a:xfrm>
            <a:off x="3616324" y="2791481"/>
            <a:ext cx="2257200" cy="1097393"/>
          </a:xfrm>
          <a:prstGeom prst="rect">
            <a:avLst/>
          </a:prstGeom>
          <a:noFill/>
        </p:spPr>
        <p:txBody>
          <a:bodyPr wrap="square" lIns="0" tIns="0" rIns="0" bIns="180000" anchor="t">
            <a:spAutoFit/>
          </a:bodyPr>
          <a:lstStyle>
            <a:lvl1pPr>
              <a:lnSpc>
                <a:spcPct val="75000"/>
              </a:lnSpc>
              <a:spcBef>
                <a:spcPts val="0"/>
              </a:spcBef>
              <a:spcAft>
                <a:spcPts val="900"/>
              </a:spcAft>
              <a:defRPr sz="4800" b="0">
                <a:solidFill>
                  <a:schemeClr val="bg1"/>
                </a:solidFill>
                <a:latin typeface="+mn-lt"/>
              </a:defRPr>
            </a:lvl1pPr>
            <a:lvl2pPr marL="0" indent="0">
              <a:spcBef>
                <a:spcPts val="0"/>
              </a:spcBef>
              <a:spcAft>
                <a:spcPts val="600"/>
              </a:spcAft>
              <a:buFontTx/>
              <a:buNone/>
              <a:defRPr sz="16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12" name="Data 3">
            <a:extLst>
              <a:ext uri="{FF2B5EF4-FFF2-40B4-BE49-F238E27FC236}">
                <a16:creationId xmlns:a16="http://schemas.microsoft.com/office/drawing/2014/main" id="{FB7E2F16-0071-266A-27A1-081B5CC47C3C}"/>
              </a:ext>
            </a:extLst>
          </p:cNvPr>
          <p:cNvSpPr>
            <a:spLocks noGrp="1"/>
          </p:cNvSpPr>
          <p:nvPr>
            <p:ph type="body" sz="quarter" idx="21" hasCustomPrompt="1"/>
          </p:nvPr>
        </p:nvSpPr>
        <p:spPr>
          <a:xfrm>
            <a:off x="889200" y="4716000"/>
            <a:ext cx="2257225" cy="1097393"/>
          </a:xfrm>
          <a:prstGeom prst="rect">
            <a:avLst/>
          </a:prstGeom>
          <a:noFill/>
        </p:spPr>
        <p:txBody>
          <a:bodyPr wrap="square" lIns="0" tIns="0" rIns="0" bIns="180000" anchor="t">
            <a:spAutoFit/>
          </a:bodyPr>
          <a:lstStyle>
            <a:lvl1pPr>
              <a:lnSpc>
                <a:spcPct val="75000"/>
              </a:lnSpc>
              <a:spcBef>
                <a:spcPts val="0"/>
              </a:spcBef>
              <a:spcAft>
                <a:spcPts val="900"/>
              </a:spcAft>
              <a:defRPr sz="4800" b="0">
                <a:solidFill>
                  <a:schemeClr val="bg1"/>
                </a:solidFill>
                <a:latin typeface="+mn-lt"/>
              </a:defRPr>
            </a:lvl1pPr>
            <a:lvl2pPr marL="0" indent="0">
              <a:spcBef>
                <a:spcPts val="0"/>
              </a:spcBef>
              <a:spcAft>
                <a:spcPts val="600"/>
              </a:spcAft>
              <a:buFontTx/>
              <a:buNone/>
              <a:defRPr sz="16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11" name="Data 4">
            <a:extLst>
              <a:ext uri="{FF2B5EF4-FFF2-40B4-BE49-F238E27FC236}">
                <a16:creationId xmlns:a16="http://schemas.microsoft.com/office/drawing/2014/main" id="{3E49A7C9-F2AD-8B0E-4367-7AECFF5F7AA9}"/>
              </a:ext>
            </a:extLst>
          </p:cNvPr>
          <p:cNvSpPr>
            <a:spLocks noGrp="1"/>
          </p:cNvSpPr>
          <p:nvPr>
            <p:ph type="body" sz="quarter" idx="73" hasCustomPrompt="1"/>
          </p:nvPr>
        </p:nvSpPr>
        <p:spPr>
          <a:xfrm>
            <a:off x="3616324" y="4716000"/>
            <a:ext cx="2257200" cy="1097393"/>
          </a:xfrm>
          <a:prstGeom prst="rect">
            <a:avLst/>
          </a:prstGeom>
          <a:noFill/>
        </p:spPr>
        <p:txBody>
          <a:bodyPr wrap="square" lIns="0" tIns="0" rIns="0" bIns="180000" anchor="t">
            <a:spAutoFit/>
          </a:bodyPr>
          <a:lstStyle>
            <a:lvl1pPr>
              <a:lnSpc>
                <a:spcPct val="75000"/>
              </a:lnSpc>
              <a:spcBef>
                <a:spcPts val="0"/>
              </a:spcBef>
              <a:spcAft>
                <a:spcPts val="900"/>
              </a:spcAft>
              <a:defRPr sz="4800" b="0">
                <a:solidFill>
                  <a:schemeClr val="bg1"/>
                </a:solidFill>
                <a:latin typeface="+mn-lt"/>
              </a:defRPr>
            </a:lvl1pPr>
            <a:lvl2pPr marL="0" indent="0">
              <a:spcBef>
                <a:spcPts val="0"/>
              </a:spcBef>
              <a:spcAft>
                <a:spcPts val="600"/>
              </a:spcAft>
              <a:buFontTx/>
              <a:buNone/>
              <a:defRPr sz="16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grpSp>
        <p:nvGrpSpPr>
          <p:cNvPr id="2" name="Lines">
            <a:extLst>
              <a:ext uri="{FF2B5EF4-FFF2-40B4-BE49-F238E27FC236}">
                <a16:creationId xmlns:a16="http://schemas.microsoft.com/office/drawing/2014/main" id="{DD1477E0-571D-F2F3-DA99-E871215B08DF}"/>
              </a:ext>
            </a:extLst>
          </p:cNvPr>
          <p:cNvGrpSpPr/>
          <p:nvPr userDrawn="1"/>
        </p:nvGrpSpPr>
        <p:grpSpPr>
          <a:xfrm>
            <a:off x="898524" y="4319752"/>
            <a:ext cx="4975000" cy="0"/>
            <a:chOff x="898524" y="4319752"/>
            <a:chExt cx="4975000" cy="0"/>
          </a:xfrm>
        </p:grpSpPr>
        <p:cxnSp>
          <p:nvCxnSpPr>
            <p:cNvPr id="5" name="Straight Connector 4">
              <a:extLst>
                <a:ext uri="{FF2B5EF4-FFF2-40B4-BE49-F238E27FC236}">
                  <a16:creationId xmlns:a16="http://schemas.microsoft.com/office/drawing/2014/main" id="{8E34FE98-2312-0856-E86C-061611EDAB9B}"/>
                </a:ext>
              </a:extLst>
            </p:cNvPr>
            <p:cNvCxnSpPr>
              <a:cxnSpLocks/>
            </p:cNvCxnSpPr>
            <p:nvPr/>
          </p:nvCxnSpPr>
          <p:spPr>
            <a:xfrm>
              <a:off x="898524" y="4319752"/>
              <a:ext cx="22572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998E119-785C-369A-ECF4-10B8444E3184}"/>
                </a:ext>
              </a:extLst>
            </p:cNvPr>
            <p:cNvCxnSpPr>
              <a:cxnSpLocks/>
            </p:cNvCxnSpPr>
            <p:nvPr/>
          </p:nvCxnSpPr>
          <p:spPr>
            <a:xfrm>
              <a:off x="3616324" y="4319752"/>
              <a:ext cx="22572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05367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Infographics – Numbers (4), Boxes">
    <p:spTree>
      <p:nvGrpSpPr>
        <p:cNvPr id="1" name=""/>
        <p:cNvGrpSpPr/>
        <p:nvPr/>
      </p:nvGrpSpPr>
      <p:grpSpPr>
        <a:xfrm>
          <a:off x="0" y="0"/>
          <a:ext cx="0" cy="0"/>
          <a:chOff x="0" y="0"/>
          <a:chExt cx="0" cy="0"/>
        </a:xfrm>
      </p:grpSpPr>
      <p:sp>
        <p:nvSpPr>
          <p:cNvPr id="16" name="Gray BG">
            <a:extLst>
              <a:ext uri="{FF2B5EF4-FFF2-40B4-BE49-F238E27FC236}">
                <a16:creationId xmlns:a16="http://schemas.microsoft.com/office/drawing/2014/main" id="{31FBF3DA-C9DB-5DA7-2E9D-097B420A31A7}"/>
              </a:ext>
              <a:ext uri="{C183D7F6-B498-43B3-948B-1728B52AA6E4}">
                <adec:decorative xmlns:adec="http://schemas.microsoft.com/office/drawing/2017/decorative" val="1"/>
              </a:ext>
            </a:extLst>
          </p:cNvPr>
          <p:cNvSpPr/>
          <p:nvPr userDrawn="1"/>
        </p:nvSpPr>
        <p:spPr>
          <a:xfrm>
            <a:off x="0" y="-1"/>
            <a:ext cx="12192000" cy="4676775"/>
          </a:xfrm>
          <a:prstGeom prst="rect">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432662E1-3F20-2B90-F8C6-F9436128EE35}"/>
              </a:ext>
            </a:extLst>
          </p:cNvPr>
          <p:cNvSpPr>
            <a:spLocks noGrp="1"/>
          </p:cNvSpPr>
          <p:nvPr>
            <p:ph type="ftr" sz="quarter" idx="41"/>
          </p:nvPr>
        </p:nvSpPr>
        <p:spPr/>
        <p:txBody>
          <a:bodyPr/>
          <a:lstStyle/>
          <a:p>
            <a:r>
              <a:rPr lang="en-GB"/>
              <a:t>Copyright © 2023 HCL Technologies | Confidential</a:t>
            </a:r>
            <a:endParaRPr lang="en-GB" dirty="0"/>
          </a:p>
        </p:txBody>
      </p:sp>
      <p:sp>
        <p:nvSpPr>
          <p:cNvPr id="18" name="Title 1">
            <a:extLst>
              <a:ext uri="{FF2B5EF4-FFF2-40B4-BE49-F238E27FC236}">
                <a16:creationId xmlns:a16="http://schemas.microsoft.com/office/drawing/2014/main" id="{3DAAE8B6-0286-C2F3-9B4B-80024B2BDBD7}"/>
              </a:ext>
            </a:extLst>
          </p:cNvPr>
          <p:cNvSpPr>
            <a:spLocks noGrp="1"/>
          </p:cNvSpPr>
          <p:nvPr>
            <p:ph type="title" hasCustomPrompt="1"/>
          </p:nvPr>
        </p:nvSpPr>
        <p:spPr>
          <a:xfrm>
            <a:off x="864001" y="860400"/>
            <a:ext cx="10429474" cy="1107996"/>
          </a:xfrm>
        </p:spPr>
        <p:txBody>
          <a:bodyPr/>
          <a:lstStyle>
            <a:lvl1pPr>
              <a:defRPr sz="4000"/>
            </a:lvl1pPr>
          </a:lstStyle>
          <a:p>
            <a:r>
              <a:rPr lang="en-US" dirty="0"/>
              <a:t>Click to edit </a:t>
            </a:r>
            <a:br>
              <a:rPr lang="en-US" dirty="0"/>
            </a:br>
            <a:r>
              <a:rPr lang="en-US" dirty="0"/>
              <a:t>Master title style</a:t>
            </a:r>
          </a:p>
        </p:txBody>
      </p:sp>
      <p:sp>
        <p:nvSpPr>
          <p:cNvPr id="19" name="Subtitle">
            <a:extLst>
              <a:ext uri="{FF2B5EF4-FFF2-40B4-BE49-F238E27FC236}">
                <a16:creationId xmlns:a16="http://schemas.microsoft.com/office/drawing/2014/main" id="{EA5F0E4D-A42A-F2CC-3056-7B1CB405AF68}"/>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6" name="Numbered Data 1">
            <a:extLst>
              <a:ext uri="{FF2B5EF4-FFF2-40B4-BE49-F238E27FC236}">
                <a16:creationId xmlns:a16="http://schemas.microsoft.com/office/drawing/2014/main" id="{6B4670C2-61DC-90B3-AB57-D3CB8240A17B}"/>
              </a:ext>
            </a:extLst>
          </p:cNvPr>
          <p:cNvSpPr>
            <a:spLocks noGrp="1"/>
          </p:cNvSpPr>
          <p:nvPr>
            <p:ph type="body" sz="quarter" idx="19" hasCustomPrompt="1"/>
          </p:nvPr>
        </p:nvSpPr>
        <p:spPr>
          <a:xfrm>
            <a:off x="900000" y="3114984"/>
            <a:ext cx="2466000" cy="2844491"/>
          </a:xfrm>
          <a:prstGeom prst="roundRect">
            <a:avLst>
              <a:gd name="adj" fmla="val 2355"/>
            </a:avLst>
          </a:prstGeom>
          <a:solidFill>
            <a:schemeClr val="tx2"/>
          </a:solidFill>
        </p:spPr>
        <p:txBody>
          <a:bodyPr wrap="square" lIns="324000" tIns="432000" rIns="180000" bIns="180000" anchor="t">
            <a:noAutofit/>
          </a:bodyPr>
          <a:lstStyle>
            <a:lvl1pPr>
              <a:lnSpc>
                <a:spcPct val="75000"/>
              </a:lnSpc>
              <a:spcBef>
                <a:spcPts val="0"/>
              </a:spcBef>
              <a:spcAft>
                <a:spcPts val="2400"/>
              </a:spcAft>
              <a:defRPr sz="4400" b="0">
                <a:solidFill>
                  <a:schemeClr val="bg1"/>
                </a:solidFill>
                <a:latin typeface="+mn-lt"/>
              </a:defRPr>
            </a:lvl1pPr>
            <a:lvl2pPr marL="0" indent="0">
              <a:spcBef>
                <a:spcPts val="0"/>
              </a:spcBef>
              <a:spcAft>
                <a:spcPts val="600"/>
              </a:spcAft>
              <a:buFontTx/>
              <a:buNone/>
              <a:defRPr sz="1600">
                <a:solidFill>
                  <a:schemeClr val="bg1"/>
                </a:solidFill>
                <a:latin typeface="+mn-lt"/>
              </a:defRPr>
            </a:lvl2pPr>
            <a:lvl3pPr marL="180000" indent="-180000">
              <a:spcBef>
                <a:spcPts val="0"/>
              </a:spcBef>
              <a:spcAft>
                <a:spcPts val="300"/>
              </a:spcAft>
              <a:buClrTx/>
              <a:buFont typeface="HCLTech Roobert Light" panose="020B0604020202020204" pitchFamily="34" charset="0"/>
              <a:buChar char="•"/>
              <a:defRPr sz="16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a:p>
            <a:pPr lvl="2"/>
            <a:r>
              <a:rPr lang="en-US" dirty="0"/>
              <a:t>Third level</a:t>
            </a:r>
          </a:p>
        </p:txBody>
      </p:sp>
      <p:sp>
        <p:nvSpPr>
          <p:cNvPr id="7" name="Numbered Data 2">
            <a:extLst>
              <a:ext uri="{FF2B5EF4-FFF2-40B4-BE49-F238E27FC236}">
                <a16:creationId xmlns:a16="http://schemas.microsoft.com/office/drawing/2014/main" id="{BE9F3637-DA28-C50D-9AB0-8B736C2EAA61}"/>
              </a:ext>
            </a:extLst>
          </p:cNvPr>
          <p:cNvSpPr>
            <a:spLocks noGrp="1"/>
          </p:cNvSpPr>
          <p:nvPr>
            <p:ph type="body" sz="quarter" idx="21" hasCustomPrompt="1"/>
          </p:nvPr>
        </p:nvSpPr>
        <p:spPr>
          <a:xfrm>
            <a:off x="3542492" y="3114984"/>
            <a:ext cx="2466000" cy="2844491"/>
          </a:xfrm>
          <a:prstGeom prst="roundRect">
            <a:avLst>
              <a:gd name="adj" fmla="val 2237"/>
            </a:avLst>
          </a:prstGeom>
          <a:solidFill>
            <a:schemeClr val="accent3"/>
          </a:solidFill>
        </p:spPr>
        <p:txBody>
          <a:bodyPr wrap="square" lIns="324000" tIns="432000" rIns="180000" bIns="180000" anchor="t">
            <a:noAutofit/>
          </a:bodyPr>
          <a:lstStyle>
            <a:lvl1pPr>
              <a:lnSpc>
                <a:spcPct val="75000"/>
              </a:lnSpc>
              <a:spcBef>
                <a:spcPts val="0"/>
              </a:spcBef>
              <a:spcAft>
                <a:spcPts val="2400"/>
              </a:spcAft>
              <a:defRPr sz="4400" b="0">
                <a:solidFill>
                  <a:schemeClr val="bg1"/>
                </a:solidFill>
                <a:latin typeface="+mn-lt"/>
              </a:defRPr>
            </a:lvl1pPr>
            <a:lvl2pPr marL="0" indent="0">
              <a:spcBef>
                <a:spcPts val="0"/>
              </a:spcBef>
              <a:spcAft>
                <a:spcPts val="600"/>
              </a:spcAft>
              <a:buFontTx/>
              <a:buNone/>
              <a:defRPr sz="1600">
                <a:solidFill>
                  <a:schemeClr val="bg1"/>
                </a:solidFill>
                <a:latin typeface="+mn-lt"/>
              </a:defRPr>
            </a:lvl2pPr>
            <a:lvl3pPr marL="180000" indent="-180000">
              <a:spcBef>
                <a:spcPts val="0"/>
              </a:spcBef>
              <a:spcAft>
                <a:spcPts val="300"/>
              </a:spcAft>
              <a:buClrTx/>
              <a:buFont typeface="HCLTech Roobert Light" panose="020B0604020202020204" pitchFamily="34" charset="0"/>
              <a:buChar char="•"/>
              <a:defRPr sz="16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a:p>
            <a:pPr lvl="2"/>
            <a:r>
              <a:rPr lang="en-US" dirty="0"/>
              <a:t>Third level</a:t>
            </a:r>
          </a:p>
        </p:txBody>
      </p:sp>
      <p:sp>
        <p:nvSpPr>
          <p:cNvPr id="12" name="Numbered Data 3">
            <a:extLst>
              <a:ext uri="{FF2B5EF4-FFF2-40B4-BE49-F238E27FC236}">
                <a16:creationId xmlns:a16="http://schemas.microsoft.com/office/drawing/2014/main" id="{07FA5B33-B8AF-D4B5-5E29-F7D9E86A11D5}"/>
              </a:ext>
            </a:extLst>
          </p:cNvPr>
          <p:cNvSpPr>
            <a:spLocks noGrp="1"/>
          </p:cNvSpPr>
          <p:nvPr>
            <p:ph type="body" sz="quarter" idx="23" hasCustomPrompt="1"/>
          </p:nvPr>
        </p:nvSpPr>
        <p:spPr>
          <a:xfrm>
            <a:off x="6184984" y="3114984"/>
            <a:ext cx="2466000" cy="2844491"/>
          </a:xfrm>
          <a:prstGeom prst="roundRect">
            <a:avLst>
              <a:gd name="adj" fmla="val 2237"/>
            </a:avLst>
          </a:prstGeom>
          <a:solidFill>
            <a:schemeClr val="accent4"/>
          </a:solidFill>
        </p:spPr>
        <p:txBody>
          <a:bodyPr wrap="square" lIns="324000" tIns="432000" rIns="180000" bIns="180000" anchor="t">
            <a:noAutofit/>
          </a:bodyPr>
          <a:lstStyle>
            <a:lvl1pPr>
              <a:lnSpc>
                <a:spcPct val="75000"/>
              </a:lnSpc>
              <a:spcBef>
                <a:spcPts val="0"/>
              </a:spcBef>
              <a:spcAft>
                <a:spcPts val="2400"/>
              </a:spcAft>
              <a:defRPr sz="4400" b="0">
                <a:solidFill>
                  <a:schemeClr val="bg1"/>
                </a:solidFill>
                <a:latin typeface="+mn-lt"/>
              </a:defRPr>
            </a:lvl1pPr>
            <a:lvl2pPr marL="0" indent="0">
              <a:spcBef>
                <a:spcPts val="0"/>
              </a:spcBef>
              <a:spcAft>
                <a:spcPts val="600"/>
              </a:spcAft>
              <a:buFontTx/>
              <a:buNone/>
              <a:defRPr sz="1600">
                <a:solidFill>
                  <a:schemeClr val="bg1"/>
                </a:solidFill>
                <a:latin typeface="+mn-lt"/>
              </a:defRPr>
            </a:lvl2pPr>
            <a:lvl3pPr marL="180000" indent="-180000">
              <a:spcBef>
                <a:spcPts val="0"/>
              </a:spcBef>
              <a:spcAft>
                <a:spcPts val="300"/>
              </a:spcAft>
              <a:buClrTx/>
              <a:buFont typeface="HCLTech Roobert Light" panose="020B0604020202020204" pitchFamily="34" charset="0"/>
              <a:buChar char="•"/>
              <a:defRPr sz="16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a:p>
            <a:pPr lvl="2"/>
            <a:r>
              <a:rPr lang="en-US" dirty="0"/>
              <a:t>Third level</a:t>
            </a:r>
          </a:p>
        </p:txBody>
      </p:sp>
      <p:sp>
        <p:nvSpPr>
          <p:cNvPr id="13" name="Numbered Data 4">
            <a:extLst>
              <a:ext uri="{FF2B5EF4-FFF2-40B4-BE49-F238E27FC236}">
                <a16:creationId xmlns:a16="http://schemas.microsoft.com/office/drawing/2014/main" id="{BB8C58FC-57E7-758A-027D-544A7801DA5D}"/>
              </a:ext>
            </a:extLst>
          </p:cNvPr>
          <p:cNvSpPr>
            <a:spLocks noGrp="1"/>
          </p:cNvSpPr>
          <p:nvPr>
            <p:ph type="body" sz="quarter" idx="24" hasCustomPrompt="1"/>
          </p:nvPr>
        </p:nvSpPr>
        <p:spPr>
          <a:xfrm>
            <a:off x="8827475" y="3114984"/>
            <a:ext cx="2466000" cy="2844491"/>
          </a:xfrm>
          <a:prstGeom prst="roundRect">
            <a:avLst>
              <a:gd name="adj" fmla="val 2221"/>
            </a:avLst>
          </a:prstGeom>
          <a:solidFill>
            <a:srgbClr val="A5AFBE"/>
          </a:solidFill>
        </p:spPr>
        <p:txBody>
          <a:bodyPr wrap="square" lIns="324000" tIns="432000" rIns="180000" bIns="180000" anchor="t">
            <a:noAutofit/>
          </a:bodyPr>
          <a:lstStyle>
            <a:lvl1pPr>
              <a:lnSpc>
                <a:spcPct val="75000"/>
              </a:lnSpc>
              <a:spcBef>
                <a:spcPts val="0"/>
              </a:spcBef>
              <a:spcAft>
                <a:spcPts val="2400"/>
              </a:spcAft>
              <a:defRPr sz="4400" b="0">
                <a:solidFill>
                  <a:schemeClr val="bg1"/>
                </a:solidFill>
                <a:latin typeface="+mn-lt"/>
              </a:defRPr>
            </a:lvl1pPr>
            <a:lvl2pPr marL="0" indent="0">
              <a:spcBef>
                <a:spcPts val="0"/>
              </a:spcBef>
              <a:spcAft>
                <a:spcPts val="600"/>
              </a:spcAft>
              <a:buFontTx/>
              <a:buNone/>
              <a:defRPr sz="1600">
                <a:solidFill>
                  <a:schemeClr val="bg1"/>
                </a:solidFill>
                <a:latin typeface="+mn-lt"/>
              </a:defRPr>
            </a:lvl2pPr>
            <a:lvl3pPr marL="180000" indent="-180000">
              <a:spcBef>
                <a:spcPts val="0"/>
              </a:spcBef>
              <a:spcAft>
                <a:spcPts val="300"/>
              </a:spcAft>
              <a:buClrTx/>
              <a:buFont typeface="HCLTech Roobert Light" panose="020B0604020202020204" pitchFamily="34" charset="0"/>
              <a:buChar char="•"/>
              <a:defRPr sz="16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a:p>
            <a:pPr lvl="2"/>
            <a:r>
              <a:rPr lang="en-US" dirty="0"/>
              <a:t>Third level</a:t>
            </a:r>
          </a:p>
        </p:txBody>
      </p:sp>
    </p:spTree>
    <p:extLst>
      <p:ext uri="{BB962C8B-B14F-4D97-AF65-F5344CB8AC3E}">
        <p14:creationId xmlns:p14="http://schemas.microsoft.com/office/powerpoint/2010/main" val="1535952480"/>
      </p:ext>
    </p:extLst>
  </p:cSld>
  <p:clrMapOvr>
    <a:overrideClrMapping bg1="lt1" tx1="dk1" bg2="lt2" tx2="dk2" accent1="accent1" accent2="accent2" accent3="accent3" accent4="accent4" accent5="accent5" accent6="accent6" hlink="hlink" folHlink="folHlink"/>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Infographics – Numbers (4), Image (top)">
    <p:bg>
      <p:bgPr>
        <a:solidFill>
          <a:srgbClr val="E6EBF5">
            <a:alpha val="70000"/>
          </a:srgbClr>
        </a:solidFill>
        <a:effectLst/>
      </p:bgPr>
    </p:bg>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D45825B2-0BA3-B4C6-4589-625D006783FD}"/>
              </a:ext>
            </a:extLst>
          </p:cNvPr>
          <p:cNvSpPr>
            <a:spLocks noGrp="1"/>
          </p:cNvSpPr>
          <p:nvPr>
            <p:ph type="ftr" sz="quarter" idx="20"/>
          </p:nvPr>
        </p:nvSpPr>
        <p:spPr/>
        <p:txBody>
          <a:bodyPr/>
          <a:lstStyle/>
          <a:p>
            <a:r>
              <a:rPr lang="en-GB"/>
              <a:t>Copyright © 2023 HCL Technologies | Confidential</a:t>
            </a:r>
            <a:endParaRPr lang="en-GB" dirty="0"/>
          </a:p>
        </p:txBody>
      </p:sp>
      <p:sp>
        <p:nvSpPr>
          <p:cNvPr id="9" name="Picture Placeholder">
            <a:extLst>
              <a:ext uri="{FF2B5EF4-FFF2-40B4-BE49-F238E27FC236}">
                <a16:creationId xmlns:a16="http://schemas.microsoft.com/office/drawing/2014/main" id="{658A888E-23C5-9EE4-AD04-0FB09A635D00}"/>
              </a:ext>
            </a:extLst>
          </p:cNvPr>
          <p:cNvSpPr>
            <a:spLocks noGrp="1"/>
          </p:cNvSpPr>
          <p:nvPr>
            <p:ph type="pic" sz="quarter" idx="15" hasCustomPrompt="1"/>
          </p:nvPr>
        </p:nvSpPr>
        <p:spPr>
          <a:xfrm>
            <a:off x="0" y="0"/>
            <a:ext cx="12192000" cy="5044345"/>
          </a:xfrm>
          <a:custGeom>
            <a:avLst/>
            <a:gdLst>
              <a:gd name="connsiteX0" fmla="*/ 0 w 12192000"/>
              <a:gd name="connsiteY0" fmla="*/ 0 h 5044345"/>
              <a:gd name="connsiteX1" fmla="*/ 12192000 w 12192000"/>
              <a:gd name="connsiteY1" fmla="*/ 0 h 5044345"/>
              <a:gd name="connsiteX2" fmla="*/ 12192000 w 12192000"/>
              <a:gd name="connsiteY2" fmla="*/ 5044345 h 5044345"/>
              <a:gd name="connsiteX3" fmla="*/ 11652000 w 12192000"/>
              <a:gd name="connsiteY3" fmla="*/ 5044345 h 5044345"/>
              <a:gd name="connsiteX4" fmla="*/ 11652000 w 12192000"/>
              <a:gd name="connsiteY4" fmla="*/ 4273658 h 5044345"/>
              <a:gd name="connsiteX5" fmla="*/ 11594784 w 12192000"/>
              <a:gd name="connsiteY5" fmla="*/ 4216442 h 5044345"/>
              <a:gd name="connsiteX6" fmla="*/ 597216 w 12192000"/>
              <a:gd name="connsiteY6" fmla="*/ 4216442 h 5044345"/>
              <a:gd name="connsiteX7" fmla="*/ 540000 w 12192000"/>
              <a:gd name="connsiteY7" fmla="*/ 4273658 h 5044345"/>
              <a:gd name="connsiteX8" fmla="*/ 540000 w 12192000"/>
              <a:gd name="connsiteY8" fmla="*/ 5044345 h 5044345"/>
              <a:gd name="connsiteX9" fmla="*/ 0 w 12192000"/>
              <a:gd name="connsiteY9" fmla="*/ 5044345 h 504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5044345">
                <a:moveTo>
                  <a:pt x="0" y="0"/>
                </a:moveTo>
                <a:lnTo>
                  <a:pt x="12192000" y="0"/>
                </a:lnTo>
                <a:lnTo>
                  <a:pt x="12192000" y="5044345"/>
                </a:lnTo>
                <a:lnTo>
                  <a:pt x="11652000" y="5044345"/>
                </a:lnTo>
                <a:lnTo>
                  <a:pt x="11652000" y="4273658"/>
                </a:lnTo>
                <a:cubicBezTo>
                  <a:pt x="11652000" y="4242058"/>
                  <a:pt x="11626384" y="4216442"/>
                  <a:pt x="11594784" y="4216442"/>
                </a:cubicBezTo>
                <a:lnTo>
                  <a:pt x="597216" y="4216442"/>
                </a:lnTo>
                <a:cubicBezTo>
                  <a:pt x="565616" y="4216442"/>
                  <a:pt x="540000" y="4242058"/>
                  <a:pt x="540000" y="4273658"/>
                </a:cubicBezTo>
                <a:lnTo>
                  <a:pt x="540000" y="5044345"/>
                </a:lnTo>
                <a:lnTo>
                  <a:pt x="0" y="5044345"/>
                </a:lnTo>
                <a:close/>
              </a:path>
            </a:pathLst>
          </a:custGeom>
          <a:solidFill>
            <a:schemeClr val="bg1">
              <a:lumMod val="65000"/>
            </a:schemeClr>
          </a:solidFill>
        </p:spPr>
        <p:txBody>
          <a:bodyPr wrap="square" lIns="180000" tIns="180000" rIns="180000" bIns="180000">
            <a:noAutofit/>
          </a:bodyPr>
          <a:lstStyle>
            <a:lvl1pPr algn="ctr">
              <a:spcBef>
                <a:spcPts val="0"/>
              </a:spcBef>
              <a:spcAft>
                <a:spcPts val="0"/>
              </a:spcAft>
              <a:defRPr sz="1400" b="0">
                <a:solidFill>
                  <a:schemeClr val="bg1">
                    <a:lumMod val="7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10" name="Rectangle: Rounded Corners">
            <a:extLst>
              <a:ext uri="{FF2B5EF4-FFF2-40B4-BE49-F238E27FC236}">
                <a16:creationId xmlns:a16="http://schemas.microsoft.com/office/drawing/2014/main" id="{2A8F4982-1329-75F9-8854-4DE1DCCDBB0B}"/>
              </a:ext>
              <a:ext uri="{C183D7F6-B498-43B3-948B-1728B52AA6E4}">
                <adec:decorative xmlns:adec="http://schemas.microsoft.com/office/drawing/2017/decorative" val="1"/>
              </a:ext>
            </a:extLst>
          </p:cNvPr>
          <p:cNvSpPr/>
          <p:nvPr userDrawn="1"/>
        </p:nvSpPr>
        <p:spPr>
          <a:xfrm>
            <a:off x="540000" y="4216442"/>
            <a:ext cx="11112000" cy="2030371"/>
          </a:xfrm>
          <a:prstGeom prst="roundRect">
            <a:avLst>
              <a:gd name="adj" fmla="val 28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2936AF42-BD52-533A-AE4A-4C149E9E339E}"/>
              </a:ext>
            </a:extLst>
          </p:cNvPr>
          <p:cNvSpPr>
            <a:spLocks noGrp="1"/>
          </p:cNvSpPr>
          <p:nvPr>
            <p:ph type="title" hasCustomPrompt="1"/>
          </p:nvPr>
        </p:nvSpPr>
        <p:spPr>
          <a:xfrm>
            <a:off x="1079999" y="694800"/>
            <a:ext cx="5685925" cy="1994392"/>
          </a:xfrm>
        </p:spPr>
        <p:txBody>
          <a:bodyPr anchor="b"/>
          <a:lstStyle>
            <a:lvl1pPr>
              <a:defRPr sz="4800">
                <a:solidFill>
                  <a:schemeClr val="bg1"/>
                </a:solidFill>
              </a:defRPr>
            </a:lvl1pPr>
          </a:lstStyle>
          <a:p>
            <a:r>
              <a:rPr lang="en-US" dirty="0"/>
              <a:t>Insert heading </a:t>
            </a:r>
            <a:br>
              <a:rPr lang="en-US" dirty="0"/>
            </a:br>
            <a:r>
              <a:rPr lang="en-US" dirty="0"/>
              <a:t>minimum 36 </a:t>
            </a:r>
            <a:r>
              <a:rPr lang="en-US" dirty="0" err="1"/>
              <a:t>pt</a:t>
            </a:r>
            <a:r>
              <a:rPr lang="en-US" dirty="0"/>
              <a:t> maximum 3 lines </a:t>
            </a:r>
          </a:p>
        </p:txBody>
      </p:sp>
      <p:sp>
        <p:nvSpPr>
          <p:cNvPr id="14" name="Text Placeholder 1">
            <a:extLst>
              <a:ext uri="{FF2B5EF4-FFF2-40B4-BE49-F238E27FC236}">
                <a16:creationId xmlns:a16="http://schemas.microsoft.com/office/drawing/2014/main" id="{26BC2FDC-2ED8-32C8-B4DA-FCD0411E2819}"/>
              </a:ext>
            </a:extLst>
          </p:cNvPr>
          <p:cNvSpPr>
            <a:spLocks noGrp="1"/>
          </p:cNvSpPr>
          <p:nvPr>
            <p:ph type="body" sz="quarter" idx="16" hasCustomPrompt="1"/>
          </p:nvPr>
        </p:nvSpPr>
        <p:spPr>
          <a:xfrm>
            <a:off x="1080000" y="4552343"/>
            <a:ext cx="2160000" cy="1080000"/>
          </a:xfrm>
        </p:spPr>
        <p:txBody>
          <a:bodyPr/>
          <a:lstStyle>
            <a:lvl1pPr>
              <a:spcAft>
                <a:spcPts val="900"/>
              </a:spcAft>
              <a:defRPr sz="4400" b="0">
                <a:solidFill>
                  <a:schemeClr val="accent3"/>
                </a:solidFill>
                <a:latin typeface="+mn-lt"/>
              </a:defRPr>
            </a:lvl1pPr>
            <a:lvl2pPr marL="0" indent="0">
              <a:buFontTx/>
              <a:buNone/>
              <a:defRPr>
                <a:solidFill>
                  <a:schemeClr val="tx1"/>
                </a:solidFill>
              </a:defRPr>
            </a:lvl2pPr>
            <a:lvl3pPr marL="0" indent="0">
              <a:buNone/>
              <a:defRPr/>
            </a:lvl3pPr>
          </a:lstStyle>
          <a:p>
            <a:pPr lvl="0"/>
            <a:r>
              <a:rPr lang="en-US" dirty="0"/>
              <a:t>#</a:t>
            </a:r>
          </a:p>
          <a:p>
            <a:pPr lvl="1"/>
            <a:r>
              <a:rPr lang="en-US" dirty="0"/>
              <a:t>Second level</a:t>
            </a:r>
          </a:p>
        </p:txBody>
      </p:sp>
      <p:sp>
        <p:nvSpPr>
          <p:cNvPr id="15" name="Text Placeholder 2">
            <a:extLst>
              <a:ext uri="{FF2B5EF4-FFF2-40B4-BE49-F238E27FC236}">
                <a16:creationId xmlns:a16="http://schemas.microsoft.com/office/drawing/2014/main" id="{2AD20EE4-B3AC-211A-FADF-6F88654EEED8}"/>
              </a:ext>
            </a:extLst>
          </p:cNvPr>
          <p:cNvSpPr>
            <a:spLocks noGrp="1"/>
          </p:cNvSpPr>
          <p:nvPr>
            <p:ph type="body" sz="quarter" idx="17" hasCustomPrompt="1"/>
          </p:nvPr>
        </p:nvSpPr>
        <p:spPr>
          <a:xfrm>
            <a:off x="3704400" y="4552343"/>
            <a:ext cx="2160000" cy="1080000"/>
          </a:xfrm>
        </p:spPr>
        <p:txBody>
          <a:bodyPr/>
          <a:lstStyle>
            <a:lvl1pPr>
              <a:spcAft>
                <a:spcPts val="900"/>
              </a:spcAft>
              <a:defRPr sz="4400" b="0">
                <a:solidFill>
                  <a:schemeClr val="accent3"/>
                </a:solidFill>
                <a:latin typeface="+mn-lt"/>
              </a:defRPr>
            </a:lvl1pPr>
            <a:lvl2pPr marL="0" indent="0">
              <a:buFontTx/>
              <a:buNone/>
              <a:defRPr>
                <a:solidFill>
                  <a:schemeClr val="tx1"/>
                </a:solidFill>
              </a:defRPr>
            </a:lvl2pPr>
            <a:lvl3pPr marL="0" indent="0">
              <a:buNone/>
              <a:defRPr/>
            </a:lvl3pPr>
          </a:lstStyle>
          <a:p>
            <a:pPr lvl="0"/>
            <a:r>
              <a:rPr lang="en-US" dirty="0"/>
              <a:t>#</a:t>
            </a:r>
          </a:p>
          <a:p>
            <a:pPr lvl="1"/>
            <a:r>
              <a:rPr lang="en-US" dirty="0"/>
              <a:t>Second level</a:t>
            </a:r>
          </a:p>
        </p:txBody>
      </p:sp>
      <p:sp>
        <p:nvSpPr>
          <p:cNvPr id="16" name="Text Placeholder 3">
            <a:extLst>
              <a:ext uri="{FF2B5EF4-FFF2-40B4-BE49-F238E27FC236}">
                <a16:creationId xmlns:a16="http://schemas.microsoft.com/office/drawing/2014/main" id="{347C2CCA-6F11-AD39-24E3-3920BB4B41C3}"/>
              </a:ext>
            </a:extLst>
          </p:cNvPr>
          <p:cNvSpPr>
            <a:spLocks noGrp="1"/>
          </p:cNvSpPr>
          <p:nvPr>
            <p:ph type="body" sz="quarter" idx="18" hasCustomPrompt="1"/>
          </p:nvPr>
        </p:nvSpPr>
        <p:spPr>
          <a:xfrm>
            <a:off x="6328800" y="4552343"/>
            <a:ext cx="2160000" cy="1080000"/>
          </a:xfrm>
        </p:spPr>
        <p:txBody>
          <a:bodyPr/>
          <a:lstStyle>
            <a:lvl1pPr>
              <a:spcAft>
                <a:spcPts val="900"/>
              </a:spcAft>
              <a:defRPr sz="4400" b="0">
                <a:solidFill>
                  <a:schemeClr val="accent3"/>
                </a:solidFill>
                <a:latin typeface="+mn-lt"/>
              </a:defRPr>
            </a:lvl1pPr>
            <a:lvl2pPr marL="0" indent="0">
              <a:buFontTx/>
              <a:buNone/>
              <a:defRPr>
                <a:solidFill>
                  <a:schemeClr val="tx1"/>
                </a:solidFill>
              </a:defRPr>
            </a:lvl2pPr>
            <a:lvl3pPr marL="0" indent="0">
              <a:buNone/>
              <a:defRPr/>
            </a:lvl3pPr>
          </a:lstStyle>
          <a:p>
            <a:pPr lvl="0"/>
            <a:r>
              <a:rPr lang="en-US" dirty="0"/>
              <a:t>#</a:t>
            </a:r>
          </a:p>
          <a:p>
            <a:pPr lvl="1"/>
            <a:r>
              <a:rPr lang="en-US" dirty="0"/>
              <a:t>Second level</a:t>
            </a:r>
          </a:p>
        </p:txBody>
      </p:sp>
      <p:sp>
        <p:nvSpPr>
          <p:cNvPr id="17" name="Text Placeholder 4">
            <a:extLst>
              <a:ext uri="{FF2B5EF4-FFF2-40B4-BE49-F238E27FC236}">
                <a16:creationId xmlns:a16="http://schemas.microsoft.com/office/drawing/2014/main" id="{11F9E51F-52D6-4049-4F53-D91B27B9360D}"/>
              </a:ext>
            </a:extLst>
          </p:cNvPr>
          <p:cNvSpPr>
            <a:spLocks noGrp="1"/>
          </p:cNvSpPr>
          <p:nvPr>
            <p:ph type="body" sz="quarter" idx="19" hasCustomPrompt="1"/>
          </p:nvPr>
        </p:nvSpPr>
        <p:spPr>
          <a:xfrm>
            <a:off x="8953200" y="4552343"/>
            <a:ext cx="2160000" cy="1080000"/>
          </a:xfrm>
        </p:spPr>
        <p:txBody>
          <a:bodyPr/>
          <a:lstStyle>
            <a:lvl1pPr>
              <a:spcAft>
                <a:spcPts val="900"/>
              </a:spcAft>
              <a:defRPr sz="4400" b="0">
                <a:solidFill>
                  <a:schemeClr val="accent3"/>
                </a:solidFill>
                <a:latin typeface="+mn-lt"/>
              </a:defRPr>
            </a:lvl1pPr>
            <a:lvl2pPr marL="0" indent="0">
              <a:buFontTx/>
              <a:buNone/>
              <a:defRPr>
                <a:solidFill>
                  <a:schemeClr val="tx1"/>
                </a:solidFill>
              </a:defRPr>
            </a:lvl2pPr>
            <a:lvl3pPr marL="0" indent="0">
              <a:buNone/>
              <a:defRPr/>
            </a:lvl3pPr>
          </a:lstStyle>
          <a:p>
            <a:pPr lvl="0"/>
            <a:r>
              <a:rPr lang="en-US" dirty="0"/>
              <a:t>#</a:t>
            </a:r>
          </a:p>
          <a:p>
            <a:pPr lvl="1"/>
            <a:r>
              <a:rPr lang="en-US" dirty="0"/>
              <a:t>Second level</a:t>
            </a:r>
          </a:p>
        </p:txBody>
      </p:sp>
    </p:spTree>
    <p:extLst>
      <p:ext uri="{BB962C8B-B14F-4D97-AF65-F5344CB8AC3E}">
        <p14:creationId xmlns:p14="http://schemas.microsoft.com/office/powerpoint/2010/main" val="3872477892"/>
      </p:ext>
    </p:extLst>
  </p:cSld>
  <p:clrMapOvr>
    <a:overrideClrMapping bg1="lt1" tx1="dk1" bg2="lt2" tx2="dk2" accent1="accent1" accent2="accent2" accent3="accent3" accent4="accent4" accent5="accent5" accent6="accent6" hlink="hlink" folHlink="folHlink"/>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Infographics – Numbers (6), Image">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25A48E68-90A0-A829-6C4C-EDFFFE19F882}"/>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17" name="Footer Placeholder">
            <a:extLst>
              <a:ext uri="{FF2B5EF4-FFF2-40B4-BE49-F238E27FC236}">
                <a16:creationId xmlns:a16="http://schemas.microsoft.com/office/drawing/2014/main" id="{759CB6D4-4F46-D196-95C5-A9EEAD95F3D0}"/>
              </a:ext>
            </a:extLst>
          </p:cNvPr>
          <p:cNvSpPr>
            <a:spLocks noGrp="1"/>
          </p:cNvSpPr>
          <p:nvPr>
            <p:ph type="ftr" sz="quarter" idx="76"/>
          </p:nvPr>
        </p:nvSpPr>
        <p:spPr/>
        <p:txBody>
          <a:bodyPr/>
          <a:lstStyle/>
          <a:p>
            <a:r>
              <a:rPr lang="en-GB"/>
              <a:t>Copyright © 2023 HCL Technologies | Confidential</a:t>
            </a:r>
            <a:endParaRPr lang="en-GB" dirty="0"/>
          </a:p>
        </p:txBody>
      </p:sp>
      <p:sp>
        <p:nvSpPr>
          <p:cNvPr id="9" name="Rectangle: Rounded Corners 8">
            <a:extLst>
              <a:ext uri="{FF2B5EF4-FFF2-40B4-BE49-F238E27FC236}">
                <a16:creationId xmlns:a16="http://schemas.microsoft.com/office/drawing/2014/main" id="{41F2BFAE-1B77-9983-25D4-3C3C41236F3F}"/>
              </a:ext>
              <a:ext uri="{C183D7F6-B498-43B3-948B-1728B52AA6E4}">
                <adec:decorative xmlns:adec="http://schemas.microsoft.com/office/drawing/2017/decorative" val="1"/>
              </a:ext>
            </a:extLst>
          </p:cNvPr>
          <p:cNvSpPr/>
          <p:nvPr userDrawn="1"/>
        </p:nvSpPr>
        <p:spPr>
          <a:xfrm>
            <a:off x="179999" y="2369444"/>
            <a:ext cx="9120551" cy="3877370"/>
          </a:xfrm>
          <a:prstGeom prst="roundRect">
            <a:avLst>
              <a:gd name="adj" fmla="val 1517"/>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a:extLst>
              <a:ext uri="{FF2B5EF4-FFF2-40B4-BE49-F238E27FC236}">
                <a16:creationId xmlns:a16="http://schemas.microsoft.com/office/drawing/2014/main" id="{8E8C422F-7BC0-48D8-E1E2-FD44E9A4F4E1}"/>
              </a:ext>
            </a:extLst>
          </p:cNvPr>
          <p:cNvSpPr>
            <a:spLocks noGrp="1"/>
          </p:cNvSpPr>
          <p:nvPr>
            <p:ph type="pic" sz="quarter" idx="71" hasCustomPrompt="1"/>
          </p:nvPr>
        </p:nvSpPr>
        <p:spPr>
          <a:xfrm>
            <a:off x="9480550" y="2369442"/>
            <a:ext cx="2531452" cy="3877370"/>
          </a:xfrm>
          <a:prstGeom prst="roundRect">
            <a:avLst>
              <a:gd name="adj" fmla="val 2140"/>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6" name="Title 1">
            <a:extLst>
              <a:ext uri="{FF2B5EF4-FFF2-40B4-BE49-F238E27FC236}">
                <a16:creationId xmlns:a16="http://schemas.microsoft.com/office/drawing/2014/main" id="{5673334B-6D5A-04E8-5BC3-818547E7173F}"/>
              </a:ext>
            </a:extLst>
          </p:cNvPr>
          <p:cNvSpPr>
            <a:spLocks noGrp="1"/>
          </p:cNvSpPr>
          <p:nvPr>
            <p:ph type="title" hasCustomPrompt="1"/>
          </p:nvPr>
        </p:nvSpPr>
        <p:spPr>
          <a:xfrm>
            <a:off x="864001" y="860400"/>
            <a:ext cx="4997049" cy="1107996"/>
          </a:xfrm>
        </p:spPr>
        <p:txBody>
          <a:bodyPr/>
          <a:lstStyle>
            <a:lvl1pPr>
              <a:defRPr sz="4000">
                <a:solidFill>
                  <a:schemeClr val="tx1"/>
                </a:solidFill>
              </a:defRPr>
            </a:lvl1pPr>
          </a:lstStyle>
          <a:p>
            <a:r>
              <a:rPr lang="en-US" dirty="0"/>
              <a:t>Click to edit </a:t>
            </a:r>
            <a:br>
              <a:rPr lang="en-US" dirty="0"/>
            </a:br>
            <a:r>
              <a:rPr lang="en-US" dirty="0"/>
              <a:t>Master title style</a:t>
            </a:r>
          </a:p>
        </p:txBody>
      </p:sp>
      <p:sp>
        <p:nvSpPr>
          <p:cNvPr id="14" name="Subtitle">
            <a:extLst>
              <a:ext uri="{FF2B5EF4-FFF2-40B4-BE49-F238E27FC236}">
                <a16:creationId xmlns:a16="http://schemas.microsoft.com/office/drawing/2014/main" id="{9E15DBB8-047D-42EA-D625-DB20906A8BCC}"/>
              </a:ext>
            </a:extLst>
          </p:cNvPr>
          <p:cNvSpPr>
            <a:spLocks noGrp="1"/>
          </p:cNvSpPr>
          <p:nvPr>
            <p:ph type="body" sz="quarter" idx="40" hasCustomPrompt="1"/>
          </p:nvPr>
        </p:nvSpPr>
        <p:spPr>
          <a:xfrm>
            <a:off x="6309997" y="925200"/>
            <a:ext cx="4983478" cy="307777"/>
          </a:xfrm>
        </p:spPr>
        <p:txBody>
          <a:bodyPr wrap="square" tIns="0">
            <a:spAutoFit/>
          </a:bodyPr>
          <a:lstStyle>
            <a:lvl1pPr>
              <a:defRPr sz="2000" b="0">
                <a:solidFill>
                  <a:schemeClr val="tx1"/>
                </a:solidFill>
                <a:latin typeface="+mn-lt"/>
                <a:cs typeface="+mj-cs"/>
              </a:defRPr>
            </a:lvl1pPr>
          </a:lstStyle>
          <a:p>
            <a:pPr lvl="0"/>
            <a:r>
              <a:rPr lang="en-US" dirty="0"/>
              <a:t>Insert subtitle</a:t>
            </a:r>
          </a:p>
        </p:txBody>
      </p:sp>
      <p:sp>
        <p:nvSpPr>
          <p:cNvPr id="10" name="Data 1">
            <a:extLst>
              <a:ext uri="{FF2B5EF4-FFF2-40B4-BE49-F238E27FC236}">
                <a16:creationId xmlns:a16="http://schemas.microsoft.com/office/drawing/2014/main" id="{ED444FAE-DCCF-2A24-00EC-7D7650608D29}"/>
              </a:ext>
            </a:extLst>
          </p:cNvPr>
          <p:cNvSpPr>
            <a:spLocks noGrp="1"/>
          </p:cNvSpPr>
          <p:nvPr>
            <p:ph type="body" sz="quarter" idx="19" hasCustomPrompt="1"/>
          </p:nvPr>
        </p:nvSpPr>
        <p:spPr>
          <a:xfrm>
            <a:off x="900001" y="2936621"/>
            <a:ext cx="2245576" cy="1128171"/>
          </a:xfrm>
          <a:prstGeom prst="rect">
            <a:avLst/>
          </a:prstGeom>
          <a:noFill/>
        </p:spPr>
        <p:txBody>
          <a:bodyPr wrap="square" lIns="0" tIns="0" rIns="0" bIns="180000" anchor="t">
            <a:spAutoFit/>
          </a:bodyPr>
          <a:lstStyle>
            <a:lvl1pPr>
              <a:lnSpc>
                <a:spcPct val="75000"/>
              </a:lnSpc>
              <a:spcBef>
                <a:spcPts val="0"/>
              </a:spcBef>
              <a:spcAft>
                <a:spcPts val="600"/>
              </a:spcAft>
              <a:defRPr sz="5400" b="0">
                <a:solidFill>
                  <a:schemeClr val="tx1"/>
                </a:solidFill>
                <a:latin typeface="+mn-lt"/>
              </a:defRPr>
            </a:lvl1pPr>
            <a:lvl2pPr marL="0" indent="0">
              <a:spcBef>
                <a:spcPts val="0"/>
              </a:spcBef>
              <a:spcAft>
                <a:spcPts val="600"/>
              </a:spcAft>
              <a:buFontTx/>
              <a:buNone/>
              <a:defRPr sz="1600">
                <a:solidFill>
                  <a:schemeClr val="tx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8" name="Data 2">
            <a:extLst>
              <a:ext uri="{FF2B5EF4-FFF2-40B4-BE49-F238E27FC236}">
                <a16:creationId xmlns:a16="http://schemas.microsoft.com/office/drawing/2014/main" id="{79F5550F-E105-D620-A261-C68C44FA938A}"/>
              </a:ext>
            </a:extLst>
          </p:cNvPr>
          <p:cNvSpPr>
            <a:spLocks noGrp="1"/>
          </p:cNvSpPr>
          <p:nvPr>
            <p:ph type="body" sz="quarter" idx="72" hasCustomPrompt="1"/>
          </p:nvPr>
        </p:nvSpPr>
        <p:spPr>
          <a:xfrm>
            <a:off x="3616325" y="2936621"/>
            <a:ext cx="2246400" cy="1128171"/>
          </a:xfrm>
          <a:prstGeom prst="rect">
            <a:avLst/>
          </a:prstGeom>
          <a:noFill/>
        </p:spPr>
        <p:txBody>
          <a:bodyPr wrap="square" lIns="0" tIns="0" rIns="0" bIns="180000" anchor="t">
            <a:spAutoFit/>
          </a:bodyPr>
          <a:lstStyle>
            <a:lvl1pPr>
              <a:lnSpc>
                <a:spcPct val="75000"/>
              </a:lnSpc>
              <a:spcBef>
                <a:spcPts val="0"/>
              </a:spcBef>
              <a:spcAft>
                <a:spcPts val="600"/>
              </a:spcAft>
              <a:defRPr sz="5400" b="0">
                <a:solidFill>
                  <a:schemeClr val="tx1"/>
                </a:solidFill>
                <a:latin typeface="+mn-lt"/>
              </a:defRPr>
            </a:lvl1pPr>
            <a:lvl2pPr marL="0" indent="0">
              <a:spcBef>
                <a:spcPts val="0"/>
              </a:spcBef>
              <a:spcAft>
                <a:spcPts val="600"/>
              </a:spcAft>
              <a:buFontTx/>
              <a:buNone/>
              <a:defRPr sz="1600">
                <a:solidFill>
                  <a:schemeClr val="tx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7" name="Data 3">
            <a:extLst>
              <a:ext uri="{FF2B5EF4-FFF2-40B4-BE49-F238E27FC236}">
                <a16:creationId xmlns:a16="http://schemas.microsoft.com/office/drawing/2014/main" id="{3C242873-4327-DA2A-67B0-847542042544}"/>
              </a:ext>
            </a:extLst>
          </p:cNvPr>
          <p:cNvSpPr>
            <a:spLocks noGrp="1"/>
          </p:cNvSpPr>
          <p:nvPr>
            <p:ph type="body" sz="quarter" idx="74" hasCustomPrompt="1"/>
          </p:nvPr>
        </p:nvSpPr>
        <p:spPr>
          <a:xfrm>
            <a:off x="6332026" y="2936621"/>
            <a:ext cx="2246400" cy="1128171"/>
          </a:xfrm>
          <a:prstGeom prst="rect">
            <a:avLst/>
          </a:prstGeom>
          <a:noFill/>
        </p:spPr>
        <p:txBody>
          <a:bodyPr wrap="square" lIns="0" tIns="0" rIns="0" bIns="180000" anchor="t">
            <a:spAutoFit/>
          </a:bodyPr>
          <a:lstStyle>
            <a:lvl1pPr>
              <a:lnSpc>
                <a:spcPct val="75000"/>
              </a:lnSpc>
              <a:spcBef>
                <a:spcPts val="0"/>
              </a:spcBef>
              <a:spcAft>
                <a:spcPts val="600"/>
              </a:spcAft>
              <a:defRPr sz="5400" b="0">
                <a:solidFill>
                  <a:schemeClr val="tx1"/>
                </a:solidFill>
                <a:latin typeface="+mn-lt"/>
              </a:defRPr>
            </a:lvl1pPr>
            <a:lvl2pPr marL="0" indent="0">
              <a:spcBef>
                <a:spcPts val="0"/>
              </a:spcBef>
              <a:spcAft>
                <a:spcPts val="600"/>
              </a:spcAft>
              <a:buFontTx/>
              <a:buNone/>
              <a:defRPr sz="1600">
                <a:solidFill>
                  <a:schemeClr val="tx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12" name="Data 4">
            <a:extLst>
              <a:ext uri="{FF2B5EF4-FFF2-40B4-BE49-F238E27FC236}">
                <a16:creationId xmlns:a16="http://schemas.microsoft.com/office/drawing/2014/main" id="{FB7E2F16-0071-266A-27A1-081B5CC47C3C}"/>
              </a:ext>
            </a:extLst>
          </p:cNvPr>
          <p:cNvSpPr>
            <a:spLocks noGrp="1"/>
          </p:cNvSpPr>
          <p:nvPr>
            <p:ph type="body" sz="quarter" idx="21" hasCustomPrompt="1"/>
          </p:nvPr>
        </p:nvSpPr>
        <p:spPr>
          <a:xfrm>
            <a:off x="900001" y="4716000"/>
            <a:ext cx="2245576" cy="1128171"/>
          </a:xfrm>
          <a:prstGeom prst="rect">
            <a:avLst/>
          </a:prstGeom>
          <a:noFill/>
        </p:spPr>
        <p:txBody>
          <a:bodyPr wrap="square" lIns="0" tIns="0" rIns="0" bIns="180000" anchor="t">
            <a:spAutoFit/>
          </a:bodyPr>
          <a:lstStyle>
            <a:lvl1pPr>
              <a:lnSpc>
                <a:spcPct val="75000"/>
              </a:lnSpc>
              <a:spcBef>
                <a:spcPts val="0"/>
              </a:spcBef>
              <a:spcAft>
                <a:spcPts val="600"/>
              </a:spcAft>
              <a:defRPr sz="5400" b="0">
                <a:solidFill>
                  <a:schemeClr val="tx1"/>
                </a:solidFill>
                <a:latin typeface="+mn-lt"/>
              </a:defRPr>
            </a:lvl1pPr>
            <a:lvl2pPr marL="0" indent="0">
              <a:spcBef>
                <a:spcPts val="0"/>
              </a:spcBef>
              <a:spcAft>
                <a:spcPts val="600"/>
              </a:spcAft>
              <a:buFontTx/>
              <a:buNone/>
              <a:defRPr sz="1600">
                <a:solidFill>
                  <a:schemeClr val="tx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11" name="Data 5">
            <a:extLst>
              <a:ext uri="{FF2B5EF4-FFF2-40B4-BE49-F238E27FC236}">
                <a16:creationId xmlns:a16="http://schemas.microsoft.com/office/drawing/2014/main" id="{3E49A7C9-F2AD-8B0E-4367-7AECFF5F7AA9}"/>
              </a:ext>
            </a:extLst>
          </p:cNvPr>
          <p:cNvSpPr>
            <a:spLocks noGrp="1"/>
          </p:cNvSpPr>
          <p:nvPr>
            <p:ph type="body" sz="quarter" idx="73" hasCustomPrompt="1"/>
          </p:nvPr>
        </p:nvSpPr>
        <p:spPr>
          <a:xfrm>
            <a:off x="3616325" y="4716000"/>
            <a:ext cx="2246400" cy="1128171"/>
          </a:xfrm>
          <a:prstGeom prst="rect">
            <a:avLst/>
          </a:prstGeom>
          <a:noFill/>
        </p:spPr>
        <p:txBody>
          <a:bodyPr wrap="square" lIns="0" tIns="0" rIns="0" bIns="180000" anchor="t">
            <a:spAutoFit/>
          </a:bodyPr>
          <a:lstStyle>
            <a:lvl1pPr>
              <a:lnSpc>
                <a:spcPct val="75000"/>
              </a:lnSpc>
              <a:spcBef>
                <a:spcPts val="0"/>
              </a:spcBef>
              <a:spcAft>
                <a:spcPts val="600"/>
              </a:spcAft>
              <a:defRPr sz="5400" b="0">
                <a:solidFill>
                  <a:schemeClr val="tx1"/>
                </a:solidFill>
                <a:latin typeface="+mn-lt"/>
              </a:defRPr>
            </a:lvl1pPr>
            <a:lvl2pPr marL="0" indent="0">
              <a:spcBef>
                <a:spcPts val="0"/>
              </a:spcBef>
              <a:spcAft>
                <a:spcPts val="600"/>
              </a:spcAft>
              <a:buFontTx/>
              <a:buNone/>
              <a:defRPr sz="1600">
                <a:solidFill>
                  <a:schemeClr val="tx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13" name="Data 6">
            <a:extLst>
              <a:ext uri="{FF2B5EF4-FFF2-40B4-BE49-F238E27FC236}">
                <a16:creationId xmlns:a16="http://schemas.microsoft.com/office/drawing/2014/main" id="{5CF458A0-A974-C036-A721-215FF7C47149}"/>
              </a:ext>
            </a:extLst>
          </p:cNvPr>
          <p:cNvSpPr>
            <a:spLocks noGrp="1"/>
          </p:cNvSpPr>
          <p:nvPr>
            <p:ph type="body" sz="quarter" idx="75" hasCustomPrompt="1"/>
          </p:nvPr>
        </p:nvSpPr>
        <p:spPr>
          <a:xfrm>
            <a:off x="6332026" y="4716000"/>
            <a:ext cx="2246400" cy="1128171"/>
          </a:xfrm>
          <a:prstGeom prst="rect">
            <a:avLst/>
          </a:prstGeom>
          <a:noFill/>
        </p:spPr>
        <p:txBody>
          <a:bodyPr wrap="square" lIns="0" tIns="0" rIns="0" bIns="180000" anchor="t">
            <a:spAutoFit/>
          </a:bodyPr>
          <a:lstStyle>
            <a:lvl1pPr>
              <a:lnSpc>
                <a:spcPct val="75000"/>
              </a:lnSpc>
              <a:spcBef>
                <a:spcPts val="0"/>
              </a:spcBef>
              <a:spcAft>
                <a:spcPts val="600"/>
              </a:spcAft>
              <a:defRPr sz="5400" b="0">
                <a:solidFill>
                  <a:schemeClr val="tx1"/>
                </a:solidFill>
                <a:latin typeface="+mn-lt"/>
              </a:defRPr>
            </a:lvl1pPr>
            <a:lvl2pPr marL="0" indent="0">
              <a:spcBef>
                <a:spcPts val="0"/>
              </a:spcBef>
              <a:spcAft>
                <a:spcPts val="600"/>
              </a:spcAft>
              <a:buFontTx/>
              <a:buNone/>
              <a:defRPr sz="1600">
                <a:solidFill>
                  <a:schemeClr val="tx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grpSp>
        <p:nvGrpSpPr>
          <p:cNvPr id="2" name="Lines">
            <a:extLst>
              <a:ext uri="{FF2B5EF4-FFF2-40B4-BE49-F238E27FC236}">
                <a16:creationId xmlns:a16="http://schemas.microsoft.com/office/drawing/2014/main" id="{ED420396-11DE-5CF6-0A4B-9ED1EEE5EAE1}"/>
              </a:ext>
            </a:extLst>
          </p:cNvPr>
          <p:cNvGrpSpPr/>
          <p:nvPr userDrawn="1"/>
        </p:nvGrpSpPr>
        <p:grpSpPr>
          <a:xfrm>
            <a:off x="899177" y="4390396"/>
            <a:ext cx="7679249" cy="0"/>
            <a:chOff x="899177" y="4390396"/>
            <a:chExt cx="7679249" cy="0"/>
          </a:xfrm>
        </p:grpSpPr>
        <p:cxnSp>
          <p:nvCxnSpPr>
            <p:cNvPr id="5" name="Straight Connector 4">
              <a:extLst>
                <a:ext uri="{FF2B5EF4-FFF2-40B4-BE49-F238E27FC236}">
                  <a16:creationId xmlns:a16="http://schemas.microsoft.com/office/drawing/2014/main" id="{B2CAA5DF-6B5C-731E-F7A8-5C99ACFD1FFD}"/>
                </a:ext>
              </a:extLst>
            </p:cNvPr>
            <p:cNvCxnSpPr>
              <a:cxnSpLocks/>
            </p:cNvCxnSpPr>
            <p:nvPr/>
          </p:nvCxnSpPr>
          <p:spPr>
            <a:xfrm>
              <a:off x="899177" y="4390396"/>
              <a:ext cx="22464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3D8BE55-CB7E-F3EE-BFA4-68C77C6E33C2}"/>
                </a:ext>
              </a:extLst>
            </p:cNvPr>
            <p:cNvCxnSpPr>
              <a:cxnSpLocks/>
            </p:cNvCxnSpPr>
            <p:nvPr/>
          </p:nvCxnSpPr>
          <p:spPr>
            <a:xfrm>
              <a:off x="3616325" y="4390396"/>
              <a:ext cx="22464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E901C5-2802-6C63-8694-911C4EEA0AA0}"/>
                </a:ext>
              </a:extLst>
            </p:cNvPr>
            <p:cNvCxnSpPr>
              <a:cxnSpLocks/>
            </p:cNvCxnSpPr>
            <p:nvPr/>
          </p:nvCxnSpPr>
          <p:spPr>
            <a:xfrm>
              <a:off x="6332026" y="4390396"/>
              <a:ext cx="22464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954272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Main Containt-2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D887-ABF0-B8B4-3E06-12634A6F79E1}"/>
              </a:ext>
            </a:extLst>
          </p:cNvPr>
          <p:cNvSpPr>
            <a:spLocks noGrp="1"/>
          </p:cNvSpPr>
          <p:nvPr>
            <p:ph type="title"/>
          </p:nvPr>
        </p:nvSpPr>
        <p:spPr>
          <a:xfrm>
            <a:off x="381000" y="156411"/>
            <a:ext cx="11430000" cy="478537"/>
          </a:xfrm>
        </p:spPr>
        <p:txBody>
          <a:bodyPr>
            <a:normAutofit/>
          </a:bodyPr>
          <a:lstStyle>
            <a:lvl1pPr>
              <a:defRPr sz="2600" b="0"/>
            </a:lvl1pPr>
          </a:lstStyle>
          <a:p>
            <a:r>
              <a:rPr lang="en-GB"/>
              <a:t>Click to edit Master title style</a:t>
            </a:r>
            <a:endParaRPr lang="en-US"/>
          </a:p>
        </p:txBody>
      </p:sp>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p>
            <a:fld id="{AE577F39-B882-FB4F-BD46-95C2A231B68A}" type="slidenum">
              <a:rPr lang="en-US" smtClean="0"/>
              <a:t>‹#›</a:t>
            </a:fld>
            <a:endParaRPr lang="en-US"/>
          </a:p>
        </p:txBody>
      </p:sp>
      <p:sp>
        <p:nvSpPr>
          <p:cNvPr id="5" name="Text Placeholder 4">
            <a:extLst>
              <a:ext uri="{FF2B5EF4-FFF2-40B4-BE49-F238E27FC236}">
                <a16:creationId xmlns:a16="http://schemas.microsoft.com/office/drawing/2014/main" id="{A4E11E4F-B9F7-818C-298B-21F8376D41EC}"/>
              </a:ext>
            </a:extLst>
          </p:cNvPr>
          <p:cNvSpPr>
            <a:spLocks noGrp="1"/>
          </p:cNvSpPr>
          <p:nvPr>
            <p:ph type="body" sz="quarter" idx="13"/>
          </p:nvPr>
        </p:nvSpPr>
        <p:spPr>
          <a:xfrm>
            <a:off x="381000" y="634948"/>
            <a:ext cx="11430000" cy="350283"/>
          </a:xfrm>
        </p:spPr>
        <p:txBody>
          <a:bodyPr lIns="0" anchor="ctr">
            <a:noAutofit/>
          </a:bodyPr>
          <a:lstStyle>
            <a:lvl1pPr marL="0" indent="0">
              <a:buNone/>
              <a:defRPr sz="2000">
                <a:solidFill>
                  <a:schemeClr val="accent2"/>
                </a:solidFill>
              </a:defRPr>
            </a:lvl1pPr>
          </a:lstStyle>
          <a:p>
            <a:pPr lvl="0"/>
            <a:r>
              <a:rPr lang="en-GB"/>
              <a:t>Click to edit Master text styles</a:t>
            </a:r>
          </a:p>
        </p:txBody>
      </p:sp>
      <p:sp>
        <p:nvSpPr>
          <p:cNvPr id="10" name="Content Placeholder 8">
            <a:extLst>
              <a:ext uri="{FF2B5EF4-FFF2-40B4-BE49-F238E27FC236}">
                <a16:creationId xmlns:a16="http://schemas.microsoft.com/office/drawing/2014/main" id="{AC3FC5F6-8482-24D8-643E-00F099454402}"/>
              </a:ext>
            </a:extLst>
          </p:cNvPr>
          <p:cNvSpPr>
            <a:spLocks noGrp="1"/>
          </p:cNvSpPr>
          <p:nvPr>
            <p:ph sz="quarter" idx="15"/>
          </p:nvPr>
        </p:nvSpPr>
        <p:spPr>
          <a:xfrm>
            <a:off x="381001" y="1104900"/>
            <a:ext cx="11430000" cy="1656167"/>
          </a:xfrm>
        </p:spPr>
        <p:txBody>
          <a:bodyPr>
            <a:normAutofit/>
          </a:bodyPr>
          <a:lstStyle>
            <a:lvl1pPr>
              <a:defRPr sz="1400"/>
            </a:lvl1pPr>
            <a:lvl2pPr marL="465138" indent="-233363">
              <a:buFont typeface="System Font Regular"/>
              <a:buChar char="–"/>
              <a:tabLst/>
              <a:defRPr sz="1200"/>
            </a:lvl2pPr>
            <a:lvl3pPr marL="687388" indent="-222250">
              <a:tabLst/>
              <a:defRPr sz="1100"/>
            </a:lvl3pPr>
            <a:lvl4pPr>
              <a:defRPr sz="1050"/>
            </a:lvl4pPr>
            <a:lvl5pPr>
              <a:defRPr sz="1050"/>
            </a:lvl5pPr>
          </a:lstStyle>
          <a:p>
            <a:pPr lvl="0"/>
            <a:r>
              <a:rPr lang="en-GB"/>
              <a:t>Click to edit Master text styles</a:t>
            </a:r>
          </a:p>
          <a:p>
            <a:pPr lvl="1"/>
            <a:r>
              <a:rPr lang="en-GB"/>
              <a:t>Second level</a:t>
            </a:r>
          </a:p>
          <a:p>
            <a:pPr lvl="2"/>
            <a:r>
              <a:rPr lang="en-GB"/>
              <a:t>Third level</a:t>
            </a:r>
          </a:p>
        </p:txBody>
      </p:sp>
      <p:sp>
        <p:nvSpPr>
          <p:cNvPr id="4" name="Picture Placeholder 3">
            <a:extLst>
              <a:ext uri="{FF2B5EF4-FFF2-40B4-BE49-F238E27FC236}">
                <a16:creationId xmlns:a16="http://schemas.microsoft.com/office/drawing/2014/main" id="{3B2744DD-7622-7A0D-D878-3A2F0DD565DB}"/>
              </a:ext>
            </a:extLst>
          </p:cNvPr>
          <p:cNvSpPr>
            <a:spLocks noGrp="1"/>
          </p:cNvSpPr>
          <p:nvPr>
            <p:ph type="pic" sz="quarter" idx="16"/>
          </p:nvPr>
        </p:nvSpPr>
        <p:spPr>
          <a:xfrm>
            <a:off x="0" y="2761673"/>
            <a:ext cx="12192000" cy="3720090"/>
          </a:xfrm>
        </p:spPr>
        <p:txBody>
          <a:bodyPr>
            <a:normAutofit/>
          </a:bodyPr>
          <a:lstStyle>
            <a:lvl1pPr>
              <a:defRPr sz="1200"/>
            </a:lvl1pPr>
          </a:lstStyle>
          <a:p>
            <a:endParaRPr lang="en-US"/>
          </a:p>
        </p:txBody>
      </p:sp>
    </p:spTree>
    <p:extLst>
      <p:ext uri="{BB962C8B-B14F-4D97-AF65-F5344CB8AC3E}">
        <p14:creationId xmlns:p14="http://schemas.microsoft.com/office/powerpoint/2010/main" val="364451075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Infographics – Numbers (13), Boxes">
    <p:spTree>
      <p:nvGrpSpPr>
        <p:cNvPr id="1" name=""/>
        <p:cNvGrpSpPr/>
        <p:nvPr/>
      </p:nvGrpSpPr>
      <p:grpSpPr>
        <a:xfrm>
          <a:off x="0" y="0"/>
          <a:ext cx="0" cy="0"/>
          <a:chOff x="0" y="0"/>
          <a:chExt cx="0" cy="0"/>
        </a:xfrm>
      </p:grpSpPr>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BBA6747F-CD9E-3D31-6BCD-949F0508D398}"/>
              </a:ext>
            </a:extLst>
          </p:cNvPr>
          <p:cNvSpPr>
            <a:spLocks noGrp="1"/>
          </p:cNvSpPr>
          <p:nvPr>
            <p:ph type="ftr" sz="quarter" idx="58"/>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2531B37F-0E8D-CAB9-E7F1-24CDA7C3BE75}"/>
              </a:ext>
            </a:extLst>
          </p:cNvPr>
          <p:cNvSpPr>
            <a:spLocks noGrp="1"/>
          </p:cNvSpPr>
          <p:nvPr>
            <p:ph type="title"/>
          </p:nvPr>
        </p:nvSpPr>
        <p:spPr/>
        <p:txBody>
          <a:bodyPr/>
          <a:lstStyle/>
          <a:p>
            <a:r>
              <a:rPr lang="en-GB"/>
              <a:t>Click to edit Master title style</a:t>
            </a:r>
            <a:endParaRPr lang="en-US" dirty="0"/>
          </a:p>
        </p:txBody>
      </p:sp>
      <p:sp>
        <p:nvSpPr>
          <p:cNvPr id="4" name="Subject/Main data">
            <a:extLst>
              <a:ext uri="{FF2B5EF4-FFF2-40B4-BE49-F238E27FC236}">
                <a16:creationId xmlns:a16="http://schemas.microsoft.com/office/drawing/2014/main" id="{2D320D23-1AD9-2112-CFF9-CE1FC0C2CFA5}"/>
              </a:ext>
            </a:extLst>
          </p:cNvPr>
          <p:cNvSpPr>
            <a:spLocks noGrp="1"/>
          </p:cNvSpPr>
          <p:nvPr>
            <p:ph type="body" sz="quarter" idx="45" hasCustomPrompt="1"/>
          </p:nvPr>
        </p:nvSpPr>
        <p:spPr>
          <a:xfrm>
            <a:off x="3936000" y="2619376"/>
            <a:ext cx="4320000" cy="2635719"/>
          </a:xfrm>
          <a:prstGeom prst="roundRect">
            <a:avLst>
              <a:gd name="adj" fmla="val 2137"/>
            </a:avLst>
          </a:prstGeom>
          <a:gradFill>
            <a:gsLst>
              <a:gs pos="10000">
                <a:schemeClr val="tx2"/>
              </a:gs>
              <a:gs pos="100000">
                <a:schemeClr val="accent4"/>
              </a:gs>
            </a:gsLst>
            <a:lin ang="0" scaled="1"/>
          </a:gradFill>
        </p:spPr>
        <p:txBody>
          <a:bodyPr wrap="square" lIns="108000" tIns="432000" rIns="108000" bIns="144000" anchor="ctr">
            <a:noAutofit/>
          </a:bodyPr>
          <a:lstStyle>
            <a:lvl1pPr algn="ctr">
              <a:lnSpc>
                <a:spcPct val="60000"/>
              </a:lnSpc>
              <a:spcBef>
                <a:spcPts val="0"/>
              </a:spcBef>
              <a:spcAft>
                <a:spcPts val="0"/>
              </a:spcAft>
              <a:defRPr sz="11500" b="0" spc="-800" baseline="0">
                <a:solidFill>
                  <a:schemeClr val="bg1"/>
                </a:solidFill>
                <a:latin typeface="+mn-lt"/>
              </a:defRPr>
            </a:lvl1pPr>
            <a:lvl2pPr algn="ctr">
              <a:spcAft>
                <a:spcPts val="0"/>
              </a:spcAft>
              <a:defRPr sz="2000" b="0">
                <a:solidFill>
                  <a:schemeClr val="bg1"/>
                </a:solidFill>
              </a:defRPr>
            </a:lvl2pPr>
          </a:lstStyle>
          <a:p>
            <a:pPr lvl="0"/>
            <a:r>
              <a:rPr lang="en-US" dirty="0"/>
              <a:t>#</a:t>
            </a:r>
          </a:p>
          <a:p>
            <a:pPr lvl="1"/>
            <a:r>
              <a:rPr lang="en-US" dirty="0"/>
              <a:t>Insert description</a:t>
            </a:r>
          </a:p>
        </p:txBody>
      </p:sp>
      <p:sp>
        <p:nvSpPr>
          <p:cNvPr id="13" name="Number 1">
            <a:extLst>
              <a:ext uri="{FF2B5EF4-FFF2-40B4-BE49-F238E27FC236}">
                <a16:creationId xmlns:a16="http://schemas.microsoft.com/office/drawing/2014/main" id="{C410202D-6F1C-727C-28EC-165AA36E7194}"/>
              </a:ext>
            </a:extLst>
          </p:cNvPr>
          <p:cNvSpPr>
            <a:spLocks noGrp="1"/>
          </p:cNvSpPr>
          <p:nvPr>
            <p:ph type="body" sz="quarter" idx="47" hasCustomPrompt="1"/>
          </p:nvPr>
        </p:nvSpPr>
        <p:spPr>
          <a:xfrm>
            <a:off x="898524" y="1377376"/>
            <a:ext cx="1425600" cy="1620000"/>
          </a:xfrm>
          <a:prstGeom prst="roundRect">
            <a:avLst>
              <a:gd name="adj" fmla="val 3699"/>
            </a:avLst>
          </a:prstGeom>
          <a:solidFill>
            <a:srgbClr val="E6EBF5"/>
          </a:solidFill>
        </p:spPr>
        <p:txBody>
          <a:bodyPr wrap="square" lIns="108000" tIns="162000" rIns="108000" bIns="180000" anchor="b">
            <a:noAutofit/>
          </a:bodyPr>
          <a:lstStyle>
            <a:lvl1pPr algn="ctr">
              <a:lnSpc>
                <a:spcPct val="100000"/>
              </a:lnSpc>
              <a:spcBef>
                <a:spcPts val="0"/>
              </a:spcBef>
              <a:spcAft>
                <a:spcPts val="300"/>
              </a:spcAft>
              <a:defRPr sz="1600">
                <a:solidFill>
                  <a:schemeClr val="tx1"/>
                </a:solidFill>
                <a:latin typeface="+mj-lt"/>
              </a:defRPr>
            </a:lvl1pPr>
            <a:lvl2pPr marL="0" indent="0" algn="ctr">
              <a:lnSpc>
                <a:spcPct val="90000"/>
              </a:lnSpc>
              <a:spcAft>
                <a:spcPts val="0"/>
              </a:spcAft>
              <a:buFontTx/>
              <a:buNone/>
              <a:defRPr sz="1200"/>
            </a:lvl2pPr>
          </a:lstStyle>
          <a:p>
            <a:pPr lvl="0"/>
            <a:r>
              <a:rPr lang="en-US" dirty="0"/>
              <a:t>Subhead</a:t>
            </a:r>
          </a:p>
          <a:p>
            <a:pPr lvl="1"/>
            <a:r>
              <a:rPr lang="en-US" dirty="0"/>
              <a:t>Insert description</a:t>
            </a:r>
          </a:p>
        </p:txBody>
      </p:sp>
      <p:sp>
        <p:nvSpPr>
          <p:cNvPr id="12" name="Number 2">
            <a:extLst>
              <a:ext uri="{FF2B5EF4-FFF2-40B4-BE49-F238E27FC236}">
                <a16:creationId xmlns:a16="http://schemas.microsoft.com/office/drawing/2014/main" id="{0E428C21-3ECD-F244-A110-F447D8111005}"/>
              </a:ext>
            </a:extLst>
          </p:cNvPr>
          <p:cNvSpPr>
            <a:spLocks noGrp="1"/>
          </p:cNvSpPr>
          <p:nvPr>
            <p:ph type="body" sz="quarter" idx="46" hasCustomPrompt="1"/>
          </p:nvPr>
        </p:nvSpPr>
        <p:spPr>
          <a:xfrm>
            <a:off x="2420923" y="1377376"/>
            <a:ext cx="1425598" cy="1620000"/>
          </a:xfrm>
          <a:prstGeom prst="roundRect">
            <a:avLst>
              <a:gd name="adj" fmla="val 3413"/>
            </a:avLst>
          </a:prstGeom>
          <a:solidFill>
            <a:srgbClr val="E6EBF5"/>
          </a:solidFill>
        </p:spPr>
        <p:txBody>
          <a:bodyPr wrap="square" lIns="108000" tIns="162000" rIns="108000" bIns="180000" anchor="b">
            <a:noAutofit/>
          </a:bodyPr>
          <a:lstStyle>
            <a:lvl1pPr algn="ctr">
              <a:lnSpc>
                <a:spcPct val="100000"/>
              </a:lnSpc>
              <a:spcBef>
                <a:spcPts val="0"/>
              </a:spcBef>
              <a:spcAft>
                <a:spcPts val="300"/>
              </a:spcAft>
              <a:defRPr sz="1600">
                <a:solidFill>
                  <a:schemeClr val="tx1"/>
                </a:solidFill>
                <a:latin typeface="+mj-lt"/>
              </a:defRPr>
            </a:lvl1pPr>
            <a:lvl2pPr marL="0" indent="0" algn="ctr">
              <a:lnSpc>
                <a:spcPct val="90000"/>
              </a:lnSpc>
              <a:spcAft>
                <a:spcPts val="0"/>
              </a:spcAft>
              <a:buFontTx/>
              <a:buNone/>
              <a:defRPr sz="1200"/>
            </a:lvl2pPr>
          </a:lstStyle>
          <a:p>
            <a:pPr lvl="0"/>
            <a:r>
              <a:rPr lang="en-US" dirty="0"/>
              <a:t>Subhead</a:t>
            </a:r>
          </a:p>
          <a:p>
            <a:pPr lvl="1"/>
            <a:r>
              <a:rPr lang="en-US" dirty="0"/>
              <a:t>Insert description</a:t>
            </a:r>
          </a:p>
        </p:txBody>
      </p:sp>
      <p:sp>
        <p:nvSpPr>
          <p:cNvPr id="14" name="Number 3">
            <a:extLst>
              <a:ext uri="{FF2B5EF4-FFF2-40B4-BE49-F238E27FC236}">
                <a16:creationId xmlns:a16="http://schemas.microsoft.com/office/drawing/2014/main" id="{FF213F56-965F-EAA7-5C66-5549D9BACB23}"/>
              </a:ext>
            </a:extLst>
          </p:cNvPr>
          <p:cNvSpPr>
            <a:spLocks noGrp="1"/>
          </p:cNvSpPr>
          <p:nvPr>
            <p:ph type="body" sz="quarter" idx="48" hasCustomPrompt="1"/>
          </p:nvPr>
        </p:nvSpPr>
        <p:spPr>
          <a:xfrm>
            <a:off x="898524" y="3086922"/>
            <a:ext cx="2947471" cy="1040400"/>
          </a:xfrm>
          <a:prstGeom prst="roundRect">
            <a:avLst>
              <a:gd name="adj" fmla="val 5677"/>
            </a:avLst>
          </a:prstGeom>
          <a:solidFill>
            <a:srgbClr val="E6EBF5"/>
          </a:solidFill>
        </p:spPr>
        <p:txBody>
          <a:bodyPr wrap="square" lIns="108000" tIns="162000" rIns="108000" bIns="144000" anchor="ctr">
            <a:noAutofit/>
          </a:bodyPr>
          <a:lstStyle>
            <a:lvl1pPr algn="ctr">
              <a:lnSpc>
                <a:spcPct val="90000"/>
              </a:lnSpc>
              <a:spcBef>
                <a:spcPts val="0"/>
              </a:spcBef>
              <a:spcAft>
                <a:spcPts val="0"/>
              </a:spcAft>
              <a:defRPr sz="3400" spc="-100" baseline="0">
                <a:solidFill>
                  <a:schemeClr val="accent3"/>
                </a:solidFill>
                <a:latin typeface="+mj-lt"/>
              </a:defRPr>
            </a:lvl1pPr>
            <a:lvl2pPr marL="0" indent="0" algn="ctr">
              <a:lnSpc>
                <a:spcPct val="90000"/>
              </a:lnSpc>
              <a:spcAft>
                <a:spcPts val="0"/>
              </a:spcAft>
              <a:buFontTx/>
              <a:buNone/>
              <a:defRPr sz="1600" b="0"/>
            </a:lvl2pPr>
          </a:lstStyle>
          <a:p>
            <a:pPr lvl="0"/>
            <a:r>
              <a:rPr lang="en-US" dirty="0"/>
              <a:t>#</a:t>
            </a:r>
          </a:p>
          <a:p>
            <a:pPr lvl="1"/>
            <a:r>
              <a:rPr lang="en-US" dirty="0"/>
              <a:t>Insert description</a:t>
            </a:r>
          </a:p>
        </p:txBody>
      </p:sp>
      <p:sp>
        <p:nvSpPr>
          <p:cNvPr id="16" name="Number 4">
            <a:extLst>
              <a:ext uri="{FF2B5EF4-FFF2-40B4-BE49-F238E27FC236}">
                <a16:creationId xmlns:a16="http://schemas.microsoft.com/office/drawing/2014/main" id="{655DAFC9-E43F-DBBD-E143-0BD15C5AE5F5}"/>
              </a:ext>
            </a:extLst>
          </p:cNvPr>
          <p:cNvSpPr>
            <a:spLocks noGrp="1"/>
          </p:cNvSpPr>
          <p:nvPr>
            <p:ph type="body" sz="quarter" idx="49" hasCustomPrompt="1"/>
          </p:nvPr>
        </p:nvSpPr>
        <p:spPr>
          <a:xfrm>
            <a:off x="898525" y="4216867"/>
            <a:ext cx="2947470" cy="1040400"/>
          </a:xfrm>
          <a:prstGeom prst="roundRect">
            <a:avLst>
              <a:gd name="adj" fmla="val 5454"/>
            </a:avLst>
          </a:prstGeom>
          <a:solidFill>
            <a:srgbClr val="E6EBF5"/>
          </a:solidFill>
        </p:spPr>
        <p:txBody>
          <a:bodyPr wrap="square" lIns="108000" tIns="198000" rIns="108000" bIns="144000" anchor="ctr">
            <a:noAutofit/>
          </a:bodyPr>
          <a:lstStyle>
            <a:lvl1pPr algn="ctr">
              <a:lnSpc>
                <a:spcPct val="80000"/>
              </a:lnSpc>
              <a:spcBef>
                <a:spcPts val="0"/>
              </a:spcBef>
              <a:spcAft>
                <a:spcPts val="0"/>
              </a:spcAft>
              <a:defRPr sz="3000" spc="-50" baseline="0">
                <a:solidFill>
                  <a:schemeClr val="accent3"/>
                </a:solidFill>
                <a:latin typeface="+mj-lt"/>
              </a:defRPr>
            </a:lvl1pPr>
            <a:lvl2pPr marL="0" indent="0" algn="ctr">
              <a:lnSpc>
                <a:spcPct val="90000"/>
              </a:lnSpc>
              <a:spcAft>
                <a:spcPts val="0"/>
              </a:spcAft>
              <a:buFontTx/>
              <a:buNone/>
              <a:defRPr sz="1400"/>
            </a:lvl2pPr>
          </a:lstStyle>
          <a:p>
            <a:pPr lvl="0"/>
            <a:r>
              <a:rPr lang="en-US" dirty="0"/>
              <a:t>Subhead</a:t>
            </a:r>
          </a:p>
          <a:p>
            <a:pPr lvl="1"/>
            <a:r>
              <a:rPr lang="en-US" dirty="0"/>
              <a:t>Insert description</a:t>
            </a:r>
          </a:p>
        </p:txBody>
      </p:sp>
      <p:sp>
        <p:nvSpPr>
          <p:cNvPr id="18" name="Number 5">
            <a:extLst>
              <a:ext uri="{FF2B5EF4-FFF2-40B4-BE49-F238E27FC236}">
                <a16:creationId xmlns:a16="http://schemas.microsoft.com/office/drawing/2014/main" id="{8559522B-3DE7-0B9E-FDD5-3B150F5867F0}"/>
              </a:ext>
            </a:extLst>
          </p:cNvPr>
          <p:cNvSpPr>
            <a:spLocks noGrp="1"/>
          </p:cNvSpPr>
          <p:nvPr>
            <p:ph type="body" sz="quarter" idx="50" hasCustomPrompt="1"/>
          </p:nvPr>
        </p:nvSpPr>
        <p:spPr>
          <a:xfrm>
            <a:off x="898525" y="5346813"/>
            <a:ext cx="2947470" cy="900000"/>
          </a:xfrm>
          <a:prstGeom prst="roundRect">
            <a:avLst>
              <a:gd name="adj" fmla="val 5923"/>
            </a:avLst>
          </a:prstGeom>
          <a:solidFill>
            <a:srgbClr val="E6EBF5"/>
          </a:solidFill>
        </p:spPr>
        <p:txBody>
          <a:bodyPr wrap="square" lIns="108000" tIns="162000" rIns="108000" bIns="144000" anchor="ctr">
            <a:noAutofit/>
          </a:bodyPr>
          <a:lstStyle>
            <a:lvl1pPr algn="ctr">
              <a:lnSpc>
                <a:spcPct val="90000"/>
              </a:lnSpc>
              <a:spcBef>
                <a:spcPts val="0"/>
              </a:spcBef>
              <a:spcAft>
                <a:spcPts val="0"/>
              </a:spcAft>
              <a:defRPr sz="2000">
                <a:solidFill>
                  <a:schemeClr val="tx1"/>
                </a:solidFill>
                <a:latin typeface="+mj-lt"/>
              </a:defRPr>
            </a:lvl1pPr>
            <a:lvl2pPr marL="0" indent="0" algn="ctr">
              <a:lnSpc>
                <a:spcPct val="90000"/>
              </a:lnSpc>
              <a:spcAft>
                <a:spcPts val="0"/>
              </a:spcAft>
              <a:buFontTx/>
              <a:buNone/>
              <a:defRPr sz="1400" b="0"/>
            </a:lvl2pPr>
          </a:lstStyle>
          <a:p>
            <a:pPr lvl="0"/>
            <a:r>
              <a:rPr lang="en-US" dirty="0"/>
              <a:t>Subhead</a:t>
            </a:r>
          </a:p>
          <a:p>
            <a:pPr lvl="1"/>
            <a:r>
              <a:rPr lang="en-US" dirty="0"/>
              <a:t>Insert description</a:t>
            </a:r>
          </a:p>
        </p:txBody>
      </p:sp>
      <p:sp>
        <p:nvSpPr>
          <p:cNvPr id="27" name="Number 6">
            <a:extLst>
              <a:ext uri="{FF2B5EF4-FFF2-40B4-BE49-F238E27FC236}">
                <a16:creationId xmlns:a16="http://schemas.microsoft.com/office/drawing/2014/main" id="{708D14FF-6C92-9BF5-FFA8-53B457FEF9ED}"/>
              </a:ext>
            </a:extLst>
          </p:cNvPr>
          <p:cNvSpPr>
            <a:spLocks noGrp="1"/>
          </p:cNvSpPr>
          <p:nvPr>
            <p:ph type="body" sz="quarter" idx="57" hasCustomPrompt="1"/>
          </p:nvPr>
        </p:nvSpPr>
        <p:spPr>
          <a:xfrm>
            <a:off x="3936000" y="1377376"/>
            <a:ext cx="1765738" cy="1152000"/>
          </a:xfrm>
          <a:prstGeom prst="roundRect">
            <a:avLst>
              <a:gd name="adj" fmla="val 5089"/>
            </a:avLst>
          </a:prstGeom>
          <a:solidFill>
            <a:srgbClr val="E6EBF5"/>
          </a:solidFill>
        </p:spPr>
        <p:txBody>
          <a:bodyPr wrap="square" lIns="108000" tIns="162000" rIns="108000" bIns="144000" anchor="ctr">
            <a:noAutofit/>
          </a:bodyPr>
          <a:lstStyle>
            <a:lvl1pPr algn="ctr">
              <a:lnSpc>
                <a:spcPct val="90000"/>
              </a:lnSpc>
              <a:spcBef>
                <a:spcPts val="0"/>
              </a:spcBef>
              <a:spcAft>
                <a:spcPts val="0"/>
              </a:spcAft>
              <a:defRPr sz="1600">
                <a:solidFill>
                  <a:schemeClr val="tx1"/>
                </a:solidFill>
                <a:latin typeface="+mj-lt"/>
              </a:defRPr>
            </a:lvl1pPr>
            <a:lvl2pPr marL="0" indent="0" algn="ctr">
              <a:lnSpc>
                <a:spcPct val="90000"/>
              </a:lnSpc>
              <a:spcAft>
                <a:spcPts val="0"/>
              </a:spcAft>
              <a:buFontTx/>
              <a:buNone/>
              <a:defRPr sz="1400"/>
            </a:lvl2pPr>
          </a:lstStyle>
          <a:p>
            <a:pPr lvl="0"/>
            <a:r>
              <a:rPr lang="en-US" dirty="0"/>
              <a:t>Subhead</a:t>
            </a:r>
          </a:p>
          <a:p>
            <a:pPr lvl="1"/>
            <a:r>
              <a:rPr lang="en-US" dirty="0"/>
              <a:t>Insert description</a:t>
            </a:r>
          </a:p>
        </p:txBody>
      </p:sp>
      <p:sp>
        <p:nvSpPr>
          <p:cNvPr id="25" name="Number 7">
            <a:extLst>
              <a:ext uri="{FF2B5EF4-FFF2-40B4-BE49-F238E27FC236}">
                <a16:creationId xmlns:a16="http://schemas.microsoft.com/office/drawing/2014/main" id="{407B5889-0897-29F1-9B8F-0991D5B27FB7}"/>
              </a:ext>
            </a:extLst>
          </p:cNvPr>
          <p:cNvSpPr>
            <a:spLocks noGrp="1"/>
          </p:cNvSpPr>
          <p:nvPr>
            <p:ph type="body" sz="quarter" idx="56" hasCustomPrompt="1"/>
          </p:nvPr>
        </p:nvSpPr>
        <p:spPr>
          <a:xfrm>
            <a:off x="5791218" y="1377376"/>
            <a:ext cx="2464782" cy="1152000"/>
          </a:xfrm>
          <a:prstGeom prst="roundRect">
            <a:avLst>
              <a:gd name="adj" fmla="val 5140"/>
            </a:avLst>
          </a:prstGeom>
          <a:solidFill>
            <a:srgbClr val="E6EBF5"/>
          </a:solidFill>
        </p:spPr>
        <p:txBody>
          <a:bodyPr wrap="square" lIns="108000" tIns="162000" rIns="108000" bIns="144000" anchor="ctr">
            <a:noAutofit/>
          </a:bodyPr>
          <a:lstStyle>
            <a:lvl1pPr algn="ctr">
              <a:lnSpc>
                <a:spcPct val="90000"/>
              </a:lnSpc>
              <a:spcBef>
                <a:spcPts val="0"/>
              </a:spcBef>
              <a:spcAft>
                <a:spcPts val="0"/>
              </a:spcAft>
              <a:defRPr sz="1600">
                <a:solidFill>
                  <a:schemeClr val="tx1"/>
                </a:solidFill>
                <a:latin typeface="+mj-lt"/>
              </a:defRPr>
            </a:lvl1pPr>
            <a:lvl2pPr marL="0" indent="0" algn="ctr">
              <a:lnSpc>
                <a:spcPct val="90000"/>
              </a:lnSpc>
              <a:spcAft>
                <a:spcPts val="0"/>
              </a:spcAft>
              <a:buFontTx/>
              <a:buNone/>
              <a:defRPr sz="1400"/>
            </a:lvl2pPr>
          </a:lstStyle>
          <a:p>
            <a:pPr lvl="0"/>
            <a:r>
              <a:rPr lang="en-US" dirty="0"/>
              <a:t>Subhead</a:t>
            </a:r>
          </a:p>
          <a:p>
            <a:pPr lvl="1"/>
            <a:r>
              <a:rPr lang="en-US" dirty="0"/>
              <a:t>Insert description</a:t>
            </a:r>
          </a:p>
        </p:txBody>
      </p:sp>
      <p:sp>
        <p:nvSpPr>
          <p:cNvPr id="19" name="Number 8">
            <a:extLst>
              <a:ext uri="{FF2B5EF4-FFF2-40B4-BE49-F238E27FC236}">
                <a16:creationId xmlns:a16="http://schemas.microsoft.com/office/drawing/2014/main" id="{335297F9-163E-79E6-2287-3D1E4F72B77E}"/>
              </a:ext>
            </a:extLst>
          </p:cNvPr>
          <p:cNvSpPr>
            <a:spLocks noGrp="1"/>
          </p:cNvSpPr>
          <p:nvPr>
            <p:ph type="body" sz="quarter" idx="51" hasCustomPrompt="1"/>
          </p:nvPr>
        </p:nvSpPr>
        <p:spPr>
          <a:xfrm>
            <a:off x="3936000" y="5345095"/>
            <a:ext cx="4320000" cy="900000"/>
          </a:xfrm>
          <a:prstGeom prst="roundRect">
            <a:avLst>
              <a:gd name="adj" fmla="val 6387"/>
            </a:avLst>
          </a:prstGeom>
          <a:solidFill>
            <a:srgbClr val="E6EBF5"/>
          </a:solidFill>
        </p:spPr>
        <p:txBody>
          <a:bodyPr wrap="square" lIns="108000" tIns="162000" rIns="108000" bIns="144000" anchor="ctr">
            <a:noAutofit/>
          </a:bodyPr>
          <a:lstStyle>
            <a:lvl1pPr algn="ctr">
              <a:lnSpc>
                <a:spcPct val="80000"/>
              </a:lnSpc>
              <a:spcBef>
                <a:spcPts val="0"/>
              </a:spcBef>
              <a:spcAft>
                <a:spcPts val="0"/>
              </a:spcAft>
              <a:defRPr sz="3000" spc="-50" baseline="0">
                <a:solidFill>
                  <a:schemeClr val="accent3"/>
                </a:solidFill>
                <a:latin typeface="+mj-lt"/>
              </a:defRPr>
            </a:lvl1pPr>
            <a:lvl2pPr marL="0" indent="0" algn="ctr">
              <a:lnSpc>
                <a:spcPct val="90000"/>
              </a:lnSpc>
              <a:spcAft>
                <a:spcPts val="0"/>
              </a:spcAft>
              <a:buFontTx/>
              <a:buNone/>
              <a:defRPr sz="1400"/>
            </a:lvl2pPr>
          </a:lstStyle>
          <a:p>
            <a:pPr lvl="0"/>
            <a:r>
              <a:rPr lang="en-US" dirty="0"/>
              <a:t>Subhead</a:t>
            </a:r>
          </a:p>
          <a:p>
            <a:pPr lvl="1"/>
            <a:r>
              <a:rPr lang="en-US" dirty="0"/>
              <a:t>Insert description </a:t>
            </a:r>
          </a:p>
        </p:txBody>
      </p:sp>
      <p:sp>
        <p:nvSpPr>
          <p:cNvPr id="24" name="Number 9">
            <a:extLst>
              <a:ext uri="{FF2B5EF4-FFF2-40B4-BE49-F238E27FC236}">
                <a16:creationId xmlns:a16="http://schemas.microsoft.com/office/drawing/2014/main" id="{D913B0FB-7784-9EAD-F1D8-05DC0C132E45}"/>
              </a:ext>
            </a:extLst>
          </p:cNvPr>
          <p:cNvSpPr>
            <a:spLocks noGrp="1"/>
          </p:cNvSpPr>
          <p:nvPr>
            <p:ph type="body" sz="quarter" idx="55" hasCustomPrompt="1"/>
          </p:nvPr>
        </p:nvSpPr>
        <p:spPr>
          <a:xfrm>
            <a:off x="8344703" y="1377376"/>
            <a:ext cx="2948772" cy="1385713"/>
          </a:xfrm>
          <a:prstGeom prst="roundRect">
            <a:avLst>
              <a:gd name="adj" fmla="val 4010"/>
            </a:avLst>
          </a:prstGeom>
          <a:solidFill>
            <a:srgbClr val="E6EBF5"/>
          </a:solidFill>
        </p:spPr>
        <p:txBody>
          <a:bodyPr wrap="square" lIns="108000" tIns="162000" rIns="108000" bIns="144000" anchor="ctr">
            <a:noAutofit/>
          </a:bodyPr>
          <a:lstStyle>
            <a:lvl1pPr algn="ctr">
              <a:lnSpc>
                <a:spcPct val="90000"/>
              </a:lnSpc>
              <a:spcBef>
                <a:spcPts val="0"/>
              </a:spcBef>
              <a:spcAft>
                <a:spcPts val="0"/>
              </a:spcAft>
              <a:defRPr sz="4400" spc="-100" baseline="0">
                <a:solidFill>
                  <a:schemeClr val="accent3"/>
                </a:solidFill>
                <a:latin typeface="+mj-lt"/>
              </a:defRPr>
            </a:lvl1pPr>
            <a:lvl2pPr marL="0" indent="0" algn="ctr">
              <a:lnSpc>
                <a:spcPct val="90000"/>
              </a:lnSpc>
              <a:spcAft>
                <a:spcPts val="0"/>
              </a:spcAft>
              <a:buFontTx/>
              <a:buNone/>
              <a:defRPr sz="1600" b="0"/>
            </a:lvl2pPr>
          </a:lstStyle>
          <a:p>
            <a:pPr lvl="0"/>
            <a:r>
              <a:rPr lang="en-US" dirty="0"/>
              <a:t>#</a:t>
            </a:r>
          </a:p>
          <a:p>
            <a:pPr lvl="1"/>
            <a:r>
              <a:rPr lang="en-US" dirty="0"/>
              <a:t>Insert description </a:t>
            </a:r>
          </a:p>
        </p:txBody>
      </p:sp>
      <p:sp>
        <p:nvSpPr>
          <p:cNvPr id="22" name="Number 10">
            <a:extLst>
              <a:ext uri="{FF2B5EF4-FFF2-40B4-BE49-F238E27FC236}">
                <a16:creationId xmlns:a16="http://schemas.microsoft.com/office/drawing/2014/main" id="{FDE2E42D-9EA2-C9BD-ED21-1AB706399C26}"/>
              </a:ext>
            </a:extLst>
          </p:cNvPr>
          <p:cNvSpPr>
            <a:spLocks noGrp="1"/>
          </p:cNvSpPr>
          <p:nvPr>
            <p:ph type="body" sz="quarter" idx="53" hasCustomPrompt="1"/>
          </p:nvPr>
        </p:nvSpPr>
        <p:spPr>
          <a:xfrm>
            <a:off x="8344703" y="2850033"/>
            <a:ext cx="1426374" cy="1908663"/>
          </a:xfrm>
          <a:prstGeom prst="roundRect">
            <a:avLst>
              <a:gd name="adj" fmla="val 3514"/>
            </a:avLst>
          </a:prstGeom>
          <a:solidFill>
            <a:srgbClr val="E6EBF5"/>
          </a:solidFill>
        </p:spPr>
        <p:txBody>
          <a:bodyPr wrap="square" lIns="108000" tIns="720000" rIns="108000" bIns="144000" anchor="ctr">
            <a:noAutofit/>
          </a:bodyPr>
          <a:lstStyle>
            <a:lvl1pPr algn="ctr">
              <a:lnSpc>
                <a:spcPct val="90000"/>
              </a:lnSpc>
              <a:spcBef>
                <a:spcPts val="0"/>
              </a:spcBef>
              <a:spcAft>
                <a:spcPts val="0"/>
              </a:spcAft>
              <a:defRPr sz="3400" spc="-100" baseline="0">
                <a:solidFill>
                  <a:schemeClr val="accent3"/>
                </a:solidFill>
                <a:latin typeface="+mj-lt"/>
              </a:defRPr>
            </a:lvl1pPr>
            <a:lvl2pPr marL="0" indent="0" algn="ctr">
              <a:lnSpc>
                <a:spcPct val="90000"/>
              </a:lnSpc>
              <a:spcAft>
                <a:spcPts val="0"/>
              </a:spcAft>
              <a:buFontTx/>
              <a:buNone/>
              <a:defRPr sz="1600" b="0"/>
            </a:lvl2pPr>
          </a:lstStyle>
          <a:p>
            <a:pPr lvl="0"/>
            <a:r>
              <a:rPr lang="en-US" dirty="0"/>
              <a:t>#</a:t>
            </a:r>
          </a:p>
          <a:p>
            <a:pPr lvl="1"/>
            <a:r>
              <a:rPr lang="en-US" dirty="0"/>
              <a:t>Insert description</a:t>
            </a:r>
          </a:p>
        </p:txBody>
      </p:sp>
      <p:sp>
        <p:nvSpPr>
          <p:cNvPr id="23" name="Number 11">
            <a:extLst>
              <a:ext uri="{FF2B5EF4-FFF2-40B4-BE49-F238E27FC236}">
                <a16:creationId xmlns:a16="http://schemas.microsoft.com/office/drawing/2014/main" id="{4C5FC319-3B56-2F0A-CDE1-F053E434466F}"/>
              </a:ext>
            </a:extLst>
          </p:cNvPr>
          <p:cNvSpPr>
            <a:spLocks noGrp="1"/>
          </p:cNvSpPr>
          <p:nvPr>
            <p:ph type="body" sz="quarter" idx="54" hasCustomPrompt="1"/>
          </p:nvPr>
        </p:nvSpPr>
        <p:spPr>
          <a:xfrm>
            <a:off x="9867766" y="2850033"/>
            <a:ext cx="1425600" cy="1908663"/>
          </a:xfrm>
          <a:prstGeom prst="roundRect">
            <a:avLst>
              <a:gd name="adj" fmla="val 3514"/>
            </a:avLst>
          </a:prstGeom>
          <a:solidFill>
            <a:srgbClr val="E6EBF5"/>
          </a:solidFill>
        </p:spPr>
        <p:txBody>
          <a:bodyPr wrap="square" lIns="108000" tIns="720000" rIns="108000" bIns="144000" anchor="ctr">
            <a:noAutofit/>
          </a:bodyPr>
          <a:lstStyle>
            <a:lvl1pPr algn="ctr">
              <a:lnSpc>
                <a:spcPct val="90000"/>
              </a:lnSpc>
              <a:spcBef>
                <a:spcPts val="0"/>
              </a:spcBef>
              <a:spcAft>
                <a:spcPts val="0"/>
              </a:spcAft>
              <a:defRPr sz="3400" spc="-100" baseline="0">
                <a:solidFill>
                  <a:schemeClr val="accent3"/>
                </a:solidFill>
                <a:latin typeface="+mj-lt"/>
              </a:defRPr>
            </a:lvl1pPr>
            <a:lvl2pPr marL="0" indent="0" algn="ctr">
              <a:lnSpc>
                <a:spcPct val="90000"/>
              </a:lnSpc>
              <a:spcAft>
                <a:spcPts val="0"/>
              </a:spcAft>
              <a:buFontTx/>
              <a:buNone/>
              <a:defRPr sz="1600" b="0"/>
            </a:lvl2pPr>
          </a:lstStyle>
          <a:p>
            <a:pPr lvl="0"/>
            <a:r>
              <a:rPr lang="en-US" dirty="0"/>
              <a:t>#</a:t>
            </a:r>
          </a:p>
          <a:p>
            <a:pPr lvl="1"/>
            <a:r>
              <a:rPr lang="en-US" dirty="0"/>
              <a:t>Insert description</a:t>
            </a:r>
          </a:p>
        </p:txBody>
      </p:sp>
      <p:sp>
        <p:nvSpPr>
          <p:cNvPr id="20" name="Number 12">
            <a:extLst>
              <a:ext uri="{FF2B5EF4-FFF2-40B4-BE49-F238E27FC236}">
                <a16:creationId xmlns:a16="http://schemas.microsoft.com/office/drawing/2014/main" id="{EB8CADEC-CD67-BCEE-CD79-9D8053356F95}"/>
              </a:ext>
            </a:extLst>
          </p:cNvPr>
          <p:cNvSpPr>
            <a:spLocks noGrp="1"/>
          </p:cNvSpPr>
          <p:nvPr>
            <p:ph type="body" sz="quarter" idx="52" hasCustomPrompt="1"/>
          </p:nvPr>
        </p:nvSpPr>
        <p:spPr>
          <a:xfrm>
            <a:off x="8344703" y="4842582"/>
            <a:ext cx="2948772" cy="1404231"/>
          </a:xfrm>
          <a:prstGeom prst="roundRect">
            <a:avLst>
              <a:gd name="adj" fmla="val 3644"/>
            </a:avLst>
          </a:prstGeom>
          <a:solidFill>
            <a:srgbClr val="E6EBF5"/>
          </a:solidFill>
        </p:spPr>
        <p:txBody>
          <a:bodyPr wrap="square" lIns="108000" tIns="162000" rIns="108000" bIns="144000" anchor="ctr">
            <a:noAutofit/>
          </a:bodyPr>
          <a:lstStyle>
            <a:lvl1pPr algn="ctr">
              <a:lnSpc>
                <a:spcPct val="90000"/>
              </a:lnSpc>
              <a:spcBef>
                <a:spcPts val="0"/>
              </a:spcBef>
              <a:spcAft>
                <a:spcPts val="0"/>
              </a:spcAft>
              <a:defRPr sz="4400" spc="-100" baseline="0">
                <a:solidFill>
                  <a:schemeClr val="accent3"/>
                </a:solidFill>
                <a:latin typeface="+mj-lt"/>
              </a:defRPr>
            </a:lvl1pPr>
            <a:lvl2pPr marL="0" indent="0" algn="ctr">
              <a:lnSpc>
                <a:spcPct val="90000"/>
              </a:lnSpc>
              <a:spcAft>
                <a:spcPts val="0"/>
              </a:spcAft>
              <a:buFontTx/>
              <a:buNone/>
              <a:defRPr sz="1600" b="0"/>
            </a:lvl2pPr>
          </a:lstStyle>
          <a:p>
            <a:pPr lvl="0"/>
            <a:r>
              <a:rPr lang="en-US" dirty="0"/>
              <a:t>#</a:t>
            </a:r>
          </a:p>
          <a:p>
            <a:pPr lvl="1"/>
            <a:r>
              <a:rPr lang="en-US" dirty="0"/>
              <a:t>Insert description </a:t>
            </a:r>
          </a:p>
        </p:txBody>
      </p:sp>
    </p:spTree>
    <p:extLst>
      <p:ext uri="{BB962C8B-B14F-4D97-AF65-F5344CB8AC3E}">
        <p14:creationId xmlns:p14="http://schemas.microsoft.com/office/powerpoint/2010/main" val="310484656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Infographics – Numbers (8), Boxes, Images">
    <p:spTree>
      <p:nvGrpSpPr>
        <p:cNvPr id="1" name=""/>
        <p:cNvGrpSpPr/>
        <p:nvPr/>
      </p:nvGrpSpPr>
      <p:grpSpPr>
        <a:xfrm>
          <a:off x="0" y="0"/>
          <a:ext cx="0" cy="0"/>
          <a:chOff x="0" y="0"/>
          <a:chExt cx="0" cy="0"/>
        </a:xfrm>
      </p:grpSpPr>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BBA6747F-CD9E-3D31-6BCD-949F0508D398}"/>
              </a:ext>
            </a:extLst>
          </p:cNvPr>
          <p:cNvSpPr>
            <a:spLocks noGrp="1"/>
          </p:cNvSpPr>
          <p:nvPr>
            <p:ph type="ftr" sz="quarter" idx="58"/>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2531B37F-0E8D-CAB9-E7F1-24CDA7C3BE75}"/>
              </a:ext>
            </a:extLst>
          </p:cNvPr>
          <p:cNvSpPr>
            <a:spLocks noGrp="1"/>
          </p:cNvSpPr>
          <p:nvPr>
            <p:ph type="title"/>
          </p:nvPr>
        </p:nvSpPr>
        <p:spPr/>
        <p:txBody>
          <a:bodyPr/>
          <a:lstStyle/>
          <a:p>
            <a:r>
              <a:rPr lang="en-GB"/>
              <a:t>Click to edit Master title style</a:t>
            </a:r>
            <a:endParaRPr lang="en-US"/>
          </a:p>
        </p:txBody>
      </p:sp>
      <p:sp>
        <p:nvSpPr>
          <p:cNvPr id="29" name="Picture Placeholder">
            <a:extLst>
              <a:ext uri="{FF2B5EF4-FFF2-40B4-BE49-F238E27FC236}">
                <a16:creationId xmlns:a16="http://schemas.microsoft.com/office/drawing/2014/main" id="{98F2931D-961F-5314-2736-99AEAB84B594}"/>
              </a:ext>
            </a:extLst>
          </p:cNvPr>
          <p:cNvSpPr>
            <a:spLocks noGrp="1"/>
          </p:cNvSpPr>
          <p:nvPr>
            <p:ph type="pic" sz="quarter" idx="71" hasCustomPrompt="1"/>
          </p:nvPr>
        </p:nvSpPr>
        <p:spPr>
          <a:xfrm>
            <a:off x="3547495" y="2616295"/>
            <a:ext cx="5132773" cy="2371060"/>
          </a:xfrm>
          <a:prstGeom prst="roundRect">
            <a:avLst>
              <a:gd name="adj" fmla="val 2493"/>
            </a:avLst>
          </a:prstGeom>
          <a:solidFill>
            <a:schemeClr val="bg1">
              <a:lumMod val="65000"/>
            </a:schemeClr>
          </a:solidFill>
        </p:spPr>
        <p:txBody>
          <a:bodyPr wrap="square" lIns="180000" tIns="180000" rIns="180000" bIns="180000">
            <a:noAutofit/>
          </a:bodyPr>
          <a:lstStyle>
            <a:lvl1pPr algn="ctr">
              <a:spcBef>
                <a:spcPts val="0"/>
              </a:spcBef>
              <a:spcAft>
                <a:spcPts val="0"/>
              </a:spcAft>
              <a:defRPr sz="1400" b="0">
                <a:solidFill>
                  <a:schemeClr val="bg1">
                    <a:lumMod val="7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4" name="Subject/Main data">
            <a:extLst>
              <a:ext uri="{FF2B5EF4-FFF2-40B4-BE49-F238E27FC236}">
                <a16:creationId xmlns:a16="http://schemas.microsoft.com/office/drawing/2014/main" id="{2D320D23-1AD9-2112-CFF9-CE1FC0C2CFA5}"/>
              </a:ext>
            </a:extLst>
          </p:cNvPr>
          <p:cNvSpPr>
            <a:spLocks noGrp="1"/>
          </p:cNvSpPr>
          <p:nvPr>
            <p:ph type="body" sz="quarter" idx="45" hasCustomPrompt="1"/>
          </p:nvPr>
        </p:nvSpPr>
        <p:spPr>
          <a:xfrm>
            <a:off x="6160403" y="2619376"/>
            <a:ext cx="2519865" cy="2367979"/>
          </a:xfrm>
          <a:prstGeom prst="rect">
            <a:avLst/>
          </a:prstGeom>
          <a:noFill/>
        </p:spPr>
        <p:txBody>
          <a:bodyPr wrap="square" lIns="0" tIns="360000" rIns="360000" bIns="360000" anchor="ctr">
            <a:noAutofit/>
          </a:bodyPr>
          <a:lstStyle>
            <a:lvl1pPr algn="l">
              <a:lnSpc>
                <a:spcPct val="100000"/>
              </a:lnSpc>
              <a:spcBef>
                <a:spcPts val="0"/>
              </a:spcBef>
              <a:spcAft>
                <a:spcPts val="0"/>
              </a:spcAft>
              <a:defRPr sz="4000" spc="0" baseline="0">
                <a:solidFill>
                  <a:schemeClr val="bg1"/>
                </a:solidFill>
                <a:latin typeface="+mj-lt"/>
              </a:defRPr>
            </a:lvl1pPr>
            <a:lvl2pPr algn="l">
              <a:spcAft>
                <a:spcPts val="0"/>
              </a:spcAft>
              <a:defRPr sz="2000" b="0">
                <a:solidFill>
                  <a:schemeClr val="bg1"/>
                </a:solidFill>
              </a:defRPr>
            </a:lvl2pPr>
          </a:lstStyle>
          <a:p>
            <a:pPr lvl="0"/>
            <a:r>
              <a:rPr lang="en-US" dirty="0"/>
              <a:t>Subhead</a:t>
            </a:r>
          </a:p>
          <a:p>
            <a:pPr lvl="1"/>
            <a:r>
              <a:rPr lang="en-US" dirty="0"/>
              <a:t>Insert description</a:t>
            </a:r>
          </a:p>
        </p:txBody>
      </p:sp>
      <p:sp>
        <p:nvSpPr>
          <p:cNvPr id="13" name="Number 1">
            <a:extLst>
              <a:ext uri="{FF2B5EF4-FFF2-40B4-BE49-F238E27FC236}">
                <a16:creationId xmlns:a16="http://schemas.microsoft.com/office/drawing/2014/main" id="{C410202D-6F1C-727C-28EC-165AA36E7194}"/>
              </a:ext>
            </a:extLst>
          </p:cNvPr>
          <p:cNvSpPr>
            <a:spLocks noGrp="1"/>
          </p:cNvSpPr>
          <p:nvPr>
            <p:ph type="body" sz="quarter" idx="47" hasCustomPrompt="1"/>
          </p:nvPr>
        </p:nvSpPr>
        <p:spPr>
          <a:xfrm>
            <a:off x="898524" y="1377376"/>
            <a:ext cx="2558971" cy="1943066"/>
          </a:xfrm>
          <a:prstGeom prst="roundRect">
            <a:avLst>
              <a:gd name="adj" fmla="val 3013"/>
            </a:avLst>
          </a:prstGeom>
          <a:solidFill>
            <a:srgbClr val="E6EBF5"/>
          </a:solidFill>
        </p:spPr>
        <p:txBody>
          <a:bodyPr wrap="square" lIns="216000" tIns="162000" rIns="216000" bIns="144000" anchor="ctr" anchorCtr="0">
            <a:noAutofit/>
          </a:bodyPr>
          <a:lstStyle>
            <a:lvl1pPr algn="ctr">
              <a:lnSpc>
                <a:spcPct val="80000"/>
              </a:lnSpc>
              <a:spcBef>
                <a:spcPts val="0"/>
              </a:spcBef>
              <a:spcAft>
                <a:spcPts val="300"/>
              </a:spcAft>
              <a:defRPr sz="4400">
                <a:solidFill>
                  <a:schemeClr val="accent3"/>
                </a:solidFill>
                <a:latin typeface="+mj-lt"/>
              </a:defRPr>
            </a:lvl1pPr>
            <a:lvl2pPr marL="0" indent="0" algn="ctr">
              <a:lnSpc>
                <a:spcPct val="90000"/>
              </a:lnSpc>
              <a:spcAft>
                <a:spcPts val="0"/>
              </a:spcAft>
              <a:buFontTx/>
              <a:buNone/>
              <a:defRPr sz="1600">
                <a:solidFill>
                  <a:schemeClr val="tx1"/>
                </a:solidFill>
              </a:defRPr>
            </a:lvl2pPr>
          </a:lstStyle>
          <a:p>
            <a:pPr lvl="0"/>
            <a:r>
              <a:rPr lang="en-US" dirty="0"/>
              <a:t>#</a:t>
            </a:r>
          </a:p>
          <a:p>
            <a:pPr lvl="1"/>
            <a:r>
              <a:rPr lang="en-US" dirty="0"/>
              <a:t>Insert description</a:t>
            </a:r>
          </a:p>
        </p:txBody>
      </p:sp>
      <p:sp>
        <p:nvSpPr>
          <p:cNvPr id="16" name="Number 2">
            <a:extLst>
              <a:ext uri="{FF2B5EF4-FFF2-40B4-BE49-F238E27FC236}">
                <a16:creationId xmlns:a16="http://schemas.microsoft.com/office/drawing/2014/main" id="{655DAFC9-E43F-DBBD-E143-0BD15C5AE5F5}"/>
              </a:ext>
            </a:extLst>
          </p:cNvPr>
          <p:cNvSpPr>
            <a:spLocks noGrp="1"/>
          </p:cNvSpPr>
          <p:nvPr>
            <p:ph type="body" sz="quarter" idx="49" hasCustomPrompt="1"/>
          </p:nvPr>
        </p:nvSpPr>
        <p:spPr>
          <a:xfrm>
            <a:off x="898525" y="3415095"/>
            <a:ext cx="2558974" cy="1572260"/>
          </a:xfrm>
          <a:prstGeom prst="roundRect">
            <a:avLst>
              <a:gd name="adj" fmla="val 3515"/>
            </a:avLst>
          </a:prstGeom>
          <a:solidFill>
            <a:srgbClr val="E6EBF5"/>
          </a:solidFill>
        </p:spPr>
        <p:txBody>
          <a:bodyPr wrap="square" lIns="216000" tIns="198000" rIns="216000" bIns="144000" anchor="ctr">
            <a:noAutofit/>
          </a:bodyPr>
          <a:lstStyle>
            <a:lvl1pPr algn="ctr">
              <a:lnSpc>
                <a:spcPct val="80000"/>
              </a:lnSpc>
              <a:spcBef>
                <a:spcPts val="0"/>
              </a:spcBef>
              <a:spcAft>
                <a:spcPts val="0"/>
              </a:spcAft>
              <a:defRPr sz="4400" spc="-50" baseline="0">
                <a:solidFill>
                  <a:schemeClr val="accent3"/>
                </a:solidFill>
                <a:latin typeface="+mj-lt"/>
              </a:defRPr>
            </a:lvl1pPr>
            <a:lvl2pPr marL="0" indent="0" algn="ctr">
              <a:lnSpc>
                <a:spcPct val="90000"/>
              </a:lnSpc>
              <a:spcAft>
                <a:spcPts val="0"/>
              </a:spcAft>
              <a:buFontTx/>
              <a:buNone/>
              <a:defRPr sz="1600">
                <a:solidFill>
                  <a:schemeClr val="tx1"/>
                </a:solidFill>
              </a:defRPr>
            </a:lvl2pPr>
          </a:lstStyle>
          <a:p>
            <a:pPr lvl="0"/>
            <a:r>
              <a:rPr lang="en-US" dirty="0"/>
              <a:t>#</a:t>
            </a:r>
          </a:p>
          <a:p>
            <a:pPr lvl="1"/>
            <a:r>
              <a:rPr lang="en-US" dirty="0"/>
              <a:t>Insert description</a:t>
            </a:r>
          </a:p>
        </p:txBody>
      </p:sp>
      <p:sp>
        <p:nvSpPr>
          <p:cNvPr id="18" name="Number 3">
            <a:extLst>
              <a:ext uri="{FF2B5EF4-FFF2-40B4-BE49-F238E27FC236}">
                <a16:creationId xmlns:a16="http://schemas.microsoft.com/office/drawing/2014/main" id="{8559522B-3DE7-0B9E-FDD5-3B150F5867F0}"/>
              </a:ext>
            </a:extLst>
          </p:cNvPr>
          <p:cNvSpPr>
            <a:spLocks noGrp="1"/>
          </p:cNvSpPr>
          <p:nvPr>
            <p:ph type="body" sz="quarter" idx="50" hasCustomPrompt="1"/>
          </p:nvPr>
        </p:nvSpPr>
        <p:spPr>
          <a:xfrm>
            <a:off x="898525" y="5077356"/>
            <a:ext cx="2558974" cy="1169458"/>
          </a:xfrm>
          <a:prstGeom prst="roundRect">
            <a:avLst>
              <a:gd name="adj" fmla="val 4783"/>
            </a:avLst>
          </a:prstGeom>
          <a:solidFill>
            <a:srgbClr val="E6EBF5"/>
          </a:solidFill>
        </p:spPr>
        <p:txBody>
          <a:bodyPr wrap="square" lIns="108000" tIns="162000" rIns="108000" bIns="144000" anchor="ctr">
            <a:noAutofit/>
          </a:bodyPr>
          <a:lstStyle>
            <a:lvl1pPr algn="ctr">
              <a:lnSpc>
                <a:spcPct val="90000"/>
              </a:lnSpc>
              <a:spcBef>
                <a:spcPts val="0"/>
              </a:spcBef>
              <a:spcAft>
                <a:spcPts val="0"/>
              </a:spcAft>
              <a:defRPr sz="2000">
                <a:solidFill>
                  <a:schemeClr val="tx1"/>
                </a:solidFill>
                <a:latin typeface="+mj-lt"/>
              </a:defRPr>
            </a:lvl1pPr>
            <a:lvl2pPr marL="0" indent="0" algn="ctr">
              <a:lnSpc>
                <a:spcPct val="90000"/>
              </a:lnSpc>
              <a:spcAft>
                <a:spcPts val="0"/>
              </a:spcAft>
              <a:buFontTx/>
              <a:buNone/>
              <a:defRPr sz="1400">
                <a:solidFill>
                  <a:schemeClr val="tx1"/>
                </a:solidFill>
                <a:latin typeface="+mn-lt"/>
              </a:defRPr>
            </a:lvl2pPr>
          </a:lstStyle>
          <a:p>
            <a:pPr lvl="0"/>
            <a:r>
              <a:rPr lang="en-US" dirty="0"/>
              <a:t>Subhead</a:t>
            </a:r>
          </a:p>
          <a:p>
            <a:pPr lvl="1"/>
            <a:r>
              <a:rPr lang="en-US" dirty="0"/>
              <a:t>Insert description</a:t>
            </a:r>
          </a:p>
        </p:txBody>
      </p:sp>
      <p:sp>
        <p:nvSpPr>
          <p:cNvPr id="27" name="Number 4">
            <a:extLst>
              <a:ext uri="{FF2B5EF4-FFF2-40B4-BE49-F238E27FC236}">
                <a16:creationId xmlns:a16="http://schemas.microsoft.com/office/drawing/2014/main" id="{708D14FF-6C92-9BF5-FFA8-53B457FEF9ED}"/>
              </a:ext>
            </a:extLst>
          </p:cNvPr>
          <p:cNvSpPr>
            <a:spLocks noGrp="1"/>
          </p:cNvSpPr>
          <p:nvPr>
            <p:ph type="body" sz="quarter" idx="57" hasCustomPrompt="1"/>
          </p:nvPr>
        </p:nvSpPr>
        <p:spPr>
          <a:xfrm>
            <a:off x="3547495" y="1377376"/>
            <a:ext cx="2154243" cy="1152000"/>
          </a:xfrm>
          <a:prstGeom prst="roundRect">
            <a:avLst>
              <a:gd name="adj" fmla="val 5089"/>
            </a:avLst>
          </a:prstGeom>
          <a:solidFill>
            <a:srgbClr val="E6EBF5"/>
          </a:solidFill>
        </p:spPr>
        <p:txBody>
          <a:bodyPr wrap="square" lIns="108000" tIns="162000" rIns="108000" bIns="144000" anchor="ctr">
            <a:noAutofit/>
          </a:bodyPr>
          <a:lstStyle>
            <a:lvl1pPr algn="ctr">
              <a:lnSpc>
                <a:spcPct val="90000"/>
              </a:lnSpc>
              <a:spcBef>
                <a:spcPts val="0"/>
              </a:spcBef>
              <a:spcAft>
                <a:spcPts val="0"/>
              </a:spcAft>
              <a:defRPr sz="1600">
                <a:solidFill>
                  <a:schemeClr val="tx1"/>
                </a:solidFill>
                <a:latin typeface="+mj-lt"/>
              </a:defRPr>
            </a:lvl1pPr>
            <a:lvl2pPr marL="0" indent="0" algn="ctr">
              <a:lnSpc>
                <a:spcPct val="90000"/>
              </a:lnSpc>
              <a:spcAft>
                <a:spcPts val="0"/>
              </a:spcAft>
              <a:buFontTx/>
              <a:buNone/>
              <a:defRPr sz="1400">
                <a:solidFill>
                  <a:schemeClr val="tx1"/>
                </a:solidFill>
              </a:defRPr>
            </a:lvl2pPr>
          </a:lstStyle>
          <a:p>
            <a:pPr lvl="0"/>
            <a:r>
              <a:rPr lang="en-US" dirty="0"/>
              <a:t>Subhead</a:t>
            </a:r>
          </a:p>
          <a:p>
            <a:pPr lvl="1"/>
            <a:r>
              <a:rPr lang="en-US" dirty="0"/>
              <a:t>Insert description</a:t>
            </a:r>
          </a:p>
        </p:txBody>
      </p:sp>
      <p:sp>
        <p:nvSpPr>
          <p:cNvPr id="25" name="Number 5">
            <a:extLst>
              <a:ext uri="{FF2B5EF4-FFF2-40B4-BE49-F238E27FC236}">
                <a16:creationId xmlns:a16="http://schemas.microsoft.com/office/drawing/2014/main" id="{407B5889-0897-29F1-9B8F-0991D5B27FB7}"/>
              </a:ext>
            </a:extLst>
          </p:cNvPr>
          <p:cNvSpPr>
            <a:spLocks noGrp="1"/>
          </p:cNvSpPr>
          <p:nvPr>
            <p:ph type="body" sz="quarter" idx="56" hasCustomPrompt="1"/>
          </p:nvPr>
        </p:nvSpPr>
        <p:spPr>
          <a:xfrm>
            <a:off x="5797414" y="1377376"/>
            <a:ext cx="2882854" cy="1152000"/>
          </a:xfrm>
          <a:prstGeom prst="roundRect">
            <a:avLst>
              <a:gd name="adj" fmla="val 5140"/>
            </a:avLst>
          </a:prstGeom>
          <a:solidFill>
            <a:srgbClr val="E6EBF5"/>
          </a:solidFill>
        </p:spPr>
        <p:txBody>
          <a:bodyPr wrap="square" lIns="108000" tIns="162000" rIns="108000" bIns="144000" anchor="ctr">
            <a:noAutofit/>
          </a:bodyPr>
          <a:lstStyle>
            <a:lvl1pPr algn="ctr">
              <a:lnSpc>
                <a:spcPct val="90000"/>
              </a:lnSpc>
              <a:spcBef>
                <a:spcPts val="0"/>
              </a:spcBef>
              <a:spcAft>
                <a:spcPts val="0"/>
              </a:spcAft>
              <a:defRPr sz="1600">
                <a:solidFill>
                  <a:schemeClr val="tx1"/>
                </a:solidFill>
                <a:latin typeface="+mj-lt"/>
              </a:defRPr>
            </a:lvl1pPr>
            <a:lvl2pPr marL="0" indent="0" algn="ctr">
              <a:lnSpc>
                <a:spcPct val="90000"/>
              </a:lnSpc>
              <a:spcAft>
                <a:spcPts val="0"/>
              </a:spcAft>
              <a:buFontTx/>
              <a:buNone/>
              <a:defRPr sz="1400">
                <a:solidFill>
                  <a:schemeClr val="tx1"/>
                </a:solidFill>
              </a:defRPr>
            </a:lvl2pPr>
          </a:lstStyle>
          <a:p>
            <a:pPr lvl="0"/>
            <a:r>
              <a:rPr lang="en-US" dirty="0"/>
              <a:t>Subhead</a:t>
            </a:r>
          </a:p>
          <a:p>
            <a:pPr lvl="1"/>
            <a:r>
              <a:rPr lang="en-US" dirty="0"/>
              <a:t>Insert description</a:t>
            </a:r>
          </a:p>
        </p:txBody>
      </p:sp>
      <p:sp>
        <p:nvSpPr>
          <p:cNvPr id="19" name="Number 6">
            <a:extLst>
              <a:ext uri="{FF2B5EF4-FFF2-40B4-BE49-F238E27FC236}">
                <a16:creationId xmlns:a16="http://schemas.microsoft.com/office/drawing/2014/main" id="{335297F9-163E-79E6-2287-3D1E4F72B77E}"/>
              </a:ext>
            </a:extLst>
          </p:cNvPr>
          <p:cNvSpPr>
            <a:spLocks noGrp="1"/>
          </p:cNvSpPr>
          <p:nvPr>
            <p:ph type="body" sz="quarter" idx="51" hasCustomPrompt="1"/>
          </p:nvPr>
        </p:nvSpPr>
        <p:spPr>
          <a:xfrm>
            <a:off x="3547495" y="5074274"/>
            <a:ext cx="5132773" cy="1170821"/>
          </a:xfrm>
          <a:prstGeom prst="roundRect">
            <a:avLst>
              <a:gd name="adj" fmla="val 4923"/>
            </a:avLst>
          </a:prstGeom>
          <a:solidFill>
            <a:srgbClr val="E6EBF5"/>
          </a:solidFill>
        </p:spPr>
        <p:txBody>
          <a:bodyPr wrap="square" lIns="108000" tIns="162000" rIns="108000" bIns="144000" anchor="ctr">
            <a:noAutofit/>
          </a:bodyPr>
          <a:lstStyle>
            <a:lvl1pPr algn="ctr">
              <a:lnSpc>
                <a:spcPct val="80000"/>
              </a:lnSpc>
              <a:spcBef>
                <a:spcPts val="0"/>
              </a:spcBef>
              <a:spcAft>
                <a:spcPts val="0"/>
              </a:spcAft>
              <a:defRPr sz="3000" spc="-50" baseline="0">
                <a:solidFill>
                  <a:schemeClr val="tx1"/>
                </a:solidFill>
                <a:latin typeface="+mj-lt"/>
              </a:defRPr>
            </a:lvl1pPr>
            <a:lvl2pPr marL="0" indent="0" algn="ctr">
              <a:lnSpc>
                <a:spcPct val="90000"/>
              </a:lnSpc>
              <a:spcAft>
                <a:spcPts val="0"/>
              </a:spcAft>
              <a:buFontTx/>
              <a:buNone/>
              <a:defRPr sz="1400">
                <a:solidFill>
                  <a:schemeClr val="tx1"/>
                </a:solidFill>
              </a:defRPr>
            </a:lvl2pPr>
          </a:lstStyle>
          <a:p>
            <a:pPr lvl="0"/>
            <a:r>
              <a:rPr lang="en-US" dirty="0"/>
              <a:t>Subhead</a:t>
            </a:r>
          </a:p>
          <a:p>
            <a:pPr lvl="1"/>
            <a:r>
              <a:rPr lang="en-US" dirty="0"/>
              <a:t>Insert description </a:t>
            </a:r>
          </a:p>
        </p:txBody>
      </p:sp>
      <p:sp>
        <p:nvSpPr>
          <p:cNvPr id="24" name="Number 7">
            <a:extLst>
              <a:ext uri="{FF2B5EF4-FFF2-40B4-BE49-F238E27FC236}">
                <a16:creationId xmlns:a16="http://schemas.microsoft.com/office/drawing/2014/main" id="{D913B0FB-7784-9EAD-F1D8-05DC0C132E45}"/>
              </a:ext>
            </a:extLst>
          </p:cNvPr>
          <p:cNvSpPr>
            <a:spLocks noGrp="1"/>
          </p:cNvSpPr>
          <p:nvPr>
            <p:ph type="body" sz="quarter" idx="55" hasCustomPrompt="1"/>
          </p:nvPr>
        </p:nvSpPr>
        <p:spPr>
          <a:xfrm>
            <a:off x="8773609" y="1377376"/>
            <a:ext cx="2519865" cy="2051624"/>
          </a:xfrm>
          <a:prstGeom prst="roundRect">
            <a:avLst>
              <a:gd name="adj" fmla="val 2710"/>
            </a:avLst>
          </a:prstGeom>
          <a:solidFill>
            <a:srgbClr val="E6EBF5"/>
          </a:solidFill>
        </p:spPr>
        <p:txBody>
          <a:bodyPr wrap="square" lIns="216000" tIns="162000" rIns="216000" bIns="144000" anchor="ctr">
            <a:noAutofit/>
          </a:bodyPr>
          <a:lstStyle>
            <a:lvl1pPr algn="ctr">
              <a:lnSpc>
                <a:spcPct val="80000"/>
              </a:lnSpc>
              <a:spcBef>
                <a:spcPts val="0"/>
              </a:spcBef>
              <a:spcAft>
                <a:spcPts val="0"/>
              </a:spcAft>
              <a:defRPr sz="4400" spc="-100" baseline="0">
                <a:solidFill>
                  <a:schemeClr val="accent3"/>
                </a:solidFill>
                <a:latin typeface="+mj-lt"/>
              </a:defRPr>
            </a:lvl1pPr>
            <a:lvl2pPr marL="0" indent="0" algn="ctr">
              <a:lnSpc>
                <a:spcPct val="90000"/>
              </a:lnSpc>
              <a:spcAft>
                <a:spcPts val="0"/>
              </a:spcAft>
              <a:buFontTx/>
              <a:buNone/>
              <a:defRPr sz="1600" b="0">
                <a:solidFill>
                  <a:schemeClr val="tx1"/>
                </a:solidFill>
              </a:defRPr>
            </a:lvl2pPr>
          </a:lstStyle>
          <a:p>
            <a:pPr lvl="0"/>
            <a:r>
              <a:rPr lang="en-US" dirty="0"/>
              <a:t>#</a:t>
            </a:r>
          </a:p>
          <a:p>
            <a:pPr lvl="1"/>
            <a:r>
              <a:rPr lang="en-US" dirty="0"/>
              <a:t>Insert description </a:t>
            </a:r>
          </a:p>
        </p:txBody>
      </p:sp>
      <p:sp>
        <p:nvSpPr>
          <p:cNvPr id="20" name="Number 8">
            <a:extLst>
              <a:ext uri="{FF2B5EF4-FFF2-40B4-BE49-F238E27FC236}">
                <a16:creationId xmlns:a16="http://schemas.microsoft.com/office/drawing/2014/main" id="{EB8CADEC-CD67-BCEE-CD79-9D8053356F95}"/>
              </a:ext>
            </a:extLst>
          </p:cNvPr>
          <p:cNvSpPr>
            <a:spLocks noGrp="1"/>
          </p:cNvSpPr>
          <p:nvPr>
            <p:ph type="body" sz="quarter" idx="52" hasCustomPrompt="1"/>
          </p:nvPr>
        </p:nvSpPr>
        <p:spPr>
          <a:xfrm>
            <a:off x="8773609" y="3519000"/>
            <a:ext cx="2519865" cy="2727813"/>
          </a:xfrm>
          <a:prstGeom prst="roundRect">
            <a:avLst>
              <a:gd name="adj" fmla="val 1968"/>
            </a:avLst>
          </a:prstGeom>
          <a:solidFill>
            <a:srgbClr val="E6EBF5"/>
          </a:solidFill>
        </p:spPr>
        <p:txBody>
          <a:bodyPr wrap="square" lIns="216000" tIns="162000" rIns="216000" bIns="144000" anchor="ctr">
            <a:noAutofit/>
          </a:bodyPr>
          <a:lstStyle>
            <a:lvl1pPr algn="ctr">
              <a:lnSpc>
                <a:spcPct val="80000"/>
              </a:lnSpc>
              <a:spcBef>
                <a:spcPts val="0"/>
              </a:spcBef>
              <a:spcAft>
                <a:spcPts val="0"/>
              </a:spcAft>
              <a:defRPr sz="4400" spc="-100" baseline="0">
                <a:solidFill>
                  <a:schemeClr val="accent3"/>
                </a:solidFill>
                <a:latin typeface="+mj-lt"/>
              </a:defRPr>
            </a:lvl1pPr>
            <a:lvl2pPr marL="0" indent="0" algn="ctr">
              <a:lnSpc>
                <a:spcPct val="90000"/>
              </a:lnSpc>
              <a:spcAft>
                <a:spcPts val="0"/>
              </a:spcAft>
              <a:buFontTx/>
              <a:buNone/>
              <a:defRPr sz="1600" b="0">
                <a:solidFill>
                  <a:schemeClr val="tx1"/>
                </a:solidFill>
              </a:defRPr>
            </a:lvl2pPr>
          </a:lstStyle>
          <a:p>
            <a:pPr lvl="0"/>
            <a:r>
              <a:rPr lang="en-US" dirty="0"/>
              <a:t>#</a:t>
            </a:r>
          </a:p>
          <a:p>
            <a:pPr lvl="1"/>
            <a:r>
              <a:rPr lang="en-US" dirty="0"/>
              <a:t>Insert description </a:t>
            </a:r>
          </a:p>
        </p:txBody>
      </p:sp>
    </p:spTree>
    <p:extLst>
      <p:ext uri="{BB962C8B-B14F-4D97-AF65-F5344CB8AC3E}">
        <p14:creationId xmlns:p14="http://schemas.microsoft.com/office/powerpoint/2010/main" val="1190357419"/>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Infographics – Big icon space (Dark)">
    <p:bg>
      <p:bgPr>
        <a:solidFill>
          <a:schemeClr val="accent3"/>
        </a:solidFill>
        <a:effectLst/>
      </p:bgPr>
    </p:bg>
    <p:spTree>
      <p:nvGrpSpPr>
        <p:cNvPr id="1" name=""/>
        <p:cNvGrpSpPr/>
        <p:nvPr/>
      </p:nvGrpSpPr>
      <p:grpSpPr>
        <a:xfrm>
          <a:off x="0" y="0"/>
          <a:ext cx="0" cy="0"/>
          <a:chOff x="0" y="0"/>
          <a:chExt cx="0" cy="0"/>
        </a:xfrm>
      </p:grpSpPr>
      <p:pic>
        <p:nvPicPr>
          <p:cNvPr id="5" name="Gradient (Intense)">
            <a:extLst>
              <a:ext uri="{FF2B5EF4-FFF2-40B4-BE49-F238E27FC236}">
                <a16:creationId xmlns:a16="http://schemas.microsoft.com/office/drawing/2014/main" id="{6F82C768-86D9-BB92-F65B-053D88DF7DF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724" r="579" b="435"/>
          <a:stretch/>
        </p:blipFill>
        <p:spPr>
          <a:xfrm>
            <a:off x="262" y="0"/>
            <a:ext cx="12191475" cy="6858000"/>
          </a:xfrm>
          <a:prstGeom prst="rect">
            <a:avLst/>
          </a:prstGeom>
        </p:spPr>
      </p:pic>
      <p:pic>
        <p:nvPicPr>
          <p:cNvPr id="8" name="HCLTech Logo">
            <a:extLst>
              <a:ext uri="{FF2B5EF4-FFF2-40B4-BE49-F238E27FC236}">
                <a16:creationId xmlns:a16="http://schemas.microsoft.com/office/drawing/2014/main" id="{350909F3-17CB-9537-A5EA-DCC99B1DDA30}"/>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E37F3D7B-099F-3EDF-0685-2BA81A92D248}"/>
              </a:ext>
            </a:extLst>
          </p:cNvPr>
          <p:cNvSpPr>
            <a:spLocks noGrp="1"/>
          </p:cNvSpPr>
          <p:nvPr>
            <p:ph type="ftr" sz="quarter" idx="41"/>
          </p:nvPr>
        </p:nvSpPr>
        <p:spPr/>
        <p:txBody>
          <a:bodyPr/>
          <a:lstStyle/>
          <a:p>
            <a:r>
              <a:rPr lang="en-GB"/>
              <a:t>Copyright © 2023 HCL Technologies | Confidential</a:t>
            </a:r>
            <a:endParaRPr lang="en-GB" dirty="0"/>
          </a:p>
        </p:txBody>
      </p:sp>
      <p:sp>
        <p:nvSpPr>
          <p:cNvPr id="20" name="Title 1">
            <a:extLst>
              <a:ext uri="{FF2B5EF4-FFF2-40B4-BE49-F238E27FC236}">
                <a16:creationId xmlns:a16="http://schemas.microsoft.com/office/drawing/2014/main" id="{FD558070-6955-DBCA-DFDB-C32B3F685874}"/>
              </a:ext>
            </a:extLst>
          </p:cNvPr>
          <p:cNvSpPr>
            <a:spLocks noGrp="1"/>
          </p:cNvSpPr>
          <p:nvPr>
            <p:ph type="title" hasCustomPrompt="1"/>
          </p:nvPr>
        </p:nvSpPr>
        <p:spPr>
          <a:xfrm>
            <a:off x="864001" y="860400"/>
            <a:ext cx="5901924" cy="1661993"/>
          </a:xfrm>
        </p:spPr>
        <p:txBody>
          <a:bodyPr/>
          <a:lstStyle>
            <a:lvl1pPr>
              <a:defRPr sz="4000"/>
            </a:lvl1pPr>
          </a:lstStyle>
          <a:p>
            <a:r>
              <a:rPr lang="en-US" dirty="0"/>
              <a:t>Click to edit </a:t>
            </a:r>
            <a:br>
              <a:rPr lang="en-US" dirty="0"/>
            </a:br>
            <a:r>
              <a:rPr lang="en-US" dirty="0"/>
              <a:t>Master title style maximum three lines</a:t>
            </a:r>
          </a:p>
        </p:txBody>
      </p:sp>
      <p:sp>
        <p:nvSpPr>
          <p:cNvPr id="21" name="Subtitle">
            <a:extLst>
              <a:ext uri="{FF2B5EF4-FFF2-40B4-BE49-F238E27FC236}">
                <a16:creationId xmlns:a16="http://schemas.microsoft.com/office/drawing/2014/main" id="{830C2466-0416-8EB7-934B-5B48729EA648}"/>
              </a:ext>
            </a:extLst>
          </p:cNvPr>
          <p:cNvSpPr>
            <a:spLocks noGrp="1"/>
          </p:cNvSpPr>
          <p:nvPr>
            <p:ph type="body" sz="quarter" idx="40" hasCustomPrompt="1"/>
          </p:nvPr>
        </p:nvSpPr>
        <p:spPr>
          <a:xfrm>
            <a:off x="878399" y="2282400"/>
            <a:ext cx="589024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22" name="Text Placeholder 1">
            <a:extLst>
              <a:ext uri="{FF2B5EF4-FFF2-40B4-BE49-F238E27FC236}">
                <a16:creationId xmlns:a16="http://schemas.microsoft.com/office/drawing/2014/main" id="{19AFB4AA-39C3-CC24-0DA2-F75DBF1E9372}"/>
              </a:ext>
            </a:extLst>
          </p:cNvPr>
          <p:cNvSpPr>
            <a:spLocks noGrp="1"/>
          </p:cNvSpPr>
          <p:nvPr>
            <p:ph type="body" sz="quarter" idx="21" hasCustomPrompt="1"/>
          </p:nvPr>
        </p:nvSpPr>
        <p:spPr>
          <a:xfrm>
            <a:off x="898524" y="4069365"/>
            <a:ext cx="5432426" cy="1713600"/>
          </a:xfrm>
        </p:spPr>
        <p:txBody>
          <a:bodyPr anchor="b"/>
          <a:lstStyle>
            <a:lvl1pPr>
              <a:defRPr sz="2000">
                <a:solidFill>
                  <a:schemeClr val="tx1"/>
                </a:solidFill>
                <a:latin typeface="+mj-lt"/>
              </a:defRPr>
            </a:lvl1pPr>
            <a:lvl2pPr marL="0" indent="0">
              <a:buClr>
                <a:schemeClr val="tx1"/>
              </a:buClr>
              <a:buNone/>
              <a:defRPr>
                <a:solidFill>
                  <a:schemeClr val="tx1"/>
                </a:solidFill>
              </a:defRPr>
            </a:lvl2pPr>
            <a:lvl3pPr marL="180000" indent="-180000">
              <a:buClr>
                <a:schemeClr val="tx1"/>
              </a:buClr>
              <a:buFont typeface="HCLTech Roobert Light" pitchFamily="50" charset="0"/>
              <a:buChar char="•"/>
              <a:defRPr>
                <a:solidFill>
                  <a:schemeClr val="tx1"/>
                </a:solidFill>
              </a:defRPr>
            </a:lvl3pPr>
            <a:lvl4pPr marL="360000" indent="-180000">
              <a:buClr>
                <a:schemeClr val="tx1"/>
              </a:buClr>
              <a:buFont typeface="HCLTech Roobert Light" pitchFamily="50" charset="0"/>
              <a:buChar char="–"/>
              <a:defRPr>
                <a:solidFill>
                  <a:schemeClr val="tx1"/>
                </a:solidFill>
              </a:defRPr>
            </a:lvl4pPr>
            <a:lvl5pPr>
              <a:defRPr>
                <a:solidFill>
                  <a:schemeClr val="tx1"/>
                </a:solidFill>
              </a:defRPr>
            </a:lvl5pPr>
          </a:lstStyle>
          <a:p>
            <a:pPr lvl="0"/>
            <a:r>
              <a:rPr lang="en-US" dirty="0"/>
              <a:t>Subhead</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046921763"/>
      </p:ext>
    </p:extLst>
  </p:cSld>
  <p:clrMapOvr>
    <a:overrideClrMapping bg1="dk1" tx1="lt1" bg2="dk2" tx2="lt2" accent1="accent1" accent2="accent2" accent3="accent3" accent4="accent4" accent5="accent5" accent6="accent6" hlink="hlink" folHlink="folHlink"/>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Infographics – Big icon space (Light)">
    <p:bg>
      <p:bgRef idx="1001">
        <a:schemeClr val="bg1"/>
      </p:bgRef>
    </p:bg>
    <p:spTree>
      <p:nvGrpSpPr>
        <p:cNvPr id="1" name=""/>
        <p:cNvGrpSpPr/>
        <p:nvPr/>
      </p:nvGrpSpPr>
      <p:grpSpPr>
        <a:xfrm>
          <a:off x="0" y="0"/>
          <a:ext cx="0" cy="0"/>
          <a:chOff x="0" y="0"/>
          <a:chExt cx="0" cy="0"/>
        </a:xfrm>
      </p:grpSpPr>
      <p:pic>
        <p:nvPicPr>
          <p:cNvPr id="6" name="Gradient (Light)">
            <a:extLst>
              <a:ext uri="{FF2B5EF4-FFF2-40B4-BE49-F238E27FC236}">
                <a16:creationId xmlns:a16="http://schemas.microsoft.com/office/drawing/2014/main" id="{4183BC07-32C5-A86A-0F99-8B45753C687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41" b="1657"/>
          <a:stretch/>
        </p:blipFill>
        <p:spPr>
          <a:xfrm>
            <a:off x="0" y="0"/>
            <a:ext cx="12192000" cy="6858000"/>
          </a:xfrm>
          <a:prstGeom prst="rect">
            <a:avLst/>
          </a:prstGeom>
        </p:spPr>
      </p:pic>
      <p:pic>
        <p:nvPicPr>
          <p:cNvPr id="2" name="HCLTech Logo">
            <a:extLst>
              <a:ext uri="{FF2B5EF4-FFF2-40B4-BE49-F238E27FC236}">
                <a16:creationId xmlns:a16="http://schemas.microsoft.com/office/drawing/2014/main" id="{ACB102B4-187D-F0B3-7425-D98975CFCCB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5" name="Footer Placeholder">
            <a:extLst>
              <a:ext uri="{FF2B5EF4-FFF2-40B4-BE49-F238E27FC236}">
                <a16:creationId xmlns:a16="http://schemas.microsoft.com/office/drawing/2014/main" id="{FD65EAF9-07A2-FCF0-7A92-F313F7C74282}"/>
              </a:ext>
            </a:extLst>
          </p:cNvPr>
          <p:cNvSpPr>
            <a:spLocks noGrp="1"/>
          </p:cNvSpPr>
          <p:nvPr>
            <p:ph type="ftr" sz="quarter" idx="41"/>
          </p:nvPr>
        </p:nvSpPr>
        <p:spPr/>
        <p:txBody>
          <a:bodyPr/>
          <a:lstStyle/>
          <a:p>
            <a:r>
              <a:rPr lang="en-GB"/>
              <a:t>Copyright © 2023 HCL Technologies | Confidential</a:t>
            </a:r>
            <a:endParaRPr lang="en-GB" dirty="0"/>
          </a:p>
        </p:txBody>
      </p:sp>
      <p:sp>
        <p:nvSpPr>
          <p:cNvPr id="17" name="Title 1">
            <a:extLst>
              <a:ext uri="{FF2B5EF4-FFF2-40B4-BE49-F238E27FC236}">
                <a16:creationId xmlns:a16="http://schemas.microsoft.com/office/drawing/2014/main" id="{7D7A047E-8577-ACA6-765D-922BF1C33CA9}"/>
              </a:ext>
            </a:extLst>
          </p:cNvPr>
          <p:cNvSpPr>
            <a:spLocks noGrp="1"/>
          </p:cNvSpPr>
          <p:nvPr>
            <p:ph type="title" hasCustomPrompt="1"/>
          </p:nvPr>
        </p:nvSpPr>
        <p:spPr>
          <a:xfrm>
            <a:off x="864001" y="860400"/>
            <a:ext cx="5901924" cy="1661993"/>
          </a:xfrm>
        </p:spPr>
        <p:txBody>
          <a:bodyPr/>
          <a:lstStyle>
            <a:lvl1pPr>
              <a:defRPr sz="4000"/>
            </a:lvl1pPr>
          </a:lstStyle>
          <a:p>
            <a:r>
              <a:rPr lang="en-US" dirty="0"/>
              <a:t>Click to edit </a:t>
            </a:r>
            <a:br>
              <a:rPr lang="en-US" dirty="0"/>
            </a:br>
            <a:r>
              <a:rPr lang="en-US" dirty="0"/>
              <a:t>Master title style maximum three lines</a:t>
            </a:r>
          </a:p>
        </p:txBody>
      </p:sp>
      <p:sp>
        <p:nvSpPr>
          <p:cNvPr id="18" name="Subtitle">
            <a:extLst>
              <a:ext uri="{FF2B5EF4-FFF2-40B4-BE49-F238E27FC236}">
                <a16:creationId xmlns:a16="http://schemas.microsoft.com/office/drawing/2014/main" id="{7D334399-BFA7-19BD-F3CF-E0BC605B0273}"/>
              </a:ext>
            </a:extLst>
          </p:cNvPr>
          <p:cNvSpPr>
            <a:spLocks noGrp="1"/>
          </p:cNvSpPr>
          <p:nvPr>
            <p:ph type="body" sz="quarter" idx="40" hasCustomPrompt="1"/>
          </p:nvPr>
        </p:nvSpPr>
        <p:spPr>
          <a:xfrm>
            <a:off x="878399" y="2282400"/>
            <a:ext cx="589024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3" name="Text Placeholder 1">
            <a:extLst>
              <a:ext uri="{FF2B5EF4-FFF2-40B4-BE49-F238E27FC236}">
                <a16:creationId xmlns:a16="http://schemas.microsoft.com/office/drawing/2014/main" id="{A74FC39D-01F6-FA69-8567-7D55E41216A4}"/>
              </a:ext>
            </a:extLst>
          </p:cNvPr>
          <p:cNvSpPr>
            <a:spLocks noGrp="1"/>
          </p:cNvSpPr>
          <p:nvPr>
            <p:ph type="body" sz="quarter" idx="42" hasCustomPrompt="1"/>
          </p:nvPr>
        </p:nvSpPr>
        <p:spPr>
          <a:xfrm>
            <a:off x="898524" y="4069365"/>
            <a:ext cx="5432426" cy="1713600"/>
          </a:xfrm>
        </p:spPr>
        <p:txBody>
          <a:bodyPr anchor="b"/>
          <a:lstStyle>
            <a:lvl1pPr>
              <a:defRPr sz="2000">
                <a:solidFill>
                  <a:schemeClr val="tx1"/>
                </a:solidFill>
                <a:latin typeface="+mj-lt"/>
              </a:defRPr>
            </a:lvl1pPr>
            <a:lvl2pPr marL="0" indent="0">
              <a:buClr>
                <a:schemeClr val="tx1"/>
              </a:buClr>
              <a:buNone/>
              <a:defRPr>
                <a:solidFill>
                  <a:schemeClr val="tx1"/>
                </a:solidFill>
              </a:defRPr>
            </a:lvl2pPr>
            <a:lvl3pPr marL="180000" indent="-180000">
              <a:buClr>
                <a:schemeClr val="accent3"/>
              </a:buClr>
              <a:buFont typeface="HCLTech Roobert Light" pitchFamily="50" charset="0"/>
              <a:buChar char="•"/>
              <a:defRPr>
                <a:solidFill>
                  <a:schemeClr val="tx1"/>
                </a:solidFill>
              </a:defRPr>
            </a:lvl3pPr>
            <a:lvl4pPr marL="360000" indent="-180000">
              <a:buClr>
                <a:schemeClr val="accent3"/>
              </a:buClr>
              <a:buFont typeface="HCLTech Roobert Light" pitchFamily="50" charset="0"/>
              <a:buChar char="–"/>
              <a:defRPr>
                <a:solidFill>
                  <a:schemeClr val="tx1"/>
                </a:solidFill>
              </a:defRPr>
            </a:lvl4pPr>
            <a:lvl5pPr>
              <a:defRPr>
                <a:solidFill>
                  <a:schemeClr val="tx1"/>
                </a:solidFill>
              </a:defRPr>
            </a:lvl5pPr>
          </a:lstStyle>
          <a:p>
            <a:pPr lvl="0"/>
            <a:r>
              <a:rPr lang="en-US" dirty="0"/>
              <a:t>Subhead</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87833565"/>
      </p:ext>
    </p:extLst>
  </p:cSld>
  <p:clrMapOvr>
    <a:overrideClrMapping bg1="lt1" tx1="dk1" bg2="lt2" tx2="dk2" accent1="accent1" accent2="accent2" accent3="accent3" accent4="accent4" accent5="accent5" accent6="accent6" hlink="hlink" folHlink="folHlink"/>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Infographics – Big icon space, 3-columns">
    <p:bg>
      <p:bgPr>
        <a:solidFill>
          <a:schemeClr val="bg1"/>
        </a:solidFill>
        <a:effectLst/>
      </p:bgPr>
    </p:bg>
    <p:spTree>
      <p:nvGrpSpPr>
        <p:cNvPr id="1" name=""/>
        <p:cNvGrpSpPr/>
        <p:nvPr/>
      </p:nvGrpSpPr>
      <p:grpSpPr>
        <a:xfrm>
          <a:off x="0" y="0"/>
          <a:ext cx="0" cy="0"/>
          <a:chOff x="0" y="0"/>
          <a:chExt cx="0" cy="0"/>
        </a:xfrm>
      </p:grpSpPr>
      <p:pic>
        <p:nvPicPr>
          <p:cNvPr id="5" name="Gradient (Dark)">
            <a:extLst>
              <a:ext uri="{FF2B5EF4-FFF2-40B4-BE49-F238E27FC236}">
                <a16:creationId xmlns:a16="http://schemas.microsoft.com/office/drawing/2014/main" id="{7442578F-1F05-D50B-FC4B-EFF0CEEAD3A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1160" r="790" b="1818"/>
          <a:stretch/>
        </p:blipFill>
        <p:spPr>
          <a:xfrm>
            <a:off x="0" y="0"/>
            <a:ext cx="12192000" cy="3958382"/>
          </a:xfrm>
          <a:prstGeom prst="rect">
            <a:avLst/>
          </a:prstGeom>
        </p:spPr>
      </p:pic>
      <p:sp>
        <p:nvSpPr>
          <p:cNvPr id="4" name="Slide Number Placeholder">
            <a:extLst>
              <a:ext uri="{FF2B5EF4-FFF2-40B4-BE49-F238E27FC236}">
                <a16:creationId xmlns:a16="http://schemas.microsoft.com/office/drawing/2014/main" id="{5566F58B-082E-DA14-CE9F-E553044201B8}"/>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D0D3A016-DB9F-68C0-1C8B-EACD288B1FA9}"/>
              </a:ext>
            </a:extLst>
          </p:cNvPr>
          <p:cNvSpPr>
            <a:spLocks noGrp="1"/>
          </p:cNvSpPr>
          <p:nvPr>
            <p:ph type="ftr" sz="quarter" idx="41"/>
          </p:nvPr>
        </p:nvSpPr>
        <p:spPr/>
        <p:txBody>
          <a:bodyPr/>
          <a:lstStyle/>
          <a:p>
            <a:r>
              <a:rPr lang="en-GB"/>
              <a:t>Copyright © 2023 HCL Technologies | Confidential</a:t>
            </a:r>
            <a:endParaRPr lang="en-AU"/>
          </a:p>
        </p:txBody>
      </p:sp>
      <p:sp>
        <p:nvSpPr>
          <p:cNvPr id="11" name="Title 1">
            <a:extLst>
              <a:ext uri="{FF2B5EF4-FFF2-40B4-BE49-F238E27FC236}">
                <a16:creationId xmlns:a16="http://schemas.microsoft.com/office/drawing/2014/main" id="{5AC87748-AF8E-27AB-51EE-31EDCFA25326}"/>
              </a:ext>
            </a:extLst>
          </p:cNvPr>
          <p:cNvSpPr>
            <a:spLocks noGrp="1"/>
          </p:cNvSpPr>
          <p:nvPr>
            <p:ph type="title" hasCustomPrompt="1"/>
          </p:nvPr>
        </p:nvSpPr>
        <p:spPr>
          <a:xfrm>
            <a:off x="864001" y="1266517"/>
            <a:ext cx="6371824" cy="1107996"/>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12" name="Subtitle">
            <a:extLst>
              <a:ext uri="{FF2B5EF4-FFF2-40B4-BE49-F238E27FC236}">
                <a16:creationId xmlns:a16="http://schemas.microsoft.com/office/drawing/2014/main" id="{D881851F-0DC8-A6FC-8EA0-74A73B9E938A}"/>
              </a:ext>
            </a:extLst>
          </p:cNvPr>
          <p:cNvSpPr>
            <a:spLocks noGrp="1"/>
          </p:cNvSpPr>
          <p:nvPr>
            <p:ph type="body" sz="quarter" idx="40" hasCustomPrompt="1"/>
          </p:nvPr>
        </p:nvSpPr>
        <p:spPr>
          <a:xfrm>
            <a:off x="878400" y="2178050"/>
            <a:ext cx="6359214" cy="598589"/>
          </a:xfrm>
        </p:spPr>
        <p:txBody>
          <a:bodyPr wrap="square" tIns="288000">
            <a:spAutoFit/>
          </a:bodyPr>
          <a:lstStyle>
            <a:lvl1pPr>
              <a:defRPr sz="2000" b="0">
                <a:solidFill>
                  <a:schemeClr val="bg1"/>
                </a:solidFill>
                <a:latin typeface="+mn-lt"/>
                <a:cs typeface="+mj-cs"/>
              </a:defRPr>
            </a:lvl1pPr>
          </a:lstStyle>
          <a:p>
            <a:pPr lvl="0"/>
            <a:r>
              <a:rPr lang="en-US" dirty="0"/>
              <a:t>Insert subtitle</a:t>
            </a:r>
          </a:p>
        </p:txBody>
      </p:sp>
      <p:sp>
        <p:nvSpPr>
          <p:cNvPr id="3" name="Text Placeholder 1">
            <a:extLst>
              <a:ext uri="{FF2B5EF4-FFF2-40B4-BE49-F238E27FC236}">
                <a16:creationId xmlns:a16="http://schemas.microsoft.com/office/drawing/2014/main" id="{13639446-52B8-E7C4-C467-5E28A9B4ADF3}"/>
              </a:ext>
            </a:extLst>
          </p:cNvPr>
          <p:cNvSpPr>
            <a:spLocks noGrp="1"/>
          </p:cNvSpPr>
          <p:nvPr>
            <p:ph type="body" sz="quarter" idx="42" hasCustomPrompt="1"/>
          </p:nvPr>
        </p:nvSpPr>
        <p:spPr>
          <a:xfrm>
            <a:off x="878397" y="4552563"/>
            <a:ext cx="3170403" cy="1494946"/>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6" name="Text Placeholder 1">
            <a:extLst>
              <a:ext uri="{FF2B5EF4-FFF2-40B4-BE49-F238E27FC236}">
                <a16:creationId xmlns:a16="http://schemas.microsoft.com/office/drawing/2014/main" id="{BCD28A8C-EF40-3E0F-510A-87A2EB704AF7}"/>
              </a:ext>
            </a:extLst>
          </p:cNvPr>
          <p:cNvSpPr>
            <a:spLocks noGrp="1"/>
          </p:cNvSpPr>
          <p:nvPr>
            <p:ph type="body" sz="quarter" idx="43" hasCustomPrompt="1"/>
          </p:nvPr>
        </p:nvSpPr>
        <p:spPr>
          <a:xfrm>
            <a:off x="4521599" y="4552563"/>
            <a:ext cx="3170403" cy="1494946"/>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13" name="Text Placeholder 1">
            <a:extLst>
              <a:ext uri="{FF2B5EF4-FFF2-40B4-BE49-F238E27FC236}">
                <a16:creationId xmlns:a16="http://schemas.microsoft.com/office/drawing/2014/main" id="{71CFFD72-0960-8484-8D19-63D6BE153928}"/>
              </a:ext>
            </a:extLst>
          </p:cNvPr>
          <p:cNvSpPr>
            <a:spLocks noGrp="1"/>
          </p:cNvSpPr>
          <p:nvPr>
            <p:ph type="body" sz="quarter" idx="45" hasCustomPrompt="1"/>
          </p:nvPr>
        </p:nvSpPr>
        <p:spPr>
          <a:xfrm>
            <a:off x="8143199" y="4552563"/>
            <a:ext cx="3170403" cy="1494946"/>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Tree>
    <p:extLst>
      <p:ext uri="{BB962C8B-B14F-4D97-AF65-F5344CB8AC3E}">
        <p14:creationId xmlns:p14="http://schemas.microsoft.com/office/powerpoint/2010/main" val="75052424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Infographics – Big icon space + 3 Data">
    <p:bg>
      <p:bgPr>
        <a:solidFill>
          <a:schemeClr val="bg1"/>
        </a:solidFill>
        <a:effectLst/>
      </p:bgPr>
    </p:bg>
    <p:spTree>
      <p:nvGrpSpPr>
        <p:cNvPr id="1" name=""/>
        <p:cNvGrpSpPr/>
        <p:nvPr/>
      </p:nvGrpSpPr>
      <p:grpSpPr>
        <a:xfrm>
          <a:off x="0" y="0"/>
          <a:ext cx="0" cy="0"/>
          <a:chOff x="0" y="0"/>
          <a:chExt cx="0" cy="0"/>
        </a:xfrm>
      </p:grpSpPr>
      <p:pic>
        <p:nvPicPr>
          <p:cNvPr id="5" name="Gradient (Light)">
            <a:extLst>
              <a:ext uri="{FF2B5EF4-FFF2-40B4-BE49-F238E27FC236}">
                <a16:creationId xmlns:a16="http://schemas.microsoft.com/office/drawing/2014/main" id="{2F8C6FF9-C259-87E7-F799-5DC5877C211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r="1241" b="43237"/>
          <a:stretch/>
        </p:blipFill>
        <p:spPr>
          <a:xfrm>
            <a:off x="0" y="0"/>
            <a:ext cx="12192000" cy="3958382"/>
          </a:xfrm>
          <a:prstGeom prst="rect">
            <a:avLst/>
          </a:prstGeom>
        </p:spPr>
      </p:pic>
      <p:sp>
        <p:nvSpPr>
          <p:cNvPr id="4" name="Slide Number Placeholder">
            <a:extLst>
              <a:ext uri="{FF2B5EF4-FFF2-40B4-BE49-F238E27FC236}">
                <a16:creationId xmlns:a16="http://schemas.microsoft.com/office/drawing/2014/main" id="{5566F58B-082E-DA14-CE9F-E553044201B8}"/>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6F488322-A962-EE90-70F5-CE7334B4DBB1}"/>
              </a:ext>
            </a:extLst>
          </p:cNvPr>
          <p:cNvSpPr>
            <a:spLocks noGrp="1"/>
          </p:cNvSpPr>
          <p:nvPr>
            <p:ph type="ftr" sz="quarter" idx="41"/>
          </p:nvPr>
        </p:nvSpPr>
        <p:spPr/>
        <p:txBody>
          <a:bodyPr/>
          <a:lstStyle/>
          <a:p>
            <a:r>
              <a:rPr lang="en-GB"/>
              <a:t>Copyright © 2023 HCL Technologies | Confidential</a:t>
            </a:r>
            <a:endParaRPr lang="en-AU" dirty="0"/>
          </a:p>
        </p:txBody>
      </p:sp>
      <p:sp>
        <p:nvSpPr>
          <p:cNvPr id="6" name="Title 1">
            <a:extLst>
              <a:ext uri="{FF2B5EF4-FFF2-40B4-BE49-F238E27FC236}">
                <a16:creationId xmlns:a16="http://schemas.microsoft.com/office/drawing/2014/main" id="{9B9D18B9-04E1-38D5-DAA8-8DBF57ED9D26}"/>
              </a:ext>
            </a:extLst>
          </p:cNvPr>
          <p:cNvSpPr>
            <a:spLocks noGrp="1"/>
          </p:cNvSpPr>
          <p:nvPr>
            <p:ph type="title" hasCustomPrompt="1"/>
          </p:nvPr>
        </p:nvSpPr>
        <p:spPr>
          <a:xfrm>
            <a:off x="864001" y="1267200"/>
            <a:ext cx="6371824" cy="1107996"/>
          </a:xfrm>
        </p:spPr>
        <p:txBody>
          <a:bodyPr/>
          <a:lstStyle>
            <a:lvl1pPr>
              <a:defRPr sz="4000">
                <a:solidFill>
                  <a:schemeClr val="tx1"/>
                </a:solidFill>
              </a:defRPr>
            </a:lvl1pPr>
          </a:lstStyle>
          <a:p>
            <a:r>
              <a:rPr lang="en-US" dirty="0"/>
              <a:t>Click to edit </a:t>
            </a:r>
            <a:br>
              <a:rPr lang="en-US" dirty="0"/>
            </a:br>
            <a:r>
              <a:rPr lang="en-US" dirty="0"/>
              <a:t>Master title style</a:t>
            </a:r>
          </a:p>
        </p:txBody>
      </p:sp>
      <p:sp>
        <p:nvSpPr>
          <p:cNvPr id="10" name="Subtitle">
            <a:extLst>
              <a:ext uri="{FF2B5EF4-FFF2-40B4-BE49-F238E27FC236}">
                <a16:creationId xmlns:a16="http://schemas.microsoft.com/office/drawing/2014/main" id="{8A164BA8-7880-AC93-AF2B-F4A73CDF341D}"/>
              </a:ext>
            </a:extLst>
          </p:cNvPr>
          <p:cNvSpPr>
            <a:spLocks noGrp="1"/>
          </p:cNvSpPr>
          <p:nvPr>
            <p:ph type="body" sz="quarter" idx="40" hasCustomPrompt="1"/>
          </p:nvPr>
        </p:nvSpPr>
        <p:spPr>
          <a:xfrm>
            <a:off x="878400" y="2178050"/>
            <a:ext cx="6359214"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7" name="Text Placeholder 1">
            <a:extLst>
              <a:ext uri="{FF2B5EF4-FFF2-40B4-BE49-F238E27FC236}">
                <a16:creationId xmlns:a16="http://schemas.microsoft.com/office/drawing/2014/main" id="{F5478CCD-020C-E403-0E7D-285EE7A39E3E}"/>
              </a:ext>
            </a:extLst>
          </p:cNvPr>
          <p:cNvSpPr>
            <a:spLocks noGrp="1"/>
          </p:cNvSpPr>
          <p:nvPr>
            <p:ph type="body" sz="quarter" idx="17" hasCustomPrompt="1"/>
          </p:nvPr>
        </p:nvSpPr>
        <p:spPr>
          <a:xfrm>
            <a:off x="1812289" y="4529500"/>
            <a:ext cx="2239011" cy="1536337"/>
          </a:xfrm>
        </p:spPr>
        <p:txBody>
          <a:bodyPr/>
          <a:lstStyle>
            <a:lvl1pPr>
              <a:spcAft>
                <a:spcPts val="900"/>
              </a:spcAft>
              <a:defRPr sz="4000">
                <a:solidFill>
                  <a:schemeClr val="tx1"/>
                </a:solidFill>
                <a:latin typeface="+mj-lt"/>
              </a:defRPr>
            </a:lvl1pPr>
            <a:lvl2pPr marL="0" indent="0">
              <a:buNone/>
              <a:defRPr sz="1600">
                <a:solidFill>
                  <a:schemeClr val="tx1"/>
                </a:solidFill>
              </a:defRPr>
            </a:lvl2pPr>
            <a:lvl3pPr marL="180000" indent="-180000">
              <a:buClr>
                <a:schemeClr val="accent3"/>
              </a:buClr>
              <a:buFont typeface="HCLTech Roobert Light" pitchFamily="50" charset="0"/>
              <a:buChar char="•"/>
              <a:defRPr sz="1600">
                <a:solidFill>
                  <a:schemeClr val="tx1"/>
                </a:solidFill>
              </a:defRPr>
            </a:lvl3pPr>
            <a:lvl4pPr>
              <a:buClr>
                <a:schemeClr val="accent3"/>
              </a:buClr>
              <a:defRPr sz="1400">
                <a:solidFill>
                  <a:schemeClr val="tx1"/>
                </a:solidFill>
              </a:defRPr>
            </a:lvl4pPr>
          </a:lstStyle>
          <a:p>
            <a:pPr lvl="0"/>
            <a:r>
              <a:rPr lang="en-US" dirty="0"/>
              <a:t>#</a:t>
            </a:r>
          </a:p>
          <a:p>
            <a:pPr lvl="1"/>
            <a:r>
              <a:rPr lang="en-US" dirty="0"/>
              <a:t>Second level</a:t>
            </a:r>
          </a:p>
          <a:p>
            <a:pPr lvl="2"/>
            <a:r>
              <a:rPr lang="en-US" dirty="0"/>
              <a:t>Third level</a:t>
            </a:r>
          </a:p>
        </p:txBody>
      </p:sp>
      <p:sp>
        <p:nvSpPr>
          <p:cNvPr id="2" name="Text Placeholder 1">
            <a:extLst>
              <a:ext uri="{FF2B5EF4-FFF2-40B4-BE49-F238E27FC236}">
                <a16:creationId xmlns:a16="http://schemas.microsoft.com/office/drawing/2014/main" id="{0E6C3E52-4B11-3B16-8DF4-12755B6FE334}"/>
              </a:ext>
            </a:extLst>
          </p:cNvPr>
          <p:cNvSpPr>
            <a:spLocks noGrp="1"/>
          </p:cNvSpPr>
          <p:nvPr>
            <p:ph type="body" sz="quarter" idx="42" hasCustomPrompt="1"/>
          </p:nvPr>
        </p:nvSpPr>
        <p:spPr>
          <a:xfrm>
            <a:off x="5431600" y="4529500"/>
            <a:ext cx="2239011" cy="1536337"/>
          </a:xfrm>
        </p:spPr>
        <p:txBody>
          <a:bodyPr/>
          <a:lstStyle>
            <a:lvl1pPr>
              <a:spcAft>
                <a:spcPts val="900"/>
              </a:spcAft>
              <a:defRPr sz="4000">
                <a:solidFill>
                  <a:schemeClr val="tx1"/>
                </a:solidFill>
                <a:latin typeface="+mj-lt"/>
              </a:defRPr>
            </a:lvl1pPr>
            <a:lvl2pPr marL="0" indent="0">
              <a:buNone/>
              <a:defRPr sz="1600">
                <a:solidFill>
                  <a:schemeClr val="tx1"/>
                </a:solidFill>
              </a:defRPr>
            </a:lvl2pPr>
            <a:lvl3pPr marL="180000" indent="-180000">
              <a:buClr>
                <a:schemeClr val="accent3"/>
              </a:buClr>
              <a:buFont typeface="HCLTech Roobert Light" pitchFamily="50" charset="0"/>
              <a:buChar char="•"/>
              <a:defRPr sz="1600">
                <a:solidFill>
                  <a:schemeClr val="tx1"/>
                </a:solidFill>
              </a:defRPr>
            </a:lvl3pPr>
            <a:lvl4pPr>
              <a:buClr>
                <a:schemeClr val="accent3"/>
              </a:buClr>
              <a:defRPr sz="1400">
                <a:solidFill>
                  <a:schemeClr val="tx1"/>
                </a:solidFill>
              </a:defRPr>
            </a:lvl4pPr>
          </a:lstStyle>
          <a:p>
            <a:pPr lvl="0"/>
            <a:r>
              <a:rPr lang="en-US" dirty="0"/>
              <a:t>#</a:t>
            </a:r>
          </a:p>
          <a:p>
            <a:pPr lvl="1"/>
            <a:r>
              <a:rPr lang="en-US" dirty="0"/>
              <a:t>Second level</a:t>
            </a:r>
          </a:p>
          <a:p>
            <a:pPr lvl="2"/>
            <a:r>
              <a:rPr lang="en-US" dirty="0"/>
              <a:t>Third level</a:t>
            </a:r>
          </a:p>
        </p:txBody>
      </p:sp>
      <p:sp>
        <p:nvSpPr>
          <p:cNvPr id="11" name="Text Placeholder 1">
            <a:extLst>
              <a:ext uri="{FF2B5EF4-FFF2-40B4-BE49-F238E27FC236}">
                <a16:creationId xmlns:a16="http://schemas.microsoft.com/office/drawing/2014/main" id="{1F6B07E6-42B8-2C4B-2F1C-9C6FCC0F9CDE}"/>
              </a:ext>
            </a:extLst>
          </p:cNvPr>
          <p:cNvSpPr>
            <a:spLocks noGrp="1"/>
          </p:cNvSpPr>
          <p:nvPr>
            <p:ph type="body" sz="quarter" idx="43" hasCustomPrompt="1"/>
          </p:nvPr>
        </p:nvSpPr>
        <p:spPr>
          <a:xfrm>
            <a:off x="9050911" y="4529500"/>
            <a:ext cx="2239011" cy="1536337"/>
          </a:xfrm>
        </p:spPr>
        <p:txBody>
          <a:bodyPr/>
          <a:lstStyle>
            <a:lvl1pPr>
              <a:spcAft>
                <a:spcPts val="900"/>
              </a:spcAft>
              <a:defRPr sz="4000">
                <a:solidFill>
                  <a:schemeClr val="tx1"/>
                </a:solidFill>
                <a:latin typeface="+mj-lt"/>
              </a:defRPr>
            </a:lvl1pPr>
            <a:lvl2pPr marL="0" indent="0">
              <a:buNone/>
              <a:defRPr sz="1600">
                <a:solidFill>
                  <a:schemeClr val="tx1"/>
                </a:solidFill>
              </a:defRPr>
            </a:lvl2pPr>
            <a:lvl3pPr marL="180000" indent="-180000">
              <a:buClr>
                <a:schemeClr val="accent3"/>
              </a:buClr>
              <a:buFont typeface="HCLTech Roobert Light" pitchFamily="50" charset="0"/>
              <a:buChar char="•"/>
              <a:defRPr sz="1600">
                <a:solidFill>
                  <a:schemeClr val="tx1"/>
                </a:solidFill>
              </a:defRPr>
            </a:lvl3pPr>
            <a:lvl4pPr>
              <a:buClr>
                <a:schemeClr val="accent3"/>
              </a:buClr>
              <a:defRPr sz="1400">
                <a:solidFill>
                  <a:schemeClr val="tx1"/>
                </a:solidFill>
              </a:defRPr>
            </a:lvl4pPr>
          </a:lstStyle>
          <a:p>
            <a:pPr lvl="0"/>
            <a:r>
              <a:rPr lang="en-US" dirty="0"/>
              <a:t>#</a:t>
            </a:r>
          </a:p>
          <a:p>
            <a:pPr lvl="1"/>
            <a:r>
              <a:rPr lang="en-US" dirty="0"/>
              <a:t>Second level</a:t>
            </a:r>
          </a:p>
          <a:p>
            <a:pPr lvl="2"/>
            <a:r>
              <a:rPr lang="en-US" dirty="0"/>
              <a:t>Third level</a:t>
            </a:r>
          </a:p>
        </p:txBody>
      </p:sp>
    </p:spTree>
    <p:extLst>
      <p:ext uri="{BB962C8B-B14F-4D97-AF65-F5344CB8AC3E}">
        <p14:creationId xmlns:p14="http://schemas.microsoft.com/office/powerpoint/2010/main" val="263806168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Infographics – Icons (2), Full image">
    <p:bg>
      <p:bgRef idx="1001">
        <a:schemeClr val="bg1"/>
      </p:bgRef>
    </p:bg>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B13CB930-EB96-F919-44FD-86303B454D87}"/>
              </a:ext>
            </a:extLst>
          </p:cNvPr>
          <p:cNvSpPr>
            <a:spLocks noGrp="1"/>
          </p:cNvSpPr>
          <p:nvPr>
            <p:ph type="ftr" sz="quarter" idx="22"/>
          </p:nvPr>
        </p:nvSpPr>
        <p:spPr/>
        <p:txBody>
          <a:bodyPr/>
          <a:lstStyle/>
          <a:p>
            <a:r>
              <a:rPr lang="en-GB"/>
              <a:t>Copyright © 2023 HCL Technologies | Confidential</a:t>
            </a:r>
            <a:endParaRPr lang="en-GB" dirty="0"/>
          </a:p>
        </p:txBody>
      </p:sp>
      <p:sp>
        <p:nvSpPr>
          <p:cNvPr id="13" name="Picture Placeholder">
            <a:extLst>
              <a:ext uri="{FF2B5EF4-FFF2-40B4-BE49-F238E27FC236}">
                <a16:creationId xmlns:a16="http://schemas.microsoft.com/office/drawing/2014/main" id="{23F4549F-C9BE-D254-2F51-BACFD062FC7A}"/>
              </a:ext>
            </a:extLst>
          </p:cNvPr>
          <p:cNvSpPr>
            <a:spLocks noGrp="1"/>
          </p:cNvSpPr>
          <p:nvPr>
            <p:ph type="pic" sz="quarter" idx="15" hasCustomPrompt="1"/>
          </p:nvPr>
        </p:nvSpPr>
        <p:spPr>
          <a:xfrm>
            <a:off x="0" y="1"/>
            <a:ext cx="12192000" cy="4676775"/>
          </a:xfrm>
          <a:custGeom>
            <a:avLst/>
            <a:gdLst>
              <a:gd name="connsiteX0" fmla="*/ 0 w 12192000"/>
              <a:gd name="connsiteY0" fmla="*/ 0 h 4676775"/>
              <a:gd name="connsiteX1" fmla="*/ 12192000 w 12192000"/>
              <a:gd name="connsiteY1" fmla="*/ 0 h 4676775"/>
              <a:gd name="connsiteX2" fmla="*/ 12192000 w 12192000"/>
              <a:gd name="connsiteY2" fmla="*/ 271195 h 4676775"/>
              <a:gd name="connsiteX3" fmla="*/ 12192000 w 12192000"/>
              <a:gd name="connsiteY3" fmla="*/ 1122390 h 4676775"/>
              <a:gd name="connsiteX4" fmla="*/ 12192000 w 12192000"/>
              <a:gd name="connsiteY4" fmla="*/ 4676775 h 4676775"/>
              <a:gd name="connsiteX5" fmla="*/ 11659984 w 12192000"/>
              <a:gd name="connsiteY5" fmla="*/ 4676775 h 4676775"/>
              <a:gd name="connsiteX6" fmla="*/ 11659984 w 12192000"/>
              <a:gd name="connsiteY6" fmla="*/ 3883697 h 4676775"/>
              <a:gd name="connsiteX7" fmla="*/ 11598769 w 12192000"/>
              <a:gd name="connsiteY7" fmla="*/ 3822482 h 4676775"/>
              <a:gd name="connsiteX8" fmla="*/ 601215 w 12192000"/>
              <a:gd name="connsiteY8" fmla="*/ 3822482 h 4676775"/>
              <a:gd name="connsiteX9" fmla="*/ 540000 w 12192000"/>
              <a:gd name="connsiteY9" fmla="*/ 3883697 h 4676775"/>
              <a:gd name="connsiteX10" fmla="*/ 540000 w 12192000"/>
              <a:gd name="connsiteY10" fmla="*/ 4676775 h 4676775"/>
              <a:gd name="connsiteX11" fmla="*/ 0 w 12192000"/>
              <a:gd name="connsiteY11" fmla="*/ 4676775 h 4676775"/>
              <a:gd name="connsiteX12" fmla="*/ 0 w 12192000"/>
              <a:gd name="connsiteY12" fmla="*/ 1122390 h 4676775"/>
              <a:gd name="connsiteX13" fmla="*/ 0 w 12192000"/>
              <a:gd name="connsiteY13" fmla="*/ 271195 h 467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4676775">
                <a:moveTo>
                  <a:pt x="0" y="0"/>
                </a:moveTo>
                <a:lnTo>
                  <a:pt x="12192000" y="0"/>
                </a:lnTo>
                <a:lnTo>
                  <a:pt x="12192000" y="271195"/>
                </a:lnTo>
                <a:lnTo>
                  <a:pt x="12192000" y="1122390"/>
                </a:lnTo>
                <a:lnTo>
                  <a:pt x="12192000" y="4676775"/>
                </a:lnTo>
                <a:lnTo>
                  <a:pt x="11659984" y="4676775"/>
                </a:lnTo>
                <a:lnTo>
                  <a:pt x="11659984" y="3883697"/>
                </a:lnTo>
                <a:cubicBezTo>
                  <a:pt x="11659984" y="3849889"/>
                  <a:pt x="11632577" y="3822482"/>
                  <a:pt x="11598769" y="3822482"/>
                </a:cubicBezTo>
                <a:lnTo>
                  <a:pt x="601215" y="3822482"/>
                </a:lnTo>
                <a:cubicBezTo>
                  <a:pt x="567407" y="3822482"/>
                  <a:pt x="540000" y="3849889"/>
                  <a:pt x="540000" y="3883697"/>
                </a:cubicBezTo>
                <a:lnTo>
                  <a:pt x="540000" y="4676775"/>
                </a:lnTo>
                <a:lnTo>
                  <a:pt x="0" y="4676775"/>
                </a:lnTo>
                <a:lnTo>
                  <a:pt x="0" y="1122390"/>
                </a:lnTo>
                <a:lnTo>
                  <a:pt x="0" y="271195"/>
                </a:lnTo>
                <a:close/>
              </a:path>
            </a:pathLst>
          </a:custGeom>
          <a:solidFill>
            <a:schemeClr val="bg1">
              <a:lumMod val="65000"/>
            </a:schemeClr>
          </a:solidFill>
        </p:spPr>
        <p:txBody>
          <a:bodyPr wrap="square" lIns="180000" tIns="180000" rIns="180000" bIns="180000">
            <a:noAutofit/>
          </a:bodyPr>
          <a:lstStyle>
            <a:lvl1pPr algn="ctr">
              <a:spcBef>
                <a:spcPts val="0"/>
              </a:spcBef>
              <a:spcAft>
                <a:spcPts val="0"/>
              </a:spcAft>
              <a:defRPr sz="1400" b="0">
                <a:solidFill>
                  <a:schemeClr val="bg1">
                    <a:lumMod val="7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3" name="Title 1">
            <a:extLst>
              <a:ext uri="{FF2B5EF4-FFF2-40B4-BE49-F238E27FC236}">
                <a16:creationId xmlns:a16="http://schemas.microsoft.com/office/drawing/2014/main" id="{4BB8DF27-9635-538B-ED29-801CAFE4A0A2}"/>
              </a:ext>
            </a:extLst>
          </p:cNvPr>
          <p:cNvSpPr>
            <a:spLocks noGrp="1"/>
          </p:cNvSpPr>
          <p:nvPr>
            <p:ph type="title" hasCustomPrompt="1"/>
          </p:nvPr>
        </p:nvSpPr>
        <p:spPr>
          <a:xfrm>
            <a:off x="1080000" y="1258259"/>
            <a:ext cx="5685925" cy="1661993"/>
          </a:xfrm>
        </p:spPr>
        <p:txBody>
          <a:bodyPr/>
          <a:lstStyle>
            <a:lvl1pPr>
              <a:defRPr sz="4000">
                <a:solidFill>
                  <a:schemeClr val="bg1"/>
                </a:solidFill>
              </a:defRPr>
            </a:lvl1pPr>
          </a:lstStyle>
          <a:p>
            <a:r>
              <a:rPr lang="en-US" dirty="0"/>
              <a:t>Insert heading </a:t>
            </a:r>
            <a:br>
              <a:rPr lang="en-US" dirty="0"/>
            </a:br>
            <a:r>
              <a:rPr lang="en-US" dirty="0"/>
              <a:t>minimum 36 </a:t>
            </a:r>
            <a:r>
              <a:rPr lang="en-US" dirty="0" err="1"/>
              <a:t>pt</a:t>
            </a:r>
            <a:r>
              <a:rPr lang="en-US" dirty="0"/>
              <a:t> </a:t>
            </a:r>
            <a:br>
              <a:rPr lang="en-US" dirty="0"/>
            </a:br>
            <a:r>
              <a:rPr lang="en-US" dirty="0"/>
              <a:t>maximum 3 lines </a:t>
            </a:r>
          </a:p>
        </p:txBody>
      </p:sp>
      <p:sp>
        <p:nvSpPr>
          <p:cNvPr id="9" name="Data 1">
            <a:extLst>
              <a:ext uri="{FF2B5EF4-FFF2-40B4-BE49-F238E27FC236}">
                <a16:creationId xmlns:a16="http://schemas.microsoft.com/office/drawing/2014/main" id="{82201714-E181-C797-CBBD-11154EC32352}"/>
              </a:ext>
            </a:extLst>
          </p:cNvPr>
          <p:cNvSpPr>
            <a:spLocks noGrp="1"/>
          </p:cNvSpPr>
          <p:nvPr>
            <p:ph type="body" sz="quarter" idx="19" hasCustomPrompt="1"/>
          </p:nvPr>
        </p:nvSpPr>
        <p:spPr>
          <a:xfrm>
            <a:off x="720725" y="4013136"/>
            <a:ext cx="2246400" cy="2037458"/>
          </a:xfrm>
          <a:prstGeom prst="roundRect">
            <a:avLst>
              <a:gd name="adj" fmla="val 2830"/>
            </a:avLst>
          </a:prstGeom>
          <a:solidFill>
            <a:schemeClr val="accent6"/>
          </a:solidFill>
        </p:spPr>
        <p:txBody>
          <a:bodyPr wrap="square" lIns="338400" tIns="828000" rIns="252000" bIns="180000" anchor="t">
            <a:noAutofit/>
          </a:bodyPr>
          <a:lstStyle>
            <a:lvl1pPr>
              <a:lnSpc>
                <a:spcPct val="100000"/>
              </a:lnSpc>
              <a:spcBef>
                <a:spcPts val="0"/>
              </a:spcBef>
              <a:spcAft>
                <a:spcPts val="900"/>
              </a:spcAft>
              <a:defRPr sz="2000">
                <a:solidFill>
                  <a:schemeClr val="tx1"/>
                </a:solidFill>
                <a:latin typeface="+mj-lt"/>
              </a:defRPr>
            </a:lvl1pPr>
            <a:lvl2pPr marL="0" indent="0">
              <a:spcBef>
                <a:spcPts val="0"/>
              </a:spcBef>
              <a:spcAft>
                <a:spcPts val="600"/>
              </a:spcAft>
              <a:buNone/>
              <a:defRPr sz="1400">
                <a:solidFill>
                  <a:schemeClr val="tx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Subhead</a:t>
            </a:r>
          </a:p>
          <a:p>
            <a:pPr lvl="1"/>
            <a:r>
              <a:rPr lang="en-US" dirty="0"/>
              <a:t>Second level</a:t>
            </a:r>
          </a:p>
        </p:txBody>
      </p:sp>
      <p:sp>
        <p:nvSpPr>
          <p:cNvPr id="10" name="Data 2">
            <a:extLst>
              <a:ext uri="{FF2B5EF4-FFF2-40B4-BE49-F238E27FC236}">
                <a16:creationId xmlns:a16="http://schemas.microsoft.com/office/drawing/2014/main" id="{31D38E0F-6BE7-7B68-99E5-52D58566C322}"/>
              </a:ext>
            </a:extLst>
          </p:cNvPr>
          <p:cNvSpPr>
            <a:spLocks noGrp="1"/>
          </p:cNvSpPr>
          <p:nvPr>
            <p:ph type="body" sz="quarter" idx="21" hasCustomPrompt="1"/>
          </p:nvPr>
        </p:nvSpPr>
        <p:spPr>
          <a:xfrm>
            <a:off x="3146425" y="4013136"/>
            <a:ext cx="2246400" cy="2037458"/>
          </a:xfrm>
          <a:prstGeom prst="roundRect">
            <a:avLst>
              <a:gd name="adj" fmla="val 2854"/>
            </a:avLst>
          </a:prstGeom>
          <a:gradFill>
            <a:gsLst>
              <a:gs pos="10000">
                <a:schemeClr val="tx2"/>
              </a:gs>
              <a:gs pos="100000">
                <a:schemeClr val="accent4"/>
              </a:gs>
            </a:gsLst>
            <a:lin ang="2400000" scaled="0"/>
          </a:gradFill>
        </p:spPr>
        <p:txBody>
          <a:bodyPr wrap="square" lIns="338400" tIns="828000" rIns="252000" bIns="180000" anchor="t">
            <a:noAutofit/>
          </a:bodyPr>
          <a:lstStyle>
            <a:lvl1pPr>
              <a:lnSpc>
                <a:spcPct val="100000"/>
              </a:lnSpc>
              <a:spcBef>
                <a:spcPts val="0"/>
              </a:spcBef>
              <a:spcAft>
                <a:spcPts val="900"/>
              </a:spcAft>
              <a:defRPr sz="2000">
                <a:solidFill>
                  <a:schemeClr val="bg1"/>
                </a:solidFill>
                <a:latin typeface="+mj-lt"/>
              </a:defRPr>
            </a:lvl1pPr>
            <a:lvl2pPr marL="0" indent="0">
              <a:spcBef>
                <a:spcPts val="0"/>
              </a:spcBef>
              <a:spcAft>
                <a:spcPts val="600"/>
              </a:spcAft>
              <a:buClr>
                <a:schemeClr val="bg1"/>
              </a:buClr>
              <a:buNone/>
              <a:defRPr sz="14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Subhead</a:t>
            </a:r>
          </a:p>
          <a:p>
            <a:pPr lvl="1"/>
            <a:r>
              <a:rPr lang="en-US" dirty="0"/>
              <a:t>Second level</a:t>
            </a:r>
          </a:p>
        </p:txBody>
      </p:sp>
      <p:sp>
        <p:nvSpPr>
          <p:cNvPr id="5" name="Text Placeholder 1">
            <a:extLst>
              <a:ext uri="{FF2B5EF4-FFF2-40B4-BE49-F238E27FC236}">
                <a16:creationId xmlns:a16="http://schemas.microsoft.com/office/drawing/2014/main" id="{E18F06EE-2A77-8E1B-3858-70260A778C6F}"/>
              </a:ext>
            </a:extLst>
          </p:cNvPr>
          <p:cNvSpPr>
            <a:spLocks noGrp="1"/>
          </p:cNvSpPr>
          <p:nvPr>
            <p:ph type="body" sz="quarter" idx="51" hasCustomPrompt="1"/>
          </p:nvPr>
        </p:nvSpPr>
        <p:spPr>
          <a:xfrm>
            <a:off x="5861050" y="4178509"/>
            <a:ext cx="5012299" cy="1368000"/>
          </a:xfrm>
        </p:spPr>
        <p:txBody>
          <a:bodyPr/>
          <a:lstStyle>
            <a:lvl1pPr>
              <a:spcBef>
                <a:spcPts val="1200"/>
              </a:spcBef>
              <a:defRPr sz="1800" b="0">
                <a:latin typeface="+mn-lt"/>
              </a:defRPr>
            </a:lvl1pPr>
            <a:lvl2pPr marL="180000" indent="-180000">
              <a:spcAft>
                <a:spcPts val="600"/>
              </a:spcAft>
              <a:buClr>
                <a:schemeClr val="accent3"/>
              </a:buClr>
              <a:buFont typeface="HCLTech Roobert Light" panose="020B0604020202020204" pitchFamily="34" charset="0"/>
              <a:buChar char="•"/>
              <a:defRPr/>
            </a:lvl2pPr>
            <a:lvl3pPr marL="360000">
              <a:buClr>
                <a:schemeClr val="accent3"/>
              </a:buClr>
              <a:buFont typeface="HCLTech Roobert Light" panose="020B0503030202060203" pitchFamily="34" charset="0"/>
              <a:buChar char="–"/>
              <a:defRPr sz="1600"/>
            </a:lvl3pPr>
            <a:lvl4pPr marL="540000">
              <a:buClrTx/>
              <a:buFont typeface="HCLTech Roobert Light" panose="020B0604020202020204" pitchFamily="34" charset="0"/>
              <a:buChar char="•"/>
              <a:defRPr/>
            </a:lvl4pPr>
          </a:lstStyle>
          <a:p>
            <a:pPr lvl="0"/>
            <a:r>
              <a:rPr lang="en-US" dirty="0"/>
              <a:t>Insert body text</a:t>
            </a:r>
          </a:p>
          <a:p>
            <a:pPr lvl="1"/>
            <a:r>
              <a:rPr lang="en-US" dirty="0"/>
              <a:t>Second level</a:t>
            </a:r>
          </a:p>
          <a:p>
            <a:pPr lvl="2"/>
            <a:r>
              <a:rPr lang="en-US" dirty="0"/>
              <a:t>Third level</a:t>
            </a:r>
          </a:p>
        </p:txBody>
      </p:sp>
    </p:spTree>
    <p:extLst>
      <p:ext uri="{BB962C8B-B14F-4D97-AF65-F5344CB8AC3E}">
        <p14:creationId xmlns:p14="http://schemas.microsoft.com/office/powerpoint/2010/main" val="2077263829"/>
      </p:ext>
    </p:extLst>
  </p:cSld>
  <p:clrMapOvr>
    <a:overrideClrMapping bg1="lt1" tx1="dk1" bg2="lt2" tx2="dk2" accent1="accent1" accent2="accent2" accent3="accent3" accent4="accent4" accent5="accent5" accent6="accent6" hlink="hlink" folHlink="folHlink"/>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Infographics – Icons (3)">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701F8C5B-D343-A42D-179D-076C1AF55899}"/>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4" name="Footer Placeholder">
            <a:extLst>
              <a:ext uri="{FF2B5EF4-FFF2-40B4-BE49-F238E27FC236}">
                <a16:creationId xmlns:a16="http://schemas.microsoft.com/office/drawing/2014/main" id="{D243B01E-3865-EA64-8698-9D6B93FC7E31}"/>
              </a:ext>
            </a:extLst>
          </p:cNvPr>
          <p:cNvSpPr>
            <a:spLocks noGrp="1"/>
          </p:cNvSpPr>
          <p:nvPr>
            <p:ph type="ftr" sz="quarter" idx="60"/>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4A050E28-9ACD-F990-E03F-566245F97DDD}"/>
              </a:ext>
            </a:extLst>
          </p:cNvPr>
          <p:cNvSpPr>
            <a:spLocks noGrp="1"/>
          </p:cNvSpPr>
          <p:nvPr>
            <p:ph type="title" hasCustomPrompt="1"/>
          </p:nvPr>
        </p:nvSpPr>
        <p:spPr>
          <a:xfrm>
            <a:off x="864002" y="860400"/>
            <a:ext cx="4092174" cy="1107996"/>
          </a:xfrm>
        </p:spPr>
        <p:txBody>
          <a:bodyPr/>
          <a:lstStyle>
            <a:lvl1pPr>
              <a:defRPr sz="4000"/>
            </a:lvl1pPr>
          </a:lstStyle>
          <a:p>
            <a:r>
              <a:rPr lang="en-US" dirty="0"/>
              <a:t>Click to edit </a:t>
            </a:r>
            <a:br>
              <a:rPr lang="en-US" dirty="0"/>
            </a:br>
            <a:r>
              <a:rPr lang="en-US" dirty="0"/>
              <a:t>Master title style</a:t>
            </a:r>
          </a:p>
        </p:txBody>
      </p:sp>
      <p:sp>
        <p:nvSpPr>
          <p:cNvPr id="5" name="Text Placeholder 1">
            <a:extLst>
              <a:ext uri="{FF2B5EF4-FFF2-40B4-BE49-F238E27FC236}">
                <a16:creationId xmlns:a16="http://schemas.microsoft.com/office/drawing/2014/main" id="{5819F0D6-039F-1ECA-86B4-9861BEDB36E1}"/>
              </a:ext>
            </a:extLst>
          </p:cNvPr>
          <p:cNvSpPr>
            <a:spLocks noGrp="1"/>
          </p:cNvSpPr>
          <p:nvPr>
            <p:ph type="body" sz="quarter" idx="21" hasCustomPrompt="1"/>
          </p:nvPr>
        </p:nvSpPr>
        <p:spPr>
          <a:xfrm>
            <a:off x="898525" y="4245889"/>
            <a:ext cx="4057650" cy="1713600"/>
          </a:xfrm>
        </p:spPr>
        <p:txBody>
          <a:bodyPr anchor="b"/>
          <a:lstStyle>
            <a:lvl1pPr>
              <a:defRPr sz="1800">
                <a:solidFill>
                  <a:schemeClr val="tx1"/>
                </a:solidFill>
                <a:latin typeface="+mj-lt"/>
              </a:defRPr>
            </a:lvl1pPr>
            <a:lvl2pPr marL="0" indent="0">
              <a:buFontTx/>
              <a:buNone/>
              <a:defRPr>
                <a:solidFill>
                  <a:schemeClr val="tx1"/>
                </a:solidFill>
              </a:defRPr>
            </a:lvl2pPr>
            <a:lvl3pPr marL="180000" indent="-180000">
              <a:buClr>
                <a:schemeClr val="accent3"/>
              </a:buClr>
              <a:buFont typeface="HCLTech Roobert Light" pitchFamily="50" charset="0"/>
              <a:buChar char="•"/>
              <a:defRPr>
                <a:solidFill>
                  <a:schemeClr val="tx1"/>
                </a:solidFill>
              </a:defRPr>
            </a:lvl3pPr>
            <a:lvl4pPr marL="360000" indent="-180000">
              <a:buClr>
                <a:schemeClr val="accent3"/>
              </a:buClr>
              <a:buFont typeface="HCLTech Roobert Light" pitchFamily="50" charset="0"/>
              <a:buChar char="–"/>
              <a:defRPr>
                <a:solidFill>
                  <a:schemeClr val="tx1"/>
                </a:solidFill>
              </a:defRPr>
            </a:lvl4pPr>
            <a:lvl5pPr>
              <a:defRPr>
                <a:solidFill>
                  <a:schemeClr val="tx1"/>
                </a:solidFill>
              </a:defRPr>
            </a:lvl5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20" name="Subhead 1">
            <a:extLst>
              <a:ext uri="{FF2B5EF4-FFF2-40B4-BE49-F238E27FC236}">
                <a16:creationId xmlns:a16="http://schemas.microsoft.com/office/drawing/2014/main" id="{4270191B-3E5D-1D2C-C462-7291D0B9DFD2}"/>
              </a:ext>
            </a:extLst>
          </p:cNvPr>
          <p:cNvSpPr>
            <a:spLocks noGrp="1"/>
          </p:cNvSpPr>
          <p:nvPr>
            <p:ph type="body" sz="quarter" idx="55" hasCustomPrompt="1"/>
          </p:nvPr>
        </p:nvSpPr>
        <p:spPr>
          <a:xfrm>
            <a:off x="5426180" y="898525"/>
            <a:ext cx="2534519" cy="1568090"/>
          </a:xfrm>
          <a:prstGeom prst="roundRect">
            <a:avLst>
              <a:gd name="adj" fmla="val 3760"/>
            </a:avLst>
          </a:prstGeom>
          <a:solidFill>
            <a:schemeClr val="accent6">
              <a:alpha val="70000"/>
            </a:schemeClr>
          </a:solidFill>
        </p:spPr>
        <p:txBody>
          <a:bodyPr wrap="square" lIns="252000" tIns="792000" rIns="180000" bIns="180000" anchor="t">
            <a:noAutofit/>
          </a:bodyPr>
          <a:lstStyle>
            <a:lvl1pPr>
              <a:lnSpc>
                <a:spcPct val="100000"/>
              </a:lnSpc>
              <a:spcBef>
                <a:spcPts val="0"/>
              </a:spcBef>
              <a:spcAft>
                <a:spcPts val="900"/>
              </a:spcAft>
              <a:defRPr sz="1800">
                <a:solidFill>
                  <a:schemeClr val="tx1"/>
                </a:solidFill>
                <a:latin typeface="+mj-lt"/>
              </a:defRPr>
            </a:lvl1pPr>
            <a:lvl2pPr>
              <a:spcBef>
                <a:spcPts val="0"/>
              </a:spcBef>
              <a:spcAft>
                <a:spcPts val="600"/>
              </a:spcAft>
              <a:defRPr sz="1400">
                <a:solidFill>
                  <a:schemeClr val="tx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Insert subhead maximum 2 lines</a:t>
            </a:r>
          </a:p>
        </p:txBody>
      </p:sp>
      <p:sp>
        <p:nvSpPr>
          <p:cNvPr id="22" name="Description 1">
            <a:extLst>
              <a:ext uri="{FF2B5EF4-FFF2-40B4-BE49-F238E27FC236}">
                <a16:creationId xmlns:a16="http://schemas.microsoft.com/office/drawing/2014/main" id="{DD27F176-C112-05F2-F49D-7A223D3114AB}"/>
              </a:ext>
            </a:extLst>
          </p:cNvPr>
          <p:cNvSpPr>
            <a:spLocks noGrp="1"/>
          </p:cNvSpPr>
          <p:nvPr>
            <p:ph type="body" sz="quarter" idx="15" hasCustomPrompt="1"/>
          </p:nvPr>
        </p:nvSpPr>
        <p:spPr>
          <a:xfrm>
            <a:off x="8139875" y="897015"/>
            <a:ext cx="3152775" cy="1569600"/>
          </a:xfrm>
          <a:prstGeom prst="roundRect">
            <a:avLst>
              <a:gd name="adj" fmla="val 3981"/>
            </a:avLst>
          </a:prstGeom>
          <a:solidFill>
            <a:srgbClr val="E6EBF5">
              <a:alpha val="70000"/>
            </a:srgbClr>
          </a:solidFill>
        </p:spPr>
        <p:txBody>
          <a:bodyPr lIns="252000" tIns="180000" rIns="180000" bIns="180000" anchor="ctr"/>
          <a:lstStyle>
            <a:lvl1pPr>
              <a:defRPr sz="1600" b="0">
                <a:solidFill>
                  <a:schemeClr val="tx1"/>
                </a:solidFill>
                <a:latin typeface="+mn-lt"/>
              </a:defRPr>
            </a:lvl1pPr>
            <a:lvl2pPr marL="180000" indent="-180000">
              <a:buClrTx/>
              <a:buFont typeface="HCLTech Roobert Light" panose="020B0604020202020204" pitchFamily="34" charset="0"/>
              <a:buChar char="•"/>
              <a:defRPr sz="1600">
                <a:solidFill>
                  <a:schemeClr val="tx1"/>
                </a:solidFill>
              </a:defRPr>
            </a:lvl2pPr>
          </a:lstStyle>
          <a:p>
            <a:pPr lvl="0"/>
            <a:r>
              <a:rPr lang="en-US" dirty="0"/>
              <a:t>Insert description</a:t>
            </a:r>
          </a:p>
          <a:p>
            <a:pPr lvl="1"/>
            <a:r>
              <a:rPr lang="en-US" dirty="0"/>
              <a:t>Second level</a:t>
            </a:r>
          </a:p>
        </p:txBody>
      </p:sp>
      <p:sp>
        <p:nvSpPr>
          <p:cNvPr id="25" name="Subhead 2">
            <a:extLst>
              <a:ext uri="{FF2B5EF4-FFF2-40B4-BE49-F238E27FC236}">
                <a16:creationId xmlns:a16="http://schemas.microsoft.com/office/drawing/2014/main" id="{9D67F2CF-86DE-7990-234C-6C19AC3625B4}"/>
              </a:ext>
            </a:extLst>
          </p:cNvPr>
          <p:cNvSpPr>
            <a:spLocks noGrp="1"/>
          </p:cNvSpPr>
          <p:nvPr>
            <p:ph type="body" sz="quarter" idx="56" hasCustomPrompt="1"/>
          </p:nvPr>
        </p:nvSpPr>
        <p:spPr>
          <a:xfrm>
            <a:off x="5426180" y="2643445"/>
            <a:ext cx="2534400" cy="1569600"/>
          </a:xfrm>
          <a:prstGeom prst="roundRect">
            <a:avLst>
              <a:gd name="adj" fmla="val 3760"/>
            </a:avLst>
          </a:prstGeom>
          <a:solidFill>
            <a:schemeClr val="accent6">
              <a:alpha val="70000"/>
            </a:schemeClr>
          </a:solidFill>
        </p:spPr>
        <p:txBody>
          <a:bodyPr wrap="square" lIns="252000" tIns="792000" rIns="180000" bIns="180000" anchor="t">
            <a:noAutofit/>
          </a:bodyPr>
          <a:lstStyle>
            <a:lvl1pPr>
              <a:lnSpc>
                <a:spcPct val="100000"/>
              </a:lnSpc>
              <a:spcBef>
                <a:spcPts val="0"/>
              </a:spcBef>
              <a:spcAft>
                <a:spcPts val="900"/>
              </a:spcAft>
              <a:defRPr sz="1800">
                <a:solidFill>
                  <a:schemeClr val="tx1"/>
                </a:solidFill>
                <a:latin typeface="+mj-lt"/>
              </a:defRPr>
            </a:lvl1pPr>
            <a:lvl2pPr>
              <a:spcBef>
                <a:spcPts val="0"/>
              </a:spcBef>
              <a:spcAft>
                <a:spcPts val="600"/>
              </a:spcAft>
              <a:defRPr sz="1400">
                <a:solidFill>
                  <a:schemeClr val="tx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Insert subhead maximum 2 lines</a:t>
            </a:r>
          </a:p>
        </p:txBody>
      </p:sp>
      <p:sp>
        <p:nvSpPr>
          <p:cNvPr id="26" name="Description 2">
            <a:extLst>
              <a:ext uri="{FF2B5EF4-FFF2-40B4-BE49-F238E27FC236}">
                <a16:creationId xmlns:a16="http://schemas.microsoft.com/office/drawing/2014/main" id="{8AFC8F97-6220-EC57-6C50-D43B4CC93BAE}"/>
              </a:ext>
            </a:extLst>
          </p:cNvPr>
          <p:cNvSpPr>
            <a:spLocks noGrp="1"/>
          </p:cNvSpPr>
          <p:nvPr>
            <p:ph type="body" sz="quarter" idx="57" hasCustomPrompt="1"/>
          </p:nvPr>
        </p:nvSpPr>
        <p:spPr>
          <a:xfrm>
            <a:off x="8139875" y="2643445"/>
            <a:ext cx="3153600" cy="1569600"/>
          </a:xfrm>
          <a:prstGeom prst="roundRect">
            <a:avLst>
              <a:gd name="adj" fmla="val 3859"/>
            </a:avLst>
          </a:prstGeom>
          <a:solidFill>
            <a:srgbClr val="E6EBF5">
              <a:alpha val="70000"/>
            </a:srgbClr>
          </a:solidFill>
        </p:spPr>
        <p:txBody>
          <a:bodyPr lIns="252000" tIns="180000" rIns="180000" bIns="180000" anchor="ctr"/>
          <a:lstStyle>
            <a:lvl1pPr>
              <a:defRPr sz="1600" b="0">
                <a:solidFill>
                  <a:schemeClr val="tx1"/>
                </a:solidFill>
                <a:latin typeface="+mn-lt"/>
              </a:defRPr>
            </a:lvl1pPr>
            <a:lvl2pPr marL="180000" indent="-180000">
              <a:buClrTx/>
              <a:buFont typeface="HCLTech Roobert Light" panose="020B0604020202020204" pitchFamily="34" charset="0"/>
              <a:buChar char="•"/>
              <a:defRPr sz="1600">
                <a:solidFill>
                  <a:schemeClr val="tx1"/>
                </a:solidFill>
              </a:defRPr>
            </a:lvl2pPr>
          </a:lstStyle>
          <a:p>
            <a:pPr lvl="0"/>
            <a:r>
              <a:rPr lang="en-US" dirty="0"/>
              <a:t>Insert description</a:t>
            </a:r>
          </a:p>
          <a:p>
            <a:pPr lvl="1"/>
            <a:r>
              <a:rPr lang="en-US" dirty="0"/>
              <a:t>Second level</a:t>
            </a:r>
          </a:p>
        </p:txBody>
      </p:sp>
      <p:sp>
        <p:nvSpPr>
          <p:cNvPr id="28" name="Subhead 3">
            <a:extLst>
              <a:ext uri="{FF2B5EF4-FFF2-40B4-BE49-F238E27FC236}">
                <a16:creationId xmlns:a16="http://schemas.microsoft.com/office/drawing/2014/main" id="{93C0F10D-7860-FDEE-63D2-8775222D435D}"/>
              </a:ext>
            </a:extLst>
          </p:cNvPr>
          <p:cNvSpPr>
            <a:spLocks noGrp="1"/>
          </p:cNvSpPr>
          <p:nvPr>
            <p:ph type="body" sz="quarter" idx="58" hasCustomPrompt="1"/>
          </p:nvPr>
        </p:nvSpPr>
        <p:spPr>
          <a:xfrm>
            <a:off x="5426180" y="4389875"/>
            <a:ext cx="2534400" cy="1569600"/>
          </a:xfrm>
          <a:prstGeom prst="roundRect">
            <a:avLst>
              <a:gd name="adj" fmla="val 3881"/>
            </a:avLst>
          </a:prstGeom>
          <a:gradFill flip="none" rotWithShape="1">
            <a:gsLst>
              <a:gs pos="100000">
                <a:srgbClr val="5346D4"/>
              </a:gs>
              <a:gs pos="10000">
                <a:schemeClr val="tx2"/>
              </a:gs>
            </a:gsLst>
            <a:lin ang="0" scaled="1"/>
            <a:tileRect/>
          </a:gradFill>
        </p:spPr>
        <p:txBody>
          <a:bodyPr wrap="square" lIns="252000" tIns="792000" rIns="180000" bIns="180000" anchor="t">
            <a:noAutofit/>
          </a:bodyPr>
          <a:lstStyle>
            <a:lvl1pPr>
              <a:lnSpc>
                <a:spcPct val="100000"/>
              </a:lnSpc>
              <a:spcBef>
                <a:spcPts val="0"/>
              </a:spcBef>
              <a:spcAft>
                <a:spcPts val="900"/>
              </a:spcAft>
              <a:defRPr sz="1800">
                <a:solidFill>
                  <a:schemeClr val="bg1"/>
                </a:solidFill>
                <a:latin typeface="+mj-lt"/>
              </a:defRPr>
            </a:lvl1pPr>
            <a:lvl2pPr>
              <a:spcBef>
                <a:spcPts val="0"/>
              </a:spcBef>
              <a:spcAft>
                <a:spcPts val="600"/>
              </a:spcAft>
              <a:defRPr sz="1400">
                <a:solidFill>
                  <a:schemeClr val="tx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Insert subhead maximum 2 lines</a:t>
            </a:r>
          </a:p>
        </p:txBody>
      </p:sp>
      <p:sp>
        <p:nvSpPr>
          <p:cNvPr id="29" name="Description 3">
            <a:extLst>
              <a:ext uri="{FF2B5EF4-FFF2-40B4-BE49-F238E27FC236}">
                <a16:creationId xmlns:a16="http://schemas.microsoft.com/office/drawing/2014/main" id="{ECCADF44-85E3-FA62-A733-184708DD9C64}"/>
              </a:ext>
            </a:extLst>
          </p:cNvPr>
          <p:cNvSpPr>
            <a:spLocks noGrp="1"/>
          </p:cNvSpPr>
          <p:nvPr>
            <p:ph type="body" sz="quarter" idx="59" hasCustomPrompt="1"/>
          </p:nvPr>
        </p:nvSpPr>
        <p:spPr>
          <a:xfrm>
            <a:off x="8139875" y="4389875"/>
            <a:ext cx="3153600" cy="1569600"/>
          </a:xfrm>
          <a:prstGeom prst="roundRect">
            <a:avLst>
              <a:gd name="adj" fmla="val 3859"/>
            </a:avLst>
          </a:prstGeom>
          <a:gradFill flip="none" rotWithShape="1">
            <a:gsLst>
              <a:gs pos="699">
                <a:srgbClr val="5346D4"/>
              </a:gs>
              <a:gs pos="46000">
                <a:srgbClr val="4A63E5"/>
              </a:gs>
              <a:gs pos="100000">
                <a:schemeClr val="accent4"/>
              </a:gs>
            </a:gsLst>
            <a:lin ang="0" scaled="1"/>
            <a:tileRect/>
          </a:gradFill>
        </p:spPr>
        <p:txBody>
          <a:bodyPr lIns="252000" tIns="180000" rIns="180000" bIns="180000" anchor="ctr"/>
          <a:lstStyle>
            <a:lvl1pPr>
              <a:defRPr sz="1600" b="0">
                <a:solidFill>
                  <a:schemeClr val="bg1"/>
                </a:solidFill>
                <a:latin typeface="+mn-lt"/>
              </a:defRPr>
            </a:lvl1pPr>
            <a:lvl2pPr marL="180000" indent="-180000">
              <a:buClrTx/>
              <a:buFont typeface="HCLTech Roobert Light" panose="020B0604020202020204" pitchFamily="34" charset="0"/>
              <a:buChar char="•"/>
              <a:defRPr sz="1600">
                <a:solidFill>
                  <a:schemeClr val="bg1"/>
                </a:solidFill>
              </a:defRPr>
            </a:lvl2pPr>
          </a:lstStyle>
          <a:p>
            <a:pPr lvl="0"/>
            <a:r>
              <a:rPr lang="en-US" dirty="0"/>
              <a:t>Insert description</a:t>
            </a:r>
          </a:p>
          <a:p>
            <a:pPr lvl="1"/>
            <a:r>
              <a:rPr lang="en-US" dirty="0"/>
              <a:t>Second level</a:t>
            </a:r>
          </a:p>
        </p:txBody>
      </p:sp>
    </p:spTree>
    <p:extLst>
      <p:ext uri="{BB962C8B-B14F-4D97-AF65-F5344CB8AC3E}">
        <p14:creationId xmlns:p14="http://schemas.microsoft.com/office/powerpoint/2010/main" val="316583438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Infographics – Icons (3), Statement">
    <p:spTree>
      <p:nvGrpSpPr>
        <p:cNvPr id="1" name=""/>
        <p:cNvGrpSpPr/>
        <p:nvPr/>
      </p:nvGrpSpPr>
      <p:grpSpPr>
        <a:xfrm>
          <a:off x="0" y="0"/>
          <a:ext cx="0" cy="0"/>
          <a:chOff x="0" y="0"/>
          <a:chExt cx="0" cy="0"/>
        </a:xfrm>
      </p:grpSpPr>
      <p:pic>
        <p:nvPicPr>
          <p:cNvPr id="6" name="Gradient (Intense)">
            <a:extLst>
              <a:ext uri="{FF2B5EF4-FFF2-40B4-BE49-F238E27FC236}">
                <a16:creationId xmlns:a16="http://schemas.microsoft.com/office/drawing/2014/main" id="{81B1BBC9-AB5F-2110-34E0-50C4D49F97C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036" t="3318" r="26113" b="9244"/>
          <a:stretch/>
        </p:blipFill>
        <p:spPr>
          <a:xfrm>
            <a:off x="180003" y="180003"/>
            <a:ext cx="8862295" cy="6066810"/>
          </a:xfrm>
          <a:custGeom>
            <a:avLst/>
            <a:gdLst>
              <a:gd name="connsiteX0" fmla="*/ 57689 w 8862295"/>
              <a:gd name="connsiteY0" fmla="*/ 0 h 6066810"/>
              <a:gd name="connsiteX1" fmla="*/ 8804605 w 8862295"/>
              <a:gd name="connsiteY1" fmla="*/ 0 h 6066810"/>
              <a:gd name="connsiteX2" fmla="*/ 8827057 w 8862295"/>
              <a:gd name="connsiteY2" fmla="*/ 4533 h 6066810"/>
              <a:gd name="connsiteX3" fmla="*/ 8862295 w 8862295"/>
              <a:gd name="connsiteY3" fmla="*/ 57694 h 6066810"/>
              <a:gd name="connsiteX4" fmla="*/ 8862295 w 8862295"/>
              <a:gd name="connsiteY4" fmla="*/ 6009115 h 6066810"/>
              <a:gd name="connsiteX5" fmla="*/ 8804600 w 8862295"/>
              <a:gd name="connsiteY5" fmla="*/ 6066810 h 6066810"/>
              <a:gd name="connsiteX6" fmla="*/ 57694 w 8862295"/>
              <a:gd name="connsiteY6" fmla="*/ 6066810 h 6066810"/>
              <a:gd name="connsiteX7" fmla="*/ 16898 w 8862295"/>
              <a:gd name="connsiteY7" fmla="*/ 6049912 h 6066810"/>
              <a:gd name="connsiteX8" fmla="*/ 0 w 8862295"/>
              <a:gd name="connsiteY8" fmla="*/ 6009118 h 6066810"/>
              <a:gd name="connsiteX9" fmla="*/ 0 w 8862295"/>
              <a:gd name="connsiteY9" fmla="*/ 57692 h 6066810"/>
              <a:gd name="connsiteX10" fmla="*/ 16898 w 8862295"/>
              <a:gd name="connsiteY10" fmla="*/ 16898 h 6066810"/>
              <a:gd name="connsiteX11" fmla="*/ 35237 w 8862295"/>
              <a:gd name="connsiteY11" fmla="*/ 4533 h 60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62295" h="6066810">
                <a:moveTo>
                  <a:pt x="57689" y="0"/>
                </a:moveTo>
                <a:lnTo>
                  <a:pt x="8804605" y="0"/>
                </a:lnTo>
                <a:lnTo>
                  <a:pt x="8827057" y="4533"/>
                </a:lnTo>
                <a:cubicBezTo>
                  <a:pt x="8847765" y="13292"/>
                  <a:pt x="8862295" y="33796"/>
                  <a:pt x="8862295" y="57694"/>
                </a:cubicBezTo>
                <a:lnTo>
                  <a:pt x="8862295" y="6009115"/>
                </a:lnTo>
                <a:cubicBezTo>
                  <a:pt x="8862295" y="6040979"/>
                  <a:pt x="8836464" y="6066810"/>
                  <a:pt x="8804600" y="6066810"/>
                </a:cubicBezTo>
                <a:lnTo>
                  <a:pt x="57694" y="6066810"/>
                </a:lnTo>
                <a:cubicBezTo>
                  <a:pt x="41762" y="6066810"/>
                  <a:pt x="27338" y="6060352"/>
                  <a:pt x="16898" y="6049912"/>
                </a:cubicBezTo>
                <a:lnTo>
                  <a:pt x="0" y="6009118"/>
                </a:lnTo>
                <a:lnTo>
                  <a:pt x="0" y="57692"/>
                </a:lnTo>
                <a:lnTo>
                  <a:pt x="16898" y="16898"/>
                </a:lnTo>
                <a:cubicBezTo>
                  <a:pt x="22118" y="11677"/>
                  <a:pt x="28334" y="7453"/>
                  <a:pt x="35237" y="4533"/>
                </a:cubicBezTo>
                <a:close/>
              </a:path>
            </a:pathLst>
          </a:custGeom>
        </p:spPr>
      </p:pic>
      <p:sp>
        <p:nvSpPr>
          <p:cNvPr id="3" name="Slide Number Placeholder">
            <a:extLst>
              <a:ext uri="{FF2B5EF4-FFF2-40B4-BE49-F238E27FC236}">
                <a16:creationId xmlns:a16="http://schemas.microsoft.com/office/drawing/2014/main" id="{945255D2-362B-A2E6-B048-90DE30CBF726}"/>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4" name="Footer Placeholder">
            <a:extLst>
              <a:ext uri="{FF2B5EF4-FFF2-40B4-BE49-F238E27FC236}">
                <a16:creationId xmlns:a16="http://schemas.microsoft.com/office/drawing/2014/main" id="{69D897B6-BFB9-86FD-3310-E114B56380DA}"/>
              </a:ext>
            </a:extLst>
          </p:cNvPr>
          <p:cNvSpPr>
            <a:spLocks noGrp="1"/>
          </p:cNvSpPr>
          <p:nvPr>
            <p:ph type="ftr" sz="quarter" idx="72"/>
          </p:nvPr>
        </p:nvSpPr>
        <p:spPr/>
        <p:txBody>
          <a:bodyPr/>
          <a:lstStyle/>
          <a:p>
            <a:r>
              <a:rPr lang="en-GB"/>
              <a:t>Copyright © 2023 HCL Technologies | Confidential</a:t>
            </a:r>
            <a:endParaRPr lang="en-GB" dirty="0"/>
          </a:p>
        </p:txBody>
      </p:sp>
      <p:sp>
        <p:nvSpPr>
          <p:cNvPr id="16" name="Title 1">
            <a:extLst>
              <a:ext uri="{FF2B5EF4-FFF2-40B4-BE49-F238E27FC236}">
                <a16:creationId xmlns:a16="http://schemas.microsoft.com/office/drawing/2014/main" id="{8C12A048-7136-1831-CDFB-11E6953E61A4}"/>
              </a:ext>
            </a:extLst>
          </p:cNvPr>
          <p:cNvSpPr>
            <a:spLocks noGrp="1"/>
          </p:cNvSpPr>
          <p:nvPr>
            <p:ph type="title" hasCustomPrompt="1"/>
          </p:nvPr>
        </p:nvSpPr>
        <p:spPr>
          <a:xfrm>
            <a:off x="864001" y="860400"/>
            <a:ext cx="5277995" cy="1661993"/>
          </a:xfrm>
        </p:spPr>
        <p:txBody>
          <a:bodyPr/>
          <a:lstStyle>
            <a:lvl1pPr>
              <a:defRPr sz="4000">
                <a:solidFill>
                  <a:schemeClr val="bg1"/>
                </a:solidFill>
              </a:defRPr>
            </a:lvl1pPr>
          </a:lstStyle>
          <a:p>
            <a:r>
              <a:rPr lang="en-US" dirty="0"/>
              <a:t>Click to edit </a:t>
            </a:r>
            <a:br>
              <a:rPr lang="en-US" dirty="0"/>
            </a:br>
            <a:r>
              <a:rPr lang="en-US" dirty="0"/>
              <a:t>Master title style maximum three lines</a:t>
            </a:r>
          </a:p>
        </p:txBody>
      </p:sp>
      <p:sp>
        <p:nvSpPr>
          <p:cNvPr id="17" name="Subtitle">
            <a:extLst>
              <a:ext uri="{FF2B5EF4-FFF2-40B4-BE49-F238E27FC236}">
                <a16:creationId xmlns:a16="http://schemas.microsoft.com/office/drawing/2014/main" id="{73A910D3-2982-7B59-B462-3739111370F3}"/>
              </a:ext>
            </a:extLst>
          </p:cNvPr>
          <p:cNvSpPr>
            <a:spLocks noGrp="1"/>
          </p:cNvSpPr>
          <p:nvPr>
            <p:ph type="body" sz="quarter" idx="40" hasCustomPrompt="1"/>
          </p:nvPr>
        </p:nvSpPr>
        <p:spPr>
          <a:xfrm>
            <a:off x="878399" y="2282400"/>
            <a:ext cx="5267551" cy="598589"/>
          </a:xfrm>
        </p:spPr>
        <p:txBody>
          <a:bodyPr wrap="square" tIns="288000">
            <a:spAutoFit/>
          </a:bodyPr>
          <a:lstStyle>
            <a:lvl1pPr>
              <a:defRPr sz="2000" b="0">
                <a:solidFill>
                  <a:schemeClr val="bg1"/>
                </a:solidFill>
                <a:latin typeface="+mn-lt"/>
                <a:cs typeface="+mj-cs"/>
              </a:defRPr>
            </a:lvl1pPr>
          </a:lstStyle>
          <a:p>
            <a:pPr lvl="0"/>
            <a:r>
              <a:rPr lang="en-US" dirty="0"/>
              <a:t>Insert subtitle</a:t>
            </a:r>
          </a:p>
        </p:txBody>
      </p:sp>
      <p:sp>
        <p:nvSpPr>
          <p:cNvPr id="18" name="Text Placeholder 1">
            <a:extLst>
              <a:ext uri="{FF2B5EF4-FFF2-40B4-BE49-F238E27FC236}">
                <a16:creationId xmlns:a16="http://schemas.microsoft.com/office/drawing/2014/main" id="{83C4B295-5B3D-D6EA-08F7-4835ED660C00}"/>
              </a:ext>
            </a:extLst>
          </p:cNvPr>
          <p:cNvSpPr>
            <a:spLocks noGrp="1"/>
          </p:cNvSpPr>
          <p:nvPr>
            <p:ph type="body" sz="quarter" idx="21" hasCustomPrompt="1"/>
          </p:nvPr>
        </p:nvSpPr>
        <p:spPr>
          <a:xfrm>
            <a:off x="898524" y="4069365"/>
            <a:ext cx="5197476" cy="1713600"/>
          </a:xfrm>
        </p:spPr>
        <p:txBody>
          <a:bodyPr anchor="b"/>
          <a:lstStyle>
            <a:lvl1pPr>
              <a:defRPr sz="1800">
                <a:solidFill>
                  <a:schemeClr val="bg1"/>
                </a:solidFill>
                <a:latin typeface="+mj-lt"/>
              </a:defRPr>
            </a:lvl1pPr>
            <a:lvl2pPr marL="0" indent="0">
              <a:buClr>
                <a:schemeClr val="bg1"/>
              </a:buClr>
              <a:buFontTx/>
              <a:buNone/>
              <a:defRPr>
                <a:solidFill>
                  <a:schemeClr val="bg1"/>
                </a:solidFill>
              </a:defRPr>
            </a:lvl2pPr>
            <a:lvl3pPr marL="180000" indent="-180000">
              <a:buClr>
                <a:schemeClr val="bg1"/>
              </a:buClr>
              <a:buFont typeface="HCLTech Roobert Light" pitchFamily="50" charset="0"/>
              <a:buChar char="•"/>
              <a:defRPr>
                <a:solidFill>
                  <a:schemeClr val="bg1"/>
                </a:solidFill>
              </a:defRPr>
            </a:lvl3pPr>
            <a:lvl4pPr marL="360000" indent="-180000">
              <a:buClr>
                <a:schemeClr val="bg1"/>
              </a:buClr>
              <a:buFont typeface="HCLTech Roobert Light" pitchFamily="50" charset="0"/>
              <a:buChar char="–"/>
              <a:defRPr>
                <a:solidFill>
                  <a:schemeClr val="bg1"/>
                </a:solidFill>
              </a:defRPr>
            </a:lvl4pPr>
            <a:lvl5pPr>
              <a:defRPr>
                <a:solidFill>
                  <a:schemeClr val="tx1"/>
                </a:solidFill>
              </a:defRPr>
            </a:lvl5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2" name="Picture Placeholder">
            <a:extLst>
              <a:ext uri="{FF2B5EF4-FFF2-40B4-BE49-F238E27FC236}">
                <a16:creationId xmlns:a16="http://schemas.microsoft.com/office/drawing/2014/main" id="{0617DE77-0F44-5015-3BA0-8AE1272235E1}"/>
              </a:ext>
            </a:extLst>
          </p:cNvPr>
          <p:cNvSpPr>
            <a:spLocks noGrp="1"/>
          </p:cNvSpPr>
          <p:nvPr>
            <p:ph type="pic" sz="quarter" idx="71" hasCustomPrompt="1"/>
          </p:nvPr>
        </p:nvSpPr>
        <p:spPr>
          <a:xfrm>
            <a:off x="6765925" y="180001"/>
            <a:ext cx="2276373" cy="6066811"/>
          </a:xfrm>
          <a:prstGeom prst="roundRect">
            <a:avLst>
              <a:gd name="adj" fmla="val 2686"/>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12" name="Key point 1">
            <a:extLst>
              <a:ext uri="{FF2B5EF4-FFF2-40B4-BE49-F238E27FC236}">
                <a16:creationId xmlns:a16="http://schemas.microsoft.com/office/drawing/2014/main" id="{BE06EFB4-52C1-E98F-1B32-EB22E3CD9331}"/>
              </a:ext>
            </a:extLst>
          </p:cNvPr>
          <p:cNvSpPr>
            <a:spLocks noGrp="1"/>
          </p:cNvSpPr>
          <p:nvPr>
            <p:ph type="body" sz="quarter" idx="55" hasCustomPrompt="1"/>
          </p:nvPr>
        </p:nvSpPr>
        <p:spPr>
          <a:xfrm>
            <a:off x="9222297" y="180002"/>
            <a:ext cx="2789704" cy="1900800"/>
          </a:xfrm>
          <a:prstGeom prst="roundRect">
            <a:avLst>
              <a:gd name="adj" fmla="val 3116"/>
            </a:avLst>
          </a:prstGeom>
          <a:solidFill>
            <a:schemeClr val="accent6">
              <a:alpha val="70000"/>
            </a:schemeClr>
          </a:solidFill>
        </p:spPr>
        <p:txBody>
          <a:bodyPr wrap="square" lIns="252000" tIns="936000" rIns="180000" bIns="180000" anchor="t">
            <a:noAutofit/>
          </a:bodyPr>
          <a:lstStyle>
            <a:lvl1pPr>
              <a:lnSpc>
                <a:spcPct val="100000"/>
              </a:lnSpc>
              <a:spcBef>
                <a:spcPts val="0"/>
              </a:spcBef>
              <a:spcAft>
                <a:spcPts val="900"/>
              </a:spcAft>
              <a:defRPr sz="1800">
                <a:solidFill>
                  <a:schemeClr val="tx1"/>
                </a:solidFill>
                <a:latin typeface="+mj-lt"/>
              </a:defRPr>
            </a:lvl1pPr>
            <a:lvl2pPr>
              <a:spcBef>
                <a:spcPts val="0"/>
              </a:spcBef>
              <a:spcAft>
                <a:spcPts val="600"/>
              </a:spcAft>
              <a:defRPr sz="1400">
                <a:solidFill>
                  <a:schemeClr val="tx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Insert subhead maximum 2 lines</a:t>
            </a:r>
          </a:p>
        </p:txBody>
      </p:sp>
      <p:sp>
        <p:nvSpPr>
          <p:cNvPr id="22" name="Key point 2">
            <a:extLst>
              <a:ext uri="{FF2B5EF4-FFF2-40B4-BE49-F238E27FC236}">
                <a16:creationId xmlns:a16="http://schemas.microsoft.com/office/drawing/2014/main" id="{A0E36033-6FF0-E11A-53BF-493153A83759}"/>
              </a:ext>
            </a:extLst>
          </p:cNvPr>
          <p:cNvSpPr>
            <a:spLocks noGrp="1"/>
          </p:cNvSpPr>
          <p:nvPr>
            <p:ph type="body" sz="quarter" idx="56" hasCustomPrompt="1"/>
          </p:nvPr>
        </p:nvSpPr>
        <p:spPr>
          <a:xfrm>
            <a:off x="9222297" y="2263008"/>
            <a:ext cx="2789704" cy="1900800"/>
          </a:xfrm>
          <a:prstGeom prst="roundRect">
            <a:avLst>
              <a:gd name="adj" fmla="val 3116"/>
            </a:avLst>
          </a:prstGeom>
          <a:solidFill>
            <a:schemeClr val="accent6">
              <a:alpha val="70000"/>
            </a:schemeClr>
          </a:solidFill>
        </p:spPr>
        <p:txBody>
          <a:bodyPr wrap="square" lIns="252000" tIns="936000" rIns="180000" bIns="180000" anchor="t">
            <a:noAutofit/>
          </a:bodyPr>
          <a:lstStyle>
            <a:lvl1pPr>
              <a:lnSpc>
                <a:spcPct val="100000"/>
              </a:lnSpc>
              <a:spcBef>
                <a:spcPts val="0"/>
              </a:spcBef>
              <a:spcAft>
                <a:spcPts val="900"/>
              </a:spcAft>
              <a:defRPr sz="1800">
                <a:solidFill>
                  <a:schemeClr val="tx1"/>
                </a:solidFill>
                <a:latin typeface="+mj-lt"/>
              </a:defRPr>
            </a:lvl1pPr>
            <a:lvl2pPr>
              <a:spcBef>
                <a:spcPts val="0"/>
              </a:spcBef>
              <a:spcAft>
                <a:spcPts val="600"/>
              </a:spcAft>
              <a:defRPr sz="1400">
                <a:solidFill>
                  <a:schemeClr val="tx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Insert subhead maximum 2 lines</a:t>
            </a:r>
          </a:p>
        </p:txBody>
      </p:sp>
      <p:sp>
        <p:nvSpPr>
          <p:cNvPr id="23" name="Key point 3">
            <a:extLst>
              <a:ext uri="{FF2B5EF4-FFF2-40B4-BE49-F238E27FC236}">
                <a16:creationId xmlns:a16="http://schemas.microsoft.com/office/drawing/2014/main" id="{91636C61-C91D-1EEE-D538-76C8E0E32605}"/>
              </a:ext>
            </a:extLst>
          </p:cNvPr>
          <p:cNvSpPr>
            <a:spLocks noGrp="1"/>
          </p:cNvSpPr>
          <p:nvPr>
            <p:ph type="body" sz="quarter" idx="57" hasCustomPrompt="1"/>
          </p:nvPr>
        </p:nvSpPr>
        <p:spPr>
          <a:xfrm>
            <a:off x="9222297" y="4346013"/>
            <a:ext cx="2789704" cy="1900800"/>
          </a:xfrm>
          <a:prstGeom prst="roundRect">
            <a:avLst>
              <a:gd name="adj" fmla="val 3116"/>
            </a:avLst>
          </a:prstGeom>
          <a:solidFill>
            <a:schemeClr val="accent6">
              <a:alpha val="70000"/>
            </a:schemeClr>
          </a:solidFill>
        </p:spPr>
        <p:txBody>
          <a:bodyPr wrap="square" lIns="252000" tIns="936000" rIns="180000" bIns="180000" anchor="t">
            <a:noAutofit/>
          </a:bodyPr>
          <a:lstStyle>
            <a:lvl1pPr>
              <a:lnSpc>
                <a:spcPct val="100000"/>
              </a:lnSpc>
              <a:spcBef>
                <a:spcPts val="0"/>
              </a:spcBef>
              <a:spcAft>
                <a:spcPts val="900"/>
              </a:spcAft>
              <a:defRPr sz="1800">
                <a:solidFill>
                  <a:schemeClr val="tx1"/>
                </a:solidFill>
                <a:latin typeface="+mj-lt"/>
              </a:defRPr>
            </a:lvl1pPr>
            <a:lvl2pPr>
              <a:spcBef>
                <a:spcPts val="0"/>
              </a:spcBef>
              <a:spcAft>
                <a:spcPts val="600"/>
              </a:spcAft>
              <a:defRPr sz="1400">
                <a:solidFill>
                  <a:schemeClr val="tx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Insert subhead maximum 2 lines</a:t>
            </a:r>
          </a:p>
        </p:txBody>
      </p:sp>
    </p:spTree>
    <p:extLst>
      <p:ext uri="{BB962C8B-B14F-4D97-AF65-F5344CB8AC3E}">
        <p14:creationId xmlns:p14="http://schemas.microsoft.com/office/powerpoint/2010/main" val="1179883712"/>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Infographics – Icons (3), Boxes, Gradient">
    <p:bg>
      <p:bgRef idx="1001">
        <a:schemeClr val="bg1"/>
      </p:bgRef>
    </p:bg>
    <p:spTree>
      <p:nvGrpSpPr>
        <p:cNvPr id="1" name=""/>
        <p:cNvGrpSpPr/>
        <p:nvPr/>
      </p:nvGrpSpPr>
      <p:grpSpPr>
        <a:xfrm>
          <a:off x="0" y="0"/>
          <a:ext cx="0" cy="0"/>
          <a:chOff x="0" y="0"/>
          <a:chExt cx="0" cy="0"/>
        </a:xfrm>
      </p:grpSpPr>
      <p:pic>
        <p:nvPicPr>
          <p:cNvPr id="5" name="Gradient (Dark)">
            <a:extLst>
              <a:ext uri="{FF2B5EF4-FFF2-40B4-BE49-F238E27FC236}">
                <a16:creationId xmlns:a16="http://schemas.microsoft.com/office/drawing/2014/main" id="{06407777-28C9-B589-5617-F324CA0813B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1161" r="790" b="3056"/>
          <a:stretch/>
        </p:blipFill>
        <p:spPr>
          <a:xfrm>
            <a:off x="3" y="4"/>
            <a:ext cx="12191997" cy="3872371"/>
          </a:xfrm>
          <a:custGeom>
            <a:avLst/>
            <a:gdLst>
              <a:gd name="connsiteX0" fmla="*/ 0 w 12191997"/>
              <a:gd name="connsiteY0" fmla="*/ 0 h 3872371"/>
              <a:gd name="connsiteX1" fmla="*/ 12191997 w 12191997"/>
              <a:gd name="connsiteY1" fmla="*/ 0 h 3872371"/>
              <a:gd name="connsiteX2" fmla="*/ 12191997 w 12191997"/>
              <a:gd name="connsiteY2" fmla="*/ 3872371 h 3872371"/>
              <a:gd name="connsiteX3" fmla="*/ 11659982 w 12191997"/>
              <a:gd name="connsiteY3" fmla="*/ 3872371 h 3872371"/>
              <a:gd name="connsiteX4" fmla="*/ 11659982 w 12191997"/>
              <a:gd name="connsiteY4" fmla="*/ 3094521 h 3872371"/>
              <a:gd name="connsiteX5" fmla="*/ 11598767 w 12191997"/>
              <a:gd name="connsiteY5" fmla="*/ 3033306 h 3872371"/>
              <a:gd name="connsiteX6" fmla="*/ 601213 w 12191997"/>
              <a:gd name="connsiteY6" fmla="*/ 3033306 h 3872371"/>
              <a:gd name="connsiteX7" fmla="*/ 539998 w 12191997"/>
              <a:gd name="connsiteY7" fmla="*/ 3094521 h 3872371"/>
              <a:gd name="connsiteX8" fmla="*/ 539998 w 12191997"/>
              <a:gd name="connsiteY8" fmla="*/ 3872371 h 3872371"/>
              <a:gd name="connsiteX9" fmla="*/ 0 w 12191997"/>
              <a:gd name="connsiteY9" fmla="*/ 3872371 h 3872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1997" h="3872371">
                <a:moveTo>
                  <a:pt x="0" y="0"/>
                </a:moveTo>
                <a:lnTo>
                  <a:pt x="12191997" y="0"/>
                </a:lnTo>
                <a:lnTo>
                  <a:pt x="12191997" y="3872371"/>
                </a:lnTo>
                <a:lnTo>
                  <a:pt x="11659982" y="3872371"/>
                </a:lnTo>
                <a:lnTo>
                  <a:pt x="11659982" y="3094521"/>
                </a:lnTo>
                <a:cubicBezTo>
                  <a:pt x="11659982" y="3060713"/>
                  <a:pt x="11632575" y="3033306"/>
                  <a:pt x="11598767" y="3033306"/>
                </a:cubicBezTo>
                <a:lnTo>
                  <a:pt x="601213" y="3033306"/>
                </a:lnTo>
                <a:cubicBezTo>
                  <a:pt x="567405" y="3033306"/>
                  <a:pt x="539998" y="3060713"/>
                  <a:pt x="539998" y="3094521"/>
                </a:cubicBezTo>
                <a:lnTo>
                  <a:pt x="539998" y="3872371"/>
                </a:lnTo>
                <a:lnTo>
                  <a:pt x="0" y="3872371"/>
                </a:lnTo>
                <a:close/>
              </a:path>
            </a:pathLst>
          </a:custGeom>
        </p:spPr>
      </p:pic>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574DA716-3B9E-1B01-D889-93F51E2E34FD}"/>
              </a:ext>
            </a:extLst>
          </p:cNvPr>
          <p:cNvSpPr>
            <a:spLocks noGrp="1"/>
          </p:cNvSpPr>
          <p:nvPr>
            <p:ph type="ftr" sz="quarter" idx="23"/>
          </p:nvPr>
        </p:nvSpPr>
        <p:spPr/>
        <p:txBody>
          <a:bodyPr/>
          <a:lstStyle/>
          <a:p>
            <a:r>
              <a:rPr lang="en-GB"/>
              <a:t>Copyright © 2023 HCL Technologies | Confidential</a:t>
            </a:r>
            <a:endParaRPr lang="en-GB" dirty="0"/>
          </a:p>
        </p:txBody>
      </p:sp>
      <p:sp>
        <p:nvSpPr>
          <p:cNvPr id="14" name="Title 1">
            <a:extLst>
              <a:ext uri="{FF2B5EF4-FFF2-40B4-BE49-F238E27FC236}">
                <a16:creationId xmlns:a16="http://schemas.microsoft.com/office/drawing/2014/main" id="{9606EFE8-149A-A52F-3F5A-63F9CC241DC8}"/>
              </a:ext>
            </a:extLst>
          </p:cNvPr>
          <p:cNvSpPr>
            <a:spLocks noGrp="1"/>
          </p:cNvSpPr>
          <p:nvPr>
            <p:ph type="title" hasCustomPrompt="1"/>
          </p:nvPr>
        </p:nvSpPr>
        <p:spPr>
          <a:xfrm>
            <a:off x="1080001" y="860400"/>
            <a:ext cx="4781050" cy="1661993"/>
          </a:xfrm>
        </p:spPr>
        <p:txBody>
          <a:bodyPr/>
          <a:lstStyle>
            <a:lvl1pPr>
              <a:defRPr sz="4000">
                <a:solidFill>
                  <a:schemeClr val="bg1"/>
                </a:solidFill>
              </a:defRPr>
            </a:lvl1pPr>
          </a:lstStyle>
          <a:p>
            <a:r>
              <a:rPr lang="en-US" dirty="0"/>
              <a:t>Insert heading </a:t>
            </a:r>
            <a:br>
              <a:rPr lang="en-US" dirty="0"/>
            </a:br>
            <a:r>
              <a:rPr lang="en-US" dirty="0"/>
              <a:t>minimum 36 </a:t>
            </a:r>
            <a:r>
              <a:rPr lang="en-US" dirty="0" err="1"/>
              <a:t>pt</a:t>
            </a:r>
            <a:r>
              <a:rPr lang="en-US" dirty="0"/>
              <a:t> </a:t>
            </a:r>
            <a:br>
              <a:rPr lang="en-US" dirty="0"/>
            </a:br>
            <a:r>
              <a:rPr lang="en-US" dirty="0"/>
              <a:t>maximum 3 lines </a:t>
            </a:r>
          </a:p>
        </p:txBody>
      </p:sp>
      <p:sp>
        <p:nvSpPr>
          <p:cNvPr id="15" name="Text Placeholder">
            <a:extLst>
              <a:ext uri="{FF2B5EF4-FFF2-40B4-BE49-F238E27FC236}">
                <a16:creationId xmlns:a16="http://schemas.microsoft.com/office/drawing/2014/main" id="{8FD39CA8-DBEE-5C5A-F014-9A83E03A0602}"/>
              </a:ext>
            </a:extLst>
          </p:cNvPr>
          <p:cNvSpPr>
            <a:spLocks noGrp="1"/>
          </p:cNvSpPr>
          <p:nvPr>
            <p:ph type="body" sz="quarter" idx="16"/>
          </p:nvPr>
        </p:nvSpPr>
        <p:spPr>
          <a:xfrm>
            <a:off x="6765925" y="914797"/>
            <a:ext cx="4527550" cy="1706712"/>
          </a:xfrm>
        </p:spPr>
        <p:txBody>
          <a:bodyPr anchor="t"/>
          <a:lstStyle>
            <a:lvl1pPr>
              <a:defRPr>
                <a:solidFill>
                  <a:schemeClr val="bg1"/>
                </a:solidFill>
              </a:defRPr>
            </a:lvl1pPr>
            <a:lvl2pPr>
              <a:buClr>
                <a:schemeClr val="bg1"/>
              </a:buClr>
              <a:defRPr>
                <a:solidFill>
                  <a:schemeClr val="bg1"/>
                </a:solidFill>
              </a:defRPr>
            </a:lvl2pPr>
            <a:lvl3pPr>
              <a:buClrTx/>
              <a:defRPr>
                <a:solidFill>
                  <a:schemeClr val="bg1"/>
                </a:solidFill>
              </a:defRPr>
            </a:lvl3pPr>
            <a:lvl4pPr>
              <a:buClrTx/>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Key point 1">
            <a:extLst>
              <a:ext uri="{FF2B5EF4-FFF2-40B4-BE49-F238E27FC236}">
                <a16:creationId xmlns:a16="http://schemas.microsoft.com/office/drawing/2014/main" id="{82201714-E181-C797-CBBD-11154EC32352}"/>
              </a:ext>
            </a:extLst>
          </p:cNvPr>
          <p:cNvSpPr>
            <a:spLocks noGrp="1"/>
          </p:cNvSpPr>
          <p:nvPr>
            <p:ph type="body" sz="quarter" idx="19" hasCustomPrompt="1"/>
          </p:nvPr>
        </p:nvSpPr>
        <p:spPr>
          <a:xfrm>
            <a:off x="720724" y="3223960"/>
            <a:ext cx="3461805" cy="2735516"/>
          </a:xfrm>
          <a:prstGeom prst="roundRect">
            <a:avLst>
              <a:gd name="adj" fmla="val 2173"/>
            </a:avLst>
          </a:prstGeom>
          <a:solidFill>
            <a:srgbClr val="E6EBF5">
              <a:alpha val="70000"/>
            </a:srgbClr>
          </a:solidFill>
        </p:spPr>
        <p:txBody>
          <a:bodyPr wrap="square" lIns="338400" tIns="828000" rIns="252000" bIns="180000" anchor="t">
            <a:noAutofit/>
          </a:bodyPr>
          <a:lstStyle>
            <a:lvl1pPr>
              <a:lnSpc>
                <a:spcPct val="100000"/>
              </a:lnSpc>
              <a:spcBef>
                <a:spcPts val="0"/>
              </a:spcBef>
              <a:spcAft>
                <a:spcPts val="900"/>
              </a:spcAft>
              <a:defRPr sz="2000">
                <a:solidFill>
                  <a:schemeClr val="tx1"/>
                </a:solidFill>
                <a:latin typeface="+mj-lt"/>
              </a:defRPr>
            </a:lvl1pPr>
            <a:lvl2pPr>
              <a:spcBef>
                <a:spcPts val="0"/>
              </a:spcBef>
              <a:spcAft>
                <a:spcPts val="1200"/>
              </a:spcAft>
              <a:defRPr sz="1600">
                <a:solidFill>
                  <a:schemeClr val="tx1"/>
                </a:solidFill>
                <a:latin typeface="+mn-lt"/>
              </a:defRPr>
            </a:lvl2pPr>
            <a:lvl3pPr marL="180000" indent="-180000">
              <a:spcBef>
                <a:spcPts val="0"/>
              </a:spcBef>
              <a:spcAft>
                <a:spcPts val="600"/>
              </a:spcAft>
              <a:buFont typeface="HCLTech Roobert Light" panose="020B0604020202020204" pitchFamily="34" charset="0"/>
              <a:buChar char="•"/>
              <a:defRPr sz="1600">
                <a:solidFill>
                  <a:schemeClr val="tx1"/>
                </a:solidFill>
              </a:defRPr>
            </a:lvl3pPr>
            <a:lvl4pPr marL="0" indent="0">
              <a:buFont typeface="HCLTech Roobert Light" panose="020B0604020202020204" pitchFamily="34" charset="0"/>
              <a:buNone/>
              <a:defRPr sz="1400"/>
            </a:lvl4pPr>
          </a:lstStyle>
          <a:p>
            <a:pPr lvl="0"/>
            <a:r>
              <a:rPr lang="en-US" dirty="0"/>
              <a:t>Subhead</a:t>
            </a:r>
          </a:p>
          <a:p>
            <a:pPr lvl="1"/>
            <a:r>
              <a:rPr lang="en-US" dirty="0"/>
              <a:t>Second level</a:t>
            </a:r>
          </a:p>
          <a:p>
            <a:pPr lvl="2"/>
            <a:r>
              <a:rPr lang="en-US" dirty="0"/>
              <a:t>Third level</a:t>
            </a:r>
          </a:p>
        </p:txBody>
      </p:sp>
      <p:sp>
        <p:nvSpPr>
          <p:cNvPr id="29" name="Key point 2">
            <a:extLst>
              <a:ext uri="{FF2B5EF4-FFF2-40B4-BE49-F238E27FC236}">
                <a16:creationId xmlns:a16="http://schemas.microsoft.com/office/drawing/2014/main" id="{67D86C4E-7DD0-7815-BFA6-502FC7B8C72E}"/>
              </a:ext>
            </a:extLst>
          </p:cNvPr>
          <p:cNvSpPr>
            <a:spLocks noGrp="1"/>
          </p:cNvSpPr>
          <p:nvPr>
            <p:ph type="body" sz="quarter" idx="20" hasCustomPrompt="1"/>
          </p:nvPr>
        </p:nvSpPr>
        <p:spPr>
          <a:xfrm>
            <a:off x="4364400" y="3223960"/>
            <a:ext cx="3463200" cy="2735516"/>
          </a:xfrm>
          <a:prstGeom prst="roundRect">
            <a:avLst>
              <a:gd name="adj" fmla="val 2098"/>
            </a:avLst>
          </a:prstGeom>
          <a:solidFill>
            <a:srgbClr val="E6EBF5">
              <a:alpha val="70000"/>
            </a:srgbClr>
          </a:solidFill>
        </p:spPr>
        <p:txBody>
          <a:bodyPr wrap="square" lIns="338400" tIns="828000" rIns="252000" bIns="180000" anchor="t">
            <a:noAutofit/>
          </a:bodyPr>
          <a:lstStyle>
            <a:lvl1pPr>
              <a:lnSpc>
                <a:spcPct val="100000"/>
              </a:lnSpc>
              <a:spcBef>
                <a:spcPts val="0"/>
              </a:spcBef>
              <a:spcAft>
                <a:spcPts val="900"/>
              </a:spcAft>
              <a:defRPr sz="2000">
                <a:solidFill>
                  <a:schemeClr val="tx1"/>
                </a:solidFill>
                <a:latin typeface="+mj-lt"/>
              </a:defRPr>
            </a:lvl1pPr>
            <a:lvl2pPr>
              <a:spcBef>
                <a:spcPts val="0"/>
              </a:spcBef>
              <a:spcAft>
                <a:spcPts val="1200"/>
              </a:spcAft>
              <a:defRPr sz="1600">
                <a:solidFill>
                  <a:schemeClr val="tx1"/>
                </a:solidFill>
                <a:latin typeface="+mn-lt"/>
              </a:defRPr>
            </a:lvl2pPr>
            <a:lvl3pPr marL="180000" indent="-180000">
              <a:spcBef>
                <a:spcPts val="0"/>
              </a:spcBef>
              <a:spcAft>
                <a:spcPts val="600"/>
              </a:spcAft>
              <a:buFont typeface="HCLTech Roobert Light" panose="020B0604020202020204" pitchFamily="34" charset="0"/>
              <a:buChar char="•"/>
              <a:defRPr sz="1600">
                <a:solidFill>
                  <a:schemeClr val="tx1"/>
                </a:solidFill>
              </a:defRPr>
            </a:lvl3pPr>
            <a:lvl4pPr marL="0" indent="0">
              <a:buFont typeface="HCLTech Roobert Light" panose="020B0604020202020204" pitchFamily="34" charset="0"/>
              <a:buNone/>
              <a:defRPr sz="1400"/>
            </a:lvl4pPr>
          </a:lstStyle>
          <a:p>
            <a:pPr lvl="0"/>
            <a:r>
              <a:rPr lang="en-US" dirty="0"/>
              <a:t>Subhead</a:t>
            </a:r>
          </a:p>
          <a:p>
            <a:pPr lvl="1"/>
            <a:r>
              <a:rPr lang="en-US" dirty="0"/>
              <a:t>Second level</a:t>
            </a:r>
          </a:p>
          <a:p>
            <a:pPr lvl="2"/>
            <a:r>
              <a:rPr lang="en-US" dirty="0"/>
              <a:t>Third level</a:t>
            </a:r>
          </a:p>
        </p:txBody>
      </p:sp>
      <p:sp>
        <p:nvSpPr>
          <p:cNvPr id="30" name="Key point 3">
            <a:extLst>
              <a:ext uri="{FF2B5EF4-FFF2-40B4-BE49-F238E27FC236}">
                <a16:creationId xmlns:a16="http://schemas.microsoft.com/office/drawing/2014/main" id="{4824140E-339C-93CD-90B9-E804BC6E116A}"/>
              </a:ext>
            </a:extLst>
          </p:cNvPr>
          <p:cNvSpPr>
            <a:spLocks noGrp="1"/>
          </p:cNvSpPr>
          <p:nvPr>
            <p:ph type="body" sz="quarter" idx="21" hasCustomPrompt="1"/>
          </p:nvPr>
        </p:nvSpPr>
        <p:spPr>
          <a:xfrm>
            <a:off x="8009472" y="3223960"/>
            <a:ext cx="3463200" cy="2735516"/>
          </a:xfrm>
          <a:prstGeom prst="roundRect">
            <a:avLst>
              <a:gd name="adj" fmla="val 2098"/>
            </a:avLst>
          </a:prstGeom>
          <a:solidFill>
            <a:srgbClr val="E6EBF5">
              <a:alpha val="70000"/>
            </a:srgbClr>
          </a:solidFill>
        </p:spPr>
        <p:txBody>
          <a:bodyPr wrap="square" lIns="338400" tIns="828000" rIns="252000" bIns="180000" anchor="t">
            <a:noAutofit/>
          </a:bodyPr>
          <a:lstStyle>
            <a:lvl1pPr>
              <a:lnSpc>
                <a:spcPct val="100000"/>
              </a:lnSpc>
              <a:spcBef>
                <a:spcPts val="0"/>
              </a:spcBef>
              <a:spcAft>
                <a:spcPts val="900"/>
              </a:spcAft>
              <a:defRPr sz="2000">
                <a:solidFill>
                  <a:schemeClr val="tx1"/>
                </a:solidFill>
                <a:latin typeface="+mj-lt"/>
              </a:defRPr>
            </a:lvl1pPr>
            <a:lvl2pPr>
              <a:spcBef>
                <a:spcPts val="0"/>
              </a:spcBef>
              <a:spcAft>
                <a:spcPts val="1200"/>
              </a:spcAft>
              <a:defRPr sz="1600">
                <a:solidFill>
                  <a:schemeClr val="tx1"/>
                </a:solidFill>
                <a:latin typeface="+mn-lt"/>
              </a:defRPr>
            </a:lvl2pPr>
            <a:lvl3pPr marL="180000" indent="-180000">
              <a:spcBef>
                <a:spcPts val="0"/>
              </a:spcBef>
              <a:spcAft>
                <a:spcPts val="600"/>
              </a:spcAft>
              <a:buFont typeface="HCLTech Roobert Light" panose="020B0604020202020204" pitchFamily="34" charset="0"/>
              <a:buChar char="•"/>
              <a:defRPr sz="1600">
                <a:solidFill>
                  <a:schemeClr val="tx1"/>
                </a:solidFill>
              </a:defRPr>
            </a:lvl3pPr>
            <a:lvl4pPr marL="0" indent="0">
              <a:buFont typeface="HCLTech Roobert Light" panose="020B0604020202020204" pitchFamily="34" charset="0"/>
              <a:buNone/>
              <a:defRPr sz="1400"/>
            </a:lvl4pPr>
          </a:lstStyle>
          <a:p>
            <a:pPr lvl="0"/>
            <a:r>
              <a:rPr lang="en-US" dirty="0"/>
              <a:t>Subhead</a:t>
            </a:r>
          </a:p>
          <a:p>
            <a:pPr lvl="1"/>
            <a:r>
              <a:rPr lang="en-US" dirty="0"/>
              <a:t>Second level</a:t>
            </a:r>
          </a:p>
          <a:p>
            <a:pPr lvl="2"/>
            <a:r>
              <a:rPr lang="en-US" dirty="0"/>
              <a:t>Third level</a:t>
            </a:r>
          </a:p>
        </p:txBody>
      </p:sp>
    </p:spTree>
    <p:extLst>
      <p:ext uri="{BB962C8B-B14F-4D97-AF65-F5344CB8AC3E}">
        <p14:creationId xmlns:p14="http://schemas.microsoft.com/office/powerpoint/2010/main" val="3276061604"/>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Main Containt-2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D887-ABF0-B8B4-3E06-12634A6F79E1}"/>
              </a:ext>
            </a:extLst>
          </p:cNvPr>
          <p:cNvSpPr>
            <a:spLocks noGrp="1"/>
          </p:cNvSpPr>
          <p:nvPr>
            <p:ph type="title"/>
          </p:nvPr>
        </p:nvSpPr>
        <p:spPr>
          <a:xfrm>
            <a:off x="381000" y="156411"/>
            <a:ext cx="11430000" cy="478537"/>
          </a:xfrm>
        </p:spPr>
        <p:txBody>
          <a:bodyPr>
            <a:normAutofit/>
          </a:bodyPr>
          <a:lstStyle>
            <a:lvl1pPr>
              <a:defRPr sz="2600" b="0"/>
            </a:lvl1pPr>
          </a:lstStyle>
          <a:p>
            <a:r>
              <a:rPr lang="en-GB"/>
              <a:t>Click to edit Master title style</a:t>
            </a:r>
            <a:endParaRPr lang="en-US"/>
          </a:p>
        </p:txBody>
      </p:sp>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p>
            <a:fld id="{AE577F39-B882-FB4F-BD46-95C2A231B68A}" type="slidenum">
              <a:rPr lang="en-US" smtClean="0"/>
              <a:t>‹#›</a:t>
            </a:fld>
            <a:endParaRPr lang="en-US"/>
          </a:p>
        </p:txBody>
      </p:sp>
      <p:sp>
        <p:nvSpPr>
          <p:cNvPr id="5" name="Text Placeholder 4">
            <a:extLst>
              <a:ext uri="{FF2B5EF4-FFF2-40B4-BE49-F238E27FC236}">
                <a16:creationId xmlns:a16="http://schemas.microsoft.com/office/drawing/2014/main" id="{A4E11E4F-B9F7-818C-298B-21F8376D41EC}"/>
              </a:ext>
            </a:extLst>
          </p:cNvPr>
          <p:cNvSpPr>
            <a:spLocks noGrp="1"/>
          </p:cNvSpPr>
          <p:nvPr>
            <p:ph type="body" sz="quarter" idx="13"/>
          </p:nvPr>
        </p:nvSpPr>
        <p:spPr>
          <a:xfrm>
            <a:off x="381000" y="634948"/>
            <a:ext cx="11430000" cy="350283"/>
          </a:xfrm>
        </p:spPr>
        <p:txBody>
          <a:bodyPr lIns="0" anchor="ctr">
            <a:noAutofit/>
          </a:bodyPr>
          <a:lstStyle>
            <a:lvl1pPr marL="0" indent="0">
              <a:buNone/>
              <a:defRPr sz="2000">
                <a:solidFill>
                  <a:schemeClr val="accent2"/>
                </a:solidFill>
              </a:defRPr>
            </a:lvl1pPr>
          </a:lstStyle>
          <a:p>
            <a:pPr lvl="0"/>
            <a:r>
              <a:rPr lang="en-GB"/>
              <a:t>Click to edit Master text styles</a:t>
            </a:r>
          </a:p>
        </p:txBody>
      </p:sp>
      <p:sp>
        <p:nvSpPr>
          <p:cNvPr id="10" name="Content Placeholder 8">
            <a:extLst>
              <a:ext uri="{FF2B5EF4-FFF2-40B4-BE49-F238E27FC236}">
                <a16:creationId xmlns:a16="http://schemas.microsoft.com/office/drawing/2014/main" id="{AC3FC5F6-8482-24D8-643E-00F099454402}"/>
              </a:ext>
            </a:extLst>
          </p:cNvPr>
          <p:cNvSpPr>
            <a:spLocks noGrp="1"/>
          </p:cNvSpPr>
          <p:nvPr>
            <p:ph sz="quarter" idx="15"/>
          </p:nvPr>
        </p:nvSpPr>
        <p:spPr>
          <a:xfrm>
            <a:off x="381001" y="1517515"/>
            <a:ext cx="11430000" cy="4845184"/>
          </a:xfrm>
        </p:spPr>
        <p:txBody>
          <a:bodyPr>
            <a:normAutofit/>
          </a:bodyPr>
          <a:lstStyle>
            <a:lvl1pPr>
              <a:defRPr sz="1400"/>
            </a:lvl1pPr>
            <a:lvl2pPr marL="465138" indent="-233363">
              <a:buFont typeface="System Font Regular"/>
              <a:buChar char="–"/>
              <a:tabLst/>
              <a:defRPr sz="1200"/>
            </a:lvl2pPr>
            <a:lvl3pPr marL="687388" indent="-222250">
              <a:tabLst/>
              <a:defRPr sz="1100"/>
            </a:lvl3pPr>
            <a:lvl4pPr>
              <a:defRPr sz="1050"/>
            </a:lvl4pPr>
            <a:lvl5pPr>
              <a:defRPr sz="1050"/>
            </a:lvl5pPr>
          </a:lstStyle>
          <a:p>
            <a:pPr lvl="0"/>
            <a:r>
              <a:rPr lang="en-GB"/>
              <a:t>Click to edit Master text styles</a:t>
            </a:r>
          </a:p>
          <a:p>
            <a:pPr lvl="1"/>
            <a:r>
              <a:rPr lang="en-GB"/>
              <a:t>Second level</a:t>
            </a:r>
          </a:p>
          <a:p>
            <a:pPr lvl="2"/>
            <a:r>
              <a:rPr lang="en-GB"/>
              <a:t>Third level</a:t>
            </a:r>
          </a:p>
        </p:txBody>
      </p:sp>
      <p:sp>
        <p:nvSpPr>
          <p:cNvPr id="3" name="Content Placeholder 8">
            <a:extLst>
              <a:ext uri="{FF2B5EF4-FFF2-40B4-BE49-F238E27FC236}">
                <a16:creationId xmlns:a16="http://schemas.microsoft.com/office/drawing/2014/main" id="{A1E37C84-0909-5AAD-CD22-546DDC406F4B}"/>
              </a:ext>
            </a:extLst>
          </p:cNvPr>
          <p:cNvSpPr>
            <a:spLocks noGrp="1"/>
          </p:cNvSpPr>
          <p:nvPr>
            <p:ph sz="quarter" idx="18"/>
          </p:nvPr>
        </p:nvSpPr>
        <p:spPr>
          <a:xfrm>
            <a:off x="400454" y="1104900"/>
            <a:ext cx="11410545" cy="350283"/>
          </a:xfrm>
        </p:spPr>
        <p:txBody>
          <a:bodyPr anchor="ctr">
            <a:normAutofit/>
          </a:bodyPr>
          <a:lstStyle>
            <a:lvl1pPr marL="0" indent="0" algn="l">
              <a:buNone/>
              <a:defRPr sz="1400"/>
            </a:lvl1pPr>
            <a:lvl2pPr marL="231775" indent="0" algn="ctr">
              <a:buFont typeface="System Font Regular"/>
              <a:buNone/>
              <a:tabLst/>
              <a:defRPr sz="1200"/>
            </a:lvl2pPr>
            <a:lvl3pPr marL="465138" indent="0" algn="ctr">
              <a:buNone/>
              <a:tabLst/>
              <a:defRPr sz="1100"/>
            </a:lvl3pPr>
            <a:lvl4pPr>
              <a:defRPr sz="1050"/>
            </a:lvl4pPr>
            <a:lvl5pPr>
              <a:defRPr sz="1050"/>
            </a:lvl5pPr>
          </a:lstStyle>
          <a:p>
            <a:pPr lvl="0"/>
            <a:r>
              <a:rPr lang="en-GB"/>
              <a:t>Click to edit Master text styles</a:t>
            </a:r>
          </a:p>
        </p:txBody>
      </p:sp>
    </p:spTree>
    <p:extLst>
      <p:ext uri="{BB962C8B-B14F-4D97-AF65-F5344CB8AC3E}">
        <p14:creationId xmlns:p14="http://schemas.microsoft.com/office/powerpoint/2010/main" val="196134064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Infographics – Icons (4), Boxes, Gradient">
    <p:bg>
      <p:bgRef idx="1001">
        <a:schemeClr val="bg1"/>
      </p:bgRef>
    </p:bg>
    <p:spTree>
      <p:nvGrpSpPr>
        <p:cNvPr id="1" name=""/>
        <p:cNvGrpSpPr/>
        <p:nvPr/>
      </p:nvGrpSpPr>
      <p:grpSpPr>
        <a:xfrm>
          <a:off x="0" y="0"/>
          <a:ext cx="0" cy="0"/>
          <a:chOff x="0" y="0"/>
          <a:chExt cx="0" cy="0"/>
        </a:xfrm>
      </p:grpSpPr>
      <p:pic>
        <p:nvPicPr>
          <p:cNvPr id="3" name="Gradient (Dark)">
            <a:extLst>
              <a:ext uri="{FF2B5EF4-FFF2-40B4-BE49-F238E27FC236}">
                <a16:creationId xmlns:a16="http://schemas.microsoft.com/office/drawing/2014/main" id="{88524BE3-489E-2108-5993-4E7C4592D04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1161" r="790" b="3056"/>
          <a:stretch/>
        </p:blipFill>
        <p:spPr>
          <a:xfrm>
            <a:off x="3" y="4"/>
            <a:ext cx="12191997" cy="3872371"/>
          </a:xfrm>
          <a:custGeom>
            <a:avLst/>
            <a:gdLst>
              <a:gd name="connsiteX0" fmla="*/ 0 w 12191997"/>
              <a:gd name="connsiteY0" fmla="*/ 0 h 3872371"/>
              <a:gd name="connsiteX1" fmla="*/ 12191997 w 12191997"/>
              <a:gd name="connsiteY1" fmla="*/ 0 h 3872371"/>
              <a:gd name="connsiteX2" fmla="*/ 12191997 w 12191997"/>
              <a:gd name="connsiteY2" fmla="*/ 3872371 h 3872371"/>
              <a:gd name="connsiteX3" fmla="*/ 11659982 w 12191997"/>
              <a:gd name="connsiteY3" fmla="*/ 3872371 h 3872371"/>
              <a:gd name="connsiteX4" fmla="*/ 11659982 w 12191997"/>
              <a:gd name="connsiteY4" fmla="*/ 3094521 h 3872371"/>
              <a:gd name="connsiteX5" fmla="*/ 11598767 w 12191997"/>
              <a:gd name="connsiteY5" fmla="*/ 3033306 h 3872371"/>
              <a:gd name="connsiteX6" fmla="*/ 601213 w 12191997"/>
              <a:gd name="connsiteY6" fmla="*/ 3033306 h 3872371"/>
              <a:gd name="connsiteX7" fmla="*/ 539998 w 12191997"/>
              <a:gd name="connsiteY7" fmla="*/ 3094521 h 3872371"/>
              <a:gd name="connsiteX8" fmla="*/ 539998 w 12191997"/>
              <a:gd name="connsiteY8" fmla="*/ 3872371 h 3872371"/>
              <a:gd name="connsiteX9" fmla="*/ 0 w 12191997"/>
              <a:gd name="connsiteY9" fmla="*/ 3872371 h 3872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1997" h="3872371">
                <a:moveTo>
                  <a:pt x="0" y="0"/>
                </a:moveTo>
                <a:lnTo>
                  <a:pt x="12191997" y="0"/>
                </a:lnTo>
                <a:lnTo>
                  <a:pt x="12191997" y="3872371"/>
                </a:lnTo>
                <a:lnTo>
                  <a:pt x="11659982" y="3872371"/>
                </a:lnTo>
                <a:lnTo>
                  <a:pt x="11659982" y="3094521"/>
                </a:lnTo>
                <a:cubicBezTo>
                  <a:pt x="11659982" y="3060713"/>
                  <a:pt x="11632575" y="3033306"/>
                  <a:pt x="11598767" y="3033306"/>
                </a:cubicBezTo>
                <a:lnTo>
                  <a:pt x="601213" y="3033306"/>
                </a:lnTo>
                <a:cubicBezTo>
                  <a:pt x="567405" y="3033306"/>
                  <a:pt x="539998" y="3060713"/>
                  <a:pt x="539998" y="3094521"/>
                </a:cubicBezTo>
                <a:lnTo>
                  <a:pt x="539998" y="3872371"/>
                </a:lnTo>
                <a:lnTo>
                  <a:pt x="0" y="3872371"/>
                </a:lnTo>
                <a:close/>
              </a:path>
            </a:pathLst>
          </a:custGeom>
        </p:spPr>
      </p:pic>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574DA716-3B9E-1B01-D889-93F51E2E34FD}"/>
              </a:ext>
            </a:extLst>
          </p:cNvPr>
          <p:cNvSpPr>
            <a:spLocks noGrp="1"/>
          </p:cNvSpPr>
          <p:nvPr>
            <p:ph type="ftr" sz="quarter" idx="23"/>
          </p:nvPr>
        </p:nvSpPr>
        <p:spPr/>
        <p:txBody>
          <a:bodyPr/>
          <a:lstStyle/>
          <a:p>
            <a:r>
              <a:rPr lang="en-GB"/>
              <a:t>Copyright © 2023 HCL Technologies | Confidential</a:t>
            </a:r>
            <a:endParaRPr lang="en-GB" dirty="0"/>
          </a:p>
        </p:txBody>
      </p:sp>
      <p:sp>
        <p:nvSpPr>
          <p:cNvPr id="14" name="Title 1">
            <a:extLst>
              <a:ext uri="{FF2B5EF4-FFF2-40B4-BE49-F238E27FC236}">
                <a16:creationId xmlns:a16="http://schemas.microsoft.com/office/drawing/2014/main" id="{9606EFE8-149A-A52F-3F5A-63F9CC241DC8}"/>
              </a:ext>
            </a:extLst>
          </p:cNvPr>
          <p:cNvSpPr>
            <a:spLocks noGrp="1"/>
          </p:cNvSpPr>
          <p:nvPr>
            <p:ph type="title" hasCustomPrompt="1"/>
          </p:nvPr>
        </p:nvSpPr>
        <p:spPr>
          <a:xfrm>
            <a:off x="1080001" y="860400"/>
            <a:ext cx="4781050" cy="1661993"/>
          </a:xfrm>
        </p:spPr>
        <p:txBody>
          <a:bodyPr/>
          <a:lstStyle>
            <a:lvl1pPr>
              <a:defRPr sz="4000">
                <a:solidFill>
                  <a:schemeClr val="bg1"/>
                </a:solidFill>
              </a:defRPr>
            </a:lvl1pPr>
          </a:lstStyle>
          <a:p>
            <a:r>
              <a:rPr lang="en-US" dirty="0"/>
              <a:t>Insert heading </a:t>
            </a:r>
            <a:br>
              <a:rPr lang="en-US" dirty="0"/>
            </a:br>
            <a:r>
              <a:rPr lang="en-US" dirty="0"/>
              <a:t>minimum 36 </a:t>
            </a:r>
            <a:r>
              <a:rPr lang="en-US" dirty="0" err="1"/>
              <a:t>pt</a:t>
            </a:r>
            <a:r>
              <a:rPr lang="en-US" dirty="0"/>
              <a:t> </a:t>
            </a:r>
            <a:br>
              <a:rPr lang="en-US" dirty="0"/>
            </a:br>
            <a:r>
              <a:rPr lang="en-US" dirty="0"/>
              <a:t>maximum 3 lines </a:t>
            </a:r>
          </a:p>
        </p:txBody>
      </p:sp>
      <p:sp>
        <p:nvSpPr>
          <p:cNvPr id="15" name="Text Placeholder">
            <a:extLst>
              <a:ext uri="{FF2B5EF4-FFF2-40B4-BE49-F238E27FC236}">
                <a16:creationId xmlns:a16="http://schemas.microsoft.com/office/drawing/2014/main" id="{8FD39CA8-DBEE-5C5A-F014-9A83E03A0602}"/>
              </a:ext>
            </a:extLst>
          </p:cNvPr>
          <p:cNvSpPr>
            <a:spLocks noGrp="1"/>
          </p:cNvSpPr>
          <p:nvPr>
            <p:ph type="body" sz="quarter" idx="16"/>
          </p:nvPr>
        </p:nvSpPr>
        <p:spPr>
          <a:xfrm>
            <a:off x="6765925" y="914797"/>
            <a:ext cx="4527550" cy="1706712"/>
          </a:xfrm>
        </p:spPr>
        <p:txBody>
          <a:bodyPr anchor="t"/>
          <a:lstStyle>
            <a:lvl1pPr>
              <a:defRPr>
                <a:solidFill>
                  <a:schemeClr val="bg1"/>
                </a:solidFill>
                <a:latin typeface="+mj-lt"/>
              </a:defRPr>
            </a:lvl1pPr>
            <a:lvl2pPr marL="0" indent="0">
              <a:buClr>
                <a:schemeClr val="bg1"/>
              </a:buClr>
              <a:buNone/>
              <a:defRPr>
                <a:solidFill>
                  <a:schemeClr val="bg1"/>
                </a:solidFill>
              </a:defRPr>
            </a:lvl2pPr>
            <a:lvl3pPr marL="180000" indent="-180000">
              <a:buClr>
                <a:schemeClr val="bg1"/>
              </a:buClr>
              <a:buFont typeface="HCLTech Roobert Light" pitchFamily="50" charset="0"/>
              <a:buChar char="•"/>
              <a:defRPr>
                <a:solidFill>
                  <a:schemeClr val="bg1"/>
                </a:solidFill>
              </a:defRPr>
            </a:lvl3pPr>
            <a:lvl4pPr marL="360000" indent="-180000">
              <a:buClr>
                <a:schemeClr val="bg1"/>
              </a:buClr>
              <a:buFont typeface="HCLTech Roobert Light" pitchFamily="50" charset="0"/>
              <a:buChar cha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Key point 1">
            <a:extLst>
              <a:ext uri="{FF2B5EF4-FFF2-40B4-BE49-F238E27FC236}">
                <a16:creationId xmlns:a16="http://schemas.microsoft.com/office/drawing/2014/main" id="{82201714-E181-C797-CBBD-11154EC32352}"/>
              </a:ext>
            </a:extLst>
          </p:cNvPr>
          <p:cNvSpPr>
            <a:spLocks noGrp="1"/>
          </p:cNvSpPr>
          <p:nvPr>
            <p:ph type="body" sz="quarter" idx="19" hasCustomPrompt="1"/>
          </p:nvPr>
        </p:nvSpPr>
        <p:spPr>
          <a:xfrm>
            <a:off x="720725" y="3223960"/>
            <a:ext cx="2548800" cy="2735516"/>
          </a:xfrm>
          <a:prstGeom prst="roundRect">
            <a:avLst>
              <a:gd name="adj" fmla="val 2382"/>
            </a:avLst>
          </a:prstGeom>
          <a:solidFill>
            <a:srgbClr val="E6EBF5">
              <a:alpha val="70000"/>
            </a:srgbClr>
          </a:solidFill>
        </p:spPr>
        <p:txBody>
          <a:bodyPr wrap="square" lIns="338400" tIns="828000" rIns="252000" bIns="180000" anchor="t">
            <a:noAutofit/>
          </a:bodyPr>
          <a:lstStyle>
            <a:lvl1pPr>
              <a:lnSpc>
                <a:spcPct val="100000"/>
              </a:lnSpc>
              <a:spcBef>
                <a:spcPts val="0"/>
              </a:spcBef>
              <a:spcAft>
                <a:spcPts val="900"/>
              </a:spcAft>
              <a:defRPr sz="2000">
                <a:solidFill>
                  <a:schemeClr val="tx1"/>
                </a:solidFill>
                <a:latin typeface="+mj-lt"/>
              </a:defRPr>
            </a:lvl1pPr>
            <a:lvl2pPr marL="0" indent="0">
              <a:spcBef>
                <a:spcPts val="0"/>
              </a:spcBef>
              <a:spcAft>
                <a:spcPts val="1200"/>
              </a:spcAft>
              <a:buNone/>
              <a:defRPr sz="1400">
                <a:solidFill>
                  <a:schemeClr val="tx1"/>
                </a:solidFill>
                <a:latin typeface="+mn-lt"/>
              </a:defRPr>
            </a:lvl2pPr>
            <a:lvl3pPr marL="180000" indent="-180000">
              <a:spcBef>
                <a:spcPts val="0"/>
              </a:spcBef>
              <a:spcAft>
                <a:spcPts val="600"/>
              </a:spcAft>
              <a:buFont typeface="HCLTech Roobert Light" panose="020B0604020202020204" pitchFamily="34" charset="0"/>
              <a:buChar char="•"/>
              <a:defRPr sz="1400">
                <a:solidFill>
                  <a:schemeClr val="tx1"/>
                </a:solidFill>
              </a:defRPr>
            </a:lvl3pPr>
            <a:lvl4pPr marL="0" indent="0">
              <a:buFont typeface="HCLTech Roobert Light" panose="020B0604020202020204" pitchFamily="34" charset="0"/>
              <a:buNone/>
              <a:defRPr sz="1400"/>
            </a:lvl4pPr>
          </a:lstStyle>
          <a:p>
            <a:pPr lvl="0"/>
            <a:r>
              <a:rPr lang="en-US" dirty="0"/>
              <a:t>Subhead</a:t>
            </a:r>
          </a:p>
          <a:p>
            <a:pPr lvl="1"/>
            <a:r>
              <a:rPr lang="en-US" dirty="0"/>
              <a:t>Second level</a:t>
            </a:r>
          </a:p>
          <a:p>
            <a:pPr lvl="2"/>
            <a:r>
              <a:rPr lang="en-US" dirty="0"/>
              <a:t>Third level</a:t>
            </a:r>
          </a:p>
        </p:txBody>
      </p:sp>
      <p:sp>
        <p:nvSpPr>
          <p:cNvPr id="29" name="Key point 2">
            <a:extLst>
              <a:ext uri="{FF2B5EF4-FFF2-40B4-BE49-F238E27FC236}">
                <a16:creationId xmlns:a16="http://schemas.microsoft.com/office/drawing/2014/main" id="{67D86C4E-7DD0-7815-BFA6-502FC7B8C72E}"/>
              </a:ext>
            </a:extLst>
          </p:cNvPr>
          <p:cNvSpPr>
            <a:spLocks noGrp="1"/>
          </p:cNvSpPr>
          <p:nvPr>
            <p:ph type="body" sz="quarter" idx="20" hasCustomPrompt="1"/>
          </p:nvPr>
        </p:nvSpPr>
        <p:spPr>
          <a:xfrm>
            <a:off x="3455283" y="3223960"/>
            <a:ext cx="2548800" cy="2735516"/>
          </a:xfrm>
          <a:prstGeom prst="roundRect">
            <a:avLst>
              <a:gd name="adj" fmla="val 2307"/>
            </a:avLst>
          </a:prstGeom>
          <a:solidFill>
            <a:srgbClr val="E6EBF5">
              <a:alpha val="70000"/>
            </a:srgbClr>
          </a:solidFill>
        </p:spPr>
        <p:txBody>
          <a:bodyPr wrap="square" lIns="338400" tIns="828000" rIns="252000" bIns="180000" anchor="t">
            <a:noAutofit/>
          </a:bodyPr>
          <a:lstStyle>
            <a:lvl1pPr>
              <a:lnSpc>
                <a:spcPct val="100000"/>
              </a:lnSpc>
              <a:spcBef>
                <a:spcPts val="0"/>
              </a:spcBef>
              <a:spcAft>
                <a:spcPts val="900"/>
              </a:spcAft>
              <a:defRPr sz="2000">
                <a:solidFill>
                  <a:schemeClr val="tx1"/>
                </a:solidFill>
                <a:latin typeface="+mj-lt"/>
              </a:defRPr>
            </a:lvl1pPr>
            <a:lvl2pPr marL="0" indent="0">
              <a:spcBef>
                <a:spcPts val="0"/>
              </a:spcBef>
              <a:spcAft>
                <a:spcPts val="1200"/>
              </a:spcAft>
              <a:buNone/>
              <a:defRPr sz="1400">
                <a:solidFill>
                  <a:schemeClr val="tx1"/>
                </a:solidFill>
                <a:latin typeface="+mn-lt"/>
              </a:defRPr>
            </a:lvl2pPr>
            <a:lvl3pPr marL="180000" indent="-180000">
              <a:spcBef>
                <a:spcPts val="0"/>
              </a:spcBef>
              <a:spcAft>
                <a:spcPts val="600"/>
              </a:spcAft>
              <a:buFont typeface="HCLTech Roobert Light" panose="020B0604020202020204" pitchFamily="34" charset="0"/>
              <a:buChar char="•"/>
              <a:defRPr sz="1400">
                <a:solidFill>
                  <a:schemeClr val="tx1"/>
                </a:solidFill>
              </a:defRPr>
            </a:lvl3pPr>
            <a:lvl4pPr marL="0" indent="0">
              <a:buFont typeface="HCLTech Roobert Light" panose="020B0604020202020204" pitchFamily="34" charset="0"/>
              <a:buNone/>
              <a:defRPr sz="1400"/>
            </a:lvl4pPr>
          </a:lstStyle>
          <a:p>
            <a:pPr lvl="0"/>
            <a:r>
              <a:rPr lang="en-US" dirty="0"/>
              <a:t>Subhead</a:t>
            </a:r>
          </a:p>
          <a:p>
            <a:pPr lvl="1"/>
            <a:r>
              <a:rPr lang="en-US" dirty="0"/>
              <a:t>Second level</a:t>
            </a:r>
          </a:p>
          <a:p>
            <a:pPr lvl="2"/>
            <a:r>
              <a:rPr lang="en-US" dirty="0"/>
              <a:t>Third level</a:t>
            </a:r>
          </a:p>
        </p:txBody>
      </p:sp>
      <p:sp>
        <p:nvSpPr>
          <p:cNvPr id="30" name="Key point 3">
            <a:extLst>
              <a:ext uri="{FF2B5EF4-FFF2-40B4-BE49-F238E27FC236}">
                <a16:creationId xmlns:a16="http://schemas.microsoft.com/office/drawing/2014/main" id="{4824140E-339C-93CD-90B9-E804BC6E116A}"/>
              </a:ext>
            </a:extLst>
          </p:cNvPr>
          <p:cNvSpPr>
            <a:spLocks noGrp="1"/>
          </p:cNvSpPr>
          <p:nvPr>
            <p:ph type="body" sz="quarter" idx="21" hasCustomPrompt="1"/>
          </p:nvPr>
        </p:nvSpPr>
        <p:spPr>
          <a:xfrm>
            <a:off x="6189841" y="3223960"/>
            <a:ext cx="2548800" cy="2735516"/>
          </a:xfrm>
          <a:prstGeom prst="roundRect">
            <a:avLst>
              <a:gd name="adj" fmla="val 2307"/>
            </a:avLst>
          </a:prstGeom>
          <a:solidFill>
            <a:srgbClr val="E6EBF5">
              <a:alpha val="70000"/>
            </a:srgbClr>
          </a:solidFill>
        </p:spPr>
        <p:txBody>
          <a:bodyPr wrap="square" lIns="338400" tIns="828000" rIns="252000" bIns="180000" anchor="t">
            <a:noAutofit/>
          </a:bodyPr>
          <a:lstStyle>
            <a:lvl1pPr>
              <a:lnSpc>
                <a:spcPct val="100000"/>
              </a:lnSpc>
              <a:spcBef>
                <a:spcPts val="0"/>
              </a:spcBef>
              <a:spcAft>
                <a:spcPts val="900"/>
              </a:spcAft>
              <a:defRPr sz="2000">
                <a:solidFill>
                  <a:schemeClr val="tx1"/>
                </a:solidFill>
                <a:latin typeface="+mj-lt"/>
              </a:defRPr>
            </a:lvl1pPr>
            <a:lvl2pPr marL="0" indent="0">
              <a:spcBef>
                <a:spcPts val="0"/>
              </a:spcBef>
              <a:spcAft>
                <a:spcPts val="1200"/>
              </a:spcAft>
              <a:buNone/>
              <a:defRPr sz="1400">
                <a:solidFill>
                  <a:schemeClr val="tx1"/>
                </a:solidFill>
                <a:latin typeface="+mn-lt"/>
              </a:defRPr>
            </a:lvl2pPr>
            <a:lvl3pPr marL="180000" indent="-180000">
              <a:spcBef>
                <a:spcPts val="0"/>
              </a:spcBef>
              <a:spcAft>
                <a:spcPts val="600"/>
              </a:spcAft>
              <a:buFont typeface="HCLTech Roobert Light" panose="020B0604020202020204" pitchFamily="34" charset="0"/>
              <a:buChar char="•"/>
              <a:defRPr sz="1400">
                <a:solidFill>
                  <a:schemeClr val="tx1"/>
                </a:solidFill>
              </a:defRPr>
            </a:lvl3pPr>
            <a:lvl4pPr marL="0" indent="0">
              <a:buFont typeface="HCLTech Roobert Light" panose="020B0604020202020204" pitchFamily="34" charset="0"/>
              <a:buNone/>
              <a:defRPr sz="1400"/>
            </a:lvl4pPr>
          </a:lstStyle>
          <a:p>
            <a:pPr lvl="0"/>
            <a:r>
              <a:rPr lang="en-US" dirty="0"/>
              <a:t>Subhead</a:t>
            </a:r>
          </a:p>
          <a:p>
            <a:pPr lvl="1"/>
            <a:r>
              <a:rPr lang="en-US" dirty="0"/>
              <a:t>Second level</a:t>
            </a:r>
          </a:p>
          <a:p>
            <a:pPr lvl="2"/>
            <a:r>
              <a:rPr lang="en-US" dirty="0"/>
              <a:t>Third level</a:t>
            </a:r>
          </a:p>
        </p:txBody>
      </p:sp>
      <p:sp>
        <p:nvSpPr>
          <p:cNvPr id="31" name="Key point 4">
            <a:extLst>
              <a:ext uri="{FF2B5EF4-FFF2-40B4-BE49-F238E27FC236}">
                <a16:creationId xmlns:a16="http://schemas.microsoft.com/office/drawing/2014/main" id="{9E116F17-6358-1223-0D15-84BFA1A9427A}"/>
              </a:ext>
            </a:extLst>
          </p:cNvPr>
          <p:cNvSpPr>
            <a:spLocks noGrp="1"/>
          </p:cNvSpPr>
          <p:nvPr>
            <p:ph type="body" sz="quarter" idx="22" hasCustomPrompt="1"/>
          </p:nvPr>
        </p:nvSpPr>
        <p:spPr>
          <a:xfrm>
            <a:off x="8924400" y="3223960"/>
            <a:ext cx="2548800" cy="2735516"/>
          </a:xfrm>
          <a:prstGeom prst="roundRect">
            <a:avLst>
              <a:gd name="adj" fmla="val 2307"/>
            </a:avLst>
          </a:prstGeom>
          <a:solidFill>
            <a:srgbClr val="E6EBF5">
              <a:alpha val="70000"/>
            </a:srgbClr>
          </a:solidFill>
        </p:spPr>
        <p:txBody>
          <a:bodyPr wrap="square" lIns="338400" tIns="828000" rIns="252000" bIns="180000" anchor="t">
            <a:noAutofit/>
          </a:bodyPr>
          <a:lstStyle>
            <a:lvl1pPr>
              <a:lnSpc>
                <a:spcPct val="100000"/>
              </a:lnSpc>
              <a:spcBef>
                <a:spcPts val="0"/>
              </a:spcBef>
              <a:spcAft>
                <a:spcPts val="900"/>
              </a:spcAft>
              <a:defRPr sz="2000">
                <a:solidFill>
                  <a:schemeClr val="tx1"/>
                </a:solidFill>
                <a:latin typeface="+mj-lt"/>
              </a:defRPr>
            </a:lvl1pPr>
            <a:lvl2pPr marL="0" indent="0">
              <a:spcBef>
                <a:spcPts val="0"/>
              </a:spcBef>
              <a:spcAft>
                <a:spcPts val="1200"/>
              </a:spcAft>
              <a:buNone/>
              <a:defRPr sz="1400">
                <a:solidFill>
                  <a:schemeClr val="tx1"/>
                </a:solidFill>
                <a:latin typeface="+mn-lt"/>
              </a:defRPr>
            </a:lvl2pPr>
            <a:lvl3pPr marL="180000" indent="-180000">
              <a:spcBef>
                <a:spcPts val="0"/>
              </a:spcBef>
              <a:spcAft>
                <a:spcPts val="600"/>
              </a:spcAft>
              <a:buFont typeface="HCLTech Roobert Light" panose="020B0604020202020204" pitchFamily="34" charset="0"/>
              <a:buChar char="•"/>
              <a:defRPr sz="1400">
                <a:solidFill>
                  <a:schemeClr val="tx1"/>
                </a:solidFill>
              </a:defRPr>
            </a:lvl3pPr>
            <a:lvl4pPr marL="0" indent="0">
              <a:buFont typeface="HCLTech Roobert Light" panose="020B0604020202020204" pitchFamily="34" charset="0"/>
              <a:buNone/>
              <a:defRPr sz="1400"/>
            </a:lvl4pPr>
          </a:lstStyle>
          <a:p>
            <a:pPr lvl="0"/>
            <a:r>
              <a:rPr lang="en-US" dirty="0"/>
              <a:t>Subhead</a:t>
            </a:r>
          </a:p>
          <a:p>
            <a:pPr lvl="1"/>
            <a:r>
              <a:rPr lang="en-US" dirty="0"/>
              <a:t>Second level</a:t>
            </a:r>
          </a:p>
          <a:p>
            <a:pPr lvl="2"/>
            <a:r>
              <a:rPr lang="en-US" dirty="0"/>
              <a:t>Third level</a:t>
            </a:r>
          </a:p>
        </p:txBody>
      </p:sp>
    </p:spTree>
    <p:extLst>
      <p:ext uri="{BB962C8B-B14F-4D97-AF65-F5344CB8AC3E}">
        <p14:creationId xmlns:p14="http://schemas.microsoft.com/office/powerpoint/2010/main" val="2059142578"/>
      </p:ext>
    </p:extLst>
  </p:cSld>
  <p:clrMapOvr>
    <a:overrideClrMapping bg1="lt1" tx1="dk1" bg2="lt2" tx2="dk2" accent1="accent1" accent2="accent2" accent3="accent3" accent4="accent4" accent5="accent5" accent6="accent6" hlink="hlink" folHlink="folHlink"/>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Infographics – 4 key points, data, icons">
    <p:bg>
      <p:bgPr>
        <a:solidFill>
          <a:schemeClr val="bg1"/>
        </a:solidFill>
        <a:effectLst/>
      </p:bgPr>
    </p:bg>
    <p:spTree>
      <p:nvGrpSpPr>
        <p:cNvPr id="1" name=""/>
        <p:cNvGrpSpPr/>
        <p:nvPr/>
      </p:nvGrpSpPr>
      <p:grpSpPr>
        <a:xfrm>
          <a:off x="0" y="0"/>
          <a:ext cx="0" cy="0"/>
          <a:chOff x="0" y="0"/>
          <a:chExt cx="0" cy="0"/>
        </a:xfrm>
      </p:grpSpPr>
      <p:pic>
        <p:nvPicPr>
          <p:cNvPr id="19" name="Gradient (Intense)">
            <a:extLst>
              <a:ext uri="{FF2B5EF4-FFF2-40B4-BE49-F238E27FC236}">
                <a16:creationId xmlns:a16="http://schemas.microsoft.com/office/drawing/2014/main" id="{B995E2C2-9E7B-A7D3-E214-773E8495F99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036" t="25238" r="2036" b="48216"/>
          <a:stretch/>
        </p:blipFill>
        <p:spPr>
          <a:xfrm>
            <a:off x="180001" y="4404914"/>
            <a:ext cx="11832000" cy="1841901"/>
          </a:xfrm>
          <a:custGeom>
            <a:avLst/>
            <a:gdLst>
              <a:gd name="connsiteX0" fmla="*/ 54447 w 11832000"/>
              <a:gd name="connsiteY0" fmla="*/ 0 h 1841901"/>
              <a:gd name="connsiteX1" fmla="*/ 11777553 w 11832000"/>
              <a:gd name="connsiteY1" fmla="*/ 0 h 1841901"/>
              <a:gd name="connsiteX2" fmla="*/ 11832000 w 11832000"/>
              <a:gd name="connsiteY2" fmla="*/ 54447 h 1841901"/>
              <a:gd name="connsiteX3" fmla="*/ 11832000 w 11832000"/>
              <a:gd name="connsiteY3" fmla="*/ 1787454 h 1841901"/>
              <a:gd name="connsiteX4" fmla="*/ 11777553 w 11832000"/>
              <a:gd name="connsiteY4" fmla="*/ 1841901 h 1841901"/>
              <a:gd name="connsiteX5" fmla="*/ 54447 w 11832000"/>
              <a:gd name="connsiteY5" fmla="*/ 1841901 h 1841901"/>
              <a:gd name="connsiteX6" fmla="*/ 0 w 11832000"/>
              <a:gd name="connsiteY6" fmla="*/ 1787454 h 1841901"/>
              <a:gd name="connsiteX7" fmla="*/ 0 w 11832000"/>
              <a:gd name="connsiteY7" fmla="*/ 54447 h 1841901"/>
              <a:gd name="connsiteX8" fmla="*/ 54447 w 11832000"/>
              <a:gd name="connsiteY8" fmla="*/ 0 h 1841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32000" h="1841901">
                <a:moveTo>
                  <a:pt x="54447" y="0"/>
                </a:moveTo>
                <a:lnTo>
                  <a:pt x="11777553" y="0"/>
                </a:lnTo>
                <a:cubicBezTo>
                  <a:pt x="11807623" y="0"/>
                  <a:pt x="11832000" y="24377"/>
                  <a:pt x="11832000" y="54447"/>
                </a:cubicBezTo>
                <a:lnTo>
                  <a:pt x="11832000" y="1787454"/>
                </a:lnTo>
                <a:cubicBezTo>
                  <a:pt x="11832000" y="1817524"/>
                  <a:pt x="11807623" y="1841901"/>
                  <a:pt x="11777553" y="1841901"/>
                </a:cubicBezTo>
                <a:lnTo>
                  <a:pt x="54447" y="1841901"/>
                </a:lnTo>
                <a:cubicBezTo>
                  <a:pt x="24377" y="1841901"/>
                  <a:pt x="0" y="1817524"/>
                  <a:pt x="0" y="1787454"/>
                </a:cubicBezTo>
                <a:lnTo>
                  <a:pt x="0" y="54447"/>
                </a:lnTo>
                <a:cubicBezTo>
                  <a:pt x="0" y="24377"/>
                  <a:pt x="24377" y="0"/>
                  <a:pt x="54447" y="0"/>
                </a:cubicBezTo>
                <a:close/>
              </a:path>
            </a:pathLst>
          </a:custGeom>
        </p:spPr>
      </p:pic>
      <p:sp>
        <p:nvSpPr>
          <p:cNvPr id="16" name="Rectangle: Rounded Corners">
            <a:extLst>
              <a:ext uri="{FF2B5EF4-FFF2-40B4-BE49-F238E27FC236}">
                <a16:creationId xmlns:a16="http://schemas.microsoft.com/office/drawing/2014/main" id="{43457ED5-B0E7-38D2-8CA3-8B124F10DB09}"/>
              </a:ext>
              <a:ext uri="{C183D7F6-B498-43B3-948B-1728B52AA6E4}">
                <adec:decorative xmlns:adec="http://schemas.microsoft.com/office/drawing/2017/decorative" val="1"/>
              </a:ext>
            </a:extLst>
          </p:cNvPr>
          <p:cNvSpPr/>
          <p:nvPr userDrawn="1"/>
        </p:nvSpPr>
        <p:spPr>
          <a:xfrm>
            <a:off x="180001" y="180001"/>
            <a:ext cx="11832000" cy="4044911"/>
          </a:xfrm>
          <a:prstGeom prst="roundRect">
            <a:avLst>
              <a:gd name="adj" fmla="val 1401"/>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a:extLst>
              <a:ext uri="{FF2B5EF4-FFF2-40B4-BE49-F238E27FC236}">
                <a16:creationId xmlns:a16="http://schemas.microsoft.com/office/drawing/2014/main" id="{5566F58B-082E-DA14-CE9F-E553044201B8}"/>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17" name="Footer Placeholder">
            <a:extLst>
              <a:ext uri="{FF2B5EF4-FFF2-40B4-BE49-F238E27FC236}">
                <a16:creationId xmlns:a16="http://schemas.microsoft.com/office/drawing/2014/main" id="{335E2EDF-3B6E-97C0-51E5-9CF8A25C3390}"/>
              </a:ext>
            </a:extLst>
          </p:cNvPr>
          <p:cNvSpPr>
            <a:spLocks noGrp="1"/>
          </p:cNvSpPr>
          <p:nvPr>
            <p:ph type="ftr" sz="quarter" idx="25"/>
          </p:nvPr>
        </p:nvSpPr>
        <p:spPr/>
        <p:txBody>
          <a:bodyPr/>
          <a:lstStyle/>
          <a:p>
            <a:r>
              <a:rPr lang="en-GB"/>
              <a:t>Copyright © 2023 HCL Technologies | Confidential</a:t>
            </a:r>
            <a:endParaRPr lang="en-AU" dirty="0"/>
          </a:p>
        </p:txBody>
      </p:sp>
      <p:sp>
        <p:nvSpPr>
          <p:cNvPr id="14" name="Title 1">
            <a:extLst>
              <a:ext uri="{FF2B5EF4-FFF2-40B4-BE49-F238E27FC236}">
                <a16:creationId xmlns:a16="http://schemas.microsoft.com/office/drawing/2014/main" id="{A423076D-3429-6189-7AA8-55AE05BCD759}"/>
              </a:ext>
            </a:extLst>
          </p:cNvPr>
          <p:cNvSpPr>
            <a:spLocks noGrp="1"/>
          </p:cNvSpPr>
          <p:nvPr>
            <p:ph type="title" hasCustomPrompt="1"/>
          </p:nvPr>
        </p:nvSpPr>
        <p:spPr>
          <a:xfrm>
            <a:off x="864001" y="860400"/>
            <a:ext cx="10429474" cy="1107996"/>
          </a:xfrm>
        </p:spPr>
        <p:txBody>
          <a:bodyPr/>
          <a:lstStyle>
            <a:lvl1pPr>
              <a:defRPr sz="4000"/>
            </a:lvl1pPr>
          </a:lstStyle>
          <a:p>
            <a:r>
              <a:rPr lang="en-US" dirty="0"/>
              <a:t>Click to edit </a:t>
            </a:r>
            <a:br>
              <a:rPr lang="en-US" dirty="0"/>
            </a:br>
            <a:r>
              <a:rPr lang="en-US" dirty="0"/>
              <a:t>Master title style</a:t>
            </a:r>
          </a:p>
        </p:txBody>
      </p:sp>
      <p:sp>
        <p:nvSpPr>
          <p:cNvPr id="7" name="Text Placeholder 1">
            <a:extLst>
              <a:ext uri="{FF2B5EF4-FFF2-40B4-BE49-F238E27FC236}">
                <a16:creationId xmlns:a16="http://schemas.microsoft.com/office/drawing/2014/main" id="{F5478CCD-020C-E403-0E7D-285EE7A39E3E}"/>
              </a:ext>
            </a:extLst>
          </p:cNvPr>
          <p:cNvSpPr>
            <a:spLocks noGrp="1"/>
          </p:cNvSpPr>
          <p:nvPr>
            <p:ph type="body" sz="quarter" idx="17" hasCustomPrompt="1"/>
          </p:nvPr>
        </p:nvSpPr>
        <p:spPr>
          <a:xfrm>
            <a:off x="900000" y="2369445"/>
            <a:ext cx="2246400" cy="1472238"/>
          </a:xfrm>
        </p:spPr>
        <p:txBody>
          <a:bodyPr/>
          <a:lstStyle>
            <a:lvl1pPr>
              <a:defRPr sz="2000">
                <a:solidFill>
                  <a:schemeClr val="tx1"/>
                </a:solidFill>
                <a:latin typeface="+mj-lt"/>
              </a:defRPr>
            </a:lvl1pPr>
            <a:lvl2pPr marL="0" indent="0">
              <a:buNone/>
              <a:defRPr sz="1600">
                <a:solidFill>
                  <a:schemeClr val="tx1"/>
                </a:solidFill>
              </a:defRPr>
            </a:lvl2pPr>
            <a:lvl3pPr marL="180000" indent="-180000">
              <a:buClr>
                <a:schemeClr val="accent3"/>
              </a:buClr>
              <a:buFont typeface="HCLTech Roobert Light" pitchFamily="50" charset="0"/>
              <a:buChar char="•"/>
              <a:defRPr sz="1600">
                <a:solidFill>
                  <a:schemeClr val="tx1"/>
                </a:solidFill>
              </a:defRPr>
            </a:lvl3pPr>
            <a:lvl4pPr marL="360000" indent="-180000">
              <a:buClr>
                <a:schemeClr val="accent3"/>
              </a:buClr>
              <a:buFont typeface="HCLTech Roobert Light" pitchFamily="50" charset="0"/>
              <a:buChar char="–"/>
              <a:defRPr sz="1400">
                <a:solidFill>
                  <a:schemeClr val="tx1"/>
                </a:solidFill>
              </a:defRPr>
            </a:lvl4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24" name="Data + Icon 1">
            <a:extLst>
              <a:ext uri="{FF2B5EF4-FFF2-40B4-BE49-F238E27FC236}">
                <a16:creationId xmlns:a16="http://schemas.microsoft.com/office/drawing/2014/main" id="{5A081DC4-7364-CA7D-4D83-F4DB9646494F}"/>
              </a:ext>
            </a:extLst>
          </p:cNvPr>
          <p:cNvSpPr>
            <a:spLocks noGrp="1"/>
          </p:cNvSpPr>
          <p:nvPr>
            <p:ph type="body" sz="quarter" idx="21" hasCustomPrompt="1"/>
          </p:nvPr>
        </p:nvSpPr>
        <p:spPr>
          <a:xfrm>
            <a:off x="900000" y="4764913"/>
            <a:ext cx="2246400" cy="1121901"/>
          </a:xfrm>
        </p:spPr>
        <p:txBody>
          <a:bodyPr lIns="720000"/>
          <a:lstStyle>
            <a:lvl1pPr>
              <a:spcAft>
                <a:spcPts val="600"/>
              </a:spcAft>
              <a:defRPr sz="3600">
                <a:solidFill>
                  <a:schemeClr val="bg1"/>
                </a:solidFill>
                <a:latin typeface="+mj-lt"/>
              </a:defRPr>
            </a:lvl1pPr>
            <a:lvl2pPr marL="0" indent="0">
              <a:buFontTx/>
              <a:buNone/>
              <a:defRPr sz="1400">
                <a:solidFill>
                  <a:schemeClr val="bg1"/>
                </a:solidFill>
              </a:defRPr>
            </a:lvl2pPr>
            <a:lvl3pPr>
              <a:buClrTx/>
              <a:defRPr sz="1600">
                <a:solidFill>
                  <a:schemeClr val="bg1"/>
                </a:solidFill>
              </a:defRPr>
            </a:lvl3pPr>
            <a:lvl4pPr>
              <a:buClr>
                <a:schemeClr val="accent3"/>
              </a:buClr>
              <a:defRPr sz="1400">
                <a:solidFill>
                  <a:schemeClr val="tx1"/>
                </a:solidFill>
              </a:defRPr>
            </a:lvl4pPr>
          </a:lstStyle>
          <a:p>
            <a:pPr lvl="0"/>
            <a:r>
              <a:rPr lang="en-US" dirty="0"/>
              <a:t>#</a:t>
            </a:r>
          </a:p>
          <a:p>
            <a:pPr lvl="1"/>
            <a:r>
              <a:rPr lang="en-US" dirty="0"/>
              <a:t>Second level</a:t>
            </a:r>
          </a:p>
        </p:txBody>
      </p:sp>
      <p:sp>
        <p:nvSpPr>
          <p:cNvPr id="25" name="Data + Icon 2">
            <a:extLst>
              <a:ext uri="{FF2B5EF4-FFF2-40B4-BE49-F238E27FC236}">
                <a16:creationId xmlns:a16="http://schemas.microsoft.com/office/drawing/2014/main" id="{5C8292CF-6D38-C2E6-71C2-9A27535C11C3}"/>
              </a:ext>
            </a:extLst>
          </p:cNvPr>
          <p:cNvSpPr>
            <a:spLocks noGrp="1"/>
          </p:cNvSpPr>
          <p:nvPr>
            <p:ph type="body" sz="quarter" idx="22" hasCustomPrompt="1"/>
          </p:nvPr>
        </p:nvSpPr>
        <p:spPr>
          <a:xfrm>
            <a:off x="3616800" y="4764913"/>
            <a:ext cx="2246400" cy="1121901"/>
          </a:xfrm>
        </p:spPr>
        <p:txBody>
          <a:bodyPr lIns="720000"/>
          <a:lstStyle>
            <a:lvl1pPr>
              <a:spcAft>
                <a:spcPts val="600"/>
              </a:spcAft>
              <a:defRPr sz="3600">
                <a:solidFill>
                  <a:schemeClr val="bg1"/>
                </a:solidFill>
                <a:latin typeface="+mj-lt"/>
              </a:defRPr>
            </a:lvl1pPr>
            <a:lvl2pPr marL="0" indent="0">
              <a:buFontTx/>
              <a:buNone/>
              <a:defRPr sz="1400">
                <a:solidFill>
                  <a:schemeClr val="bg1"/>
                </a:solidFill>
              </a:defRPr>
            </a:lvl2pPr>
            <a:lvl3pPr>
              <a:buClrTx/>
              <a:defRPr sz="1600">
                <a:solidFill>
                  <a:schemeClr val="bg1"/>
                </a:solidFill>
              </a:defRPr>
            </a:lvl3pPr>
            <a:lvl4pPr>
              <a:buClr>
                <a:schemeClr val="accent3"/>
              </a:buClr>
              <a:defRPr sz="1400">
                <a:solidFill>
                  <a:schemeClr val="tx1"/>
                </a:solidFill>
              </a:defRPr>
            </a:lvl4pPr>
          </a:lstStyle>
          <a:p>
            <a:pPr lvl="0"/>
            <a:r>
              <a:rPr lang="en-US" dirty="0"/>
              <a:t>#</a:t>
            </a:r>
          </a:p>
          <a:p>
            <a:pPr lvl="1"/>
            <a:r>
              <a:rPr lang="en-US" dirty="0"/>
              <a:t>Second level</a:t>
            </a:r>
          </a:p>
        </p:txBody>
      </p:sp>
      <p:sp>
        <p:nvSpPr>
          <p:cNvPr id="26" name="Data + Icon 3">
            <a:extLst>
              <a:ext uri="{FF2B5EF4-FFF2-40B4-BE49-F238E27FC236}">
                <a16:creationId xmlns:a16="http://schemas.microsoft.com/office/drawing/2014/main" id="{EEC82757-2A82-A935-258D-AE47EB62B82A}"/>
              </a:ext>
            </a:extLst>
          </p:cNvPr>
          <p:cNvSpPr>
            <a:spLocks noGrp="1"/>
          </p:cNvSpPr>
          <p:nvPr>
            <p:ph type="body" sz="quarter" idx="23" hasCustomPrompt="1"/>
          </p:nvPr>
        </p:nvSpPr>
        <p:spPr>
          <a:xfrm>
            <a:off x="6333600" y="4764913"/>
            <a:ext cx="2246400" cy="1121901"/>
          </a:xfrm>
        </p:spPr>
        <p:txBody>
          <a:bodyPr lIns="720000"/>
          <a:lstStyle>
            <a:lvl1pPr>
              <a:spcAft>
                <a:spcPts val="600"/>
              </a:spcAft>
              <a:defRPr sz="3600">
                <a:solidFill>
                  <a:schemeClr val="bg1"/>
                </a:solidFill>
                <a:latin typeface="+mj-lt"/>
              </a:defRPr>
            </a:lvl1pPr>
            <a:lvl2pPr marL="0" indent="0">
              <a:buFontTx/>
              <a:buNone/>
              <a:defRPr sz="1400">
                <a:solidFill>
                  <a:schemeClr val="bg1"/>
                </a:solidFill>
              </a:defRPr>
            </a:lvl2pPr>
            <a:lvl3pPr>
              <a:buClrTx/>
              <a:defRPr sz="1600">
                <a:solidFill>
                  <a:schemeClr val="bg1"/>
                </a:solidFill>
              </a:defRPr>
            </a:lvl3pPr>
            <a:lvl4pPr>
              <a:buClr>
                <a:schemeClr val="accent3"/>
              </a:buClr>
              <a:defRPr sz="1400">
                <a:solidFill>
                  <a:schemeClr val="tx1"/>
                </a:solidFill>
              </a:defRPr>
            </a:lvl4pPr>
          </a:lstStyle>
          <a:p>
            <a:pPr lvl="0"/>
            <a:r>
              <a:rPr lang="en-US" dirty="0"/>
              <a:t>#</a:t>
            </a:r>
          </a:p>
          <a:p>
            <a:pPr lvl="1"/>
            <a:r>
              <a:rPr lang="en-US" dirty="0"/>
              <a:t>Second level</a:t>
            </a:r>
          </a:p>
        </p:txBody>
      </p:sp>
      <p:sp>
        <p:nvSpPr>
          <p:cNvPr id="27" name="Data + Icon 4">
            <a:extLst>
              <a:ext uri="{FF2B5EF4-FFF2-40B4-BE49-F238E27FC236}">
                <a16:creationId xmlns:a16="http://schemas.microsoft.com/office/drawing/2014/main" id="{D334C11B-A6D8-BB63-208D-0AB555DAAAE9}"/>
              </a:ext>
            </a:extLst>
          </p:cNvPr>
          <p:cNvSpPr>
            <a:spLocks noGrp="1"/>
          </p:cNvSpPr>
          <p:nvPr>
            <p:ph type="body" sz="quarter" idx="24" hasCustomPrompt="1"/>
          </p:nvPr>
        </p:nvSpPr>
        <p:spPr>
          <a:xfrm>
            <a:off x="9050400" y="4764913"/>
            <a:ext cx="2246400" cy="1121901"/>
          </a:xfrm>
        </p:spPr>
        <p:txBody>
          <a:bodyPr lIns="720000"/>
          <a:lstStyle>
            <a:lvl1pPr>
              <a:spcAft>
                <a:spcPts val="600"/>
              </a:spcAft>
              <a:defRPr sz="3600">
                <a:solidFill>
                  <a:schemeClr val="bg1"/>
                </a:solidFill>
                <a:latin typeface="+mj-lt"/>
              </a:defRPr>
            </a:lvl1pPr>
            <a:lvl2pPr marL="0" indent="0">
              <a:buFontTx/>
              <a:buNone/>
              <a:defRPr sz="1400">
                <a:solidFill>
                  <a:schemeClr val="bg1"/>
                </a:solidFill>
              </a:defRPr>
            </a:lvl2pPr>
            <a:lvl3pPr>
              <a:buClrTx/>
              <a:defRPr sz="1600">
                <a:solidFill>
                  <a:schemeClr val="bg1"/>
                </a:solidFill>
              </a:defRPr>
            </a:lvl3pPr>
            <a:lvl4pPr>
              <a:buClr>
                <a:schemeClr val="accent3"/>
              </a:buClr>
              <a:defRPr sz="1400">
                <a:solidFill>
                  <a:schemeClr val="tx1"/>
                </a:solidFill>
              </a:defRPr>
            </a:lvl4pPr>
          </a:lstStyle>
          <a:p>
            <a:pPr lvl="0"/>
            <a:r>
              <a:rPr lang="en-US" dirty="0"/>
              <a:t>#</a:t>
            </a:r>
          </a:p>
          <a:p>
            <a:pPr lvl="1"/>
            <a:r>
              <a:rPr lang="en-US" dirty="0"/>
              <a:t>Second level</a:t>
            </a:r>
          </a:p>
        </p:txBody>
      </p:sp>
      <p:grpSp>
        <p:nvGrpSpPr>
          <p:cNvPr id="2" name="Lines">
            <a:extLst>
              <a:ext uri="{FF2B5EF4-FFF2-40B4-BE49-F238E27FC236}">
                <a16:creationId xmlns:a16="http://schemas.microsoft.com/office/drawing/2014/main" id="{F4103E9F-7240-0B5D-4E7D-A665ADB913D7}"/>
              </a:ext>
            </a:extLst>
          </p:cNvPr>
          <p:cNvGrpSpPr/>
          <p:nvPr userDrawn="1"/>
        </p:nvGrpSpPr>
        <p:grpSpPr>
          <a:xfrm>
            <a:off x="3381600" y="2242549"/>
            <a:ext cx="5433600" cy="3588448"/>
            <a:chOff x="3381600" y="2242549"/>
            <a:chExt cx="5433600" cy="3588448"/>
          </a:xfrm>
        </p:grpSpPr>
        <p:grpSp>
          <p:nvGrpSpPr>
            <p:cNvPr id="3" name="Lines row 2">
              <a:extLst>
                <a:ext uri="{FF2B5EF4-FFF2-40B4-BE49-F238E27FC236}">
                  <a16:creationId xmlns:a16="http://schemas.microsoft.com/office/drawing/2014/main" id="{CE57793B-3DCD-4FFF-A8C1-D52DED3A385C}"/>
                </a:ext>
              </a:extLst>
            </p:cNvPr>
            <p:cNvGrpSpPr/>
            <p:nvPr/>
          </p:nvGrpSpPr>
          <p:grpSpPr>
            <a:xfrm>
              <a:off x="3381600" y="4812194"/>
              <a:ext cx="5433600" cy="1018803"/>
              <a:chOff x="3381600" y="4812194"/>
              <a:chExt cx="5433600" cy="1018803"/>
            </a:xfrm>
          </p:grpSpPr>
          <p:cxnSp>
            <p:nvCxnSpPr>
              <p:cNvPr id="12" name="Straight Connector 11">
                <a:extLst>
                  <a:ext uri="{FF2B5EF4-FFF2-40B4-BE49-F238E27FC236}">
                    <a16:creationId xmlns:a16="http://schemas.microsoft.com/office/drawing/2014/main" id="{A90E7381-59CD-0773-A4E3-A66A6C3EF945}"/>
                  </a:ext>
                </a:extLst>
              </p:cNvPr>
              <p:cNvCxnSpPr>
                <a:cxnSpLocks/>
              </p:cNvCxnSpPr>
              <p:nvPr/>
            </p:nvCxnSpPr>
            <p:spPr>
              <a:xfrm>
                <a:off x="3381600" y="4812194"/>
                <a:ext cx="0" cy="1018803"/>
              </a:xfrm>
              <a:prstGeom prst="line">
                <a:avLst/>
              </a:prstGeom>
              <a:ln w="12700">
                <a:solidFill>
                  <a:srgbClr val="C8D2DD">
                    <a:alpha val="7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9560231-8202-B498-BB4B-59D2503E92B8}"/>
                  </a:ext>
                </a:extLst>
              </p:cNvPr>
              <p:cNvCxnSpPr>
                <a:cxnSpLocks/>
              </p:cNvCxnSpPr>
              <p:nvPr/>
            </p:nvCxnSpPr>
            <p:spPr>
              <a:xfrm>
                <a:off x="6098400" y="4812194"/>
                <a:ext cx="0" cy="1018803"/>
              </a:xfrm>
              <a:prstGeom prst="line">
                <a:avLst/>
              </a:prstGeom>
              <a:ln w="12700">
                <a:solidFill>
                  <a:srgbClr val="C8D2DD">
                    <a:alpha val="7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76D0248-1019-CDBC-BA0D-98AA26B2585D}"/>
                  </a:ext>
                </a:extLst>
              </p:cNvPr>
              <p:cNvCxnSpPr>
                <a:cxnSpLocks/>
              </p:cNvCxnSpPr>
              <p:nvPr/>
            </p:nvCxnSpPr>
            <p:spPr>
              <a:xfrm>
                <a:off x="8815200" y="4812194"/>
                <a:ext cx="0" cy="1018803"/>
              </a:xfrm>
              <a:prstGeom prst="line">
                <a:avLst/>
              </a:prstGeom>
              <a:ln w="12700">
                <a:solidFill>
                  <a:srgbClr val="C8D2DD">
                    <a:alpha val="70000"/>
                  </a:srgbClr>
                </a:solidFill>
              </a:ln>
            </p:spPr>
            <p:style>
              <a:lnRef idx="1">
                <a:schemeClr val="accent1"/>
              </a:lnRef>
              <a:fillRef idx="0">
                <a:schemeClr val="accent1"/>
              </a:fillRef>
              <a:effectRef idx="0">
                <a:schemeClr val="accent1"/>
              </a:effectRef>
              <a:fontRef idx="minor">
                <a:schemeClr val="tx1"/>
              </a:fontRef>
            </p:style>
          </p:cxnSp>
        </p:grpSp>
        <p:grpSp>
          <p:nvGrpSpPr>
            <p:cNvPr id="5" name="Lines row 1">
              <a:extLst>
                <a:ext uri="{FF2B5EF4-FFF2-40B4-BE49-F238E27FC236}">
                  <a16:creationId xmlns:a16="http://schemas.microsoft.com/office/drawing/2014/main" id="{4C0C45EA-57C3-2879-75A8-D190763AFEB9}"/>
                </a:ext>
              </a:extLst>
            </p:cNvPr>
            <p:cNvGrpSpPr/>
            <p:nvPr/>
          </p:nvGrpSpPr>
          <p:grpSpPr>
            <a:xfrm>
              <a:off x="3381600" y="2242549"/>
              <a:ext cx="5433600" cy="1599134"/>
              <a:chOff x="3381600" y="2242549"/>
              <a:chExt cx="5433600" cy="1599134"/>
            </a:xfrm>
          </p:grpSpPr>
          <p:cxnSp>
            <p:nvCxnSpPr>
              <p:cNvPr id="6" name="Straight Connector 5">
                <a:extLst>
                  <a:ext uri="{FF2B5EF4-FFF2-40B4-BE49-F238E27FC236}">
                    <a16:creationId xmlns:a16="http://schemas.microsoft.com/office/drawing/2014/main" id="{7B013096-30DB-5DEF-090D-F687A5EFA8D1}"/>
                  </a:ext>
                </a:extLst>
              </p:cNvPr>
              <p:cNvCxnSpPr>
                <a:cxnSpLocks/>
              </p:cNvCxnSpPr>
              <p:nvPr/>
            </p:nvCxnSpPr>
            <p:spPr>
              <a:xfrm>
                <a:off x="3381600" y="2242549"/>
                <a:ext cx="0" cy="1599134"/>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7E01B86-40F0-4137-348C-3F3A5AEC8AA6}"/>
                  </a:ext>
                </a:extLst>
              </p:cNvPr>
              <p:cNvCxnSpPr>
                <a:cxnSpLocks/>
              </p:cNvCxnSpPr>
              <p:nvPr/>
            </p:nvCxnSpPr>
            <p:spPr>
              <a:xfrm>
                <a:off x="6098400" y="2242549"/>
                <a:ext cx="0" cy="1599134"/>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32B1F74-53A2-5FCB-D49E-E00C37A62A0D}"/>
                  </a:ext>
                </a:extLst>
              </p:cNvPr>
              <p:cNvCxnSpPr>
                <a:cxnSpLocks/>
              </p:cNvCxnSpPr>
              <p:nvPr/>
            </p:nvCxnSpPr>
            <p:spPr>
              <a:xfrm>
                <a:off x="8815200" y="2242549"/>
                <a:ext cx="0" cy="1599134"/>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grpSp>
      </p:grpSp>
      <p:sp>
        <p:nvSpPr>
          <p:cNvPr id="18" name="Text Placeholder 1">
            <a:extLst>
              <a:ext uri="{FF2B5EF4-FFF2-40B4-BE49-F238E27FC236}">
                <a16:creationId xmlns:a16="http://schemas.microsoft.com/office/drawing/2014/main" id="{24C06547-5D2E-F896-7F6B-C70EE2EB9D91}"/>
              </a:ext>
            </a:extLst>
          </p:cNvPr>
          <p:cNvSpPr>
            <a:spLocks noGrp="1"/>
          </p:cNvSpPr>
          <p:nvPr>
            <p:ph type="body" sz="quarter" idx="26" hasCustomPrompt="1"/>
          </p:nvPr>
        </p:nvSpPr>
        <p:spPr>
          <a:xfrm>
            <a:off x="3616799" y="2369445"/>
            <a:ext cx="2246400" cy="1472238"/>
          </a:xfrm>
        </p:spPr>
        <p:txBody>
          <a:bodyPr/>
          <a:lstStyle>
            <a:lvl1pPr>
              <a:defRPr sz="2000">
                <a:solidFill>
                  <a:schemeClr val="tx1"/>
                </a:solidFill>
                <a:latin typeface="+mj-lt"/>
              </a:defRPr>
            </a:lvl1pPr>
            <a:lvl2pPr marL="0" indent="0">
              <a:buNone/>
              <a:defRPr sz="1600">
                <a:solidFill>
                  <a:schemeClr val="tx1"/>
                </a:solidFill>
              </a:defRPr>
            </a:lvl2pPr>
            <a:lvl3pPr marL="180000" indent="-180000">
              <a:buClr>
                <a:schemeClr val="accent3"/>
              </a:buClr>
              <a:buFont typeface="HCLTech Roobert Light" pitchFamily="50" charset="0"/>
              <a:buChar char="•"/>
              <a:defRPr sz="1600">
                <a:solidFill>
                  <a:schemeClr val="tx1"/>
                </a:solidFill>
              </a:defRPr>
            </a:lvl3pPr>
            <a:lvl4pPr marL="360000" indent="-180000">
              <a:buClr>
                <a:schemeClr val="accent3"/>
              </a:buClr>
              <a:buFont typeface="HCLTech Roobert Light" pitchFamily="50" charset="0"/>
              <a:buChar char="–"/>
              <a:defRPr sz="1400">
                <a:solidFill>
                  <a:schemeClr val="tx1"/>
                </a:solidFill>
              </a:defRPr>
            </a:lvl4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20" name="Text Placeholder 1">
            <a:extLst>
              <a:ext uri="{FF2B5EF4-FFF2-40B4-BE49-F238E27FC236}">
                <a16:creationId xmlns:a16="http://schemas.microsoft.com/office/drawing/2014/main" id="{12AD5BA9-9619-375C-58F8-0EE18F8FF960}"/>
              </a:ext>
            </a:extLst>
          </p:cNvPr>
          <p:cNvSpPr>
            <a:spLocks noGrp="1"/>
          </p:cNvSpPr>
          <p:nvPr>
            <p:ph type="body" sz="quarter" idx="27" hasCustomPrompt="1"/>
          </p:nvPr>
        </p:nvSpPr>
        <p:spPr>
          <a:xfrm>
            <a:off x="6333600" y="2369445"/>
            <a:ext cx="2246400" cy="1472238"/>
          </a:xfrm>
        </p:spPr>
        <p:txBody>
          <a:bodyPr/>
          <a:lstStyle>
            <a:lvl1pPr>
              <a:defRPr sz="2000">
                <a:solidFill>
                  <a:schemeClr val="tx1"/>
                </a:solidFill>
                <a:latin typeface="+mj-lt"/>
              </a:defRPr>
            </a:lvl1pPr>
            <a:lvl2pPr marL="0" indent="0">
              <a:buNone/>
              <a:defRPr sz="1600">
                <a:solidFill>
                  <a:schemeClr val="tx1"/>
                </a:solidFill>
              </a:defRPr>
            </a:lvl2pPr>
            <a:lvl3pPr marL="180000" indent="-180000">
              <a:buClr>
                <a:schemeClr val="accent3"/>
              </a:buClr>
              <a:buFont typeface="HCLTech Roobert Light" pitchFamily="50" charset="0"/>
              <a:buChar char="•"/>
              <a:defRPr sz="1600">
                <a:solidFill>
                  <a:schemeClr val="tx1"/>
                </a:solidFill>
              </a:defRPr>
            </a:lvl3pPr>
            <a:lvl4pPr marL="360000" indent="-180000">
              <a:buClr>
                <a:schemeClr val="accent3"/>
              </a:buClr>
              <a:buFont typeface="HCLTech Roobert Light" pitchFamily="50" charset="0"/>
              <a:buChar char="–"/>
              <a:defRPr sz="1400">
                <a:solidFill>
                  <a:schemeClr val="tx1"/>
                </a:solidFill>
              </a:defRPr>
            </a:lvl4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21" name="Text Placeholder 1">
            <a:extLst>
              <a:ext uri="{FF2B5EF4-FFF2-40B4-BE49-F238E27FC236}">
                <a16:creationId xmlns:a16="http://schemas.microsoft.com/office/drawing/2014/main" id="{98F1F311-C6AF-606F-B02D-42330664BE87}"/>
              </a:ext>
            </a:extLst>
          </p:cNvPr>
          <p:cNvSpPr>
            <a:spLocks noGrp="1"/>
          </p:cNvSpPr>
          <p:nvPr>
            <p:ph type="body" sz="quarter" idx="28" hasCustomPrompt="1"/>
          </p:nvPr>
        </p:nvSpPr>
        <p:spPr>
          <a:xfrm>
            <a:off x="9050399" y="2369445"/>
            <a:ext cx="2246400" cy="1472238"/>
          </a:xfrm>
        </p:spPr>
        <p:txBody>
          <a:bodyPr/>
          <a:lstStyle>
            <a:lvl1pPr>
              <a:defRPr sz="2000">
                <a:solidFill>
                  <a:schemeClr val="tx1"/>
                </a:solidFill>
                <a:latin typeface="+mj-lt"/>
              </a:defRPr>
            </a:lvl1pPr>
            <a:lvl2pPr marL="0" indent="0">
              <a:buNone/>
              <a:defRPr sz="1600">
                <a:solidFill>
                  <a:schemeClr val="tx1"/>
                </a:solidFill>
              </a:defRPr>
            </a:lvl2pPr>
            <a:lvl3pPr marL="180000" indent="-180000">
              <a:buClr>
                <a:schemeClr val="accent3"/>
              </a:buClr>
              <a:buFont typeface="HCLTech Roobert Light" pitchFamily="50" charset="0"/>
              <a:buChar char="•"/>
              <a:defRPr sz="1600">
                <a:solidFill>
                  <a:schemeClr val="tx1"/>
                </a:solidFill>
              </a:defRPr>
            </a:lvl3pPr>
            <a:lvl4pPr marL="360000" indent="-180000">
              <a:buClr>
                <a:schemeClr val="accent3"/>
              </a:buClr>
              <a:buFont typeface="HCLTech Roobert Light" pitchFamily="50" charset="0"/>
              <a:buChar char="–"/>
              <a:defRPr sz="1400">
                <a:solidFill>
                  <a:schemeClr val="tx1"/>
                </a:solidFill>
              </a:defRPr>
            </a:lvl4pPr>
          </a:lstStyle>
          <a:p>
            <a:pPr lvl="0"/>
            <a:r>
              <a:rPr lang="en-US" dirty="0"/>
              <a:t>Subhead</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861861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hart – Statement, Gray BG">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6" name="Footer Placeholder">
            <a:extLst>
              <a:ext uri="{FF2B5EF4-FFF2-40B4-BE49-F238E27FC236}">
                <a16:creationId xmlns:a16="http://schemas.microsoft.com/office/drawing/2014/main" id="{F4D72ED1-5C22-FC06-C40C-7B89033FFBB9}"/>
              </a:ext>
            </a:extLst>
          </p:cNvPr>
          <p:cNvSpPr>
            <a:spLocks noGrp="1"/>
          </p:cNvSpPr>
          <p:nvPr>
            <p:ph type="ftr" sz="quarter" idx="23"/>
          </p:nvPr>
        </p:nvSpPr>
        <p:spPr/>
        <p:txBody>
          <a:bodyPr/>
          <a:lstStyle/>
          <a:p>
            <a:r>
              <a:rPr lang="en-GB"/>
              <a:t>Copyright © 2023 HCL Technologies | Confidential</a:t>
            </a:r>
            <a:endParaRPr lang="en-GB" dirty="0"/>
          </a:p>
        </p:txBody>
      </p:sp>
      <p:sp>
        <p:nvSpPr>
          <p:cNvPr id="3" name="Rectangle: Rounded Corners">
            <a:extLst>
              <a:ext uri="{FF2B5EF4-FFF2-40B4-BE49-F238E27FC236}">
                <a16:creationId xmlns:a16="http://schemas.microsoft.com/office/drawing/2014/main" id="{EDF024BE-5AD3-17F3-8674-20B411E24E57}"/>
              </a:ext>
              <a:ext uri="{C183D7F6-B498-43B3-948B-1728B52AA6E4}">
                <adec:decorative xmlns:adec="http://schemas.microsoft.com/office/drawing/2017/decorative" val="1"/>
              </a:ext>
            </a:extLst>
          </p:cNvPr>
          <p:cNvSpPr/>
          <p:nvPr userDrawn="1"/>
        </p:nvSpPr>
        <p:spPr>
          <a:xfrm>
            <a:off x="180001" y="180002"/>
            <a:ext cx="11832000" cy="6066811"/>
          </a:xfrm>
          <a:prstGeom prst="roundRect">
            <a:avLst>
              <a:gd name="adj" fmla="val 951"/>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hart Placeholder">
            <a:extLst>
              <a:ext uri="{FF2B5EF4-FFF2-40B4-BE49-F238E27FC236}">
                <a16:creationId xmlns:a16="http://schemas.microsoft.com/office/drawing/2014/main" id="{2AD005E3-3B5B-1D67-BC01-12C0A1AC8A4D}"/>
              </a:ext>
            </a:extLst>
          </p:cNvPr>
          <p:cNvSpPr>
            <a:spLocks noGrp="1"/>
          </p:cNvSpPr>
          <p:nvPr>
            <p:ph type="chart" sz="quarter" idx="21"/>
          </p:nvPr>
        </p:nvSpPr>
        <p:spPr>
          <a:xfrm>
            <a:off x="565200" y="720725"/>
            <a:ext cx="10792800" cy="5345114"/>
          </a:xfrm>
        </p:spPr>
        <p:txBody>
          <a:bodyPr/>
          <a:lstStyle>
            <a:lvl1pPr algn="r">
              <a:defRPr/>
            </a:lvl1pPr>
          </a:lstStyle>
          <a:p>
            <a:r>
              <a:rPr lang="en-GB"/>
              <a:t>Click icon to add chart</a:t>
            </a:r>
            <a:endParaRPr lang="en-US" dirty="0"/>
          </a:p>
        </p:txBody>
      </p:sp>
      <p:sp>
        <p:nvSpPr>
          <p:cNvPr id="2" name="Title 1">
            <a:extLst>
              <a:ext uri="{FF2B5EF4-FFF2-40B4-BE49-F238E27FC236}">
                <a16:creationId xmlns:a16="http://schemas.microsoft.com/office/drawing/2014/main" id="{8C042A8C-A183-0B84-9B79-3D7B6C429441}"/>
              </a:ext>
            </a:extLst>
          </p:cNvPr>
          <p:cNvSpPr>
            <a:spLocks noGrp="1"/>
          </p:cNvSpPr>
          <p:nvPr>
            <p:ph type="title" hasCustomPrompt="1"/>
          </p:nvPr>
        </p:nvSpPr>
        <p:spPr>
          <a:xfrm>
            <a:off x="832602" y="870658"/>
            <a:ext cx="5498347" cy="1477328"/>
          </a:xfrm>
        </p:spPr>
        <p:txBody>
          <a:bodyPr anchor="t"/>
          <a:lstStyle>
            <a:lvl1pPr>
              <a:lnSpc>
                <a:spcPct val="80000"/>
              </a:lnSpc>
              <a:defRPr sz="6000" b="0">
                <a:solidFill>
                  <a:schemeClr val="tx1"/>
                </a:solidFill>
                <a:latin typeface="+mn-lt"/>
              </a:defRPr>
            </a:lvl1pPr>
          </a:lstStyle>
          <a:p>
            <a:r>
              <a:rPr lang="en-US" dirty="0"/>
              <a:t>Insert heading </a:t>
            </a:r>
            <a:br>
              <a:rPr lang="en-US" dirty="0"/>
            </a:br>
            <a:r>
              <a:rPr lang="en-US" dirty="0"/>
              <a:t>minimum 60 </a:t>
            </a:r>
            <a:r>
              <a:rPr lang="en-US" dirty="0" err="1"/>
              <a:t>pt</a:t>
            </a:r>
            <a:endParaRPr lang="en-US" dirty="0"/>
          </a:p>
        </p:txBody>
      </p:sp>
      <p:sp>
        <p:nvSpPr>
          <p:cNvPr id="5" name="Text Placeholder 1">
            <a:extLst>
              <a:ext uri="{FF2B5EF4-FFF2-40B4-BE49-F238E27FC236}">
                <a16:creationId xmlns:a16="http://schemas.microsoft.com/office/drawing/2014/main" id="{CF6B2BDB-A1E2-00B6-A7ED-2491C8AA492F}"/>
              </a:ext>
            </a:extLst>
          </p:cNvPr>
          <p:cNvSpPr>
            <a:spLocks noGrp="1"/>
          </p:cNvSpPr>
          <p:nvPr>
            <p:ph type="body" sz="quarter" idx="22" hasCustomPrompt="1"/>
          </p:nvPr>
        </p:nvSpPr>
        <p:spPr>
          <a:xfrm>
            <a:off x="898524" y="3600000"/>
            <a:ext cx="5071351" cy="1713600"/>
          </a:xfrm>
        </p:spPr>
        <p:txBody>
          <a:bodyPr anchor="b"/>
          <a:lstStyle>
            <a:lvl1pPr>
              <a:defRPr sz="2000">
                <a:solidFill>
                  <a:schemeClr val="tx1"/>
                </a:solidFill>
                <a:latin typeface="+mj-lt"/>
              </a:defRPr>
            </a:lvl1pPr>
            <a:lvl2pPr marL="0" indent="0">
              <a:buNone/>
              <a:defRPr>
                <a:solidFill>
                  <a:schemeClr val="tx1"/>
                </a:solidFill>
              </a:defRPr>
            </a:lvl2pPr>
            <a:lvl3pPr marL="180000" indent="-180000">
              <a:buClr>
                <a:schemeClr val="accent3"/>
              </a:buClr>
              <a:buFont typeface="HCLTech Roobert Light" pitchFamily="50" charset="0"/>
              <a:buChar char="•"/>
              <a:defRPr>
                <a:solidFill>
                  <a:schemeClr val="tx1"/>
                </a:solidFill>
              </a:defRPr>
            </a:lvl3pPr>
            <a:lvl4pPr marL="360000" indent="-180000">
              <a:buClr>
                <a:schemeClr val="accent3"/>
              </a:buClr>
              <a:buFont typeface="HCLTech Roobert Light" pitchFamily="50" charset="0"/>
              <a:buChar char="–"/>
              <a:defRPr>
                <a:solidFill>
                  <a:schemeClr val="tx1"/>
                </a:solidFill>
              </a:defRPr>
            </a:lvl4pPr>
            <a:lvl5pPr>
              <a:defRPr>
                <a:solidFill>
                  <a:schemeClr val="tx1"/>
                </a:solidFill>
              </a:defRPr>
            </a:lvl5pPr>
          </a:lstStyle>
          <a:p>
            <a:pPr lvl="0"/>
            <a:r>
              <a:rPr lang="en-US" dirty="0"/>
              <a:t>Subhead</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1565192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hart – Title, Subtitle">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1787A734-3D12-537D-1AC2-7BE9C720945F}"/>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7D4B1A74-A8DC-FC9F-EDC6-8DE1A13A8D40}"/>
              </a:ext>
            </a:extLst>
          </p:cNvPr>
          <p:cNvSpPr>
            <a:spLocks noGrp="1"/>
          </p:cNvSpPr>
          <p:nvPr>
            <p:ph type="ftr" sz="quarter" idx="42"/>
          </p:nvPr>
        </p:nvSpPr>
        <p:spPr/>
        <p:txBody>
          <a:bodyPr/>
          <a:lstStyle/>
          <a:p>
            <a:r>
              <a:rPr lang="en-GB"/>
              <a:t>Copyright © 2023 HCL Technologies | Confidential</a:t>
            </a:r>
            <a:endParaRPr lang="en-GB" dirty="0"/>
          </a:p>
        </p:txBody>
      </p:sp>
      <p:sp>
        <p:nvSpPr>
          <p:cNvPr id="7" name="Chart Placeholder">
            <a:extLst>
              <a:ext uri="{FF2B5EF4-FFF2-40B4-BE49-F238E27FC236}">
                <a16:creationId xmlns:a16="http://schemas.microsoft.com/office/drawing/2014/main" id="{BF870B5E-5487-328C-F161-4B5DDE8D297F}"/>
              </a:ext>
            </a:extLst>
          </p:cNvPr>
          <p:cNvSpPr>
            <a:spLocks noGrp="1"/>
          </p:cNvSpPr>
          <p:nvPr>
            <p:ph type="chart" sz="quarter" idx="41"/>
          </p:nvPr>
        </p:nvSpPr>
        <p:spPr>
          <a:xfrm>
            <a:off x="900113" y="2178050"/>
            <a:ext cx="10393362" cy="3781425"/>
          </a:xfrm>
        </p:spPr>
        <p:txBody>
          <a:bodyPr/>
          <a:lstStyle>
            <a:lvl1pPr algn="r">
              <a:defRPr/>
            </a:lvl1pPr>
          </a:lstStyle>
          <a:p>
            <a:r>
              <a:rPr lang="en-GB"/>
              <a:t>Click icon to add chart</a:t>
            </a:r>
            <a:endParaRPr lang="en-US"/>
          </a:p>
        </p:txBody>
      </p:sp>
      <p:sp>
        <p:nvSpPr>
          <p:cNvPr id="4" name="Title 1">
            <a:extLst>
              <a:ext uri="{FF2B5EF4-FFF2-40B4-BE49-F238E27FC236}">
                <a16:creationId xmlns:a16="http://schemas.microsoft.com/office/drawing/2014/main" id="{F164CFB0-9152-EA0E-32B0-CF47228A555B}"/>
              </a:ext>
            </a:extLst>
          </p:cNvPr>
          <p:cNvSpPr>
            <a:spLocks noGrp="1"/>
          </p:cNvSpPr>
          <p:nvPr>
            <p:ph type="title" hasCustomPrompt="1"/>
          </p:nvPr>
        </p:nvSpPr>
        <p:spPr>
          <a:xfrm>
            <a:off x="864001" y="860400"/>
            <a:ext cx="6085439" cy="1107996"/>
          </a:xfrm>
        </p:spPr>
        <p:txBody>
          <a:bodyPr/>
          <a:lstStyle>
            <a:lvl1pPr>
              <a:defRPr sz="4000"/>
            </a:lvl1pPr>
          </a:lstStyle>
          <a:p>
            <a:r>
              <a:rPr lang="en-US" dirty="0"/>
              <a:t>Click to edit </a:t>
            </a:r>
            <a:br>
              <a:rPr lang="en-US" dirty="0"/>
            </a:br>
            <a:r>
              <a:rPr lang="en-US" dirty="0"/>
              <a:t>Master title style</a:t>
            </a:r>
          </a:p>
        </p:txBody>
      </p:sp>
      <p:sp>
        <p:nvSpPr>
          <p:cNvPr id="5" name="Subtitle">
            <a:extLst>
              <a:ext uri="{FF2B5EF4-FFF2-40B4-BE49-F238E27FC236}">
                <a16:creationId xmlns:a16="http://schemas.microsoft.com/office/drawing/2014/main" id="{51731E93-157E-2331-47C8-CAA371813A69}"/>
              </a:ext>
            </a:extLst>
          </p:cNvPr>
          <p:cNvSpPr>
            <a:spLocks noGrp="1"/>
          </p:cNvSpPr>
          <p:nvPr>
            <p:ph type="body" sz="quarter" idx="40" hasCustomPrompt="1"/>
          </p:nvPr>
        </p:nvSpPr>
        <p:spPr>
          <a:xfrm>
            <a:off x="878400" y="1771200"/>
            <a:ext cx="6073396"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Tree>
    <p:extLst>
      <p:ext uri="{BB962C8B-B14F-4D97-AF65-F5344CB8AC3E}">
        <p14:creationId xmlns:p14="http://schemas.microsoft.com/office/powerpoint/2010/main" val="260738838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hart – Full width,Title, Data">
    <p:spTree>
      <p:nvGrpSpPr>
        <p:cNvPr id="1" name=""/>
        <p:cNvGrpSpPr/>
        <p:nvPr/>
      </p:nvGrpSpPr>
      <p:grpSpPr>
        <a:xfrm>
          <a:off x="0" y="0"/>
          <a:ext cx="0" cy="0"/>
          <a:chOff x="0" y="0"/>
          <a:chExt cx="0" cy="0"/>
        </a:xfrm>
      </p:grpSpPr>
      <p:sp>
        <p:nvSpPr>
          <p:cNvPr id="7" name="Chart Placeholder">
            <a:extLst>
              <a:ext uri="{FF2B5EF4-FFF2-40B4-BE49-F238E27FC236}">
                <a16:creationId xmlns:a16="http://schemas.microsoft.com/office/drawing/2014/main" id="{BF870B5E-5487-328C-F161-4B5DDE8D297F}"/>
              </a:ext>
            </a:extLst>
          </p:cNvPr>
          <p:cNvSpPr>
            <a:spLocks noGrp="1"/>
          </p:cNvSpPr>
          <p:nvPr>
            <p:ph type="chart" sz="quarter" idx="41"/>
          </p:nvPr>
        </p:nvSpPr>
        <p:spPr>
          <a:xfrm>
            <a:off x="0" y="898525"/>
            <a:ext cx="12192000" cy="5959475"/>
          </a:xfrm>
        </p:spPr>
        <p:txBody>
          <a:bodyPr/>
          <a:lstStyle>
            <a:lvl1pPr algn="r">
              <a:defRPr/>
            </a:lvl1pPr>
          </a:lstStyle>
          <a:p>
            <a:r>
              <a:rPr lang="en-GB"/>
              <a:t>Click icon to add chart</a:t>
            </a:r>
            <a:endParaRPr lang="en-US" dirty="0"/>
          </a:p>
        </p:txBody>
      </p:sp>
      <p:sp>
        <p:nvSpPr>
          <p:cNvPr id="3" name="Slide Number Placeholder">
            <a:extLst>
              <a:ext uri="{FF2B5EF4-FFF2-40B4-BE49-F238E27FC236}">
                <a16:creationId xmlns:a16="http://schemas.microsoft.com/office/drawing/2014/main" id="{1787A734-3D12-537D-1AC2-7BE9C720945F}"/>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5" name="Footer Placeholder">
            <a:extLst>
              <a:ext uri="{FF2B5EF4-FFF2-40B4-BE49-F238E27FC236}">
                <a16:creationId xmlns:a16="http://schemas.microsoft.com/office/drawing/2014/main" id="{DE0804C8-D9D8-0556-B22E-6852D95F12C6}"/>
              </a:ext>
            </a:extLst>
          </p:cNvPr>
          <p:cNvSpPr>
            <a:spLocks noGrp="1"/>
          </p:cNvSpPr>
          <p:nvPr>
            <p:ph type="ftr" sz="quarter" idx="42"/>
          </p:nvPr>
        </p:nvSpPr>
        <p:spPr/>
        <p:txBody>
          <a:bodyPr/>
          <a:lstStyle/>
          <a:p>
            <a:r>
              <a:rPr lang="en-GB"/>
              <a:t>Copyright © 2023 HCL Technologies | Confidential</a:t>
            </a:r>
            <a:endParaRPr lang="en-GB" dirty="0"/>
          </a:p>
        </p:txBody>
      </p:sp>
      <p:sp>
        <p:nvSpPr>
          <p:cNvPr id="4" name="Title 1">
            <a:extLst>
              <a:ext uri="{FF2B5EF4-FFF2-40B4-BE49-F238E27FC236}">
                <a16:creationId xmlns:a16="http://schemas.microsoft.com/office/drawing/2014/main" id="{F164CFB0-9152-EA0E-32B0-CF47228A555B}"/>
              </a:ext>
            </a:extLst>
          </p:cNvPr>
          <p:cNvSpPr>
            <a:spLocks noGrp="1"/>
          </p:cNvSpPr>
          <p:nvPr>
            <p:ph type="title" hasCustomPrompt="1"/>
          </p:nvPr>
        </p:nvSpPr>
        <p:spPr>
          <a:xfrm>
            <a:off x="864001" y="860400"/>
            <a:ext cx="8616549" cy="1107996"/>
          </a:xfrm>
        </p:spPr>
        <p:txBody>
          <a:bodyPr/>
          <a:lstStyle>
            <a:lvl1pPr>
              <a:defRPr sz="4000"/>
            </a:lvl1pPr>
          </a:lstStyle>
          <a:p>
            <a:r>
              <a:rPr lang="en-US" dirty="0"/>
              <a:t>Click to edit </a:t>
            </a:r>
            <a:br>
              <a:rPr lang="en-US" dirty="0"/>
            </a:br>
            <a:r>
              <a:rPr lang="en-US" dirty="0"/>
              <a:t>Master title style</a:t>
            </a:r>
          </a:p>
        </p:txBody>
      </p:sp>
      <p:sp>
        <p:nvSpPr>
          <p:cNvPr id="2" name="Text Placeholder 1">
            <a:extLst>
              <a:ext uri="{FF2B5EF4-FFF2-40B4-BE49-F238E27FC236}">
                <a16:creationId xmlns:a16="http://schemas.microsoft.com/office/drawing/2014/main" id="{764CD9FE-6A57-8F24-BA52-2E339734F355}"/>
              </a:ext>
            </a:extLst>
          </p:cNvPr>
          <p:cNvSpPr>
            <a:spLocks noGrp="1"/>
          </p:cNvSpPr>
          <p:nvPr>
            <p:ph type="body" sz="quarter" idx="17" hasCustomPrompt="1"/>
          </p:nvPr>
        </p:nvSpPr>
        <p:spPr>
          <a:xfrm>
            <a:off x="898525" y="2577600"/>
            <a:ext cx="2493261" cy="1536337"/>
          </a:xfrm>
        </p:spPr>
        <p:txBody>
          <a:bodyPr/>
          <a:lstStyle>
            <a:lvl1pPr>
              <a:spcAft>
                <a:spcPts val="900"/>
              </a:spcAft>
              <a:defRPr sz="4000">
                <a:solidFill>
                  <a:schemeClr val="tx1"/>
                </a:solidFill>
              </a:defRPr>
            </a:lvl1pPr>
            <a:lvl2pPr marL="0" indent="0">
              <a:buNone/>
              <a:defRPr sz="1600">
                <a:solidFill>
                  <a:schemeClr val="tx1"/>
                </a:solidFill>
              </a:defRPr>
            </a:lvl2pPr>
            <a:lvl3pPr marL="180000" indent="-180000">
              <a:buClr>
                <a:schemeClr val="accent3"/>
              </a:buClr>
              <a:buFont typeface="HCLTech Roobert Light" pitchFamily="50" charset="0"/>
              <a:buChar char="•"/>
              <a:defRPr sz="1600">
                <a:solidFill>
                  <a:schemeClr val="tx1"/>
                </a:solidFill>
              </a:defRPr>
            </a:lvl3pPr>
            <a:lvl4pPr>
              <a:buClr>
                <a:schemeClr val="accent3"/>
              </a:buClr>
              <a:defRPr sz="1400">
                <a:solidFill>
                  <a:schemeClr val="tx1"/>
                </a:solidFill>
              </a:defRPr>
            </a:lvl4pPr>
          </a:lstStyle>
          <a:p>
            <a:pPr lvl="0"/>
            <a:r>
              <a:rPr lang="en-US" dirty="0"/>
              <a:t>#</a:t>
            </a:r>
          </a:p>
          <a:p>
            <a:pPr lvl="1"/>
            <a:r>
              <a:rPr lang="en-US" dirty="0"/>
              <a:t>Second level</a:t>
            </a:r>
          </a:p>
          <a:p>
            <a:pPr lvl="2"/>
            <a:r>
              <a:rPr lang="en-US" dirty="0"/>
              <a:t>Third level</a:t>
            </a:r>
          </a:p>
        </p:txBody>
      </p:sp>
    </p:spTree>
    <p:extLst>
      <p:ext uri="{BB962C8B-B14F-4D97-AF65-F5344CB8AC3E}">
        <p14:creationId xmlns:p14="http://schemas.microsoft.com/office/powerpoint/2010/main" val="2736787839"/>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hart – Intro, Data, Chart (Light)">
    <p:spTree>
      <p:nvGrpSpPr>
        <p:cNvPr id="1" name=""/>
        <p:cNvGrpSpPr/>
        <p:nvPr/>
      </p:nvGrpSpPr>
      <p:grpSpPr>
        <a:xfrm>
          <a:off x="0" y="0"/>
          <a:ext cx="0" cy="0"/>
          <a:chOff x="0" y="0"/>
          <a:chExt cx="0" cy="0"/>
        </a:xfrm>
      </p:grpSpPr>
      <p:sp>
        <p:nvSpPr>
          <p:cNvPr id="9" name="Gray BG">
            <a:extLst>
              <a:ext uri="{FF2B5EF4-FFF2-40B4-BE49-F238E27FC236}">
                <a16:creationId xmlns:a16="http://schemas.microsoft.com/office/drawing/2014/main" id="{C5FAE19C-E1AF-8D4F-A31F-805F452F4FE6}"/>
              </a:ext>
              <a:ext uri="{C183D7F6-B498-43B3-948B-1728B52AA6E4}">
                <adec:decorative xmlns:adec="http://schemas.microsoft.com/office/drawing/2017/decorative" val="1"/>
              </a:ext>
            </a:extLst>
          </p:cNvPr>
          <p:cNvSpPr/>
          <p:nvPr userDrawn="1"/>
        </p:nvSpPr>
        <p:spPr>
          <a:xfrm>
            <a:off x="0" y="1"/>
            <a:ext cx="12192000" cy="2671780"/>
          </a:xfrm>
          <a:prstGeom prst="rect">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a:extLst>
              <a:ext uri="{FF2B5EF4-FFF2-40B4-BE49-F238E27FC236}">
                <a16:creationId xmlns:a16="http://schemas.microsoft.com/office/drawing/2014/main" id="{F4BE5A16-32F2-BD57-DA57-BE728D62AD9D}"/>
              </a:ext>
            </a:extLst>
          </p:cNvPr>
          <p:cNvSpPr>
            <a:spLocks noGrp="1"/>
          </p:cNvSpPr>
          <p:nvPr>
            <p:ph type="sldNum" sz="quarter" idx="11"/>
          </p:nvPr>
        </p:nvSpPr>
        <p:spPr/>
        <p:txBody>
          <a:bodyPr/>
          <a:lstStyle/>
          <a:p>
            <a:fld id="{131B1B71-F777-4265-92BF-3E95CD792424}" type="slidenum">
              <a:rPr lang="en-US" smtClean="0"/>
              <a:pPr/>
              <a:t>‹#›</a:t>
            </a:fld>
            <a:endParaRPr lang="en-US" dirty="0"/>
          </a:p>
        </p:txBody>
      </p:sp>
      <p:sp>
        <p:nvSpPr>
          <p:cNvPr id="5" name="Footer Placeholder">
            <a:extLst>
              <a:ext uri="{FF2B5EF4-FFF2-40B4-BE49-F238E27FC236}">
                <a16:creationId xmlns:a16="http://schemas.microsoft.com/office/drawing/2014/main" id="{A74BBD48-0BB3-9FE6-8CEB-5B25914247A3}"/>
              </a:ext>
            </a:extLst>
          </p:cNvPr>
          <p:cNvSpPr>
            <a:spLocks noGrp="1"/>
          </p:cNvSpPr>
          <p:nvPr>
            <p:ph type="ftr" sz="quarter" idx="42"/>
          </p:nvPr>
        </p:nvSpPr>
        <p:spPr/>
        <p:txBody>
          <a:bodyPr/>
          <a:lstStyle/>
          <a:p>
            <a:r>
              <a:rPr lang="en-GB"/>
              <a:t>Copyright © 2023 HCL Technologies | Confidential</a:t>
            </a:r>
            <a:endParaRPr lang="en-AU"/>
          </a:p>
        </p:txBody>
      </p:sp>
      <p:sp>
        <p:nvSpPr>
          <p:cNvPr id="2" name="Title 1">
            <a:extLst>
              <a:ext uri="{FF2B5EF4-FFF2-40B4-BE49-F238E27FC236}">
                <a16:creationId xmlns:a16="http://schemas.microsoft.com/office/drawing/2014/main" id="{9F8BB889-A048-0AA2-C4CD-B987C992ED60}"/>
              </a:ext>
            </a:extLst>
          </p:cNvPr>
          <p:cNvSpPr>
            <a:spLocks noGrp="1"/>
          </p:cNvSpPr>
          <p:nvPr>
            <p:ph type="title"/>
          </p:nvPr>
        </p:nvSpPr>
        <p:spPr>
          <a:xfrm>
            <a:off x="864001" y="860400"/>
            <a:ext cx="10429474" cy="553998"/>
          </a:xfrm>
        </p:spPr>
        <p:txBody>
          <a:bodyPr/>
          <a:lstStyle>
            <a:lvl1pPr>
              <a:defRPr sz="4000"/>
            </a:lvl1pPr>
          </a:lstStyle>
          <a:p>
            <a:r>
              <a:rPr lang="en-GB"/>
              <a:t>Click to edit Master title style</a:t>
            </a:r>
            <a:endParaRPr lang="en-US" dirty="0"/>
          </a:p>
        </p:txBody>
      </p:sp>
      <p:sp>
        <p:nvSpPr>
          <p:cNvPr id="3" name="Subtitle">
            <a:extLst>
              <a:ext uri="{FF2B5EF4-FFF2-40B4-BE49-F238E27FC236}">
                <a16:creationId xmlns:a16="http://schemas.microsoft.com/office/drawing/2014/main" id="{DAF621C7-5848-C0DA-B352-CFA88B2FFA7A}"/>
              </a:ext>
            </a:extLst>
          </p:cNvPr>
          <p:cNvSpPr>
            <a:spLocks noGrp="1"/>
          </p:cNvSpPr>
          <p:nvPr>
            <p:ph type="body" sz="quarter" idx="41" hasCustomPrompt="1"/>
          </p:nvPr>
        </p:nvSpPr>
        <p:spPr>
          <a:xfrm>
            <a:off x="878399" y="125951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15" name="Data | Content">
            <a:extLst>
              <a:ext uri="{FF2B5EF4-FFF2-40B4-BE49-F238E27FC236}">
                <a16:creationId xmlns:a16="http://schemas.microsoft.com/office/drawing/2014/main" id="{2ED713FE-6F9A-7598-F8A6-9A87C3BA5CA9}"/>
              </a:ext>
            </a:extLst>
          </p:cNvPr>
          <p:cNvSpPr>
            <a:spLocks noGrp="1"/>
          </p:cNvSpPr>
          <p:nvPr>
            <p:ph type="body" sz="quarter" idx="16" hasCustomPrompt="1"/>
          </p:nvPr>
        </p:nvSpPr>
        <p:spPr>
          <a:xfrm>
            <a:off x="900000" y="3225600"/>
            <a:ext cx="3621200" cy="2733875"/>
          </a:xfrm>
        </p:spPr>
        <p:txBody>
          <a:bodyPr/>
          <a:lstStyle>
            <a:lvl1pPr>
              <a:lnSpc>
                <a:spcPct val="75000"/>
              </a:lnSpc>
              <a:spcBef>
                <a:spcPts val="0"/>
              </a:spcBef>
              <a:spcAft>
                <a:spcPts val="0"/>
              </a:spcAft>
              <a:defRPr sz="4400" b="0">
                <a:solidFill>
                  <a:schemeClr val="accent3"/>
                </a:solidFill>
                <a:latin typeface="+mn-lt"/>
              </a:defRPr>
            </a:lvl1pPr>
            <a:lvl2pPr marL="0" indent="0">
              <a:spcBef>
                <a:spcPts val="0"/>
              </a:spcBef>
              <a:spcAft>
                <a:spcPts val="3000"/>
              </a:spcAft>
              <a:buNone/>
              <a:defRPr sz="1800">
                <a:solidFill>
                  <a:schemeClr val="accent3"/>
                </a:solidFill>
                <a:latin typeface="+mn-lt"/>
              </a:defRPr>
            </a:lvl2pPr>
            <a:lvl3pPr marL="0" indent="0">
              <a:spcBef>
                <a:spcPts val="0"/>
              </a:spcBef>
              <a:spcAft>
                <a:spcPts val="0"/>
              </a:spcAft>
              <a:buNone/>
              <a:defRPr sz="1600">
                <a:solidFill>
                  <a:schemeClr val="tx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a:p>
            <a:pPr lvl="2"/>
            <a:r>
              <a:rPr lang="en-US" dirty="0"/>
              <a:t>Third level</a:t>
            </a:r>
          </a:p>
        </p:txBody>
      </p:sp>
      <p:sp>
        <p:nvSpPr>
          <p:cNvPr id="12" name="Chart Placeholder 1">
            <a:extLst>
              <a:ext uri="{FF2B5EF4-FFF2-40B4-BE49-F238E27FC236}">
                <a16:creationId xmlns:a16="http://schemas.microsoft.com/office/drawing/2014/main" id="{52BF2513-C6FA-EB85-0C48-D27521D27D12}"/>
              </a:ext>
            </a:extLst>
          </p:cNvPr>
          <p:cNvSpPr>
            <a:spLocks noGrp="1"/>
          </p:cNvSpPr>
          <p:nvPr>
            <p:ph type="chart" sz="quarter" idx="40"/>
          </p:nvPr>
        </p:nvSpPr>
        <p:spPr>
          <a:xfrm>
            <a:off x="4956175" y="2872800"/>
            <a:ext cx="6337300" cy="3086676"/>
          </a:xfrm>
        </p:spPr>
        <p:txBody>
          <a:bodyPr/>
          <a:lstStyle>
            <a:lvl1pPr>
              <a:defRPr sz="1400">
                <a:solidFill>
                  <a:schemeClr val="tx1"/>
                </a:solidFill>
              </a:defRPr>
            </a:lvl1pPr>
          </a:lstStyle>
          <a:p>
            <a:r>
              <a:rPr lang="en-GB"/>
              <a:t>Click icon to add chart</a:t>
            </a:r>
            <a:endParaRPr lang="en-US" dirty="0"/>
          </a:p>
        </p:txBody>
      </p:sp>
    </p:spTree>
    <p:extLst>
      <p:ext uri="{BB962C8B-B14F-4D97-AF65-F5344CB8AC3E}">
        <p14:creationId xmlns:p14="http://schemas.microsoft.com/office/powerpoint/2010/main" val="128194111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Chart – Intro, Data, Chart (Dark)">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EE46A231-2EB4-422E-1FDA-E98FAF3F598B}"/>
              </a:ext>
              <a:ext uri="{C183D7F6-B498-43B3-948B-1728B52AA6E4}">
                <adec:decorative xmlns:adec="http://schemas.microsoft.com/office/drawing/2017/decorative" val="1"/>
              </a:ext>
            </a:extLst>
          </p:cNvPr>
          <p:cNvSpPr/>
          <p:nvPr userDrawn="1"/>
        </p:nvSpPr>
        <p:spPr>
          <a:xfrm>
            <a:off x="4696992" y="2667000"/>
            <a:ext cx="7677887" cy="4368500"/>
          </a:xfrm>
          <a:prstGeom prst="roundRect">
            <a:avLst>
              <a:gd name="adj" fmla="val 1303"/>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HCLTech Logo">
            <a:extLst>
              <a:ext uri="{FF2B5EF4-FFF2-40B4-BE49-F238E27FC236}">
                <a16:creationId xmlns:a16="http://schemas.microsoft.com/office/drawing/2014/main" id="{4FDAD487-7425-BF23-7C3C-8F3B4C2A71A5}"/>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480993" y="6366959"/>
            <a:ext cx="878400" cy="262360"/>
          </a:xfrm>
          <a:prstGeom prst="rect">
            <a:avLst/>
          </a:prstGeom>
        </p:spPr>
      </p:pic>
      <p:sp>
        <p:nvSpPr>
          <p:cNvPr id="2" name="Title 1">
            <a:extLst>
              <a:ext uri="{FF2B5EF4-FFF2-40B4-BE49-F238E27FC236}">
                <a16:creationId xmlns:a16="http://schemas.microsoft.com/office/drawing/2014/main" id="{9F8BB889-A048-0AA2-C4CD-B987C992ED60}"/>
              </a:ext>
            </a:extLst>
          </p:cNvPr>
          <p:cNvSpPr>
            <a:spLocks noGrp="1"/>
          </p:cNvSpPr>
          <p:nvPr>
            <p:ph type="title"/>
          </p:nvPr>
        </p:nvSpPr>
        <p:spPr>
          <a:xfrm>
            <a:off x="864001" y="860400"/>
            <a:ext cx="10429474" cy="553998"/>
          </a:xfrm>
        </p:spPr>
        <p:txBody>
          <a:bodyPr/>
          <a:lstStyle>
            <a:lvl1pPr>
              <a:defRPr sz="4000"/>
            </a:lvl1pPr>
          </a:lstStyle>
          <a:p>
            <a:r>
              <a:rPr lang="en-GB"/>
              <a:t>Click to edit Master title style</a:t>
            </a:r>
            <a:endParaRPr lang="en-US" dirty="0"/>
          </a:p>
        </p:txBody>
      </p:sp>
      <p:sp>
        <p:nvSpPr>
          <p:cNvPr id="3" name="Subtitle">
            <a:extLst>
              <a:ext uri="{FF2B5EF4-FFF2-40B4-BE49-F238E27FC236}">
                <a16:creationId xmlns:a16="http://schemas.microsoft.com/office/drawing/2014/main" id="{DAF621C7-5848-C0DA-B352-CFA88B2FFA7A}"/>
              </a:ext>
            </a:extLst>
          </p:cNvPr>
          <p:cNvSpPr>
            <a:spLocks noGrp="1"/>
          </p:cNvSpPr>
          <p:nvPr>
            <p:ph type="body" sz="quarter" idx="41" hasCustomPrompt="1"/>
          </p:nvPr>
        </p:nvSpPr>
        <p:spPr>
          <a:xfrm>
            <a:off x="878399" y="125951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15" name="Data | Content">
            <a:extLst>
              <a:ext uri="{FF2B5EF4-FFF2-40B4-BE49-F238E27FC236}">
                <a16:creationId xmlns:a16="http://schemas.microsoft.com/office/drawing/2014/main" id="{2ED713FE-6F9A-7598-F8A6-9A87C3BA5CA9}"/>
              </a:ext>
            </a:extLst>
          </p:cNvPr>
          <p:cNvSpPr>
            <a:spLocks noGrp="1"/>
          </p:cNvSpPr>
          <p:nvPr>
            <p:ph type="body" sz="quarter" idx="16" hasCustomPrompt="1"/>
          </p:nvPr>
        </p:nvSpPr>
        <p:spPr>
          <a:xfrm>
            <a:off x="-167256" y="2667000"/>
            <a:ext cx="4683909" cy="4368501"/>
          </a:xfrm>
          <a:prstGeom prst="roundRect">
            <a:avLst>
              <a:gd name="adj" fmla="val 1317"/>
            </a:avLst>
          </a:prstGeom>
          <a:gradFill>
            <a:gsLst>
              <a:gs pos="10000">
                <a:schemeClr val="tx2"/>
              </a:gs>
              <a:gs pos="100000">
                <a:schemeClr val="accent4"/>
              </a:gs>
            </a:gsLst>
            <a:lin ang="0" scaled="1"/>
          </a:gradFill>
        </p:spPr>
        <p:txBody>
          <a:bodyPr lIns="1044000" tIns="540000" rIns="360000"/>
          <a:lstStyle>
            <a:lvl1pPr>
              <a:lnSpc>
                <a:spcPct val="75000"/>
              </a:lnSpc>
              <a:spcBef>
                <a:spcPts val="0"/>
              </a:spcBef>
              <a:spcAft>
                <a:spcPts val="0"/>
              </a:spcAft>
              <a:defRPr sz="4400" b="0">
                <a:solidFill>
                  <a:schemeClr val="bg1"/>
                </a:solidFill>
                <a:latin typeface="+mn-lt"/>
              </a:defRPr>
            </a:lvl1pPr>
            <a:lvl2pPr marL="0" indent="0">
              <a:spcBef>
                <a:spcPts val="0"/>
              </a:spcBef>
              <a:spcAft>
                <a:spcPts val="3000"/>
              </a:spcAft>
              <a:buClr>
                <a:schemeClr val="bg1"/>
              </a:buClr>
              <a:buNone/>
              <a:defRPr sz="1800">
                <a:solidFill>
                  <a:schemeClr val="bg1"/>
                </a:solidFill>
                <a:latin typeface="+mn-lt"/>
              </a:defRPr>
            </a:lvl2pPr>
            <a:lvl3pPr marL="0" indent="0">
              <a:spcBef>
                <a:spcPts val="0"/>
              </a:spcBef>
              <a:spcAft>
                <a:spcPts val="0"/>
              </a:spcAft>
              <a:buNone/>
              <a:defRPr sz="16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a:p>
            <a:pPr lvl="2"/>
            <a:r>
              <a:rPr lang="en-US" dirty="0"/>
              <a:t>Third level</a:t>
            </a:r>
          </a:p>
        </p:txBody>
      </p:sp>
      <p:sp>
        <p:nvSpPr>
          <p:cNvPr id="12" name="Chart Placeholder 1">
            <a:extLst>
              <a:ext uri="{FF2B5EF4-FFF2-40B4-BE49-F238E27FC236}">
                <a16:creationId xmlns:a16="http://schemas.microsoft.com/office/drawing/2014/main" id="{52BF2513-C6FA-EB85-0C48-D27521D27D12}"/>
              </a:ext>
            </a:extLst>
          </p:cNvPr>
          <p:cNvSpPr>
            <a:spLocks noGrp="1"/>
          </p:cNvSpPr>
          <p:nvPr>
            <p:ph type="chart" sz="quarter" idx="40"/>
          </p:nvPr>
        </p:nvSpPr>
        <p:spPr>
          <a:xfrm>
            <a:off x="4956175" y="2872800"/>
            <a:ext cx="6337300" cy="3086676"/>
          </a:xfrm>
        </p:spPr>
        <p:txBody>
          <a:bodyPr/>
          <a:lstStyle>
            <a:lvl1pPr>
              <a:defRPr sz="1400">
                <a:solidFill>
                  <a:schemeClr val="tx1"/>
                </a:solidFill>
              </a:defRPr>
            </a:lvl1pPr>
          </a:lstStyle>
          <a:p>
            <a:r>
              <a:rPr lang="en-GB"/>
              <a:t>Click icon to add chart</a:t>
            </a:r>
            <a:endParaRPr lang="en-US" dirty="0"/>
          </a:p>
        </p:txBody>
      </p:sp>
      <p:sp>
        <p:nvSpPr>
          <p:cNvPr id="4" name="Slide Number Placeholder">
            <a:extLst>
              <a:ext uri="{FF2B5EF4-FFF2-40B4-BE49-F238E27FC236}">
                <a16:creationId xmlns:a16="http://schemas.microsoft.com/office/drawing/2014/main" id="{F4BE5A16-32F2-BD57-DA57-BE728D62AD9D}"/>
              </a:ext>
            </a:extLst>
          </p:cNvPr>
          <p:cNvSpPr>
            <a:spLocks noGrp="1"/>
          </p:cNvSpPr>
          <p:nvPr>
            <p:ph type="sldNum" sz="quarter" idx="11"/>
          </p:nvPr>
        </p:nvSpPr>
        <p:spPr/>
        <p:txBody>
          <a:bodyPr/>
          <a:lstStyle>
            <a:lvl1pPr>
              <a:defRPr>
                <a:solidFill>
                  <a:schemeClr val="bg1">
                    <a:alpha val="50000"/>
                  </a:schemeClr>
                </a:solidFill>
              </a:defRPr>
            </a:lvl1pPr>
          </a:lstStyle>
          <a:p>
            <a:fld id="{131B1B71-F777-4265-92BF-3E95CD792424}" type="slidenum">
              <a:rPr lang="en-US" smtClean="0"/>
              <a:pPr/>
              <a:t>‹#›</a:t>
            </a:fld>
            <a:endParaRPr lang="en-US" dirty="0"/>
          </a:p>
        </p:txBody>
      </p:sp>
      <p:sp>
        <p:nvSpPr>
          <p:cNvPr id="5" name="Footer Placeholder">
            <a:extLst>
              <a:ext uri="{FF2B5EF4-FFF2-40B4-BE49-F238E27FC236}">
                <a16:creationId xmlns:a16="http://schemas.microsoft.com/office/drawing/2014/main" id="{9303A434-C8E2-C71E-EDA2-EBF8CC74ED8A}"/>
              </a:ext>
            </a:extLst>
          </p:cNvPr>
          <p:cNvSpPr>
            <a:spLocks noGrp="1"/>
          </p:cNvSpPr>
          <p:nvPr>
            <p:ph type="ftr" sz="quarter" idx="42"/>
          </p:nvPr>
        </p:nvSpPr>
        <p:spPr/>
        <p:txBody>
          <a:bodyPr vert="horz" wrap="square" lIns="0" tIns="0" rIns="0" bIns="0" rtlCol="0" anchor="b">
            <a:spAutoFit/>
          </a:bodyPr>
          <a:lstStyle>
            <a:lvl1pPr>
              <a:defRPr lang="en-GB" smtClean="0">
                <a:solidFill>
                  <a:schemeClr val="bg1">
                    <a:alpha val="50000"/>
                  </a:schemeClr>
                </a:solidFill>
              </a:defRPr>
            </a:lvl1pPr>
          </a:lstStyle>
          <a:p>
            <a:r>
              <a:rPr lang="en-AU"/>
              <a:t>Copyright © 2023 HCL Technologies | Confidential</a:t>
            </a:r>
            <a:endParaRPr lang="en-AU" dirty="0"/>
          </a:p>
        </p:txBody>
      </p:sp>
    </p:spTree>
    <p:extLst>
      <p:ext uri="{BB962C8B-B14F-4D97-AF65-F5344CB8AC3E}">
        <p14:creationId xmlns:p14="http://schemas.microsoft.com/office/powerpoint/2010/main" val="1760864776"/>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hart (3) – three key points ">
    <p:spTree>
      <p:nvGrpSpPr>
        <p:cNvPr id="1" name=""/>
        <p:cNvGrpSpPr/>
        <p:nvPr/>
      </p:nvGrpSpPr>
      <p:grpSpPr>
        <a:xfrm>
          <a:off x="0" y="0"/>
          <a:ext cx="0" cy="0"/>
          <a:chOff x="0" y="0"/>
          <a:chExt cx="0" cy="0"/>
        </a:xfrm>
      </p:grpSpPr>
      <p:sp>
        <p:nvSpPr>
          <p:cNvPr id="32" name="Rectangle: Rounded Corners">
            <a:extLst>
              <a:ext uri="{FF2B5EF4-FFF2-40B4-BE49-F238E27FC236}">
                <a16:creationId xmlns:a16="http://schemas.microsoft.com/office/drawing/2014/main" id="{1241D376-CBD8-4AE2-7DD9-1C788963AEFE}"/>
              </a:ext>
              <a:ext uri="{C183D7F6-B498-43B3-948B-1728B52AA6E4}">
                <adec:decorative xmlns:adec="http://schemas.microsoft.com/office/drawing/2017/decorative" val="1"/>
              </a:ext>
            </a:extLst>
          </p:cNvPr>
          <p:cNvSpPr/>
          <p:nvPr userDrawn="1"/>
        </p:nvSpPr>
        <p:spPr>
          <a:xfrm>
            <a:off x="8139657" y="180002"/>
            <a:ext cx="3872344" cy="6066811"/>
          </a:xfrm>
          <a:prstGeom prst="roundRect">
            <a:avLst>
              <a:gd name="adj" fmla="val 1603"/>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a:extLst>
              <a:ext uri="{FF2B5EF4-FFF2-40B4-BE49-F238E27FC236}">
                <a16:creationId xmlns:a16="http://schemas.microsoft.com/office/drawing/2014/main" id="{B85E72AF-4DB4-A107-D444-8BE5336891F5}"/>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5CB0B9FC-E5FE-4490-844E-47D7F3C3668A}"/>
              </a:ext>
            </a:extLst>
          </p:cNvPr>
          <p:cNvSpPr>
            <a:spLocks noGrp="1"/>
          </p:cNvSpPr>
          <p:nvPr>
            <p:ph type="ftr" sz="quarter" idx="44"/>
          </p:nvPr>
        </p:nvSpPr>
        <p:spPr/>
        <p:txBody>
          <a:bodyPr/>
          <a:lstStyle/>
          <a:p>
            <a:r>
              <a:rPr lang="en-GB"/>
              <a:t>Copyright © 2023 HCL Technologies | Confidential</a:t>
            </a:r>
            <a:endParaRPr lang="en-GB" dirty="0"/>
          </a:p>
        </p:txBody>
      </p:sp>
      <p:sp>
        <p:nvSpPr>
          <p:cNvPr id="4" name="Title 1">
            <a:extLst>
              <a:ext uri="{FF2B5EF4-FFF2-40B4-BE49-F238E27FC236}">
                <a16:creationId xmlns:a16="http://schemas.microsoft.com/office/drawing/2014/main" id="{9D828D22-96A6-6491-E173-A8E5E2E11B40}"/>
              </a:ext>
            </a:extLst>
          </p:cNvPr>
          <p:cNvSpPr>
            <a:spLocks noGrp="1"/>
          </p:cNvSpPr>
          <p:nvPr>
            <p:ph type="title" hasCustomPrompt="1"/>
          </p:nvPr>
        </p:nvSpPr>
        <p:spPr>
          <a:xfrm>
            <a:off x="864000" y="860400"/>
            <a:ext cx="6806799" cy="1107996"/>
          </a:xfrm>
        </p:spPr>
        <p:txBody>
          <a:bodyPr/>
          <a:lstStyle>
            <a:lvl1pPr>
              <a:defRPr sz="4000"/>
            </a:lvl1pPr>
          </a:lstStyle>
          <a:p>
            <a:r>
              <a:rPr lang="en-US" dirty="0"/>
              <a:t>Click to edit </a:t>
            </a:r>
            <a:br>
              <a:rPr lang="en-US" dirty="0"/>
            </a:br>
            <a:r>
              <a:rPr lang="en-US" dirty="0"/>
              <a:t>Master title style</a:t>
            </a:r>
          </a:p>
        </p:txBody>
      </p:sp>
      <p:sp>
        <p:nvSpPr>
          <p:cNvPr id="5" name="Subtitle">
            <a:extLst>
              <a:ext uri="{FF2B5EF4-FFF2-40B4-BE49-F238E27FC236}">
                <a16:creationId xmlns:a16="http://schemas.microsoft.com/office/drawing/2014/main" id="{371DAC17-A400-13C5-5D23-D86B8B8CA88E}"/>
              </a:ext>
            </a:extLst>
          </p:cNvPr>
          <p:cNvSpPr>
            <a:spLocks noGrp="1"/>
          </p:cNvSpPr>
          <p:nvPr>
            <p:ph type="body" sz="quarter" idx="40" hasCustomPrompt="1"/>
          </p:nvPr>
        </p:nvSpPr>
        <p:spPr>
          <a:xfrm>
            <a:off x="878400" y="1771200"/>
            <a:ext cx="6793328"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16" name="Text Placeholder 1">
            <a:extLst>
              <a:ext uri="{FF2B5EF4-FFF2-40B4-BE49-F238E27FC236}">
                <a16:creationId xmlns:a16="http://schemas.microsoft.com/office/drawing/2014/main" id="{A0F47204-BEFC-25C8-D126-730533ED03CE}"/>
              </a:ext>
            </a:extLst>
          </p:cNvPr>
          <p:cNvSpPr>
            <a:spLocks noGrp="1"/>
          </p:cNvSpPr>
          <p:nvPr>
            <p:ph type="body" sz="quarter" idx="43" hasCustomPrompt="1"/>
          </p:nvPr>
        </p:nvSpPr>
        <p:spPr>
          <a:xfrm>
            <a:off x="900000" y="4769029"/>
            <a:ext cx="1944000" cy="1308363"/>
          </a:xfrm>
        </p:spPr>
        <p:txBody>
          <a:bodyPr tIns="216000"/>
          <a:lstStyle>
            <a:lvl1pPr>
              <a:spcAft>
                <a:spcPts val="600"/>
              </a:spcAft>
              <a:defRPr sz="1800">
                <a:latin typeface="+mj-lt"/>
              </a:defRPr>
            </a:lvl1pPr>
            <a:lvl2pPr marL="0" indent="0">
              <a:buNone/>
              <a:defRPr/>
            </a:lvl2pPr>
          </a:lstStyle>
          <a:p>
            <a:pPr lvl="0"/>
            <a:r>
              <a:rPr lang="en-US" dirty="0"/>
              <a:t>Subhead</a:t>
            </a:r>
          </a:p>
          <a:p>
            <a:pPr lvl="1"/>
            <a:r>
              <a:rPr lang="en-US" dirty="0"/>
              <a:t>Second level</a:t>
            </a:r>
          </a:p>
        </p:txBody>
      </p:sp>
      <p:sp>
        <p:nvSpPr>
          <p:cNvPr id="17" name="Chart Placeholder 1">
            <a:extLst>
              <a:ext uri="{FF2B5EF4-FFF2-40B4-BE49-F238E27FC236}">
                <a16:creationId xmlns:a16="http://schemas.microsoft.com/office/drawing/2014/main" id="{147D4B07-E2D4-BE1D-874F-1A614ED4F654}"/>
              </a:ext>
            </a:extLst>
          </p:cNvPr>
          <p:cNvSpPr>
            <a:spLocks noGrp="1"/>
          </p:cNvSpPr>
          <p:nvPr>
            <p:ph type="chart" sz="quarter" idx="22"/>
          </p:nvPr>
        </p:nvSpPr>
        <p:spPr>
          <a:xfrm>
            <a:off x="900000" y="2825029"/>
            <a:ext cx="1944000" cy="1944000"/>
          </a:xfrm>
        </p:spPr>
        <p:txBody>
          <a:bodyPr/>
          <a:lstStyle/>
          <a:p>
            <a:r>
              <a:rPr lang="en-GB"/>
              <a:t>Click icon to add chart</a:t>
            </a:r>
            <a:endParaRPr lang="en-US" dirty="0"/>
          </a:p>
        </p:txBody>
      </p:sp>
      <p:sp>
        <p:nvSpPr>
          <p:cNvPr id="19" name="Chart Placeholder 2">
            <a:extLst>
              <a:ext uri="{FF2B5EF4-FFF2-40B4-BE49-F238E27FC236}">
                <a16:creationId xmlns:a16="http://schemas.microsoft.com/office/drawing/2014/main" id="{650044AB-375B-B883-3C10-8A44931405CC}"/>
              </a:ext>
            </a:extLst>
          </p:cNvPr>
          <p:cNvSpPr>
            <a:spLocks noGrp="1"/>
          </p:cNvSpPr>
          <p:nvPr>
            <p:ph type="chart" sz="quarter" idx="24"/>
          </p:nvPr>
        </p:nvSpPr>
        <p:spPr>
          <a:xfrm>
            <a:off x="3313941" y="2825029"/>
            <a:ext cx="1944000" cy="1944000"/>
          </a:xfrm>
        </p:spPr>
        <p:txBody>
          <a:bodyPr/>
          <a:lstStyle/>
          <a:p>
            <a:r>
              <a:rPr lang="en-GB"/>
              <a:t>Click icon to add chart</a:t>
            </a:r>
            <a:endParaRPr lang="en-US" dirty="0"/>
          </a:p>
        </p:txBody>
      </p:sp>
      <p:sp>
        <p:nvSpPr>
          <p:cNvPr id="21" name="Chart Placeholder 3">
            <a:extLst>
              <a:ext uri="{FF2B5EF4-FFF2-40B4-BE49-F238E27FC236}">
                <a16:creationId xmlns:a16="http://schemas.microsoft.com/office/drawing/2014/main" id="{EAFAE367-DF0F-5B44-BC65-51D55326092F}"/>
              </a:ext>
            </a:extLst>
          </p:cNvPr>
          <p:cNvSpPr>
            <a:spLocks noGrp="1"/>
          </p:cNvSpPr>
          <p:nvPr>
            <p:ph type="chart" sz="quarter" idx="26"/>
          </p:nvPr>
        </p:nvSpPr>
        <p:spPr>
          <a:xfrm>
            <a:off x="5726799" y="2825029"/>
            <a:ext cx="1944000" cy="1944000"/>
          </a:xfrm>
        </p:spPr>
        <p:txBody>
          <a:bodyPr/>
          <a:lstStyle/>
          <a:p>
            <a:r>
              <a:rPr lang="en-GB"/>
              <a:t>Click icon to add chart</a:t>
            </a:r>
            <a:endParaRPr lang="en-US"/>
          </a:p>
        </p:txBody>
      </p:sp>
      <p:sp>
        <p:nvSpPr>
          <p:cNvPr id="7" name="Number 1">
            <a:extLst>
              <a:ext uri="{FF2B5EF4-FFF2-40B4-BE49-F238E27FC236}">
                <a16:creationId xmlns:a16="http://schemas.microsoft.com/office/drawing/2014/main" id="{8B8F53FD-34BB-62F4-85CF-A2B29DF78AC5}"/>
              </a:ext>
            </a:extLst>
          </p:cNvPr>
          <p:cNvSpPr>
            <a:spLocks noGrp="1"/>
          </p:cNvSpPr>
          <p:nvPr>
            <p:ph type="body" sz="quarter" idx="21" hasCustomPrompt="1"/>
          </p:nvPr>
        </p:nvSpPr>
        <p:spPr>
          <a:xfrm>
            <a:off x="8505137" y="492555"/>
            <a:ext cx="577081" cy="1015663"/>
          </a:xfrm>
        </p:spPr>
        <p:txBody>
          <a:bodyPr wrap="none" anchor="t">
            <a:spAutoFit/>
          </a:bodyPr>
          <a:lstStyle>
            <a:lvl1pPr algn="ctr">
              <a:defRPr sz="6600" b="0">
                <a:solidFill>
                  <a:schemeClr val="tx1"/>
                </a:solidFill>
                <a:latin typeface="+mn-lt"/>
              </a:defRPr>
            </a:lvl1pPr>
          </a:lstStyle>
          <a:p>
            <a:pPr lvl="0"/>
            <a:r>
              <a:rPr lang="en-US" dirty="0"/>
              <a:t>#</a:t>
            </a:r>
          </a:p>
        </p:txBody>
      </p:sp>
      <p:sp>
        <p:nvSpPr>
          <p:cNvPr id="9" name="Number 2">
            <a:extLst>
              <a:ext uri="{FF2B5EF4-FFF2-40B4-BE49-F238E27FC236}">
                <a16:creationId xmlns:a16="http://schemas.microsoft.com/office/drawing/2014/main" id="{A00C4605-89F5-E283-9DAD-6CB4DAB595AD}"/>
              </a:ext>
            </a:extLst>
          </p:cNvPr>
          <p:cNvSpPr>
            <a:spLocks noGrp="1"/>
          </p:cNvSpPr>
          <p:nvPr>
            <p:ph type="body" sz="quarter" idx="39" hasCustomPrompt="1"/>
          </p:nvPr>
        </p:nvSpPr>
        <p:spPr>
          <a:xfrm>
            <a:off x="8505137" y="2470043"/>
            <a:ext cx="577081" cy="1015663"/>
          </a:xfrm>
        </p:spPr>
        <p:txBody>
          <a:bodyPr wrap="none" anchor="t">
            <a:spAutoFit/>
          </a:bodyPr>
          <a:lstStyle>
            <a:lvl1pPr algn="ctr">
              <a:defRPr sz="6600" b="0">
                <a:solidFill>
                  <a:schemeClr val="tx1"/>
                </a:solidFill>
                <a:latin typeface="+mn-lt"/>
              </a:defRPr>
            </a:lvl1pPr>
          </a:lstStyle>
          <a:p>
            <a:pPr lvl="0"/>
            <a:r>
              <a:rPr lang="en-US" dirty="0"/>
              <a:t>#</a:t>
            </a:r>
          </a:p>
        </p:txBody>
      </p:sp>
      <p:sp>
        <p:nvSpPr>
          <p:cNvPr id="11" name="Number 3">
            <a:extLst>
              <a:ext uri="{FF2B5EF4-FFF2-40B4-BE49-F238E27FC236}">
                <a16:creationId xmlns:a16="http://schemas.microsoft.com/office/drawing/2014/main" id="{F356CE7B-BE6C-3A64-D58B-241AF81F1023}"/>
              </a:ext>
            </a:extLst>
          </p:cNvPr>
          <p:cNvSpPr>
            <a:spLocks noGrp="1"/>
          </p:cNvSpPr>
          <p:nvPr>
            <p:ph type="body" sz="quarter" idx="42" hasCustomPrompt="1"/>
          </p:nvPr>
        </p:nvSpPr>
        <p:spPr>
          <a:xfrm>
            <a:off x="8505137" y="4449768"/>
            <a:ext cx="577081" cy="1015663"/>
          </a:xfrm>
        </p:spPr>
        <p:txBody>
          <a:bodyPr wrap="none" anchor="t">
            <a:spAutoFit/>
          </a:bodyPr>
          <a:lstStyle>
            <a:lvl1pPr algn="ctr">
              <a:defRPr sz="6600" b="0">
                <a:solidFill>
                  <a:schemeClr val="tx1"/>
                </a:solidFill>
                <a:latin typeface="+mn-lt"/>
              </a:defRPr>
            </a:lvl1pPr>
          </a:lstStyle>
          <a:p>
            <a:pPr lvl="0"/>
            <a:r>
              <a:rPr lang="en-US" dirty="0"/>
              <a:t>#</a:t>
            </a:r>
          </a:p>
        </p:txBody>
      </p:sp>
      <p:grpSp>
        <p:nvGrpSpPr>
          <p:cNvPr id="13" name="Lines">
            <a:extLst>
              <a:ext uri="{FF2B5EF4-FFF2-40B4-BE49-F238E27FC236}">
                <a16:creationId xmlns:a16="http://schemas.microsoft.com/office/drawing/2014/main" id="{43E58955-416D-C002-BCF3-BC0101880D6D}"/>
              </a:ext>
            </a:extLst>
          </p:cNvPr>
          <p:cNvGrpSpPr/>
          <p:nvPr userDrawn="1"/>
        </p:nvGrpSpPr>
        <p:grpSpPr>
          <a:xfrm>
            <a:off x="8561998" y="2243563"/>
            <a:ext cx="3098556" cy="1979725"/>
            <a:chOff x="8561998" y="2243563"/>
            <a:chExt cx="3098556" cy="1979725"/>
          </a:xfrm>
        </p:grpSpPr>
        <p:cxnSp>
          <p:nvCxnSpPr>
            <p:cNvPr id="14" name="Straight Connector 13">
              <a:extLst>
                <a:ext uri="{FF2B5EF4-FFF2-40B4-BE49-F238E27FC236}">
                  <a16:creationId xmlns:a16="http://schemas.microsoft.com/office/drawing/2014/main" id="{C30544D8-E86F-F70B-32CB-B135A3752886}"/>
                </a:ext>
              </a:extLst>
            </p:cNvPr>
            <p:cNvCxnSpPr>
              <a:cxnSpLocks/>
            </p:cNvCxnSpPr>
            <p:nvPr/>
          </p:nvCxnSpPr>
          <p:spPr>
            <a:xfrm>
              <a:off x="8561998" y="2243563"/>
              <a:ext cx="3098556"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D31ED9F-F030-CD8F-9C93-C464E507E454}"/>
                </a:ext>
              </a:extLst>
            </p:cNvPr>
            <p:cNvCxnSpPr>
              <a:cxnSpLocks/>
            </p:cNvCxnSpPr>
            <p:nvPr/>
          </p:nvCxnSpPr>
          <p:spPr>
            <a:xfrm>
              <a:off x="8561998" y="4223288"/>
              <a:ext cx="3098556"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grpSp>
      <p:sp>
        <p:nvSpPr>
          <p:cNvPr id="22" name="Text Placeholder 1">
            <a:extLst>
              <a:ext uri="{FF2B5EF4-FFF2-40B4-BE49-F238E27FC236}">
                <a16:creationId xmlns:a16="http://schemas.microsoft.com/office/drawing/2014/main" id="{597D1CE6-B5BD-97D9-1E8A-92AA48678F57}"/>
              </a:ext>
            </a:extLst>
          </p:cNvPr>
          <p:cNvSpPr>
            <a:spLocks noGrp="1"/>
          </p:cNvSpPr>
          <p:nvPr>
            <p:ph type="body" sz="quarter" idx="18" hasCustomPrompt="1"/>
          </p:nvPr>
        </p:nvSpPr>
        <p:spPr>
          <a:xfrm>
            <a:off x="8575674" y="675315"/>
            <a:ext cx="3098555" cy="1246234"/>
          </a:xfrm>
        </p:spPr>
        <p:txBody>
          <a:bodyPr wrap="square" lIns="648000" rIns="144000">
            <a:noAutofit/>
          </a:bodyPr>
          <a:lstStyle>
            <a:lvl1pPr>
              <a:spcAft>
                <a:spcPts val="900"/>
              </a:spcAft>
              <a:defRPr sz="1800">
                <a:latin typeface="+mj-lt"/>
              </a:defRPr>
            </a:lvl1pPr>
            <a:lvl2pPr marL="0" indent="0">
              <a:buNone/>
              <a:defRPr/>
            </a:lvl2pPr>
            <a:lvl3pPr marL="180000" indent="-180000">
              <a:buFont typeface="HCLTech Roobert Light" pitchFamily="50" charset="0"/>
              <a:buChar char="•"/>
              <a:defRPr/>
            </a:lvl3pPr>
          </a:lstStyle>
          <a:p>
            <a:pPr lvl="0"/>
            <a:r>
              <a:rPr lang="en-US" dirty="0"/>
              <a:t>Insert Subhead</a:t>
            </a:r>
          </a:p>
          <a:p>
            <a:pPr lvl="1"/>
            <a:r>
              <a:rPr lang="en-US" dirty="0"/>
              <a:t>Second level</a:t>
            </a:r>
          </a:p>
          <a:p>
            <a:pPr lvl="2"/>
            <a:r>
              <a:rPr lang="en-US" dirty="0"/>
              <a:t>Third level</a:t>
            </a:r>
          </a:p>
        </p:txBody>
      </p:sp>
      <p:sp>
        <p:nvSpPr>
          <p:cNvPr id="23" name="Text Placeholder 1">
            <a:extLst>
              <a:ext uri="{FF2B5EF4-FFF2-40B4-BE49-F238E27FC236}">
                <a16:creationId xmlns:a16="http://schemas.microsoft.com/office/drawing/2014/main" id="{AA21015E-83C9-08FF-3D4A-53570AF82E0D}"/>
              </a:ext>
            </a:extLst>
          </p:cNvPr>
          <p:cNvSpPr>
            <a:spLocks noGrp="1"/>
          </p:cNvSpPr>
          <p:nvPr>
            <p:ph type="body" sz="quarter" idx="45" hasCustomPrompt="1"/>
          </p:nvPr>
        </p:nvSpPr>
        <p:spPr>
          <a:xfrm>
            <a:off x="8575674" y="2635342"/>
            <a:ext cx="3098555" cy="1246234"/>
          </a:xfrm>
        </p:spPr>
        <p:txBody>
          <a:bodyPr wrap="square" lIns="648000" rIns="144000">
            <a:noAutofit/>
          </a:bodyPr>
          <a:lstStyle>
            <a:lvl1pPr>
              <a:spcAft>
                <a:spcPts val="900"/>
              </a:spcAft>
              <a:defRPr lang="en-US" sz="1800" b="0" kern="1200" dirty="0">
                <a:solidFill>
                  <a:schemeClr val="tx1"/>
                </a:solidFill>
                <a:latin typeface="+mj-lt"/>
                <a:ea typeface="+mn-ea"/>
                <a:cs typeface="+mj-cs"/>
              </a:defRPr>
            </a:lvl1pPr>
            <a:lvl2pPr marL="0" indent="0">
              <a:buNone/>
              <a:defRPr/>
            </a:lvl2pPr>
            <a:lvl3pPr marL="180000" indent="-180000">
              <a:buFont typeface="HCLTech Roobert Light" pitchFamily="50" charset="0"/>
              <a:buChar char="•"/>
              <a:defRPr/>
            </a:lvl3pPr>
          </a:lstStyle>
          <a:p>
            <a:pPr marL="0" lvl="0" indent="0" algn="l" defTabSz="914400" rtl="0" eaLnBrk="1" latinLnBrk="0" hangingPunct="1">
              <a:lnSpc>
                <a:spcPct val="100000"/>
              </a:lnSpc>
              <a:spcBef>
                <a:spcPts val="0"/>
              </a:spcBef>
              <a:spcAft>
                <a:spcPts val="900"/>
              </a:spcAft>
              <a:buFont typeface="HCLTech Roobert Light" panose="020B0604020202020204" pitchFamily="34" charset="0"/>
              <a:buNone/>
            </a:pPr>
            <a:r>
              <a:rPr lang="en-US" dirty="0"/>
              <a:t>Insert Subhead</a:t>
            </a:r>
          </a:p>
          <a:p>
            <a:pPr lvl="1"/>
            <a:r>
              <a:rPr lang="en-US" dirty="0"/>
              <a:t>Second level</a:t>
            </a:r>
          </a:p>
          <a:p>
            <a:pPr lvl="2"/>
            <a:r>
              <a:rPr lang="en-US" dirty="0"/>
              <a:t>Third level</a:t>
            </a:r>
          </a:p>
        </p:txBody>
      </p:sp>
      <p:sp>
        <p:nvSpPr>
          <p:cNvPr id="25" name="Text Placeholder 1">
            <a:extLst>
              <a:ext uri="{FF2B5EF4-FFF2-40B4-BE49-F238E27FC236}">
                <a16:creationId xmlns:a16="http://schemas.microsoft.com/office/drawing/2014/main" id="{986956D9-6F1A-082F-0702-36CD06B858C0}"/>
              </a:ext>
            </a:extLst>
          </p:cNvPr>
          <p:cNvSpPr>
            <a:spLocks noGrp="1"/>
          </p:cNvSpPr>
          <p:nvPr>
            <p:ph type="body" sz="quarter" idx="46" hasCustomPrompt="1"/>
          </p:nvPr>
        </p:nvSpPr>
        <p:spPr>
          <a:xfrm>
            <a:off x="8575674" y="4589092"/>
            <a:ext cx="3098555" cy="1246234"/>
          </a:xfrm>
        </p:spPr>
        <p:txBody>
          <a:bodyPr wrap="square" lIns="648000" rIns="144000">
            <a:noAutofit/>
          </a:bodyPr>
          <a:lstStyle>
            <a:lvl1pPr>
              <a:spcAft>
                <a:spcPts val="900"/>
              </a:spcAft>
              <a:defRPr lang="en-US" sz="1800" b="0" kern="1200" dirty="0" smtClean="0">
                <a:solidFill>
                  <a:schemeClr val="tx1"/>
                </a:solidFill>
                <a:latin typeface="+mj-lt"/>
                <a:ea typeface="+mn-ea"/>
                <a:cs typeface="+mj-cs"/>
              </a:defRPr>
            </a:lvl1pPr>
            <a:lvl2pPr marL="0" indent="0">
              <a:buNone/>
              <a:defRPr/>
            </a:lvl2pPr>
            <a:lvl3pPr marL="180000" indent="-180000">
              <a:buFont typeface="HCLTech Roobert Light" pitchFamily="50" charset="0"/>
              <a:buChar char="•"/>
              <a:defRPr/>
            </a:lvl3pPr>
          </a:lstStyle>
          <a:p>
            <a:pPr lvl="0"/>
            <a:r>
              <a:rPr lang="en-US" dirty="0"/>
              <a:t>Insert Subhead</a:t>
            </a:r>
          </a:p>
          <a:p>
            <a:pPr lvl="1"/>
            <a:r>
              <a:rPr lang="en-US" dirty="0"/>
              <a:t>Second level</a:t>
            </a:r>
          </a:p>
          <a:p>
            <a:pPr lvl="2"/>
            <a:r>
              <a:rPr lang="en-US" dirty="0"/>
              <a:t>Third level</a:t>
            </a:r>
          </a:p>
        </p:txBody>
      </p:sp>
      <p:sp>
        <p:nvSpPr>
          <p:cNvPr id="26" name="Text Placeholder 1">
            <a:extLst>
              <a:ext uri="{FF2B5EF4-FFF2-40B4-BE49-F238E27FC236}">
                <a16:creationId xmlns:a16="http://schemas.microsoft.com/office/drawing/2014/main" id="{7DE83681-3D4C-8448-51AD-B7A8AC8AB097}"/>
              </a:ext>
            </a:extLst>
          </p:cNvPr>
          <p:cNvSpPr>
            <a:spLocks noGrp="1"/>
          </p:cNvSpPr>
          <p:nvPr>
            <p:ph type="body" sz="quarter" idx="47" hasCustomPrompt="1"/>
          </p:nvPr>
        </p:nvSpPr>
        <p:spPr>
          <a:xfrm>
            <a:off x="3313941" y="4769029"/>
            <a:ext cx="1944000" cy="1308363"/>
          </a:xfrm>
        </p:spPr>
        <p:txBody>
          <a:bodyPr tIns="216000"/>
          <a:lstStyle>
            <a:lvl1pPr>
              <a:spcAft>
                <a:spcPts val="600"/>
              </a:spcAft>
              <a:defRPr sz="1800">
                <a:latin typeface="+mj-lt"/>
              </a:defRPr>
            </a:lvl1pPr>
            <a:lvl2pPr marL="0" indent="0">
              <a:buNone/>
              <a:defRPr/>
            </a:lvl2pPr>
          </a:lstStyle>
          <a:p>
            <a:pPr lvl="0"/>
            <a:r>
              <a:rPr lang="en-US" dirty="0"/>
              <a:t>Subhead</a:t>
            </a:r>
          </a:p>
          <a:p>
            <a:pPr lvl="1"/>
            <a:r>
              <a:rPr lang="en-US" dirty="0"/>
              <a:t>Second level</a:t>
            </a:r>
          </a:p>
        </p:txBody>
      </p:sp>
      <p:sp>
        <p:nvSpPr>
          <p:cNvPr id="27" name="Text Placeholder 1">
            <a:extLst>
              <a:ext uri="{FF2B5EF4-FFF2-40B4-BE49-F238E27FC236}">
                <a16:creationId xmlns:a16="http://schemas.microsoft.com/office/drawing/2014/main" id="{336B7ABD-D485-31B3-8D5F-C1B30B8F2853}"/>
              </a:ext>
            </a:extLst>
          </p:cNvPr>
          <p:cNvSpPr>
            <a:spLocks noGrp="1"/>
          </p:cNvSpPr>
          <p:nvPr>
            <p:ph type="body" sz="quarter" idx="48" hasCustomPrompt="1"/>
          </p:nvPr>
        </p:nvSpPr>
        <p:spPr>
          <a:xfrm>
            <a:off x="5726799" y="4769029"/>
            <a:ext cx="1944000" cy="1308363"/>
          </a:xfrm>
        </p:spPr>
        <p:txBody>
          <a:bodyPr tIns="216000"/>
          <a:lstStyle>
            <a:lvl1pPr>
              <a:spcAft>
                <a:spcPts val="600"/>
              </a:spcAft>
              <a:defRPr sz="1800">
                <a:latin typeface="+mj-lt"/>
              </a:defRPr>
            </a:lvl1pPr>
            <a:lvl2pPr marL="0" indent="0">
              <a:buNone/>
              <a:defRPr/>
            </a:lvl2pPr>
          </a:lstStyle>
          <a:p>
            <a:pPr lvl="0"/>
            <a:r>
              <a:rPr lang="en-US" dirty="0"/>
              <a:t>Subhead</a:t>
            </a:r>
          </a:p>
          <a:p>
            <a:pPr lvl="1"/>
            <a:r>
              <a:rPr lang="en-US" dirty="0"/>
              <a:t>Second level</a:t>
            </a:r>
          </a:p>
        </p:txBody>
      </p:sp>
    </p:spTree>
    <p:extLst>
      <p:ext uri="{BB962C8B-B14F-4D97-AF65-F5344CB8AC3E}">
        <p14:creationId xmlns:p14="http://schemas.microsoft.com/office/powerpoint/2010/main" val="3030267433"/>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hart (4) – Title, Subtitle">
    <p:bg>
      <p:bgPr>
        <a:solidFill>
          <a:srgbClr val="E6EBF5">
            <a:alpha val="70000"/>
          </a:srgbClr>
        </a:solidFill>
        <a:effectLst/>
      </p:bgPr>
    </p:bg>
    <p:spTree>
      <p:nvGrpSpPr>
        <p:cNvPr id="1" name=""/>
        <p:cNvGrpSpPr/>
        <p:nvPr/>
      </p:nvGrpSpPr>
      <p:grpSpPr>
        <a:xfrm>
          <a:off x="0" y="0"/>
          <a:ext cx="0" cy="0"/>
          <a:chOff x="0" y="0"/>
          <a:chExt cx="0" cy="0"/>
        </a:xfrm>
      </p:grpSpPr>
      <p:sp>
        <p:nvSpPr>
          <p:cNvPr id="11" name="White BG">
            <a:extLst>
              <a:ext uri="{FF2B5EF4-FFF2-40B4-BE49-F238E27FC236}">
                <a16:creationId xmlns:a16="http://schemas.microsoft.com/office/drawing/2014/main" id="{9561EF3A-A0DA-98A2-D3DA-13E107D9498A}"/>
              </a:ext>
              <a:ext uri="{C183D7F6-B498-43B3-948B-1728B52AA6E4}">
                <adec:decorative xmlns:adec="http://schemas.microsoft.com/office/drawing/2017/decorative" val="1"/>
              </a:ext>
            </a:extLst>
          </p:cNvPr>
          <p:cNvSpPr/>
          <p:nvPr userDrawn="1"/>
        </p:nvSpPr>
        <p:spPr>
          <a:xfrm>
            <a:off x="0" y="1"/>
            <a:ext cx="12192000" cy="2671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a:extLst>
              <a:ext uri="{FF2B5EF4-FFF2-40B4-BE49-F238E27FC236}">
                <a16:creationId xmlns:a16="http://schemas.microsoft.com/office/drawing/2014/main" id="{E866C672-6197-CE28-421D-8CD8DE189138}"/>
              </a:ext>
            </a:extLst>
          </p:cNvPr>
          <p:cNvSpPr>
            <a:spLocks noGrp="1"/>
          </p:cNvSpPr>
          <p:nvPr>
            <p:ph type="sldNum" sz="quarter" idx="11"/>
          </p:nvPr>
        </p:nvSpPr>
        <p:spPr/>
        <p:txBody>
          <a:bodyPr/>
          <a:lstStyle/>
          <a:p>
            <a:fld id="{131B1B71-F777-4265-92BF-3E95CD792424}" type="slidenum">
              <a:rPr lang="en-US" smtClean="0"/>
              <a:pPr/>
              <a:t>‹#›</a:t>
            </a:fld>
            <a:endParaRPr lang="en-US" dirty="0"/>
          </a:p>
        </p:txBody>
      </p:sp>
      <p:sp>
        <p:nvSpPr>
          <p:cNvPr id="2" name="Footer Placeholder">
            <a:extLst>
              <a:ext uri="{FF2B5EF4-FFF2-40B4-BE49-F238E27FC236}">
                <a16:creationId xmlns:a16="http://schemas.microsoft.com/office/drawing/2014/main" id="{3C04BE7B-F2F5-87B9-A28D-3558FD2C7ABD}"/>
              </a:ext>
            </a:extLst>
          </p:cNvPr>
          <p:cNvSpPr>
            <a:spLocks noGrp="1"/>
          </p:cNvSpPr>
          <p:nvPr>
            <p:ph type="ftr" sz="quarter" idx="42"/>
          </p:nvPr>
        </p:nvSpPr>
        <p:spPr/>
        <p:txBody>
          <a:bodyPr/>
          <a:lstStyle/>
          <a:p>
            <a:r>
              <a:rPr lang="en-GB"/>
              <a:t>Copyright © 2023 HCL Technologies | Confidential</a:t>
            </a:r>
            <a:endParaRPr lang="en-GB" dirty="0"/>
          </a:p>
        </p:txBody>
      </p:sp>
      <p:sp>
        <p:nvSpPr>
          <p:cNvPr id="9" name="Title 1">
            <a:extLst>
              <a:ext uri="{FF2B5EF4-FFF2-40B4-BE49-F238E27FC236}">
                <a16:creationId xmlns:a16="http://schemas.microsoft.com/office/drawing/2014/main" id="{60434D68-31FE-0ABE-3EF4-DA1FE67A8F73}"/>
              </a:ext>
            </a:extLst>
          </p:cNvPr>
          <p:cNvSpPr>
            <a:spLocks noGrp="1"/>
          </p:cNvSpPr>
          <p:nvPr>
            <p:ph type="title"/>
          </p:nvPr>
        </p:nvSpPr>
        <p:spPr>
          <a:xfrm>
            <a:off x="864001" y="860400"/>
            <a:ext cx="10429474" cy="553998"/>
          </a:xfrm>
        </p:spPr>
        <p:txBody>
          <a:bodyPr/>
          <a:lstStyle>
            <a:lvl1pPr>
              <a:defRPr sz="4000"/>
            </a:lvl1pPr>
          </a:lstStyle>
          <a:p>
            <a:r>
              <a:rPr lang="en-GB"/>
              <a:t>Click to edit Master title style</a:t>
            </a:r>
            <a:endParaRPr lang="en-US" dirty="0"/>
          </a:p>
        </p:txBody>
      </p:sp>
      <p:sp>
        <p:nvSpPr>
          <p:cNvPr id="10" name="Subtitle">
            <a:extLst>
              <a:ext uri="{FF2B5EF4-FFF2-40B4-BE49-F238E27FC236}">
                <a16:creationId xmlns:a16="http://schemas.microsoft.com/office/drawing/2014/main" id="{F32F3558-1B7A-CA4C-5C7F-46464D04A473}"/>
              </a:ext>
            </a:extLst>
          </p:cNvPr>
          <p:cNvSpPr>
            <a:spLocks noGrp="1"/>
          </p:cNvSpPr>
          <p:nvPr>
            <p:ph type="body" sz="quarter" idx="41" hasCustomPrompt="1"/>
          </p:nvPr>
        </p:nvSpPr>
        <p:spPr>
          <a:xfrm>
            <a:off x="878399" y="125951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16" name="Chart Placeholder 1">
            <a:extLst>
              <a:ext uri="{FF2B5EF4-FFF2-40B4-BE49-F238E27FC236}">
                <a16:creationId xmlns:a16="http://schemas.microsoft.com/office/drawing/2014/main" id="{B71E5DD2-B652-BE54-C68C-9A50422D341E}"/>
              </a:ext>
            </a:extLst>
          </p:cNvPr>
          <p:cNvSpPr>
            <a:spLocks noGrp="1"/>
          </p:cNvSpPr>
          <p:nvPr>
            <p:ph type="chart" sz="quarter" idx="22"/>
          </p:nvPr>
        </p:nvSpPr>
        <p:spPr>
          <a:xfrm>
            <a:off x="900000" y="4830622"/>
            <a:ext cx="2246400" cy="1177765"/>
          </a:xfrm>
        </p:spPr>
        <p:txBody>
          <a:bodyPr/>
          <a:lstStyle/>
          <a:p>
            <a:r>
              <a:rPr lang="en-GB"/>
              <a:t>Click icon to add chart</a:t>
            </a:r>
            <a:endParaRPr lang="en-US" dirty="0"/>
          </a:p>
        </p:txBody>
      </p:sp>
      <p:sp>
        <p:nvSpPr>
          <p:cNvPr id="18" name="Chart Placeholder 2">
            <a:extLst>
              <a:ext uri="{FF2B5EF4-FFF2-40B4-BE49-F238E27FC236}">
                <a16:creationId xmlns:a16="http://schemas.microsoft.com/office/drawing/2014/main" id="{8E865436-94BD-F20C-1AE8-0BBB24312B51}"/>
              </a:ext>
            </a:extLst>
          </p:cNvPr>
          <p:cNvSpPr>
            <a:spLocks noGrp="1"/>
          </p:cNvSpPr>
          <p:nvPr>
            <p:ph type="chart" sz="quarter" idx="24"/>
          </p:nvPr>
        </p:nvSpPr>
        <p:spPr>
          <a:xfrm>
            <a:off x="3616800" y="4830622"/>
            <a:ext cx="2246400" cy="1177765"/>
          </a:xfrm>
        </p:spPr>
        <p:txBody>
          <a:bodyPr/>
          <a:lstStyle/>
          <a:p>
            <a:r>
              <a:rPr lang="en-GB"/>
              <a:t>Click icon to add chart</a:t>
            </a:r>
            <a:endParaRPr lang="en-US"/>
          </a:p>
        </p:txBody>
      </p:sp>
      <p:sp>
        <p:nvSpPr>
          <p:cNvPr id="20" name="Chart Placeholder 3">
            <a:extLst>
              <a:ext uri="{FF2B5EF4-FFF2-40B4-BE49-F238E27FC236}">
                <a16:creationId xmlns:a16="http://schemas.microsoft.com/office/drawing/2014/main" id="{E6BD06F7-C92C-7956-A069-82B1479E53A1}"/>
              </a:ext>
            </a:extLst>
          </p:cNvPr>
          <p:cNvSpPr>
            <a:spLocks noGrp="1"/>
          </p:cNvSpPr>
          <p:nvPr>
            <p:ph type="chart" sz="quarter" idx="26"/>
          </p:nvPr>
        </p:nvSpPr>
        <p:spPr>
          <a:xfrm>
            <a:off x="6333600" y="4830622"/>
            <a:ext cx="2246400" cy="1177765"/>
          </a:xfrm>
        </p:spPr>
        <p:txBody>
          <a:bodyPr/>
          <a:lstStyle/>
          <a:p>
            <a:r>
              <a:rPr lang="en-GB"/>
              <a:t>Click icon to add chart</a:t>
            </a:r>
            <a:endParaRPr lang="en-US"/>
          </a:p>
        </p:txBody>
      </p:sp>
      <p:sp>
        <p:nvSpPr>
          <p:cNvPr id="22" name="Chart Placeholder 4">
            <a:extLst>
              <a:ext uri="{FF2B5EF4-FFF2-40B4-BE49-F238E27FC236}">
                <a16:creationId xmlns:a16="http://schemas.microsoft.com/office/drawing/2014/main" id="{95B7CBE0-AED4-6278-A413-7313284B8D49}"/>
              </a:ext>
            </a:extLst>
          </p:cNvPr>
          <p:cNvSpPr>
            <a:spLocks noGrp="1"/>
          </p:cNvSpPr>
          <p:nvPr>
            <p:ph type="chart" sz="quarter" idx="28"/>
          </p:nvPr>
        </p:nvSpPr>
        <p:spPr>
          <a:xfrm>
            <a:off x="9050400" y="4830622"/>
            <a:ext cx="2246400" cy="1177765"/>
          </a:xfrm>
        </p:spPr>
        <p:txBody>
          <a:bodyPr/>
          <a:lstStyle/>
          <a:p>
            <a:r>
              <a:rPr lang="en-GB"/>
              <a:t>Click icon to add chart</a:t>
            </a:r>
            <a:endParaRPr lang="en-US"/>
          </a:p>
        </p:txBody>
      </p:sp>
      <p:sp>
        <p:nvSpPr>
          <p:cNvPr id="6" name="Text Placeholder 1">
            <a:extLst>
              <a:ext uri="{FF2B5EF4-FFF2-40B4-BE49-F238E27FC236}">
                <a16:creationId xmlns:a16="http://schemas.microsoft.com/office/drawing/2014/main" id="{B7C91477-85FC-5019-0674-07421A703DA2}"/>
              </a:ext>
            </a:extLst>
          </p:cNvPr>
          <p:cNvSpPr>
            <a:spLocks noGrp="1"/>
          </p:cNvSpPr>
          <p:nvPr>
            <p:ph type="body" sz="quarter" idx="46" hasCustomPrompt="1"/>
          </p:nvPr>
        </p:nvSpPr>
        <p:spPr>
          <a:xfrm>
            <a:off x="895200" y="3139246"/>
            <a:ext cx="2246401" cy="1491982"/>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stStyle>
          <a:p>
            <a:pPr lvl="0"/>
            <a:r>
              <a:rPr lang="en-US" dirty="0"/>
              <a:t>Subhead</a:t>
            </a:r>
          </a:p>
          <a:p>
            <a:pPr lvl="1"/>
            <a:r>
              <a:rPr lang="en-US" dirty="0"/>
              <a:t>Second level</a:t>
            </a:r>
          </a:p>
          <a:p>
            <a:pPr lvl="2"/>
            <a:r>
              <a:rPr lang="en-US" dirty="0"/>
              <a:t>Third level</a:t>
            </a:r>
          </a:p>
        </p:txBody>
      </p:sp>
      <p:sp>
        <p:nvSpPr>
          <p:cNvPr id="7" name="Text Placeholder 1">
            <a:extLst>
              <a:ext uri="{FF2B5EF4-FFF2-40B4-BE49-F238E27FC236}">
                <a16:creationId xmlns:a16="http://schemas.microsoft.com/office/drawing/2014/main" id="{8FF86656-6995-BE2B-89CB-D02EF503E1C4}"/>
              </a:ext>
            </a:extLst>
          </p:cNvPr>
          <p:cNvSpPr>
            <a:spLocks noGrp="1"/>
          </p:cNvSpPr>
          <p:nvPr>
            <p:ph type="body" sz="quarter" idx="47" hasCustomPrompt="1"/>
          </p:nvPr>
        </p:nvSpPr>
        <p:spPr>
          <a:xfrm>
            <a:off x="3616800" y="3139246"/>
            <a:ext cx="2246401" cy="1491982"/>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stStyle>
          <a:p>
            <a:pPr lvl="0"/>
            <a:r>
              <a:rPr lang="en-US" dirty="0"/>
              <a:t>Subhead</a:t>
            </a:r>
          </a:p>
          <a:p>
            <a:pPr lvl="1"/>
            <a:r>
              <a:rPr lang="en-US" dirty="0"/>
              <a:t>Second level</a:t>
            </a:r>
          </a:p>
          <a:p>
            <a:pPr lvl="2"/>
            <a:r>
              <a:rPr lang="en-US" dirty="0"/>
              <a:t>Third level</a:t>
            </a:r>
          </a:p>
        </p:txBody>
      </p:sp>
      <p:sp>
        <p:nvSpPr>
          <p:cNvPr id="8" name="Text Placeholder 1">
            <a:extLst>
              <a:ext uri="{FF2B5EF4-FFF2-40B4-BE49-F238E27FC236}">
                <a16:creationId xmlns:a16="http://schemas.microsoft.com/office/drawing/2014/main" id="{2B482ACB-2F08-E27B-62EE-933AB46D713E}"/>
              </a:ext>
            </a:extLst>
          </p:cNvPr>
          <p:cNvSpPr>
            <a:spLocks noGrp="1"/>
          </p:cNvSpPr>
          <p:nvPr>
            <p:ph type="body" sz="quarter" idx="48" hasCustomPrompt="1"/>
          </p:nvPr>
        </p:nvSpPr>
        <p:spPr>
          <a:xfrm>
            <a:off x="6328801" y="3139246"/>
            <a:ext cx="2246401" cy="1491982"/>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stStyle>
          <a:p>
            <a:pPr lvl="0"/>
            <a:r>
              <a:rPr lang="en-US" dirty="0"/>
              <a:t>Subhead</a:t>
            </a:r>
          </a:p>
          <a:p>
            <a:pPr lvl="1"/>
            <a:r>
              <a:rPr lang="en-US" dirty="0"/>
              <a:t>Second level</a:t>
            </a:r>
          </a:p>
          <a:p>
            <a:pPr lvl="2"/>
            <a:r>
              <a:rPr lang="en-US" dirty="0"/>
              <a:t>Third level</a:t>
            </a:r>
          </a:p>
        </p:txBody>
      </p:sp>
      <p:sp>
        <p:nvSpPr>
          <p:cNvPr id="12" name="Text Placeholder 1">
            <a:extLst>
              <a:ext uri="{FF2B5EF4-FFF2-40B4-BE49-F238E27FC236}">
                <a16:creationId xmlns:a16="http://schemas.microsoft.com/office/drawing/2014/main" id="{ADBBEF83-CC94-4D54-4A92-C9ED4E198308}"/>
              </a:ext>
            </a:extLst>
          </p:cNvPr>
          <p:cNvSpPr>
            <a:spLocks noGrp="1"/>
          </p:cNvSpPr>
          <p:nvPr>
            <p:ph type="body" sz="quarter" idx="49" hasCustomPrompt="1"/>
          </p:nvPr>
        </p:nvSpPr>
        <p:spPr>
          <a:xfrm>
            <a:off x="9040833" y="3139246"/>
            <a:ext cx="2246401" cy="1491982"/>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stStyle>
          <a:p>
            <a:pPr lvl="0"/>
            <a:r>
              <a:rPr lang="en-US" dirty="0"/>
              <a:t>Subhead</a:t>
            </a:r>
          </a:p>
          <a:p>
            <a:pPr lvl="1"/>
            <a:r>
              <a:rPr lang="en-US" dirty="0"/>
              <a:t>Second level</a:t>
            </a:r>
          </a:p>
          <a:p>
            <a:pPr lvl="2"/>
            <a:r>
              <a:rPr lang="en-US" dirty="0"/>
              <a:t>Third level</a:t>
            </a:r>
          </a:p>
        </p:txBody>
      </p:sp>
    </p:spTree>
    <p:extLst>
      <p:ext uri="{BB962C8B-B14F-4D97-AF65-F5344CB8AC3E}">
        <p14:creationId xmlns:p14="http://schemas.microsoft.com/office/powerpoint/2010/main" val="2585404285"/>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iagram (top space) – 3 key points">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2131E599-7567-53BF-0AA2-3502169351E0}"/>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8" name="Footer Placeholder">
            <a:extLst>
              <a:ext uri="{FF2B5EF4-FFF2-40B4-BE49-F238E27FC236}">
                <a16:creationId xmlns:a16="http://schemas.microsoft.com/office/drawing/2014/main" id="{3063B641-59E0-765A-E12B-EB9B06B7A306}"/>
              </a:ext>
            </a:extLst>
          </p:cNvPr>
          <p:cNvSpPr>
            <a:spLocks noGrp="1"/>
          </p:cNvSpPr>
          <p:nvPr>
            <p:ph type="ftr" sz="quarter" idx="41"/>
          </p:nvPr>
        </p:nvSpPr>
        <p:spPr/>
        <p:txBody>
          <a:bodyPr/>
          <a:lstStyle/>
          <a:p>
            <a:r>
              <a:rPr lang="en-GB"/>
              <a:t>Copyright © 2023 HCL Technologies | Confidential</a:t>
            </a:r>
            <a:endParaRPr lang="en-GB" dirty="0"/>
          </a:p>
        </p:txBody>
      </p:sp>
      <p:sp>
        <p:nvSpPr>
          <p:cNvPr id="7" name="Gray BG">
            <a:extLst>
              <a:ext uri="{FF2B5EF4-FFF2-40B4-BE49-F238E27FC236}">
                <a16:creationId xmlns:a16="http://schemas.microsoft.com/office/drawing/2014/main" id="{F3DC3253-7826-C5F4-506E-4550DC2E760E}"/>
              </a:ext>
              <a:ext uri="{C183D7F6-B498-43B3-948B-1728B52AA6E4}">
                <adec:decorative xmlns:adec="http://schemas.microsoft.com/office/drawing/2017/decorative" val="1"/>
              </a:ext>
            </a:extLst>
          </p:cNvPr>
          <p:cNvSpPr/>
          <p:nvPr userDrawn="1"/>
        </p:nvSpPr>
        <p:spPr>
          <a:xfrm>
            <a:off x="0" y="-1"/>
            <a:ext cx="12192000" cy="4144308"/>
          </a:xfrm>
          <a:prstGeom prst="rect">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7F0AD6-767B-F3F9-7E2B-AEFB0B042553}"/>
              </a:ext>
            </a:extLst>
          </p:cNvPr>
          <p:cNvSpPr>
            <a:spLocks noGrp="1"/>
          </p:cNvSpPr>
          <p:nvPr>
            <p:ph type="title" hasCustomPrompt="1"/>
          </p:nvPr>
        </p:nvSpPr>
        <p:spPr>
          <a:xfrm>
            <a:off x="864001" y="860400"/>
            <a:ext cx="10429474" cy="1107996"/>
          </a:xfrm>
        </p:spPr>
        <p:txBody>
          <a:bodyPr/>
          <a:lstStyle>
            <a:lvl1pPr>
              <a:defRPr sz="4000"/>
            </a:lvl1pPr>
          </a:lstStyle>
          <a:p>
            <a:r>
              <a:rPr lang="en-US" dirty="0"/>
              <a:t>Click to edit </a:t>
            </a:r>
            <a:br>
              <a:rPr lang="en-US" dirty="0"/>
            </a:br>
            <a:r>
              <a:rPr lang="en-US" dirty="0"/>
              <a:t>Master title style</a:t>
            </a:r>
          </a:p>
        </p:txBody>
      </p:sp>
      <p:sp>
        <p:nvSpPr>
          <p:cNvPr id="10" name="Subtitle">
            <a:extLst>
              <a:ext uri="{FF2B5EF4-FFF2-40B4-BE49-F238E27FC236}">
                <a16:creationId xmlns:a16="http://schemas.microsoft.com/office/drawing/2014/main" id="{A868CBE7-AAFB-CCDA-AD72-6509967C497A}"/>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12" name="Text Placeholder 1">
            <a:extLst>
              <a:ext uri="{FF2B5EF4-FFF2-40B4-BE49-F238E27FC236}">
                <a16:creationId xmlns:a16="http://schemas.microsoft.com/office/drawing/2014/main" id="{28A13ED9-FEED-1E70-1699-6597AAF0E828}"/>
              </a:ext>
            </a:extLst>
          </p:cNvPr>
          <p:cNvSpPr>
            <a:spLocks noGrp="1"/>
          </p:cNvSpPr>
          <p:nvPr>
            <p:ph type="body" sz="quarter" idx="47" hasCustomPrompt="1"/>
          </p:nvPr>
        </p:nvSpPr>
        <p:spPr>
          <a:xfrm>
            <a:off x="4528239" y="4590001"/>
            <a:ext cx="3150000" cy="1491982"/>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13" name="Text Placeholder 1">
            <a:extLst>
              <a:ext uri="{FF2B5EF4-FFF2-40B4-BE49-F238E27FC236}">
                <a16:creationId xmlns:a16="http://schemas.microsoft.com/office/drawing/2014/main" id="{E52ECCB4-A265-7655-BD88-0AA20F8DCA24}"/>
              </a:ext>
            </a:extLst>
          </p:cNvPr>
          <p:cNvSpPr>
            <a:spLocks noGrp="1"/>
          </p:cNvSpPr>
          <p:nvPr>
            <p:ph type="body" sz="quarter" idx="48" hasCustomPrompt="1"/>
          </p:nvPr>
        </p:nvSpPr>
        <p:spPr>
          <a:xfrm>
            <a:off x="8137234" y="4590001"/>
            <a:ext cx="3150000" cy="1491982"/>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14" name="Text Placeholder 1">
            <a:extLst>
              <a:ext uri="{FF2B5EF4-FFF2-40B4-BE49-F238E27FC236}">
                <a16:creationId xmlns:a16="http://schemas.microsoft.com/office/drawing/2014/main" id="{2412D185-A34E-EA1F-B094-2A09226141FC}"/>
              </a:ext>
            </a:extLst>
          </p:cNvPr>
          <p:cNvSpPr>
            <a:spLocks noGrp="1"/>
          </p:cNvSpPr>
          <p:nvPr>
            <p:ph type="body" sz="quarter" idx="49" hasCustomPrompt="1"/>
          </p:nvPr>
        </p:nvSpPr>
        <p:spPr>
          <a:xfrm>
            <a:off x="895200" y="4590001"/>
            <a:ext cx="3150000" cy="1491982"/>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629663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Main Containt-2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D887-ABF0-B8B4-3E06-12634A6F79E1}"/>
              </a:ext>
            </a:extLst>
          </p:cNvPr>
          <p:cNvSpPr>
            <a:spLocks noGrp="1"/>
          </p:cNvSpPr>
          <p:nvPr>
            <p:ph type="title"/>
          </p:nvPr>
        </p:nvSpPr>
        <p:spPr>
          <a:xfrm>
            <a:off x="381000" y="156411"/>
            <a:ext cx="11430000" cy="478537"/>
          </a:xfrm>
        </p:spPr>
        <p:txBody>
          <a:bodyPr>
            <a:normAutofit/>
          </a:bodyPr>
          <a:lstStyle>
            <a:lvl1pPr>
              <a:defRPr sz="2600" b="0"/>
            </a:lvl1pPr>
          </a:lstStyle>
          <a:p>
            <a:r>
              <a:rPr lang="en-GB"/>
              <a:t>Click to edit Master title style</a:t>
            </a:r>
            <a:endParaRPr lang="en-US"/>
          </a:p>
        </p:txBody>
      </p:sp>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p>
            <a:fld id="{AE577F39-B882-FB4F-BD46-95C2A231B68A}" type="slidenum">
              <a:rPr lang="en-US" smtClean="0"/>
              <a:t>‹#›</a:t>
            </a:fld>
            <a:endParaRPr lang="en-US"/>
          </a:p>
        </p:txBody>
      </p:sp>
      <p:sp>
        <p:nvSpPr>
          <p:cNvPr id="5" name="Text Placeholder 4">
            <a:extLst>
              <a:ext uri="{FF2B5EF4-FFF2-40B4-BE49-F238E27FC236}">
                <a16:creationId xmlns:a16="http://schemas.microsoft.com/office/drawing/2014/main" id="{A4E11E4F-B9F7-818C-298B-21F8376D41EC}"/>
              </a:ext>
            </a:extLst>
          </p:cNvPr>
          <p:cNvSpPr>
            <a:spLocks noGrp="1"/>
          </p:cNvSpPr>
          <p:nvPr>
            <p:ph type="body" sz="quarter" idx="13"/>
          </p:nvPr>
        </p:nvSpPr>
        <p:spPr>
          <a:xfrm>
            <a:off x="381000" y="634948"/>
            <a:ext cx="11430000" cy="350283"/>
          </a:xfrm>
        </p:spPr>
        <p:txBody>
          <a:bodyPr lIns="0" anchor="ctr">
            <a:noAutofit/>
          </a:bodyPr>
          <a:lstStyle>
            <a:lvl1pPr marL="0" indent="0">
              <a:buNone/>
              <a:defRPr sz="2000">
                <a:solidFill>
                  <a:schemeClr val="accent2"/>
                </a:solidFill>
              </a:defRPr>
            </a:lvl1pPr>
          </a:lstStyle>
          <a:p>
            <a:pPr lvl="0"/>
            <a:r>
              <a:rPr lang="en-GB"/>
              <a:t>Click to edit Master text styles</a:t>
            </a:r>
          </a:p>
        </p:txBody>
      </p:sp>
      <p:sp>
        <p:nvSpPr>
          <p:cNvPr id="10" name="Content Placeholder 8">
            <a:extLst>
              <a:ext uri="{FF2B5EF4-FFF2-40B4-BE49-F238E27FC236}">
                <a16:creationId xmlns:a16="http://schemas.microsoft.com/office/drawing/2014/main" id="{AC3FC5F6-8482-24D8-643E-00F099454402}"/>
              </a:ext>
            </a:extLst>
          </p:cNvPr>
          <p:cNvSpPr>
            <a:spLocks noGrp="1"/>
          </p:cNvSpPr>
          <p:nvPr>
            <p:ph sz="quarter" idx="15"/>
          </p:nvPr>
        </p:nvSpPr>
        <p:spPr>
          <a:xfrm>
            <a:off x="381001" y="1741250"/>
            <a:ext cx="3654358" cy="4621449"/>
          </a:xfrm>
        </p:spPr>
        <p:txBody>
          <a:bodyPr>
            <a:normAutofit/>
          </a:bodyPr>
          <a:lstStyle>
            <a:lvl1pPr>
              <a:defRPr sz="1400"/>
            </a:lvl1pPr>
            <a:lvl2pPr marL="465138" indent="-233363">
              <a:buFont typeface="System Font Regular"/>
              <a:buChar char="–"/>
              <a:tabLst/>
              <a:defRPr sz="1200"/>
            </a:lvl2pPr>
            <a:lvl3pPr marL="687388" indent="-222250">
              <a:tabLst/>
              <a:defRPr sz="1100"/>
            </a:lvl3pPr>
            <a:lvl4pPr>
              <a:defRPr sz="1050"/>
            </a:lvl4pPr>
            <a:lvl5pPr>
              <a:defRPr sz="1050"/>
            </a:lvl5pPr>
          </a:lstStyle>
          <a:p>
            <a:pPr lvl="0"/>
            <a:r>
              <a:rPr lang="en-GB"/>
              <a:t>Click to edit Master text styles</a:t>
            </a:r>
          </a:p>
          <a:p>
            <a:pPr lvl="1"/>
            <a:r>
              <a:rPr lang="en-GB"/>
              <a:t>Second level</a:t>
            </a:r>
          </a:p>
          <a:p>
            <a:pPr lvl="2"/>
            <a:r>
              <a:rPr lang="en-GB"/>
              <a:t>Third level</a:t>
            </a:r>
          </a:p>
        </p:txBody>
      </p:sp>
      <p:sp>
        <p:nvSpPr>
          <p:cNvPr id="11" name="Content Placeholder 8">
            <a:extLst>
              <a:ext uri="{FF2B5EF4-FFF2-40B4-BE49-F238E27FC236}">
                <a16:creationId xmlns:a16="http://schemas.microsoft.com/office/drawing/2014/main" id="{545FD344-975C-7B55-28E7-5C6E1211E6DA}"/>
              </a:ext>
            </a:extLst>
          </p:cNvPr>
          <p:cNvSpPr>
            <a:spLocks noGrp="1"/>
          </p:cNvSpPr>
          <p:nvPr>
            <p:ph sz="quarter" idx="16"/>
          </p:nvPr>
        </p:nvSpPr>
        <p:spPr>
          <a:xfrm>
            <a:off x="4259094" y="1741250"/>
            <a:ext cx="3654358" cy="4621449"/>
          </a:xfrm>
        </p:spPr>
        <p:txBody>
          <a:bodyPr>
            <a:normAutofit/>
          </a:bodyPr>
          <a:lstStyle>
            <a:lvl1pPr>
              <a:defRPr sz="1400"/>
            </a:lvl1pPr>
            <a:lvl2pPr marL="465138" indent="-233363">
              <a:buFont typeface="System Font Regular"/>
              <a:buChar char="–"/>
              <a:tabLst/>
              <a:defRPr sz="1200"/>
            </a:lvl2pPr>
            <a:lvl3pPr marL="687388" indent="-222250">
              <a:tabLst/>
              <a:defRPr sz="1100"/>
            </a:lvl3pPr>
            <a:lvl4pPr>
              <a:defRPr sz="1050"/>
            </a:lvl4pPr>
            <a:lvl5pPr>
              <a:defRPr sz="1050"/>
            </a:lvl5pPr>
          </a:lstStyle>
          <a:p>
            <a:pPr lvl="0"/>
            <a:r>
              <a:rPr lang="en-GB"/>
              <a:t>Click to edit Master text styles</a:t>
            </a:r>
          </a:p>
          <a:p>
            <a:pPr lvl="1"/>
            <a:r>
              <a:rPr lang="en-GB"/>
              <a:t>Second level</a:t>
            </a:r>
          </a:p>
          <a:p>
            <a:pPr lvl="2"/>
            <a:r>
              <a:rPr lang="en-GB"/>
              <a:t>Third level</a:t>
            </a:r>
          </a:p>
        </p:txBody>
      </p:sp>
      <p:sp>
        <p:nvSpPr>
          <p:cNvPr id="12" name="Content Placeholder 8">
            <a:extLst>
              <a:ext uri="{FF2B5EF4-FFF2-40B4-BE49-F238E27FC236}">
                <a16:creationId xmlns:a16="http://schemas.microsoft.com/office/drawing/2014/main" id="{5A16262F-6FB0-71E7-504C-7B4DAFC0A146}"/>
              </a:ext>
            </a:extLst>
          </p:cNvPr>
          <p:cNvSpPr>
            <a:spLocks noGrp="1"/>
          </p:cNvSpPr>
          <p:nvPr>
            <p:ph sz="quarter" idx="17"/>
          </p:nvPr>
        </p:nvSpPr>
        <p:spPr>
          <a:xfrm>
            <a:off x="8137187" y="1741250"/>
            <a:ext cx="3654358" cy="4621449"/>
          </a:xfrm>
        </p:spPr>
        <p:txBody>
          <a:bodyPr>
            <a:normAutofit/>
          </a:bodyPr>
          <a:lstStyle>
            <a:lvl1pPr>
              <a:defRPr sz="1400"/>
            </a:lvl1pPr>
            <a:lvl2pPr marL="465138" indent="-233363">
              <a:buFont typeface="System Font Regular"/>
              <a:buChar char="–"/>
              <a:tabLst/>
              <a:defRPr sz="1200"/>
            </a:lvl2pPr>
            <a:lvl3pPr marL="687388" indent="-222250">
              <a:tabLst/>
              <a:defRPr sz="1100"/>
            </a:lvl3pPr>
            <a:lvl4pPr>
              <a:defRPr sz="1050"/>
            </a:lvl4pPr>
            <a:lvl5pPr>
              <a:defRPr sz="1050"/>
            </a:lvl5pPr>
          </a:lstStyle>
          <a:p>
            <a:pPr lvl="0"/>
            <a:r>
              <a:rPr lang="en-GB"/>
              <a:t>Click to edit Master text styles</a:t>
            </a:r>
          </a:p>
          <a:p>
            <a:pPr lvl="1"/>
            <a:r>
              <a:rPr lang="en-GB"/>
              <a:t>Second level</a:t>
            </a:r>
          </a:p>
          <a:p>
            <a:pPr lvl="2"/>
            <a:r>
              <a:rPr lang="en-GB"/>
              <a:t>Third level</a:t>
            </a:r>
          </a:p>
        </p:txBody>
      </p:sp>
      <p:sp>
        <p:nvSpPr>
          <p:cNvPr id="13" name="Content Placeholder 8">
            <a:extLst>
              <a:ext uri="{FF2B5EF4-FFF2-40B4-BE49-F238E27FC236}">
                <a16:creationId xmlns:a16="http://schemas.microsoft.com/office/drawing/2014/main" id="{632DCF72-D5C8-DC49-A585-B77D0B97DA6A}"/>
              </a:ext>
            </a:extLst>
          </p:cNvPr>
          <p:cNvSpPr>
            <a:spLocks noGrp="1"/>
          </p:cNvSpPr>
          <p:nvPr>
            <p:ph sz="quarter" idx="18"/>
          </p:nvPr>
        </p:nvSpPr>
        <p:spPr>
          <a:xfrm>
            <a:off x="400455" y="1288626"/>
            <a:ext cx="3634904" cy="350283"/>
          </a:xfrm>
        </p:spPr>
        <p:txBody>
          <a:bodyPr anchor="ctr">
            <a:normAutofit/>
          </a:bodyPr>
          <a:lstStyle>
            <a:lvl1pPr marL="0" indent="0" algn="l">
              <a:buNone/>
              <a:defRPr sz="1400"/>
            </a:lvl1pPr>
            <a:lvl2pPr marL="231775" indent="0" algn="ctr">
              <a:buFont typeface="System Font Regular"/>
              <a:buNone/>
              <a:tabLst/>
              <a:defRPr sz="1200"/>
            </a:lvl2pPr>
            <a:lvl3pPr marL="465138" indent="0" algn="ctr">
              <a:buNone/>
              <a:tabLst/>
              <a:defRPr sz="1100"/>
            </a:lvl3pPr>
            <a:lvl4pPr>
              <a:defRPr sz="1050"/>
            </a:lvl4pPr>
            <a:lvl5pPr>
              <a:defRPr sz="1050"/>
            </a:lvl5pPr>
          </a:lstStyle>
          <a:p>
            <a:pPr lvl="0"/>
            <a:r>
              <a:rPr lang="en-GB"/>
              <a:t>Click to edit Master text styles</a:t>
            </a:r>
          </a:p>
        </p:txBody>
      </p:sp>
      <p:sp>
        <p:nvSpPr>
          <p:cNvPr id="14" name="Content Placeholder 8">
            <a:extLst>
              <a:ext uri="{FF2B5EF4-FFF2-40B4-BE49-F238E27FC236}">
                <a16:creationId xmlns:a16="http://schemas.microsoft.com/office/drawing/2014/main" id="{619EA232-B7EF-76A2-97D3-DDCF2F764627}"/>
              </a:ext>
            </a:extLst>
          </p:cNvPr>
          <p:cNvSpPr>
            <a:spLocks noGrp="1"/>
          </p:cNvSpPr>
          <p:nvPr>
            <p:ph sz="quarter" idx="19"/>
          </p:nvPr>
        </p:nvSpPr>
        <p:spPr>
          <a:xfrm>
            <a:off x="4262336" y="1288626"/>
            <a:ext cx="3634904" cy="350283"/>
          </a:xfrm>
        </p:spPr>
        <p:txBody>
          <a:bodyPr anchor="ctr">
            <a:normAutofit/>
          </a:bodyPr>
          <a:lstStyle>
            <a:lvl1pPr marL="0" indent="0" algn="l">
              <a:buNone/>
              <a:defRPr sz="1400"/>
            </a:lvl1pPr>
            <a:lvl2pPr marL="231775" indent="0" algn="ctr">
              <a:buFont typeface="System Font Regular"/>
              <a:buNone/>
              <a:tabLst/>
              <a:defRPr sz="1200"/>
            </a:lvl2pPr>
            <a:lvl3pPr marL="465138" indent="0" algn="ctr">
              <a:buNone/>
              <a:tabLst/>
              <a:defRPr sz="1100"/>
            </a:lvl3pPr>
            <a:lvl4pPr>
              <a:defRPr sz="1050"/>
            </a:lvl4pPr>
            <a:lvl5pPr>
              <a:defRPr sz="1050"/>
            </a:lvl5pPr>
          </a:lstStyle>
          <a:p>
            <a:pPr lvl="0"/>
            <a:r>
              <a:rPr lang="en-GB"/>
              <a:t>Click to edit Master text styles</a:t>
            </a:r>
          </a:p>
        </p:txBody>
      </p:sp>
      <p:sp>
        <p:nvSpPr>
          <p:cNvPr id="15" name="Content Placeholder 8">
            <a:extLst>
              <a:ext uri="{FF2B5EF4-FFF2-40B4-BE49-F238E27FC236}">
                <a16:creationId xmlns:a16="http://schemas.microsoft.com/office/drawing/2014/main" id="{7EEF6A71-F2C2-63E4-BC81-B2E4715213BC}"/>
              </a:ext>
            </a:extLst>
          </p:cNvPr>
          <p:cNvSpPr>
            <a:spLocks noGrp="1"/>
          </p:cNvSpPr>
          <p:nvPr>
            <p:ph sz="quarter" idx="20"/>
          </p:nvPr>
        </p:nvSpPr>
        <p:spPr>
          <a:xfrm>
            <a:off x="8114489" y="1288626"/>
            <a:ext cx="3634904" cy="350283"/>
          </a:xfrm>
        </p:spPr>
        <p:txBody>
          <a:bodyPr anchor="ctr">
            <a:normAutofit/>
          </a:bodyPr>
          <a:lstStyle>
            <a:lvl1pPr marL="0" indent="0" algn="l">
              <a:buNone/>
              <a:defRPr sz="1400"/>
            </a:lvl1pPr>
            <a:lvl2pPr marL="231775" indent="0" algn="ctr">
              <a:buFont typeface="System Font Regular"/>
              <a:buNone/>
              <a:tabLst/>
              <a:defRPr sz="1200"/>
            </a:lvl2pPr>
            <a:lvl3pPr marL="465138" indent="0" algn="ctr">
              <a:buNone/>
              <a:tabLst/>
              <a:defRPr sz="1100"/>
            </a:lvl3pPr>
            <a:lvl4pPr>
              <a:defRPr sz="1050"/>
            </a:lvl4pPr>
            <a:lvl5pPr>
              <a:defRPr sz="1050"/>
            </a:lvl5pPr>
          </a:lstStyle>
          <a:p>
            <a:pPr lvl="0"/>
            <a:r>
              <a:rPr lang="en-GB"/>
              <a:t>Click to edit Master text styles</a:t>
            </a:r>
          </a:p>
        </p:txBody>
      </p:sp>
    </p:spTree>
    <p:extLst>
      <p:ext uri="{BB962C8B-B14F-4D97-AF65-F5344CB8AC3E}">
        <p14:creationId xmlns:p14="http://schemas.microsoft.com/office/powerpoint/2010/main" val="2077226803"/>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iagram (top space) – 4 key points">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2131E599-7567-53BF-0AA2-3502169351E0}"/>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8" name="Footer Placeholder">
            <a:extLst>
              <a:ext uri="{FF2B5EF4-FFF2-40B4-BE49-F238E27FC236}">
                <a16:creationId xmlns:a16="http://schemas.microsoft.com/office/drawing/2014/main" id="{A8777C0F-E2D9-00D8-F009-A5A9946EAB1C}"/>
              </a:ext>
            </a:extLst>
          </p:cNvPr>
          <p:cNvSpPr>
            <a:spLocks noGrp="1"/>
          </p:cNvSpPr>
          <p:nvPr>
            <p:ph type="ftr" sz="quarter" idx="42"/>
          </p:nvPr>
        </p:nvSpPr>
        <p:spPr/>
        <p:txBody>
          <a:bodyPr/>
          <a:lstStyle/>
          <a:p>
            <a:r>
              <a:rPr lang="en-GB"/>
              <a:t>Copyright © 2023 HCL Technologies | Confidential</a:t>
            </a:r>
            <a:endParaRPr lang="en-GB" dirty="0"/>
          </a:p>
        </p:txBody>
      </p:sp>
      <p:sp>
        <p:nvSpPr>
          <p:cNvPr id="7" name="Gray BG">
            <a:extLst>
              <a:ext uri="{FF2B5EF4-FFF2-40B4-BE49-F238E27FC236}">
                <a16:creationId xmlns:a16="http://schemas.microsoft.com/office/drawing/2014/main" id="{F3DC3253-7826-C5F4-506E-4550DC2E760E}"/>
              </a:ext>
              <a:ext uri="{C183D7F6-B498-43B3-948B-1728B52AA6E4}">
                <adec:decorative xmlns:adec="http://schemas.microsoft.com/office/drawing/2017/decorative" val="1"/>
              </a:ext>
            </a:extLst>
          </p:cNvPr>
          <p:cNvSpPr/>
          <p:nvPr userDrawn="1"/>
        </p:nvSpPr>
        <p:spPr>
          <a:xfrm>
            <a:off x="0" y="-1"/>
            <a:ext cx="12192000" cy="4144308"/>
          </a:xfrm>
          <a:prstGeom prst="rect">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7FC35DC6-A142-94FE-F384-4251E76E9752}"/>
              </a:ext>
            </a:extLst>
          </p:cNvPr>
          <p:cNvSpPr>
            <a:spLocks noGrp="1"/>
          </p:cNvSpPr>
          <p:nvPr>
            <p:ph type="title" hasCustomPrompt="1"/>
          </p:nvPr>
        </p:nvSpPr>
        <p:spPr>
          <a:xfrm>
            <a:off x="864001" y="860400"/>
            <a:ext cx="10429474" cy="1107996"/>
          </a:xfrm>
        </p:spPr>
        <p:txBody>
          <a:bodyPr/>
          <a:lstStyle>
            <a:lvl1pPr>
              <a:defRPr sz="4000"/>
            </a:lvl1pPr>
          </a:lstStyle>
          <a:p>
            <a:r>
              <a:rPr lang="en-US" dirty="0"/>
              <a:t>Click to edit </a:t>
            </a:r>
            <a:br>
              <a:rPr lang="en-US" dirty="0"/>
            </a:br>
            <a:r>
              <a:rPr lang="en-US" dirty="0"/>
              <a:t>Master title style</a:t>
            </a:r>
          </a:p>
        </p:txBody>
      </p:sp>
      <p:sp>
        <p:nvSpPr>
          <p:cNvPr id="11" name="Subtitle">
            <a:extLst>
              <a:ext uri="{FF2B5EF4-FFF2-40B4-BE49-F238E27FC236}">
                <a16:creationId xmlns:a16="http://schemas.microsoft.com/office/drawing/2014/main" id="{0B671AEB-C1AD-1887-07F6-2E44FFD4D2DA}"/>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9" name="Text Placeholder 1">
            <a:extLst>
              <a:ext uri="{FF2B5EF4-FFF2-40B4-BE49-F238E27FC236}">
                <a16:creationId xmlns:a16="http://schemas.microsoft.com/office/drawing/2014/main" id="{16E927B3-A6AA-9D41-1B9F-BB0EA3914311}"/>
              </a:ext>
            </a:extLst>
          </p:cNvPr>
          <p:cNvSpPr>
            <a:spLocks noGrp="1"/>
          </p:cNvSpPr>
          <p:nvPr>
            <p:ph type="body" sz="quarter" idx="49" hasCustomPrompt="1"/>
          </p:nvPr>
        </p:nvSpPr>
        <p:spPr>
          <a:xfrm>
            <a:off x="895200" y="4590001"/>
            <a:ext cx="2246401" cy="1491982"/>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12" name="Text Placeholder 1">
            <a:extLst>
              <a:ext uri="{FF2B5EF4-FFF2-40B4-BE49-F238E27FC236}">
                <a16:creationId xmlns:a16="http://schemas.microsoft.com/office/drawing/2014/main" id="{CC556881-99A4-CC3E-9E4B-92835ADC5993}"/>
              </a:ext>
            </a:extLst>
          </p:cNvPr>
          <p:cNvSpPr>
            <a:spLocks noGrp="1"/>
          </p:cNvSpPr>
          <p:nvPr>
            <p:ph type="body" sz="quarter" idx="50" hasCustomPrompt="1"/>
          </p:nvPr>
        </p:nvSpPr>
        <p:spPr>
          <a:xfrm>
            <a:off x="3616799" y="4590001"/>
            <a:ext cx="2246401" cy="1491982"/>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13" name="Text Placeholder 1">
            <a:extLst>
              <a:ext uri="{FF2B5EF4-FFF2-40B4-BE49-F238E27FC236}">
                <a16:creationId xmlns:a16="http://schemas.microsoft.com/office/drawing/2014/main" id="{59579359-FE04-C115-A2DB-FADF319E2CDC}"/>
              </a:ext>
            </a:extLst>
          </p:cNvPr>
          <p:cNvSpPr>
            <a:spLocks noGrp="1"/>
          </p:cNvSpPr>
          <p:nvPr>
            <p:ph type="body" sz="quarter" idx="51" hasCustomPrompt="1"/>
          </p:nvPr>
        </p:nvSpPr>
        <p:spPr>
          <a:xfrm>
            <a:off x="6319234" y="4590001"/>
            <a:ext cx="2246401" cy="1491982"/>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14" name="Text Placeholder 1">
            <a:extLst>
              <a:ext uri="{FF2B5EF4-FFF2-40B4-BE49-F238E27FC236}">
                <a16:creationId xmlns:a16="http://schemas.microsoft.com/office/drawing/2014/main" id="{EFC9C591-7019-CC03-9070-88D6301EF566}"/>
              </a:ext>
            </a:extLst>
          </p:cNvPr>
          <p:cNvSpPr>
            <a:spLocks noGrp="1"/>
          </p:cNvSpPr>
          <p:nvPr>
            <p:ph type="body" sz="quarter" idx="52" hasCustomPrompt="1"/>
          </p:nvPr>
        </p:nvSpPr>
        <p:spPr>
          <a:xfrm>
            <a:off x="9040833" y="4590001"/>
            <a:ext cx="2246401" cy="1491982"/>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0421255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iagram (top space) – 5 key points">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2131E599-7567-53BF-0AA2-3502169351E0}"/>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9" name="Footer Placeholder">
            <a:extLst>
              <a:ext uri="{FF2B5EF4-FFF2-40B4-BE49-F238E27FC236}">
                <a16:creationId xmlns:a16="http://schemas.microsoft.com/office/drawing/2014/main" id="{78959B74-0D31-AF7E-F404-B1EF69B08FC4}"/>
              </a:ext>
            </a:extLst>
          </p:cNvPr>
          <p:cNvSpPr>
            <a:spLocks noGrp="1"/>
          </p:cNvSpPr>
          <p:nvPr>
            <p:ph type="ftr" sz="quarter" idx="43"/>
          </p:nvPr>
        </p:nvSpPr>
        <p:spPr/>
        <p:txBody>
          <a:bodyPr/>
          <a:lstStyle/>
          <a:p>
            <a:r>
              <a:rPr lang="en-GB"/>
              <a:t>Copyright © 2023 HCL Technologies | Confidential</a:t>
            </a:r>
            <a:endParaRPr lang="en-GB" dirty="0"/>
          </a:p>
        </p:txBody>
      </p:sp>
      <p:sp>
        <p:nvSpPr>
          <p:cNvPr id="7" name="Gray BG">
            <a:extLst>
              <a:ext uri="{FF2B5EF4-FFF2-40B4-BE49-F238E27FC236}">
                <a16:creationId xmlns:a16="http://schemas.microsoft.com/office/drawing/2014/main" id="{F3DC3253-7826-C5F4-506E-4550DC2E760E}"/>
              </a:ext>
              <a:ext uri="{C183D7F6-B498-43B3-948B-1728B52AA6E4}">
                <adec:decorative xmlns:adec="http://schemas.microsoft.com/office/drawing/2017/decorative" val="1"/>
              </a:ext>
            </a:extLst>
          </p:cNvPr>
          <p:cNvSpPr/>
          <p:nvPr userDrawn="1"/>
        </p:nvSpPr>
        <p:spPr>
          <a:xfrm>
            <a:off x="0" y="-1"/>
            <a:ext cx="12192000" cy="4144308"/>
          </a:xfrm>
          <a:prstGeom prst="rect">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5447C082-CA3D-5057-54B9-D5F1D75AFF76}"/>
              </a:ext>
            </a:extLst>
          </p:cNvPr>
          <p:cNvSpPr>
            <a:spLocks noGrp="1"/>
          </p:cNvSpPr>
          <p:nvPr>
            <p:ph type="title" hasCustomPrompt="1"/>
          </p:nvPr>
        </p:nvSpPr>
        <p:spPr>
          <a:xfrm>
            <a:off x="864001" y="860400"/>
            <a:ext cx="10429474" cy="1107996"/>
          </a:xfrm>
        </p:spPr>
        <p:txBody>
          <a:bodyPr/>
          <a:lstStyle>
            <a:lvl1pPr>
              <a:defRPr sz="4000"/>
            </a:lvl1pPr>
          </a:lstStyle>
          <a:p>
            <a:r>
              <a:rPr lang="en-US" dirty="0"/>
              <a:t>Click to edit </a:t>
            </a:r>
            <a:br>
              <a:rPr lang="en-US" dirty="0"/>
            </a:br>
            <a:r>
              <a:rPr lang="en-US" dirty="0"/>
              <a:t>Master title style</a:t>
            </a:r>
          </a:p>
        </p:txBody>
      </p:sp>
      <p:sp>
        <p:nvSpPr>
          <p:cNvPr id="12" name="Subtitle">
            <a:extLst>
              <a:ext uri="{FF2B5EF4-FFF2-40B4-BE49-F238E27FC236}">
                <a16:creationId xmlns:a16="http://schemas.microsoft.com/office/drawing/2014/main" id="{BBE2C119-94AE-90B6-D377-FE5EE7D1139E}"/>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8" name="Text Placeholder 1">
            <a:extLst>
              <a:ext uri="{FF2B5EF4-FFF2-40B4-BE49-F238E27FC236}">
                <a16:creationId xmlns:a16="http://schemas.microsoft.com/office/drawing/2014/main" id="{5B97CF98-5C6C-6D5B-BCC5-8B726802E602}"/>
              </a:ext>
            </a:extLst>
          </p:cNvPr>
          <p:cNvSpPr>
            <a:spLocks noGrp="1"/>
          </p:cNvSpPr>
          <p:nvPr>
            <p:ph type="body" sz="quarter" idx="49" hasCustomPrompt="1"/>
          </p:nvPr>
        </p:nvSpPr>
        <p:spPr>
          <a:xfrm>
            <a:off x="895200" y="4590001"/>
            <a:ext cx="1800001" cy="1491982"/>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13" name="Text Placeholder 1">
            <a:extLst>
              <a:ext uri="{FF2B5EF4-FFF2-40B4-BE49-F238E27FC236}">
                <a16:creationId xmlns:a16="http://schemas.microsoft.com/office/drawing/2014/main" id="{94FC5C0E-2C91-B24A-BCFC-FF98965FA6D8}"/>
              </a:ext>
            </a:extLst>
          </p:cNvPr>
          <p:cNvSpPr>
            <a:spLocks noGrp="1"/>
          </p:cNvSpPr>
          <p:nvPr>
            <p:ph type="body" sz="quarter" idx="50" hasCustomPrompt="1"/>
          </p:nvPr>
        </p:nvSpPr>
        <p:spPr>
          <a:xfrm>
            <a:off x="3045136" y="4590001"/>
            <a:ext cx="1800001" cy="1491982"/>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14" name="Text Placeholder 1">
            <a:extLst>
              <a:ext uri="{FF2B5EF4-FFF2-40B4-BE49-F238E27FC236}">
                <a16:creationId xmlns:a16="http://schemas.microsoft.com/office/drawing/2014/main" id="{A352B599-CD45-606C-5489-9A94CAEF4374}"/>
              </a:ext>
            </a:extLst>
          </p:cNvPr>
          <p:cNvSpPr>
            <a:spLocks noGrp="1"/>
          </p:cNvSpPr>
          <p:nvPr>
            <p:ph type="body" sz="quarter" idx="51" hasCustomPrompt="1"/>
          </p:nvPr>
        </p:nvSpPr>
        <p:spPr>
          <a:xfrm>
            <a:off x="5190274" y="4590001"/>
            <a:ext cx="1800001" cy="1491982"/>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15" name="Text Placeholder 1">
            <a:extLst>
              <a:ext uri="{FF2B5EF4-FFF2-40B4-BE49-F238E27FC236}">
                <a16:creationId xmlns:a16="http://schemas.microsoft.com/office/drawing/2014/main" id="{EC81B168-C65F-D0FD-92D2-6134F410D476}"/>
              </a:ext>
            </a:extLst>
          </p:cNvPr>
          <p:cNvSpPr>
            <a:spLocks noGrp="1"/>
          </p:cNvSpPr>
          <p:nvPr>
            <p:ph type="body" sz="quarter" idx="52" hasCustomPrompt="1"/>
          </p:nvPr>
        </p:nvSpPr>
        <p:spPr>
          <a:xfrm>
            <a:off x="7335412" y="4590001"/>
            <a:ext cx="1800001" cy="1491982"/>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16" name="Text Placeholder 1">
            <a:extLst>
              <a:ext uri="{FF2B5EF4-FFF2-40B4-BE49-F238E27FC236}">
                <a16:creationId xmlns:a16="http://schemas.microsoft.com/office/drawing/2014/main" id="{9063FF21-6F40-42D3-0CB2-50A63BFB0321}"/>
              </a:ext>
            </a:extLst>
          </p:cNvPr>
          <p:cNvSpPr>
            <a:spLocks noGrp="1"/>
          </p:cNvSpPr>
          <p:nvPr>
            <p:ph type="body" sz="quarter" idx="53" hasCustomPrompt="1"/>
          </p:nvPr>
        </p:nvSpPr>
        <p:spPr>
          <a:xfrm>
            <a:off x="9496799" y="4590001"/>
            <a:ext cx="1800001" cy="1491982"/>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9064368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iagram (space center) – 3 key points">
    <p:spTree>
      <p:nvGrpSpPr>
        <p:cNvPr id="1" name=""/>
        <p:cNvGrpSpPr/>
        <p:nvPr/>
      </p:nvGrpSpPr>
      <p:grpSpPr>
        <a:xfrm>
          <a:off x="0" y="0"/>
          <a:ext cx="0" cy="0"/>
          <a:chOff x="0" y="0"/>
          <a:chExt cx="0" cy="0"/>
        </a:xfrm>
      </p:grpSpPr>
      <p:sp>
        <p:nvSpPr>
          <p:cNvPr id="6" name="Slide Number Placeholder">
            <a:extLst>
              <a:ext uri="{FF2B5EF4-FFF2-40B4-BE49-F238E27FC236}">
                <a16:creationId xmlns:a16="http://schemas.microsoft.com/office/drawing/2014/main" id="{CF404A10-74A8-44BB-BA8A-C51B1EC7E539}"/>
              </a:ext>
            </a:extLst>
          </p:cNvPr>
          <p:cNvSpPr>
            <a:spLocks noGrp="1"/>
          </p:cNvSpPr>
          <p:nvPr>
            <p:ph type="sldNum" sz="quarter" idx="11"/>
          </p:nvPr>
        </p:nvSpPr>
        <p:spPr/>
        <p:txBody>
          <a:bodyPr/>
          <a:lstStyle/>
          <a:p>
            <a:fld id="{7F8EB60C-7CC2-49F0-B2EE-C81F067DE041}" type="slidenum">
              <a:rPr lang="en-US" smtClean="0"/>
              <a:pPr/>
              <a:t>‹#›</a:t>
            </a:fld>
            <a:endParaRPr lang="en-US"/>
          </a:p>
        </p:txBody>
      </p:sp>
      <p:sp>
        <p:nvSpPr>
          <p:cNvPr id="2" name="Footer Placeholder">
            <a:extLst>
              <a:ext uri="{FF2B5EF4-FFF2-40B4-BE49-F238E27FC236}">
                <a16:creationId xmlns:a16="http://schemas.microsoft.com/office/drawing/2014/main" id="{CADCAB8C-AA25-6ECC-53CE-74F65CBBBB55}"/>
              </a:ext>
            </a:extLst>
          </p:cNvPr>
          <p:cNvSpPr>
            <a:spLocks noGrp="1"/>
          </p:cNvSpPr>
          <p:nvPr>
            <p:ph type="ftr" sz="quarter" idx="44"/>
          </p:nvPr>
        </p:nvSpPr>
        <p:spPr/>
        <p:txBody>
          <a:bodyPr/>
          <a:lstStyle/>
          <a:p>
            <a:r>
              <a:rPr lang="en-GB"/>
              <a:t>Copyright © 2023 HCL Technologies | Confidential</a:t>
            </a:r>
            <a:endParaRPr lang="en-GB" dirty="0"/>
          </a:p>
        </p:txBody>
      </p:sp>
      <p:sp>
        <p:nvSpPr>
          <p:cNvPr id="3" name="Title 1">
            <a:extLst>
              <a:ext uri="{FF2B5EF4-FFF2-40B4-BE49-F238E27FC236}">
                <a16:creationId xmlns:a16="http://schemas.microsoft.com/office/drawing/2014/main" id="{D6FAA5F1-59F8-89BE-41CE-BF1D44F94E35}"/>
              </a:ext>
            </a:extLst>
          </p:cNvPr>
          <p:cNvSpPr>
            <a:spLocks noGrp="1"/>
          </p:cNvSpPr>
          <p:nvPr>
            <p:ph type="title" hasCustomPrompt="1"/>
          </p:nvPr>
        </p:nvSpPr>
        <p:spPr>
          <a:xfrm>
            <a:off x="862598" y="860400"/>
            <a:ext cx="4998452" cy="1107996"/>
          </a:xfrm>
        </p:spPr>
        <p:txBody>
          <a:bodyPr/>
          <a:lstStyle>
            <a:lvl1pPr>
              <a:defRPr sz="4000"/>
            </a:lvl1pPr>
          </a:lstStyle>
          <a:p>
            <a:r>
              <a:rPr lang="en-US" dirty="0"/>
              <a:t>Click to edit </a:t>
            </a:r>
            <a:br>
              <a:rPr lang="en-US" dirty="0"/>
            </a:br>
            <a:r>
              <a:rPr lang="en-US" dirty="0"/>
              <a:t>Master title style </a:t>
            </a:r>
          </a:p>
        </p:txBody>
      </p:sp>
      <p:sp>
        <p:nvSpPr>
          <p:cNvPr id="5" name="Subhead 1">
            <a:extLst>
              <a:ext uri="{FF2B5EF4-FFF2-40B4-BE49-F238E27FC236}">
                <a16:creationId xmlns:a16="http://schemas.microsoft.com/office/drawing/2014/main" id="{78F85331-614B-E4B5-3C01-31CA0C0E0754}"/>
              </a:ext>
            </a:extLst>
          </p:cNvPr>
          <p:cNvSpPr>
            <a:spLocks noGrp="1"/>
          </p:cNvSpPr>
          <p:nvPr>
            <p:ph type="body" sz="quarter" idx="14" hasCustomPrompt="1"/>
          </p:nvPr>
        </p:nvSpPr>
        <p:spPr>
          <a:xfrm>
            <a:off x="900000" y="2343439"/>
            <a:ext cx="2416900" cy="714419"/>
          </a:xfrm>
        </p:spPr>
        <p:txBody>
          <a:bodyPr bIns="108000" anchor="b"/>
          <a:lstStyle>
            <a:lvl1pPr>
              <a:defRPr sz="2000">
                <a:solidFill>
                  <a:schemeClr val="tx1"/>
                </a:solidFill>
                <a:latin typeface="+mj-lt"/>
              </a:defRPr>
            </a:lvl1pPr>
            <a:lvl2pPr marL="0" indent="0">
              <a:buNone/>
              <a:defRPr sz="1600"/>
            </a:lvl2pPr>
            <a:lvl3pPr>
              <a:defRPr sz="1400"/>
            </a:lvl3pPr>
            <a:lvl4pPr>
              <a:defRPr sz="1400"/>
            </a:lvl4pPr>
          </a:lstStyle>
          <a:p>
            <a:pPr lvl="0"/>
            <a:r>
              <a:rPr lang="en-US" dirty="0"/>
              <a:t>Insert subhead</a:t>
            </a:r>
          </a:p>
        </p:txBody>
      </p:sp>
      <p:sp>
        <p:nvSpPr>
          <p:cNvPr id="23" name="Description 1">
            <a:extLst>
              <a:ext uri="{FF2B5EF4-FFF2-40B4-BE49-F238E27FC236}">
                <a16:creationId xmlns:a16="http://schemas.microsoft.com/office/drawing/2014/main" id="{E7110D69-7EAE-9F1D-E792-FA2F569CCE77}"/>
              </a:ext>
            </a:extLst>
          </p:cNvPr>
          <p:cNvSpPr>
            <a:spLocks noGrp="1"/>
          </p:cNvSpPr>
          <p:nvPr>
            <p:ph type="body" sz="quarter" idx="15" hasCustomPrompt="1"/>
          </p:nvPr>
        </p:nvSpPr>
        <p:spPr>
          <a:xfrm>
            <a:off x="7948725" y="1906703"/>
            <a:ext cx="3343275" cy="1234800"/>
          </a:xfrm>
          <a:prstGeom prst="roundRect">
            <a:avLst>
              <a:gd name="adj" fmla="val 4676"/>
            </a:avLst>
          </a:prstGeom>
          <a:solidFill>
            <a:srgbClr val="E6EBF5">
              <a:alpha val="70000"/>
            </a:srgbClr>
          </a:solidFill>
        </p:spPr>
        <p:txBody>
          <a:bodyPr lIns="540000" tIns="180000" rIns="180000" bIns="180000" anchor="ctr"/>
          <a:lstStyle>
            <a:lvl1pPr>
              <a:defRPr sz="1600" b="0">
                <a:solidFill>
                  <a:schemeClr val="tx1"/>
                </a:solidFill>
                <a:latin typeface="+mn-lt"/>
              </a:defRPr>
            </a:lvl1pPr>
            <a:lvl2pPr marL="180000" indent="-180000">
              <a:buClrTx/>
              <a:buFont typeface="HCLTech Roobert Light" panose="020B0604020202020204" pitchFamily="34" charset="0"/>
              <a:buChar char="•"/>
              <a:defRPr sz="1600">
                <a:solidFill>
                  <a:schemeClr val="tx1"/>
                </a:solidFill>
              </a:defRPr>
            </a:lvl2pPr>
          </a:lstStyle>
          <a:p>
            <a:pPr lvl="0"/>
            <a:r>
              <a:rPr lang="en-US" dirty="0"/>
              <a:t>Insert description</a:t>
            </a:r>
          </a:p>
          <a:p>
            <a:pPr lvl="1"/>
            <a:r>
              <a:rPr lang="en-US" dirty="0"/>
              <a:t>Second level</a:t>
            </a:r>
          </a:p>
        </p:txBody>
      </p:sp>
      <p:sp>
        <p:nvSpPr>
          <p:cNvPr id="8" name="Subhead 2">
            <a:extLst>
              <a:ext uri="{FF2B5EF4-FFF2-40B4-BE49-F238E27FC236}">
                <a16:creationId xmlns:a16="http://schemas.microsoft.com/office/drawing/2014/main" id="{D6062D7F-2514-F300-3269-7E58A08ED1E0}"/>
              </a:ext>
            </a:extLst>
          </p:cNvPr>
          <p:cNvSpPr>
            <a:spLocks noGrp="1"/>
          </p:cNvSpPr>
          <p:nvPr>
            <p:ph type="body" sz="quarter" idx="39" hasCustomPrompt="1"/>
          </p:nvPr>
        </p:nvSpPr>
        <p:spPr>
          <a:xfrm>
            <a:off x="900000" y="3767510"/>
            <a:ext cx="2416900" cy="714419"/>
          </a:xfrm>
        </p:spPr>
        <p:txBody>
          <a:bodyPr bIns="108000" anchor="b"/>
          <a:lstStyle>
            <a:lvl1pPr>
              <a:defRPr sz="2000">
                <a:solidFill>
                  <a:schemeClr val="tx1"/>
                </a:solidFill>
                <a:latin typeface="+mj-lt"/>
              </a:defRPr>
            </a:lvl1pPr>
            <a:lvl2pPr marL="0" indent="0">
              <a:buNone/>
              <a:defRPr sz="1600"/>
            </a:lvl2pPr>
            <a:lvl3pPr>
              <a:defRPr sz="1400"/>
            </a:lvl3pPr>
            <a:lvl4pPr>
              <a:defRPr sz="1400"/>
            </a:lvl4pPr>
          </a:lstStyle>
          <a:p>
            <a:pPr lvl="0"/>
            <a:r>
              <a:rPr lang="en-US" dirty="0"/>
              <a:t>Insert subhead</a:t>
            </a:r>
          </a:p>
        </p:txBody>
      </p:sp>
      <p:sp>
        <p:nvSpPr>
          <p:cNvPr id="28" name="Description 2">
            <a:extLst>
              <a:ext uri="{FF2B5EF4-FFF2-40B4-BE49-F238E27FC236}">
                <a16:creationId xmlns:a16="http://schemas.microsoft.com/office/drawing/2014/main" id="{1ECF5571-1C89-4F02-ABF7-79D6976E624B}"/>
              </a:ext>
            </a:extLst>
          </p:cNvPr>
          <p:cNvSpPr>
            <a:spLocks noGrp="1"/>
          </p:cNvSpPr>
          <p:nvPr>
            <p:ph type="body" sz="quarter" idx="42" hasCustomPrompt="1"/>
          </p:nvPr>
        </p:nvSpPr>
        <p:spPr>
          <a:xfrm>
            <a:off x="7948725" y="3321303"/>
            <a:ext cx="3343275" cy="1234800"/>
          </a:xfrm>
          <a:prstGeom prst="roundRect">
            <a:avLst>
              <a:gd name="adj" fmla="val 4676"/>
            </a:avLst>
          </a:prstGeom>
          <a:solidFill>
            <a:srgbClr val="E6EBF5">
              <a:alpha val="70000"/>
            </a:srgbClr>
          </a:solidFill>
        </p:spPr>
        <p:txBody>
          <a:bodyPr lIns="540000" tIns="180000" rIns="180000" bIns="180000" anchor="ctr"/>
          <a:lstStyle>
            <a:lvl1pPr>
              <a:defRPr sz="1600" b="0">
                <a:solidFill>
                  <a:schemeClr val="tx1"/>
                </a:solidFill>
                <a:latin typeface="+mn-lt"/>
              </a:defRPr>
            </a:lvl1pPr>
            <a:lvl2pPr marL="180000" indent="-180000">
              <a:buClrTx/>
              <a:buFont typeface="HCLTech Roobert Light" panose="020B0604020202020204" pitchFamily="34" charset="0"/>
              <a:buChar char="•"/>
              <a:defRPr sz="1600">
                <a:solidFill>
                  <a:schemeClr val="tx1"/>
                </a:solidFill>
              </a:defRPr>
            </a:lvl2pPr>
          </a:lstStyle>
          <a:p>
            <a:pPr lvl="0"/>
            <a:r>
              <a:rPr lang="en-US" dirty="0"/>
              <a:t>Insert description</a:t>
            </a:r>
          </a:p>
          <a:p>
            <a:pPr lvl="1"/>
            <a:r>
              <a:rPr lang="en-US" dirty="0"/>
              <a:t>Second level</a:t>
            </a:r>
          </a:p>
        </p:txBody>
      </p:sp>
      <p:sp>
        <p:nvSpPr>
          <p:cNvPr id="10" name="Subhead 3">
            <a:extLst>
              <a:ext uri="{FF2B5EF4-FFF2-40B4-BE49-F238E27FC236}">
                <a16:creationId xmlns:a16="http://schemas.microsoft.com/office/drawing/2014/main" id="{C288FB7E-AC29-08CB-BD34-EE24E1EF2556}"/>
              </a:ext>
            </a:extLst>
          </p:cNvPr>
          <p:cNvSpPr>
            <a:spLocks noGrp="1"/>
          </p:cNvSpPr>
          <p:nvPr>
            <p:ph type="body" sz="quarter" idx="41" hasCustomPrompt="1"/>
          </p:nvPr>
        </p:nvSpPr>
        <p:spPr>
          <a:xfrm>
            <a:off x="900000" y="5191582"/>
            <a:ext cx="2416900" cy="714419"/>
          </a:xfrm>
        </p:spPr>
        <p:txBody>
          <a:bodyPr bIns="108000" anchor="b"/>
          <a:lstStyle>
            <a:lvl1pPr>
              <a:defRPr sz="2000">
                <a:solidFill>
                  <a:schemeClr val="tx1"/>
                </a:solidFill>
                <a:latin typeface="+mj-lt"/>
              </a:defRPr>
            </a:lvl1pPr>
            <a:lvl2pPr marL="0" indent="0">
              <a:buNone/>
              <a:defRPr sz="1600"/>
            </a:lvl2pPr>
            <a:lvl3pPr>
              <a:defRPr sz="1400"/>
            </a:lvl3pPr>
            <a:lvl4pPr>
              <a:defRPr sz="1400"/>
            </a:lvl4pPr>
          </a:lstStyle>
          <a:p>
            <a:pPr lvl="0"/>
            <a:r>
              <a:rPr lang="en-US"/>
              <a:t>Insert subhead</a:t>
            </a:r>
          </a:p>
        </p:txBody>
      </p:sp>
      <p:sp>
        <p:nvSpPr>
          <p:cNvPr id="29" name="Description 3">
            <a:extLst>
              <a:ext uri="{FF2B5EF4-FFF2-40B4-BE49-F238E27FC236}">
                <a16:creationId xmlns:a16="http://schemas.microsoft.com/office/drawing/2014/main" id="{C9DB0537-C102-50A3-DF33-0EB4C83DC2D0}"/>
              </a:ext>
            </a:extLst>
          </p:cNvPr>
          <p:cNvSpPr>
            <a:spLocks noGrp="1"/>
          </p:cNvSpPr>
          <p:nvPr>
            <p:ph type="body" sz="quarter" idx="43" hasCustomPrompt="1"/>
          </p:nvPr>
        </p:nvSpPr>
        <p:spPr>
          <a:xfrm>
            <a:off x="7948725" y="4735903"/>
            <a:ext cx="3343275" cy="1234800"/>
          </a:xfrm>
          <a:prstGeom prst="roundRect">
            <a:avLst>
              <a:gd name="adj" fmla="val 4676"/>
            </a:avLst>
          </a:prstGeom>
          <a:solidFill>
            <a:srgbClr val="E6EBF5">
              <a:alpha val="70000"/>
            </a:srgbClr>
          </a:solidFill>
        </p:spPr>
        <p:txBody>
          <a:bodyPr lIns="540000" tIns="180000" rIns="180000" bIns="180000" anchor="ctr"/>
          <a:lstStyle>
            <a:lvl1pPr>
              <a:defRPr sz="1600" b="0">
                <a:solidFill>
                  <a:schemeClr val="tx1"/>
                </a:solidFill>
                <a:latin typeface="+mn-lt"/>
              </a:defRPr>
            </a:lvl1pPr>
            <a:lvl2pPr marL="180000" indent="-180000">
              <a:buClrTx/>
              <a:buFont typeface="HCLTech Roobert Light" panose="020B0604020202020204" pitchFamily="34" charset="0"/>
              <a:buChar char="•"/>
              <a:defRPr sz="1600">
                <a:solidFill>
                  <a:schemeClr val="tx1"/>
                </a:solidFill>
              </a:defRPr>
            </a:lvl2pPr>
          </a:lstStyle>
          <a:p>
            <a:pPr lvl="0"/>
            <a:r>
              <a:rPr lang="en-US" dirty="0"/>
              <a:t>Insert description</a:t>
            </a:r>
          </a:p>
          <a:p>
            <a:pPr lvl="1"/>
            <a:r>
              <a:rPr lang="en-US" dirty="0"/>
              <a:t>Second level</a:t>
            </a:r>
          </a:p>
        </p:txBody>
      </p:sp>
    </p:spTree>
    <p:extLst>
      <p:ext uri="{BB962C8B-B14F-4D97-AF65-F5344CB8AC3E}">
        <p14:creationId xmlns:p14="http://schemas.microsoft.com/office/powerpoint/2010/main" val="3646825916"/>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iagram (space center, wide) – 4 key points">
    <p:spTree>
      <p:nvGrpSpPr>
        <p:cNvPr id="1" name=""/>
        <p:cNvGrpSpPr/>
        <p:nvPr/>
      </p:nvGrpSpPr>
      <p:grpSpPr>
        <a:xfrm>
          <a:off x="0" y="0"/>
          <a:ext cx="0" cy="0"/>
          <a:chOff x="0" y="0"/>
          <a:chExt cx="0" cy="0"/>
        </a:xfrm>
      </p:grpSpPr>
      <p:sp>
        <p:nvSpPr>
          <p:cNvPr id="6" name="Slide Number Placeholder">
            <a:extLst>
              <a:ext uri="{FF2B5EF4-FFF2-40B4-BE49-F238E27FC236}">
                <a16:creationId xmlns:a16="http://schemas.microsoft.com/office/drawing/2014/main" id="{CF404A10-74A8-44BB-BA8A-C51B1EC7E539}"/>
              </a:ext>
            </a:extLst>
          </p:cNvPr>
          <p:cNvSpPr>
            <a:spLocks noGrp="1"/>
          </p:cNvSpPr>
          <p:nvPr>
            <p:ph type="sldNum" sz="quarter" idx="11"/>
          </p:nvPr>
        </p:nvSpPr>
        <p:spPr/>
        <p:txBody>
          <a:bodyPr/>
          <a:lstStyle/>
          <a:p>
            <a:fld id="{7F8EB60C-7CC2-49F0-B2EE-C81F067DE041}" type="slidenum">
              <a:rPr lang="en-US" smtClean="0"/>
              <a:pPr/>
              <a:t>‹#›</a:t>
            </a:fld>
            <a:endParaRPr lang="en-US"/>
          </a:p>
        </p:txBody>
      </p:sp>
      <p:sp>
        <p:nvSpPr>
          <p:cNvPr id="4" name="Footer Placeholder">
            <a:extLst>
              <a:ext uri="{FF2B5EF4-FFF2-40B4-BE49-F238E27FC236}">
                <a16:creationId xmlns:a16="http://schemas.microsoft.com/office/drawing/2014/main" id="{390F9D52-BF02-4BCE-44A9-4B97548856B9}"/>
              </a:ext>
            </a:extLst>
          </p:cNvPr>
          <p:cNvSpPr>
            <a:spLocks noGrp="1"/>
          </p:cNvSpPr>
          <p:nvPr>
            <p:ph type="ftr" sz="quarter" idx="42"/>
          </p:nvPr>
        </p:nvSpPr>
        <p:spPr/>
        <p:txBody>
          <a:bodyPr/>
          <a:lstStyle/>
          <a:p>
            <a:r>
              <a:rPr lang="en-GB"/>
              <a:t>Copyright © 2023 HCL Technologies | Confidential</a:t>
            </a:r>
            <a:endParaRPr lang="en-GB" dirty="0"/>
          </a:p>
        </p:txBody>
      </p:sp>
      <p:sp>
        <p:nvSpPr>
          <p:cNvPr id="3" name="Title 1">
            <a:extLst>
              <a:ext uri="{FF2B5EF4-FFF2-40B4-BE49-F238E27FC236}">
                <a16:creationId xmlns:a16="http://schemas.microsoft.com/office/drawing/2014/main" id="{EC0F5689-1957-23CB-ECB5-C547B5DD80C2}"/>
              </a:ext>
            </a:extLst>
          </p:cNvPr>
          <p:cNvSpPr>
            <a:spLocks noGrp="1"/>
          </p:cNvSpPr>
          <p:nvPr>
            <p:ph type="title"/>
          </p:nvPr>
        </p:nvSpPr>
        <p:spPr>
          <a:xfrm>
            <a:off x="862598" y="860400"/>
            <a:ext cx="10429077" cy="553998"/>
          </a:xfrm>
        </p:spPr>
        <p:txBody>
          <a:bodyPr/>
          <a:lstStyle>
            <a:lvl1pPr>
              <a:defRPr sz="4000"/>
            </a:lvl1pPr>
          </a:lstStyle>
          <a:p>
            <a:r>
              <a:rPr lang="en-GB"/>
              <a:t>Click to edit Master title style</a:t>
            </a:r>
            <a:endParaRPr lang="en-US" dirty="0"/>
          </a:p>
        </p:txBody>
      </p:sp>
      <p:sp>
        <p:nvSpPr>
          <p:cNvPr id="2" name="Subtitle">
            <a:extLst>
              <a:ext uri="{FF2B5EF4-FFF2-40B4-BE49-F238E27FC236}">
                <a16:creationId xmlns:a16="http://schemas.microsoft.com/office/drawing/2014/main" id="{1175311F-74A7-ADBB-686B-2357A57504C1}"/>
              </a:ext>
            </a:extLst>
          </p:cNvPr>
          <p:cNvSpPr>
            <a:spLocks noGrp="1"/>
          </p:cNvSpPr>
          <p:nvPr>
            <p:ph type="body" sz="quarter" idx="41" hasCustomPrompt="1"/>
          </p:nvPr>
        </p:nvSpPr>
        <p:spPr>
          <a:xfrm>
            <a:off x="878399" y="125951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5" name="Text Placeholder 1">
            <a:extLst>
              <a:ext uri="{FF2B5EF4-FFF2-40B4-BE49-F238E27FC236}">
                <a16:creationId xmlns:a16="http://schemas.microsoft.com/office/drawing/2014/main" id="{0439AC71-2711-0DD7-8B38-C130356CA93D}"/>
              </a:ext>
            </a:extLst>
          </p:cNvPr>
          <p:cNvSpPr>
            <a:spLocks noGrp="1"/>
          </p:cNvSpPr>
          <p:nvPr>
            <p:ph type="body" sz="quarter" idx="49" hasCustomPrompt="1"/>
          </p:nvPr>
        </p:nvSpPr>
        <p:spPr>
          <a:xfrm>
            <a:off x="895200" y="2462398"/>
            <a:ext cx="2246401" cy="1144800"/>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p:txBody>
      </p:sp>
      <p:sp>
        <p:nvSpPr>
          <p:cNvPr id="10" name="Text Placeholder 1">
            <a:extLst>
              <a:ext uri="{FF2B5EF4-FFF2-40B4-BE49-F238E27FC236}">
                <a16:creationId xmlns:a16="http://schemas.microsoft.com/office/drawing/2014/main" id="{96E63277-5977-CE19-AC9D-B6EDD067FEDB}"/>
              </a:ext>
            </a:extLst>
          </p:cNvPr>
          <p:cNvSpPr>
            <a:spLocks noGrp="1"/>
          </p:cNvSpPr>
          <p:nvPr>
            <p:ph type="body" sz="quarter" idx="50" hasCustomPrompt="1"/>
          </p:nvPr>
        </p:nvSpPr>
        <p:spPr>
          <a:xfrm>
            <a:off x="895200" y="4741200"/>
            <a:ext cx="2246401" cy="1144800"/>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p:txBody>
      </p:sp>
      <p:sp>
        <p:nvSpPr>
          <p:cNvPr id="11" name="Text Placeholder 1">
            <a:extLst>
              <a:ext uri="{FF2B5EF4-FFF2-40B4-BE49-F238E27FC236}">
                <a16:creationId xmlns:a16="http://schemas.microsoft.com/office/drawing/2014/main" id="{CE6B1F7D-46D8-1AA0-2BF6-633DE1AEDFFD}"/>
              </a:ext>
            </a:extLst>
          </p:cNvPr>
          <p:cNvSpPr>
            <a:spLocks noGrp="1"/>
          </p:cNvSpPr>
          <p:nvPr>
            <p:ph type="body" sz="quarter" idx="51" hasCustomPrompt="1"/>
          </p:nvPr>
        </p:nvSpPr>
        <p:spPr>
          <a:xfrm>
            <a:off x="9050399" y="2462398"/>
            <a:ext cx="2246401" cy="1144800"/>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p:txBody>
      </p:sp>
      <p:sp>
        <p:nvSpPr>
          <p:cNvPr id="12" name="Text Placeholder 1">
            <a:extLst>
              <a:ext uri="{FF2B5EF4-FFF2-40B4-BE49-F238E27FC236}">
                <a16:creationId xmlns:a16="http://schemas.microsoft.com/office/drawing/2014/main" id="{2C81DF2D-70C3-C403-3BE4-A2A3E0435EF4}"/>
              </a:ext>
            </a:extLst>
          </p:cNvPr>
          <p:cNvSpPr>
            <a:spLocks noGrp="1"/>
          </p:cNvSpPr>
          <p:nvPr>
            <p:ph type="body" sz="quarter" idx="52" hasCustomPrompt="1"/>
          </p:nvPr>
        </p:nvSpPr>
        <p:spPr>
          <a:xfrm>
            <a:off x="9050399" y="4741200"/>
            <a:ext cx="2246401" cy="1144800"/>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p:txBody>
      </p:sp>
    </p:spTree>
    <p:extLst>
      <p:ext uri="{BB962C8B-B14F-4D97-AF65-F5344CB8AC3E}">
        <p14:creationId xmlns:p14="http://schemas.microsoft.com/office/powerpoint/2010/main" val="4060818400"/>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Diagram (space center) – 4 key points">
    <p:spTree>
      <p:nvGrpSpPr>
        <p:cNvPr id="1" name=""/>
        <p:cNvGrpSpPr/>
        <p:nvPr/>
      </p:nvGrpSpPr>
      <p:grpSpPr>
        <a:xfrm>
          <a:off x="0" y="0"/>
          <a:ext cx="0" cy="0"/>
          <a:chOff x="0" y="0"/>
          <a:chExt cx="0" cy="0"/>
        </a:xfrm>
      </p:grpSpPr>
      <p:sp>
        <p:nvSpPr>
          <p:cNvPr id="6" name="Slide Number Placeholder">
            <a:extLst>
              <a:ext uri="{FF2B5EF4-FFF2-40B4-BE49-F238E27FC236}">
                <a16:creationId xmlns:a16="http://schemas.microsoft.com/office/drawing/2014/main" id="{CF404A10-74A8-44BB-BA8A-C51B1EC7E539}"/>
              </a:ext>
            </a:extLst>
          </p:cNvPr>
          <p:cNvSpPr>
            <a:spLocks noGrp="1"/>
          </p:cNvSpPr>
          <p:nvPr>
            <p:ph type="sldNum" sz="quarter" idx="11"/>
          </p:nvPr>
        </p:nvSpPr>
        <p:spPr/>
        <p:txBody>
          <a:bodyPr/>
          <a:lstStyle/>
          <a:p>
            <a:fld id="{7F8EB60C-7CC2-49F0-B2EE-C81F067DE041}" type="slidenum">
              <a:rPr lang="en-US" smtClean="0"/>
              <a:pPr/>
              <a:t>‹#›</a:t>
            </a:fld>
            <a:endParaRPr lang="en-US"/>
          </a:p>
        </p:txBody>
      </p:sp>
      <p:sp>
        <p:nvSpPr>
          <p:cNvPr id="7" name="Footer Placeholder">
            <a:extLst>
              <a:ext uri="{FF2B5EF4-FFF2-40B4-BE49-F238E27FC236}">
                <a16:creationId xmlns:a16="http://schemas.microsoft.com/office/drawing/2014/main" id="{7C995A54-5366-DE1C-1ED8-7896CE2C499E}"/>
              </a:ext>
            </a:extLst>
          </p:cNvPr>
          <p:cNvSpPr>
            <a:spLocks noGrp="1"/>
          </p:cNvSpPr>
          <p:nvPr>
            <p:ph type="ftr" sz="quarter" idx="16"/>
          </p:nvPr>
        </p:nvSpPr>
        <p:spPr/>
        <p:txBody>
          <a:bodyPr/>
          <a:lstStyle/>
          <a:p>
            <a:r>
              <a:rPr lang="en-GB"/>
              <a:t>Copyright © 2023 HCL Technologies | Confidential</a:t>
            </a:r>
            <a:endParaRPr lang="en-AU" dirty="0"/>
          </a:p>
        </p:txBody>
      </p:sp>
      <p:sp>
        <p:nvSpPr>
          <p:cNvPr id="3" name="Title 1">
            <a:extLst>
              <a:ext uri="{FF2B5EF4-FFF2-40B4-BE49-F238E27FC236}">
                <a16:creationId xmlns:a16="http://schemas.microsoft.com/office/drawing/2014/main" id="{EC0F5689-1957-23CB-ECB5-C547B5DD80C2}"/>
              </a:ext>
            </a:extLst>
          </p:cNvPr>
          <p:cNvSpPr>
            <a:spLocks noGrp="1"/>
          </p:cNvSpPr>
          <p:nvPr>
            <p:ph type="title"/>
          </p:nvPr>
        </p:nvSpPr>
        <p:spPr>
          <a:xfrm>
            <a:off x="862598" y="860400"/>
            <a:ext cx="10429077" cy="553998"/>
          </a:xfrm>
        </p:spPr>
        <p:txBody>
          <a:bodyPr/>
          <a:lstStyle>
            <a:lvl1pPr>
              <a:defRPr sz="4000"/>
            </a:lvl1pPr>
          </a:lstStyle>
          <a:p>
            <a:r>
              <a:rPr lang="en-GB"/>
              <a:t>Click to edit Master title style</a:t>
            </a:r>
            <a:endParaRPr lang="en-US" dirty="0"/>
          </a:p>
        </p:txBody>
      </p:sp>
      <p:grpSp>
        <p:nvGrpSpPr>
          <p:cNvPr id="2" name="Lines">
            <a:extLst>
              <a:ext uri="{FF2B5EF4-FFF2-40B4-BE49-F238E27FC236}">
                <a16:creationId xmlns:a16="http://schemas.microsoft.com/office/drawing/2014/main" id="{550A6989-C60C-0A16-5028-B51B77D126A4}"/>
              </a:ext>
            </a:extLst>
          </p:cNvPr>
          <p:cNvGrpSpPr/>
          <p:nvPr userDrawn="1"/>
        </p:nvGrpSpPr>
        <p:grpSpPr>
          <a:xfrm>
            <a:off x="900000" y="3977984"/>
            <a:ext cx="10409111" cy="0"/>
            <a:chOff x="900000" y="3977984"/>
            <a:chExt cx="10409111" cy="0"/>
          </a:xfrm>
        </p:grpSpPr>
        <p:cxnSp>
          <p:nvCxnSpPr>
            <p:cNvPr id="4" name="Straight Connector 3">
              <a:extLst>
                <a:ext uri="{FF2B5EF4-FFF2-40B4-BE49-F238E27FC236}">
                  <a16:creationId xmlns:a16="http://schemas.microsoft.com/office/drawing/2014/main" id="{B627169A-4B05-C354-E77C-CE65985E3E5B}"/>
                </a:ext>
              </a:extLst>
            </p:cNvPr>
            <p:cNvCxnSpPr>
              <a:cxnSpLocks/>
            </p:cNvCxnSpPr>
            <p:nvPr/>
          </p:nvCxnSpPr>
          <p:spPr>
            <a:xfrm>
              <a:off x="900000" y="3977984"/>
              <a:ext cx="31640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AE668968-4DBC-F8D4-7640-4B788E7805D7}"/>
                </a:ext>
              </a:extLst>
            </p:cNvPr>
            <p:cNvCxnSpPr>
              <a:cxnSpLocks/>
            </p:cNvCxnSpPr>
            <p:nvPr/>
          </p:nvCxnSpPr>
          <p:spPr>
            <a:xfrm>
              <a:off x="8144711" y="3977984"/>
              <a:ext cx="31644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grpSp>
      <p:sp>
        <p:nvSpPr>
          <p:cNvPr id="8" name="Text Placeholder 1">
            <a:extLst>
              <a:ext uri="{FF2B5EF4-FFF2-40B4-BE49-F238E27FC236}">
                <a16:creationId xmlns:a16="http://schemas.microsoft.com/office/drawing/2014/main" id="{40B22989-4747-2158-6EF5-8AD81AED1399}"/>
              </a:ext>
            </a:extLst>
          </p:cNvPr>
          <p:cNvSpPr>
            <a:spLocks noGrp="1"/>
          </p:cNvSpPr>
          <p:nvPr>
            <p:ph type="body" sz="quarter" idx="49" hasCustomPrompt="1"/>
          </p:nvPr>
        </p:nvSpPr>
        <p:spPr>
          <a:xfrm>
            <a:off x="895200" y="1924740"/>
            <a:ext cx="3146964" cy="1691293"/>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p:txBody>
      </p:sp>
      <p:sp>
        <p:nvSpPr>
          <p:cNvPr id="9" name="Text Placeholder 1">
            <a:extLst>
              <a:ext uri="{FF2B5EF4-FFF2-40B4-BE49-F238E27FC236}">
                <a16:creationId xmlns:a16="http://schemas.microsoft.com/office/drawing/2014/main" id="{DF2C5A53-4E12-5425-2494-836B995C3183}"/>
              </a:ext>
            </a:extLst>
          </p:cNvPr>
          <p:cNvSpPr>
            <a:spLocks noGrp="1"/>
          </p:cNvSpPr>
          <p:nvPr>
            <p:ph type="body" sz="quarter" idx="50" hasCustomPrompt="1"/>
          </p:nvPr>
        </p:nvSpPr>
        <p:spPr>
          <a:xfrm>
            <a:off x="895200" y="4410449"/>
            <a:ext cx="3146964" cy="1691293"/>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p:txBody>
      </p:sp>
      <p:sp>
        <p:nvSpPr>
          <p:cNvPr id="10" name="Text Placeholder 1">
            <a:extLst>
              <a:ext uri="{FF2B5EF4-FFF2-40B4-BE49-F238E27FC236}">
                <a16:creationId xmlns:a16="http://schemas.microsoft.com/office/drawing/2014/main" id="{0F32CF52-E699-AB68-A9F7-B169A73FA95C}"/>
              </a:ext>
            </a:extLst>
          </p:cNvPr>
          <p:cNvSpPr>
            <a:spLocks noGrp="1"/>
          </p:cNvSpPr>
          <p:nvPr>
            <p:ph type="body" sz="quarter" idx="51" hasCustomPrompt="1"/>
          </p:nvPr>
        </p:nvSpPr>
        <p:spPr>
          <a:xfrm>
            <a:off x="8144711" y="1924740"/>
            <a:ext cx="3146964" cy="1691293"/>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p:txBody>
      </p:sp>
      <p:sp>
        <p:nvSpPr>
          <p:cNvPr id="11" name="Text Placeholder 1">
            <a:extLst>
              <a:ext uri="{FF2B5EF4-FFF2-40B4-BE49-F238E27FC236}">
                <a16:creationId xmlns:a16="http://schemas.microsoft.com/office/drawing/2014/main" id="{5685CB02-C4A3-A439-732A-8B0730DD1217}"/>
              </a:ext>
            </a:extLst>
          </p:cNvPr>
          <p:cNvSpPr>
            <a:spLocks noGrp="1"/>
          </p:cNvSpPr>
          <p:nvPr>
            <p:ph type="body" sz="quarter" idx="52" hasCustomPrompt="1"/>
          </p:nvPr>
        </p:nvSpPr>
        <p:spPr>
          <a:xfrm>
            <a:off x="8144711" y="4410449"/>
            <a:ext cx="3146964" cy="1691293"/>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p:txBody>
      </p:sp>
    </p:spTree>
    <p:extLst>
      <p:ext uri="{BB962C8B-B14F-4D97-AF65-F5344CB8AC3E}">
        <p14:creationId xmlns:p14="http://schemas.microsoft.com/office/powerpoint/2010/main" val="327186080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iagram (space left) – 3 key points">
    <p:spTree>
      <p:nvGrpSpPr>
        <p:cNvPr id="1" name=""/>
        <p:cNvGrpSpPr/>
        <p:nvPr/>
      </p:nvGrpSpPr>
      <p:grpSpPr>
        <a:xfrm>
          <a:off x="0" y="0"/>
          <a:ext cx="0" cy="0"/>
          <a:chOff x="0" y="0"/>
          <a:chExt cx="0" cy="0"/>
        </a:xfrm>
      </p:grpSpPr>
      <p:sp>
        <p:nvSpPr>
          <p:cNvPr id="13" name="Rectangle: Rounded Corners">
            <a:extLst>
              <a:ext uri="{FF2B5EF4-FFF2-40B4-BE49-F238E27FC236}">
                <a16:creationId xmlns:a16="http://schemas.microsoft.com/office/drawing/2014/main" id="{E449BA68-D2A0-5C8E-6AD1-7AED1B8D65DC}"/>
              </a:ext>
              <a:ext uri="{C183D7F6-B498-43B3-948B-1728B52AA6E4}">
                <adec:decorative xmlns:adec="http://schemas.microsoft.com/office/drawing/2017/decorative" val="1"/>
              </a:ext>
            </a:extLst>
          </p:cNvPr>
          <p:cNvSpPr/>
          <p:nvPr userDrawn="1"/>
        </p:nvSpPr>
        <p:spPr>
          <a:xfrm>
            <a:off x="180001" y="180002"/>
            <a:ext cx="5051049" cy="6066811"/>
          </a:xfrm>
          <a:prstGeom prst="roundRect">
            <a:avLst>
              <a:gd name="adj" fmla="val 1062"/>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a:extLst>
              <a:ext uri="{FF2B5EF4-FFF2-40B4-BE49-F238E27FC236}">
                <a16:creationId xmlns:a16="http://schemas.microsoft.com/office/drawing/2014/main" id="{CF404A10-74A8-44BB-BA8A-C51B1EC7E539}"/>
              </a:ext>
            </a:extLst>
          </p:cNvPr>
          <p:cNvSpPr>
            <a:spLocks noGrp="1"/>
          </p:cNvSpPr>
          <p:nvPr>
            <p:ph type="sldNum" sz="quarter" idx="11"/>
          </p:nvPr>
        </p:nvSpPr>
        <p:spPr/>
        <p:txBody>
          <a:bodyPr/>
          <a:lstStyle/>
          <a:p>
            <a:fld id="{7F8EB60C-7CC2-49F0-B2EE-C81F067DE041}" type="slidenum">
              <a:rPr lang="en-US" smtClean="0"/>
              <a:pPr/>
              <a:t>‹#›</a:t>
            </a:fld>
            <a:endParaRPr lang="en-US"/>
          </a:p>
        </p:txBody>
      </p:sp>
      <p:sp>
        <p:nvSpPr>
          <p:cNvPr id="16" name="Footer Placeholder">
            <a:extLst>
              <a:ext uri="{FF2B5EF4-FFF2-40B4-BE49-F238E27FC236}">
                <a16:creationId xmlns:a16="http://schemas.microsoft.com/office/drawing/2014/main" id="{DBB10E37-83BE-843B-C761-D90DBF7099E9}"/>
              </a:ext>
            </a:extLst>
          </p:cNvPr>
          <p:cNvSpPr>
            <a:spLocks noGrp="1"/>
          </p:cNvSpPr>
          <p:nvPr>
            <p:ph type="ftr" sz="quarter" idx="48"/>
          </p:nvPr>
        </p:nvSpPr>
        <p:spPr/>
        <p:txBody>
          <a:bodyPr/>
          <a:lstStyle/>
          <a:p>
            <a:r>
              <a:rPr lang="en-GB"/>
              <a:t>Copyright © 2023 HCL Technologies | Confidential</a:t>
            </a:r>
            <a:endParaRPr lang="en-GB" dirty="0"/>
          </a:p>
        </p:txBody>
      </p:sp>
      <p:sp>
        <p:nvSpPr>
          <p:cNvPr id="3" name="Title 1">
            <a:extLst>
              <a:ext uri="{FF2B5EF4-FFF2-40B4-BE49-F238E27FC236}">
                <a16:creationId xmlns:a16="http://schemas.microsoft.com/office/drawing/2014/main" id="{F06A4B91-1531-5F7C-8F64-866B69D962D0}"/>
              </a:ext>
            </a:extLst>
          </p:cNvPr>
          <p:cNvSpPr>
            <a:spLocks noGrp="1"/>
          </p:cNvSpPr>
          <p:nvPr>
            <p:ph type="title" hasCustomPrompt="1"/>
          </p:nvPr>
        </p:nvSpPr>
        <p:spPr>
          <a:xfrm>
            <a:off x="5830021" y="860400"/>
            <a:ext cx="5463454" cy="1107996"/>
          </a:xfrm>
        </p:spPr>
        <p:txBody>
          <a:bodyPr/>
          <a:lstStyle>
            <a:lvl1pPr>
              <a:defRPr sz="4000"/>
            </a:lvl1pPr>
          </a:lstStyle>
          <a:p>
            <a:r>
              <a:rPr lang="en-US" dirty="0"/>
              <a:t>Click to edit </a:t>
            </a:r>
            <a:br>
              <a:rPr lang="en-US" dirty="0"/>
            </a:br>
            <a:r>
              <a:rPr lang="en-US" dirty="0"/>
              <a:t>Master title style</a:t>
            </a:r>
          </a:p>
        </p:txBody>
      </p:sp>
      <p:sp>
        <p:nvSpPr>
          <p:cNvPr id="4" name="Subtitle">
            <a:extLst>
              <a:ext uri="{FF2B5EF4-FFF2-40B4-BE49-F238E27FC236}">
                <a16:creationId xmlns:a16="http://schemas.microsoft.com/office/drawing/2014/main" id="{998934D3-3AF9-F327-37FA-C340D67B553F}"/>
              </a:ext>
            </a:extLst>
          </p:cNvPr>
          <p:cNvSpPr>
            <a:spLocks noGrp="1"/>
          </p:cNvSpPr>
          <p:nvPr>
            <p:ph type="body" sz="quarter" idx="47" hasCustomPrompt="1"/>
          </p:nvPr>
        </p:nvSpPr>
        <p:spPr>
          <a:xfrm>
            <a:off x="5840820" y="1771200"/>
            <a:ext cx="5451401"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5" name="Subhead 1">
            <a:extLst>
              <a:ext uri="{FF2B5EF4-FFF2-40B4-BE49-F238E27FC236}">
                <a16:creationId xmlns:a16="http://schemas.microsoft.com/office/drawing/2014/main" id="{78F85331-614B-E4B5-3C01-31CA0C0E0754}"/>
              </a:ext>
            </a:extLst>
          </p:cNvPr>
          <p:cNvSpPr>
            <a:spLocks noGrp="1"/>
          </p:cNvSpPr>
          <p:nvPr>
            <p:ph type="body" sz="quarter" idx="14" hasCustomPrompt="1"/>
          </p:nvPr>
        </p:nvSpPr>
        <p:spPr>
          <a:xfrm>
            <a:off x="5848912" y="3082696"/>
            <a:ext cx="1866757" cy="567068"/>
          </a:xfrm>
        </p:spPr>
        <p:txBody>
          <a:bodyPr/>
          <a:lstStyle>
            <a:lvl1pPr>
              <a:defRPr sz="2000">
                <a:solidFill>
                  <a:schemeClr val="tx1"/>
                </a:solidFill>
                <a:latin typeface="+mj-lt"/>
              </a:defRPr>
            </a:lvl1pPr>
            <a:lvl2pPr marL="0" indent="0">
              <a:buNone/>
              <a:defRPr sz="1600"/>
            </a:lvl2pPr>
            <a:lvl3pPr>
              <a:defRPr sz="1400"/>
            </a:lvl3pPr>
            <a:lvl4pPr>
              <a:defRPr sz="1400"/>
            </a:lvl4pPr>
          </a:lstStyle>
          <a:p>
            <a:pPr lvl="0"/>
            <a:r>
              <a:rPr lang="en-US" dirty="0"/>
              <a:t>Insert subhead</a:t>
            </a:r>
          </a:p>
        </p:txBody>
      </p:sp>
      <p:sp>
        <p:nvSpPr>
          <p:cNvPr id="7" name="Text Placeholder 1">
            <a:extLst>
              <a:ext uri="{FF2B5EF4-FFF2-40B4-BE49-F238E27FC236}">
                <a16:creationId xmlns:a16="http://schemas.microsoft.com/office/drawing/2014/main" id="{45015477-5923-2B02-AD09-F73F6C955905}"/>
              </a:ext>
            </a:extLst>
          </p:cNvPr>
          <p:cNvSpPr>
            <a:spLocks noGrp="1"/>
          </p:cNvSpPr>
          <p:nvPr>
            <p:ph type="body" sz="quarter" idx="18" hasCustomPrompt="1"/>
          </p:nvPr>
        </p:nvSpPr>
        <p:spPr>
          <a:xfrm>
            <a:off x="8128000" y="3082696"/>
            <a:ext cx="3164221" cy="763200"/>
          </a:xfrm>
        </p:spPr>
        <p:txBody>
          <a:bodyPr/>
          <a:lstStyle>
            <a:lvl1pPr>
              <a:spcBef>
                <a:spcPts val="0"/>
              </a:spcBef>
              <a:defRPr sz="1600" b="0">
                <a:solidFill>
                  <a:schemeClr val="tx1"/>
                </a:solidFill>
                <a:latin typeface="+mn-lt"/>
              </a:defRPr>
            </a:lvl1pPr>
            <a:lvl2pPr marL="180000" indent="-180000">
              <a:buFont typeface="HCLTech Roobert Light" panose="020B0604020202020204" pitchFamily="34" charset="0"/>
              <a:buChar char="•"/>
              <a:defRPr sz="1600">
                <a:solidFill>
                  <a:schemeClr val="tx1"/>
                </a:solidFill>
              </a:defRPr>
            </a:lvl2pPr>
            <a:lvl3pPr marL="180000" indent="0">
              <a:buNone/>
              <a:defRPr/>
            </a:lvl3pPr>
          </a:lstStyle>
          <a:p>
            <a:pPr lvl="0"/>
            <a:r>
              <a:rPr lang="en-US" dirty="0"/>
              <a:t>Insert description</a:t>
            </a:r>
          </a:p>
          <a:p>
            <a:pPr lvl="1"/>
            <a:r>
              <a:rPr lang="en-US" dirty="0"/>
              <a:t>Second level</a:t>
            </a:r>
          </a:p>
        </p:txBody>
      </p:sp>
      <p:sp>
        <p:nvSpPr>
          <p:cNvPr id="8" name="Subhead 2">
            <a:extLst>
              <a:ext uri="{FF2B5EF4-FFF2-40B4-BE49-F238E27FC236}">
                <a16:creationId xmlns:a16="http://schemas.microsoft.com/office/drawing/2014/main" id="{D6062D7F-2514-F300-3269-7E58A08ED1E0}"/>
              </a:ext>
            </a:extLst>
          </p:cNvPr>
          <p:cNvSpPr>
            <a:spLocks noGrp="1"/>
          </p:cNvSpPr>
          <p:nvPr>
            <p:ph type="body" sz="quarter" idx="39" hasCustomPrompt="1"/>
          </p:nvPr>
        </p:nvSpPr>
        <p:spPr>
          <a:xfrm>
            <a:off x="5848912" y="4140548"/>
            <a:ext cx="1866757" cy="567068"/>
          </a:xfrm>
        </p:spPr>
        <p:txBody>
          <a:bodyPr/>
          <a:lstStyle>
            <a:lvl1pPr>
              <a:defRPr sz="2000">
                <a:solidFill>
                  <a:schemeClr val="tx1"/>
                </a:solidFill>
                <a:latin typeface="+mj-lt"/>
              </a:defRPr>
            </a:lvl1pPr>
            <a:lvl2pPr marL="0" indent="0">
              <a:buNone/>
              <a:defRPr sz="1600"/>
            </a:lvl2pPr>
            <a:lvl3pPr>
              <a:defRPr sz="1400"/>
            </a:lvl3pPr>
            <a:lvl4pPr>
              <a:defRPr sz="1400"/>
            </a:lvl4pPr>
          </a:lstStyle>
          <a:p>
            <a:pPr lvl="0"/>
            <a:r>
              <a:rPr lang="en-US" dirty="0"/>
              <a:t>Insert subhead</a:t>
            </a:r>
          </a:p>
        </p:txBody>
      </p:sp>
      <p:sp>
        <p:nvSpPr>
          <p:cNvPr id="9" name="Text Placeholder 2">
            <a:extLst>
              <a:ext uri="{FF2B5EF4-FFF2-40B4-BE49-F238E27FC236}">
                <a16:creationId xmlns:a16="http://schemas.microsoft.com/office/drawing/2014/main" id="{C96BE5D8-9620-BB70-BA2C-97AAFAB18812}"/>
              </a:ext>
            </a:extLst>
          </p:cNvPr>
          <p:cNvSpPr>
            <a:spLocks noGrp="1"/>
          </p:cNvSpPr>
          <p:nvPr>
            <p:ph type="body" sz="quarter" idx="40" hasCustomPrompt="1"/>
          </p:nvPr>
        </p:nvSpPr>
        <p:spPr>
          <a:xfrm>
            <a:off x="8128000" y="4140548"/>
            <a:ext cx="3164221" cy="763200"/>
          </a:xfrm>
        </p:spPr>
        <p:txBody>
          <a:bodyPr/>
          <a:lstStyle>
            <a:lvl1pPr>
              <a:spcBef>
                <a:spcPts val="0"/>
              </a:spcBef>
              <a:defRPr sz="1600" b="0">
                <a:solidFill>
                  <a:schemeClr val="tx1"/>
                </a:solidFill>
                <a:latin typeface="+mn-lt"/>
              </a:defRPr>
            </a:lvl1pPr>
            <a:lvl2pPr marL="180000" indent="-180000">
              <a:buFont typeface="HCLTech Roobert Light" panose="020B0604020202020204" pitchFamily="34" charset="0"/>
              <a:buChar char="•"/>
              <a:defRPr sz="1600">
                <a:solidFill>
                  <a:schemeClr val="tx1"/>
                </a:solidFill>
              </a:defRPr>
            </a:lvl2pPr>
            <a:lvl3pPr marL="180000" indent="0">
              <a:buNone/>
              <a:defRPr/>
            </a:lvl3pPr>
          </a:lstStyle>
          <a:p>
            <a:pPr lvl="0"/>
            <a:r>
              <a:rPr lang="en-US" dirty="0"/>
              <a:t>Insert description</a:t>
            </a:r>
          </a:p>
          <a:p>
            <a:pPr lvl="1"/>
            <a:r>
              <a:rPr lang="en-US" dirty="0"/>
              <a:t>Second level</a:t>
            </a:r>
          </a:p>
        </p:txBody>
      </p:sp>
      <p:sp>
        <p:nvSpPr>
          <p:cNvPr id="10" name="Subhead 3">
            <a:extLst>
              <a:ext uri="{FF2B5EF4-FFF2-40B4-BE49-F238E27FC236}">
                <a16:creationId xmlns:a16="http://schemas.microsoft.com/office/drawing/2014/main" id="{C288FB7E-AC29-08CB-BD34-EE24E1EF2556}"/>
              </a:ext>
            </a:extLst>
          </p:cNvPr>
          <p:cNvSpPr>
            <a:spLocks noGrp="1"/>
          </p:cNvSpPr>
          <p:nvPr>
            <p:ph type="body" sz="quarter" idx="41" hasCustomPrompt="1"/>
          </p:nvPr>
        </p:nvSpPr>
        <p:spPr>
          <a:xfrm>
            <a:off x="5848912" y="5198400"/>
            <a:ext cx="1866757" cy="567068"/>
          </a:xfrm>
        </p:spPr>
        <p:txBody>
          <a:bodyPr/>
          <a:lstStyle>
            <a:lvl1pPr>
              <a:defRPr sz="2000">
                <a:solidFill>
                  <a:schemeClr val="tx1"/>
                </a:solidFill>
                <a:latin typeface="+mj-lt"/>
              </a:defRPr>
            </a:lvl1pPr>
            <a:lvl2pPr marL="0" indent="0">
              <a:buNone/>
              <a:defRPr sz="1600"/>
            </a:lvl2pPr>
            <a:lvl3pPr>
              <a:defRPr sz="1400"/>
            </a:lvl3pPr>
            <a:lvl4pPr>
              <a:defRPr sz="1400"/>
            </a:lvl4pPr>
          </a:lstStyle>
          <a:p>
            <a:pPr lvl="0"/>
            <a:r>
              <a:rPr lang="en-US"/>
              <a:t>Insert subhead</a:t>
            </a:r>
          </a:p>
        </p:txBody>
      </p:sp>
      <p:sp>
        <p:nvSpPr>
          <p:cNvPr id="11" name="Text Placeholder 3">
            <a:extLst>
              <a:ext uri="{FF2B5EF4-FFF2-40B4-BE49-F238E27FC236}">
                <a16:creationId xmlns:a16="http://schemas.microsoft.com/office/drawing/2014/main" id="{D3A1E478-42A7-DD16-B5C4-169E9C5A0433}"/>
              </a:ext>
            </a:extLst>
          </p:cNvPr>
          <p:cNvSpPr>
            <a:spLocks noGrp="1"/>
          </p:cNvSpPr>
          <p:nvPr>
            <p:ph type="body" sz="quarter" idx="46" hasCustomPrompt="1"/>
          </p:nvPr>
        </p:nvSpPr>
        <p:spPr>
          <a:xfrm>
            <a:off x="8128000" y="5198400"/>
            <a:ext cx="3164221" cy="763200"/>
          </a:xfrm>
        </p:spPr>
        <p:txBody>
          <a:bodyPr/>
          <a:lstStyle>
            <a:lvl1pPr>
              <a:spcBef>
                <a:spcPts val="0"/>
              </a:spcBef>
              <a:defRPr sz="1600" b="0">
                <a:solidFill>
                  <a:schemeClr val="tx1"/>
                </a:solidFill>
                <a:latin typeface="+mn-lt"/>
              </a:defRPr>
            </a:lvl1pPr>
            <a:lvl2pPr marL="180000" indent="-180000">
              <a:buFont typeface="HCLTech Roobert Light" panose="020B0604020202020204" pitchFamily="34" charset="0"/>
              <a:buChar char="•"/>
              <a:defRPr sz="1600">
                <a:solidFill>
                  <a:schemeClr val="tx1"/>
                </a:solidFill>
              </a:defRPr>
            </a:lvl2pPr>
            <a:lvl3pPr marL="180000" indent="0">
              <a:buNone/>
              <a:defRPr/>
            </a:lvl3pPr>
          </a:lstStyle>
          <a:p>
            <a:pPr lvl="0"/>
            <a:r>
              <a:rPr lang="en-US" dirty="0"/>
              <a:t>Insert description</a:t>
            </a:r>
          </a:p>
          <a:p>
            <a:pPr lvl="1"/>
            <a:r>
              <a:rPr lang="en-US" dirty="0"/>
              <a:t>Second level</a:t>
            </a:r>
          </a:p>
        </p:txBody>
      </p:sp>
      <p:grpSp>
        <p:nvGrpSpPr>
          <p:cNvPr id="2" name="Lines">
            <a:extLst>
              <a:ext uri="{FF2B5EF4-FFF2-40B4-BE49-F238E27FC236}">
                <a16:creationId xmlns:a16="http://schemas.microsoft.com/office/drawing/2014/main" id="{43E5AA1C-0458-52A3-A123-1E309E8DB5FF}"/>
              </a:ext>
            </a:extLst>
          </p:cNvPr>
          <p:cNvGrpSpPr/>
          <p:nvPr userDrawn="1"/>
        </p:nvGrpSpPr>
        <p:grpSpPr>
          <a:xfrm>
            <a:off x="5861050" y="3947399"/>
            <a:ext cx="5431171" cy="2118439"/>
            <a:chOff x="6008269" y="3613095"/>
            <a:chExt cx="1800000" cy="2118439"/>
          </a:xfrm>
        </p:grpSpPr>
        <p:cxnSp>
          <p:nvCxnSpPr>
            <p:cNvPr id="12" name="Straight Connector 11">
              <a:extLst>
                <a:ext uri="{FF2B5EF4-FFF2-40B4-BE49-F238E27FC236}">
                  <a16:creationId xmlns:a16="http://schemas.microsoft.com/office/drawing/2014/main" id="{F9788067-93DF-B45B-0969-E7AEF26E98E2}"/>
                </a:ext>
              </a:extLst>
            </p:cNvPr>
            <p:cNvCxnSpPr>
              <a:cxnSpLocks/>
            </p:cNvCxnSpPr>
            <p:nvPr/>
          </p:nvCxnSpPr>
          <p:spPr>
            <a:xfrm flipH="1">
              <a:off x="6008269" y="3613095"/>
              <a:ext cx="1800000" cy="0"/>
            </a:xfrm>
            <a:prstGeom prst="line">
              <a:avLst/>
            </a:prstGeom>
            <a:ln w="12700" cap="flat">
              <a:solidFill>
                <a:srgbClr val="C8D2DD"/>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BEC77AA-62D5-7BA6-3C62-FD3A7622603D}"/>
                </a:ext>
              </a:extLst>
            </p:cNvPr>
            <p:cNvCxnSpPr>
              <a:cxnSpLocks/>
            </p:cNvCxnSpPr>
            <p:nvPr/>
          </p:nvCxnSpPr>
          <p:spPr>
            <a:xfrm flipH="1">
              <a:off x="6008269" y="4668554"/>
              <a:ext cx="1800000" cy="0"/>
            </a:xfrm>
            <a:prstGeom prst="line">
              <a:avLst/>
            </a:prstGeom>
            <a:ln w="12700" cap="flat">
              <a:solidFill>
                <a:srgbClr val="C8D2DD"/>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41DF0C-0E70-3C1C-8277-1886FDB1B9E1}"/>
                </a:ext>
              </a:extLst>
            </p:cNvPr>
            <p:cNvCxnSpPr>
              <a:cxnSpLocks/>
            </p:cNvCxnSpPr>
            <p:nvPr/>
          </p:nvCxnSpPr>
          <p:spPr>
            <a:xfrm flipH="1">
              <a:off x="6008269" y="5731534"/>
              <a:ext cx="1800000" cy="0"/>
            </a:xfrm>
            <a:prstGeom prst="line">
              <a:avLst/>
            </a:prstGeom>
            <a:ln w="12700" cap="flat">
              <a:solidFill>
                <a:srgbClr val="C8D2DD"/>
              </a:solidFill>
              <a:prstDash val="solid"/>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58779753"/>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iagram (space right) – 3 Data">
    <p:spTree>
      <p:nvGrpSpPr>
        <p:cNvPr id="1" name=""/>
        <p:cNvGrpSpPr/>
        <p:nvPr/>
      </p:nvGrpSpPr>
      <p:grpSpPr>
        <a:xfrm>
          <a:off x="0" y="0"/>
          <a:ext cx="0" cy="0"/>
          <a:chOff x="0" y="0"/>
          <a:chExt cx="0" cy="0"/>
        </a:xfrm>
      </p:grpSpPr>
      <p:sp>
        <p:nvSpPr>
          <p:cNvPr id="6" name="Slide Number Placeholder">
            <a:extLst>
              <a:ext uri="{FF2B5EF4-FFF2-40B4-BE49-F238E27FC236}">
                <a16:creationId xmlns:a16="http://schemas.microsoft.com/office/drawing/2014/main" id="{CF404A10-74A8-44BB-BA8A-C51B1EC7E539}"/>
              </a:ext>
            </a:extLst>
          </p:cNvPr>
          <p:cNvSpPr>
            <a:spLocks noGrp="1"/>
          </p:cNvSpPr>
          <p:nvPr>
            <p:ph type="sldNum" sz="quarter" idx="11"/>
          </p:nvPr>
        </p:nvSpPr>
        <p:spPr/>
        <p:txBody>
          <a:bodyPr/>
          <a:lstStyle/>
          <a:p>
            <a:fld id="{7F8EB60C-7CC2-49F0-B2EE-C81F067DE041}" type="slidenum">
              <a:rPr lang="en-US" smtClean="0"/>
              <a:pPr/>
              <a:t>‹#›</a:t>
            </a:fld>
            <a:endParaRPr lang="en-US"/>
          </a:p>
        </p:txBody>
      </p:sp>
      <p:sp>
        <p:nvSpPr>
          <p:cNvPr id="4" name="Footer Placeholder">
            <a:extLst>
              <a:ext uri="{FF2B5EF4-FFF2-40B4-BE49-F238E27FC236}">
                <a16:creationId xmlns:a16="http://schemas.microsoft.com/office/drawing/2014/main" id="{AF5C5A00-4510-2C69-39F7-FE6BAF15860B}"/>
              </a:ext>
            </a:extLst>
          </p:cNvPr>
          <p:cNvSpPr>
            <a:spLocks noGrp="1"/>
          </p:cNvSpPr>
          <p:nvPr>
            <p:ph type="ftr" sz="quarter" idx="44"/>
          </p:nvPr>
        </p:nvSpPr>
        <p:spPr/>
        <p:txBody>
          <a:bodyPr/>
          <a:lstStyle/>
          <a:p>
            <a:r>
              <a:rPr lang="en-GB"/>
              <a:t>Copyright © 2023 HCL Technologies | Confidential</a:t>
            </a:r>
            <a:endParaRPr lang="en-GB" dirty="0"/>
          </a:p>
        </p:txBody>
      </p:sp>
      <p:sp>
        <p:nvSpPr>
          <p:cNvPr id="3" name="Title 1">
            <a:extLst>
              <a:ext uri="{FF2B5EF4-FFF2-40B4-BE49-F238E27FC236}">
                <a16:creationId xmlns:a16="http://schemas.microsoft.com/office/drawing/2014/main" id="{2855F40D-13E8-D9A5-E6E5-B722C4F0865D}"/>
              </a:ext>
            </a:extLst>
          </p:cNvPr>
          <p:cNvSpPr>
            <a:spLocks noGrp="1"/>
          </p:cNvSpPr>
          <p:nvPr>
            <p:ph type="title" hasCustomPrompt="1"/>
          </p:nvPr>
        </p:nvSpPr>
        <p:spPr>
          <a:xfrm>
            <a:off x="864002" y="860400"/>
            <a:ext cx="5901924" cy="1107996"/>
          </a:xfrm>
        </p:spPr>
        <p:txBody>
          <a:bodyPr/>
          <a:lstStyle>
            <a:lvl1pPr>
              <a:defRPr sz="4000"/>
            </a:lvl1pPr>
          </a:lstStyle>
          <a:p>
            <a:r>
              <a:rPr lang="en-US" dirty="0"/>
              <a:t>Click to edit </a:t>
            </a:r>
            <a:br>
              <a:rPr lang="en-US" dirty="0"/>
            </a:br>
            <a:r>
              <a:rPr lang="en-US" dirty="0"/>
              <a:t>Master title style</a:t>
            </a:r>
          </a:p>
        </p:txBody>
      </p:sp>
      <p:sp>
        <p:nvSpPr>
          <p:cNvPr id="14" name="Number 1">
            <a:extLst>
              <a:ext uri="{FF2B5EF4-FFF2-40B4-BE49-F238E27FC236}">
                <a16:creationId xmlns:a16="http://schemas.microsoft.com/office/drawing/2014/main" id="{982FDA59-563B-BFFA-2545-9386FBA5AB60}"/>
              </a:ext>
            </a:extLst>
          </p:cNvPr>
          <p:cNvSpPr>
            <a:spLocks noGrp="1"/>
          </p:cNvSpPr>
          <p:nvPr>
            <p:ph type="body" sz="quarter" idx="39" hasCustomPrompt="1"/>
          </p:nvPr>
        </p:nvSpPr>
        <p:spPr>
          <a:xfrm>
            <a:off x="867609" y="2439650"/>
            <a:ext cx="419987" cy="847718"/>
          </a:xfrm>
        </p:spPr>
        <p:txBody>
          <a:bodyPr wrap="none" bIns="108000" anchor="b">
            <a:spAutoFit/>
          </a:bodyPr>
          <a:lstStyle>
            <a:lvl1pPr algn="l">
              <a:defRPr sz="4800" b="0">
                <a:solidFill>
                  <a:schemeClr val="tx1"/>
                </a:solidFill>
                <a:latin typeface="+mn-lt"/>
              </a:defRPr>
            </a:lvl1pPr>
          </a:lstStyle>
          <a:p>
            <a:pPr lvl="0"/>
            <a:r>
              <a:rPr lang="en-US" dirty="0"/>
              <a:t>#</a:t>
            </a:r>
          </a:p>
        </p:txBody>
      </p:sp>
      <p:sp>
        <p:nvSpPr>
          <p:cNvPr id="15" name="Text placeholder 1">
            <a:extLst>
              <a:ext uri="{FF2B5EF4-FFF2-40B4-BE49-F238E27FC236}">
                <a16:creationId xmlns:a16="http://schemas.microsoft.com/office/drawing/2014/main" id="{74B57B87-9D35-01BF-BD20-68CF3FA5E458}"/>
              </a:ext>
            </a:extLst>
          </p:cNvPr>
          <p:cNvSpPr>
            <a:spLocks noGrp="1"/>
          </p:cNvSpPr>
          <p:nvPr>
            <p:ph type="body" sz="quarter" idx="15"/>
          </p:nvPr>
        </p:nvSpPr>
        <p:spPr>
          <a:xfrm>
            <a:off x="3136900" y="2311768"/>
            <a:ext cx="3629026" cy="975600"/>
          </a:xfrm>
        </p:spPr>
        <p:txBody>
          <a:bodyPr bIns="108000"/>
          <a:lstStyle>
            <a:lvl1pPr>
              <a:defRPr sz="1800" b="0">
                <a:solidFill>
                  <a:schemeClr val="tx1"/>
                </a:solidFill>
                <a:latin typeface="+mn-lt"/>
              </a:defRPr>
            </a:lvl1pPr>
            <a:lvl2pPr marL="180000" indent="-180000">
              <a:buClr>
                <a:schemeClr val="accent3"/>
              </a:buClr>
              <a:buFont typeface="HCLTech Roobert Light" panose="020B0604020202020204" pitchFamily="34" charset="0"/>
              <a:buChar char="•"/>
              <a:defRPr sz="1800">
                <a:solidFill>
                  <a:schemeClr val="tx1"/>
                </a:solidFill>
              </a:defRPr>
            </a:lvl2pPr>
          </a:lstStyle>
          <a:p>
            <a:pPr lvl="0"/>
            <a:r>
              <a:rPr lang="en-GB"/>
              <a:t>Click to edit Master text styles</a:t>
            </a:r>
          </a:p>
          <a:p>
            <a:pPr lvl="1"/>
            <a:r>
              <a:rPr lang="en-GB"/>
              <a:t>Second level</a:t>
            </a:r>
          </a:p>
        </p:txBody>
      </p:sp>
      <p:sp>
        <p:nvSpPr>
          <p:cNvPr id="16" name="Number 2">
            <a:extLst>
              <a:ext uri="{FF2B5EF4-FFF2-40B4-BE49-F238E27FC236}">
                <a16:creationId xmlns:a16="http://schemas.microsoft.com/office/drawing/2014/main" id="{8F90D029-0E43-39CF-BF9E-1659375C69F0}"/>
              </a:ext>
            </a:extLst>
          </p:cNvPr>
          <p:cNvSpPr>
            <a:spLocks noGrp="1"/>
          </p:cNvSpPr>
          <p:nvPr>
            <p:ph type="body" sz="quarter" idx="40" hasCustomPrompt="1"/>
          </p:nvPr>
        </p:nvSpPr>
        <p:spPr>
          <a:xfrm>
            <a:off x="867609" y="3675894"/>
            <a:ext cx="419987" cy="847718"/>
          </a:xfrm>
        </p:spPr>
        <p:txBody>
          <a:bodyPr wrap="none" bIns="108000" anchor="b">
            <a:spAutoFit/>
          </a:bodyPr>
          <a:lstStyle>
            <a:lvl1pPr algn="l">
              <a:defRPr sz="4800" b="0">
                <a:solidFill>
                  <a:schemeClr val="tx1"/>
                </a:solidFill>
                <a:latin typeface="+mn-lt"/>
              </a:defRPr>
            </a:lvl1pPr>
          </a:lstStyle>
          <a:p>
            <a:pPr lvl="0"/>
            <a:r>
              <a:rPr lang="en-US" dirty="0"/>
              <a:t>#</a:t>
            </a:r>
          </a:p>
        </p:txBody>
      </p:sp>
      <p:sp>
        <p:nvSpPr>
          <p:cNvPr id="17" name="Text placeholder 2">
            <a:extLst>
              <a:ext uri="{FF2B5EF4-FFF2-40B4-BE49-F238E27FC236}">
                <a16:creationId xmlns:a16="http://schemas.microsoft.com/office/drawing/2014/main" id="{17C82957-71FC-5E83-FA3F-E65E3A8B4E8F}"/>
              </a:ext>
            </a:extLst>
          </p:cNvPr>
          <p:cNvSpPr>
            <a:spLocks noGrp="1"/>
          </p:cNvSpPr>
          <p:nvPr>
            <p:ph type="body" sz="quarter" idx="41"/>
          </p:nvPr>
        </p:nvSpPr>
        <p:spPr>
          <a:xfrm>
            <a:off x="3136900" y="3548012"/>
            <a:ext cx="3629026" cy="975600"/>
          </a:xfrm>
        </p:spPr>
        <p:txBody>
          <a:bodyPr bIns="108000"/>
          <a:lstStyle>
            <a:lvl1pPr>
              <a:defRPr sz="1800" b="0">
                <a:solidFill>
                  <a:schemeClr val="tx1"/>
                </a:solidFill>
                <a:latin typeface="+mn-lt"/>
              </a:defRPr>
            </a:lvl1pPr>
            <a:lvl2pPr marL="180000" indent="-180000">
              <a:buClr>
                <a:schemeClr val="accent3"/>
              </a:buClr>
              <a:buFont typeface="HCLTech Roobert Light" panose="020B0604020202020204" pitchFamily="34" charset="0"/>
              <a:buChar char="•"/>
              <a:defRPr sz="1800">
                <a:solidFill>
                  <a:schemeClr val="tx1"/>
                </a:solidFill>
              </a:defRPr>
            </a:lvl2pPr>
          </a:lstStyle>
          <a:p>
            <a:pPr lvl="0"/>
            <a:r>
              <a:rPr lang="en-GB"/>
              <a:t>Click to edit Master text styles</a:t>
            </a:r>
          </a:p>
          <a:p>
            <a:pPr lvl="1"/>
            <a:r>
              <a:rPr lang="en-GB"/>
              <a:t>Second level</a:t>
            </a:r>
          </a:p>
        </p:txBody>
      </p:sp>
      <p:sp>
        <p:nvSpPr>
          <p:cNvPr id="18" name="Number 3">
            <a:extLst>
              <a:ext uri="{FF2B5EF4-FFF2-40B4-BE49-F238E27FC236}">
                <a16:creationId xmlns:a16="http://schemas.microsoft.com/office/drawing/2014/main" id="{5BAF50DF-08E5-AA03-E37E-961F39DF7FA4}"/>
              </a:ext>
            </a:extLst>
          </p:cNvPr>
          <p:cNvSpPr>
            <a:spLocks noGrp="1"/>
          </p:cNvSpPr>
          <p:nvPr>
            <p:ph type="body" sz="quarter" idx="42" hasCustomPrompt="1"/>
          </p:nvPr>
        </p:nvSpPr>
        <p:spPr>
          <a:xfrm>
            <a:off x="867609" y="4868158"/>
            <a:ext cx="419987" cy="847718"/>
          </a:xfrm>
        </p:spPr>
        <p:txBody>
          <a:bodyPr wrap="none" bIns="108000" anchor="b">
            <a:spAutoFit/>
          </a:bodyPr>
          <a:lstStyle>
            <a:lvl1pPr algn="l">
              <a:defRPr sz="4800" b="0">
                <a:solidFill>
                  <a:schemeClr val="tx1"/>
                </a:solidFill>
                <a:latin typeface="+mn-lt"/>
              </a:defRPr>
            </a:lvl1pPr>
          </a:lstStyle>
          <a:p>
            <a:pPr lvl="0"/>
            <a:r>
              <a:rPr lang="en-US" dirty="0"/>
              <a:t>#</a:t>
            </a:r>
          </a:p>
        </p:txBody>
      </p:sp>
      <p:sp>
        <p:nvSpPr>
          <p:cNvPr id="19" name="Text placeholder 3">
            <a:extLst>
              <a:ext uri="{FF2B5EF4-FFF2-40B4-BE49-F238E27FC236}">
                <a16:creationId xmlns:a16="http://schemas.microsoft.com/office/drawing/2014/main" id="{7FF10347-6569-0B72-3C2A-894C81895CEE}"/>
              </a:ext>
            </a:extLst>
          </p:cNvPr>
          <p:cNvSpPr>
            <a:spLocks noGrp="1"/>
          </p:cNvSpPr>
          <p:nvPr>
            <p:ph type="body" sz="quarter" idx="43"/>
          </p:nvPr>
        </p:nvSpPr>
        <p:spPr>
          <a:xfrm>
            <a:off x="3136900" y="4740276"/>
            <a:ext cx="3629026" cy="975600"/>
          </a:xfrm>
        </p:spPr>
        <p:txBody>
          <a:bodyPr bIns="108000"/>
          <a:lstStyle>
            <a:lvl1pPr>
              <a:defRPr sz="1800" b="0">
                <a:solidFill>
                  <a:schemeClr val="tx1"/>
                </a:solidFill>
                <a:latin typeface="+mn-lt"/>
              </a:defRPr>
            </a:lvl1pPr>
            <a:lvl2pPr marL="180000" indent="-180000">
              <a:buClr>
                <a:schemeClr val="accent3"/>
              </a:buClr>
              <a:buFont typeface="HCLTech Roobert Light" panose="020B0604020202020204" pitchFamily="34" charset="0"/>
              <a:buChar char="•"/>
              <a:defRPr sz="1800">
                <a:solidFill>
                  <a:schemeClr val="tx1"/>
                </a:solidFill>
              </a:defRPr>
            </a:lvl2pPr>
          </a:lstStyle>
          <a:p>
            <a:pPr lvl="0"/>
            <a:r>
              <a:rPr lang="en-GB"/>
              <a:t>Click to edit Master text styles</a:t>
            </a:r>
          </a:p>
          <a:p>
            <a:pPr lvl="1"/>
            <a:r>
              <a:rPr lang="en-GB"/>
              <a:t>Second level</a:t>
            </a:r>
          </a:p>
        </p:txBody>
      </p:sp>
    </p:spTree>
    <p:extLst>
      <p:ext uri="{BB962C8B-B14F-4D97-AF65-F5344CB8AC3E}">
        <p14:creationId xmlns:p14="http://schemas.microsoft.com/office/powerpoint/2010/main" val="2350222781"/>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iagram (space left) – Title, Subtitle, Text">
    <p:spTree>
      <p:nvGrpSpPr>
        <p:cNvPr id="1" name=""/>
        <p:cNvGrpSpPr/>
        <p:nvPr/>
      </p:nvGrpSpPr>
      <p:grpSpPr>
        <a:xfrm>
          <a:off x="0" y="0"/>
          <a:ext cx="0" cy="0"/>
          <a:chOff x="0" y="0"/>
          <a:chExt cx="0" cy="0"/>
        </a:xfrm>
      </p:grpSpPr>
      <p:sp>
        <p:nvSpPr>
          <p:cNvPr id="6" name="Slide Number Placeholder">
            <a:extLst>
              <a:ext uri="{FF2B5EF4-FFF2-40B4-BE49-F238E27FC236}">
                <a16:creationId xmlns:a16="http://schemas.microsoft.com/office/drawing/2014/main" id="{CF404A10-74A8-44BB-BA8A-C51B1EC7E539}"/>
              </a:ext>
            </a:extLst>
          </p:cNvPr>
          <p:cNvSpPr>
            <a:spLocks noGrp="1"/>
          </p:cNvSpPr>
          <p:nvPr>
            <p:ph type="sldNum" sz="quarter" idx="11"/>
          </p:nvPr>
        </p:nvSpPr>
        <p:spPr/>
        <p:txBody>
          <a:bodyPr/>
          <a:lstStyle/>
          <a:p>
            <a:fld id="{7F8EB60C-7CC2-49F0-B2EE-C81F067DE041}" type="slidenum">
              <a:rPr lang="en-US" smtClean="0"/>
              <a:pPr/>
              <a:t>‹#›</a:t>
            </a:fld>
            <a:endParaRPr lang="en-US"/>
          </a:p>
        </p:txBody>
      </p:sp>
      <p:sp>
        <p:nvSpPr>
          <p:cNvPr id="2" name="Footer Placeholder">
            <a:extLst>
              <a:ext uri="{FF2B5EF4-FFF2-40B4-BE49-F238E27FC236}">
                <a16:creationId xmlns:a16="http://schemas.microsoft.com/office/drawing/2014/main" id="{8695F1F5-E061-C1C8-E474-25171D783404}"/>
              </a:ext>
            </a:extLst>
          </p:cNvPr>
          <p:cNvSpPr>
            <a:spLocks noGrp="1"/>
          </p:cNvSpPr>
          <p:nvPr>
            <p:ph type="ftr" sz="quarter" idx="55"/>
          </p:nvPr>
        </p:nvSpPr>
        <p:spPr/>
        <p:txBody>
          <a:bodyPr/>
          <a:lstStyle/>
          <a:p>
            <a:r>
              <a:rPr lang="en-GB"/>
              <a:t>Copyright © 2023 HCL Technologies | Confidential</a:t>
            </a:r>
            <a:endParaRPr lang="en-GB" dirty="0"/>
          </a:p>
        </p:txBody>
      </p:sp>
      <p:sp>
        <p:nvSpPr>
          <p:cNvPr id="3" name="Title 1">
            <a:extLst>
              <a:ext uri="{FF2B5EF4-FFF2-40B4-BE49-F238E27FC236}">
                <a16:creationId xmlns:a16="http://schemas.microsoft.com/office/drawing/2014/main" id="{9F1D338C-2BD9-4DED-4ED4-C22E32E26056}"/>
              </a:ext>
            </a:extLst>
          </p:cNvPr>
          <p:cNvSpPr>
            <a:spLocks noGrp="1"/>
          </p:cNvSpPr>
          <p:nvPr>
            <p:ph type="title" hasCustomPrompt="1"/>
          </p:nvPr>
        </p:nvSpPr>
        <p:spPr>
          <a:xfrm>
            <a:off x="6733723" y="860400"/>
            <a:ext cx="4559752" cy="1551194"/>
          </a:xfrm>
        </p:spPr>
        <p:txBody>
          <a:bodyPr/>
          <a:lstStyle>
            <a:lvl1pPr>
              <a:defRPr sz="4000"/>
            </a:lvl1pPr>
          </a:lstStyle>
          <a:p>
            <a:r>
              <a:rPr lang="en-GB" dirty="0"/>
              <a:t>Click to edit </a:t>
            </a:r>
            <a:br>
              <a:rPr lang="en-GB" dirty="0"/>
            </a:br>
            <a:r>
              <a:rPr lang="en-GB" dirty="0"/>
              <a:t>Master title style maximum 3 lines</a:t>
            </a:r>
            <a:endParaRPr lang="en-US" dirty="0"/>
          </a:p>
        </p:txBody>
      </p:sp>
      <p:sp>
        <p:nvSpPr>
          <p:cNvPr id="11" name="Subtitle">
            <a:extLst>
              <a:ext uri="{FF2B5EF4-FFF2-40B4-BE49-F238E27FC236}">
                <a16:creationId xmlns:a16="http://schemas.microsoft.com/office/drawing/2014/main" id="{5625E6DE-9F4B-BEE0-FB9A-C99812730DA9}"/>
              </a:ext>
            </a:extLst>
          </p:cNvPr>
          <p:cNvSpPr>
            <a:spLocks noGrp="1"/>
          </p:cNvSpPr>
          <p:nvPr>
            <p:ph type="body" sz="quarter" idx="40" hasCustomPrompt="1"/>
          </p:nvPr>
        </p:nvSpPr>
        <p:spPr>
          <a:xfrm>
            <a:off x="6745639" y="2282400"/>
            <a:ext cx="4547836"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4" name="Text Placeholder">
            <a:extLst>
              <a:ext uri="{FF2B5EF4-FFF2-40B4-BE49-F238E27FC236}">
                <a16:creationId xmlns:a16="http://schemas.microsoft.com/office/drawing/2014/main" id="{4F32E2FE-6A0A-09B0-7CCC-615CC98FCD37}"/>
              </a:ext>
            </a:extLst>
          </p:cNvPr>
          <p:cNvSpPr>
            <a:spLocks noGrp="1"/>
          </p:cNvSpPr>
          <p:nvPr>
            <p:ph type="body" sz="quarter" idx="54" hasCustomPrompt="1"/>
          </p:nvPr>
        </p:nvSpPr>
        <p:spPr>
          <a:xfrm>
            <a:off x="6747234" y="3924378"/>
            <a:ext cx="4546241" cy="2035097"/>
          </a:xfrm>
        </p:spPr>
        <p:txBody>
          <a:bodyPr anchor="t"/>
          <a:lstStyle>
            <a:lvl1pPr>
              <a:defRPr sz="1800">
                <a:solidFill>
                  <a:schemeClr val="tx1"/>
                </a:solidFill>
                <a:latin typeface="+mj-lt"/>
              </a:defRPr>
            </a:lvl1pPr>
            <a:lvl2pPr marL="0" indent="0">
              <a:buNone/>
              <a:defRPr>
                <a:solidFill>
                  <a:schemeClr val="tx1"/>
                </a:solidFill>
              </a:defRPr>
            </a:lvl2pPr>
            <a:lvl3pPr marL="180000" indent="-180000">
              <a:buClr>
                <a:schemeClr val="accent3"/>
              </a:buClr>
              <a:buFont typeface="HCLTech Roobert Light" pitchFamily="50" charset="0"/>
              <a:buChar char="•"/>
              <a:defRPr>
                <a:solidFill>
                  <a:schemeClr val="tx1"/>
                </a:solidFill>
              </a:defRPr>
            </a:lvl3pPr>
            <a:lvl4pPr marL="360000" indent="-180000">
              <a:buClr>
                <a:schemeClr val="accent3"/>
              </a:buClr>
              <a:buFont typeface="HCLTech Roobert Light" pitchFamily="50" charset="0"/>
              <a:buChar char="–"/>
              <a:defRPr>
                <a:solidFill>
                  <a:schemeClr val="tx1"/>
                </a:solidFill>
              </a:defRPr>
            </a:lvl4pPr>
            <a:lvl5pPr marL="540000">
              <a:defRPr>
                <a:solidFill>
                  <a:schemeClr val="tx1"/>
                </a:solidFill>
              </a:defRPr>
            </a:lvl5pPr>
          </a:lstStyle>
          <a:p>
            <a:pPr lvl="0"/>
            <a:r>
              <a:rPr lang="en-US" dirty="0"/>
              <a:t>Subheading</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62326192"/>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Diagram (space center) – Full image">
    <p:spTree>
      <p:nvGrpSpPr>
        <p:cNvPr id="1" name=""/>
        <p:cNvGrpSpPr/>
        <p:nvPr/>
      </p:nvGrpSpPr>
      <p:grpSpPr>
        <a:xfrm>
          <a:off x="0" y="0"/>
          <a:ext cx="0" cy="0"/>
          <a:chOff x="0" y="0"/>
          <a:chExt cx="0" cy="0"/>
        </a:xfrm>
      </p:grpSpPr>
      <p:pic>
        <p:nvPicPr>
          <p:cNvPr id="6" name="Silouhette | Gradient (Light)">
            <a:extLst>
              <a:ext uri="{FF2B5EF4-FFF2-40B4-BE49-F238E27FC236}">
                <a16:creationId xmlns:a16="http://schemas.microsoft.com/office/drawing/2014/main" id="{2ED36C92-C206-AD74-D78A-44B825E685C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Slide Number Placeholder">
            <a:extLst>
              <a:ext uri="{FF2B5EF4-FFF2-40B4-BE49-F238E27FC236}">
                <a16:creationId xmlns:a16="http://schemas.microsoft.com/office/drawing/2014/main" id="{48F2FF0B-1FCF-CDE0-D662-6FCBB7769750}"/>
              </a:ext>
            </a:extLst>
          </p:cNvPr>
          <p:cNvSpPr>
            <a:spLocks noGrp="1"/>
          </p:cNvSpPr>
          <p:nvPr>
            <p:ph type="sldNum" sz="quarter" idx="10"/>
          </p:nvPr>
        </p:nvSpPr>
        <p:spPr/>
        <p:txBody>
          <a:bodyPr/>
          <a:lstStyle>
            <a:lvl1pPr>
              <a:defRPr>
                <a:solidFill>
                  <a:schemeClr val="bg1">
                    <a:alpha val="50000"/>
                  </a:schemeClr>
                </a:solidFill>
              </a:defRPr>
            </a:lvl1p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A19BF82B-3A73-7325-2571-C2E947EA1A57}"/>
              </a:ext>
            </a:extLst>
          </p:cNvPr>
          <p:cNvSpPr>
            <a:spLocks noGrp="1"/>
          </p:cNvSpPr>
          <p:nvPr>
            <p:ph type="ftr" sz="quarter" idx="38"/>
          </p:nvPr>
        </p:nvSpPr>
        <p:spPr/>
        <p:txBody>
          <a:bodyPr vert="horz" wrap="square" lIns="0" tIns="0" rIns="0" bIns="0" rtlCol="0" anchor="b">
            <a:spAutoFit/>
          </a:bodyPr>
          <a:lstStyle>
            <a:lvl1pPr>
              <a:defRPr lang="en-GB" smtClean="0">
                <a:solidFill>
                  <a:schemeClr val="bg1">
                    <a:alpha val="50000"/>
                  </a:schemeClr>
                </a:solidFill>
              </a:defRPr>
            </a:lvl1pPr>
          </a:lstStyle>
          <a:p>
            <a:r>
              <a:rPr lang="en-AU"/>
              <a:t>Copyright © 2023 HCL Technologies | Confidential</a:t>
            </a:r>
            <a:endParaRPr lang="en-AU" dirty="0"/>
          </a:p>
        </p:txBody>
      </p:sp>
      <p:pic>
        <p:nvPicPr>
          <p:cNvPr id="7" name="HCLTech Logo">
            <a:extLst>
              <a:ext uri="{FF2B5EF4-FFF2-40B4-BE49-F238E27FC236}">
                <a16:creationId xmlns:a16="http://schemas.microsoft.com/office/drawing/2014/main" id="{EB240612-3246-0E5A-B2B6-4BD3FCB832B7}"/>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8" name="Title 1">
            <a:extLst>
              <a:ext uri="{FF2B5EF4-FFF2-40B4-BE49-F238E27FC236}">
                <a16:creationId xmlns:a16="http://schemas.microsoft.com/office/drawing/2014/main" id="{C33626E3-0D0A-F03E-4B68-3F2DE9CD501D}"/>
              </a:ext>
            </a:extLst>
          </p:cNvPr>
          <p:cNvSpPr>
            <a:spLocks noGrp="1"/>
          </p:cNvSpPr>
          <p:nvPr>
            <p:ph type="title" hasCustomPrompt="1"/>
          </p:nvPr>
        </p:nvSpPr>
        <p:spPr>
          <a:xfrm>
            <a:off x="7641385" y="1245514"/>
            <a:ext cx="3652090" cy="2068259"/>
          </a:xfrm>
        </p:spPr>
        <p:txBody>
          <a:bodyPr anchor="b"/>
          <a:lstStyle>
            <a:lvl1pPr>
              <a:defRPr sz="4000"/>
            </a:lvl1pPr>
          </a:lstStyle>
          <a:p>
            <a:r>
              <a:rPr lang="en-GB" dirty="0"/>
              <a:t>Insert heading </a:t>
            </a:r>
            <a:br>
              <a:rPr lang="en-GB" dirty="0"/>
            </a:br>
            <a:r>
              <a:rPr lang="en-GB" dirty="0"/>
              <a:t>minimum 36 pt maximum four lines  </a:t>
            </a:r>
            <a:endParaRPr lang="en-US" dirty="0"/>
          </a:p>
        </p:txBody>
      </p:sp>
      <p:sp>
        <p:nvSpPr>
          <p:cNvPr id="5" name="Subtitle">
            <a:extLst>
              <a:ext uri="{FF2B5EF4-FFF2-40B4-BE49-F238E27FC236}">
                <a16:creationId xmlns:a16="http://schemas.microsoft.com/office/drawing/2014/main" id="{1DCD9569-6EFA-C1CE-A5FC-D7CF31CC8E38}"/>
              </a:ext>
            </a:extLst>
          </p:cNvPr>
          <p:cNvSpPr>
            <a:spLocks noGrp="1"/>
          </p:cNvSpPr>
          <p:nvPr>
            <p:ph type="body" sz="quarter" idx="37" hasCustomPrompt="1"/>
          </p:nvPr>
        </p:nvSpPr>
        <p:spPr>
          <a:xfrm>
            <a:off x="7674580" y="3204156"/>
            <a:ext cx="3618485" cy="1286845"/>
          </a:xfrm>
          <a:prstGeom prst="rect">
            <a:avLst/>
          </a:prstGeom>
        </p:spPr>
        <p:txBody>
          <a:bodyPr wrap="square" lIns="0" tIns="360000" rIns="0" bIns="0">
            <a:spAutoFit/>
          </a:bodyPr>
          <a:lstStyle>
            <a:lvl1pPr marL="0" marR="0" indent="0" algn="l" defTabSz="1734634" rtl="0" eaLnBrk="1" fontAlgn="auto" latinLnBrk="0" hangingPunct="1">
              <a:lnSpc>
                <a:spcPct val="100000"/>
              </a:lnSpc>
              <a:spcBef>
                <a:spcPts val="0"/>
              </a:spcBef>
              <a:spcAft>
                <a:spcPts val="0"/>
              </a:spcAft>
              <a:buClrTx/>
              <a:buSzTx/>
              <a:buFont typeface="HCLTech Roobert Light" charset="0"/>
              <a:buNone/>
              <a:tabLst/>
              <a:defRPr sz="2000" b="0">
                <a:solidFill>
                  <a:schemeClr val="tx1"/>
                </a:solidFill>
                <a:latin typeface="+mn-lt"/>
                <a:cs typeface="+mj-cs"/>
              </a:defRPr>
            </a:lvl1pPr>
          </a:lstStyle>
          <a:p>
            <a:pPr marL="0" marR="0" lvl="0" indent="0" algn="l" defTabSz="1734634" rtl="0" eaLnBrk="1" fontAlgn="auto" latinLnBrk="0" hangingPunct="1">
              <a:lnSpc>
                <a:spcPct val="100000"/>
              </a:lnSpc>
              <a:spcBef>
                <a:spcPts val="0"/>
              </a:spcBef>
              <a:spcAft>
                <a:spcPts val="0"/>
              </a:spcAft>
              <a:buClrTx/>
              <a:buSzTx/>
              <a:buFont typeface="HCLTech Roobert Light" charset="0"/>
              <a:buNone/>
              <a:tabLst/>
              <a:defRPr/>
            </a:pPr>
            <a:r>
              <a:rPr lang="en-US" dirty="0"/>
              <a:t>Insert subtitle here at 20 pt and align to the baseline of the title</a:t>
            </a:r>
          </a:p>
        </p:txBody>
      </p:sp>
    </p:spTree>
    <p:extLst>
      <p:ext uri="{BB962C8B-B14F-4D97-AF65-F5344CB8AC3E}">
        <p14:creationId xmlns:p14="http://schemas.microsoft.com/office/powerpoint/2010/main" val="1727276708"/>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iagram (space right) – Title, Subtitle">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48F2FF0B-1FCF-CDE0-D662-6FCBB7769750}"/>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E8F9411A-7255-BA3D-2AD3-AA80CA85EAB0}"/>
              </a:ext>
            </a:extLst>
          </p:cNvPr>
          <p:cNvSpPr>
            <a:spLocks noGrp="1"/>
          </p:cNvSpPr>
          <p:nvPr>
            <p:ph type="ftr" sz="quarter" idx="38"/>
          </p:nvPr>
        </p:nvSpPr>
        <p:spPr/>
        <p:txBody>
          <a:bodyPr/>
          <a:lstStyle/>
          <a:p>
            <a:r>
              <a:rPr lang="en-GB"/>
              <a:t>Copyright © 2023 HCL Technologies | Confidential</a:t>
            </a:r>
            <a:endParaRPr lang="en-GB" dirty="0"/>
          </a:p>
        </p:txBody>
      </p:sp>
      <p:sp>
        <p:nvSpPr>
          <p:cNvPr id="4" name="Title 1">
            <a:extLst>
              <a:ext uri="{FF2B5EF4-FFF2-40B4-BE49-F238E27FC236}">
                <a16:creationId xmlns:a16="http://schemas.microsoft.com/office/drawing/2014/main" id="{5064C796-52CC-DEAA-9178-4AF076CED78E}"/>
              </a:ext>
            </a:extLst>
          </p:cNvPr>
          <p:cNvSpPr>
            <a:spLocks noGrp="1"/>
          </p:cNvSpPr>
          <p:nvPr>
            <p:ph type="title" hasCustomPrompt="1"/>
          </p:nvPr>
        </p:nvSpPr>
        <p:spPr>
          <a:xfrm>
            <a:off x="863999" y="1632232"/>
            <a:ext cx="3657201" cy="2215991"/>
          </a:xfrm>
        </p:spPr>
        <p:txBody>
          <a:bodyPr/>
          <a:lstStyle>
            <a:lvl1pPr>
              <a:defRPr sz="4000"/>
            </a:lvl1pPr>
          </a:lstStyle>
          <a:p>
            <a:r>
              <a:rPr lang="en-US" dirty="0"/>
              <a:t>Insert heading </a:t>
            </a:r>
            <a:br>
              <a:rPr lang="en-US" dirty="0"/>
            </a:br>
            <a:r>
              <a:rPr lang="en-US" dirty="0"/>
              <a:t>minimum 36 </a:t>
            </a:r>
            <a:r>
              <a:rPr lang="en-US" dirty="0" err="1"/>
              <a:t>pt</a:t>
            </a:r>
            <a:r>
              <a:rPr lang="en-US" dirty="0"/>
              <a:t> maximum four lines </a:t>
            </a:r>
          </a:p>
        </p:txBody>
      </p:sp>
      <p:sp>
        <p:nvSpPr>
          <p:cNvPr id="5" name="Subtitle">
            <a:extLst>
              <a:ext uri="{FF2B5EF4-FFF2-40B4-BE49-F238E27FC236}">
                <a16:creationId xmlns:a16="http://schemas.microsoft.com/office/drawing/2014/main" id="{843597E9-9854-0435-C461-C24FDB1124C8}"/>
              </a:ext>
            </a:extLst>
          </p:cNvPr>
          <p:cNvSpPr>
            <a:spLocks noGrp="1"/>
          </p:cNvSpPr>
          <p:nvPr>
            <p:ph type="body" sz="quarter" idx="37" hasCustomPrompt="1"/>
          </p:nvPr>
        </p:nvSpPr>
        <p:spPr>
          <a:xfrm>
            <a:off x="879559" y="3562265"/>
            <a:ext cx="3641134" cy="1286845"/>
          </a:xfrm>
          <a:prstGeom prst="rect">
            <a:avLst/>
          </a:prstGeom>
        </p:spPr>
        <p:txBody>
          <a:bodyPr wrap="square" lIns="0" tIns="360000" rIns="0" bIns="0">
            <a:spAutoFit/>
          </a:bodyPr>
          <a:lstStyle>
            <a:lvl1pPr marL="0" marR="0" indent="0" algn="l" defTabSz="1734634" rtl="0" eaLnBrk="1" fontAlgn="auto" latinLnBrk="0" hangingPunct="1">
              <a:lnSpc>
                <a:spcPct val="100000"/>
              </a:lnSpc>
              <a:spcBef>
                <a:spcPts val="0"/>
              </a:spcBef>
              <a:spcAft>
                <a:spcPts val="0"/>
              </a:spcAft>
              <a:buClrTx/>
              <a:buSzTx/>
              <a:buFont typeface="HCLTech Roobert Light" charset="0"/>
              <a:buNone/>
              <a:tabLst/>
              <a:defRPr sz="2000" b="0">
                <a:solidFill>
                  <a:schemeClr val="tx1"/>
                </a:solidFill>
                <a:latin typeface="+mn-lt"/>
                <a:cs typeface="+mj-cs"/>
              </a:defRPr>
            </a:lvl1pPr>
          </a:lstStyle>
          <a:p>
            <a:pPr marL="0" marR="0" lvl="0" indent="0" algn="l" defTabSz="1734634" rtl="0" eaLnBrk="1" fontAlgn="auto" latinLnBrk="0" hangingPunct="1">
              <a:lnSpc>
                <a:spcPct val="100000"/>
              </a:lnSpc>
              <a:spcBef>
                <a:spcPts val="0"/>
              </a:spcBef>
              <a:spcAft>
                <a:spcPts val="0"/>
              </a:spcAft>
              <a:buClrTx/>
              <a:buSzTx/>
              <a:buFont typeface="HCLTech Roobert Light" charset="0"/>
              <a:buNone/>
              <a:tabLst/>
              <a:defRPr/>
            </a:pPr>
            <a:r>
              <a:rPr lang="en-US" dirty="0"/>
              <a:t>Insert subtitle here at 20 pt and align to the baseline of the title</a:t>
            </a:r>
          </a:p>
        </p:txBody>
      </p:sp>
    </p:spTree>
    <p:extLst>
      <p:ext uri="{BB962C8B-B14F-4D97-AF65-F5344CB8AC3E}">
        <p14:creationId xmlns:p14="http://schemas.microsoft.com/office/powerpoint/2010/main" val="23140828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Main Containt-2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D887-ABF0-B8B4-3E06-12634A6F79E1}"/>
              </a:ext>
            </a:extLst>
          </p:cNvPr>
          <p:cNvSpPr>
            <a:spLocks noGrp="1"/>
          </p:cNvSpPr>
          <p:nvPr>
            <p:ph type="title"/>
          </p:nvPr>
        </p:nvSpPr>
        <p:spPr>
          <a:xfrm>
            <a:off x="381000" y="156411"/>
            <a:ext cx="11430000" cy="478537"/>
          </a:xfrm>
        </p:spPr>
        <p:txBody>
          <a:bodyPr>
            <a:normAutofit/>
          </a:bodyPr>
          <a:lstStyle>
            <a:lvl1pPr>
              <a:defRPr sz="2600" b="0"/>
            </a:lvl1pPr>
          </a:lstStyle>
          <a:p>
            <a:r>
              <a:rPr lang="en-GB"/>
              <a:t>Click to edit Master title style</a:t>
            </a:r>
            <a:endParaRPr lang="en-US"/>
          </a:p>
        </p:txBody>
      </p:sp>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p>
            <a:fld id="{AE577F39-B882-FB4F-BD46-95C2A231B68A}" type="slidenum">
              <a:rPr lang="en-US" smtClean="0"/>
              <a:t>‹#›</a:t>
            </a:fld>
            <a:endParaRPr lang="en-US"/>
          </a:p>
        </p:txBody>
      </p:sp>
      <p:sp>
        <p:nvSpPr>
          <p:cNvPr id="5" name="Text Placeholder 4">
            <a:extLst>
              <a:ext uri="{FF2B5EF4-FFF2-40B4-BE49-F238E27FC236}">
                <a16:creationId xmlns:a16="http://schemas.microsoft.com/office/drawing/2014/main" id="{A4E11E4F-B9F7-818C-298B-21F8376D41EC}"/>
              </a:ext>
            </a:extLst>
          </p:cNvPr>
          <p:cNvSpPr>
            <a:spLocks noGrp="1"/>
          </p:cNvSpPr>
          <p:nvPr>
            <p:ph type="body" sz="quarter" idx="13"/>
          </p:nvPr>
        </p:nvSpPr>
        <p:spPr>
          <a:xfrm>
            <a:off x="381000" y="634948"/>
            <a:ext cx="11430000" cy="350283"/>
          </a:xfrm>
        </p:spPr>
        <p:txBody>
          <a:bodyPr lIns="0" anchor="ctr">
            <a:noAutofit/>
          </a:bodyPr>
          <a:lstStyle>
            <a:lvl1pPr marL="0" indent="0">
              <a:buNone/>
              <a:defRPr sz="2000">
                <a:solidFill>
                  <a:schemeClr val="accent2"/>
                </a:solidFill>
              </a:defRPr>
            </a:lvl1pPr>
          </a:lstStyle>
          <a:p>
            <a:pPr lvl="0"/>
            <a:r>
              <a:rPr lang="en-GB"/>
              <a:t>Click to edit Master text styles</a:t>
            </a:r>
          </a:p>
        </p:txBody>
      </p:sp>
      <p:sp>
        <p:nvSpPr>
          <p:cNvPr id="9" name="Content Placeholder 8">
            <a:extLst>
              <a:ext uri="{FF2B5EF4-FFF2-40B4-BE49-F238E27FC236}">
                <a16:creationId xmlns:a16="http://schemas.microsoft.com/office/drawing/2014/main" id="{30598CD0-D9CA-6A09-13D5-D470D2D84FE0}"/>
              </a:ext>
            </a:extLst>
          </p:cNvPr>
          <p:cNvSpPr>
            <a:spLocks noGrp="1"/>
          </p:cNvSpPr>
          <p:nvPr>
            <p:ph sz="quarter" idx="14"/>
          </p:nvPr>
        </p:nvSpPr>
        <p:spPr>
          <a:xfrm>
            <a:off x="6682902" y="1463768"/>
            <a:ext cx="5128098" cy="4898932"/>
          </a:xfrm>
        </p:spPr>
        <p:txBody>
          <a:bodyPr>
            <a:normAutofit/>
          </a:bodyPr>
          <a:lstStyle>
            <a:lvl1pPr>
              <a:defRPr sz="1400"/>
            </a:lvl1pPr>
            <a:lvl2pPr>
              <a:defRPr sz="1200"/>
            </a:lvl2pPr>
            <a:lvl3pPr>
              <a:defRPr sz="1100"/>
            </a:lvl3pPr>
            <a:lvl4pPr>
              <a:defRPr sz="1050"/>
            </a:lvl4pPr>
            <a:lvl5pPr>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Content Placeholder 8">
            <a:extLst>
              <a:ext uri="{FF2B5EF4-FFF2-40B4-BE49-F238E27FC236}">
                <a16:creationId xmlns:a16="http://schemas.microsoft.com/office/drawing/2014/main" id="{AC3FC5F6-8482-24D8-643E-00F099454402}"/>
              </a:ext>
            </a:extLst>
          </p:cNvPr>
          <p:cNvSpPr>
            <a:spLocks noGrp="1"/>
          </p:cNvSpPr>
          <p:nvPr>
            <p:ph sz="quarter" idx="15"/>
          </p:nvPr>
        </p:nvSpPr>
        <p:spPr>
          <a:xfrm>
            <a:off x="381001" y="1463768"/>
            <a:ext cx="6214352" cy="4898932"/>
          </a:xfrm>
        </p:spPr>
        <p:txBody>
          <a:bodyPr>
            <a:normAutofit/>
          </a:bodyPr>
          <a:lstStyle>
            <a:lvl1pPr>
              <a:defRPr sz="1400"/>
            </a:lvl1pPr>
            <a:lvl2pPr marL="465138" indent="-233363">
              <a:buFont typeface="System Font Regular"/>
              <a:buChar char="–"/>
              <a:tabLst/>
              <a:defRPr sz="1200"/>
            </a:lvl2pPr>
            <a:lvl3pPr marL="687388" indent="-222250">
              <a:tabLst/>
              <a:defRPr sz="1100"/>
            </a:lvl3pPr>
            <a:lvl4pPr>
              <a:defRPr sz="1050"/>
            </a:lvl4pPr>
            <a:lvl5pPr>
              <a:defRPr sz="1050"/>
            </a:lvl5pPr>
          </a:lstStyle>
          <a:p>
            <a:pPr lvl="0"/>
            <a:r>
              <a:rPr lang="en-GB"/>
              <a:t>Click to edit Master text styles</a:t>
            </a:r>
          </a:p>
          <a:p>
            <a:pPr lvl="1"/>
            <a:r>
              <a:rPr lang="en-GB"/>
              <a:t>Second level</a:t>
            </a:r>
          </a:p>
          <a:p>
            <a:pPr lvl="2"/>
            <a:r>
              <a:rPr lang="en-GB"/>
              <a:t>Third level</a:t>
            </a:r>
          </a:p>
        </p:txBody>
      </p:sp>
      <p:sp>
        <p:nvSpPr>
          <p:cNvPr id="4" name="Text Placeholder 10">
            <a:extLst>
              <a:ext uri="{FF2B5EF4-FFF2-40B4-BE49-F238E27FC236}">
                <a16:creationId xmlns:a16="http://schemas.microsoft.com/office/drawing/2014/main" id="{C4D5B388-093C-B0E2-1426-572D7BF1057C}"/>
              </a:ext>
            </a:extLst>
          </p:cNvPr>
          <p:cNvSpPr>
            <a:spLocks noGrp="1"/>
          </p:cNvSpPr>
          <p:nvPr>
            <p:ph type="body" sz="quarter" idx="20"/>
          </p:nvPr>
        </p:nvSpPr>
        <p:spPr>
          <a:xfrm>
            <a:off x="6682901" y="1075215"/>
            <a:ext cx="5128099" cy="350283"/>
          </a:xfrm>
        </p:spPr>
        <p:txBody>
          <a:bodyPr anchor="ctr">
            <a:normAutofit/>
          </a:bodyPr>
          <a:lstStyle>
            <a:lvl1pPr marL="0" indent="0" algn="ctr">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a:t>
            </a:r>
            <a:endParaRPr lang="en-US"/>
          </a:p>
        </p:txBody>
      </p:sp>
    </p:spTree>
    <p:extLst>
      <p:ext uri="{BB962C8B-B14F-4D97-AF65-F5344CB8AC3E}">
        <p14:creationId xmlns:p14="http://schemas.microsoft.com/office/powerpoint/2010/main" val="94217563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iagram (space right, box) – Title, Subtitle">
    <p:spTree>
      <p:nvGrpSpPr>
        <p:cNvPr id="1" name=""/>
        <p:cNvGrpSpPr/>
        <p:nvPr/>
      </p:nvGrpSpPr>
      <p:grpSpPr>
        <a:xfrm>
          <a:off x="0" y="0"/>
          <a:ext cx="0" cy="0"/>
          <a:chOff x="0" y="0"/>
          <a:chExt cx="0" cy="0"/>
        </a:xfrm>
      </p:grpSpPr>
      <p:sp>
        <p:nvSpPr>
          <p:cNvPr id="2" name="Rectangle: Rounded Corners">
            <a:extLst>
              <a:ext uri="{FF2B5EF4-FFF2-40B4-BE49-F238E27FC236}">
                <a16:creationId xmlns:a16="http://schemas.microsoft.com/office/drawing/2014/main" id="{BC581740-A4EA-C411-6365-CBCC51DB91B6}"/>
              </a:ext>
              <a:ext uri="{C183D7F6-B498-43B3-948B-1728B52AA6E4}">
                <adec:decorative xmlns:adec="http://schemas.microsoft.com/office/drawing/2017/decorative" val="1"/>
              </a:ext>
            </a:extLst>
          </p:cNvPr>
          <p:cNvSpPr/>
          <p:nvPr userDrawn="1"/>
        </p:nvSpPr>
        <p:spPr>
          <a:xfrm>
            <a:off x="4956175" y="180002"/>
            <a:ext cx="7055826" cy="6066811"/>
          </a:xfrm>
          <a:prstGeom prst="roundRect">
            <a:avLst>
              <a:gd name="adj" fmla="val 905"/>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a:extLst>
              <a:ext uri="{FF2B5EF4-FFF2-40B4-BE49-F238E27FC236}">
                <a16:creationId xmlns:a16="http://schemas.microsoft.com/office/drawing/2014/main" id="{48F2FF0B-1FCF-CDE0-D662-6FCBB7769750}"/>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6" name="Footer Placeholder">
            <a:extLst>
              <a:ext uri="{FF2B5EF4-FFF2-40B4-BE49-F238E27FC236}">
                <a16:creationId xmlns:a16="http://schemas.microsoft.com/office/drawing/2014/main" id="{866ED348-2E06-995C-0C7C-0CE02B873798}"/>
              </a:ext>
            </a:extLst>
          </p:cNvPr>
          <p:cNvSpPr>
            <a:spLocks noGrp="1"/>
          </p:cNvSpPr>
          <p:nvPr>
            <p:ph type="ftr" sz="quarter" idx="38"/>
          </p:nvPr>
        </p:nvSpPr>
        <p:spPr/>
        <p:txBody>
          <a:bodyPr/>
          <a:lstStyle/>
          <a:p>
            <a:r>
              <a:rPr lang="en-GB"/>
              <a:t>Copyright © 2023 HCL Technologies | Confidential</a:t>
            </a:r>
            <a:endParaRPr lang="en-GB" dirty="0"/>
          </a:p>
        </p:txBody>
      </p:sp>
      <p:sp>
        <p:nvSpPr>
          <p:cNvPr id="7" name="Title 1">
            <a:extLst>
              <a:ext uri="{FF2B5EF4-FFF2-40B4-BE49-F238E27FC236}">
                <a16:creationId xmlns:a16="http://schemas.microsoft.com/office/drawing/2014/main" id="{C15E87F9-6E6E-AD2A-8712-3EB42375A4F4}"/>
              </a:ext>
            </a:extLst>
          </p:cNvPr>
          <p:cNvSpPr>
            <a:spLocks noGrp="1"/>
          </p:cNvSpPr>
          <p:nvPr>
            <p:ph type="title" hasCustomPrompt="1"/>
          </p:nvPr>
        </p:nvSpPr>
        <p:spPr>
          <a:xfrm>
            <a:off x="863999" y="1632232"/>
            <a:ext cx="3657201" cy="2215991"/>
          </a:xfrm>
        </p:spPr>
        <p:txBody>
          <a:bodyPr/>
          <a:lstStyle>
            <a:lvl1pPr>
              <a:defRPr sz="4000"/>
            </a:lvl1pPr>
          </a:lstStyle>
          <a:p>
            <a:r>
              <a:rPr lang="en-US" dirty="0"/>
              <a:t>Insert heading </a:t>
            </a:r>
            <a:br>
              <a:rPr lang="en-US" dirty="0"/>
            </a:br>
            <a:r>
              <a:rPr lang="en-US" dirty="0"/>
              <a:t>minimum 36 </a:t>
            </a:r>
            <a:r>
              <a:rPr lang="en-US" dirty="0" err="1"/>
              <a:t>pt</a:t>
            </a:r>
            <a:r>
              <a:rPr lang="en-US" dirty="0"/>
              <a:t> maximum four lines </a:t>
            </a:r>
          </a:p>
        </p:txBody>
      </p:sp>
      <p:sp>
        <p:nvSpPr>
          <p:cNvPr id="8" name="Subtitle">
            <a:extLst>
              <a:ext uri="{FF2B5EF4-FFF2-40B4-BE49-F238E27FC236}">
                <a16:creationId xmlns:a16="http://schemas.microsoft.com/office/drawing/2014/main" id="{FD1D31F5-6189-E149-6A76-F5FBAF023E0D}"/>
              </a:ext>
            </a:extLst>
          </p:cNvPr>
          <p:cNvSpPr>
            <a:spLocks noGrp="1"/>
          </p:cNvSpPr>
          <p:nvPr>
            <p:ph type="body" sz="quarter" idx="37" hasCustomPrompt="1"/>
          </p:nvPr>
        </p:nvSpPr>
        <p:spPr>
          <a:xfrm>
            <a:off x="879559" y="3562265"/>
            <a:ext cx="3641134" cy="1286845"/>
          </a:xfrm>
          <a:prstGeom prst="rect">
            <a:avLst/>
          </a:prstGeom>
        </p:spPr>
        <p:txBody>
          <a:bodyPr wrap="square" lIns="0" tIns="360000" rIns="0" bIns="0">
            <a:spAutoFit/>
          </a:bodyPr>
          <a:lstStyle>
            <a:lvl1pPr marL="0" marR="0" indent="0" algn="l" defTabSz="1734634" rtl="0" eaLnBrk="1" fontAlgn="auto" latinLnBrk="0" hangingPunct="1">
              <a:lnSpc>
                <a:spcPct val="100000"/>
              </a:lnSpc>
              <a:spcBef>
                <a:spcPts val="0"/>
              </a:spcBef>
              <a:spcAft>
                <a:spcPts val="0"/>
              </a:spcAft>
              <a:buClrTx/>
              <a:buSzTx/>
              <a:buFont typeface="HCLTech Roobert Light" charset="0"/>
              <a:buNone/>
              <a:tabLst/>
              <a:defRPr sz="2000" b="0">
                <a:solidFill>
                  <a:schemeClr val="tx1"/>
                </a:solidFill>
                <a:latin typeface="+mn-lt"/>
                <a:cs typeface="+mj-cs"/>
              </a:defRPr>
            </a:lvl1pPr>
          </a:lstStyle>
          <a:p>
            <a:pPr marL="0" marR="0" lvl="0" indent="0" algn="l" defTabSz="1734634" rtl="0" eaLnBrk="1" fontAlgn="auto" latinLnBrk="0" hangingPunct="1">
              <a:lnSpc>
                <a:spcPct val="100000"/>
              </a:lnSpc>
              <a:spcBef>
                <a:spcPts val="0"/>
              </a:spcBef>
              <a:spcAft>
                <a:spcPts val="0"/>
              </a:spcAft>
              <a:buClrTx/>
              <a:buSzTx/>
              <a:buFont typeface="HCLTech Roobert Light" charset="0"/>
              <a:buNone/>
              <a:tabLst/>
              <a:defRPr/>
            </a:pPr>
            <a:r>
              <a:rPr lang="en-US" dirty="0"/>
              <a:t>Insert subtitle here at 20 pt and align to the baseline of the title</a:t>
            </a:r>
          </a:p>
        </p:txBody>
      </p:sp>
    </p:spTree>
    <p:extLst>
      <p:ext uri="{BB962C8B-B14F-4D97-AF65-F5344CB8AC3E}">
        <p14:creationId xmlns:p14="http://schemas.microsoft.com/office/powerpoint/2010/main" val="685113206"/>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iagram (space right) – Gradient, Title, Subtitle">
    <p:bg>
      <p:bgRef idx="1001">
        <a:schemeClr val="bg1"/>
      </p:bgRef>
    </p:bg>
    <p:spTree>
      <p:nvGrpSpPr>
        <p:cNvPr id="1" name=""/>
        <p:cNvGrpSpPr/>
        <p:nvPr/>
      </p:nvGrpSpPr>
      <p:grpSpPr>
        <a:xfrm>
          <a:off x="0" y="0"/>
          <a:ext cx="0" cy="0"/>
          <a:chOff x="0" y="0"/>
          <a:chExt cx="0" cy="0"/>
        </a:xfrm>
      </p:grpSpPr>
      <p:pic>
        <p:nvPicPr>
          <p:cNvPr id="5" name="Gradient (Light)">
            <a:extLst>
              <a:ext uri="{FF2B5EF4-FFF2-40B4-BE49-F238E27FC236}">
                <a16:creationId xmlns:a16="http://schemas.microsoft.com/office/drawing/2014/main" id="{91E5D997-018A-5B74-3287-F5546472D3C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82" t="1050" r="3675" b="11952"/>
          <a:stretch/>
        </p:blipFill>
        <p:spPr>
          <a:xfrm>
            <a:off x="180001" y="180005"/>
            <a:ext cx="11832000" cy="6066811"/>
          </a:xfrm>
          <a:custGeom>
            <a:avLst/>
            <a:gdLst>
              <a:gd name="connsiteX0" fmla="*/ 57695 w 11832000"/>
              <a:gd name="connsiteY0" fmla="*/ 0 h 6066811"/>
              <a:gd name="connsiteX1" fmla="*/ 11774305 w 11832000"/>
              <a:gd name="connsiteY1" fmla="*/ 0 h 6066811"/>
              <a:gd name="connsiteX2" fmla="*/ 11832000 w 11832000"/>
              <a:gd name="connsiteY2" fmla="*/ 57695 h 6066811"/>
              <a:gd name="connsiteX3" fmla="*/ 11832000 w 11832000"/>
              <a:gd name="connsiteY3" fmla="*/ 6009116 h 6066811"/>
              <a:gd name="connsiteX4" fmla="*/ 11774305 w 11832000"/>
              <a:gd name="connsiteY4" fmla="*/ 6066811 h 6066811"/>
              <a:gd name="connsiteX5" fmla="*/ 57695 w 11832000"/>
              <a:gd name="connsiteY5" fmla="*/ 6066811 h 6066811"/>
              <a:gd name="connsiteX6" fmla="*/ 0 w 11832000"/>
              <a:gd name="connsiteY6" fmla="*/ 6009116 h 6066811"/>
              <a:gd name="connsiteX7" fmla="*/ 0 w 11832000"/>
              <a:gd name="connsiteY7" fmla="*/ 57695 h 6066811"/>
              <a:gd name="connsiteX8" fmla="*/ 57695 w 11832000"/>
              <a:gd name="connsiteY8" fmla="*/ 0 h 6066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32000" h="6066811">
                <a:moveTo>
                  <a:pt x="57695" y="0"/>
                </a:moveTo>
                <a:lnTo>
                  <a:pt x="11774305" y="0"/>
                </a:lnTo>
                <a:cubicBezTo>
                  <a:pt x="11806169" y="0"/>
                  <a:pt x="11832000" y="25831"/>
                  <a:pt x="11832000" y="57695"/>
                </a:cubicBezTo>
                <a:lnTo>
                  <a:pt x="11832000" y="6009116"/>
                </a:lnTo>
                <a:cubicBezTo>
                  <a:pt x="11832000" y="6040980"/>
                  <a:pt x="11806169" y="6066811"/>
                  <a:pt x="11774305" y="6066811"/>
                </a:cubicBezTo>
                <a:lnTo>
                  <a:pt x="57695" y="6066811"/>
                </a:lnTo>
                <a:cubicBezTo>
                  <a:pt x="25831" y="6066811"/>
                  <a:pt x="0" y="6040980"/>
                  <a:pt x="0" y="6009116"/>
                </a:cubicBezTo>
                <a:lnTo>
                  <a:pt x="0" y="57695"/>
                </a:lnTo>
                <a:cubicBezTo>
                  <a:pt x="0" y="25831"/>
                  <a:pt x="25831" y="0"/>
                  <a:pt x="57695" y="0"/>
                </a:cubicBezTo>
                <a:close/>
              </a:path>
            </a:pathLst>
          </a:custGeom>
        </p:spPr>
      </p:pic>
      <p:sp>
        <p:nvSpPr>
          <p:cNvPr id="3" name="Slide Number Placeholder">
            <a:extLst>
              <a:ext uri="{FF2B5EF4-FFF2-40B4-BE49-F238E27FC236}">
                <a16:creationId xmlns:a16="http://schemas.microsoft.com/office/drawing/2014/main" id="{48F2FF0B-1FCF-CDE0-D662-6FCBB7769750}"/>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3FA9B2D1-4698-F724-83FE-6885B76D406B}"/>
              </a:ext>
            </a:extLst>
          </p:cNvPr>
          <p:cNvSpPr>
            <a:spLocks noGrp="1"/>
          </p:cNvSpPr>
          <p:nvPr>
            <p:ph type="ftr" sz="quarter" idx="38"/>
          </p:nvPr>
        </p:nvSpPr>
        <p:spPr/>
        <p:txBody>
          <a:bodyPr/>
          <a:lstStyle/>
          <a:p>
            <a:r>
              <a:rPr lang="en-GB"/>
              <a:t>Copyright © 2023 HCL Technologies | Confidential</a:t>
            </a:r>
            <a:endParaRPr lang="en-GB" dirty="0"/>
          </a:p>
        </p:txBody>
      </p:sp>
      <p:sp>
        <p:nvSpPr>
          <p:cNvPr id="4" name="Title 1">
            <a:extLst>
              <a:ext uri="{FF2B5EF4-FFF2-40B4-BE49-F238E27FC236}">
                <a16:creationId xmlns:a16="http://schemas.microsoft.com/office/drawing/2014/main" id="{CCD2CB47-3719-ED44-D5C0-1193B21506A9}"/>
              </a:ext>
            </a:extLst>
          </p:cNvPr>
          <p:cNvSpPr>
            <a:spLocks noGrp="1"/>
          </p:cNvSpPr>
          <p:nvPr>
            <p:ph type="title" hasCustomPrompt="1"/>
          </p:nvPr>
        </p:nvSpPr>
        <p:spPr>
          <a:xfrm>
            <a:off x="863999" y="1632232"/>
            <a:ext cx="4562076" cy="1551194"/>
          </a:xfrm>
        </p:spPr>
        <p:txBody>
          <a:bodyPr/>
          <a:lstStyle>
            <a:lvl1pPr>
              <a:defRPr sz="4000"/>
            </a:lvl1pPr>
          </a:lstStyle>
          <a:p>
            <a:r>
              <a:rPr lang="en-GB" dirty="0"/>
              <a:t>Insert heading </a:t>
            </a:r>
            <a:br>
              <a:rPr lang="en-GB" dirty="0"/>
            </a:br>
            <a:r>
              <a:rPr lang="en-GB" dirty="0"/>
              <a:t>minimum 36 pt maximum 3 lines </a:t>
            </a:r>
            <a:endParaRPr lang="en-US" dirty="0"/>
          </a:p>
        </p:txBody>
      </p:sp>
      <p:sp>
        <p:nvSpPr>
          <p:cNvPr id="8" name="Subtitle">
            <a:extLst>
              <a:ext uri="{FF2B5EF4-FFF2-40B4-BE49-F238E27FC236}">
                <a16:creationId xmlns:a16="http://schemas.microsoft.com/office/drawing/2014/main" id="{263F1F07-6884-D32E-62D2-F17B2A8BDF42}"/>
              </a:ext>
            </a:extLst>
          </p:cNvPr>
          <p:cNvSpPr>
            <a:spLocks noGrp="1"/>
          </p:cNvSpPr>
          <p:nvPr>
            <p:ph type="body" sz="quarter" idx="37" hasCustomPrompt="1"/>
          </p:nvPr>
        </p:nvSpPr>
        <p:spPr>
          <a:xfrm>
            <a:off x="879559" y="3058489"/>
            <a:ext cx="4542034" cy="979069"/>
          </a:xfrm>
          <a:prstGeom prst="rect">
            <a:avLst/>
          </a:prstGeom>
        </p:spPr>
        <p:txBody>
          <a:bodyPr wrap="square" lIns="0" tIns="360000" rIns="0" bIns="0">
            <a:spAutoFit/>
          </a:bodyPr>
          <a:lstStyle>
            <a:lvl1pPr marL="0" marR="0" indent="0" algn="l" defTabSz="1734634" rtl="0" eaLnBrk="1" fontAlgn="auto" latinLnBrk="0" hangingPunct="1">
              <a:lnSpc>
                <a:spcPct val="100000"/>
              </a:lnSpc>
              <a:spcBef>
                <a:spcPts val="0"/>
              </a:spcBef>
              <a:spcAft>
                <a:spcPts val="0"/>
              </a:spcAft>
              <a:buClrTx/>
              <a:buSzTx/>
              <a:buFont typeface="HCLTech Roobert Light" charset="0"/>
              <a:buNone/>
              <a:tabLst/>
              <a:defRPr sz="2000" b="0">
                <a:solidFill>
                  <a:schemeClr val="tx1"/>
                </a:solidFill>
                <a:latin typeface="+mn-lt"/>
                <a:cs typeface="+mj-cs"/>
              </a:defRPr>
            </a:lvl1pPr>
          </a:lstStyle>
          <a:p>
            <a:pPr marL="0" marR="0" lvl="0" indent="0" algn="l" defTabSz="1734634" rtl="0" eaLnBrk="1" fontAlgn="auto" latinLnBrk="0" hangingPunct="1">
              <a:lnSpc>
                <a:spcPct val="100000"/>
              </a:lnSpc>
              <a:spcBef>
                <a:spcPts val="0"/>
              </a:spcBef>
              <a:spcAft>
                <a:spcPts val="0"/>
              </a:spcAft>
              <a:buClrTx/>
              <a:buSzTx/>
              <a:buFont typeface="HCLTech Roobert Light" charset="0"/>
              <a:buNone/>
              <a:tabLst/>
              <a:defRPr/>
            </a:pPr>
            <a:r>
              <a:rPr lang="en-US" dirty="0"/>
              <a:t>Insert subtitle here at 20 pt and align to the baseline of the title</a:t>
            </a:r>
          </a:p>
        </p:txBody>
      </p:sp>
    </p:spTree>
    <p:extLst>
      <p:ext uri="{BB962C8B-B14F-4D97-AF65-F5344CB8AC3E}">
        <p14:creationId xmlns:p14="http://schemas.microsoft.com/office/powerpoint/2010/main" val="1547193292"/>
      </p:ext>
    </p:extLst>
  </p:cSld>
  <p:clrMapOvr>
    <a:overrideClrMapping bg1="lt1" tx1="dk1" bg2="lt2" tx2="dk2" accent1="accent1" accent2="accent2" accent3="accent3" accent4="accent4" accent5="accent5" accent6="accent6" hlink="hlink" folHlink="folHlink"/>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iagram (space full page) – Title, box">
    <p:spTree>
      <p:nvGrpSpPr>
        <p:cNvPr id="1" name=""/>
        <p:cNvGrpSpPr/>
        <p:nvPr/>
      </p:nvGrpSpPr>
      <p:grpSpPr>
        <a:xfrm>
          <a:off x="0" y="0"/>
          <a:ext cx="0" cy="0"/>
          <a:chOff x="0" y="0"/>
          <a:chExt cx="0" cy="0"/>
        </a:xfrm>
      </p:grpSpPr>
      <p:sp>
        <p:nvSpPr>
          <p:cNvPr id="4" name="Rectangle: Rounded Corners">
            <a:extLst>
              <a:ext uri="{FF2B5EF4-FFF2-40B4-BE49-F238E27FC236}">
                <a16:creationId xmlns:a16="http://schemas.microsoft.com/office/drawing/2014/main" id="{CF5CFEA7-1B20-8CFC-19EC-3D0BBA1F25D5}"/>
              </a:ext>
              <a:ext uri="{C183D7F6-B498-43B3-948B-1728B52AA6E4}">
                <adec:decorative xmlns:adec="http://schemas.microsoft.com/office/drawing/2017/decorative" val="1"/>
              </a:ext>
            </a:extLst>
          </p:cNvPr>
          <p:cNvSpPr/>
          <p:nvPr userDrawn="1"/>
        </p:nvSpPr>
        <p:spPr>
          <a:xfrm>
            <a:off x="180001" y="180002"/>
            <a:ext cx="11832000" cy="6066811"/>
          </a:xfrm>
          <a:prstGeom prst="roundRect">
            <a:avLst>
              <a:gd name="adj" fmla="val 951"/>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a:extLst>
              <a:ext uri="{FF2B5EF4-FFF2-40B4-BE49-F238E27FC236}">
                <a16:creationId xmlns:a16="http://schemas.microsoft.com/office/drawing/2014/main" id="{50B4A610-C8FB-0E9D-1C79-27DF308794C7}"/>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6" name="Footer Placeholder">
            <a:extLst>
              <a:ext uri="{FF2B5EF4-FFF2-40B4-BE49-F238E27FC236}">
                <a16:creationId xmlns:a16="http://schemas.microsoft.com/office/drawing/2014/main" id="{E8601CE6-0455-9DC3-B999-BDA91F8DB4F4}"/>
              </a:ext>
            </a:extLst>
          </p:cNvPr>
          <p:cNvSpPr>
            <a:spLocks noGrp="1"/>
          </p:cNvSpPr>
          <p:nvPr>
            <p:ph type="ftr" sz="quarter" idx="11"/>
          </p:nvPr>
        </p:nvSpPr>
        <p:spPr/>
        <p:txBody>
          <a:bodyPr/>
          <a:lstStyle/>
          <a:p>
            <a:r>
              <a:rPr lang="en-GB"/>
              <a:t>Copyright © 2023 HCL Technologies | Confidential</a:t>
            </a:r>
            <a:endParaRPr lang="en-GB" dirty="0"/>
          </a:p>
        </p:txBody>
      </p:sp>
      <p:sp>
        <p:nvSpPr>
          <p:cNvPr id="5" name="Title 1">
            <a:extLst>
              <a:ext uri="{FF2B5EF4-FFF2-40B4-BE49-F238E27FC236}">
                <a16:creationId xmlns:a16="http://schemas.microsoft.com/office/drawing/2014/main" id="{A45E3220-DFBE-10E6-25F2-61A6FFC4086D}"/>
              </a:ext>
            </a:extLst>
          </p:cNvPr>
          <p:cNvSpPr>
            <a:spLocks noGrp="1"/>
          </p:cNvSpPr>
          <p:nvPr>
            <p:ph type="title" hasCustomPrompt="1"/>
          </p:nvPr>
        </p:nvSpPr>
        <p:spPr>
          <a:xfrm>
            <a:off x="864001" y="860400"/>
            <a:ext cx="10429473" cy="1107996"/>
          </a:xfrm>
        </p:spPr>
        <p:txBody>
          <a:bodyPr/>
          <a:lstStyle>
            <a:lvl1pPr>
              <a:defRPr sz="4000"/>
            </a:lvl1p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3774424388"/>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iagram (space full page) – Title, Subtitle">
    <p:spTree>
      <p:nvGrpSpPr>
        <p:cNvPr id="1" name=""/>
        <p:cNvGrpSpPr/>
        <p:nvPr/>
      </p:nvGrpSpPr>
      <p:grpSpPr>
        <a:xfrm>
          <a:off x="0" y="0"/>
          <a:ext cx="0" cy="0"/>
          <a:chOff x="0" y="0"/>
          <a:chExt cx="0" cy="0"/>
        </a:xfrm>
      </p:grpSpPr>
      <p:sp>
        <p:nvSpPr>
          <p:cNvPr id="9" name="Slide Number Placeholder">
            <a:extLst>
              <a:ext uri="{FF2B5EF4-FFF2-40B4-BE49-F238E27FC236}">
                <a16:creationId xmlns:a16="http://schemas.microsoft.com/office/drawing/2014/main" id="{F52C8C4E-21C3-3FC1-89B3-CE40B9CBA28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50094EAB-C860-F046-5CD5-645835713AD7}"/>
              </a:ext>
            </a:extLst>
          </p:cNvPr>
          <p:cNvSpPr>
            <a:spLocks noGrp="1"/>
          </p:cNvSpPr>
          <p:nvPr>
            <p:ph type="ftr" sz="quarter" idx="41"/>
          </p:nvPr>
        </p:nvSpPr>
        <p:spPr/>
        <p:txBody>
          <a:bodyPr/>
          <a:lstStyle/>
          <a:p>
            <a:r>
              <a:rPr lang="en-GB"/>
              <a:t>Copyright © 2023 HCL Technologies | Confidential</a:t>
            </a:r>
            <a:endParaRPr lang="en-GB" dirty="0"/>
          </a:p>
        </p:txBody>
      </p:sp>
      <p:sp>
        <p:nvSpPr>
          <p:cNvPr id="8" name="Title 1">
            <a:extLst>
              <a:ext uri="{FF2B5EF4-FFF2-40B4-BE49-F238E27FC236}">
                <a16:creationId xmlns:a16="http://schemas.microsoft.com/office/drawing/2014/main" id="{E773795E-7833-274E-B609-C05B2C3D23AD}"/>
              </a:ext>
            </a:extLst>
          </p:cNvPr>
          <p:cNvSpPr>
            <a:spLocks noGrp="1"/>
          </p:cNvSpPr>
          <p:nvPr>
            <p:ph type="title" hasCustomPrompt="1"/>
          </p:nvPr>
        </p:nvSpPr>
        <p:spPr>
          <a:xfrm>
            <a:off x="864001" y="860400"/>
            <a:ext cx="4997049" cy="1107996"/>
          </a:xfrm>
        </p:spPr>
        <p:txBody>
          <a:bodyPr/>
          <a:lstStyle>
            <a:lvl1pPr>
              <a:defRPr sz="4000"/>
            </a:lvl1pPr>
          </a:lstStyle>
          <a:p>
            <a:r>
              <a:rPr lang="en-US" dirty="0"/>
              <a:t>Click to edit </a:t>
            </a:r>
            <a:br>
              <a:rPr lang="en-US" dirty="0"/>
            </a:br>
            <a:r>
              <a:rPr lang="en-US" dirty="0"/>
              <a:t>Master title style</a:t>
            </a:r>
          </a:p>
        </p:txBody>
      </p:sp>
      <p:sp>
        <p:nvSpPr>
          <p:cNvPr id="10" name="Subtitle">
            <a:extLst>
              <a:ext uri="{FF2B5EF4-FFF2-40B4-BE49-F238E27FC236}">
                <a16:creationId xmlns:a16="http://schemas.microsoft.com/office/drawing/2014/main" id="{13BAF949-8035-68B0-4584-B71DCC638A97}"/>
              </a:ext>
            </a:extLst>
          </p:cNvPr>
          <p:cNvSpPr>
            <a:spLocks noGrp="1"/>
          </p:cNvSpPr>
          <p:nvPr>
            <p:ph type="body" sz="quarter" idx="40" hasCustomPrompt="1"/>
          </p:nvPr>
        </p:nvSpPr>
        <p:spPr>
          <a:xfrm>
            <a:off x="6310497" y="925200"/>
            <a:ext cx="4982978" cy="307777"/>
          </a:xfrm>
        </p:spPr>
        <p:txBody>
          <a:bodyPr wrap="square" tIns="0">
            <a:spAutoFit/>
          </a:bodyPr>
          <a:lstStyle>
            <a:lvl1pPr>
              <a:defRPr sz="2000" b="0">
                <a:solidFill>
                  <a:schemeClr val="tx1"/>
                </a:solidFill>
                <a:latin typeface="+mn-lt"/>
                <a:cs typeface="+mj-cs"/>
              </a:defRPr>
            </a:lvl1pPr>
          </a:lstStyle>
          <a:p>
            <a:pPr lvl="0"/>
            <a:r>
              <a:rPr lang="en-US" dirty="0"/>
              <a:t>Insert subtitle</a:t>
            </a:r>
          </a:p>
        </p:txBody>
      </p:sp>
    </p:spTree>
    <p:extLst>
      <p:ext uri="{BB962C8B-B14F-4D97-AF65-F5344CB8AC3E}">
        <p14:creationId xmlns:p14="http://schemas.microsoft.com/office/powerpoint/2010/main" val="3532796581"/>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itleOnly" preserve="1">
  <p:cSld name="Diagram (full screen) – Title Only">
    <p:spTree>
      <p:nvGrpSpPr>
        <p:cNvPr id="1" name=""/>
        <p:cNvGrpSpPr/>
        <p:nvPr/>
      </p:nvGrpSpPr>
      <p:grpSpPr>
        <a:xfrm>
          <a:off x="0" y="0"/>
          <a:ext cx="0" cy="0"/>
          <a:chOff x="0" y="0"/>
          <a:chExt cx="0" cy="0"/>
        </a:xfrm>
      </p:grpSpPr>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F3997E19-4E37-93C5-F6FE-6772622E7638}"/>
              </a:ext>
            </a:extLst>
          </p:cNvPr>
          <p:cNvSpPr>
            <a:spLocks noGrp="1"/>
          </p:cNvSpPr>
          <p:nvPr>
            <p:ph type="ftr" sz="quarter" idx="12"/>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2531B37F-0E8D-CAB9-E7F1-24CDA7C3BE75}"/>
              </a:ext>
            </a:extLst>
          </p:cNvPr>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398281705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iagram (full screen) – Title w/t Subtitle">
    <p:spTree>
      <p:nvGrpSpPr>
        <p:cNvPr id="1" name=""/>
        <p:cNvGrpSpPr/>
        <p:nvPr/>
      </p:nvGrpSpPr>
      <p:grpSpPr>
        <a:xfrm>
          <a:off x="0" y="0"/>
          <a:ext cx="0" cy="0"/>
          <a:chOff x="0" y="0"/>
          <a:chExt cx="0" cy="0"/>
        </a:xfrm>
      </p:grpSpPr>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4" name="Footer Placeholder">
            <a:extLst>
              <a:ext uri="{FF2B5EF4-FFF2-40B4-BE49-F238E27FC236}">
                <a16:creationId xmlns:a16="http://schemas.microsoft.com/office/drawing/2014/main" id="{88D11DD6-7300-78AA-771D-FC0D5E5B6BC7}"/>
              </a:ext>
            </a:extLst>
          </p:cNvPr>
          <p:cNvSpPr>
            <a:spLocks noGrp="1"/>
          </p:cNvSpPr>
          <p:nvPr>
            <p:ph type="ftr" sz="quarter" idx="16"/>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2531B37F-0E8D-CAB9-E7F1-24CDA7C3BE75}"/>
              </a:ext>
            </a:extLst>
          </p:cNvPr>
          <p:cNvSpPr>
            <a:spLocks noGrp="1"/>
          </p:cNvSpPr>
          <p:nvPr>
            <p:ph type="title"/>
          </p:nvPr>
        </p:nvSpPr>
        <p:spPr/>
        <p:txBody>
          <a:bodyPr/>
          <a:lstStyle/>
          <a:p>
            <a:r>
              <a:rPr lang="en-GB"/>
              <a:t>Click to edit Master title style</a:t>
            </a:r>
            <a:endParaRPr lang="en-US" dirty="0"/>
          </a:p>
        </p:txBody>
      </p:sp>
      <p:sp>
        <p:nvSpPr>
          <p:cNvPr id="3" name="Subtitle">
            <a:extLst>
              <a:ext uri="{FF2B5EF4-FFF2-40B4-BE49-F238E27FC236}">
                <a16:creationId xmlns:a16="http://schemas.microsoft.com/office/drawing/2014/main" id="{CB61566C-F89C-F155-5F16-13F9FFE31163}"/>
              </a:ext>
            </a:extLst>
          </p:cNvPr>
          <p:cNvSpPr>
            <a:spLocks noGrp="1"/>
          </p:cNvSpPr>
          <p:nvPr>
            <p:ph type="body" sz="quarter" idx="15" hasCustomPrompt="1"/>
          </p:nvPr>
        </p:nvSpPr>
        <p:spPr>
          <a:xfrm>
            <a:off x="878400" y="1188000"/>
            <a:ext cx="10415075" cy="489534"/>
          </a:xfrm>
        </p:spPr>
        <p:txBody>
          <a:bodyPr wrap="square" tIns="180000">
            <a:spAutoFit/>
          </a:bodyPr>
          <a:lstStyle>
            <a:lvl1pPr>
              <a:defRPr sz="2000" b="0">
                <a:solidFill>
                  <a:schemeClr val="accent3"/>
                </a:solidFill>
                <a:latin typeface="+mn-lt"/>
                <a:cs typeface="+mj-cs"/>
              </a:defRPr>
            </a:lvl1pPr>
          </a:lstStyle>
          <a:p>
            <a:pPr lvl="0"/>
            <a:r>
              <a:rPr lang="en-US" dirty="0"/>
              <a:t>Insert subtitle</a:t>
            </a:r>
          </a:p>
        </p:txBody>
      </p:sp>
    </p:spTree>
    <p:extLst>
      <p:ext uri="{BB962C8B-B14F-4D97-AF65-F5344CB8AC3E}">
        <p14:creationId xmlns:p14="http://schemas.microsoft.com/office/powerpoint/2010/main" val="2238668960"/>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iagram (space left) – Heavy content, Sidebar">
    <p:bg>
      <p:bgPr>
        <a:solidFill>
          <a:srgbClr val="E6EBF5">
            <a:alpha val="70000"/>
          </a:srgbClr>
        </a:solidFill>
        <a:effectLst/>
      </p:bgPr>
    </p:bg>
    <p:spTree>
      <p:nvGrpSpPr>
        <p:cNvPr id="1" name=""/>
        <p:cNvGrpSpPr/>
        <p:nvPr/>
      </p:nvGrpSpPr>
      <p:grpSpPr>
        <a:xfrm>
          <a:off x="0" y="0"/>
          <a:ext cx="0" cy="0"/>
          <a:chOff x="0" y="0"/>
          <a:chExt cx="0" cy="0"/>
        </a:xfrm>
      </p:grpSpPr>
      <p:sp>
        <p:nvSpPr>
          <p:cNvPr id="5" name="White BG">
            <a:extLst>
              <a:ext uri="{FF2B5EF4-FFF2-40B4-BE49-F238E27FC236}">
                <a16:creationId xmlns:a16="http://schemas.microsoft.com/office/drawing/2014/main" id="{909ED672-30E0-0B23-F45D-0EB3F2FB81F7}"/>
              </a:ext>
              <a:ext uri="{C183D7F6-B498-43B3-948B-1728B52AA6E4}">
                <adec:decorative xmlns:adec="http://schemas.microsoft.com/office/drawing/2017/decorative" val="1"/>
              </a:ext>
            </a:extLst>
          </p:cNvPr>
          <p:cNvSpPr/>
          <p:nvPr userDrawn="1"/>
        </p:nvSpPr>
        <p:spPr>
          <a:xfrm>
            <a:off x="0" y="0"/>
            <a:ext cx="76708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4" name="Footer Placeholder">
            <a:extLst>
              <a:ext uri="{FF2B5EF4-FFF2-40B4-BE49-F238E27FC236}">
                <a16:creationId xmlns:a16="http://schemas.microsoft.com/office/drawing/2014/main" id="{6CDCFAAC-4D89-62BF-A6B9-CB59F7F45B36}"/>
              </a:ext>
            </a:extLst>
          </p:cNvPr>
          <p:cNvSpPr>
            <a:spLocks noGrp="1"/>
          </p:cNvSpPr>
          <p:nvPr>
            <p:ph type="ftr" sz="quarter" idx="21"/>
          </p:nvPr>
        </p:nvSpPr>
        <p:spPr/>
        <p:txBody>
          <a:bodyPr/>
          <a:lstStyle/>
          <a:p>
            <a:r>
              <a:rPr lang="en-GB"/>
              <a:t>Copyright © 2023 HCL Technologies | Confidential</a:t>
            </a:r>
            <a:endParaRPr lang="en-GB" dirty="0"/>
          </a:p>
        </p:txBody>
      </p:sp>
      <p:sp>
        <p:nvSpPr>
          <p:cNvPr id="8" name="Title 1">
            <a:extLst>
              <a:ext uri="{FF2B5EF4-FFF2-40B4-BE49-F238E27FC236}">
                <a16:creationId xmlns:a16="http://schemas.microsoft.com/office/drawing/2014/main" id="{5207824B-A46B-5358-4A52-1C0C793010FC}"/>
              </a:ext>
            </a:extLst>
          </p:cNvPr>
          <p:cNvSpPr>
            <a:spLocks noGrp="1"/>
          </p:cNvSpPr>
          <p:nvPr>
            <p:ph type="title"/>
          </p:nvPr>
        </p:nvSpPr>
        <p:spPr>
          <a:xfrm>
            <a:off x="873760" y="866735"/>
            <a:ext cx="6362065" cy="418576"/>
          </a:xfrm>
        </p:spPr>
        <p:txBody>
          <a:bodyPr/>
          <a:lstStyle/>
          <a:p>
            <a:r>
              <a:rPr lang="en-GB"/>
              <a:t>Click to edit Master title style</a:t>
            </a:r>
            <a:endParaRPr lang="en-US" dirty="0"/>
          </a:p>
        </p:txBody>
      </p:sp>
      <p:sp>
        <p:nvSpPr>
          <p:cNvPr id="3" name="Subtitle">
            <a:extLst>
              <a:ext uri="{FF2B5EF4-FFF2-40B4-BE49-F238E27FC236}">
                <a16:creationId xmlns:a16="http://schemas.microsoft.com/office/drawing/2014/main" id="{CB61566C-F89C-F155-5F16-13F9FFE31163}"/>
              </a:ext>
            </a:extLst>
          </p:cNvPr>
          <p:cNvSpPr>
            <a:spLocks noGrp="1"/>
          </p:cNvSpPr>
          <p:nvPr>
            <p:ph type="body" sz="quarter" idx="15" hasCustomPrompt="1"/>
          </p:nvPr>
        </p:nvSpPr>
        <p:spPr>
          <a:xfrm>
            <a:off x="878400" y="1188000"/>
            <a:ext cx="6357425" cy="489534"/>
          </a:xfrm>
        </p:spPr>
        <p:txBody>
          <a:bodyPr wrap="square" tIns="180000">
            <a:spAutoFit/>
          </a:bodyPr>
          <a:lstStyle>
            <a:lvl1pPr>
              <a:defRPr sz="2000" b="0">
                <a:solidFill>
                  <a:schemeClr val="accent3"/>
                </a:solidFill>
                <a:latin typeface="+mn-lt"/>
                <a:cs typeface="+mj-cs"/>
              </a:defRPr>
            </a:lvl1pPr>
          </a:lstStyle>
          <a:p>
            <a:pPr lvl="0"/>
            <a:r>
              <a:rPr lang="en-US" dirty="0"/>
              <a:t>Insert subtitle</a:t>
            </a:r>
          </a:p>
        </p:txBody>
      </p:sp>
      <p:sp>
        <p:nvSpPr>
          <p:cNvPr id="6" name="Sidebar">
            <a:extLst>
              <a:ext uri="{FF2B5EF4-FFF2-40B4-BE49-F238E27FC236}">
                <a16:creationId xmlns:a16="http://schemas.microsoft.com/office/drawing/2014/main" id="{FF53EA17-C5A9-71AB-8E19-66FA5BF0C53A}"/>
              </a:ext>
            </a:extLst>
          </p:cNvPr>
          <p:cNvSpPr>
            <a:spLocks noGrp="1"/>
          </p:cNvSpPr>
          <p:nvPr>
            <p:ph type="body" sz="quarter" idx="20" hasCustomPrompt="1"/>
          </p:nvPr>
        </p:nvSpPr>
        <p:spPr>
          <a:xfrm>
            <a:off x="8140700" y="831385"/>
            <a:ext cx="3581399" cy="5128090"/>
          </a:xfrm>
        </p:spPr>
        <p:txBody>
          <a:bodyPr/>
          <a:lstStyle>
            <a:lvl1pPr>
              <a:defRPr>
                <a:solidFill>
                  <a:schemeClr val="tx1"/>
                </a:solidFill>
              </a:defRPr>
            </a:lvl1pPr>
            <a:lvl2pPr>
              <a:spcAft>
                <a:spcPts val="1800"/>
              </a:spcAft>
              <a:defRPr sz="1600">
                <a:solidFill>
                  <a:schemeClr val="tx1"/>
                </a:solidFill>
              </a:defRPr>
            </a:lvl2pPr>
            <a:lvl3pPr>
              <a:buClrTx/>
              <a:defRPr sz="1600">
                <a:solidFill>
                  <a:schemeClr val="tx1"/>
                </a:solidFill>
              </a:defRPr>
            </a:lvl3pPr>
          </a:lstStyle>
          <a:p>
            <a:pPr lvl="0"/>
            <a:r>
              <a:rPr lang="en-US" dirty="0"/>
              <a:t>Sidebar</a:t>
            </a:r>
          </a:p>
          <a:p>
            <a:pPr lvl="1"/>
            <a:r>
              <a:rPr lang="en-US" dirty="0"/>
              <a:t>Second level</a:t>
            </a:r>
          </a:p>
          <a:p>
            <a:pPr lvl="2"/>
            <a:r>
              <a:rPr lang="en-US" dirty="0"/>
              <a:t>Third level</a:t>
            </a:r>
          </a:p>
        </p:txBody>
      </p:sp>
    </p:spTree>
    <p:extLst>
      <p:ext uri="{BB962C8B-B14F-4D97-AF65-F5344CB8AC3E}">
        <p14:creationId xmlns:p14="http://schemas.microsoft.com/office/powerpoint/2010/main" val="89192788"/>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iagram (space bottom) – 4 key points, Heavy content">
    <p:spTree>
      <p:nvGrpSpPr>
        <p:cNvPr id="1" name=""/>
        <p:cNvGrpSpPr/>
        <p:nvPr/>
      </p:nvGrpSpPr>
      <p:grpSpPr>
        <a:xfrm>
          <a:off x="0" y="0"/>
          <a:ext cx="0" cy="0"/>
          <a:chOff x="0" y="0"/>
          <a:chExt cx="0" cy="0"/>
        </a:xfrm>
      </p:grpSpPr>
      <p:sp>
        <p:nvSpPr>
          <p:cNvPr id="9" name="Slide Number Placeholder">
            <a:extLst>
              <a:ext uri="{FF2B5EF4-FFF2-40B4-BE49-F238E27FC236}">
                <a16:creationId xmlns:a16="http://schemas.microsoft.com/office/drawing/2014/main" id="{F52C8C4E-21C3-3FC1-89B3-CE40B9CBA28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9BE2C58B-B872-90F4-58A5-6EBBC676E89E}"/>
              </a:ext>
            </a:extLst>
          </p:cNvPr>
          <p:cNvSpPr>
            <a:spLocks noGrp="1"/>
          </p:cNvSpPr>
          <p:nvPr>
            <p:ph type="ftr" sz="quarter" idx="46"/>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B02F3D4B-EA06-A29B-C027-44432B15ABC5}"/>
              </a:ext>
            </a:extLst>
          </p:cNvPr>
          <p:cNvSpPr>
            <a:spLocks noGrp="1"/>
          </p:cNvSpPr>
          <p:nvPr>
            <p:ph type="title"/>
          </p:nvPr>
        </p:nvSpPr>
        <p:spPr/>
        <p:txBody>
          <a:bodyPr/>
          <a:lstStyle/>
          <a:p>
            <a:r>
              <a:rPr lang="en-GB"/>
              <a:t>Click to edit Master title style</a:t>
            </a:r>
            <a:endParaRPr lang="en-US" dirty="0"/>
          </a:p>
        </p:txBody>
      </p:sp>
      <p:sp>
        <p:nvSpPr>
          <p:cNvPr id="6" name="Subtitle">
            <a:extLst>
              <a:ext uri="{FF2B5EF4-FFF2-40B4-BE49-F238E27FC236}">
                <a16:creationId xmlns:a16="http://schemas.microsoft.com/office/drawing/2014/main" id="{0C648B18-70C0-39EE-E60D-013E9FF95D6F}"/>
              </a:ext>
            </a:extLst>
          </p:cNvPr>
          <p:cNvSpPr>
            <a:spLocks noGrp="1"/>
          </p:cNvSpPr>
          <p:nvPr>
            <p:ph type="body" sz="quarter" idx="15" hasCustomPrompt="1"/>
          </p:nvPr>
        </p:nvSpPr>
        <p:spPr>
          <a:xfrm>
            <a:off x="878400" y="1188000"/>
            <a:ext cx="10415075" cy="489534"/>
          </a:xfrm>
        </p:spPr>
        <p:txBody>
          <a:bodyPr wrap="square" tIns="180000">
            <a:spAutoFit/>
          </a:bodyPr>
          <a:lstStyle>
            <a:lvl1pPr>
              <a:defRPr sz="2000" b="0">
                <a:solidFill>
                  <a:schemeClr val="accent3"/>
                </a:solidFill>
                <a:latin typeface="+mn-lt"/>
                <a:cs typeface="+mj-cs"/>
              </a:defRPr>
            </a:lvl1pPr>
          </a:lstStyle>
          <a:p>
            <a:pPr lvl="0"/>
            <a:r>
              <a:rPr lang="en-US" dirty="0"/>
              <a:t>Insert subtitle</a:t>
            </a:r>
          </a:p>
        </p:txBody>
      </p:sp>
      <p:sp>
        <p:nvSpPr>
          <p:cNvPr id="5" name="Text Box Outline">
            <a:extLst>
              <a:ext uri="{FF2B5EF4-FFF2-40B4-BE49-F238E27FC236}">
                <a16:creationId xmlns:a16="http://schemas.microsoft.com/office/drawing/2014/main" id="{BBA846E0-A191-78A8-2975-4E4596568BE6}"/>
              </a:ext>
            </a:extLst>
          </p:cNvPr>
          <p:cNvSpPr>
            <a:spLocks noGrp="1"/>
          </p:cNvSpPr>
          <p:nvPr>
            <p:ph type="body" sz="quarter" idx="45"/>
          </p:nvPr>
        </p:nvSpPr>
        <p:spPr>
          <a:xfrm>
            <a:off x="899999" y="1910863"/>
            <a:ext cx="10393476" cy="453183"/>
          </a:xfrm>
          <a:noFill/>
          <a:ln w="12700">
            <a:solidFill>
              <a:schemeClr val="tx1"/>
            </a:solidFill>
          </a:ln>
        </p:spPr>
        <p:txBody>
          <a:bodyPr wrap="square" lIns="216000" tIns="72000" rIns="216000" bIns="72000" anchor="ctr">
            <a:spAutoFit/>
          </a:bodyPr>
          <a:lstStyle>
            <a:lvl1pPr algn="ctr">
              <a:defRPr sz="2000">
                <a:solidFill>
                  <a:schemeClr val="tx1"/>
                </a:solidFill>
              </a:defRPr>
            </a:lvl1pPr>
          </a:lstStyle>
          <a:p>
            <a:pPr lvl="0"/>
            <a:r>
              <a:rPr lang="en-GB"/>
              <a:t>Click to edit Master text styles</a:t>
            </a:r>
          </a:p>
        </p:txBody>
      </p:sp>
      <p:sp>
        <p:nvSpPr>
          <p:cNvPr id="4" name="Text Placeholder 1">
            <a:extLst>
              <a:ext uri="{FF2B5EF4-FFF2-40B4-BE49-F238E27FC236}">
                <a16:creationId xmlns:a16="http://schemas.microsoft.com/office/drawing/2014/main" id="{7148B377-D933-8E54-C727-09DA3A1F77D3}"/>
              </a:ext>
            </a:extLst>
          </p:cNvPr>
          <p:cNvSpPr>
            <a:spLocks noGrp="1"/>
          </p:cNvSpPr>
          <p:nvPr>
            <p:ph type="body" sz="quarter" idx="47" hasCustomPrompt="1"/>
          </p:nvPr>
        </p:nvSpPr>
        <p:spPr>
          <a:xfrm>
            <a:off x="895200" y="2597374"/>
            <a:ext cx="2246401" cy="2130489"/>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stStyle>
          <a:p>
            <a:pPr lvl="0"/>
            <a:r>
              <a:rPr lang="en-US" dirty="0"/>
              <a:t>Subhead</a:t>
            </a:r>
          </a:p>
          <a:p>
            <a:pPr lvl="1"/>
            <a:r>
              <a:rPr lang="en-US" dirty="0"/>
              <a:t>Second level</a:t>
            </a:r>
          </a:p>
          <a:p>
            <a:pPr lvl="2"/>
            <a:r>
              <a:rPr lang="en-US" dirty="0"/>
              <a:t>Third level</a:t>
            </a:r>
          </a:p>
        </p:txBody>
      </p:sp>
      <p:sp>
        <p:nvSpPr>
          <p:cNvPr id="7" name="Text Placeholder 1">
            <a:extLst>
              <a:ext uri="{FF2B5EF4-FFF2-40B4-BE49-F238E27FC236}">
                <a16:creationId xmlns:a16="http://schemas.microsoft.com/office/drawing/2014/main" id="{AE4111EA-91D6-3D00-468C-3E2E370DDD10}"/>
              </a:ext>
            </a:extLst>
          </p:cNvPr>
          <p:cNvSpPr>
            <a:spLocks noGrp="1"/>
          </p:cNvSpPr>
          <p:nvPr>
            <p:ph type="body" sz="quarter" idx="48" hasCustomPrompt="1"/>
          </p:nvPr>
        </p:nvSpPr>
        <p:spPr>
          <a:xfrm>
            <a:off x="3616800" y="2597374"/>
            <a:ext cx="2246401" cy="2130489"/>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stStyle>
          <a:p>
            <a:pPr lvl="0"/>
            <a:r>
              <a:rPr lang="en-US" dirty="0"/>
              <a:t>Subhead</a:t>
            </a:r>
          </a:p>
          <a:p>
            <a:pPr lvl="1"/>
            <a:r>
              <a:rPr lang="en-US" dirty="0"/>
              <a:t>Second level</a:t>
            </a:r>
          </a:p>
          <a:p>
            <a:pPr lvl="2"/>
            <a:r>
              <a:rPr lang="en-US" dirty="0"/>
              <a:t>Third level</a:t>
            </a:r>
          </a:p>
        </p:txBody>
      </p:sp>
      <p:sp>
        <p:nvSpPr>
          <p:cNvPr id="8" name="Text Placeholder 1">
            <a:extLst>
              <a:ext uri="{FF2B5EF4-FFF2-40B4-BE49-F238E27FC236}">
                <a16:creationId xmlns:a16="http://schemas.microsoft.com/office/drawing/2014/main" id="{1159FDD9-29F7-ADF3-978B-F7DEF15F7FE0}"/>
              </a:ext>
            </a:extLst>
          </p:cNvPr>
          <p:cNvSpPr>
            <a:spLocks noGrp="1"/>
          </p:cNvSpPr>
          <p:nvPr>
            <p:ph type="body" sz="quarter" idx="49" hasCustomPrompt="1"/>
          </p:nvPr>
        </p:nvSpPr>
        <p:spPr>
          <a:xfrm>
            <a:off x="6328801" y="2597374"/>
            <a:ext cx="2246401" cy="2130489"/>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stStyle>
          <a:p>
            <a:pPr lvl="0"/>
            <a:r>
              <a:rPr lang="en-US" dirty="0"/>
              <a:t>Subhead</a:t>
            </a:r>
          </a:p>
          <a:p>
            <a:pPr lvl="1"/>
            <a:r>
              <a:rPr lang="en-US" dirty="0"/>
              <a:t>Second level</a:t>
            </a:r>
          </a:p>
          <a:p>
            <a:pPr lvl="2"/>
            <a:r>
              <a:rPr lang="en-US" dirty="0"/>
              <a:t>Third level</a:t>
            </a:r>
          </a:p>
        </p:txBody>
      </p:sp>
      <p:sp>
        <p:nvSpPr>
          <p:cNvPr id="10" name="Text Placeholder 1">
            <a:extLst>
              <a:ext uri="{FF2B5EF4-FFF2-40B4-BE49-F238E27FC236}">
                <a16:creationId xmlns:a16="http://schemas.microsoft.com/office/drawing/2014/main" id="{1F241F92-963A-C463-5749-72D9750672F9}"/>
              </a:ext>
            </a:extLst>
          </p:cNvPr>
          <p:cNvSpPr>
            <a:spLocks noGrp="1"/>
          </p:cNvSpPr>
          <p:nvPr>
            <p:ph type="body" sz="quarter" idx="50" hasCustomPrompt="1"/>
          </p:nvPr>
        </p:nvSpPr>
        <p:spPr>
          <a:xfrm>
            <a:off x="9040833" y="2597374"/>
            <a:ext cx="2246401" cy="2130489"/>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stStyle>
          <a:p>
            <a:pPr lvl="0"/>
            <a:r>
              <a:rPr lang="en-US" dirty="0"/>
              <a:t>Subhead</a:t>
            </a:r>
          </a:p>
          <a:p>
            <a:pPr lvl="1"/>
            <a:r>
              <a:rPr lang="en-US" dirty="0"/>
              <a:t>Second level</a:t>
            </a:r>
          </a:p>
          <a:p>
            <a:pPr lvl="2"/>
            <a:r>
              <a:rPr lang="en-US" dirty="0"/>
              <a:t>Third level</a:t>
            </a:r>
          </a:p>
        </p:txBody>
      </p:sp>
    </p:spTree>
    <p:extLst>
      <p:ext uri="{BB962C8B-B14F-4D97-AF65-F5344CB8AC3E}">
        <p14:creationId xmlns:p14="http://schemas.microsoft.com/office/powerpoint/2010/main" val="2552109083"/>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Diagram (space bottom) – 4 key points, Heavy content, GrayBG">
    <p:bg>
      <p:bgPr>
        <a:solidFill>
          <a:srgbClr val="E6EBF5">
            <a:alpha val="70000"/>
          </a:srgbClr>
        </a:solidFill>
        <a:effectLst/>
      </p:bgPr>
    </p:bg>
    <p:spTree>
      <p:nvGrpSpPr>
        <p:cNvPr id="1" name=""/>
        <p:cNvGrpSpPr/>
        <p:nvPr/>
      </p:nvGrpSpPr>
      <p:grpSpPr>
        <a:xfrm>
          <a:off x="0" y="0"/>
          <a:ext cx="0" cy="0"/>
          <a:chOff x="0" y="0"/>
          <a:chExt cx="0" cy="0"/>
        </a:xfrm>
      </p:grpSpPr>
      <p:sp>
        <p:nvSpPr>
          <p:cNvPr id="4" name="White Rectangle">
            <a:extLst>
              <a:ext uri="{FF2B5EF4-FFF2-40B4-BE49-F238E27FC236}">
                <a16:creationId xmlns:a16="http://schemas.microsoft.com/office/drawing/2014/main" id="{30ADBD96-03F9-B0DA-704C-E7558CA2E504}"/>
              </a:ext>
              <a:ext uri="{C183D7F6-B498-43B3-948B-1728B52AA6E4}">
                <adec:decorative xmlns:adec="http://schemas.microsoft.com/office/drawing/2017/decorative" val="1"/>
              </a:ext>
            </a:extLst>
          </p:cNvPr>
          <p:cNvSpPr/>
          <p:nvPr userDrawn="1"/>
        </p:nvSpPr>
        <p:spPr>
          <a:xfrm>
            <a:off x="0" y="1"/>
            <a:ext cx="12192000" cy="2001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a:extLst>
              <a:ext uri="{FF2B5EF4-FFF2-40B4-BE49-F238E27FC236}">
                <a16:creationId xmlns:a16="http://schemas.microsoft.com/office/drawing/2014/main" id="{F52C8C4E-21C3-3FC1-89B3-CE40B9CBA28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5" name="Footer Placeholder">
            <a:extLst>
              <a:ext uri="{FF2B5EF4-FFF2-40B4-BE49-F238E27FC236}">
                <a16:creationId xmlns:a16="http://schemas.microsoft.com/office/drawing/2014/main" id="{FFEA8E4C-24E2-4617-9E1D-6AAD972CCBFD}"/>
              </a:ext>
            </a:extLst>
          </p:cNvPr>
          <p:cNvSpPr>
            <a:spLocks noGrp="1"/>
          </p:cNvSpPr>
          <p:nvPr>
            <p:ph type="ftr" sz="quarter" idx="20"/>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B02F3D4B-EA06-A29B-C027-44432B15ABC5}"/>
              </a:ext>
            </a:extLst>
          </p:cNvPr>
          <p:cNvSpPr>
            <a:spLocks noGrp="1"/>
          </p:cNvSpPr>
          <p:nvPr>
            <p:ph type="title"/>
          </p:nvPr>
        </p:nvSpPr>
        <p:spPr/>
        <p:txBody>
          <a:bodyPr/>
          <a:lstStyle/>
          <a:p>
            <a:r>
              <a:rPr lang="en-GB"/>
              <a:t>Click to edit Master title style</a:t>
            </a:r>
            <a:endParaRPr lang="en-US" dirty="0"/>
          </a:p>
        </p:txBody>
      </p:sp>
      <p:sp>
        <p:nvSpPr>
          <p:cNvPr id="6" name="Subtitle">
            <a:extLst>
              <a:ext uri="{FF2B5EF4-FFF2-40B4-BE49-F238E27FC236}">
                <a16:creationId xmlns:a16="http://schemas.microsoft.com/office/drawing/2014/main" id="{0C648B18-70C0-39EE-E60D-013E9FF95D6F}"/>
              </a:ext>
            </a:extLst>
          </p:cNvPr>
          <p:cNvSpPr>
            <a:spLocks noGrp="1"/>
          </p:cNvSpPr>
          <p:nvPr>
            <p:ph type="body" sz="quarter" idx="15" hasCustomPrompt="1"/>
          </p:nvPr>
        </p:nvSpPr>
        <p:spPr>
          <a:xfrm>
            <a:off x="878400" y="1188000"/>
            <a:ext cx="10415075" cy="489534"/>
          </a:xfrm>
        </p:spPr>
        <p:txBody>
          <a:bodyPr wrap="square" tIns="180000">
            <a:spAutoFit/>
          </a:bodyPr>
          <a:lstStyle>
            <a:lvl1pPr>
              <a:defRPr sz="2000" b="0">
                <a:solidFill>
                  <a:schemeClr val="accent3"/>
                </a:solidFill>
                <a:latin typeface="+mn-lt"/>
                <a:cs typeface="+mj-cs"/>
              </a:defRPr>
            </a:lvl1pPr>
          </a:lstStyle>
          <a:p>
            <a:pPr lvl="0"/>
            <a:r>
              <a:rPr lang="en-US" dirty="0"/>
              <a:t>Insert subtitle</a:t>
            </a:r>
          </a:p>
        </p:txBody>
      </p:sp>
      <p:sp>
        <p:nvSpPr>
          <p:cNvPr id="3" name="Text Placeholder 1">
            <a:extLst>
              <a:ext uri="{FF2B5EF4-FFF2-40B4-BE49-F238E27FC236}">
                <a16:creationId xmlns:a16="http://schemas.microsoft.com/office/drawing/2014/main" id="{8D576E73-4AD5-77B7-FCA0-CBDC186BC222}"/>
              </a:ext>
            </a:extLst>
          </p:cNvPr>
          <p:cNvSpPr>
            <a:spLocks noGrp="1"/>
          </p:cNvSpPr>
          <p:nvPr>
            <p:ph type="body" sz="quarter" idx="46" hasCustomPrompt="1"/>
          </p:nvPr>
        </p:nvSpPr>
        <p:spPr>
          <a:xfrm>
            <a:off x="895200" y="2362546"/>
            <a:ext cx="2246401" cy="2493615"/>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stStyle>
          <a:p>
            <a:pPr lvl="0"/>
            <a:r>
              <a:rPr lang="en-US" dirty="0"/>
              <a:t>Subhead</a:t>
            </a:r>
          </a:p>
          <a:p>
            <a:pPr lvl="1"/>
            <a:r>
              <a:rPr lang="en-US" dirty="0"/>
              <a:t>Second level</a:t>
            </a:r>
          </a:p>
          <a:p>
            <a:pPr lvl="2"/>
            <a:r>
              <a:rPr lang="en-US" dirty="0"/>
              <a:t>Third level</a:t>
            </a:r>
          </a:p>
        </p:txBody>
      </p:sp>
      <p:sp>
        <p:nvSpPr>
          <p:cNvPr id="7" name="Text Placeholder 1">
            <a:extLst>
              <a:ext uri="{FF2B5EF4-FFF2-40B4-BE49-F238E27FC236}">
                <a16:creationId xmlns:a16="http://schemas.microsoft.com/office/drawing/2014/main" id="{5044FB30-75AE-80AD-7A18-6A020BAC54FB}"/>
              </a:ext>
            </a:extLst>
          </p:cNvPr>
          <p:cNvSpPr>
            <a:spLocks noGrp="1"/>
          </p:cNvSpPr>
          <p:nvPr>
            <p:ph type="body" sz="quarter" idx="47" hasCustomPrompt="1"/>
          </p:nvPr>
        </p:nvSpPr>
        <p:spPr>
          <a:xfrm>
            <a:off x="3616800" y="2362546"/>
            <a:ext cx="2246401" cy="2493615"/>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stStyle>
          <a:p>
            <a:pPr lvl="0"/>
            <a:r>
              <a:rPr lang="en-US" dirty="0"/>
              <a:t>Subhead</a:t>
            </a:r>
          </a:p>
          <a:p>
            <a:pPr lvl="1"/>
            <a:r>
              <a:rPr lang="en-US" dirty="0"/>
              <a:t>Second level</a:t>
            </a:r>
          </a:p>
          <a:p>
            <a:pPr lvl="2"/>
            <a:r>
              <a:rPr lang="en-US" dirty="0"/>
              <a:t>Third level</a:t>
            </a:r>
          </a:p>
        </p:txBody>
      </p:sp>
      <p:sp>
        <p:nvSpPr>
          <p:cNvPr id="8" name="Text Placeholder 1">
            <a:extLst>
              <a:ext uri="{FF2B5EF4-FFF2-40B4-BE49-F238E27FC236}">
                <a16:creationId xmlns:a16="http://schemas.microsoft.com/office/drawing/2014/main" id="{325E51E4-395C-70BD-6137-E17E3D4B1845}"/>
              </a:ext>
            </a:extLst>
          </p:cNvPr>
          <p:cNvSpPr>
            <a:spLocks noGrp="1"/>
          </p:cNvSpPr>
          <p:nvPr>
            <p:ph type="body" sz="quarter" idx="48" hasCustomPrompt="1"/>
          </p:nvPr>
        </p:nvSpPr>
        <p:spPr>
          <a:xfrm>
            <a:off x="6328801" y="2362546"/>
            <a:ext cx="2246401" cy="2493615"/>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stStyle>
          <a:p>
            <a:pPr lvl="0"/>
            <a:r>
              <a:rPr lang="en-US" dirty="0"/>
              <a:t>Subhead</a:t>
            </a:r>
          </a:p>
          <a:p>
            <a:pPr lvl="1"/>
            <a:r>
              <a:rPr lang="en-US" dirty="0"/>
              <a:t>Second level</a:t>
            </a:r>
          </a:p>
          <a:p>
            <a:pPr lvl="2"/>
            <a:r>
              <a:rPr lang="en-US" dirty="0"/>
              <a:t>Third level</a:t>
            </a:r>
          </a:p>
        </p:txBody>
      </p:sp>
      <p:sp>
        <p:nvSpPr>
          <p:cNvPr id="10" name="Text Placeholder 1">
            <a:extLst>
              <a:ext uri="{FF2B5EF4-FFF2-40B4-BE49-F238E27FC236}">
                <a16:creationId xmlns:a16="http://schemas.microsoft.com/office/drawing/2014/main" id="{7AA26166-018B-F52F-D54C-A6D93F30558C}"/>
              </a:ext>
            </a:extLst>
          </p:cNvPr>
          <p:cNvSpPr>
            <a:spLocks noGrp="1"/>
          </p:cNvSpPr>
          <p:nvPr>
            <p:ph type="body" sz="quarter" idx="49" hasCustomPrompt="1"/>
          </p:nvPr>
        </p:nvSpPr>
        <p:spPr>
          <a:xfrm>
            <a:off x="9040833" y="2362546"/>
            <a:ext cx="2246401" cy="2493615"/>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stStyle>
          <a:p>
            <a:pPr lvl="0"/>
            <a:r>
              <a:rPr lang="en-US" dirty="0"/>
              <a:t>Subhead</a:t>
            </a:r>
          </a:p>
          <a:p>
            <a:pPr lvl="1"/>
            <a:r>
              <a:rPr lang="en-US" dirty="0"/>
              <a:t>Second level</a:t>
            </a:r>
          </a:p>
          <a:p>
            <a:pPr lvl="2"/>
            <a:r>
              <a:rPr lang="en-US" dirty="0"/>
              <a:t>Third level</a:t>
            </a:r>
          </a:p>
        </p:txBody>
      </p:sp>
    </p:spTree>
    <p:extLst>
      <p:ext uri="{BB962C8B-B14F-4D97-AF65-F5344CB8AC3E}">
        <p14:creationId xmlns:p14="http://schemas.microsoft.com/office/powerpoint/2010/main" val="1819475416"/>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iagram (Timeline) – 4 key points (Dark)">
    <p:spTree>
      <p:nvGrpSpPr>
        <p:cNvPr id="1" name=""/>
        <p:cNvGrpSpPr/>
        <p:nvPr/>
      </p:nvGrpSpPr>
      <p:grpSpPr>
        <a:xfrm>
          <a:off x="0" y="0"/>
          <a:ext cx="0" cy="0"/>
          <a:chOff x="0" y="0"/>
          <a:chExt cx="0" cy="0"/>
        </a:xfrm>
      </p:grpSpPr>
      <p:sp>
        <p:nvSpPr>
          <p:cNvPr id="6" name="Slide Number Placeholder">
            <a:extLst>
              <a:ext uri="{FF2B5EF4-FFF2-40B4-BE49-F238E27FC236}">
                <a16:creationId xmlns:a16="http://schemas.microsoft.com/office/drawing/2014/main" id="{5C7D5A3E-9C74-C1EB-6EC8-D1989207A6A9}"/>
              </a:ext>
            </a:extLst>
          </p:cNvPr>
          <p:cNvSpPr>
            <a:spLocks noGrp="1"/>
          </p:cNvSpPr>
          <p:nvPr>
            <p:ph type="sldNum" sz="quarter" idx="50"/>
          </p:nvPr>
        </p:nvSpPr>
        <p:spPr/>
        <p:txBody>
          <a:bodyPr/>
          <a:lstStyle/>
          <a:p>
            <a:fld id="{96B43096-6FC2-48D5-8C88-E7DAB952970D}" type="slidenum">
              <a:rPr lang="en-US" smtClean="0"/>
              <a:pPr/>
              <a:t>‹#›</a:t>
            </a:fld>
            <a:endParaRPr lang="en-US" dirty="0"/>
          </a:p>
        </p:txBody>
      </p:sp>
      <p:sp>
        <p:nvSpPr>
          <p:cNvPr id="4" name="Footer Placeholder">
            <a:extLst>
              <a:ext uri="{FF2B5EF4-FFF2-40B4-BE49-F238E27FC236}">
                <a16:creationId xmlns:a16="http://schemas.microsoft.com/office/drawing/2014/main" id="{C627EAB1-D8B2-3360-EC4D-AEC80EB10A53}"/>
              </a:ext>
            </a:extLst>
          </p:cNvPr>
          <p:cNvSpPr>
            <a:spLocks noGrp="1"/>
          </p:cNvSpPr>
          <p:nvPr>
            <p:ph type="ftr" sz="quarter" idx="49"/>
          </p:nvPr>
        </p:nvSpPr>
        <p:spPr/>
        <p:txBody>
          <a:bodyPr/>
          <a:lstStyle/>
          <a:p>
            <a:r>
              <a:rPr lang="en-GB"/>
              <a:t>Copyright © 2023 HCL Technologies | Confidential</a:t>
            </a:r>
            <a:endParaRPr lang="en-GB" dirty="0"/>
          </a:p>
        </p:txBody>
      </p:sp>
      <p:pic>
        <p:nvPicPr>
          <p:cNvPr id="8" name="Gradient (Intense)">
            <a:extLst>
              <a:ext uri="{FF2B5EF4-FFF2-40B4-BE49-F238E27FC236}">
                <a16:creationId xmlns:a16="http://schemas.microsoft.com/office/drawing/2014/main" id="{0DC07F9B-44F3-7DE6-7E4B-ADF2FCB9F6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724" r="579" b="29232"/>
          <a:stretch/>
        </p:blipFill>
        <p:spPr>
          <a:xfrm>
            <a:off x="262" y="0"/>
            <a:ext cx="12191475" cy="4859998"/>
          </a:xfrm>
          <a:prstGeom prst="rect">
            <a:avLst/>
          </a:prstGeom>
        </p:spPr>
      </p:pic>
      <p:sp>
        <p:nvSpPr>
          <p:cNvPr id="12" name="Title 1">
            <a:extLst>
              <a:ext uri="{FF2B5EF4-FFF2-40B4-BE49-F238E27FC236}">
                <a16:creationId xmlns:a16="http://schemas.microsoft.com/office/drawing/2014/main" id="{86AC132F-EAE7-34E3-6DAE-8C3E89B17DF3}"/>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dirty="0"/>
          </a:p>
        </p:txBody>
      </p:sp>
      <p:sp>
        <p:nvSpPr>
          <p:cNvPr id="3" name="Arrow subhead 1">
            <a:extLst>
              <a:ext uri="{FF2B5EF4-FFF2-40B4-BE49-F238E27FC236}">
                <a16:creationId xmlns:a16="http://schemas.microsoft.com/office/drawing/2014/main" id="{14C44F15-482C-C2D7-DE5B-D4985517DCBE}"/>
              </a:ext>
            </a:extLst>
          </p:cNvPr>
          <p:cNvSpPr>
            <a:spLocks noGrp="1"/>
          </p:cNvSpPr>
          <p:nvPr>
            <p:ph type="body" sz="quarter" idx="40" hasCustomPrompt="1"/>
          </p:nvPr>
        </p:nvSpPr>
        <p:spPr>
          <a:xfrm>
            <a:off x="899999" y="1602050"/>
            <a:ext cx="2700000" cy="576000"/>
          </a:xfrm>
          <a:prstGeom prst="homePlate">
            <a:avLst>
              <a:gd name="adj" fmla="val 32991"/>
            </a:avLst>
          </a:prstGeom>
          <a:solidFill>
            <a:schemeClr val="bg1">
              <a:alpha val="20000"/>
            </a:schemeClr>
          </a:solidFill>
        </p:spPr>
        <p:txBody>
          <a:bodyPr lIns="216000" rIns="180000" anchor="ctr"/>
          <a:lstStyle>
            <a:lvl1pPr marL="0" indent="0" algn="l">
              <a:buNone/>
              <a:defRPr sz="2000">
                <a:solidFill>
                  <a:schemeClr val="bg1"/>
                </a:solidFill>
              </a:defRPr>
            </a:lvl1pPr>
          </a:lstStyle>
          <a:p>
            <a:pPr lvl="0"/>
            <a:r>
              <a:rPr lang="en-US" dirty="0"/>
              <a:t>Insert subhead</a:t>
            </a:r>
          </a:p>
        </p:txBody>
      </p:sp>
      <p:sp>
        <p:nvSpPr>
          <p:cNvPr id="2" name="Text Placeholder 1B">
            <a:extLst>
              <a:ext uri="{FF2B5EF4-FFF2-40B4-BE49-F238E27FC236}">
                <a16:creationId xmlns:a16="http://schemas.microsoft.com/office/drawing/2014/main" id="{903D95BD-C8DD-941D-4521-84B3B9458B26}"/>
              </a:ext>
            </a:extLst>
          </p:cNvPr>
          <p:cNvSpPr>
            <a:spLocks noGrp="1"/>
          </p:cNvSpPr>
          <p:nvPr>
            <p:ph type="body" sz="quarter" idx="17" hasCustomPrompt="1"/>
          </p:nvPr>
        </p:nvSpPr>
        <p:spPr>
          <a:xfrm>
            <a:off x="900000" y="5184000"/>
            <a:ext cx="2246400" cy="923853"/>
          </a:xfrm>
        </p:spPr>
        <p:txBody>
          <a:bodyPr/>
          <a:lstStyle>
            <a:lvl1pPr>
              <a:spcBef>
                <a:spcPts val="600"/>
              </a:spcBef>
              <a:spcAft>
                <a:spcPts val="600"/>
              </a:spcAft>
              <a:defRPr sz="1800">
                <a:solidFill>
                  <a:schemeClr val="tx1"/>
                </a:solidFill>
                <a:latin typeface="+mj-lt"/>
              </a:defRPr>
            </a:lvl1pPr>
            <a:lvl2pPr marL="0" indent="0">
              <a:buNone/>
              <a:defRPr sz="1400">
                <a:solidFill>
                  <a:schemeClr val="tx1"/>
                </a:solidFill>
              </a:defRPr>
            </a:lvl2pPr>
            <a:lvl3pPr marL="180000" indent="-180000">
              <a:buClr>
                <a:schemeClr val="accent3"/>
              </a:buClr>
              <a:buFont typeface="HCLTech Roobert Light" pitchFamily="50" charset="0"/>
              <a:buChar char="•"/>
              <a:defRPr sz="1400">
                <a:solidFill>
                  <a:schemeClr val="tx1"/>
                </a:solidFill>
              </a:defRPr>
            </a:lvl3pPr>
            <a:lvl4pPr>
              <a:buClr>
                <a:schemeClr val="accent3"/>
              </a:buClr>
              <a:defRPr sz="1400">
                <a:solidFill>
                  <a:schemeClr val="tx1"/>
                </a:solidFill>
              </a:defRPr>
            </a:lvl4pPr>
          </a:lstStyle>
          <a:p>
            <a:pPr lvl="0"/>
            <a:r>
              <a:rPr lang="en-US" dirty="0"/>
              <a:t>Subhead</a:t>
            </a:r>
          </a:p>
          <a:p>
            <a:pPr lvl="1"/>
            <a:r>
              <a:rPr lang="en-US" dirty="0"/>
              <a:t>Second level</a:t>
            </a:r>
          </a:p>
          <a:p>
            <a:pPr lvl="2"/>
            <a:r>
              <a:rPr lang="en-US" dirty="0"/>
              <a:t>Third level</a:t>
            </a:r>
          </a:p>
        </p:txBody>
      </p:sp>
      <p:sp>
        <p:nvSpPr>
          <p:cNvPr id="5" name="Arrow subhead 2">
            <a:extLst>
              <a:ext uri="{FF2B5EF4-FFF2-40B4-BE49-F238E27FC236}">
                <a16:creationId xmlns:a16="http://schemas.microsoft.com/office/drawing/2014/main" id="{677C6A2A-CB71-39ED-B06F-F94BB39E58F5}"/>
              </a:ext>
            </a:extLst>
          </p:cNvPr>
          <p:cNvSpPr>
            <a:spLocks noGrp="1"/>
          </p:cNvSpPr>
          <p:nvPr>
            <p:ph type="body" sz="quarter" idx="41" hasCustomPrompt="1"/>
          </p:nvPr>
        </p:nvSpPr>
        <p:spPr>
          <a:xfrm>
            <a:off x="3516076" y="1602050"/>
            <a:ext cx="2700000" cy="576000"/>
          </a:xfrm>
          <a:prstGeom prst="chevron">
            <a:avLst>
              <a:gd name="adj" fmla="val 32860"/>
            </a:avLst>
          </a:prstGeom>
          <a:solidFill>
            <a:schemeClr val="bg1">
              <a:alpha val="20000"/>
            </a:schemeClr>
          </a:solidFill>
        </p:spPr>
        <p:txBody>
          <a:bodyPr lIns="216000" rIns="180000" anchor="ctr"/>
          <a:lstStyle>
            <a:lvl1pPr marL="0" indent="0" algn="l">
              <a:buNone/>
              <a:defRPr sz="2000">
                <a:solidFill>
                  <a:schemeClr val="bg1"/>
                </a:solidFill>
              </a:defRPr>
            </a:lvl1pPr>
          </a:lstStyle>
          <a:p>
            <a:pPr lvl="0"/>
            <a:r>
              <a:rPr lang="en-US" dirty="0"/>
              <a:t>Insert subhead</a:t>
            </a:r>
          </a:p>
        </p:txBody>
      </p:sp>
      <p:sp>
        <p:nvSpPr>
          <p:cNvPr id="13" name="Text Placeholder 2B">
            <a:extLst>
              <a:ext uri="{FF2B5EF4-FFF2-40B4-BE49-F238E27FC236}">
                <a16:creationId xmlns:a16="http://schemas.microsoft.com/office/drawing/2014/main" id="{0ED9BD31-8818-AF72-E40E-043C843ED276}"/>
              </a:ext>
            </a:extLst>
          </p:cNvPr>
          <p:cNvSpPr>
            <a:spLocks noGrp="1"/>
          </p:cNvSpPr>
          <p:nvPr>
            <p:ph type="body" sz="quarter" idx="18" hasCustomPrompt="1"/>
          </p:nvPr>
        </p:nvSpPr>
        <p:spPr>
          <a:xfrm>
            <a:off x="3616800" y="5184000"/>
            <a:ext cx="2246400" cy="923853"/>
          </a:xfrm>
        </p:spPr>
        <p:txBody>
          <a:bodyPr/>
          <a:lstStyle>
            <a:lvl1pPr>
              <a:spcBef>
                <a:spcPts val="600"/>
              </a:spcBef>
              <a:spcAft>
                <a:spcPts val="600"/>
              </a:spcAft>
              <a:defRPr sz="1800">
                <a:solidFill>
                  <a:schemeClr val="tx1"/>
                </a:solidFill>
                <a:latin typeface="+mj-lt"/>
              </a:defRPr>
            </a:lvl1pPr>
            <a:lvl2pPr marL="0" indent="0">
              <a:buNone/>
              <a:defRPr sz="1400">
                <a:solidFill>
                  <a:schemeClr val="tx1"/>
                </a:solidFill>
              </a:defRPr>
            </a:lvl2pPr>
            <a:lvl3pPr marL="180000" indent="-180000">
              <a:buClr>
                <a:schemeClr val="accent3"/>
              </a:buClr>
              <a:buFont typeface="HCLTech Roobert Light" pitchFamily="50" charset="0"/>
              <a:buChar char="•"/>
              <a:defRPr sz="1400">
                <a:solidFill>
                  <a:schemeClr val="tx1"/>
                </a:solidFill>
              </a:defRPr>
            </a:lvl3pPr>
            <a:lvl4pPr>
              <a:buClr>
                <a:schemeClr val="accent3"/>
              </a:buClr>
              <a:defRPr sz="1400">
                <a:solidFill>
                  <a:schemeClr val="tx1"/>
                </a:solidFill>
              </a:defRPr>
            </a:lvl4pPr>
          </a:lstStyle>
          <a:p>
            <a:pPr lvl="0"/>
            <a:r>
              <a:rPr lang="en-US" dirty="0"/>
              <a:t>Subhead</a:t>
            </a:r>
          </a:p>
          <a:p>
            <a:pPr lvl="1"/>
            <a:r>
              <a:rPr lang="en-US" dirty="0"/>
              <a:t>Second level</a:t>
            </a:r>
          </a:p>
          <a:p>
            <a:pPr lvl="2"/>
            <a:r>
              <a:rPr lang="en-US" dirty="0"/>
              <a:t>Third level</a:t>
            </a:r>
          </a:p>
        </p:txBody>
      </p:sp>
      <p:sp>
        <p:nvSpPr>
          <p:cNvPr id="7" name="Arrow subhead 3">
            <a:extLst>
              <a:ext uri="{FF2B5EF4-FFF2-40B4-BE49-F238E27FC236}">
                <a16:creationId xmlns:a16="http://schemas.microsoft.com/office/drawing/2014/main" id="{CE272EF8-CDF1-092E-146F-FECF45A3934C}"/>
              </a:ext>
            </a:extLst>
          </p:cNvPr>
          <p:cNvSpPr>
            <a:spLocks noGrp="1"/>
          </p:cNvSpPr>
          <p:nvPr>
            <p:ph type="body" sz="quarter" idx="42" hasCustomPrompt="1"/>
          </p:nvPr>
        </p:nvSpPr>
        <p:spPr>
          <a:xfrm>
            <a:off x="6132153" y="1602050"/>
            <a:ext cx="2700000" cy="576000"/>
          </a:xfrm>
          <a:prstGeom prst="chevron">
            <a:avLst>
              <a:gd name="adj" fmla="val 32860"/>
            </a:avLst>
          </a:prstGeom>
          <a:solidFill>
            <a:schemeClr val="bg1">
              <a:alpha val="20000"/>
            </a:schemeClr>
          </a:solidFill>
        </p:spPr>
        <p:txBody>
          <a:bodyPr lIns="216000" rIns="180000" anchor="ctr"/>
          <a:lstStyle>
            <a:lvl1pPr marL="0" indent="0" algn="l">
              <a:buNone/>
              <a:defRPr sz="2000">
                <a:solidFill>
                  <a:schemeClr val="bg1"/>
                </a:solidFill>
              </a:defRPr>
            </a:lvl1pPr>
          </a:lstStyle>
          <a:p>
            <a:pPr lvl="0"/>
            <a:r>
              <a:rPr lang="en-US" dirty="0"/>
              <a:t>Insert subhead</a:t>
            </a:r>
          </a:p>
        </p:txBody>
      </p:sp>
      <p:sp>
        <p:nvSpPr>
          <p:cNvPr id="14" name="Text Placeholder 3B">
            <a:extLst>
              <a:ext uri="{FF2B5EF4-FFF2-40B4-BE49-F238E27FC236}">
                <a16:creationId xmlns:a16="http://schemas.microsoft.com/office/drawing/2014/main" id="{543D6108-9E47-9775-6E85-4C87045205CF}"/>
              </a:ext>
            </a:extLst>
          </p:cNvPr>
          <p:cNvSpPr>
            <a:spLocks noGrp="1"/>
          </p:cNvSpPr>
          <p:nvPr>
            <p:ph type="body" sz="quarter" idx="19" hasCustomPrompt="1"/>
          </p:nvPr>
        </p:nvSpPr>
        <p:spPr>
          <a:xfrm>
            <a:off x="6333600" y="5184000"/>
            <a:ext cx="2246400" cy="923853"/>
          </a:xfrm>
        </p:spPr>
        <p:txBody>
          <a:bodyPr/>
          <a:lstStyle>
            <a:lvl1pPr>
              <a:spcBef>
                <a:spcPts val="600"/>
              </a:spcBef>
              <a:spcAft>
                <a:spcPts val="600"/>
              </a:spcAft>
              <a:defRPr sz="1800">
                <a:solidFill>
                  <a:schemeClr val="tx1"/>
                </a:solidFill>
                <a:latin typeface="+mj-lt"/>
              </a:defRPr>
            </a:lvl1pPr>
            <a:lvl2pPr marL="0" indent="0">
              <a:buClr>
                <a:schemeClr val="tx2"/>
              </a:buClr>
              <a:buNone/>
              <a:defRPr sz="1400">
                <a:solidFill>
                  <a:schemeClr val="tx1"/>
                </a:solidFill>
              </a:defRPr>
            </a:lvl2pPr>
            <a:lvl3pPr marL="180000" indent="-180000">
              <a:buClr>
                <a:schemeClr val="accent3"/>
              </a:buClr>
              <a:buFont typeface="HCLTech Roobert Light" pitchFamily="50" charset="0"/>
              <a:buChar char="•"/>
              <a:defRPr sz="1400">
                <a:solidFill>
                  <a:schemeClr val="tx1"/>
                </a:solidFill>
              </a:defRPr>
            </a:lvl3pPr>
            <a:lvl4pPr>
              <a:buClr>
                <a:schemeClr val="accent3"/>
              </a:buClr>
              <a:defRPr sz="1400">
                <a:solidFill>
                  <a:schemeClr val="tx1"/>
                </a:solidFill>
              </a:defRPr>
            </a:lvl4pPr>
          </a:lstStyle>
          <a:p>
            <a:pPr lvl="0"/>
            <a:r>
              <a:rPr lang="en-US" dirty="0"/>
              <a:t>Subhead</a:t>
            </a:r>
          </a:p>
          <a:p>
            <a:pPr lvl="1"/>
            <a:r>
              <a:rPr lang="en-US" dirty="0"/>
              <a:t>Second level</a:t>
            </a:r>
          </a:p>
          <a:p>
            <a:pPr lvl="2"/>
            <a:r>
              <a:rPr lang="en-US" dirty="0"/>
              <a:t>Third level</a:t>
            </a:r>
          </a:p>
        </p:txBody>
      </p:sp>
      <p:sp>
        <p:nvSpPr>
          <p:cNvPr id="9" name="Arrow subhead 4">
            <a:extLst>
              <a:ext uri="{FF2B5EF4-FFF2-40B4-BE49-F238E27FC236}">
                <a16:creationId xmlns:a16="http://schemas.microsoft.com/office/drawing/2014/main" id="{CE4D3141-27C3-05AA-6ED8-D452E43FA718}"/>
              </a:ext>
            </a:extLst>
          </p:cNvPr>
          <p:cNvSpPr>
            <a:spLocks noGrp="1"/>
          </p:cNvSpPr>
          <p:nvPr>
            <p:ph type="body" sz="quarter" idx="44" hasCustomPrompt="1"/>
          </p:nvPr>
        </p:nvSpPr>
        <p:spPr>
          <a:xfrm>
            <a:off x="8748230" y="1602050"/>
            <a:ext cx="2700000" cy="576000"/>
          </a:xfrm>
          <a:prstGeom prst="chevron">
            <a:avLst>
              <a:gd name="adj" fmla="val 32860"/>
            </a:avLst>
          </a:prstGeom>
          <a:solidFill>
            <a:schemeClr val="bg1">
              <a:alpha val="20000"/>
            </a:schemeClr>
          </a:solidFill>
        </p:spPr>
        <p:txBody>
          <a:bodyPr lIns="216000" rIns="180000" anchor="ctr"/>
          <a:lstStyle>
            <a:lvl1pPr marL="0" indent="0" algn="l">
              <a:buNone/>
              <a:defRPr sz="2000">
                <a:solidFill>
                  <a:schemeClr val="bg1"/>
                </a:solidFill>
              </a:defRPr>
            </a:lvl1pPr>
          </a:lstStyle>
          <a:p>
            <a:pPr lvl="0"/>
            <a:r>
              <a:rPr lang="en-US" dirty="0"/>
              <a:t>Insert subhead</a:t>
            </a:r>
          </a:p>
        </p:txBody>
      </p:sp>
      <p:sp>
        <p:nvSpPr>
          <p:cNvPr id="15" name="Text Placeholder 4B">
            <a:extLst>
              <a:ext uri="{FF2B5EF4-FFF2-40B4-BE49-F238E27FC236}">
                <a16:creationId xmlns:a16="http://schemas.microsoft.com/office/drawing/2014/main" id="{198335F6-B447-EBB9-541A-D568153C9B48}"/>
              </a:ext>
            </a:extLst>
          </p:cNvPr>
          <p:cNvSpPr>
            <a:spLocks noGrp="1"/>
          </p:cNvSpPr>
          <p:nvPr>
            <p:ph type="body" sz="quarter" idx="45" hasCustomPrompt="1"/>
          </p:nvPr>
        </p:nvSpPr>
        <p:spPr>
          <a:xfrm>
            <a:off x="9050400" y="5184000"/>
            <a:ext cx="2246400" cy="923853"/>
          </a:xfrm>
        </p:spPr>
        <p:txBody>
          <a:bodyPr/>
          <a:lstStyle>
            <a:lvl1pPr>
              <a:spcBef>
                <a:spcPts val="600"/>
              </a:spcBef>
              <a:spcAft>
                <a:spcPts val="600"/>
              </a:spcAft>
              <a:defRPr sz="1800">
                <a:solidFill>
                  <a:schemeClr val="tx1"/>
                </a:solidFill>
                <a:latin typeface="+mj-lt"/>
              </a:defRPr>
            </a:lvl1pPr>
            <a:lvl2pPr marL="0" indent="0">
              <a:buClr>
                <a:schemeClr val="tx2"/>
              </a:buClr>
              <a:buNone/>
              <a:defRPr sz="1400">
                <a:solidFill>
                  <a:schemeClr val="tx1"/>
                </a:solidFill>
              </a:defRPr>
            </a:lvl2pPr>
            <a:lvl3pPr marL="180000" indent="-180000">
              <a:buClr>
                <a:schemeClr val="accent3"/>
              </a:buClr>
              <a:buFont typeface="HCLTech Roobert Light" pitchFamily="50" charset="0"/>
              <a:buChar char="•"/>
              <a:defRPr sz="1400">
                <a:solidFill>
                  <a:schemeClr val="tx1"/>
                </a:solidFill>
              </a:defRPr>
            </a:lvl3pPr>
            <a:lvl4pPr>
              <a:buClr>
                <a:schemeClr val="accent3"/>
              </a:buClr>
              <a:defRPr sz="1400">
                <a:solidFill>
                  <a:schemeClr val="tx1"/>
                </a:solidFill>
              </a:defRPr>
            </a:lvl4pPr>
          </a:lstStyle>
          <a:p>
            <a:pPr lvl="0"/>
            <a:r>
              <a:rPr lang="en-US" dirty="0"/>
              <a:t>Subhead</a:t>
            </a:r>
          </a:p>
          <a:p>
            <a:pPr lvl="1"/>
            <a:r>
              <a:rPr lang="en-US" dirty="0"/>
              <a:t>Second level</a:t>
            </a:r>
          </a:p>
          <a:p>
            <a:pPr lvl="2"/>
            <a:r>
              <a:rPr lang="en-US" dirty="0"/>
              <a:t>Third level</a:t>
            </a:r>
          </a:p>
        </p:txBody>
      </p:sp>
      <p:sp>
        <p:nvSpPr>
          <p:cNvPr id="10" name="Text Placeholder 1">
            <a:extLst>
              <a:ext uri="{FF2B5EF4-FFF2-40B4-BE49-F238E27FC236}">
                <a16:creationId xmlns:a16="http://schemas.microsoft.com/office/drawing/2014/main" id="{8D9A5347-C539-530D-6FD1-3B34B1BD90B4}"/>
              </a:ext>
            </a:extLst>
          </p:cNvPr>
          <p:cNvSpPr>
            <a:spLocks noGrp="1"/>
          </p:cNvSpPr>
          <p:nvPr>
            <p:ph type="body" sz="quarter" idx="51" hasCustomPrompt="1"/>
          </p:nvPr>
        </p:nvSpPr>
        <p:spPr>
          <a:xfrm>
            <a:off x="895200" y="2367720"/>
            <a:ext cx="2246401" cy="1491982"/>
          </a:xfrm>
        </p:spPr>
        <p:txBody>
          <a:bodyPr wrap="square" lIns="0" rIns="0">
            <a:noAutofit/>
          </a:bodyPr>
          <a:lstStyle>
            <a:lvl1pPr>
              <a:spcAft>
                <a:spcPts val="900"/>
              </a:spcAft>
              <a:defRPr sz="2000">
                <a:solidFill>
                  <a:schemeClr val="bg1"/>
                </a:solidFill>
                <a:latin typeface="+mn-lt"/>
              </a:defRPr>
            </a:lvl1pPr>
            <a:lvl2pPr marL="0" indent="0">
              <a:buNone/>
              <a:defRPr>
                <a:solidFill>
                  <a:schemeClr val="bg1"/>
                </a:solidFill>
              </a:defRPr>
            </a:lvl2pPr>
            <a:lvl3pPr marL="180000" indent="-180000">
              <a:buClr>
                <a:schemeClr val="bg1"/>
              </a:buClr>
              <a:buFont typeface="HCLTech Roobert Light" pitchFamily="50" charset="0"/>
              <a:buChar char="•"/>
              <a:defRPr>
                <a:solidFill>
                  <a:schemeClr val="bg1"/>
                </a:solidFill>
              </a:defRPr>
            </a:lvl3pPr>
            <a:lvl4pPr marL="360000" indent="-180000">
              <a:buClr>
                <a:schemeClr val="bg1"/>
              </a:buClr>
              <a:buFont typeface="HCLTech Roobert Light" pitchFamily="50" charset="0"/>
              <a:buChar char="–"/>
              <a:defRPr>
                <a:solidFill>
                  <a:schemeClr val="bg1"/>
                </a:solidFill>
              </a:defRPr>
            </a:lvl4pPr>
          </a:lstStyle>
          <a:p>
            <a:pPr lvl="1"/>
            <a:r>
              <a:rPr lang="en-US" dirty="0"/>
              <a:t>Second level</a:t>
            </a:r>
          </a:p>
          <a:p>
            <a:pPr lvl="2"/>
            <a:r>
              <a:rPr lang="en-US" dirty="0"/>
              <a:t>Third level</a:t>
            </a:r>
          </a:p>
          <a:p>
            <a:pPr lvl="3"/>
            <a:r>
              <a:rPr lang="en-US" dirty="0"/>
              <a:t>Fourth level</a:t>
            </a:r>
          </a:p>
        </p:txBody>
      </p:sp>
      <p:sp>
        <p:nvSpPr>
          <p:cNvPr id="22" name="Text Placeholder 1">
            <a:extLst>
              <a:ext uri="{FF2B5EF4-FFF2-40B4-BE49-F238E27FC236}">
                <a16:creationId xmlns:a16="http://schemas.microsoft.com/office/drawing/2014/main" id="{9CC0D42A-0A54-AA27-A853-7842BE3B7A08}"/>
              </a:ext>
            </a:extLst>
          </p:cNvPr>
          <p:cNvSpPr>
            <a:spLocks noGrp="1"/>
          </p:cNvSpPr>
          <p:nvPr>
            <p:ph type="body" sz="quarter" idx="52" hasCustomPrompt="1"/>
          </p:nvPr>
        </p:nvSpPr>
        <p:spPr>
          <a:xfrm>
            <a:off x="3616800" y="2367720"/>
            <a:ext cx="2246401" cy="1491982"/>
          </a:xfrm>
        </p:spPr>
        <p:txBody>
          <a:bodyPr wrap="square" lIns="0" rIns="0">
            <a:noAutofit/>
          </a:bodyPr>
          <a:lstStyle>
            <a:lvl1pPr>
              <a:spcAft>
                <a:spcPts val="900"/>
              </a:spcAft>
              <a:defRPr sz="2000">
                <a:solidFill>
                  <a:schemeClr val="bg1"/>
                </a:solidFill>
                <a:latin typeface="+mn-lt"/>
              </a:defRPr>
            </a:lvl1pPr>
            <a:lvl2pPr marL="0" indent="0">
              <a:buNone/>
              <a:defRPr>
                <a:solidFill>
                  <a:schemeClr val="bg1"/>
                </a:solidFill>
              </a:defRPr>
            </a:lvl2pPr>
            <a:lvl3pPr marL="180000" indent="-180000">
              <a:buClr>
                <a:schemeClr val="bg1"/>
              </a:buClr>
              <a:buFont typeface="HCLTech Roobert Light" pitchFamily="50" charset="0"/>
              <a:buChar char="•"/>
              <a:defRPr>
                <a:solidFill>
                  <a:schemeClr val="bg1"/>
                </a:solidFill>
              </a:defRPr>
            </a:lvl3pPr>
            <a:lvl4pPr marL="360000" indent="-180000">
              <a:buClr>
                <a:schemeClr val="bg1"/>
              </a:buClr>
              <a:buFont typeface="HCLTech Roobert Light" pitchFamily="50" charset="0"/>
              <a:buChar char="–"/>
              <a:defRPr>
                <a:solidFill>
                  <a:schemeClr val="bg1"/>
                </a:solidFill>
              </a:defRPr>
            </a:lvl4pPr>
          </a:lstStyle>
          <a:p>
            <a:pPr lvl="1"/>
            <a:r>
              <a:rPr lang="en-US" dirty="0"/>
              <a:t>Second level</a:t>
            </a:r>
          </a:p>
          <a:p>
            <a:pPr lvl="2"/>
            <a:r>
              <a:rPr lang="en-US" dirty="0"/>
              <a:t>Third level</a:t>
            </a:r>
          </a:p>
          <a:p>
            <a:pPr lvl="3"/>
            <a:r>
              <a:rPr lang="en-US" dirty="0"/>
              <a:t>Fourth level</a:t>
            </a:r>
          </a:p>
        </p:txBody>
      </p:sp>
      <p:sp>
        <p:nvSpPr>
          <p:cNvPr id="23" name="Text Placeholder 1">
            <a:extLst>
              <a:ext uri="{FF2B5EF4-FFF2-40B4-BE49-F238E27FC236}">
                <a16:creationId xmlns:a16="http://schemas.microsoft.com/office/drawing/2014/main" id="{EE32E48C-F123-8A35-F1B8-123497082E5F}"/>
              </a:ext>
            </a:extLst>
          </p:cNvPr>
          <p:cNvSpPr>
            <a:spLocks noGrp="1"/>
          </p:cNvSpPr>
          <p:nvPr>
            <p:ph type="body" sz="quarter" idx="53" hasCustomPrompt="1"/>
          </p:nvPr>
        </p:nvSpPr>
        <p:spPr>
          <a:xfrm>
            <a:off x="6325474" y="2367720"/>
            <a:ext cx="2246401" cy="1491982"/>
          </a:xfrm>
        </p:spPr>
        <p:txBody>
          <a:bodyPr wrap="square" lIns="0" rIns="0">
            <a:noAutofit/>
          </a:bodyPr>
          <a:lstStyle>
            <a:lvl1pPr>
              <a:spcAft>
                <a:spcPts val="900"/>
              </a:spcAft>
              <a:defRPr sz="2000">
                <a:solidFill>
                  <a:schemeClr val="bg1"/>
                </a:solidFill>
                <a:latin typeface="+mn-lt"/>
              </a:defRPr>
            </a:lvl1pPr>
            <a:lvl2pPr marL="0" indent="0">
              <a:buNone/>
              <a:defRPr>
                <a:solidFill>
                  <a:schemeClr val="bg1"/>
                </a:solidFill>
              </a:defRPr>
            </a:lvl2pPr>
            <a:lvl3pPr marL="180000" indent="-180000">
              <a:buClr>
                <a:schemeClr val="bg1"/>
              </a:buClr>
              <a:buFont typeface="HCLTech Roobert Light" pitchFamily="50" charset="0"/>
              <a:buChar char="•"/>
              <a:defRPr>
                <a:solidFill>
                  <a:schemeClr val="bg1"/>
                </a:solidFill>
              </a:defRPr>
            </a:lvl3pPr>
            <a:lvl4pPr marL="360000" indent="-180000">
              <a:buClr>
                <a:schemeClr val="bg1"/>
              </a:buClr>
              <a:buFont typeface="HCLTech Roobert Light" pitchFamily="50" charset="0"/>
              <a:buChar char="–"/>
              <a:defRPr>
                <a:solidFill>
                  <a:schemeClr val="bg1"/>
                </a:solidFill>
              </a:defRPr>
            </a:lvl4pPr>
          </a:lstStyle>
          <a:p>
            <a:pPr lvl="1"/>
            <a:r>
              <a:rPr lang="en-US" dirty="0"/>
              <a:t>Second level</a:t>
            </a:r>
          </a:p>
          <a:p>
            <a:pPr lvl="2"/>
            <a:r>
              <a:rPr lang="en-US" dirty="0"/>
              <a:t>Third level</a:t>
            </a:r>
          </a:p>
          <a:p>
            <a:pPr lvl="3"/>
            <a:r>
              <a:rPr lang="en-US" dirty="0"/>
              <a:t>Fourth level</a:t>
            </a:r>
          </a:p>
        </p:txBody>
      </p:sp>
      <p:sp>
        <p:nvSpPr>
          <p:cNvPr id="24" name="Text Placeholder 1">
            <a:extLst>
              <a:ext uri="{FF2B5EF4-FFF2-40B4-BE49-F238E27FC236}">
                <a16:creationId xmlns:a16="http://schemas.microsoft.com/office/drawing/2014/main" id="{40DC4FDF-1C49-2FCA-30E6-5EA58BDCD201}"/>
              </a:ext>
            </a:extLst>
          </p:cNvPr>
          <p:cNvSpPr>
            <a:spLocks noGrp="1"/>
          </p:cNvSpPr>
          <p:nvPr>
            <p:ph type="body" sz="quarter" idx="54" hasCustomPrompt="1"/>
          </p:nvPr>
        </p:nvSpPr>
        <p:spPr>
          <a:xfrm>
            <a:off x="9047074" y="2367720"/>
            <a:ext cx="2246401" cy="1491982"/>
          </a:xfrm>
        </p:spPr>
        <p:txBody>
          <a:bodyPr wrap="square" lIns="0" rIns="0">
            <a:noAutofit/>
          </a:bodyPr>
          <a:lstStyle>
            <a:lvl1pPr>
              <a:spcAft>
                <a:spcPts val="900"/>
              </a:spcAft>
              <a:defRPr sz="2000">
                <a:solidFill>
                  <a:schemeClr val="bg1"/>
                </a:solidFill>
                <a:latin typeface="+mn-lt"/>
              </a:defRPr>
            </a:lvl1pPr>
            <a:lvl2pPr marL="0" indent="0">
              <a:buNone/>
              <a:defRPr>
                <a:solidFill>
                  <a:schemeClr val="bg1"/>
                </a:solidFill>
              </a:defRPr>
            </a:lvl2pPr>
            <a:lvl3pPr marL="180000" indent="-180000">
              <a:buClr>
                <a:schemeClr val="bg1"/>
              </a:buClr>
              <a:buFont typeface="HCLTech Roobert Light" pitchFamily="50" charset="0"/>
              <a:buChar char="•"/>
              <a:defRPr>
                <a:solidFill>
                  <a:schemeClr val="bg1"/>
                </a:solidFill>
              </a:defRPr>
            </a:lvl3pPr>
            <a:lvl4pPr marL="360000" indent="-180000">
              <a:buClr>
                <a:schemeClr val="bg1"/>
              </a:buClr>
              <a:buFont typeface="HCLTech Roobert Light" pitchFamily="50" charset="0"/>
              <a:buChar char="–"/>
              <a:defRPr>
                <a:solidFill>
                  <a:schemeClr val="bg1"/>
                </a:solidFill>
              </a:defRPr>
            </a:lvl4pPr>
          </a:lstStyle>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6137768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 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656695C-6132-708A-04A3-3190E9348671}"/>
              </a:ext>
            </a:extLst>
          </p:cNvPr>
          <p:cNvSpPr>
            <a:spLocks noGrp="1"/>
          </p:cNvSpPr>
          <p:nvPr>
            <p:ph type="pic" sz="quarter" idx="14"/>
          </p:nvPr>
        </p:nvSpPr>
        <p:spPr>
          <a:xfrm>
            <a:off x="0" y="0"/>
            <a:ext cx="12192000" cy="6858000"/>
          </a:xfrm>
        </p:spPr>
        <p:txBody>
          <a:bodyPr/>
          <a:lstStyle/>
          <a:p>
            <a:endParaRPr lang="en-US"/>
          </a:p>
        </p:txBody>
      </p:sp>
      <p:sp>
        <p:nvSpPr>
          <p:cNvPr id="28" name="TextBox 27">
            <a:extLst>
              <a:ext uri="{FF2B5EF4-FFF2-40B4-BE49-F238E27FC236}">
                <a16:creationId xmlns:a16="http://schemas.microsoft.com/office/drawing/2014/main" id="{CB0BFB27-3717-56BA-AE00-570ACD5C35EA}"/>
              </a:ext>
            </a:extLst>
          </p:cNvPr>
          <p:cNvSpPr txBox="1"/>
          <p:nvPr userDrawn="1"/>
        </p:nvSpPr>
        <p:spPr>
          <a:xfrm>
            <a:off x="384693" y="6293107"/>
            <a:ext cx="2403863" cy="203133"/>
          </a:xfrm>
          <a:prstGeom prst="rect">
            <a:avLst/>
          </a:prstGeom>
          <a:noFill/>
        </p:spPr>
        <p:txBody>
          <a:bodyPr wrap="none" lIns="0" rtlCol="0">
            <a:spAutoFit/>
          </a:bodyPr>
          <a:lstStyle/>
          <a:p>
            <a:pPr>
              <a:lnSpc>
                <a:spcPct val="90000"/>
              </a:lnSpc>
            </a:pPr>
            <a:r>
              <a:rPr lang="en-US" sz="800">
                <a:solidFill>
                  <a:schemeClr val="bg1"/>
                </a:solidFill>
                <a:latin typeface="Arial" panose="020B0604020202020204" pitchFamily="34" charset="0"/>
                <a:cs typeface="Arial" panose="020B0604020202020204" pitchFamily="34" charset="0"/>
              </a:rPr>
              <a:t>Copyright © 2022 HCL Technologies | Confidential</a:t>
            </a:r>
          </a:p>
        </p:txBody>
      </p:sp>
      <p:sp>
        <p:nvSpPr>
          <p:cNvPr id="29" name="Text Placeholder 12">
            <a:extLst>
              <a:ext uri="{FF2B5EF4-FFF2-40B4-BE49-F238E27FC236}">
                <a16:creationId xmlns:a16="http://schemas.microsoft.com/office/drawing/2014/main" id="{AE8F102E-DC00-DBE1-F4B3-1BD3932464CF}"/>
              </a:ext>
            </a:extLst>
          </p:cNvPr>
          <p:cNvSpPr>
            <a:spLocks noGrp="1"/>
          </p:cNvSpPr>
          <p:nvPr>
            <p:ph type="body" sz="quarter" idx="11"/>
          </p:nvPr>
        </p:nvSpPr>
        <p:spPr>
          <a:xfrm>
            <a:off x="381000" y="2196502"/>
            <a:ext cx="6578600" cy="1412875"/>
          </a:xfrm>
        </p:spPr>
        <p:txBody>
          <a:bodyPr lIns="0" anchor="b">
            <a:noAutofit/>
          </a:bodyPr>
          <a:lstStyle>
            <a:lvl1pPr marL="0" indent="0">
              <a:lnSpc>
                <a:spcPts val="4860"/>
              </a:lnSpc>
              <a:buNone/>
              <a:defRPr sz="48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
        <p:nvSpPr>
          <p:cNvPr id="30" name="Text Placeholder 12">
            <a:extLst>
              <a:ext uri="{FF2B5EF4-FFF2-40B4-BE49-F238E27FC236}">
                <a16:creationId xmlns:a16="http://schemas.microsoft.com/office/drawing/2014/main" id="{09BE1CC7-79AA-A1F6-65FF-9B022A7ECAE4}"/>
              </a:ext>
            </a:extLst>
          </p:cNvPr>
          <p:cNvSpPr>
            <a:spLocks noGrp="1"/>
          </p:cNvSpPr>
          <p:nvPr>
            <p:ph type="body" sz="quarter" idx="12"/>
          </p:nvPr>
        </p:nvSpPr>
        <p:spPr>
          <a:xfrm>
            <a:off x="381000" y="3748640"/>
            <a:ext cx="6578600" cy="633304"/>
          </a:xfrm>
        </p:spPr>
        <p:txBody>
          <a:bodyPr lIns="0" anchor="ctr">
            <a:noAutofit/>
          </a:bodyPr>
          <a:lstStyle>
            <a:lvl1pPr marL="0" indent="0">
              <a:buNone/>
              <a:defRPr sz="3000" b="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
        <p:nvSpPr>
          <p:cNvPr id="31" name="Text Placeholder 12">
            <a:extLst>
              <a:ext uri="{FF2B5EF4-FFF2-40B4-BE49-F238E27FC236}">
                <a16:creationId xmlns:a16="http://schemas.microsoft.com/office/drawing/2014/main" id="{B9E6DC15-6519-CB80-B41E-4A4D08F559B1}"/>
              </a:ext>
            </a:extLst>
          </p:cNvPr>
          <p:cNvSpPr>
            <a:spLocks noGrp="1"/>
          </p:cNvSpPr>
          <p:nvPr>
            <p:ph type="body" sz="quarter" idx="13"/>
          </p:nvPr>
        </p:nvSpPr>
        <p:spPr>
          <a:xfrm>
            <a:off x="381000" y="4930805"/>
            <a:ext cx="6578600" cy="1000542"/>
          </a:xfrm>
        </p:spPr>
        <p:txBody>
          <a:bodyPr lIns="0" anchor="b">
            <a:noAutofit/>
          </a:bodyPr>
          <a:lstStyle>
            <a:lvl1pPr marL="0" indent="0">
              <a:buNone/>
              <a:defRPr sz="1800" b="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pic>
        <p:nvPicPr>
          <p:cNvPr id="4" name="object 5">
            <a:extLst>
              <a:ext uri="{FF2B5EF4-FFF2-40B4-BE49-F238E27FC236}">
                <a16:creationId xmlns:a16="http://schemas.microsoft.com/office/drawing/2014/main" id="{F2B48B15-DD1D-5403-7F77-653057D3B071}"/>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394239" y="323566"/>
            <a:ext cx="3998163" cy="444226"/>
          </a:xfrm>
          <a:prstGeom prst="rect">
            <a:avLst/>
          </a:prstGeom>
        </p:spPr>
      </p:pic>
      <p:sp>
        <p:nvSpPr>
          <p:cNvPr id="5" name="object 12">
            <a:extLst>
              <a:ext uri="{FF2B5EF4-FFF2-40B4-BE49-F238E27FC236}">
                <a16:creationId xmlns:a16="http://schemas.microsoft.com/office/drawing/2014/main" id="{57ED6157-14F5-60DE-9B19-E03C17491F7E}"/>
              </a:ext>
            </a:extLst>
          </p:cNvPr>
          <p:cNvSpPr/>
          <p:nvPr userDrawn="1"/>
        </p:nvSpPr>
        <p:spPr>
          <a:xfrm>
            <a:off x="10473016" y="6351464"/>
            <a:ext cx="1395037" cy="199291"/>
          </a:xfrm>
          <a:custGeom>
            <a:avLst/>
            <a:gdLst/>
            <a:ahLst/>
            <a:cxnLst/>
            <a:rect l="l" t="t" r="r" b="b"/>
            <a:pathLst>
              <a:path w="2298065" h="328295">
                <a:moveTo>
                  <a:pt x="883043" y="10820"/>
                </a:moveTo>
                <a:lnTo>
                  <a:pt x="628980" y="10820"/>
                </a:lnTo>
                <a:lnTo>
                  <a:pt x="583298" y="114350"/>
                </a:lnTo>
                <a:lnTo>
                  <a:pt x="339204" y="114350"/>
                </a:lnTo>
                <a:lnTo>
                  <a:pt x="385330" y="10820"/>
                </a:lnTo>
                <a:lnTo>
                  <a:pt x="138633" y="10756"/>
                </a:lnTo>
                <a:lnTo>
                  <a:pt x="0" y="317677"/>
                </a:lnTo>
                <a:lnTo>
                  <a:pt x="249326" y="317677"/>
                </a:lnTo>
                <a:lnTo>
                  <a:pt x="302806" y="195211"/>
                </a:lnTo>
                <a:lnTo>
                  <a:pt x="547230" y="195211"/>
                </a:lnTo>
                <a:lnTo>
                  <a:pt x="492379" y="317576"/>
                </a:lnTo>
                <a:lnTo>
                  <a:pt x="744550" y="317576"/>
                </a:lnTo>
                <a:lnTo>
                  <a:pt x="883043" y="10820"/>
                </a:lnTo>
                <a:close/>
              </a:path>
              <a:path w="2298065" h="328295">
                <a:moveTo>
                  <a:pt x="1671866" y="115125"/>
                </a:moveTo>
                <a:lnTo>
                  <a:pt x="1633258" y="50406"/>
                </a:lnTo>
                <a:lnTo>
                  <a:pt x="1586623" y="28270"/>
                </a:lnTo>
                <a:lnTo>
                  <a:pt x="1521726" y="13703"/>
                </a:lnTo>
                <a:lnTo>
                  <a:pt x="1468272" y="6934"/>
                </a:lnTo>
                <a:lnTo>
                  <a:pt x="1414386" y="2311"/>
                </a:lnTo>
                <a:lnTo>
                  <a:pt x="1360385" y="0"/>
                </a:lnTo>
                <a:lnTo>
                  <a:pt x="1306626" y="114"/>
                </a:lnTo>
                <a:lnTo>
                  <a:pt x="1253464" y="2781"/>
                </a:lnTo>
                <a:lnTo>
                  <a:pt x="1201229" y="8153"/>
                </a:lnTo>
                <a:lnTo>
                  <a:pt x="1150277" y="16344"/>
                </a:lnTo>
                <a:lnTo>
                  <a:pt x="1100950" y="27508"/>
                </a:lnTo>
                <a:lnTo>
                  <a:pt x="1053604" y="41770"/>
                </a:lnTo>
                <a:lnTo>
                  <a:pt x="1008570" y="59258"/>
                </a:lnTo>
                <a:lnTo>
                  <a:pt x="966203" y="80111"/>
                </a:lnTo>
                <a:lnTo>
                  <a:pt x="922299" y="110045"/>
                </a:lnTo>
                <a:lnTo>
                  <a:pt x="892060" y="142557"/>
                </a:lnTo>
                <a:lnTo>
                  <a:pt x="873874" y="209537"/>
                </a:lnTo>
                <a:lnTo>
                  <a:pt x="886536" y="241058"/>
                </a:lnTo>
                <a:lnTo>
                  <a:pt x="914107" y="269341"/>
                </a:lnTo>
                <a:lnTo>
                  <a:pt x="956894" y="292912"/>
                </a:lnTo>
                <a:lnTo>
                  <a:pt x="993724" y="305079"/>
                </a:lnTo>
                <a:lnTo>
                  <a:pt x="1037259" y="314604"/>
                </a:lnTo>
                <a:lnTo>
                  <a:pt x="1086116" y="321551"/>
                </a:lnTo>
                <a:lnTo>
                  <a:pt x="1138897" y="325970"/>
                </a:lnTo>
                <a:lnTo>
                  <a:pt x="1194219" y="327926"/>
                </a:lnTo>
                <a:lnTo>
                  <a:pt x="1250696" y="327469"/>
                </a:lnTo>
                <a:lnTo>
                  <a:pt x="1306931" y="324675"/>
                </a:lnTo>
                <a:lnTo>
                  <a:pt x="1361554" y="319570"/>
                </a:lnTo>
                <a:lnTo>
                  <a:pt x="1413179" y="312242"/>
                </a:lnTo>
                <a:lnTo>
                  <a:pt x="1468247" y="300545"/>
                </a:lnTo>
                <a:lnTo>
                  <a:pt x="1517408" y="285165"/>
                </a:lnTo>
                <a:lnTo>
                  <a:pt x="1560195" y="266077"/>
                </a:lnTo>
                <a:lnTo>
                  <a:pt x="1596136" y="243268"/>
                </a:lnTo>
                <a:lnTo>
                  <a:pt x="1624787" y="216725"/>
                </a:lnTo>
                <a:lnTo>
                  <a:pt x="1383766" y="216725"/>
                </a:lnTo>
                <a:lnTo>
                  <a:pt x="1358595" y="232448"/>
                </a:lnTo>
                <a:lnTo>
                  <a:pt x="1330121" y="243725"/>
                </a:lnTo>
                <a:lnTo>
                  <a:pt x="1298575" y="250596"/>
                </a:lnTo>
                <a:lnTo>
                  <a:pt x="1264208" y="253060"/>
                </a:lnTo>
                <a:lnTo>
                  <a:pt x="1196517" y="248881"/>
                </a:lnTo>
                <a:lnTo>
                  <a:pt x="1153375" y="236359"/>
                </a:lnTo>
                <a:lnTo>
                  <a:pt x="1131112" y="217220"/>
                </a:lnTo>
                <a:lnTo>
                  <a:pt x="1126121" y="193192"/>
                </a:lnTo>
                <a:lnTo>
                  <a:pt x="1134732" y="165963"/>
                </a:lnTo>
                <a:lnTo>
                  <a:pt x="1161491" y="129044"/>
                </a:lnTo>
                <a:lnTo>
                  <a:pt x="1199845" y="101866"/>
                </a:lnTo>
                <a:lnTo>
                  <a:pt x="1249768" y="84658"/>
                </a:lnTo>
                <a:lnTo>
                  <a:pt x="1311313" y="77622"/>
                </a:lnTo>
                <a:lnTo>
                  <a:pt x="1357909" y="79375"/>
                </a:lnTo>
                <a:lnTo>
                  <a:pt x="1392974" y="86791"/>
                </a:lnTo>
                <a:lnTo>
                  <a:pt x="1418386" y="98996"/>
                </a:lnTo>
                <a:lnTo>
                  <a:pt x="1436014" y="115125"/>
                </a:lnTo>
                <a:lnTo>
                  <a:pt x="1671866" y="115125"/>
                </a:lnTo>
                <a:close/>
              </a:path>
              <a:path w="2298065" h="328295">
                <a:moveTo>
                  <a:pt x="2297785" y="244348"/>
                </a:moveTo>
                <a:lnTo>
                  <a:pt x="1943506" y="244348"/>
                </a:lnTo>
                <a:lnTo>
                  <a:pt x="2048548" y="10769"/>
                </a:lnTo>
                <a:lnTo>
                  <a:pt x="1792973" y="10769"/>
                </a:lnTo>
                <a:lnTo>
                  <a:pt x="1655724" y="317436"/>
                </a:lnTo>
                <a:lnTo>
                  <a:pt x="2264841" y="317436"/>
                </a:lnTo>
                <a:lnTo>
                  <a:pt x="2297785" y="244348"/>
                </a:lnTo>
                <a:close/>
              </a:path>
            </a:pathLst>
          </a:custGeom>
          <a:solidFill>
            <a:schemeClr val="bg1"/>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7276F50-1FB8-2C7D-ED3B-A0BD107ECE2A}"/>
              </a:ext>
            </a:extLst>
          </p:cNvPr>
          <p:cNvSpPr/>
          <p:nvPr userDrawn="1"/>
        </p:nvSpPr>
        <p:spPr>
          <a:xfrm>
            <a:off x="108857" y="6362700"/>
            <a:ext cx="1687286" cy="495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bject 4">
            <a:extLst>
              <a:ext uri="{FF2B5EF4-FFF2-40B4-BE49-F238E27FC236}">
                <a16:creationId xmlns:a16="http://schemas.microsoft.com/office/drawing/2014/main" id="{3C7630B8-5921-EF4A-FD09-195A8821E4EE}"/>
              </a:ext>
            </a:extLst>
          </p:cNvPr>
          <p:cNvSpPr/>
          <p:nvPr userDrawn="1"/>
        </p:nvSpPr>
        <p:spPr>
          <a:xfrm>
            <a:off x="10462569" y="6332912"/>
            <a:ext cx="1393646" cy="199092"/>
          </a:xfrm>
          <a:custGeom>
            <a:avLst/>
            <a:gdLst/>
            <a:ahLst/>
            <a:cxnLst/>
            <a:rect l="l" t="t" r="r" b="b"/>
            <a:pathLst>
              <a:path w="2298065" h="328295">
                <a:moveTo>
                  <a:pt x="883056" y="10807"/>
                </a:moveTo>
                <a:lnTo>
                  <a:pt x="628980" y="10807"/>
                </a:lnTo>
                <a:lnTo>
                  <a:pt x="583311" y="114350"/>
                </a:lnTo>
                <a:lnTo>
                  <a:pt x="339217" y="114350"/>
                </a:lnTo>
                <a:lnTo>
                  <a:pt x="385343" y="10807"/>
                </a:lnTo>
                <a:lnTo>
                  <a:pt x="138633" y="10756"/>
                </a:lnTo>
                <a:lnTo>
                  <a:pt x="0" y="317677"/>
                </a:lnTo>
                <a:lnTo>
                  <a:pt x="249339" y="317677"/>
                </a:lnTo>
                <a:lnTo>
                  <a:pt x="302818" y="195211"/>
                </a:lnTo>
                <a:lnTo>
                  <a:pt x="547243" y="195211"/>
                </a:lnTo>
                <a:lnTo>
                  <a:pt x="492391" y="317576"/>
                </a:lnTo>
                <a:lnTo>
                  <a:pt x="744562" y="317576"/>
                </a:lnTo>
                <a:lnTo>
                  <a:pt x="883056" y="10807"/>
                </a:lnTo>
                <a:close/>
              </a:path>
              <a:path w="2298065" h="328295">
                <a:moveTo>
                  <a:pt x="1671866" y="115125"/>
                </a:moveTo>
                <a:lnTo>
                  <a:pt x="1633270" y="50406"/>
                </a:lnTo>
                <a:lnTo>
                  <a:pt x="1586636" y="28282"/>
                </a:lnTo>
                <a:lnTo>
                  <a:pt x="1521739" y="13703"/>
                </a:lnTo>
                <a:lnTo>
                  <a:pt x="1468285" y="6934"/>
                </a:lnTo>
                <a:lnTo>
                  <a:pt x="1414399" y="2324"/>
                </a:lnTo>
                <a:lnTo>
                  <a:pt x="1360398" y="0"/>
                </a:lnTo>
                <a:lnTo>
                  <a:pt x="1306639" y="114"/>
                </a:lnTo>
                <a:lnTo>
                  <a:pt x="1253477" y="2781"/>
                </a:lnTo>
                <a:lnTo>
                  <a:pt x="1201242" y="8153"/>
                </a:lnTo>
                <a:lnTo>
                  <a:pt x="1150289" y="16344"/>
                </a:lnTo>
                <a:lnTo>
                  <a:pt x="1100975" y="27508"/>
                </a:lnTo>
                <a:lnTo>
                  <a:pt x="1053617" y="41770"/>
                </a:lnTo>
                <a:lnTo>
                  <a:pt x="1008583" y="59258"/>
                </a:lnTo>
                <a:lnTo>
                  <a:pt x="966228" y="80111"/>
                </a:lnTo>
                <a:lnTo>
                  <a:pt x="922312" y="110045"/>
                </a:lnTo>
                <a:lnTo>
                  <a:pt x="892086" y="142557"/>
                </a:lnTo>
                <a:lnTo>
                  <a:pt x="873887" y="209537"/>
                </a:lnTo>
                <a:lnTo>
                  <a:pt x="886548" y="241071"/>
                </a:lnTo>
                <a:lnTo>
                  <a:pt x="914120" y="269341"/>
                </a:lnTo>
                <a:lnTo>
                  <a:pt x="956906" y="292912"/>
                </a:lnTo>
                <a:lnTo>
                  <a:pt x="993736" y="305079"/>
                </a:lnTo>
                <a:lnTo>
                  <a:pt x="1037272" y="314604"/>
                </a:lnTo>
                <a:lnTo>
                  <a:pt x="1086129" y="321551"/>
                </a:lnTo>
                <a:lnTo>
                  <a:pt x="1138910" y="325970"/>
                </a:lnTo>
                <a:lnTo>
                  <a:pt x="1194219" y="327926"/>
                </a:lnTo>
                <a:lnTo>
                  <a:pt x="1250696" y="327469"/>
                </a:lnTo>
                <a:lnTo>
                  <a:pt x="1306944" y="324675"/>
                </a:lnTo>
                <a:lnTo>
                  <a:pt x="1361567" y="319582"/>
                </a:lnTo>
                <a:lnTo>
                  <a:pt x="1413192" y="312254"/>
                </a:lnTo>
                <a:lnTo>
                  <a:pt x="1468259" y="300545"/>
                </a:lnTo>
                <a:lnTo>
                  <a:pt x="1517421" y="285165"/>
                </a:lnTo>
                <a:lnTo>
                  <a:pt x="1560207" y="266077"/>
                </a:lnTo>
                <a:lnTo>
                  <a:pt x="1596148" y="243268"/>
                </a:lnTo>
                <a:lnTo>
                  <a:pt x="1624799" y="216725"/>
                </a:lnTo>
                <a:lnTo>
                  <a:pt x="1383779" y="216725"/>
                </a:lnTo>
                <a:lnTo>
                  <a:pt x="1358607" y="232448"/>
                </a:lnTo>
                <a:lnTo>
                  <a:pt x="1330134" y="243738"/>
                </a:lnTo>
                <a:lnTo>
                  <a:pt x="1298587" y="250596"/>
                </a:lnTo>
                <a:lnTo>
                  <a:pt x="1264221" y="253072"/>
                </a:lnTo>
                <a:lnTo>
                  <a:pt x="1196530" y="248881"/>
                </a:lnTo>
                <a:lnTo>
                  <a:pt x="1153375" y="236359"/>
                </a:lnTo>
                <a:lnTo>
                  <a:pt x="1131125" y="217220"/>
                </a:lnTo>
                <a:lnTo>
                  <a:pt x="1126121" y="193179"/>
                </a:lnTo>
                <a:lnTo>
                  <a:pt x="1134732" y="165950"/>
                </a:lnTo>
                <a:lnTo>
                  <a:pt x="1161503" y="129044"/>
                </a:lnTo>
                <a:lnTo>
                  <a:pt x="1199845" y="101866"/>
                </a:lnTo>
                <a:lnTo>
                  <a:pt x="1249781" y="84658"/>
                </a:lnTo>
                <a:lnTo>
                  <a:pt x="1311325" y="77622"/>
                </a:lnTo>
                <a:lnTo>
                  <a:pt x="1357922" y="79375"/>
                </a:lnTo>
                <a:lnTo>
                  <a:pt x="1392986" y="86791"/>
                </a:lnTo>
                <a:lnTo>
                  <a:pt x="1418399" y="98996"/>
                </a:lnTo>
                <a:lnTo>
                  <a:pt x="1436027" y="115125"/>
                </a:lnTo>
                <a:lnTo>
                  <a:pt x="1671866" y="115125"/>
                </a:lnTo>
                <a:close/>
              </a:path>
              <a:path w="2298065" h="328295">
                <a:moveTo>
                  <a:pt x="2297798" y="244348"/>
                </a:moveTo>
                <a:lnTo>
                  <a:pt x="1943519" y="244348"/>
                </a:lnTo>
                <a:lnTo>
                  <a:pt x="2048560" y="10769"/>
                </a:lnTo>
                <a:lnTo>
                  <a:pt x="1792986" y="10769"/>
                </a:lnTo>
                <a:lnTo>
                  <a:pt x="1655737" y="317436"/>
                </a:lnTo>
                <a:lnTo>
                  <a:pt x="2264854" y="317436"/>
                </a:lnTo>
                <a:lnTo>
                  <a:pt x="2297798" y="244348"/>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67F73B15-5AF9-D34E-97D8-9F33348580CD}"/>
              </a:ext>
            </a:extLst>
          </p:cNvPr>
          <p:cNvSpPr txBox="1"/>
          <p:nvPr userDrawn="1"/>
        </p:nvSpPr>
        <p:spPr>
          <a:xfrm>
            <a:off x="381000" y="6384633"/>
            <a:ext cx="986167" cy="261610"/>
          </a:xfrm>
          <a:prstGeom prst="rect">
            <a:avLst/>
          </a:prstGeom>
          <a:noFill/>
        </p:spPr>
        <p:txBody>
          <a:bodyPr wrap="none" rtlCol="0">
            <a:spAutoFit/>
          </a:bodyPr>
          <a:lstStyle/>
          <a:p>
            <a:r>
              <a:rPr lang="en-US" sz="1100">
                <a:latin typeface="HCLTech Roobert" pitchFamily="50" charset="0"/>
                <a:cs typeface="HCLTech Roobert" pitchFamily="50" charset="0"/>
              </a:rPr>
              <a:t>hcltech.com</a:t>
            </a:r>
          </a:p>
        </p:txBody>
      </p:sp>
    </p:spTree>
    <p:extLst>
      <p:ext uri="{BB962C8B-B14F-4D97-AF65-F5344CB8AC3E}">
        <p14:creationId xmlns:p14="http://schemas.microsoft.com/office/powerpoint/2010/main" val="2656424009"/>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Main Containt-2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D887-ABF0-B8B4-3E06-12634A6F79E1}"/>
              </a:ext>
            </a:extLst>
          </p:cNvPr>
          <p:cNvSpPr>
            <a:spLocks noGrp="1"/>
          </p:cNvSpPr>
          <p:nvPr>
            <p:ph type="title"/>
          </p:nvPr>
        </p:nvSpPr>
        <p:spPr>
          <a:xfrm>
            <a:off x="381000" y="156411"/>
            <a:ext cx="11430000" cy="478537"/>
          </a:xfrm>
        </p:spPr>
        <p:txBody>
          <a:bodyPr>
            <a:normAutofit/>
          </a:bodyPr>
          <a:lstStyle>
            <a:lvl1pPr>
              <a:defRPr sz="2600" b="0"/>
            </a:lvl1pPr>
          </a:lstStyle>
          <a:p>
            <a:r>
              <a:rPr lang="en-GB"/>
              <a:t>Click to edit Master title style</a:t>
            </a:r>
            <a:endParaRPr lang="en-US"/>
          </a:p>
        </p:txBody>
      </p:sp>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p>
            <a:fld id="{AE577F39-B882-FB4F-BD46-95C2A231B68A}" type="slidenum">
              <a:rPr lang="en-US" smtClean="0"/>
              <a:t>‹#›</a:t>
            </a:fld>
            <a:endParaRPr lang="en-US"/>
          </a:p>
        </p:txBody>
      </p:sp>
      <p:sp>
        <p:nvSpPr>
          <p:cNvPr id="5" name="Text Placeholder 4">
            <a:extLst>
              <a:ext uri="{FF2B5EF4-FFF2-40B4-BE49-F238E27FC236}">
                <a16:creationId xmlns:a16="http://schemas.microsoft.com/office/drawing/2014/main" id="{A4E11E4F-B9F7-818C-298B-21F8376D41EC}"/>
              </a:ext>
            </a:extLst>
          </p:cNvPr>
          <p:cNvSpPr>
            <a:spLocks noGrp="1"/>
          </p:cNvSpPr>
          <p:nvPr>
            <p:ph type="body" sz="quarter" idx="13"/>
          </p:nvPr>
        </p:nvSpPr>
        <p:spPr>
          <a:xfrm>
            <a:off x="381000" y="634948"/>
            <a:ext cx="11430000" cy="350283"/>
          </a:xfrm>
        </p:spPr>
        <p:txBody>
          <a:bodyPr lIns="0" anchor="ctr">
            <a:noAutofit/>
          </a:bodyPr>
          <a:lstStyle>
            <a:lvl1pPr marL="0" indent="0">
              <a:buNone/>
              <a:defRPr sz="2000">
                <a:solidFill>
                  <a:schemeClr val="accent2"/>
                </a:solidFill>
              </a:defRPr>
            </a:lvl1pPr>
          </a:lstStyle>
          <a:p>
            <a:pPr lvl="0"/>
            <a:r>
              <a:rPr lang="en-GB"/>
              <a:t>Click to edit Master text styles</a:t>
            </a:r>
          </a:p>
        </p:txBody>
      </p:sp>
      <p:sp>
        <p:nvSpPr>
          <p:cNvPr id="10" name="Content Placeholder 8">
            <a:extLst>
              <a:ext uri="{FF2B5EF4-FFF2-40B4-BE49-F238E27FC236}">
                <a16:creationId xmlns:a16="http://schemas.microsoft.com/office/drawing/2014/main" id="{AC3FC5F6-8482-24D8-643E-00F099454402}"/>
              </a:ext>
            </a:extLst>
          </p:cNvPr>
          <p:cNvSpPr>
            <a:spLocks noGrp="1"/>
          </p:cNvSpPr>
          <p:nvPr>
            <p:ph sz="quarter" idx="15"/>
          </p:nvPr>
        </p:nvSpPr>
        <p:spPr>
          <a:xfrm>
            <a:off x="381000" y="1566152"/>
            <a:ext cx="5611237" cy="4533091"/>
          </a:xfrm>
        </p:spPr>
        <p:txBody>
          <a:bodyPr>
            <a:normAutofit/>
          </a:bodyPr>
          <a:lstStyle>
            <a:lvl1pPr>
              <a:defRPr sz="1400"/>
            </a:lvl1pPr>
            <a:lvl2pPr marL="465138" indent="-233363">
              <a:buFont typeface="System Font Regular"/>
              <a:buChar char="–"/>
              <a:tabLst/>
              <a:defRPr sz="1200"/>
            </a:lvl2pPr>
            <a:lvl3pPr marL="687388" indent="-222250">
              <a:tabLst/>
              <a:defRPr sz="1100"/>
            </a:lvl3pPr>
            <a:lvl4pPr>
              <a:defRPr sz="1050"/>
            </a:lvl4pPr>
            <a:lvl5pPr>
              <a:defRPr sz="1050"/>
            </a:lvl5pPr>
          </a:lstStyle>
          <a:p>
            <a:pPr lvl="0"/>
            <a:r>
              <a:rPr lang="en-GB"/>
              <a:t>Click to edit Master text styles</a:t>
            </a:r>
          </a:p>
          <a:p>
            <a:pPr lvl="1"/>
            <a:r>
              <a:rPr lang="en-GB"/>
              <a:t>Second level</a:t>
            </a:r>
          </a:p>
          <a:p>
            <a:pPr lvl="2"/>
            <a:r>
              <a:rPr lang="en-GB"/>
              <a:t>Third level</a:t>
            </a:r>
          </a:p>
        </p:txBody>
      </p:sp>
      <p:sp>
        <p:nvSpPr>
          <p:cNvPr id="3" name="Content Placeholder 8">
            <a:extLst>
              <a:ext uri="{FF2B5EF4-FFF2-40B4-BE49-F238E27FC236}">
                <a16:creationId xmlns:a16="http://schemas.microsoft.com/office/drawing/2014/main" id="{B92839D2-E892-810F-0250-67CBFC3C1E59}"/>
              </a:ext>
            </a:extLst>
          </p:cNvPr>
          <p:cNvSpPr>
            <a:spLocks noGrp="1"/>
          </p:cNvSpPr>
          <p:nvPr>
            <p:ph sz="quarter" idx="16"/>
          </p:nvPr>
        </p:nvSpPr>
        <p:spPr>
          <a:xfrm>
            <a:off x="6217596" y="1566152"/>
            <a:ext cx="5611237" cy="4533091"/>
          </a:xfrm>
        </p:spPr>
        <p:txBody>
          <a:bodyPr>
            <a:normAutofit/>
          </a:bodyPr>
          <a:lstStyle>
            <a:lvl1pPr>
              <a:defRPr sz="1400"/>
            </a:lvl1pPr>
            <a:lvl2pPr marL="465138" indent="-233363">
              <a:buFont typeface="System Font Regular"/>
              <a:buChar char="–"/>
              <a:tabLst/>
              <a:defRPr sz="1200"/>
            </a:lvl2pPr>
            <a:lvl3pPr marL="687388" indent="-222250">
              <a:tabLst/>
              <a:defRPr sz="1100"/>
            </a:lvl3pPr>
            <a:lvl4pPr>
              <a:defRPr sz="1050"/>
            </a:lvl4pPr>
            <a:lvl5pPr>
              <a:defRPr sz="1050"/>
            </a:lvl5pPr>
          </a:lstStyle>
          <a:p>
            <a:pPr lvl="0"/>
            <a:r>
              <a:rPr lang="en-GB"/>
              <a:t>Click to edit Master text styles</a:t>
            </a:r>
          </a:p>
          <a:p>
            <a:pPr lvl="1"/>
            <a:r>
              <a:rPr lang="en-GB"/>
              <a:t>Second level</a:t>
            </a:r>
          </a:p>
          <a:p>
            <a:pPr lvl="2"/>
            <a:r>
              <a:rPr lang="en-GB"/>
              <a:t>Third level</a:t>
            </a:r>
          </a:p>
        </p:txBody>
      </p:sp>
      <p:sp>
        <p:nvSpPr>
          <p:cNvPr id="11" name="Text Placeholder 10">
            <a:extLst>
              <a:ext uri="{FF2B5EF4-FFF2-40B4-BE49-F238E27FC236}">
                <a16:creationId xmlns:a16="http://schemas.microsoft.com/office/drawing/2014/main" id="{7F03C41B-7953-ECCE-44CB-BF1F0F8B0B54}"/>
              </a:ext>
            </a:extLst>
          </p:cNvPr>
          <p:cNvSpPr>
            <a:spLocks noGrp="1"/>
          </p:cNvSpPr>
          <p:nvPr>
            <p:ph type="body" sz="quarter" idx="19"/>
          </p:nvPr>
        </p:nvSpPr>
        <p:spPr>
          <a:xfrm>
            <a:off x="380999" y="1123855"/>
            <a:ext cx="5611237" cy="350283"/>
          </a:xfrm>
        </p:spPr>
        <p:txBody>
          <a:bodyPr anchor="ctr">
            <a:normAutofit/>
          </a:bodyPr>
          <a:lstStyle>
            <a:lvl1pPr marL="0" indent="0" algn="ctr">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a:t>
            </a:r>
            <a:endParaRPr lang="en-US"/>
          </a:p>
        </p:txBody>
      </p:sp>
      <p:sp>
        <p:nvSpPr>
          <p:cNvPr id="12" name="Text Placeholder 10">
            <a:extLst>
              <a:ext uri="{FF2B5EF4-FFF2-40B4-BE49-F238E27FC236}">
                <a16:creationId xmlns:a16="http://schemas.microsoft.com/office/drawing/2014/main" id="{0C2582B1-1E99-5890-0CD5-62DFFE6F7D03}"/>
              </a:ext>
            </a:extLst>
          </p:cNvPr>
          <p:cNvSpPr>
            <a:spLocks noGrp="1"/>
          </p:cNvSpPr>
          <p:nvPr>
            <p:ph type="body" sz="quarter" idx="20"/>
          </p:nvPr>
        </p:nvSpPr>
        <p:spPr>
          <a:xfrm>
            <a:off x="6199767" y="1123855"/>
            <a:ext cx="5611234" cy="350283"/>
          </a:xfrm>
        </p:spPr>
        <p:txBody>
          <a:bodyPr anchor="ctr">
            <a:normAutofit/>
          </a:bodyPr>
          <a:lstStyle>
            <a:lvl1pPr marL="0" indent="0" algn="ctr">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a:t>
            </a:r>
            <a:endParaRPr lang="en-US"/>
          </a:p>
        </p:txBody>
      </p:sp>
    </p:spTree>
    <p:extLst>
      <p:ext uri="{BB962C8B-B14F-4D97-AF65-F5344CB8AC3E}">
        <p14:creationId xmlns:p14="http://schemas.microsoft.com/office/powerpoint/2010/main" val="3268473170"/>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iagram (Org chart) – Light BG">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6124C5C4-B7C5-FE43-90FE-C6053D04EDF3}"/>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159823F1-73C1-5E08-8788-237D359F75E7}"/>
              </a:ext>
            </a:extLst>
          </p:cNvPr>
          <p:cNvSpPr>
            <a:spLocks noGrp="1"/>
          </p:cNvSpPr>
          <p:nvPr>
            <p:ph type="ftr" sz="quarter" idx="102"/>
          </p:nvPr>
        </p:nvSpPr>
        <p:spPr/>
        <p:txBody>
          <a:bodyPr/>
          <a:lstStyle/>
          <a:p>
            <a:r>
              <a:rPr lang="en-GB"/>
              <a:t>Copyright © 2023 HCL Technologies | Confidential</a:t>
            </a:r>
            <a:endParaRPr lang="en-GB" dirty="0"/>
          </a:p>
        </p:txBody>
      </p:sp>
      <p:sp>
        <p:nvSpPr>
          <p:cNvPr id="5" name="Title 1">
            <a:extLst>
              <a:ext uri="{FF2B5EF4-FFF2-40B4-BE49-F238E27FC236}">
                <a16:creationId xmlns:a16="http://schemas.microsoft.com/office/drawing/2014/main" id="{CDF4D843-E6CB-7F01-9919-3A4BE7A50B84}"/>
              </a:ext>
            </a:extLst>
          </p:cNvPr>
          <p:cNvSpPr>
            <a:spLocks noGrp="1"/>
          </p:cNvSpPr>
          <p:nvPr>
            <p:ph type="title" hasCustomPrompt="1"/>
          </p:nvPr>
        </p:nvSpPr>
        <p:spPr>
          <a:xfrm>
            <a:off x="864002" y="860400"/>
            <a:ext cx="4088570" cy="1107996"/>
          </a:xfrm>
        </p:spPr>
        <p:txBody>
          <a:bodyPr/>
          <a:lstStyle>
            <a:lvl1pPr>
              <a:defRPr sz="4000"/>
            </a:lvl1pPr>
          </a:lstStyle>
          <a:p>
            <a:r>
              <a:rPr lang="en-US" dirty="0"/>
              <a:t>Click to edit </a:t>
            </a:r>
            <a:br>
              <a:rPr lang="en-US" dirty="0"/>
            </a:br>
            <a:r>
              <a:rPr lang="en-US" dirty="0"/>
              <a:t>Master title style</a:t>
            </a:r>
          </a:p>
        </p:txBody>
      </p:sp>
      <p:sp>
        <p:nvSpPr>
          <p:cNvPr id="41" name="Name Level 1">
            <a:extLst>
              <a:ext uri="{FF2B5EF4-FFF2-40B4-BE49-F238E27FC236}">
                <a16:creationId xmlns:a16="http://schemas.microsoft.com/office/drawing/2014/main" id="{510C8742-663B-D61D-E283-ED07713DF322}"/>
              </a:ext>
            </a:extLst>
          </p:cNvPr>
          <p:cNvSpPr>
            <a:spLocks noGrp="1"/>
          </p:cNvSpPr>
          <p:nvPr>
            <p:ph type="body" sz="quarter" idx="101" hasCustomPrompt="1"/>
          </p:nvPr>
        </p:nvSpPr>
        <p:spPr>
          <a:xfrm>
            <a:off x="5127269" y="1428472"/>
            <a:ext cx="1938937" cy="979800"/>
          </a:xfrm>
          <a:prstGeom prst="roundRect">
            <a:avLst>
              <a:gd name="adj" fmla="val 6055"/>
            </a:avLst>
          </a:prstGeom>
          <a:solidFill>
            <a:schemeClr val="accent3"/>
          </a:solidFill>
        </p:spPr>
        <p:txBody>
          <a:bodyPr wrap="square" lIns="144000" tIns="108000" rIns="144000" bIns="180000" anchor="t">
            <a:noAutofit/>
          </a:bodyPr>
          <a:lstStyle>
            <a:lvl1pPr>
              <a:lnSpc>
                <a:spcPct val="100000"/>
              </a:lnSpc>
              <a:spcBef>
                <a:spcPts val="0"/>
              </a:spcBef>
              <a:spcAft>
                <a:spcPts val="200"/>
              </a:spcAft>
              <a:defRPr sz="1200">
                <a:solidFill>
                  <a:schemeClr val="bg1"/>
                </a:solidFill>
                <a:latin typeface="+mj-lt"/>
              </a:defRPr>
            </a:lvl1pPr>
            <a:lvl2pPr marL="0" indent="0">
              <a:spcBef>
                <a:spcPts val="0"/>
              </a:spcBef>
              <a:spcAft>
                <a:spcPts val="300"/>
              </a:spcAft>
              <a:buFontTx/>
              <a:buNone/>
              <a:defRPr sz="1000">
                <a:solidFill>
                  <a:schemeClr val="bg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a:p>
            <a:pPr lvl="2"/>
            <a:r>
              <a:rPr lang="en-US" dirty="0"/>
              <a:t>Short description</a:t>
            </a:r>
          </a:p>
        </p:txBody>
      </p:sp>
      <p:sp>
        <p:nvSpPr>
          <p:cNvPr id="14" name="Name Level 2A">
            <a:extLst>
              <a:ext uri="{FF2B5EF4-FFF2-40B4-BE49-F238E27FC236}">
                <a16:creationId xmlns:a16="http://schemas.microsoft.com/office/drawing/2014/main" id="{C20C3017-EB06-2873-AFE8-20F6803EA200}"/>
              </a:ext>
            </a:extLst>
          </p:cNvPr>
          <p:cNvSpPr>
            <a:spLocks noGrp="1"/>
          </p:cNvSpPr>
          <p:nvPr>
            <p:ph type="body" sz="quarter" idx="80" hasCustomPrompt="1"/>
          </p:nvPr>
        </p:nvSpPr>
        <p:spPr>
          <a:xfrm>
            <a:off x="899999" y="2631942"/>
            <a:ext cx="1938937" cy="979800"/>
          </a:xfrm>
          <a:prstGeom prst="roundRect">
            <a:avLst>
              <a:gd name="adj" fmla="val 6055"/>
            </a:avLst>
          </a:prstGeom>
          <a:solidFill>
            <a:schemeClr val="accent4"/>
          </a:solidFill>
        </p:spPr>
        <p:txBody>
          <a:bodyPr wrap="square" lIns="144000" tIns="108000" rIns="144000" bIns="180000" anchor="t">
            <a:noAutofit/>
          </a:bodyPr>
          <a:lstStyle>
            <a:lvl1pPr>
              <a:lnSpc>
                <a:spcPct val="100000"/>
              </a:lnSpc>
              <a:spcBef>
                <a:spcPts val="0"/>
              </a:spcBef>
              <a:spcAft>
                <a:spcPts val="200"/>
              </a:spcAft>
              <a:defRPr sz="1200">
                <a:solidFill>
                  <a:schemeClr val="bg1"/>
                </a:solidFill>
                <a:latin typeface="+mj-lt"/>
              </a:defRPr>
            </a:lvl1pPr>
            <a:lvl2pPr marL="0" indent="0">
              <a:spcBef>
                <a:spcPts val="0"/>
              </a:spcBef>
              <a:spcAft>
                <a:spcPts val="300"/>
              </a:spcAft>
              <a:buFontTx/>
              <a:buNone/>
              <a:defRPr sz="1000">
                <a:solidFill>
                  <a:schemeClr val="bg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a:p>
            <a:pPr lvl="2"/>
            <a:r>
              <a:rPr lang="en-US" dirty="0"/>
              <a:t>Short description</a:t>
            </a:r>
          </a:p>
        </p:txBody>
      </p:sp>
      <p:sp>
        <p:nvSpPr>
          <p:cNvPr id="20" name="Name Level 3A">
            <a:extLst>
              <a:ext uri="{FF2B5EF4-FFF2-40B4-BE49-F238E27FC236}">
                <a16:creationId xmlns:a16="http://schemas.microsoft.com/office/drawing/2014/main" id="{6EDE1F74-8EE3-DAB5-FCE8-D68BBF95B589}"/>
              </a:ext>
            </a:extLst>
          </p:cNvPr>
          <p:cNvSpPr>
            <a:spLocks noGrp="1"/>
          </p:cNvSpPr>
          <p:nvPr>
            <p:ph type="body" sz="quarter" idx="82" hasCustomPrompt="1"/>
          </p:nvPr>
        </p:nvSpPr>
        <p:spPr>
          <a:xfrm>
            <a:off x="899999" y="3791742"/>
            <a:ext cx="1938937" cy="603632"/>
          </a:xfrm>
          <a:prstGeom prst="roundRect">
            <a:avLst>
              <a:gd name="adj" fmla="val 9842"/>
            </a:avLst>
          </a:prstGeom>
          <a:solidFill>
            <a:srgbClr val="E6EBF5">
              <a:alpha val="70000"/>
            </a:srgbClr>
          </a:solidFill>
        </p:spPr>
        <p:txBody>
          <a:bodyPr wrap="square" lIns="144000" tIns="108000" rIns="144000" bIns="108000" anchor="ctr">
            <a:noAutofit/>
          </a:bodyPr>
          <a:lstStyle>
            <a:lvl1pPr>
              <a:lnSpc>
                <a:spcPct val="100000"/>
              </a:lnSpc>
              <a:spcBef>
                <a:spcPts val="0"/>
              </a:spcBef>
              <a:spcAft>
                <a:spcPts val="200"/>
              </a:spcAft>
              <a:defRPr sz="1200">
                <a:solidFill>
                  <a:schemeClr val="tx1"/>
                </a:solidFill>
                <a:latin typeface="+mj-lt"/>
              </a:defRPr>
            </a:lvl1pPr>
            <a:lvl2pPr marL="0" indent="0">
              <a:spcBef>
                <a:spcPts val="0"/>
              </a:spcBef>
              <a:spcAft>
                <a:spcPts val="300"/>
              </a:spcAft>
              <a:buFontTx/>
              <a:buNone/>
              <a:defRPr sz="10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22" name="Name Level 4A">
            <a:extLst>
              <a:ext uri="{FF2B5EF4-FFF2-40B4-BE49-F238E27FC236}">
                <a16:creationId xmlns:a16="http://schemas.microsoft.com/office/drawing/2014/main" id="{5130E8A3-7D60-0998-7CC8-1B015FE99D33}"/>
              </a:ext>
            </a:extLst>
          </p:cNvPr>
          <p:cNvSpPr>
            <a:spLocks noGrp="1"/>
          </p:cNvSpPr>
          <p:nvPr>
            <p:ph type="body" sz="quarter" idx="83" hasCustomPrompt="1"/>
          </p:nvPr>
        </p:nvSpPr>
        <p:spPr>
          <a:xfrm>
            <a:off x="899999" y="4575374"/>
            <a:ext cx="1938937" cy="603632"/>
          </a:xfrm>
          <a:prstGeom prst="roundRect">
            <a:avLst>
              <a:gd name="adj" fmla="val 9842"/>
            </a:avLst>
          </a:prstGeom>
          <a:solidFill>
            <a:srgbClr val="E6EBF5">
              <a:alpha val="70000"/>
            </a:srgbClr>
          </a:solidFill>
        </p:spPr>
        <p:txBody>
          <a:bodyPr wrap="square" lIns="144000" tIns="108000" rIns="144000" bIns="108000" anchor="ctr">
            <a:noAutofit/>
          </a:bodyPr>
          <a:lstStyle>
            <a:lvl1pPr>
              <a:lnSpc>
                <a:spcPct val="100000"/>
              </a:lnSpc>
              <a:spcBef>
                <a:spcPts val="0"/>
              </a:spcBef>
              <a:spcAft>
                <a:spcPts val="200"/>
              </a:spcAft>
              <a:defRPr sz="1200">
                <a:solidFill>
                  <a:schemeClr val="tx1"/>
                </a:solidFill>
                <a:latin typeface="+mj-lt"/>
              </a:defRPr>
            </a:lvl1pPr>
            <a:lvl2pPr marL="0" indent="0">
              <a:spcBef>
                <a:spcPts val="0"/>
              </a:spcBef>
              <a:spcAft>
                <a:spcPts val="300"/>
              </a:spcAft>
              <a:buFontTx/>
              <a:buNone/>
              <a:defRPr sz="10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24" name="Name Level 5A">
            <a:extLst>
              <a:ext uri="{FF2B5EF4-FFF2-40B4-BE49-F238E27FC236}">
                <a16:creationId xmlns:a16="http://schemas.microsoft.com/office/drawing/2014/main" id="{E4983119-FC73-97A5-E77B-A83F9D479FBE}"/>
              </a:ext>
            </a:extLst>
          </p:cNvPr>
          <p:cNvSpPr>
            <a:spLocks noGrp="1"/>
          </p:cNvSpPr>
          <p:nvPr>
            <p:ph type="body" sz="quarter" idx="84" hasCustomPrompt="1"/>
          </p:nvPr>
        </p:nvSpPr>
        <p:spPr>
          <a:xfrm>
            <a:off x="899999" y="5359006"/>
            <a:ext cx="1938937" cy="603632"/>
          </a:xfrm>
          <a:prstGeom prst="roundRect">
            <a:avLst>
              <a:gd name="adj" fmla="val 9842"/>
            </a:avLst>
          </a:prstGeom>
          <a:solidFill>
            <a:srgbClr val="E6EBF5">
              <a:alpha val="70000"/>
            </a:srgbClr>
          </a:solidFill>
        </p:spPr>
        <p:txBody>
          <a:bodyPr wrap="square" lIns="144000" tIns="108000" rIns="144000" bIns="108000" anchor="ctr">
            <a:noAutofit/>
          </a:bodyPr>
          <a:lstStyle>
            <a:lvl1pPr>
              <a:lnSpc>
                <a:spcPct val="100000"/>
              </a:lnSpc>
              <a:spcBef>
                <a:spcPts val="0"/>
              </a:spcBef>
              <a:spcAft>
                <a:spcPts val="200"/>
              </a:spcAft>
              <a:defRPr sz="1200">
                <a:solidFill>
                  <a:schemeClr val="tx1"/>
                </a:solidFill>
                <a:latin typeface="+mj-lt"/>
              </a:defRPr>
            </a:lvl1pPr>
            <a:lvl2pPr marL="0" indent="0">
              <a:spcBef>
                <a:spcPts val="0"/>
              </a:spcBef>
              <a:spcAft>
                <a:spcPts val="300"/>
              </a:spcAft>
              <a:buFontTx/>
              <a:buNone/>
              <a:defRPr sz="10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25" name="Name Level 2B">
            <a:extLst>
              <a:ext uri="{FF2B5EF4-FFF2-40B4-BE49-F238E27FC236}">
                <a16:creationId xmlns:a16="http://schemas.microsoft.com/office/drawing/2014/main" id="{367215C0-7513-6220-D70C-01F5711376B7}"/>
              </a:ext>
            </a:extLst>
          </p:cNvPr>
          <p:cNvSpPr>
            <a:spLocks noGrp="1"/>
          </p:cNvSpPr>
          <p:nvPr>
            <p:ph type="body" sz="quarter" idx="85" hasCustomPrompt="1"/>
          </p:nvPr>
        </p:nvSpPr>
        <p:spPr>
          <a:xfrm>
            <a:off x="3013634" y="2631942"/>
            <a:ext cx="1938937" cy="979800"/>
          </a:xfrm>
          <a:prstGeom prst="roundRect">
            <a:avLst>
              <a:gd name="adj" fmla="val 6055"/>
            </a:avLst>
          </a:prstGeom>
          <a:solidFill>
            <a:schemeClr val="accent4"/>
          </a:solidFill>
        </p:spPr>
        <p:txBody>
          <a:bodyPr wrap="square" lIns="144000" tIns="108000" rIns="144000" bIns="180000" anchor="t">
            <a:noAutofit/>
          </a:bodyPr>
          <a:lstStyle>
            <a:lvl1pPr>
              <a:lnSpc>
                <a:spcPct val="100000"/>
              </a:lnSpc>
              <a:spcBef>
                <a:spcPts val="0"/>
              </a:spcBef>
              <a:spcAft>
                <a:spcPts val="200"/>
              </a:spcAft>
              <a:defRPr sz="1200">
                <a:solidFill>
                  <a:schemeClr val="bg1"/>
                </a:solidFill>
                <a:latin typeface="+mj-lt"/>
              </a:defRPr>
            </a:lvl1pPr>
            <a:lvl2pPr marL="0" indent="0">
              <a:spcBef>
                <a:spcPts val="0"/>
              </a:spcBef>
              <a:spcAft>
                <a:spcPts val="300"/>
              </a:spcAft>
              <a:buFontTx/>
              <a:buNone/>
              <a:defRPr sz="1000">
                <a:solidFill>
                  <a:schemeClr val="bg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a:p>
            <a:pPr lvl="2"/>
            <a:r>
              <a:rPr lang="en-US" dirty="0"/>
              <a:t>Short description</a:t>
            </a:r>
          </a:p>
        </p:txBody>
      </p:sp>
      <p:sp>
        <p:nvSpPr>
          <p:cNvPr id="26" name="Name Level 3B">
            <a:extLst>
              <a:ext uri="{FF2B5EF4-FFF2-40B4-BE49-F238E27FC236}">
                <a16:creationId xmlns:a16="http://schemas.microsoft.com/office/drawing/2014/main" id="{D6FE05D0-C637-0BBB-A5A5-527CBF722E67}"/>
              </a:ext>
            </a:extLst>
          </p:cNvPr>
          <p:cNvSpPr>
            <a:spLocks noGrp="1"/>
          </p:cNvSpPr>
          <p:nvPr>
            <p:ph type="body" sz="quarter" idx="86" hasCustomPrompt="1"/>
          </p:nvPr>
        </p:nvSpPr>
        <p:spPr>
          <a:xfrm>
            <a:off x="3013634" y="3791742"/>
            <a:ext cx="1938937" cy="603632"/>
          </a:xfrm>
          <a:prstGeom prst="roundRect">
            <a:avLst>
              <a:gd name="adj" fmla="val 9842"/>
            </a:avLst>
          </a:prstGeom>
          <a:solidFill>
            <a:srgbClr val="E6EBF5">
              <a:alpha val="70000"/>
            </a:srgbClr>
          </a:solidFill>
        </p:spPr>
        <p:txBody>
          <a:bodyPr wrap="square" lIns="144000" tIns="108000" rIns="144000" bIns="108000" anchor="ctr">
            <a:noAutofit/>
          </a:bodyPr>
          <a:lstStyle>
            <a:lvl1pPr>
              <a:lnSpc>
                <a:spcPct val="100000"/>
              </a:lnSpc>
              <a:spcBef>
                <a:spcPts val="0"/>
              </a:spcBef>
              <a:spcAft>
                <a:spcPts val="200"/>
              </a:spcAft>
              <a:defRPr sz="1200">
                <a:solidFill>
                  <a:schemeClr val="tx1"/>
                </a:solidFill>
                <a:latin typeface="+mj-lt"/>
              </a:defRPr>
            </a:lvl1pPr>
            <a:lvl2pPr marL="0" indent="0">
              <a:spcBef>
                <a:spcPts val="0"/>
              </a:spcBef>
              <a:spcAft>
                <a:spcPts val="300"/>
              </a:spcAft>
              <a:buFontTx/>
              <a:buNone/>
              <a:defRPr sz="10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27" name="Name Level 4B">
            <a:extLst>
              <a:ext uri="{FF2B5EF4-FFF2-40B4-BE49-F238E27FC236}">
                <a16:creationId xmlns:a16="http://schemas.microsoft.com/office/drawing/2014/main" id="{76CE4215-8BCE-EC74-9A16-7E51AD2234F4}"/>
              </a:ext>
            </a:extLst>
          </p:cNvPr>
          <p:cNvSpPr>
            <a:spLocks noGrp="1"/>
          </p:cNvSpPr>
          <p:nvPr>
            <p:ph type="body" sz="quarter" idx="87" hasCustomPrompt="1"/>
          </p:nvPr>
        </p:nvSpPr>
        <p:spPr>
          <a:xfrm>
            <a:off x="3013634" y="4575374"/>
            <a:ext cx="1938937" cy="603632"/>
          </a:xfrm>
          <a:prstGeom prst="roundRect">
            <a:avLst>
              <a:gd name="adj" fmla="val 9842"/>
            </a:avLst>
          </a:prstGeom>
          <a:solidFill>
            <a:srgbClr val="E6EBF5">
              <a:alpha val="70000"/>
            </a:srgbClr>
          </a:solidFill>
        </p:spPr>
        <p:txBody>
          <a:bodyPr wrap="square" lIns="144000" tIns="108000" rIns="144000" bIns="108000" anchor="ctr">
            <a:noAutofit/>
          </a:bodyPr>
          <a:lstStyle>
            <a:lvl1pPr>
              <a:lnSpc>
                <a:spcPct val="100000"/>
              </a:lnSpc>
              <a:spcBef>
                <a:spcPts val="0"/>
              </a:spcBef>
              <a:spcAft>
                <a:spcPts val="200"/>
              </a:spcAft>
              <a:defRPr sz="1200">
                <a:solidFill>
                  <a:schemeClr val="tx1"/>
                </a:solidFill>
                <a:latin typeface="+mj-lt"/>
              </a:defRPr>
            </a:lvl1pPr>
            <a:lvl2pPr marL="0" indent="0">
              <a:spcBef>
                <a:spcPts val="0"/>
              </a:spcBef>
              <a:spcAft>
                <a:spcPts val="300"/>
              </a:spcAft>
              <a:buFontTx/>
              <a:buNone/>
              <a:defRPr sz="10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28" name="Name Level 5B">
            <a:extLst>
              <a:ext uri="{FF2B5EF4-FFF2-40B4-BE49-F238E27FC236}">
                <a16:creationId xmlns:a16="http://schemas.microsoft.com/office/drawing/2014/main" id="{D1F7C8B1-112E-E817-D530-14D6E6109D41}"/>
              </a:ext>
            </a:extLst>
          </p:cNvPr>
          <p:cNvSpPr>
            <a:spLocks noGrp="1"/>
          </p:cNvSpPr>
          <p:nvPr>
            <p:ph type="body" sz="quarter" idx="88" hasCustomPrompt="1"/>
          </p:nvPr>
        </p:nvSpPr>
        <p:spPr>
          <a:xfrm>
            <a:off x="3013634" y="5359006"/>
            <a:ext cx="1938937" cy="603632"/>
          </a:xfrm>
          <a:prstGeom prst="roundRect">
            <a:avLst>
              <a:gd name="adj" fmla="val 9842"/>
            </a:avLst>
          </a:prstGeom>
          <a:solidFill>
            <a:srgbClr val="E6EBF5">
              <a:alpha val="70000"/>
            </a:srgbClr>
          </a:solidFill>
        </p:spPr>
        <p:txBody>
          <a:bodyPr wrap="square" lIns="144000" tIns="108000" rIns="144000" bIns="108000" anchor="ctr">
            <a:noAutofit/>
          </a:bodyPr>
          <a:lstStyle>
            <a:lvl1pPr>
              <a:lnSpc>
                <a:spcPct val="100000"/>
              </a:lnSpc>
              <a:spcBef>
                <a:spcPts val="0"/>
              </a:spcBef>
              <a:spcAft>
                <a:spcPts val="200"/>
              </a:spcAft>
              <a:defRPr sz="1200">
                <a:solidFill>
                  <a:schemeClr val="tx1"/>
                </a:solidFill>
                <a:latin typeface="+mj-lt"/>
              </a:defRPr>
            </a:lvl1pPr>
            <a:lvl2pPr marL="0" indent="0">
              <a:spcBef>
                <a:spcPts val="0"/>
              </a:spcBef>
              <a:spcAft>
                <a:spcPts val="300"/>
              </a:spcAft>
              <a:buFontTx/>
              <a:buNone/>
              <a:defRPr sz="10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29" name="Name Level 2C">
            <a:extLst>
              <a:ext uri="{FF2B5EF4-FFF2-40B4-BE49-F238E27FC236}">
                <a16:creationId xmlns:a16="http://schemas.microsoft.com/office/drawing/2014/main" id="{E50C09BD-C886-FD44-B42F-D5A69254DC57}"/>
              </a:ext>
            </a:extLst>
          </p:cNvPr>
          <p:cNvSpPr>
            <a:spLocks noGrp="1"/>
          </p:cNvSpPr>
          <p:nvPr>
            <p:ph type="body" sz="quarter" idx="89" hasCustomPrompt="1"/>
          </p:nvPr>
        </p:nvSpPr>
        <p:spPr>
          <a:xfrm>
            <a:off x="5127269" y="2631942"/>
            <a:ext cx="1938937" cy="979800"/>
          </a:xfrm>
          <a:prstGeom prst="roundRect">
            <a:avLst>
              <a:gd name="adj" fmla="val 6055"/>
            </a:avLst>
          </a:prstGeom>
          <a:solidFill>
            <a:schemeClr val="accent4"/>
          </a:solidFill>
        </p:spPr>
        <p:txBody>
          <a:bodyPr wrap="square" lIns="144000" tIns="108000" rIns="144000" bIns="180000" anchor="t">
            <a:noAutofit/>
          </a:bodyPr>
          <a:lstStyle>
            <a:lvl1pPr>
              <a:lnSpc>
                <a:spcPct val="100000"/>
              </a:lnSpc>
              <a:spcBef>
                <a:spcPts val="0"/>
              </a:spcBef>
              <a:spcAft>
                <a:spcPts val="200"/>
              </a:spcAft>
              <a:defRPr sz="1200">
                <a:solidFill>
                  <a:schemeClr val="bg1"/>
                </a:solidFill>
                <a:latin typeface="+mj-lt"/>
              </a:defRPr>
            </a:lvl1pPr>
            <a:lvl2pPr marL="0" indent="0">
              <a:spcBef>
                <a:spcPts val="0"/>
              </a:spcBef>
              <a:spcAft>
                <a:spcPts val="300"/>
              </a:spcAft>
              <a:buFontTx/>
              <a:buNone/>
              <a:defRPr sz="1000">
                <a:solidFill>
                  <a:schemeClr val="bg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a:p>
            <a:pPr lvl="2"/>
            <a:r>
              <a:rPr lang="en-US" dirty="0"/>
              <a:t>Short description</a:t>
            </a:r>
          </a:p>
        </p:txBody>
      </p:sp>
      <p:sp>
        <p:nvSpPr>
          <p:cNvPr id="30" name="Name Level 3C">
            <a:extLst>
              <a:ext uri="{FF2B5EF4-FFF2-40B4-BE49-F238E27FC236}">
                <a16:creationId xmlns:a16="http://schemas.microsoft.com/office/drawing/2014/main" id="{8219EC75-278A-E50C-D22A-A9988BB81140}"/>
              </a:ext>
            </a:extLst>
          </p:cNvPr>
          <p:cNvSpPr>
            <a:spLocks noGrp="1"/>
          </p:cNvSpPr>
          <p:nvPr>
            <p:ph type="body" sz="quarter" idx="90" hasCustomPrompt="1"/>
          </p:nvPr>
        </p:nvSpPr>
        <p:spPr>
          <a:xfrm>
            <a:off x="5127269" y="3791742"/>
            <a:ext cx="1938937" cy="603632"/>
          </a:xfrm>
          <a:prstGeom prst="roundRect">
            <a:avLst>
              <a:gd name="adj" fmla="val 9842"/>
            </a:avLst>
          </a:prstGeom>
          <a:solidFill>
            <a:srgbClr val="E6EBF5">
              <a:alpha val="70000"/>
            </a:srgbClr>
          </a:solidFill>
        </p:spPr>
        <p:txBody>
          <a:bodyPr wrap="square" lIns="144000" tIns="108000" rIns="144000" bIns="108000" anchor="ctr">
            <a:noAutofit/>
          </a:bodyPr>
          <a:lstStyle>
            <a:lvl1pPr>
              <a:lnSpc>
                <a:spcPct val="100000"/>
              </a:lnSpc>
              <a:spcBef>
                <a:spcPts val="0"/>
              </a:spcBef>
              <a:spcAft>
                <a:spcPts val="200"/>
              </a:spcAft>
              <a:defRPr sz="1200">
                <a:solidFill>
                  <a:schemeClr val="tx1"/>
                </a:solidFill>
                <a:latin typeface="+mj-lt"/>
              </a:defRPr>
            </a:lvl1pPr>
            <a:lvl2pPr marL="0" indent="0">
              <a:spcBef>
                <a:spcPts val="0"/>
              </a:spcBef>
              <a:spcAft>
                <a:spcPts val="300"/>
              </a:spcAft>
              <a:buFontTx/>
              <a:buNone/>
              <a:defRPr sz="10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31" name="Name Level 4C">
            <a:extLst>
              <a:ext uri="{FF2B5EF4-FFF2-40B4-BE49-F238E27FC236}">
                <a16:creationId xmlns:a16="http://schemas.microsoft.com/office/drawing/2014/main" id="{4988CE37-2903-45F3-C970-9EE95AC0DB47}"/>
              </a:ext>
            </a:extLst>
          </p:cNvPr>
          <p:cNvSpPr>
            <a:spLocks noGrp="1"/>
          </p:cNvSpPr>
          <p:nvPr>
            <p:ph type="body" sz="quarter" idx="91" hasCustomPrompt="1"/>
          </p:nvPr>
        </p:nvSpPr>
        <p:spPr>
          <a:xfrm>
            <a:off x="5127269" y="4575374"/>
            <a:ext cx="1938937" cy="603632"/>
          </a:xfrm>
          <a:prstGeom prst="roundRect">
            <a:avLst>
              <a:gd name="adj" fmla="val 9842"/>
            </a:avLst>
          </a:prstGeom>
          <a:solidFill>
            <a:srgbClr val="E6EBF5">
              <a:alpha val="70000"/>
            </a:srgbClr>
          </a:solidFill>
        </p:spPr>
        <p:txBody>
          <a:bodyPr wrap="square" lIns="144000" tIns="108000" rIns="144000" bIns="108000" anchor="ctr">
            <a:noAutofit/>
          </a:bodyPr>
          <a:lstStyle>
            <a:lvl1pPr>
              <a:lnSpc>
                <a:spcPct val="100000"/>
              </a:lnSpc>
              <a:spcBef>
                <a:spcPts val="0"/>
              </a:spcBef>
              <a:spcAft>
                <a:spcPts val="200"/>
              </a:spcAft>
              <a:defRPr sz="1200">
                <a:solidFill>
                  <a:schemeClr val="tx1"/>
                </a:solidFill>
                <a:latin typeface="+mj-lt"/>
              </a:defRPr>
            </a:lvl1pPr>
            <a:lvl2pPr marL="0" indent="0">
              <a:spcBef>
                <a:spcPts val="0"/>
              </a:spcBef>
              <a:spcAft>
                <a:spcPts val="300"/>
              </a:spcAft>
              <a:buFontTx/>
              <a:buNone/>
              <a:defRPr sz="10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32" name="Name Level 5C">
            <a:extLst>
              <a:ext uri="{FF2B5EF4-FFF2-40B4-BE49-F238E27FC236}">
                <a16:creationId xmlns:a16="http://schemas.microsoft.com/office/drawing/2014/main" id="{15414487-007B-CAF4-F9C5-6A1969ADD30B}"/>
              </a:ext>
            </a:extLst>
          </p:cNvPr>
          <p:cNvSpPr>
            <a:spLocks noGrp="1"/>
          </p:cNvSpPr>
          <p:nvPr>
            <p:ph type="body" sz="quarter" idx="92" hasCustomPrompt="1"/>
          </p:nvPr>
        </p:nvSpPr>
        <p:spPr>
          <a:xfrm>
            <a:off x="5127269" y="5359006"/>
            <a:ext cx="1938937" cy="603632"/>
          </a:xfrm>
          <a:prstGeom prst="roundRect">
            <a:avLst>
              <a:gd name="adj" fmla="val 9842"/>
            </a:avLst>
          </a:prstGeom>
          <a:solidFill>
            <a:srgbClr val="E6EBF5">
              <a:alpha val="70000"/>
            </a:srgbClr>
          </a:solidFill>
        </p:spPr>
        <p:txBody>
          <a:bodyPr wrap="square" lIns="144000" tIns="108000" rIns="144000" bIns="108000" anchor="ctr">
            <a:noAutofit/>
          </a:bodyPr>
          <a:lstStyle>
            <a:lvl1pPr>
              <a:lnSpc>
                <a:spcPct val="100000"/>
              </a:lnSpc>
              <a:spcBef>
                <a:spcPts val="0"/>
              </a:spcBef>
              <a:spcAft>
                <a:spcPts val="200"/>
              </a:spcAft>
              <a:defRPr sz="1200">
                <a:solidFill>
                  <a:schemeClr val="tx1"/>
                </a:solidFill>
                <a:latin typeface="+mj-lt"/>
              </a:defRPr>
            </a:lvl1pPr>
            <a:lvl2pPr marL="0" indent="0">
              <a:spcBef>
                <a:spcPts val="0"/>
              </a:spcBef>
              <a:spcAft>
                <a:spcPts val="300"/>
              </a:spcAft>
              <a:buFontTx/>
              <a:buNone/>
              <a:defRPr sz="10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33" name="Name Level 2D">
            <a:extLst>
              <a:ext uri="{FF2B5EF4-FFF2-40B4-BE49-F238E27FC236}">
                <a16:creationId xmlns:a16="http://schemas.microsoft.com/office/drawing/2014/main" id="{AF3529C9-45BF-47A6-15D9-9EE14F583457}"/>
              </a:ext>
            </a:extLst>
          </p:cNvPr>
          <p:cNvSpPr>
            <a:spLocks noGrp="1"/>
          </p:cNvSpPr>
          <p:nvPr>
            <p:ph type="body" sz="quarter" idx="93" hasCustomPrompt="1"/>
          </p:nvPr>
        </p:nvSpPr>
        <p:spPr>
          <a:xfrm>
            <a:off x="7240904" y="2631942"/>
            <a:ext cx="1938937" cy="979800"/>
          </a:xfrm>
          <a:prstGeom prst="roundRect">
            <a:avLst>
              <a:gd name="adj" fmla="val 6055"/>
            </a:avLst>
          </a:prstGeom>
          <a:solidFill>
            <a:schemeClr val="accent4"/>
          </a:solidFill>
        </p:spPr>
        <p:txBody>
          <a:bodyPr wrap="square" lIns="144000" tIns="108000" rIns="144000" bIns="180000" anchor="t">
            <a:noAutofit/>
          </a:bodyPr>
          <a:lstStyle>
            <a:lvl1pPr>
              <a:lnSpc>
                <a:spcPct val="100000"/>
              </a:lnSpc>
              <a:spcBef>
                <a:spcPts val="0"/>
              </a:spcBef>
              <a:spcAft>
                <a:spcPts val="200"/>
              </a:spcAft>
              <a:defRPr sz="1200">
                <a:solidFill>
                  <a:schemeClr val="bg1"/>
                </a:solidFill>
                <a:latin typeface="+mj-lt"/>
              </a:defRPr>
            </a:lvl1pPr>
            <a:lvl2pPr marL="0" indent="0">
              <a:spcBef>
                <a:spcPts val="0"/>
              </a:spcBef>
              <a:spcAft>
                <a:spcPts val="300"/>
              </a:spcAft>
              <a:buFontTx/>
              <a:buNone/>
              <a:defRPr sz="1000">
                <a:solidFill>
                  <a:schemeClr val="bg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a:p>
            <a:pPr lvl="2"/>
            <a:r>
              <a:rPr lang="en-US" dirty="0"/>
              <a:t>Short description</a:t>
            </a:r>
          </a:p>
        </p:txBody>
      </p:sp>
      <p:sp>
        <p:nvSpPr>
          <p:cNvPr id="34" name="Name Level 3D">
            <a:extLst>
              <a:ext uri="{FF2B5EF4-FFF2-40B4-BE49-F238E27FC236}">
                <a16:creationId xmlns:a16="http://schemas.microsoft.com/office/drawing/2014/main" id="{0BF7C6D1-5EAD-04DF-D133-54393A46F531}"/>
              </a:ext>
            </a:extLst>
          </p:cNvPr>
          <p:cNvSpPr>
            <a:spLocks noGrp="1"/>
          </p:cNvSpPr>
          <p:nvPr>
            <p:ph type="body" sz="quarter" idx="94" hasCustomPrompt="1"/>
          </p:nvPr>
        </p:nvSpPr>
        <p:spPr>
          <a:xfrm>
            <a:off x="7240904" y="3791742"/>
            <a:ext cx="1938937" cy="603632"/>
          </a:xfrm>
          <a:prstGeom prst="roundRect">
            <a:avLst>
              <a:gd name="adj" fmla="val 9842"/>
            </a:avLst>
          </a:prstGeom>
          <a:solidFill>
            <a:srgbClr val="E6EBF5">
              <a:alpha val="70000"/>
            </a:srgbClr>
          </a:solidFill>
        </p:spPr>
        <p:txBody>
          <a:bodyPr wrap="square" lIns="144000" tIns="108000" rIns="144000" bIns="108000" anchor="ctr">
            <a:noAutofit/>
          </a:bodyPr>
          <a:lstStyle>
            <a:lvl1pPr>
              <a:lnSpc>
                <a:spcPct val="100000"/>
              </a:lnSpc>
              <a:spcBef>
                <a:spcPts val="0"/>
              </a:spcBef>
              <a:spcAft>
                <a:spcPts val="200"/>
              </a:spcAft>
              <a:defRPr sz="1200">
                <a:solidFill>
                  <a:schemeClr val="tx1"/>
                </a:solidFill>
                <a:latin typeface="+mj-lt"/>
              </a:defRPr>
            </a:lvl1pPr>
            <a:lvl2pPr marL="0" indent="0">
              <a:spcBef>
                <a:spcPts val="0"/>
              </a:spcBef>
              <a:spcAft>
                <a:spcPts val="300"/>
              </a:spcAft>
              <a:buFontTx/>
              <a:buNone/>
              <a:defRPr sz="10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35" name="Name Level 4D">
            <a:extLst>
              <a:ext uri="{FF2B5EF4-FFF2-40B4-BE49-F238E27FC236}">
                <a16:creationId xmlns:a16="http://schemas.microsoft.com/office/drawing/2014/main" id="{973D5FFD-7E73-7CF4-22B8-6832C6C1875B}"/>
              </a:ext>
            </a:extLst>
          </p:cNvPr>
          <p:cNvSpPr>
            <a:spLocks noGrp="1"/>
          </p:cNvSpPr>
          <p:nvPr>
            <p:ph type="body" sz="quarter" idx="95" hasCustomPrompt="1"/>
          </p:nvPr>
        </p:nvSpPr>
        <p:spPr>
          <a:xfrm>
            <a:off x="7240904" y="4575374"/>
            <a:ext cx="1938937" cy="603632"/>
          </a:xfrm>
          <a:prstGeom prst="roundRect">
            <a:avLst>
              <a:gd name="adj" fmla="val 9842"/>
            </a:avLst>
          </a:prstGeom>
          <a:solidFill>
            <a:srgbClr val="E6EBF5">
              <a:alpha val="70000"/>
            </a:srgbClr>
          </a:solidFill>
        </p:spPr>
        <p:txBody>
          <a:bodyPr wrap="square" lIns="144000" tIns="108000" rIns="144000" bIns="108000" anchor="ctr">
            <a:noAutofit/>
          </a:bodyPr>
          <a:lstStyle>
            <a:lvl1pPr>
              <a:lnSpc>
                <a:spcPct val="100000"/>
              </a:lnSpc>
              <a:spcBef>
                <a:spcPts val="0"/>
              </a:spcBef>
              <a:spcAft>
                <a:spcPts val="200"/>
              </a:spcAft>
              <a:defRPr sz="1200">
                <a:solidFill>
                  <a:schemeClr val="tx1"/>
                </a:solidFill>
                <a:latin typeface="+mj-lt"/>
              </a:defRPr>
            </a:lvl1pPr>
            <a:lvl2pPr marL="0" indent="0">
              <a:spcBef>
                <a:spcPts val="0"/>
              </a:spcBef>
              <a:spcAft>
                <a:spcPts val="300"/>
              </a:spcAft>
              <a:buFontTx/>
              <a:buNone/>
              <a:defRPr sz="10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36" name="Name Level 5D">
            <a:extLst>
              <a:ext uri="{FF2B5EF4-FFF2-40B4-BE49-F238E27FC236}">
                <a16:creationId xmlns:a16="http://schemas.microsoft.com/office/drawing/2014/main" id="{35930D41-FFCD-8304-4F82-99912439B891}"/>
              </a:ext>
            </a:extLst>
          </p:cNvPr>
          <p:cNvSpPr>
            <a:spLocks noGrp="1"/>
          </p:cNvSpPr>
          <p:nvPr>
            <p:ph type="body" sz="quarter" idx="96" hasCustomPrompt="1"/>
          </p:nvPr>
        </p:nvSpPr>
        <p:spPr>
          <a:xfrm>
            <a:off x="7240904" y="5359006"/>
            <a:ext cx="1938937" cy="603632"/>
          </a:xfrm>
          <a:prstGeom prst="roundRect">
            <a:avLst>
              <a:gd name="adj" fmla="val 9842"/>
            </a:avLst>
          </a:prstGeom>
          <a:solidFill>
            <a:srgbClr val="E6EBF5">
              <a:alpha val="70000"/>
            </a:srgbClr>
          </a:solidFill>
        </p:spPr>
        <p:txBody>
          <a:bodyPr wrap="square" lIns="144000" tIns="108000" rIns="144000" bIns="108000" anchor="ctr">
            <a:noAutofit/>
          </a:bodyPr>
          <a:lstStyle>
            <a:lvl1pPr>
              <a:lnSpc>
                <a:spcPct val="100000"/>
              </a:lnSpc>
              <a:spcBef>
                <a:spcPts val="0"/>
              </a:spcBef>
              <a:spcAft>
                <a:spcPts val="200"/>
              </a:spcAft>
              <a:defRPr sz="1200">
                <a:solidFill>
                  <a:schemeClr val="tx1"/>
                </a:solidFill>
                <a:latin typeface="+mj-lt"/>
              </a:defRPr>
            </a:lvl1pPr>
            <a:lvl2pPr marL="0" indent="0">
              <a:spcBef>
                <a:spcPts val="0"/>
              </a:spcBef>
              <a:spcAft>
                <a:spcPts val="300"/>
              </a:spcAft>
              <a:buFontTx/>
              <a:buNone/>
              <a:defRPr sz="10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37" name="Name Level 2E">
            <a:extLst>
              <a:ext uri="{FF2B5EF4-FFF2-40B4-BE49-F238E27FC236}">
                <a16:creationId xmlns:a16="http://schemas.microsoft.com/office/drawing/2014/main" id="{22A23C43-A25D-5D29-B453-EB361BFDFDA5}"/>
              </a:ext>
            </a:extLst>
          </p:cNvPr>
          <p:cNvSpPr>
            <a:spLocks noGrp="1"/>
          </p:cNvSpPr>
          <p:nvPr>
            <p:ph type="body" sz="quarter" idx="97" hasCustomPrompt="1"/>
          </p:nvPr>
        </p:nvSpPr>
        <p:spPr>
          <a:xfrm>
            <a:off x="9354538" y="2631942"/>
            <a:ext cx="1938937" cy="979800"/>
          </a:xfrm>
          <a:prstGeom prst="roundRect">
            <a:avLst>
              <a:gd name="adj" fmla="val 6055"/>
            </a:avLst>
          </a:prstGeom>
          <a:solidFill>
            <a:schemeClr val="accent4"/>
          </a:solidFill>
        </p:spPr>
        <p:txBody>
          <a:bodyPr wrap="square" lIns="144000" tIns="108000" rIns="144000" bIns="180000" anchor="t">
            <a:noAutofit/>
          </a:bodyPr>
          <a:lstStyle>
            <a:lvl1pPr>
              <a:lnSpc>
                <a:spcPct val="100000"/>
              </a:lnSpc>
              <a:spcBef>
                <a:spcPts val="0"/>
              </a:spcBef>
              <a:spcAft>
                <a:spcPts val="200"/>
              </a:spcAft>
              <a:defRPr sz="1200">
                <a:solidFill>
                  <a:schemeClr val="bg1"/>
                </a:solidFill>
                <a:latin typeface="+mj-lt"/>
              </a:defRPr>
            </a:lvl1pPr>
            <a:lvl2pPr marL="0" indent="0">
              <a:spcBef>
                <a:spcPts val="0"/>
              </a:spcBef>
              <a:spcAft>
                <a:spcPts val="300"/>
              </a:spcAft>
              <a:buFontTx/>
              <a:buNone/>
              <a:defRPr sz="1000">
                <a:solidFill>
                  <a:schemeClr val="bg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a:p>
            <a:pPr lvl="2"/>
            <a:r>
              <a:rPr lang="en-US" dirty="0"/>
              <a:t>Short description</a:t>
            </a:r>
          </a:p>
        </p:txBody>
      </p:sp>
      <p:sp>
        <p:nvSpPr>
          <p:cNvPr id="38" name="Name Level 3E">
            <a:extLst>
              <a:ext uri="{FF2B5EF4-FFF2-40B4-BE49-F238E27FC236}">
                <a16:creationId xmlns:a16="http://schemas.microsoft.com/office/drawing/2014/main" id="{5623AC12-CBBC-8BBE-342D-B7466FB4A3E1}"/>
              </a:ext>
            </a:extLst>
          </p:cNvPr>
          <p:cNvSpPr>
            <a:spLocks noGrp="1"/>
          </p:cNvSpPr>
          <p:nvPr>
            <p:ph type="body" sz="quarter" idx="98" hasCustomPrompt="1"/>
          </p:nvPr>
        </p:nvSpPr>
        <p:spPr>
          <a:xfrm>
            <a:off x="9354538" y="3791742"/>
            <a:ext cx="1938937" cy="603632"/>
          </a:xfrm>
          <a:prstGeom prst="roundRect">
            <a:avLst>
              <a:gd name="adj" fmla="val 9842"/>
            </a:avLst>
          </a:prstGeom>
          <a:solidFill>
            <a:srgbClr val="E6EBF5">
              <a:alpha val="70000"/>
            </a:srgbClr>
          </a:solidFill>
        </p:spPr>
        <p:txBody>
          <a:bodyPr wrap="square" lIns="144000" tIns="108000" rIns="144000" bIns="108000" anchor="ctr">
            <a:noAutofit/>
          </a:bodyPr>
          <a:lstStyle>
            <a:lvl1pPr>
              <a:lnSpc>
                <a:spcPct val="100000"/>
              </a:lnSpc>
              <a:spcBef>
                <a:spcPts val="0"/>
              </a:spcBef>
              <a:spcAft>
                <a:spcPts val="200"/>
              </a:spcAft>
              <a:defRPr sz="1200">
                <a:solidFill>
                  <a:schemeClr val="tx1"/>
                </a:solidFill>
                <a:latin typeface="+mj-lt"/>
              </a:defRPr>
            </a:lvl1pPr>
            <a:lvl2pPr marL="0" indent="0">
              <a:spcBef>
                <a:spcPts val="0"/>
              </a:spcBef>
              <a:spcAft>
                <a:spcPts val="300"/>
              </a:spcAft>
              <a:buFontTx/>
              <a:buNone/>
              <a:defRPr sz="10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39" name="Name Level 4E">
            <a:extLst>
              <a:ext uri="{FF2B5EF4-FFF2-40B4-BE49-F238E27FC236}">
                <a16:creationId xmlns:a16="http://schemas.microsoft.com/office/drawing/2014/main" id="{51808568-CEE7-96ED-D5E7-B789A6F80782}"/>
              </a:ext>
            </a:extLst>
          </p:cNvPr>
          <p:cNvSpPr>
            <a:spLocks noGrp="1"/>
          </p:cNvSpPr>
          <p:nvPr>
            <p:ph type="body" sz="quarter" idx="99" hasCustomPrompt="1"/>
          </p:nvPr>
        </p:nvSpPr>
        <p:spPr>
          <a:xfrm>
            <a:off x="9354538" y="4575374"/>
            <a:ext cx="1938937" cy="603632"/>
          </a:xfrm>
          <a:prstGeom prst="roundRect">
            <a:avLst>
              <a:gd name="adj" fmla="val 9842"/>
            </a:avLst>
          </a:prstGeom>
          <a:solidFill>
            <a:srgbClr val="E6EBF5">
              <a:alpha val="70000"/>
            </a:srgbClr>
          </a:solidFill>
        </p:spPr>
        <p:txBody>
          <a:bodyPr wrap="square" lIns="144000" tIns="108000" rIns="144000" bIns="108000" anchor="ctr">
            <a:noAutofit/>
          </a:bodyPr>
          <a:lstStyle>
            <a:lvl1pPr>
              <a:lnSpc>
                <a:spcPct val="100000"/>
              </a:lnSpc>
              <a:spcBef>
                <a:spcPts val="0"/>
              </a:spcBef>
              <a:spcAft>
                <a:spcPts val="200"/>
              </a:spcAft>
              <a:defRPr sz="1200">
                <a:solidFill>
                  <a:schemeClr val="tx1"/>
                </a:solidFill>
                <a:latin typeface="+mj-lt"/>
              </a:defRPr>
            </a:lvl1pPr>
            <a:lvl2pPr marL="0" indent="0">
              <a:spcBef>
                <a:spcPts val="0"/>
              </a:spcBef>
              <a:spcAft>
                <a:spcPts val="300"/>
              </a:spcAft>
              <a:buFontTx/>
              <a:buNone/>
              <a:defRPr sz="10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40" name="Name Level 5E">
            <a:extLst>
              <a:ext uri="{FF2B5EF4-FFF2-40B4-BE49-F238E27FC236}">
                <a16:creationId xmlns:a16="http://schemas.microsoft.com/office/drawing/2014/main" id="{01AAC635-ABB4-988F-D626-551616D74D1C}"/>
              </a:ext>
            </a:extLst>
          </p:cNvPr>
          <p:cNvSpPr>
            <a:spLocks noGrp="1"/>
          </p:cNvSpPr>
          <p:nvPr>
            <p:ph type="body" sz="quarter" idx="100" hasCustomPrompt="1"/>
          </p:nvPr>
        </p:nvSpPr>
        <p:spPr>
          <a:xfrm>
            <a:off x="9354538" y="5359006"/>
            <a:ext cx="1938937" cy="603632"/>
          </a:xfrm>
          <a:prstGeom prst="roundRect">
            <a:avLst>
              <a:gd name="adj" fmla="val 9842"/>
            </a:avLst>
          </a:prstGeom>
          <a:solidFill>
            <a:srgbClr val="E6EBF5">
              <a:alpha val="70000"/>
            </a:srgbClr>
          </a:solidFill>
        </p:spPr>
        <p:txBody>
          <a:bodyPr wrap="square" lIns="144000" tIns="108000" rIns="144000" bIns="108000" anchor="ctr">
            <a:noAutofit/>
          </a:bodyPr>
          <a:lstStyle>
            <a:lvl1pPr>
              <a:lnSpc>
                <a:spcPct val="100000"/>
              </a:lnSpc>
              <a:spcBef>
                <a:spcPts val="0"/>
              </a:spcBef>
              <a:spcAft>
                <a:spcPts val="200"/>
              </a:spcAft>
              <a:defRPr sz="1200">
                <a:solidFill>
                  <a:schemeClr val="tx1"/>
                </a:solidFill>
                <a:latin typeface="+mj-lt"/>
              </a:defRPr>
            </a:lvl1pPr>
            <a:lvl2pPr marL="0" indent="0">
              <a:spcBef>
                <a:spcPts val="0"/>
              </a:spcBef>
              <a:spcAft>
                <a:spcPts val="300"/>
              </a:spcAft>
              <a:buFontTx/>
              <a:buNone/>
              <a:defRPr sz="10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cxnSp>
        <p:nvCxnSpPr>
          <p:cNvPr id="48" name="Straight Connector 47">
            <a:extLst>
              <a:ext uri="{FF2B5EF4-FFF2-40B4-BE49-F238E27FC236}">
                <a16:creationId xmlns:a16="http://schemas.microsoft.com/office/drawing/2014/main" id="{4CF72085-DAEE-7986-2156-DA32EB7FD805}"/>
              </a:ext>
            </a:extLst>
          </p:cNvPr>
          <p:cNvCxnSpPr>
            <a:stCxn id="41" idx="2"/>
            <a:endCxn id="29" idx="0"/>
          </p:cNvCxnSpPr>
          <p:nvPr userDrawn="1"/>
        </p:nvCxnSpPr>
        <p:spPr>
          <a:xfrm>
            <a:off x="6096738" y="2408272"/>
            <a:ext cx="0" cy="22367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DC9849C0-607A-4C46-2B81-8F187F185A1B}"/>
              </a:ext>
            </a:extLst>
          </p:cNvPr>
          <p:cNvCxnSpPr>
            <a:stCxn id="41" idx="2"/>
            <a:endCxn id="25" idx="0"/>
          </p:cNvCxnSpPr>
          <p:nvPr userDrawn="1"/>
        </p:nvCxnSpPr>
        <p:spPr>
          <a:xfrm rot="5400000">
            <a:off x="4928086" y="1463290"/>
            <a:ext cx="223670" cy="2113635"/>
          </a:xfrm>
          <a:prstGeom prst="bentConnector3">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2E4DFFDE-0D58-54F5-643A-FB57A34C43E2}"/>
              </a:ext>
            </a:extLst>
          </p:cNvPr>
          <p:cNvCxnSpPr>
            <a:stCxn id="41" idx="2"/>
            <a:endCxn id="14" idx="0"/>
          </p:cNvCxnSpPr>
          <p:nvPr userDrawn="1"/>
        </p:nvCxnSpPr>
        <p:spPr>
          <a:xfrm rot="5400000">
            <a:off x="3871268" y="406472"/>
            <a:ext cx="223670" cy="4227270"/>
          </a:xfrm>
          <a:prstGeom prst="bentConnector3">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FA1D478D-4C89-CABA-DCB4-A83D90BE66A8}"/>
              </a:ext>
            </a:extLst>
          </p:cNvPr>
          <p:cNvCxnSpPr>
            <a:stCxn id="41" idx="2"/>
            <a:endCxn id="33" idx="0"/>
          </p:cNvCxnSpPr>
          <p:nvPr userDrawn="1"/>
        </p:nvCxnSpPr>
        <p:spPr>
          <a:xfrm rot="16200000" flipH="1">
            <a:off x="7041720" y="1463289"/>
            <a:ext cx="223670" cy="2113635"/>
          </a:xfrm>
          <a:prstGeom prst="bentConnector3">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3C1F7CA-B4F2-8ABA-6A2B-DED7826C0220}"/>
              </a:ext>
            </a:extLst>
          </p:cNvPr>
          <p:cNvCxnSpPr>
            <a:stCxn id="41" idx="2"/>
            <a:endCxn id="37" idx="0"/>
          </p:cNvCxnSpPr>
          <p:nvPr userDrawn="1"/>
        </p:nvCxnSpPr>
        <p:spPr>
          <a:xfrm rot="16200000" flipH="1">
            <a:off x="8098537" y="406472"/>
            <a:ext cx="223670" cy="4227269"/>
          </a:xfrm>
          <a:prstGeom prst="bentConnector3">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3134265"/>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iagram (Org chart) – Portraits">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6124C5C4-B7C5-FE43-90FE-C6053D04EDF3}"/>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159823F1-73C1-5E08-8788-237D359F75E7}"/>
              </a:ext>
            </a:extLst>
          </p:cNvPr>
          <p:cNvSpPr>
            <a:spLocks noGrp="1"/>
          </p:cNvSpPr>
          <p:nvPr>
            <p:ph type="ftr" sz="quarter" idx="102"/>
          </p:nvPr>
        </p:nvSpPr>
        <p:spPr/>
        <p:txBody>
          <a:bodyPr/>
          <a:lstStyle/>
          <a:p>
            <a:r>
              <a:rPr lang="en-GB"/>
              <a:t>Copyright © 2023 HCL Technologies | Confidential</a:t>
            </a:r>
            <a:endParaRPr lang="en-GB" dirty="0"/>
          </a:p>
        </p:txBody>
      </p:sp>
      <p:sp>
        <p:nvSpPr>
          <p:cNvPr id="5" name="Title 1">
            <a:extLst>
              <a:ext uri="{FF2B5EF4-FFF2-40B4-BE49-F238E27FC236}">
                <a16:creationId xmlns:a16="http://schemas.microsoft.com/office/drawing/2014/main" id="{CDF4D843-E6CB-7F01-9919-3A4BE7A50B84}"/>
              </a:ext>
            </a:extLst>
          </p:cNvPr>
          <p:cNvSpPr>
            <a:spLocks noGrp="1"/>
          </p:cNvSpPr>
          <p:nvPr>
            <p:ph type="title"/>
          </p:nvPr>
        </p:nvSpPr>
        <p:spPr>
          <a:xfrm>
            <a:off x="864001" y="860400"/>
            <a:ext cx="10429473" cy="553998"/>
          </a:xfrm>
        </p:spPr>
        <p:txBody>
          <a:bodyPr/>
          <a:lstStyle>
            <a:lvl1pPr>
              <a:defRPr sz="4000"/>
            </a:lvl1pPr>
          </a:lstStyle>
          <a:p>
            <a:r>
              <a:rPr lang="en-GB"/>
              <a:t>Click to edit Master title style</a:t>
            </a:r>
            <a:endParaRPr lang="en-US" dirty="0"/>
          </a:p>
        </p:txBody>
      </p:sp>
      <p:sp>
        <p:nvSpPr>
          <p:cNvPr id="41" name="Name Level 1">
            <a:extLst>
              <a:ext uri="{FF2B5EF4-FFF2-40B4-BE49-F238E27FC236}">
                <a16:creationId xmlns:a16="http://schemas.microsoft.com/office/drawing/2014/main" id="{510C8742-663B-D61D-E283-ED07713DF322}"/>
              </a:ext>
            </a:extLst>
          </p:cNvPr>
          <p:cNvSpPr>
            <a:spLocks noGrp="1"/>
          </p:cNvSpPr>
          <p:nvPr>
            <p:ph type="body" sz="quarter" idx="101" hasCustomPrompt="1"/>
          </p:nvPr>
        </p:nvSpPr>
        <p:spPr>
          <a:xfrm>
            <a:off x="4610911" y="1428472"/>
            <a:ext cx="2970178" cy="979800"/>
          </a:xfrm>
          <a:prstGeom prst="roundRect">
            <a:avLst>
              <a:gd name="adj" fmla="val 6055"/>
            </a:avLst>
          </a:prstGeom>
          <a:solidFill>
            <a:schemeClr val="accent3"/>
          </a:solidFill>
        </p:spPr>
        <p:txBody>
          <a:bodyPr wrap="square" lIns="1224000" tIns="144000" rIns="144000" bIns="144000" anchor="ctr">
            <a:noAutofit/>
          </a:bodyPr>
          <a:lstStyle>
            <a:lvl1pPr>
              <a:lnSpc>
                <a:spcPct val="100000"/>
              </a:lnSpc>
              <a:spcBef>
                <a:spcPts val="0"/>
              </a:spcBef>
              <a:spcAft>
                <a:spcPts val="200"/>
              </a:spcAft>
              <a:defRPr sz="1200">
                <a:solidFill>
                  <a:schemeClr val="bg1"/>
                </a:solidFill>
                <a:latin typeface="+mj-lt"/>
              </a:defRPr>
            </a:lvl1pPr>
            <a:lvl2pPr marL="0" indent="0">
              <a:spcBef>
                <a:spcPts val="0"/>
              </a:spcBef>
              <a:spcAft>
                <a:spcPts val="300"/>
              </a:spcAft>
              <a:buFontTx/>
              <a:buNone/>
              <a:defRPr sz="1000">
                <a:solidFill>
                  <a:schemeClr val="bg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a:p>
            <a:pPr lvl="2"/>
            <a:r>
              <a:rPr lang="en-US" dirty="0"/>
              <a:t>Short description</a:t>
            </a:r>
          </a:p>
        </p:txBody>
      </p:sp>
      <p:sp>
        <p:nvSpPr>
          <p:cNvPr id="77" name="Picture Placeholder 1">
            <a:extLst>
              <a:ext uri="{FF2B5EF4-FFF2-40B4-BE49-F238E27FC236}">
                <a16:creationId xmlns:a16="http://schemas.microsoft.com/office/drawing/2014/main" id="{A5F2347B-5AAE-1350-38DA-19508C94E4CA}"/>
              </a:ext>
            </a:extLst>
          </p:cNvPr>
          <p:cNvSpPr>
            <a:spLocks noGrp="1" noChangeAspect="1"/>
          </p:cNvSpPr>
          <p:nvPr>
            <p:ph type="pic" sz="quarter" idx="71" hasCustomPrompt="1"/>
          </p:nvPr>
        </p:nvSpPr>
        <p:spPr>
          <a:xfrm>
            <a:off x="4610911" y="1428472"/>
            <a:ext cx="923197" cy="979800"/>
          </a:xfrm>
          <a:custGeom>
            <a:avLst/>
            <a:gdLst>
              <a:gd name="connsiteX0" fmla="*/ 54542 w 923197"/>
              <a:gd name="connsiteY0" fmla="*/ 0 h 979800"/>
              <a:gd name="connsiteX1" fmla="*/ 755073 w 923197"/>
              <a:gd name="connsiteY1" fmla="*/ 0 h 979800"/>
              <a:gd name="connsiteX2" fmla="*/ 868655 w 923197"/>
              <a:gd name="connsiteY2" fmla="*/ 0 h 979800"/>
              <a:gd name="connsiteX3" fmla="*/ 923197 w 923197"/>
              <a:gd name="connsiteY3" fmla="*/ 0 h 979800"/>
              <a:gd name="connsiteX4" fmla="*/ 923197 w 923197"/>
              <a:gd name="connsiteY4" fmla="*/ 54542 h 979800"/>
              <a:gd name="connsiteX5" fmla="*/ 923197 w 923197"/>
              <a:gd name="connsiteY5" fmla="*/ 924658 h 979800"/>
              <a:gd name="connsiteX6" fmla="*/ 923197 w 923197"/>
              <a:gd name="connsiteY6" fmla="*/ 979800 h 979800"/>
              <a:gd name="connsiteX7" fmla="*/ 755073 w 923197"/>
              <a:gd name="connsiteY7" fmla="*/ 979800 h 979800"/>
              <a:gd name="connsiteX8" fmla="*/ 755073 w 923197"/>
              <a:gd name="connsiteY8" fmla="*/ 979200 h 979800"/>
              <a:gd name="connsiteX9" fmla="*/ 54542 w 923197"/>
              <a:gd name="connsiteY9" fmla="*/ 979200 h 979800"/>
              <a:gd name="connsiteX10" fmla="*/ 0 w 923197"/>
              <a:gd name="connsiteY10" fmla="*/ 924658 h 979800"/>
              <a:gd name="connsiteX11" fmla="*/ 0 w 923197"/>
              <a:gd name="connsiteY11" fmla="*/ 54542 h 979800"/>
              <a:gd name="connsiteX12" fmla="*/ 54542 w 923197"/>
              <a:gd name="connsiteY12" fmla="*/ 0 h 97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3197" h="979800">
                <a:moveTo>
                  <a:pt x="54542" y="0"/>
                </a:moveTo>
                <a:lnTo>
                  <a:pt x="755073" y="0"/>
                </a:lnTo>
                <a:lnTo>
                  <a:pt x="868655" y="0"/>
                </a:lnTo>
                <a:lnTo>
                  <a:pt x="923197" y="0"/>
                </a:lnTo>
                <a:lnTo>
                  <a:pt x="923197" y="54542"/>
                </a:lnTo>
                <a:lnTo>
                  <a:pt x="923197" y="924658"/>
                </a:lnTo>
                <a:lnTo>
                  <a:pt x="923197" y="979800"/>
                </a:lnTo>
                <a:lnTo>
                  <a:pt x="755073" y="979800"/>
                </a:lnTo>
                <a:lnTo>
                  <a:pt x="755073" y="979200"/>
                </a:lnTo>
                <a:lnTo>
                  <a:pt x="54542" y="979200"/>
                </a:lnTo>
                <a:cubicBezTo>
                  <a:pt x="24419" y="979200"/>
                  <a:pt x="0" y="954781"/>
                  <a:pt x="0" y="924658"/>
                </a:cubicBezTo>
                <a:lnTo>
                  <a:pt x="0" y="54542"/>
                </a:lnTo>
                <a:cubicBezTo>
                  <a:pt x="0" y="24419"/>
                  <a:pt x="24419" y="0"/>
                  <a:pt x="54542"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14" name="Name Level 2A">
            <a:extLst>
              <a:ext uri="{FF2B5EF4-FFF2-40B4-BE49-F238E27FC236}">
                <a16:creationId xmlns:a16="http://schemas.microsoft.com/office/drawing/2014/main" id="{C20C3017-EB06-2873-AFE8-20F6803EA200}"/>
              </a:ext>
            </a:extLst>
          </p:cNvPr>
          <p:cNvSpPr>
            <a:spLocks noGrp="1"/>
          </p:cNvSpPr>
          <p:nvPr>
            <p:ph type="body" sz="quarter" idx="80" hasCustomPrompt="1"/>
          </p:nvPr>
        </p:nvSpPr>
        <p:spPr>
          <a:xfrm>
            <a:off x="899999" y="2631942"/>
            <a:ext cx="1938937" cy="979800"/>
          </a:xfrm>
          <a:prstGeom prst="roundRect">
            <a:avLst>
              <a:gd name="adj" fmla="val 6055"/>
            </a:avLst>
          </a:prstGeom>
          <a:solidFill>
            <a:schemeClr val="accent4"/>
          </a:solidFill>
        </p:spPr>
        <p:txBody>
          <a:bodyPr wrap="square" lIns="720000" tIns="144000" rIns="144000" bIns="144000" anchor="ctr">
            <a:noAutofit/>
          </a:bodyPr>
          <a:lstStyle>
            <a:lvl1pPr>
              <a:lnSpc>
                <a:spcPct val="100000"/>
              </a:lnSpc>
              <a:spcBef>
                <a:spcPts val="0"/>
              </a:spcBef>
              <a:spcAft>
                <a:spcPts val="200"/>
              </a:spcAft>
              <a:defRPr sz="1100">
                <a:solidFill>
                  <a:schemeClr val="bg1"/>
                </a:solidFill>
                <a:latin typeface="+mj-lt"/>
              </a:defRPr>
            </a:lvl1pPr>
            <a:lvl2pPr marL="0" indent="0">
              <a:spcBef>
                <a:spcPts val="0"/>
              </a:spcBef>
              <a:spcAft>
                <a:spcPts val="300"/>
              </a:spcAft>
              <a:buFontTx/>
              <a:buNone/>
              <a:defRPr sz="900">
                <a:solidFill>
                  <a:schemeClr val="bg1"/>
                </a:solidFill>
                <a:latin typeface="+mn-lt"/>
              </a:defRPr>
            </a:lvl2pPr>
            <a:lvl3pPr marL="0" indent="0">
              <a:spcBef>
                <a:spcPts val="600"/>
              </a:spcBef>
              <a:spcAft>
                <a:spcPts val="600"/>
              </a:spcAft>
              <a:buClrTx/>
              <a:buFont typeface="HCLTech Roobert Light" panose="020B0604020202020204" pitchFamily="34" charset="0"/>
              <a:buNone/>
              <a:defRPr sz="8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a:p>
            <a:pPr lvl="2"/>
            <a:r>
              <a:rPr lang="en-US" dirty="0"/>
              <a:t>Short description</a:t>
            </a:r>
          </a:p>
        </p:txBody>
      </p:sp>
      <p:sp>
        <p:nvSpPr>
          <p:cNvPr id="78" name="Picture Placeholder 2A">
            <a:extLst>
              <a:ext uri="{FF2B5EF4-FFF2-40B4-BE49-F238E27FC236}">
                <a16:creationId xmlns:a16="http://schemas.microsoft.com/office/drawing/2014/main" id="{C456C02C-E415-CC9E-330E-DE4C2A7288B7}"/>
              </a:ext>
            </a:extLst>
          </p:cNvPr>
          <p:cNvSpPr>
            <a:spLocks noGrp="1" noChangeAspect="1"/>
          </p:cNvSpPr>
          <p:nvPr>
            <p:ph type="pic" sz="quarter" idx="107" hasCustomPrompt="1"/>
          </p:nvPr>
        </p:nvSpPr>
        <p:spPr>
          <a:xfrm>
            <a:off x="898525" y="2631942"/>
            <a:ext cx="606274" cy="979800"/>
          </a:xfrm>
          <a:custGeom>
            <a:avLst/>
            <a:gdLst>
              <a:gd name="connsiteX0" fmla="*/ 59973 w 606274"/>
              <a:gd name="connsiteY0" fmla="*/ 0 h 979800"/>
              <a:gd name="connsiteX1" fmla="*/ 438150 w 606274"/>
              <a:gd name="connsiteY1" fmla="*/ 0 h 979800"/>
              <a:gd name="connsiteX2" fmla="*/ 546301 w 606274"/>
              <a:gd name="connsiteY2" fmla="*/ 0 h 979800"/>
              <a:gd name="connsiteX3" fmla="*/ 606274 w 606274"/>
              <a:gd name="connsiteY3" fmla="*/ 0 h 979800"/>
              <a:gd name="connsiteX4" fmla="*/ 606274 w 606274"/>
              <a:gd name="connsiteY4" fmla="*/ 59973 h 979800"/>
              <a:gd name="connsiteX5" fmla="*/ 606274 w 606274"/>
              <a:gd name="connsiteY5" fmla="*/ 919827 h 979800"/>
              <a:gd name="connsiteX6" fmla="*/ 606274 w 606274"/>
              <a:gd name="connsiteY6" fmla="*/ 979800 h 979800"/>
              <a:gd name="connsiteX7" fmla="*/ 546301 w 606274"/>
              <a:gd name="connsiteY7" fmla="*/ 979800 h 979800"/>
              <a:gd name="connsiteX8" fmla="*/ 438150 w 606274"/>
              <a:gd name="connsiteY8" fmla="*/ 979800 h 979800"/>
              <a:gd name="connsiteX9" fmla="*/ 59973 w 606274"/>
              <a:gd name="connsiteY9" fmla="*/ 979800 h 979800"/>
              <a:gd name="connsiteX10" fmla="*/ 0 w 606274"/>
              <a:gd name="connsiteY10" fmla="*/ 919827 h 979800"/>
              <a:gd name="connsiteX11" fmla="*/ 0 w 606274"/>
              <a:gd name="connsiteY11" fmla="*/ 59973 h 979800"/>
              <a:gd name="connsiteX12" fmla="*/ 59973 w 606274"/>
              <a:gd name="connsiteY12" fmla="*/ 0 h 97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6274" h="979800">
                <a:moveTo>
                  <a:pt x="59973" y="0"/>
                </a:moveTo>
                <a:lnTo>
                  <a:pt x="438150" y="0"/>
                </a:lnTo>
                <a:lnTo>
                  <a:pt x="546301" y="0"/>
                </a:lnTo>
                <a:lnTo>
                  <a:pt x="606274" y="0"/>
                </a:lnTo>
                <a:lnTo>
                  <a:pt x="606274" y="59973"/>
                </a:lnTo>
                <a:lnTo>
                  <a:pt x="606274" y="919827"/>
                </a:lnTo>
                <a:lnTo>
                  <a:pt x="606274" y="979800"/>
                </a:lnTo>
                <a:lnTo>
                  <a:pt x="546301" y="979800"/>
                </a:lnTo>
                <a:lnTo>
                  <a:pt x="438150" y="979800"/>
                </a:lnTo>
                <a:lnTo>
                  <a:pt x="59973" y="979800"/>
                </a:lnTo>
                <a:cubicBezTo>
                  <a:pt x="26851" y="979800"/>
                  <a:pt x="0" y="952949"/>
                  <a:pt x="0" y="919827"/>
                </a:cubicBezTo>
                <a:lnTo>
                  <a:pt x="0" y="59973"/>
                </a:lnTo>
                <a:cubicBezTo>
                  <a:pt x="0" y="26851"/>
                  <a:pt x="26851" y="0"/>
                  <a:pt x="59973"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20" name="Name Level 3A">
            <a:extLst>
              <a:ext uri="{FF2B5EF4-FFF2-40B4-BE49-F238E27FC236}">
                <a16:creationId xmlns:a16="http://schemas.microsoft.com/office/drawing/2014/main" id="{6EDE1F74-8EE3-DAB5-FCE8-D68BBF95B589}"/>
              </a:ext>
            </a:extLst>
          </p:cNvPr>
          <p:cNvSpPr>
            <a:spLocks noGrp="1"/>
          </p:cNvSpPr>
          <p:nvPr>
            <p:ph type="body" sz="quarter" idx="82" hasCustomPrompt="1"/>
          </p:nvPr>
        </p:nvSpPr>
        <p:spPr>
          <a:xfrm>
            <a:off x="899999" y="3791742"/>
            <a:ext cx="1938937" cy="603632"/>
          </a:xfrm>
          <a:prstGeom prst="roundRect">
            <a:avLst>
              <a:gd name="adj" fmla="val 9842"/>
            </a:avLst>
          </a:prstGeom>
          <a:solidFill>
            <a:srgbClr val="E6EBF5">
              <a:alpha val="70000"/>
            </a:srgbClr>
          </a:solidFill>
        </p:spPr>
        <p:txBody>
          <a:bodyPr wrap="square" lIns="720000" tIns="108000" rIns="144000" bIns="108000" anchor="ctr">
            <a:noAutofit/>
          </a:bodyPr>
          <a:lstStyle>
            <a:lvl1pPr>
              <a:lnSpc>
                <a:spcPct val="100000"/>
              </a:lnSpc>
              <a:spcBef>
                <a:spcPts val="0"/>
              </a:spcBef>
              <a:spcAft>
                <a:spcPts val="200"/>
              </a:spcAft>
              <a:defRPr sz="1100">
                <a:solidFill>
                  <a:schemeClr val="tx1"/>
                </a:solidFill>
                <a:latin typeface="+mj-lt"/>
              </a:defRPr>
            </a:lvl1pPr>
            <a:lvl2pPr marL="0" indent="0">
              <a:spcBef>
                <a:spcPts val="0"/>
              </a:spcBef>
              <a:spcAft>
                <a:spcPts val="300"/>
              </a:spcAft>
              <a:buFontTx/>
              <a:buNone/>
              <a:defRPr sz="9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79" name="Picture Placeholder 3A">
            <a:extLst>
              <a:ext uri="{FF2B5EF4-FFF2-40B4-BE49-F238E27FC236}">
                <a16:creationId xmlns:a16="http://schemas.microsoft.com/office/drawing/2014/main" id="{29812621-7EC3-B454-C3E3-19C2EF759238}"/>
              </a:ext>
            </a:extLst>
          </p:cNvPr>
          <p:cNvSpPr>
            <a:spLocks noGrp="1" noChangeAspect="1"/>
          </p:cNvSpPr>
          <p:nvPr>
            <p:ph type="pic" sz="quarter" idx="104" hasCustomPrompt="1"/>
          </p:nvPr>
        </p:nvSpPr>
        <p:spPr>
          <a:xfrm>
            <a:off x="899999" y="3791742"/>
            <a:ext cx="604800" cy="604800"/>
          </a:xfrm>
          <a:custGeom>
            <a:avLst/>
            <a:gdLst>
              <a:gd name="connsiteX0" fmla="*/ 57928 w 604800"/>
              <a:gd name="connsiteY0" fmla="*/ 0 h 604800"/>
              <a:gd name="connsiteX1" fmla="*/ 436676 w 604800"/>
              <a:gd name="connsiteY1" fmla="*/ 0 h 604800"/>
              <a:gd name="connsiteX2" fmla="*/ 546872 w 604800"/>
              <a:gd name="connsiteY2" fmla="*/ 0 h 604800"/>
              <a:gd name="connsiteX3" fmla="*/ 604800 w 604800"/>
              <a:gd name="connsiteY3" fmla="*/ 0 h 604800"/>
              <a:gd name="connsiteX4" fmla="*/ 604800 w 604800"/>
              <a:gd name="connsiteY4" fmla="*/ 57928 h 604800"/>
              <a:gd name="connsiteX5" fmla="*/ 604800 w 604800"/>
              <a:gd name="connsiteY5" fmla="*/ 546872 h 604800"/>
              <a:gd name="connsiteX6" fmla="*/ 604800 w 604800"/>
              <a:gd name="connsiteY6" fmla="*/ 604800 h 604800"/>
              <a:gd name="connsiteX7" fmla="*/ 546872 w 604800"/>
              <a:gd name="connsiteY7" fmla="*/ 604800 h 604800"/>
              <a:gd name="connsiteX8" fmla="*/ 436676 w 604800"/>
              <a:gd name="connsiteY8" fmla="*/ 604800 h 604800"/>
              <a:gd name="connsiteX9" fmla="*/ 57928 w 604800"/>
              <a:gd name="connsiteY9" fmla="*/ 604800 h 604800"/>
              <a:gd name="connsiteX10" fmla="*/ 0 w 604800"/>
              <a:gd name="connsiteY10" fmla="*/ 546872 h 604800"/>
              <a:gd name="connsiteX11" fmla="*/ 0 w 604800"/>
              <a:gd name="connsiteY11" fmla="*/ 57928 h 604800"/>
              <a:gd name="connsiteX12" fmla="*/ 57928 w 604800"/>
              <a:gd name="connsiteY12" fmla="*/ 0 h 6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4800" h="604800">
                <a:moveTo>
                  <a:pt x="57928" y="0"/>
                </a:moveTo>
                <a:lnTo>
                  <a:pt x="436676" y="0"/>
                </a:lnTo>
                <a:lnTo>
                  <a:pt x="546872" y="0"/>
                </a:lnTo>
                <a:lnTo>
                  <a:pt x="604800" y="0"/>
                </a:lnTo>
                <a:lnTo>
                  <a:pt x="604800" y="57928"/>
                </a:lnTo>
                <a:lnTo>
                  <a:pt x="604800" y="546872"/>
                </a:lnTo>
                <a:lnTo>
                  <a:pt x="604800" y="604800"/>
                </a:lnTo>
                <a:lnTo>
                  <a:pt x="546872" y="604800"/>
                </a:lnTo>
                <a:lnTo>
                  <a:pt x="436676" y="604800"/>
                </a:lnTo>
                <a:lnTo>
                  <a:pt x="57928" y="604800"/>
                </a:lnTo>
                <a:cubicBezTo>
                  <a:pt x="25935" y="604800"/>
                  <a:pt x="0" y="578865"/>
                  <a:pt x="0" y="546872"/>
                </a:cubicBezTo>
                <a:lnTo>
                  <a:pt x="0" y="57928"/>
                </a:lnTo>
                <a:cubicBezTo>
                  <a:pt x="0" y="25935"/>
                  <a:pt x="25935" y="0"/>
                  <a:pt x="57928"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22" name="Name Level 4A">
            <a:extLst>
              <a:ext uri="{FF2B5EF4-FFF2-40B4-BE49-F238E27FC236}">
                <a16:creationId xmlns:a16="http://schemas.microsoft.com/office/drawing/2014/main" id="{5130E8A3-7D60-0998-7CC8-1B015FE99D33}"/>
              </a:ext>
            </a:extLst>
          </p:cNvPr>
          <p:cNvSpPr>
            <a:spLocks noGrp="1"/>
          </p:cNvSpPr>
          <p:nvPr>
            <p:ph type="body" sz="quarter" idx="83" hasCustomPrompt="1"/>
          </p:nvPr>
        </p:nvSpPr>
        <p:spPr>
          <a:xfrm>
            <a:off x="899999" y="4575374"/>
            <a:ext cx="1938937" cy="603632"/>
          </a:xfrm>
          <a:prstGeom prst="roundRect">
            <a:avLst>
              <a:gd name="adj" fmla="val 9842"/>
            </a:avLst>
          </a:prstGeom>
          <a:solidFill>
            <a:srgbClr val="E6EBF5">
              <a:alpha val="70000"/>
            </a:srgbClr>
          </a:solidFill>
        </p:spPr>
        <p:txBody>
          <a:bodyPr wrap="square" lIns="720000" tIns="108000" rIns="144000" bIns="108000" anchor="ctr">
            <a:noAutofit/>
          </a:bodyPr>
          <a:lstStyle>
            <a:lvl1pPr>
              <a:lnSpc>
                <a:spcPct val="100000"/>
              </a:lnSpc>
              <a:spcBef>
                <a:spcPts val="0"/>
              </a:spcBef>
              <a:spcAft>
                <a:spcPts val="200"/>
              </a:spcAft>
              <a:defRPr sz="1100">
                <a:solidFill>
                  <a:schemeClr val="tx1"/>
                </a:solidFill>
                <a:latin typeface="+mj-lt"/>
              </a:defRPr>
            </a:lvl1pPr>
            <a:lvl2pPr marL="0" indent="0">
              <a:spcBef>
                <a:spcPts val="0"/>
              </a:spcBef>
              <a:spcAft>
                <a:spcPts val="300"/>
              </a:spcAft>
              <a:buFontTx/>
              <a:buNone/>
              <a:defRPr sz="9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80" name="Picture Placeholder 4A">
            <a:extLst>
              <a:ext uri="{FF2B5EF4-FFF2-40B4-BE49-F238E27FC236}">
                <a16:creationId xmlns:a16="http://schemas.microsoft.com/office/drawing/2014/main" id="{00442D3A-3D9A-884A-D322-CF0E560A566A}"/>
              </a:ext>
            </a:extLst>
          </p:cNvPr>
          <p:cNvSpPr>
            <a:spLocks noGrp="1" noChangeAspect="1"/>
          </p:cNvSpPr>
          <p:nvPr>
            <p:ph type="pic" sz="quarter" idx="109" hasCustomPrompt="1"/>
          </p:nvPr>
        </p:nvSpPr>
        <p:spPr>
          <a:xfrm>
            <a:off x="899999" y="4574206"/>
            <a:ext cx="604800" cy="604800"/>
          </a:xfrm>
          <a:custGeom>
            <a:avLst/>
            <a:gdLst>
              <a:gd name="connsiteX0" fmla="*/ 57928 w 604800"/>
              <a:gd name="connsiteY0" fmla="*/ 0 h 604800"/>
              <a:gd name="connsiteX1" fmla="*/ 436676 w 604800"/>
              <a:gd name="connsiteY1" fmla="*/ 0 h 604800"/>
              <a:gd name="connsiteX2" fmla="*/ 546872 w 604800"/>
              <a:gd name="connsiteY2" fmla="*/ 0 h 604800"/>
              <a:gd name="connsiteX3" fmla="*/ 604800 w 604800"/>
              <a:gd name="connsiteY3" fmla="*/ 0 h 604800"/>
              <a:gd name="connsiteX4" fmla="*/ 604800 w 604800"/>
              <a:gd name="connsiteY4" fmla="*/ 57928 h 604800"/>
              <a:gd name="connsiteX5" fmla="*/ 604800 w 604800"/>
              <a:gd name="connsiteY5" fmla="*/ 546872 h 604800"/>
              <a:gd name="connsiteX6" fmla="*/ 604800 w 604800"/>
              <a:gd name="connsiteY6" fmla="*/ 604800 h 604800"/>
              <a:gd name="connsiteX7" fmla="*/ 546872 w 604800"/>
              <a:gd name="connsiteY7" fmla="*/ 604800 h 604800"/>
              <a:gd name="connsiteX8" fmla="*/ 436676 w 604800"/>
              <a:gd name="connsiteY8" fmla="*/ 604800 h 604800"/>
              <a:gd name="connsiteX9" fmla="*/ 57928 w 604800"/>
              <a:gd name="connsiteY9" fmla="*/ 604800 h 604800"/>
              <a:gd name="connsiteX10" fmla="*/ 0 w 604800"/>
              <a:gd name="connsiteY10" fmla="*/ 546872 h 604800"/>
              <a:gd name="connsiteX11" fmla="*/ 0 w 604800"/>
              <a:gd name="connsiteY11" fmla="*/ 57928 h 604800"/>
              <a:gd name="connsiteX12" fmla="*/ 57928 w 604800"/>
              <a:gd name="connsiteY12" fmla="*/ 0 h 6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4800" h="604800">
                <a:moveTo>
                  <a:pt x="57928" y="0"/>
                </a:moveTo>
                <a:lnTo>
                  <a:pt x="436676" y="0"/>
                </a:lnTo>
                <a:lnTo>
                  <a:pt x="546872" y="0"/>
                </a:lnTo>
                <a:lnTo>
                  <a:pt x="604800" y="0"/>
                </a:lnTo>
                <a:lnTo>
                  <a:pt x="604800" y="57928"/>
                </a:lnTo>
                <a:lnTo>
                  <a:pt x="604800" y="546872"/>
                </a:lnTo>
                <a:lnTo>
                  <a:pt x="604800" y="604800"/>
                </a:lnTo>
                <a:lnTo>
                  <a:pt x="546872" y="604800"/>
                </a:lnTo>
                <a:lnTo>
                  <a:pt x="436676" y="604800"/>
                </a:lnTo>
                <a:lnTo>
                  <a:pt x="57928" y="604800"/>
                </a:lnTo>
                <a:cubicBezTo>
                  <a:pt x="25935" y="604800"/>
                  <a:pt x="0" y="578865"/>
                  <a:pt x="0" y="546872"/>
                </a:cubicBezTo>
                <a:lnTo>
                  <a:pt x="0" y="57928"/>
                </a:lnTo>
                <a:cubicBezTo>
                  <a:pt x="0" y="25935"/>
                  <a:pt x="25935" y="0"/>
                  <a:pt x="57928"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24" name="Name Level 5A">
            <a:extLst>
              <a:ext uri="{FF2B5EF4-FFF2-40B4-BE49-F238E27FC236}">
                <a16:creationId xmlns:a16="http://schemas.microsoft.com/office/drawing/2014/main" id="{E4983119-FC73-97A5-E77B-A83F9D479FBE}"/>
              </a:ext>
            </a:extLst>
          </p:cNvPr>
          <p:cNvSpPr>
            <a:spLocks noGrp="1"/>
          </p:cNvSpPr>
          <p:nvPr>
            <p:ph type="body" sz="quarter" idx="84" hasCustomPrompt="1"/>
          </p:nvPr>
        </p:nvSpPr>
        <p:spPr>
          <a:xfrm>
            <a:off x="899999" y="5359006"/>
            <a:ext cx="1938937" cy="603632"/>
          </a:xfrm>
          <a:prstGeom prst="roundRect">
            <a:avLst>
              <a:gd name="adj" fmla="val 9842"/>
            </a:avLst>
          </a:prstGeom>
          <a:solidFill>
            <a:srgbClr val="E6EBF5">
              <a:alpha val="70000"/>
            </a:srgbClr>
          </a:solidFill>
        </p:spPr>
        <p:txBody>
          <a:bodyPr wrap="square" lIns="720000" tIns="108000" rIns="144000" bIns="108000" anchor="ctr">
            <a:noAutofit/>
          </a:bodyPr>
          <a:lstStyle>
            <a:lvl1pPr>
              <a:lnSpc>
                <a:spcPct val="100000"/>
              </a:lnSpc>
              <a:spcBef>
                <a:spcPts val="0"/>
              </a:spcBef>
              <a:spcAft>
                <a:spcPts val="200"/>
              </a:spcAft>
              <a:defRPr sz="1100">
                <a:solidFill>
                  <a:schemeClr val="tx1"/>
                </a:solidFill>
                <a:latin typeface="+mj-lt"/>
              </a:defRPr>
            </a:lvl1pPr>
            <a:lvl2pPr marL="0" indent="0">
              <a:spcBef>
                <a:spcPts val="0"/>
              </a:spcBef>
              <a:spcAft>
                <a:spcPts val="300"/>
              </a:spcAft>
              <a:buFontTx/>
              <a:buNone/>
              <a:defRPr sz="9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81" name="Picture Placeholder 5A">
            <a:extLst>
              <a:ext uri="{FF2B5EF4-FFF2-40B4-BE49-F238E27FC236}">
                <a16:creationId xmlns:a16="http://schemas.microsoft.com/office/drawing/2014/main" id="{4E569BA5-E532-B744-D21A-5A77664CF1FC}"/>
              </a:ext>
            </a:extLst>
          </p:cNvPr>
          <p:cNvSpPr>
            <a:spLocks noGrp="1" noChangeAspect="1"/>
          </p:cNvSpPr>
          <p:nvPr>
            <p:ph type="pic" sz="quarter" idx="110" hasCustomPrompt="1"/>
          </p:nvPr>
        </p:nvSpPr>
        <p:spPr>
          <a:xfrm>
            <a:off x="899999" y="5357838"/>
            <a:ext cx="604800" cy="604800"/>
          </a:xfrm>
          <a:custGeom>
            <a:avLst/>
            <a:gdLst>
              <a:gd name="connsiteX0" fmla="*/ 57928 w 604800"/>
              <a:gd name="connsiteY0" fmla="*/ 0 h 604800"/>
              <a:gd name="connsiteX1" fmla="*/ 436676 w 604800"/>
              <a:gd name="connsiteY1" fmla="*/ 0 h 604800"/>
              <a:gd name="connsiteX2" fmla="*/ 546872 w 604800"/>
              <a:gd name="connsiteY2" fmla="*/ 0 h 604800"/>
              <a:gd name="connsiteX3" fmla="*/ 604800 w 604800"/>
              <a:gd name="connsiteY3" fmla="*/ 0 h 604800"/>
              <a:gd name="connsiteX4" fmla="*/ 604800 w 604800"/>
              <a:gd name="connsiteY4" fmla="*/ 57928 h 604800"/>
              <a:gd name="connsiteX5" fmla="*/ 604800 w 604800"/>
              <a:gd name="connsiteY5" fmla="*/ 546872 h 604800"/>
              <a:gd name="connsiteX6" fmla="*/ 604800 w 604800"/>
              <a:gd name="connsiteY6" fmla="*/ 604800 h 604800"/>
              <a:gd name="connsiteX7" fmla="*/ 546872 w 604800"/>
              <a:gd name="connsiteY7" fmla="*/ 604800 h 604800"/>
              <a:gd name="connsiteX8" fmla="*/ 436676 w 604800"/>
              <a:gd name="connsiteY8" fmla="*/ 604800 h 604800"/>
              <a:gd name="connsiteX9" fmla="*/ 57928 w 604800"/>
              <a:gd name="connsiteY9" fmla="*/ 604800 h 604800"/>
              <a:gd name="connsiteX10" fmla="*/ 0 w 604800"/>
              <a:gd name="connsiteY10" fmla="*/ 546872 h 604800"/>
              <a:gd name="connsiteX11" fmla="*/ 0 w 604800"/>
              <a:gd name="connsiteY11" fmla="*/ 57928 h 604800"/>
              <a:gd name="connsiteX12" fmla="*/ 57928 w 604800"/>
              <a:gd name="connsiteY12" fmla="*/ 0 h 6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4800" h="604800">
                <a:moveTo>
                  <a:pt x="57928" y="0"/>
                </a:moveTo>
                <a:lnTo>
                  <a:pt x="436676" y="0"/>
                </a:lnTo>
                <a:lnTo>
                  <a:pt x="546872" y="0"/>
                </a:lnTo>
                <a:lnTo>
                  <a:pt x="604800" y="0"/>
                </a:lnTo>
                <a:lnTo>
                  <a:pt x="604800" y="57928"/>
                </a:lnTo>
                <a:lnTo>
                  <a:pt x="604800" y="546872"/>
                </a:lnTo>
                <a:lnTo>
                  <a:pt x="604800" y="604800"/>
                </a:lnTo>
                <a:lnTo>
                  <a:pt x="546872" y="604800"/>
                </a:lnTo>
                <a:lnTo>
                  <a:pt x="436676" y="604800"/>
                </a:lnTo>
                <a:lnTo>
                  <a:pt x="57928" y="604800"/>
                </a:lnTo>
                <a:cubicBezTo>
                  <a:pt x="25935" y="604800"/>
                  <a:pt x="0" y="578865"/>
                  <a:pt x="0" y="546872"/>
                </a:cubicBezTo>
                <a:lnTo>
                  <a:pt x="0" y="57928"/>
                </a:lnTo>
                <a:cubicBezTo>
                  <a:pt x="0" y="25935"/>
                  <a:pt x="25935" y="0"/>
                  <a:pt x="57928"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25" name="Name Level 2B">
            <a:extLst>
              <a:ext uri="{FF2B5EF4-FFF2-40B4-BE49-F238E27FC236}">
                <a16:creationId xmlns:a16="http://schemas.microsoft.com/office/drawing/2014/main" id="{367215C0-7513-6220-D70C-01F5711376B7}"/>
              </a:ext>
            </a:extLst>
          </p:cNvPr>
          <p:cNvSpPr>
            <a:spLocks noGrp="1"/>
          </p:cNvSpPr>
          <p:nvPr>
            <p:ph type="body" sz="quarter" idx="85" hasCustomPrompt="1"/>
          </p:nvPr>
        </p:nvSpPr>
        <p:spPr>
          <a:xfrm>
            <a:off x="3013634" y="2631942"/>
            <a:ext cx="1938937" cy="979800"/>
          </a:xfrm>
          <a:prstGeom prst="roundRect">
            <a:avLst>
              <a:gd name="adj" fmla="val 6055"/>
            </a:avLst>
          </a:prstGeom>
          <a:solidFill>
            <a:schemeClr val="accent4"/>
          </a:solidFill>
        </p:spPr>
        <p:txBody>
          <a:bodyPr wrap="square" lIns="720000" tIns="144000" rIns="144000" bIns="144000" anchor="ctr">
            <a:noAutofit/>
          </a:bodyPr>
          <a:lstStyle>
            <a:lvl1pPr>
              <a:lnSpc>
                <a:spcPct val="100000"/>
              </a:lnSpc>
              <a:spcBef>
                <a:spcPts val="0"/>
              </a:spcBef>
              <a:spcAft>
                <a:spcPts val="200"/>
              </a:spcAft>
              <a:defRPr sz="1100">
                <a:solidFill>
                  <a:schemeClr val="bg1"/>
                </a:solidFill>
                <a:latin typeface="+mj-lt"/>
              </a:defRPr>
            </a:lvl1pPr>
            <a:lvl2pPr marL="0" indent="0">
              <a:spcBef>
                <a:spcPts val="0"/>
              </a:spcBef>
              <a:spcAft>
                <a:spcPts val="300"/>
              </a:spcAft>
              <a:buFontTx/>
              <a:buNone/>
              <a:defRPr sz="900">
                <a:solidFill>
                  <a:schemeClr val="bg1"/>
                </a:solidFill>
                <a:latin typeface="+mn-lt"/>
              </a:defRPr>
            </a:lvl2pPr>
            <a:lvl3pPr marL="0" indent="0">
              <a:spcBef>
                <a:spcPts val="600"/>
              </a:spcBef>
              <a:spcAft>
                <a:spcPts val="600"/>
              </a:spcAft>
              <a:buClrTx/>
              <a:buFont typeface="HCLTech Roobert Light" panose="020B0604020202020204" pitchFamily="34" charset="0"/>
              <a:buNone/>
              <a:defRPr sz="8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a:p>
            <a:pPr lvl="2"/>
            <a:r>
              <a:rPr lang="en-US" dirty="0"/>
              <a:t>Short description</a:t>
            </a:r>
          </a:p>
        </p:txBody>
      </p:sp>
      <p:sp>
        <p:nvSpPr>
          <p:cNvPr id="87" name="Picture Placeholder 2B">
            <a:extLst>
              <a:ext uri="{FF2B5EF4-FFF2-40B4-BE49-F238E27FC236}">
                <a16:creationId xmlns:a16="http://schemas.microsoft.com/office/drawing/2014/main" id="{9BFE9055-7A9E-82D1-44F2-FB3DE52533DC}"/>
              </a:ext>
            </a:extLst>
          </p:cNvPr>
          <p:cNvSpPr>
            <a:spLocks noGrp="1" noChangeAspect="1"/>
          </p:cNvSpPr>
          <p:nvPr>
            <p:ph type="pic" sz="quarter" idx="112" hasCustomPrompt="1"/>
          </p:nvPr>
        </p:nvSpPr>
        <p:spPr>
          <a:xfrm>
            <a:off x="3013634" y="2631942"/>
            <a:ext cx="606274" cy="979800"/>
          </a:xfrm>
          <a:custGeom>
            <a:avLst/>
            <a:gdLst>
              <a:gd name="connsiteX0" fmla="*/ 59973 w 606274"/>
              <a:gd name="connsiteY0" fmla="*/ 0 h 979800"/>
              <a:gd name="connsiteX1" fmla="*/ 438150 w 606274"/>
              <a:gd name="connsiteY1" fmla="*/ 0 h 979800"/>
              <a:gd name="connsiteX2" fmla="*/ 546301 w 606274"/>
              <a:gd name="connsiteY2" fmla="*/ 0 h 979800"/>
              <a:gd name="connsiteX3" fmla="*/ 606274 w 606274"/>
              <a:gd name="connsiteY3" fmla="*/ 0 h 979800"/>
              <a:gd name="connsiteX4" fmla="*/ 606274 w 606274"/>
              <a:gd name="connsiteY4" fmla="*/ 59973 h 979800"/>
              <a:gd name="connsiteX5" fmla="*/ 606274 w 606274"/>
              <a:gd name="connsiteY5" fmla="*/ 919827 h 979800"/>
              <a:gd name="connsiteX6" fmla="*/ 606274 w 606274"/>
              <a:gd name="connsiteY6" fmla="*/ 979800 h 979800"/>
              <a:gd name="connsiteX7" fmla="*/ 546301 w 606274"/>
              <a:gd name="connsiteY7" fmla="*/ 979800 h 979800"/>
              <a:gd name="connsiteX8" fmla="*/ 438150 w 606274"/>
              <a:gd name="connsiteY8" fmla="*/ 979800 h 979800"/>
              <a:gd name="connsiteX9" fmla="*/ 59973 w 606274"/>
              <a:gd name="connsiteY9" fmla="*/ 979800 h 979800"/>
              <a:gd name="connsiteX10" fmla="*/ 0 w 606274"/>
              <a:gd name="connsiteY10" fmla="*/ 919827 h 979800"/>
              <a:gd name="connsiteX11" fmla="*/ 0 w 606274"/>
              <a:gd name="connsiteY11" fmla="*/ 59973 h 979800"/>
              <a:gd name="connsiteX12" fmla="*/ 59973 w 606274"/>
              <a:gd name="connsiteY12" fmla="*/ 0 h 97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6274" h="979800">
                <a:moveTo>
                  <a:pt x="59973" y="0"/>
                </a:moveTo>
                <a:lnTo>
                  <a:pt x="438150" y="0"/>
                </a:lnTo>
                <a:lnTo>
                  <a:pt x="546301" y="0"/>
                </a:lnTo>
                <a:lnTo>
                  <a:pt x="606274" y="0"/>
                </a:lnTo>
                <a:lnTo>
                  <a:pt x="606274" y="59973"/>
                </a:lnTo>
                <a:lnTo>
                  <a:pt x="606274" y="919827"/>
                </a:lnTo>
                <a:lnTo>
                  <a:pt x="606274" y="979800"/>
                </a:lnTo>
                <a:lnTo>
                  <a:pt x="546301" y="979800"/>
                </a:lnTo>
                <a:lnTo>
                  <a:pt x="438150" y="979800"/>
                </a:lnTo>
                <a:lnTo>
                  <a:pt x="59973" y="979800"/>
                </a:lnTo>
                <a:cubicBezTo>
                  <a:pt x="26851" y="979800"/>
                  <a:pt x="0" y="952949"/>
                  <a:pt x="0" y="919827"/>
                </a:cubicBezTo>
                <a:lnTo>
                  <a:pt x="0" y="59973"/>
                </a:lnTo>
                <a:cubicBezTo>
                  <a:pt x="0" y="26851"/>
                  <a:pt x="26851" y="0"/>
                  <a:pt x="59973"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26" name="Name Level 3B">
            <a:extLst>
              <a:ext uri="{FF2B5EF4-FFF2-40B4-BE49-F238E27FC236}">
                <a16:creationId xmlns:a16="http://schemas.microsoft.com/office/drawing/2014/main" id="{D6FE05D0-C637-0BBB-A5A5-527CBF722E67}"/>
              </a:ext>
            </a:extLst>
          </p:cNvPr>
          <p:cNvSpPr>
            <a:spLocks noGrp="1"/>
          </p:cNvSpPr>
          <p:nvPr>
            <p:ph type="body" sz="quarter" idx="86" hasCustomPrompt="1"/>
          </p:nvPr>
        </p:nvSpPr>
        <p:spPr>
          <a:xfrm>
            <a:off x="3013634" y="3791742"/>
            <a:ext cx="1938937" cy="603632"/>
          </a:xfrm>
          <a:prstGeom prst="roundRect">
            <a:avLst>
              <a:gd name="adj" fmla="val 9842"/>
            </a:avLst>
          </a:prstGeom>
          <a:solidFill>
            <a:srgbClr val="E6EBF5">
              <a:alpha val="70000"/>
            </a:srgbClr>
          </a:solidFill>
        </p:spPr>
        <p:txBody>
          <a:bodyPr wrap="square" lIns="720000" tIns="108000" rIns="144000" bIns="108000" anchor="ctr">
            <a:noAutofit/>
          </a:bodyPr>
          <a:lstStyle>
            <a:lvl1pPr>
              <a:lnSpc>
                <a:spcPct val="100000"/>
              </a:lnSpc>
              <a:spcBef>
                <a:spcPts val="0"/>
              </a:spcBef>
              <a:spcAft>
                <a:spcPts val="200"/>
              </a:spcAft>
              <a:defRPr sz="1100">
                <a:solidFill>
                  <a:schemeClr val="tx1"/>
                </a:solidFill>
                <a:latin typeface="+mj-lt"/>
              </a:defRPr>
            </a:lvl1pPr>
            <a:lvl2pPr marL="0" indent="0">
              <a:spcBef>
                <a:spcPts val="0"/>
              </a:spcBef>
              <a:spcAft>
                <a:spcPts val="300"/>
              </a:spcAft>
              <a:buFontTx/>
              <a:buNone/>
              <a:defRPr sz="9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86" name="Picture Placeholder 3B">
            <a:extLst>
              <a:ext uri="{FF2B5EF4-FFF2-40B4-BE49-F238E27FC236}">
                <a16:creationId xmlns:a16="http://schemas.microsoft.com/office/drawing/2014/main" id="{9B303EE6-2775-AF7F-F7B3-DFD4807FA97A}"/>
              </a:ext>
            </a:extLst>
          </p:cNvPr>
          <p:cNvSpPr>
            <a:spLocks noGrp="1" noChangeAspect="1"/>
          </p:cNvSpPr>
          <p:nvPr>
            <p:ph type="pic" sz="quarter" idx="111" hasCustomPrompt="1"/>
          </p:nvPr>
        </p:nvSpPr>
        <p:spPr>
          <a:xfrm>
            <a:off x="3013634" y="3791742"/>
            <a:ext cx="604800" cy="604800"/>
          </a:xfrm>
          <a:custGeom>
            <a:avLst/>
            <a:gdLst>
              <a:gd name="connsiteX0" fmla="*/ 57928 w 604800"/>
              <a:gd name="connsiteY0" fmla="*/ 0 h 604800"/>
              <a:gd name="connsiteX1" fmla="*/ 436676 w 604800"/>
              <a:gd name="connsiteY1" fmla="*/ 0 h 604800"/>
              <a:gd name="connsiteX2" fmla="*/ 546872 w 604800"/>
              <a:gd name="connsiteY2" fmla="*/ 0 h 604800"/>
              <a:gd name="connsiteX3" fmla="*/ 604800 w 604800"/>
              <a:gd name="connsiteY3" fmla="*/ 0 h 604800"/>
              <a:gd name="connsiteX4" fmla="*/ 604800 w 604800"/>
              <a:gd name="connsiteY4" fmla="*/ 57928 h 604800"/>
              <a:gd name="connsiteX5" fmla="*/ 604800 w 604800"/>
              <a:gd name="connsiteY5" fmla="*/ 546872 h 604800"/>
              <a:gd name="connsiteX6" fmla="*/ 604800 w 604800"/>
              <a:gd name="connsiteY6" fmla="*/ 604800 h 604800"/>
              <a:gd name="connsiteX7" fmla="*/ 546872 w 604800"/>
              <a:gd name="connsiteY7" fmla="*/ 604800 h 604800"/>
              <a:gd name="connsiteX8" fmla="*/ 436676 w 604800"/>
              <a:gd name="connsiteY8" fmla="*/ 604800 h 604800"/>
              <a:gd name="connsiteX9" fmla="*/ 57928 w 604800"/>
              <a:gd name="connsiteY9" fmla="*/ 604800 h 604800"/>
              <a:gd name="connsiteX10" fmla="*/ 0 w 604800"/>
              <a:gd name="connsiteY10" fmla="*/ 546872 h 604800"/>
              <a:gd name="connsiteX11" fmla="*/ 0 w 604800"/>
              <a:gd name="connsiteY11" fmla="*/ 57928 h 604800"/>
              <a:gd name="connsiteX12" fmla="*/ 57928 w 604800"/>
              <a:gd name="connsiteY12" fmla="*/ 0 h 6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4800" h="604800">
                <a:moveTo>
                  <a:pt x="57928" y="0"/>
                </a:moveTo>
                <a:lnTo>
                  <a:pt x="436676" y="0"/>
                </a:lnTo>
                <a:lnTo>
                  <a:pt x="546872" y="0"/>
                </a:lnTo>
                <a:lnTo>
                  <a:pt x="604800" y="0"/>
                </a:lnTo>
                <a:lnTo>
                  <a:pt x="604800" y="57928"/>
                </a:lnTo>
                <a:lnTo>
                  <a:pt x="604800" y="546872"/>
                </a:lnTo>
                <a:lnTo>
                  <a:pt x="604800" y="604800"/>
                </a:lnTo>
                <a:lnTo>
                  <a:pt x="546872" y="604800"/>
                </a:lnTo>
                <a:lnTo>
                  <a:pt x="436676" y="604800"/>
                </a:lnTo>
                <a:lnTo>
                  <a:pt x="57928" y="604800"/>
                </a:lnTo>
                <a:cubicBezTo>
                  <a:pt x="25935" y="604800"/>
                  <a:pt x="0" y="578865"/>
                  <a:pt x="0" y="546872"/>
                </a:cubicBezTo>
                <a:lnTo>
                  <a:pt x="0" y="57928"/>
                </a:lnTo>
                <a:cubicBezTo>
                  <a:pt x="0" y="25935"/>
                  <a:pt x="25935" y="0"/>
                  <a:pt x="57928"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27" name="Name Level 4B">
            <a:extLst>
              <a:ext uri="{FF2B5EF4-FFF2-40B4-BE49-F238E27FC236}">
                <a16:creationId xmlns:a16="http://schemas.microsoft.com/office/drawing/2014/main" id="{76CE4215-8BCE-EC74-9A16-7E51AD2234F4}"/>
              </a:ext>
            </a:extLst>
          </p:cNvPr>
          <p:cNvSpPr>
            <a:spLocks noGrp="1"/>
          </p:cNvSpPr>
          <p:nvPr>
            <p:ph type="body" sz="quarter" idx="87" hasCustomPrompt="1"/>
          </p:nvPr>
        </p:nvSpPr>
        <p:spPr>
          <a:xfrm>
            <a:off x="3013634" y="4575374"/>
            <a:ext cx="1938937" cy="603632"/>
          </a:xfrm>
          <a:prstGeom prst="roundRect">
            <a:avLst>
              <a:gd name="adj" fmla="val 9842"/>
            </a:avLst>
          </a:prstGeom>
          <a:solidFill>
            <a:srgbClr val="E6EBF5">
              <a:alpha val="70000"/>
            </a:srgbClr>
          </a:solidFill>
        </p:spPr>
        <p:txBody>
          <a:bodyPr wrap="square" lIns="720000" tIns="108000" rIns="144000" bIns="108000" anchor="ctr">
            <a:noAutofit/>
          </a:bodyPr>
          <a:lstStyle>
            <a:lvl1pPr>
              <a:lnSpc>
                <a:spcPct val="100000"/>
              </a:lnSpc>
              <a:spcBef>
                <a:spcPts val="0"/>
              </a:spcBef>
              <a:spcAft>
                <a:spcPts val="200"/>
              </a:spcAft>
              <a:defRPr sz="1100">
                <a:solidFill>
                  <a:schemeClr val="tx1"/>
                </a:solidFill>
                <a:latin typeface="+mj-lt"/>
              </a:defRPr>
            </a:lvl1pPr>
            <a:lvl2pPr marL="0" indent="0">
              <a:spcBef>
                <a:spcPts val="0"/>
              </a:spcBef>
              <a:spcAft>
                <a:spcPts val="300"/>
              </a:spcAft>
              <a:buFontTx/>
              <a:buNone/>
              <a:defRPr sz="9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88" name="Picture Placeholder 4B">
            <a:extLst>
              <a:ext uri="{FF2B5EF4-FFF2-40B4-BE49-F238E27FC236}">
                <a16:creationId xmlns:a16="http://schemas.microsoft.com/office/drawing/2014/main" id="{5FBB7DF1-2B06-C5E0-D22C-5C52C2622D53}"/>
              </a:ext>
            </a:extLst>
          </p:cNvPr>
          <p:cNvSpPr>
            <a:spLocks noGrp="1" noChangeAspect="1"/>
          </p:cNvSpPr>
          <p:nvPr>
            <p:ph type="pic" sz="quarter" idx="113" hasCustomPrompt="1"/>
          </p:nvPr>
        </p:nvSpPr>
        <p:spPr>
          <a:xfrm>
            <a:off x="3013634" y="4574206"/>
            <a:ext cx="604800" cy="604800"/>
          </a:xfrm>
          <a:custGeom>
            <a:avLst/>
            <a:gdLst>
              <a:gd name="connsiteX0" fmla="*/ 57928 w 604800"/>
              <a:gd name="connsiteY0" fmla="*/ 0 h 604800"/>
              <a:gd name="connsiteX1" fmla="*/ 436676 w 604800"/>
              <a:gd name="connsiteY1" fmla="*/ 0 h 604800"/>
              <a:gd name="connsiteX2" fmla="*/ 546872 w 604800"/>
              <a:gd name="connsiteY2" fmla="*/ 0 h 604800"/>
              <a:gd name="connsiteX3" fmla="*/ 604800 w 604800"/>
              <a:gd name="connsiteY3" fmla="*/ 0 h 604800"/>
              <a:gd name="connsiteX4" fmla="*/ 604800 w 604800"/>
              <a:gd name="connsiteY4" fmla="*/ 57928 h 604800"/>
              <a:gd name="connsiteX5" fmla="*/ 604800 w 604800"/>
              <a:gd name="connsiteY5" fmla="*/ 546872 h 604800"/>
              <a:gd name="connsiteX6" fmla="*/ 604800 w 604800"/>
              <a:gd name="connsiteY6" fmla="*/ 604800 h 604800"/>
              <a:gd name="connsiteX7" fmla="*/ 546872 w 604800"/>
              <a:gd name="connsiteY7" fmla="*/ 604800 h 604800"/>
              <a:gd name="connsiteX8" fmla="*/ 436676 w 604800"/>
              <a:gd name="connsiteY8" fmla="*/ 604800 h 604800"/>
              <a:gd name="connsiteX9" fmla="*/ 57928 w 604800"/>
              <a:gd name="connsiteY9" fmla="*/ 604800 h 604800"/>
              <a:gd name="connsiteX10" fmla="*/ 0 w 604800"/>
              <a:gd name="connsiteY10" fmla="*/ 546872 h 604800"/>
              <a:gd name="connsiteX11" fmla="*/ 0 w 604800"/>
              <a:gd name="connsiteY11" fmla="*/ 57928 h 604800"/>
              <a:gd name="connsiteX12" fmla="*/ 57928 w 604800"/>
              <a:gd name="connsiteY12" fmla="*/ 0 h 6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4800" h="604800">
                <a:moveTo>
                  <a:pt x="57928" y="0"/>
                </a:moveTo>
                <a:lnTo>
                  <a:pt x="436676" y="0"/>
                </a:lnTo>
                <a:lnTo>
                  <a:pt x="546872" y="0"/>
                </a:lnTo>
                <a:lnTo>
                  <a:pt x="604800" y="0"/>
                </a:lnTo>
                <a:lnTo>
                  <a:pt x="604800" y="57928"/>
                </a:lnTo>
                <a:lnTo>
                  <a:pt x="604800" y="546872"/>
                </a:lnTo>
                <a:lnTo>
                  <a:pt x="604800" y="604800"/>
                </a:lnTo>
                <a:lnTo>
                  <a:pt x="546872" y="604800"/>
                </a:lnTo>
                <a:lnTo>
                  <a:pt x="436676" y="604800"/>
                </a:lnTo>
                <a:lnTo>
                  <a:pt x="57928" y="604800"/>
                </a:lnTo>
                <a:cubicBezTo>
                  <a:pt x="25935" y="604800"/>
                  <a:pt x="0" y="578865"/>
                  <a:pt x="0" y="546872"/>
                </a:cubicBezTo>
                <a:lnTo>
                  <a:pt x="0" y="57928"/>
                </a:lnTo>
                <a:cubicBezTo>
                  <a:pt x="0" y="25935"/>
                  <a:pt x="25935" y="0"/>
                  <a:pt x="57928"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28" name="Name Level 5B">
            <a:extLst>
              <a:ext uri="{FF2B5EF4-FFF2-40B4-BE49-F238E27FC236}">
                <a16:creationId xmlns:a16="http://schemas.microsoft.com/office/drawing/2014/main" id="{D1F7C8B1-112E-E817-D530-14D6E6109D41}"/>
              </a:ext>
            </a:extLst>
          </p:cNvPr>
          <p:cNvSpPr>
            <a:spLocks noGrp="1"/>
          </p:cNvSpPr>
          <p:nvPr>
            <p:ph type="body" sz="quarter" idx="88" hasCustomPrompt="1"/>
          </p:nvPr>
        </p:nvSpPr>
        <p:spPr>
          <a:xfrm>
            <a:off x="3013634" y="5359006"/>
            <a:ext cx="1938937" cy="603632"/>
          </a:xfrm>
          <a:prstGeom prst="roundRect">
            <a:avLst>
              <a:gd name="adj" fmla="val 9842"/>
            </a:avLst>
          </a:prstGeom>
          <a:solidFill>
            <a:srgbClr val="E6EBF5">
              <a:alpha val="70000"/>
            </a:srgbClr>
          </a:solidFill>
        </p:spPr>
        <p:txBody>
          <a:bodyPr wrap="square" lIns="720000" tIns="108000" rIns="144000" bIns="108000" anchor="ctr">
            <a:noAutofit/>
          </a:bodyPr>
          <a:lstStyle>
            <a:lvl1pPr>
              <a:lnSpc>
                <a:spcPct val="100000"/>
              </a:lnSpc>
              <a:spcBef>
                <a:spcPts val="0"/>
              </a:spcBef>
              <a:spcAft>
                <a:spcPts val="200"/>
              </a:spcAft>
              <a:defRPr sz="1100">
                <a:solidFill>
                  <a:schemeClr val="tx1"/>
                </a:solidFill>
                <a:latin typeface="+mj-lt"/>
              </a:defRPr>
            </a:lvl1pPr>
            <a:lvl2pPr marL="0" indent="0">
              <a:spcBef>
                <a:spcPts val="0"/>
              </a:spcBef>
              <a:spcAft>
                <a:spcPts val="300"/>
              </a:spcAft>
              <a:buFontTx/>
              <a:buNone/>
              <a:defRPr sz="9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89" name="Picture Placeholder 5B">
            <a:extLst>
              <a:ext uri="{FF2B5EF4-FFF2-40B4-BE49-F238E27FC236}">
                <a16:creationId xmlns:a16="http://schemas.microsoft.com/office/drawing/2014/main" id="{DF6B3F20-1F3E-FE89-7D9A-99FF379C9A66}"/>
              </a:ext>
            </a:extLst>
          </p:cNvPr>
          <p:cNvSpPr>
            <a:spLocks noGrp="1" noChangeAspect="1"/>
          </p:cNvSpPr>
          <p:nvPr>
            <p:ph type="pic" sz="quarter" idx="114" hasCustomPrompt="1"/>
          </p:nvPr>
        </p:nvSpPr>
        <p:spPr>
          <a:xfrm>
            <a:off x="3013634" y="5357838"/>
            <a:ext cx="604800" cy="604800"/>
          </a:xfrm>
          <a:custGeom>
            <a:avLst/>
            <a:gdLst>
              <a:gd name="connsiteX0" fmla="*/ 57928 w 604800"/>
              <a:gd name="connsiteY0" fmla="*/ 0 h 604800"/>
              <a:gd name="connsiteX1" fmla="*/ 436676 w 604800"/>
              <a:gd name="connsiteY1" fmla="*/ 0 h 604800"/>
              <a:gd name="connsiteX2" fmla="*/ 546872 w 604800"/>
              <a:gd name="connsiteY2" fmla="*/ 0 h 604800"/>
              <a:gd name="connsiteX3" fmla="*/ 604800 w 604800"/>
              <a:gd name="connsiteY3" fmla="*/ 0 h 604800"/>
              <a:gd name="connsiteX4" fmla="*/ 604800 w 604800"/>
              <a:gd name="connsiteY4" fmla="*/ 57928 h 604800"/>
              <a:gd name="connsiteX5" fmla="*/ 604800 w 604800"/>
              <a:gd name="connsiteY5" fmla="*/ 546872 h 604800"/>
              <a:gd name="connsiteX6" fmla="*/ 604800 w 604800"/>
              <a:gd name="connsiteY6" fmla="*/ 604800 h 604800"/>
              <a:gd name="connsiteX7" fmla="*/ 546872 w 604800"/>
              <a:gd name="connsiteY7" fmla="*/ 604800 h 604800"/>
              <a:gd name="connsiteX8" fmla="*/ 436676 w 604800"/>
              <a:gd name="connsiteY8" fmla="*/ 604800 h 604800"/>
              <a:gd name="connsiteX9" fmla="*/ 57928 w 604800"/>
              <a:gd name="connsiteY9" fmla="*/ 604800 h 604800"/>
              <a:gd name="connsiteX10" fmla="*/ 0 w 604800"/>
              <a:gd name="connsiteY10" fmla="*/ 546872 h 604800"/>
              <a:gd name="connsiteX11" fmla="*/ 0 w 604800"/>
              <a:gd name="connsiteY11" fmla="*/ 57928 h 604800"/>
              <a:gd name="connsiteX12" fmla="*/ 57928 w 604800"/>
              <a:gd name="connsiteY12" fmla="*/ 0 h 6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4800" h="604800">
                <a:moveTo>
                  <a:pt x="57928" y="0"/>
                </a:moveTo>
                <a:lnTo>
                  <a:pt x="436676" y="0"/>
                </a:lnTo>
                <a:lnTo>
                  <a:pt x="546872" y="0"/>
                </a:lnTo>
                <a:lnTo>
                  <a:pt x="604800" y="0"/>
                </a:lnTo>
                <a:lnTo>
                  <a:pt x="604800" y="57928"/>
                </a:lnTo>
                <a:lnTo>
                  <a:pt x="604800" y="546872"/>
                </a:lnTo>
                <a:lnTo>
                  <a:pt x="604800" y="604800"/>
                </a:lnTo>
                <a:lnTo>
                  <a:pt x="546872" y="604800"/>
                </a:lnTo>
                <a:lnTo>
                  <a:pt x="436676" y="604800"/>
                </a:lnTo>
                <a:lnTo>
                  <a:pt x="57928" y="604800"/>
                </a:lnTo>
                <a:cubicBezTo>
                  <a:pt x="25935" y="604800"/>
                  <a:pt x="0" y="578865"/>
                  <a:pt x="0" y="546872"/>
                </a:cubicBezTo>
                <a:lnTo>
                  <a:pt x="0" y="57928"/>
                </a:lnTo>
                <a:cubicBezTo>
                  <a:pt x="0" y="25935"/>
                  <a:pt x="25935" y="0"/>
                  <a:pt x="57928"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29" name="Name Level 2C">
            <a:extLst>
              <a:ext uri="{FF2B5EF4-FFF2-40B4-BE49-F238E27FC236}">
                <a16:creationId xmlns:a16="http://schemas.microsoft.com/office/drawing/2014/main" id="{E50C09BD-C886-FD44-B42F-D5A69254DC57}"/>
              </a:ext>
            </a:extLst>
          </p:cNvPr>
          <p:cNvSpPr>
            <a:spLocks noGrp="1"/>
          </p:cNvSpPr>
          <p:nvPr>
            <p:ph type="body" sz="quarter" idx="89" hasCustomPrompt="1"/>
          </p:nvPr>
        </p:nvSpPr>
        <p:spPr>
          <a:xfrm>
            <a:off x="5127269" y="2631942"/>
            <a:ext cx="1938937" cy="979800"/>
          </a:xfrm>
          <a:prstGeom prst="roundRect">
            <a:avLst>
              <a:gd name="adj" fmla="val 6055"/>
            </a:avLst>
          </a:prstGeom>
          <a:solidFill>
            <a:schemeClr val="accent4"/>
          </a:solidFill>
        </p:spPr>
        <p:txBody>
          <a:bodyPr wrap="square" lIns="720000" tIns="144000" rIns="144000" bIns="144000" anchor="ctr">
            <a:noAutofit/>
          </a:bodyPr>
          <a:lstStyle>
            <a:lvl1pPr>
              <a:lnSpc>
                <a:spcPct val="100000"/>
              </a:lnSpc>
              <a:spcBef>
                <a:spcPts val="0"/>
              </a:spcBef>
              <a:spcAft>
                <a:spcPts val="200"/>
              </a:spcAft>
              <a:defRPr sz="1100">
                <a:solidFill>
                  <a:schemeClr val="bg1"/>
                </a:solidFill>
                <a:latin typeface="+mj-lt"/>
              </a:defRPr>
            </a:lvl1pPr>
            <a:lvl2pPr marL="0" indent="0">
              <a:spcBef>
                <a:spcPts val="0"/>
              </a:spcBef>
              <a:spcAft>
                <a:spcPts val="300"/>
              </a:spcAft>
              <a:buFontTx/>
              <a:buNone/>
              <a:defRPr sz="900">
                <a:solidFill>
                  <a:schemeClr val="bg1"/>
                </a:solidFill>
                <a:latin typeface="+mn-lt"/>
              </a:defRPr>
            </a:lvl2pPr>
            <a:lvl3pPr marL="0" indent="0">
              <a:spcBef>
                <a:spcPts val="600"/>
              </a:spcBef>
              <a:spcAft>
                <a:spcPts val="600"/>
              </a:spcAft>
              <a:buClrTx/>
              <a:buFont typeface="HCLTech Roobert Light" panose="020B0604020202020204" pitchFamily="34" charset="0"/>
              <a:buNone/>
              <a:defRPr sz="8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a:p>
            <a:pPr lvl="2"/>
            <a:r>
              <a:rPr lang="en-US" dirty="0"/>
              <a:t>Short description</a:t>
            </a:r>
          </a:p>
        </p:txBody>
      </p:sp>
      <p:sp>
        <p:nvSpPr>
          <p:cNvPr id="91" name="Picture Placeholder 2C">
            <a:extLst>
              <a:ext uri="{FF2B5EF4-FFF2-40B4-BE49-F238E27FC236}">
                <a16:creationId xmlns:a16="http://schemas.microsoft.com/office/drawing/2014/main" id="{A5332A80-A0D8-629B-BF67-349BA566FBC2}"/>
              </a:ext>
            </a:extLst>
          </p:cNvPr>
          <p:cNvSpPr>
            <a:spLocks noGrp="1" noChangeAspect="1"/>
          </p:cNvSpPr>
          <p:nvPr>
            <p:ph type="pic" sz="quarter" idx="116" hasCustomPrompt="1"/>
          </p:nvPr>
        </p:nvSpPr>
        <p:spPr>
          <a:xfrm>
            <a:off x="5127269" y="2631942"/>
            <a:ext cx="606274" cy="979800"/>
          </a:xfrm>
          <a:custGeom>
            <a:avLst/>
            <a:gdLst>
              <a:gd name="connsiteX0" fmla="*/ 59973 w 606274"/>
              <a:gd name="connsiteY0" fmla="*/ 0 h 979800"/>
              <a:gd name="connsiteX1" fmla="*/ 438150 w 606274"/>
              <a:gd name="connsiteY1" fmla="*/ 0 h 979800"/>
              <a:gd name="connsiteX2" fmla="*/ 546301 w 606274"/>
              <a:gd name="connsiteY2" fmla="*/ 0 h 979800"/>
              <a:gd name="connsiteX3" fmla="*/ 606274 w 606274"/>
              <a:gd name="connsiteY3" fmla="*/ 0 h 979800"/>
              <a:gd name="connsiteX4" fmla="*/ 606274 w 606274"/>
              <a:gd name="connsiteY4" fmla="*/ 59973 h 979800"/>
              <a:gd name="connsiteX5" fmla="*/ 606274 w 606274"/>
              <a:gd name="connsiteY5" fmla="*/ 919827 h 979800"/>
              <a:gd name="connsiteX6" fmla="*/ 606274 w 606274"/>
              <a:gd name="connsiteY6" fmla="*/ 979800 h 979800"/>
              <a:gd name="connsiteX7" fmla="*/ 546301 w 606274"/>
              <a:gd name="connsiteY7" fmla="*/ 979800 h 979800"/>
              <a:gd name="connsiteX8" fmla="*/ 438150 w 606274"/>
              <a:gd name="connsiteY8" fmla="*/ 979800 h 979800"/>
              <a:gd name="connsiteX9" fmla="*/ 59973 w 606274"/>
              <a:gd name="connsiteY9" fmla="*/ 979800 h 979800"/>
              <a:gd name="connsiteX10" fmla="*/ 0 w 606274"/>
              <a:gd name="connsiteY10" fmla="*/ 919827 h 979800"/>
              <a:gd name="connsiteX11" fmla="*/ 0 w 606274"/>
              <a:gd name="connsiteY11" fmla="*/ 59973 h 979800"/>
              <a:gd name="connsiteX12" fmla="*/ 59973 w 606274"/>
              <a:gd name="connsiteY12" fmla="*/ 0 h 97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6274" h="979800">
                <a:moveTo>
                  <a:pt x="59973" y="0"/>
                </a:moveTo>
                <a:lnTo>
                  <a:pt x="438150" y="0"/>
                </a:lnTo>
                <a:lnTo>
                  <a:pt x="546301" y="0"/>
                </a:lnTo>
                <a:lnTo>
                  <a:pt x="606274" y="0"/>
                </a:lnTo>
                <a:lnTo>
                  <a:pt x="606274" y="59973"/>
                </a:lnTo>
                <a:lnTo>
                  <a:pt x="606274" y="919827"/>
                </a:lnTo>
                <a:lnTo>
                  <a:pt x="606274" y="979800"/>
                </a:lnTo>
                <a:lnTo>
                  <a:pt x="546301" y="979800"/>
                </a:lnTo>
                <a:lnTo>
                  <a:pt x="438150" y="979800"/>
                </a:lnTo>
                <a:lnTo>
                  <a:pt x="59973" y="979800"/>
                </a:lnTo>
                <a:cubicBezTo>
                  <a:pt x="26851" y="979800"/>
                  <a:pt x="0" y="952949"/>
                  <a:pt x="0" y="919827"/>
                </a:cubicBezTo>
                <a:lnTo>
                  <a:pt x="0" y="59973"/>
                </a:lnTo>
                <a:cubicBezTo>
                  <a:pt x="0" y="26851"/>
                  <a:pt x="26851" y="0"/>
                  <a:pt x="59973"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30" name="Name Level 3C">
            <a:extLst>
              <a:ext uri="{FF2B5EF4-FFF2-40B4-BE49-F238E27FC236}">
                <a16:creationId xmlns:a16="http://schemas.microsoft.com/office/drawing/2014/main" id="{8219EC75-278A-E50C-D22A-A9988BB81140}"/>
              </a:ext>
            </a:extLst>
          </p:cNvPr>
          <p:cNvSpPr>
            <a:spLocks noGrp="1"/>
          </p:cNvSpPr>
          <p:nvPr>
            <p:ph type="body" sz="quarter" idx="90" hasCustomPrompt="1"/>
          </p:nvPr>
        </p:nvSpPr>
        <p:spPr>
          <a:xfrm>
            <a:off x="5127269" y="3791742"/>
            <a:ext cx="1938937" cy="603632"/>
          </a:xfrm>
          <a:prstGeom prst="roundRect">
            <a:avLst>
              <a:gd name="adj" fmla="val 9842"/>
            </a:avLst>
          </a:prstGeom>
          <a:solidFill>
            <a:srgbClr val="E6EBF5">
              <a:alpha val="70000"/>
            </a:srgbClr>
          </a:solidFill>
        </p:spPr>
        <p:txBody>
          <a:bodyPr wrap="square" lIns="720000" tIns="108000" rIns="144000" bIns="108000" anchor="ctr">
            <a:noAutofit/>
          </a:bodyPr>
          <a:lstStyle>
            <a:lvl1pPr>
              <a:lnSpc>
                <a:spcPct val="100000"/>
              </a:lnSpc>
              <a:spcBef>
                <a:spcPts val="0"/>
              </a:spcBef>
              <a:spcAft>
                <a:spcPts val="200"/>
              </a:spcAft>
              <a:defRPr sz="1100">
                <a:solidFill>
                  <a:schemeClr val="tx1"/>
                </a:solidFill>
                <a:latin typeface="+mj-lt"/>
              </a:defRPr>
            </a:lvl1pPr>
            <a:lvl2pPr marL="0" indent="0">
              <a:spcBef>
                <a:spcPts val="0"/>
              </a:spcBef>
              <a:spcAft>
                <a:spcPts val="300"/>
              </a:spcAft>
              <a:buFontTx/>
              <a:buNone/>
              <a:defRPr sz="9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90" name="Picture Placeholder 3C">
            <a:extLst>
              <a:ext uri="{FF2B5EF4-FFF2-40B4-BE49-F238E27FC236}">
                <a16:creationId xmlns:a16="http://schemas.microsoft.com/office/drawing/2014/main" id="{C507D9A3-4B4E-2666-975B-CA4331B40EBC}"/>
              </a:ext>
            </a:extLst>
          </p:cNvPr>
          <p:cNvSpPr>
            <a:spLocks noGrp="1" noChangeAspect="1"/>
          </p:cNvSpPr>
          <p:nvPr>
            <p:ph type="pic" sz="quarter" idx="115" hasCustomPrompt="1"/>
          </p:nvPr>
        </p:nvSpPr>
        <p:spPr>
          <a:xfrm>
            <a:off x="5127269" y="3791742"/>
            <a:ext cx="604800" cy="604800"/>
          </a:xfrm>
          <a:custGeom>
            <a:avLst/>
            <a:gdLst>
              <a:gd name="connsiteX0" fmla="*/ 57928 w 604800"/>
              <a:gd name="connsiteY0" fmla="*/ 0 h 604800"/>
              <a:gd name="connsiteX1" fmla="*/ 436676 w 604800"/>
              <a:gd name="connsiteY1" fmla="*/ 0 h 604800"/>
              <a:gd name="connsiteX2" fmla="*/ 546872 w 604800"/>
              <a:gd name="connsiteY2" fmla="*/ 0 h 604800"/>
              <a:gd name="connsiteX3" fmla="*/ 604800 w 604800"/>
              <a:gd name="connsiteY3" fmla="*/ 0 h 604800"/>
              <a:gd name="connsiteX4" fmla="*/ 604800 w 604800"/>
              <a:gd name="connsiteY4" fmla="*/ 57928 h 604800"/>
              <a:gd name="connsiteX5" fmla="*/ 604800 w 604800"/>
              <a:gd name="connsiteY5" fmla="*/ 546872 h 604800"/>
              <a:gd name="connsiteX6" fmla="*/ 604800 w 604800"/>
              <a:gd name="connsiteY6" fmla="*/ 604800 h 604800"/>
              <a:gd name="connsiteX7" fmla="*/ 546872 w 604800"/>
              <a:gd name="connsiteY7" fmla="*/ 604800 h 604800"/>
              <a:gd name="connsiteX8" fmla="*/ 436676 w 604800"/>
              <a:gd name="connsiteY8" fmla="*/ 604800 h 604800"/>
              <a:gd name="connsiteX9" fmla="*/ 57928 w 604800"/>
              <a:gd name="connsiteY9" fmla="*/ 604800 h 604800"/>
              <a:gd name="connsiteX10" fmla="*/ 0 w 604800"/>
              <a:gd name="connsiteY10" fmla="*/ 546872 h 604800"/>
              <a:gd name="connsiteX11" fmla="*/ 0 w 604800"/>
              <a:gd name="connsiteY11" fmla="*/ 57928 h 604800"/>
              <a:gd name="connsiteX12" fmla="*/ 57928 w 604800"/>
              <a:gd name="connsiteY12" fmla="*/ 0 h 6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4800" h="604800">
                <a:moveTo>
                  <a:pt x="57928" y="0"/>
                </a:moveTo>
                <a:lnTo>
                  <a:pt x="436676" y="0"/>
                </a:lnTo>
                <a:lnTo>
                  <a:pt x="546872" y="0"/>
                </a:lnTo>
                <a:lnTo>
                  <a:pt x="604800" y="0"/>
                </a:lnTo>
                <a:lnTo>
                  <a:pt x="604800" y="57928"/>
                </a:lnTo>
                <a:lnTo>
                  <a:pt x="604800" y="546872"/>
                </a:lnTo>
                <a:lnTo>
                  <a:pt x="604800" y="604800"/>
                </a:lnTo>
                <a:lnTo>
                  <a:pt x="546872" y="604800"/>
                </a:lnTo>
                <a:lnTo>
                  <a:pt x="436676" y="604800"/>
                </a:lnTo>
                <a:lnTo>
                  <a:pt x="57928" y="604800"/>
                </a:lnTo>
                <a:cubicBezTo>
                  <a:pt x="25935" y="604800"/>
                  <a:pt x="0" y="578865"/>
                  <a:pt x="0" y="546872"/>
                </a:cubicBezTo>
                <a:lnTo>
                  <a:pt x="0" y="57928"/>
                </a:lnTo>
                <a:cubicBezTo>
                  <a:pt x="0" y="25935"/>
                  <a:pt x="25935" y="0"/>
                  <a:pt x="57928"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31" name="Name Level 4C">
            <a:extLst>
              <a:ext uri="{FF2B5EF4-FFF2-40B4-BE49-F238E27FC236}">
                <a16:creationId xmlns:a16="http://schemas.microsoft.com/office/drawing/2014/main" id="{4988CE37-2903-45F3-C970-9EE95AC0DB47}"/>
              </a:ext>
            </a:extLst>
          </p:cNvPr>
          <p:cNvSpPr>
            <a:spLocks noGrp="1"/>
          </p:cNvSpPr>
          <p:nvPr>
            <p:ph type="body" sz="quarter" idx="91" hasCustomPrompt="1"/>
          </p:nvPr>
        </p:nvSpPr>
        <p:spPr>
          <a:xfrm>
            <a:off x="5127269" y="4575374"/>
            <a:ext cx="1938937" cy="603632"/>
          </a:xfrm>
          <a:prstGeom prst="roundRect">
            <a:avLst>
              <a:gd name="adj" fmla="val 9842"/>
            </a:avLst>
          </a:prstGeom>
          <a:solidFill>
            <a:srgbClr val="E6EBF5">
              <a:alpha val="70000"/>
            </a:srgbClr>
          </a:solidFill>
        </p:spPr>
        <p:txBody>
          <a:bodyPr wrap="square" lIns="720000" tIns="108000" rIns="144000" bIns="108000" anchor="ctr">
            <a:noAutofit/>
          </a:bodyPr>
          <a:lstStyle>
            <a:lvl1pPr>
              <a:lnSpc>
                <a:spcPct val="100000"/>
              </a:lnSpc>
              <a:spcBef>
                <a:spcPts val="0"/>
              </a:spcBef>
              <a:spcAft>
                <a:spcPts val="200"/>
              </a:spcAft>
              <a:defRPr sz="1100">
                <a:solidFill>
                  <a:schemeClr val="tx1"/>
                </a:solidFill>
                <a:latin typeface="+mj-lt"/>
              </a:defRPr>
            </a:lvl1pPr>
            <a:lvl2pPr marL="0" indent="0">
              <a:spcBef>
                <a:spcPts val="0"/>
              </a:spcBef>
              <a:spcAft>
                <a:spcPts val="300"/>
              </a:spcAft>
              <a:buFontTx/>
              <a:buNone/>
              <a:defRPr sz="9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92" name="Picture Placeholder 4C">
            <a:extLst>
              <a:ext uri="{FF2B5EF4-FFF2-40B4-BE49-F238E27FC236}">
                <a16:creationId xmlns:a16="http://schemas.microsoft.com/office/drawing/2014/main" id="{CD19D670-76DA-BD41-3DF8-98C5D641E271}"/>
              </a:ext>
            </a:extLst>
          </p:cNvPr>
          <p:cNvSpPr>
            <a:spLocks noGrp="1" noChangeAspect="1"/>
          </p:cNvSpPr>
          <p:nvPr>
            <p:ph type="pic" sz="quarter" idx="117" hasCustomPrompt="1"/>
          </p:nvPr>
        </p:nvSpPr>
        <p:spPr>
          <a:xfrm>
            <a:off x="5127269" y="4574206"/>
            <a:ext cx="604800" cy="604800"/>
          </a:xfrm>
          <a:custGeom>
            <a:avLst/>
            <a:gdLst>
              <a:gd name="connsiteX0" fmla="*/ 57928 w 604800"/>
              <a:gd name="connsiteY0" fmla="*/ 0 h 604800"/>
              <a:gd name="connsiteX1" fmla="*/ 436676 w 604800"/>
              <a:gd name="connsiteY1" fmla="*/ 0 h 604800"/>
              <a:gd name="connsiteX2" fmla="*/ 546872 w 604800"/>
              <a:gd name="connsiteY2" fmla="*/ 0 h 604800"/>
              <a:gd name="connsiteX3" fmla="*/ 604800 w 604800"/>
              <a:gd name="connsiteY3" fmla="*/ 0 h 604800"/>
              <a:gd name="connsiteX4" fmla="*/ 604800 w 604800"/>
              <a:gd name="connsiteY4" fmla="*/ 57928 h 604800"/>
              <a:gd name="connsiteX5" fmla="*/ 604800 w 604800"/>
              <a:gd name="connsiteY5" fmla="*/ 546872 h 604800"/>
              <a:gd name="connsiteX6" fmla="*/ 604800 w 604800"/>
              <a:gd name="connsiteY6" fmla="*/ 604800 h 604800"/>
              <a:gd name="connsiteX7" fmla="*/ 546872 w 604800"/>
              <a:gd name="connsiteY7" fmla="*/ 604800 h 604800"/>
              <a:gd name="connsiteX8" fmla="*/ 436676 w 604800"/>
              <a:gd name="connsiteY8" fmla="*/ 604800 h 604800"/>
              <a:gd name="connsiteX9" fmla="*/ 57928 w 604800"/>
              <a:gd name="connsiteY9" fmla="*/ 604800 h 604800"/>
              <a:gd name="connsiteX10" fmla="*/ 0 w 604800"/>
              <a:gd name="connsiteY10" fmla="*/ 546872 h 604800"/>
              <a:gd name="connsiteX11" fmla="*/ 0 w 604800"/>
              <a:gd name="connsiteY11" fmla="*/ 57928 h 604800"/>
              <a:gd name="connsiteX12" fmla="*/ 57928 w 604800"/>
              <a:gd name="connsiteY12" fmla="*/ 0 h 6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4800" h="604800">
                <a:moveTo>
                  <a:pt x="57928" y="0"/>
                </a:moveTo>
                <a:lnTo>
                  <a:pt x="436676" y="0"/>
                </a:lnTo>
                <a:lnTo>
                  <a:pt x="546872" y="0"/>
                </a:lnTo>
                <a:lnTo>
                  <a:pt x="604800" y="0"/>
                </a:lnTo>
                <a:lnTo>
                  <a:pt x="604800" y="57928"/>
                </a:lnTo>
                <a:lnTo>
                  <a:pt x="604800" y="546872"/>
                </a:lnTo>
                <a:lnTo>
                  <a:pt x="604800" y="604800"/>
                </a:lnTo>
                <a:lnTo>
                  <a:pt x="546872" y="604800"/>
                </a:lnTo>
                <a:lnTo>
                  <a:pt x="436676" y="604800"/>
                </a:lnTo>
                <a:lnTo>
                  <a:pt x="57928" y="604800"/>
                </a:lnTo>
                <a:cubicBezTo>
                  <a:pt x="25935" y="604800"/>
                  <a:pt x="0" y="578865"/>
                  <a:pt x="0" y="546872"/>
                </a:cubicBezTo>
                <a:lnTo>
                  <a:pt x="0" y="57928"/>
                </a:lnTo>
                <a:cubicBezTo>
                  <a:pt x="0" y="25935"/>
                  <a:pt x="25935" y="0"/>
                  <a:pt x="57928"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32" name="Name Level 5C">
            <a:extLst>
              <a:ext uri="{FF2B5EF4-FFF2-40B4-BE49-F238E27FC236}">
                <a16:creationId xmlns:a16="http://schemas.microsoft.com/office/drawing/2014/main" id="{15414487-007B-CAF4-F9C5-6A1969ADD30B}"/>
              </a:ext>
            </a:extLst>
          </p:cNvPr>
          <p:cNvSpPr>
            <a:spLocks noGrp="1"/>
          </p:cNvSpPr>
          <p:nvPr>
            <p:ph type="body" sz="quarter" idx="92" hasCustomPrompt="1"/>
          </p:nvPr>
        </p:nvSpPr>
        <p:spPr>
          <a:xfrm>
            <a:off x="5127269" y="5359006"/>
            <a:ext cx="1938937" cy="603632"/>
          </a:xfrm>
          <a:prstGeom prst="roundRect">
            <a:avLst>
              <a:gd name="adj" fmla="val 9842"/>
            </a:avLst>
          </a:prstGeom>
          <a:solidFill>
            <a:srgbClr val="E6EBF5">
              <a:alpha val="70000"/>
            </a:srgbClr>
          </a:solidFill>
        </p:spPr>
        <p:txBody>
          <a:bodyPr wrap="square" lIns="720000" tIns="108000" rIns="144000" bIns="108000" anchor="ctr">
            <a:noAutofit/>
          </a:bodyPr>
          <a:lstStyle>
            <a:lvl1pPr>
              <a:lnSpc>
                <a:spcPct val="100000"/>
              </a:lnSpc>
              <a:spcBef>
                <a:spcPts val="0"/>
              </a:spcBef>
              <a:spcAft>
                <a:spcPts val="200"/>
              </a:spcAft>
              <a:defRPr sz="1100">
                <a:solidFill>
                  <a:schemeClr val="tx1"/>
                </a:solidFill>
                <a:latin typeface="+mj-lt"/>
              </a:defRPr>
            </a:lvl1pPr>
            <a:lvl2pPr marL="0" indent="0">
              <a:spcBef>
                <a:spcPts val="0"/>
              </a:spcBef>
              <a:spcAft>
                <a:spcPts val="300"/>
              </a:spcAft>
              <a:buFontTx/>
              <a:buNone/>
              <a:defRPr sz="9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93" name="Picture Placeholder 5C">
            <a:extLst>
              <a:ext uri="{FF2B5EF4-FFF2-40B4-BE49-F238E27FC236}">
                <a16:creationId xmlns:a16="http://schemas.microsoft.com/office/drawing/2014/main" id="{6E2A5B78-88C2-0ED0-C2E5-426E4300B8F2}"/>
              </a:ext>
            </a:extLst>
          </p:cNvPr>
          <p:cNvSpPr>
            <a:spLocks noGrp="1" noChangeAspect="1"/>
          </p:cNvSpPr>
          <p:nvPr>
            <p:ph type="pic" sz="quarter" idx="118" hasCustomPrompt="1"/>
          </p:nvPr>
        </p:nvSpPr>
        <p:spPr>
          <a:xfrm>
            <a:off x="5127269" y="5357838"/>
            <a:ext cx="604800" cy="604800"/>
          </a:xfrm>
          <a:custGeom>
            <a:avLst/>
            <a:gdLst>
              <a:gd name="connsiteX0" fmla="*/ 57928 w 604800"/>
              <a:gd name="connsiteY0" fmla="*/ 0 h 604800"/>
              <a:gd name="connsiteX1" fmla="*/ 436676 w 604800"/>
              <a:gd name="connsiteY1" fmla="*/ 0 h 604800"/>
              <a:gd name="connsiteX2" fmla="*/ 546872 w 604800"/>
              <a:gd name="connsiteY2" fmla="*/ 0 h 604800"/>
              <a:gd name="connsiteX3" fmla="*/ 604800 w 604800"/>
              <a:gd name="connsiteY3" fmla="*/ 0 h 604800"/>
              <a:gd name="connsiteX4" fmla="*/ 604800 w 604800"/>
              <a:gd name="connsiteY4" fmla="*/ 57928 h 604800"/>
              <a:gd name="connsiteX5" fmla="*/ 604800 w 604800"/>
              <a:gd name="connsiteY5" fmla="*/ 546872 h 604800"/>
              <a:gd name="connsiteX6" fmla="*/ 604800 w 604800"/>
              <a:gd name="connsiteY6" fmla="*/ 604800 h 604800"/>
              <a:gd name="connsiteX7" fmla="*/ 546872 w 604800"/>
              <a:gd name="connsiteY7" fmla="*/ 604800 h 604800"/>
              <a:gd name="connsiteX8" fmla="*/ 436676 w 604800"/>
              <a:gd name="connsiteY8" fmla="*/ 604800 h 604800"/>
              <a:gd name="connsiteX9" fmla="*/ 57928 w 604800"/>
              <a:gd name="connsiteY9" fmla="*/ 604800 h 604800"/>
              <a:gd name="connsiteX10" fmla="*/ 0 w 604800"/>
              <a:gd name="connsiteY10" fmla="*/ 546872 h 604800"/>
              <a:gd name="connsiteX11" fmla="*/ 0 w 604800"/>
              <a:gd name="connsiteY11" fmla="*/ 57928 h 604800"/>
              <a:gd name="connsiteX12" fmla="*/ 57928 w 604800"/>
              <a:gd name="connsiteY12" fmla="*/ 0 h 6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4800" h="604800">
                <a:moveTo>
                  <a:pt x="57928" y="0"/>
                </a:moveTo>
                <a:lnTo>
                  <a:pt x="436676" y="0"/>
                </a:lnTo>
                <a:lnTo>
                  <a:pt x="546872" y="0"/>
                </a:lnTo>
                <a:lnTo>
                  <a:pt x="604800" y="0"/>
                </a:lnTo>
                <a:lnTo>
                  <a:pt x="604800" y="57928"/>
                </a:lnTo>
                <a:lnTo>
                  <a:pt x="604800" y="546872"/>
                </a:lnTo>
                <a:lnTo>
                  <a:pt x="604800" y="604800"/>
                </a:lnTo>
                <a:lnTo>
                  <a:pt x="546872" y="604800"/>
                </a:lnTo>
                <a:lnTo>
                  <a:pt x="436676" y="604800"/>
                </a:lnTo>
                <a:lnTo>
                  <a:pt x="57928" y="604800"/>
                </a:lnTo>
                <a:cubicBezTo>
                  <a:pt x="25935" y="604800"/>
                  <a:pt x="0" y="578865"/>
                  <a:pt x="0" y="546872"/>
                </a:cubicBezTo>
                <a:lnTo>
                  <a:pt x="0" y="57928"/>
                </a:lnTo>
                <a:cubicBezTo>
                  <a:pt x="0" y="25935"/>
                  <a:pt x="25935" y="0"/>
                  <a:pt x="57928"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33" name="Name Level 2D">
            <a:extLst>
              <a:ext uri="{FF2B5EF4-FFF2-40B4-BE49-F238E27FC236}">
                <a16:creationId xmlns:a16="http://schemas.microsoft.com/office/drawing/2014/main" id="{AF3529C9-45BF-47A6-15D9-9EE14F583457}"/>
              </a:ext>
            </a:extLst>
          </p:cNvPr>
          <p:cNvSpPr>
            <a:spLocks noGrp="1"/>
          </p:cNvSpPr>
          <p:nvPr>
            <p:ph type="body" sz="quarter" idx="93" hasCustomPrompt="1"/>
          </p:nvPr>
        </p:nvSpPr>
        <p:spPr>
          <a:xfrm>
            <a:off x="7240904" y="2631942"/>
            <a:ext cx="1938937" cy="979800"/>
          </a:xfrm>
          <a:prstGeom prst="roundRect">
            <a:avLst>
              <a:gd name="adj" fmla="val 6055"/>
            </a:avLst>
          </a:prstGeom>
          <a:solidFill>
            <a:schemeClr val="accent4"/>
          </a:solidFill>
        </p:spPr>
        <p:txBody>
          <a:bodyPr wrap="square" lIns="720000" tIns="144000" rIns="144000" bIns="144000" anchor="ctr">
            <a:noAutofit/>
          </a:bodyPr>
          <a:lstStyle>
            <a:lvl1pPr>
              <a:lnSpc>
                <a:spcPct val="100000"/>
              </a:lnSpc>
              <a:spcBef>
                <a:spcPts val="0"/>
              </a:spcBef>
              <a:spcAft>
                <a:spcPts val="200"/>
              </a:spcAft>
              <a:defRPr sz="1100">
                <a:solidFill>
                  <a:schemeClr val="bg1"/>
                </a:solidFill>
                <a:latin typeface="+mj-lt"/>
              </a:defRPr>
            </a:lvl1pPr>
            <a:lvl2pPr marL="0" indent="0">
              <a:spcBef>
                <a:spcPts val="0"/>
              </a:spcBef>
              <a:spcAft>
                <a:spcPts val="300"/>
              </a:spcAft>
              <a:buFontTx/>
              <a:buNone/>
              <a:defRPr sz="900">
                <a:solidFill>
                  <a:schemeClr val="bg1"/>
                </a:solidFill>
                <a:latin typeface="+mn-lt"/>
              </a:defRPr>
            </a:lvl2pPr>
            <a:lvl3pPr marL="0" indent="0">
              <a:spcBef>
                <a:spcPts val="600"/>
              </a:spcBef>
              <a:spcAft>
                <a:spcPts val="600"/>
              </a:spcAft>
              <a:buClrTx/>
              <a:buFont typeface="HCLTech Roobert Light" panose="020B0604020202020204" pitchFamily="34" charset="0"/>
              <a:buNone/>
              <a:defRPr sz="8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a:p>
            <a:pPr lvl="2"/>
            <a:r>
              <a:rPr lang="en-US" dirty="0"/>
              <a:t>Short description</a:t>
            </a:r>
          </a:p>
        </p:txBody>
      </p:sp>
      <p:sp>
        <p:nvSpPr>
          <p:cNvPr id="95" name="Picture Placeholder 2D">
            <a:extLst>
              <a:ext uri="{FF2B5EF4-FFF2-40B4-BE49-F238E27FC236}">
                <a16:creationId xmlns:a16="http://schemas.microsoft.com/office/drawing/2014/main" id="{97AB3D6F-45D1-9AEE-086C-77EA495FA1CB}"/>
              </a:ext>
            </a:extLst>
          </p:cNvPr>
          <p:cNvSpPr>
            <a:spLocks noGrp="1" noChangeAspect="1"/>
          </p:cNvSpPr>
          <p:nvPr>
            <p:ph type="pic" sz="quarter" idx="120" hasCustomPrompt="1"/>
          </p:nvPr>
        </p:nvSpPr>
        <p:spPr>
          <a:xfrm>
            <a:off x="7240904" y="2631942"/>
            <a:ext cx="606274" cy="979800"/>
          </a:xfrm>
          <a:custGeom>
            <a:avLst/>
            <a:gdLst>
              <a:gd name="connsiteX0" fmla="*/ 59973 w 606274"/>
              <a:gd name="connsiteY0" fmla="*/ 0 h 979800"/>
              <a:gd name="connsiteX1" fmla="*/ 438150 w 606274"/>
              <a:gd name="connsiteY1" fmla="*/ 0 h 979800"/>
              <a:gd name="connsiteX2" fmla="*/ 546301 w 606274"/>
              <a:gd name="connsiteY2" fmla="*/ 0 h 979800"/>
              <a:gd name="connsiteX3" fmla="*/ 606274 w 606274"/>
              <a:gd name="connsiteY3" fmla="*/ 0 h 979800"/>
              <a:gd name="connsiteX4" fmla="*/ 606274 w 606274"/>
              <a:gd name="connsiteY4" fmla="*/ 59973 h 979800"/>
              <a:gd name="connsiteX5" fmla="*/ 606274 w 606274"/>
              <a:gd name="connsiteY5" fmla="*/ 919827 h 979800"/>
              <a:gd name="connsiteX6" fmla="*/ 606274 w 606274"/>
              <a:gd name="connsiteY6" fmla="*/ 979800 h 979800"/>
              <a:gd name="connsiteX7" fmla="*/ 546301 w 606274"/>
              <a:gd name="connsiteY7" fmla="*/ 979800 h 979800"/>
              <a:gd name="connsiteX8" fmla="*/ 438150 w 606274"/>
              <a:gd name="connsiteY8" fmla="*/ 979800 h 979800"/>
              <a:gd name="connsiteX9" fmla="*/ 59973 w 606274"/>
              <a:gd name="connsiteY9" fmla="*/ 979800 h 979800"/>
              <a:gd name="connsiteX10" fmla="*/ 0 w 606274"/>
              <a:gd name="connsiteY10" fmla="*/ 919827 h 979800"/>
              <a:gd name="connsiteX11" fmla="*/ 0 w 606274"/>
              <a:gd name="connsiteY11" fmla="*/ 59973 h 979800"/>
              <a:gd name="connsiteX12" fmla="*/ 59973 w 606274"/>
              <a:gd name="connsiteY12" fmla="*/ 0 h 97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6274" h="979800">
                <a:moveTo>
                  <a:pt x="59973" y="0"/>
                </a:moveTo>
                <a:lnTo>
                  <a:pt x="438150" y="0"/>
                </a:lnTo>
                <a:lnTo>
                  <a:pt x="546301" y="0"/>
                </a:lnTo>
                <a:lnTo>
                  <a:pt x="606274" y="0"/>
                </a:lnTo>
                <a:lnTo>
                  <a:pt x="606274" y="59973"/>
                </a:lnTo>
                <a:lnTo>
                  <a:pt x="606274" y="919827"/>
                </a:lnTo>
                <a:lnTo>
                  <a:pt x="606274" y="979800"/>
                </a:lnTo>
                <a:lnTo>
                  <a:pt x="546301" y="979800"/>
                </a:lnTo>
                <a:lnTo>
                  <a:pt x="438150" y="979800"/>
                </a:lnTo>
                <a:lnTo>
                  <a:pt x="59973" y="979800"/>
                </a:lnTo>
                <a:cubicBezTo>
                  <a:pt x="26851" y="979800"/>
                  <a:pt x="0" y="952949"/>
                  <a:pt x="0" y="919827"/>
                </a:cubicBezTo>
                <a:lnTo>
                  <a:pt x="0" y="59973"/>
                </a:lnTo>
                <a:cubicBezTo>
                  <a:pt x="0" y="26851"/>
                  <a:pt x="26851" y="0"/>
                  <a:pt x="59973"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34" name="Name Level 3D">
            <a:extLst>
              <a:ext uri="{FF2B5EF4-FFF2-40B4-BE49-F238E27FC236}">
                <a16:creationId xmlns:a16="http://schemas.microsoft.com/office/drawing/2014/main" id="{0BF7C6D1-5EAD-04DF-D133-54393A46F531}"/>
              </a:ext>
            </a:extLst>
          </p:cNvPr>
          <p:cNvSpPr>
            <a:spLocks noGrp="1"/>
          </p:cNvSpPr>
          <p:nvPr>
            <p:ph type="body" sz="quarter" idx="94" hasCustomPrompt="1"/>
          </p:nvPr>
        </p:nvSpPr>
        <p:spPr>
          <a:xfrm>
            <a:off x="7240904" y="3791742"/>
            <a:ext cx="1938937" cy="603632"/>
          </a:xfrm>
          <a:prstGeom prst="roundRect">
            <a:avLst>
              <a:gd name="adj" fmla="val 9842"/>
            </a:avLst>
          </a:prstGeom>
          <a:solidFill>
            <a:srgbClr val="E6EBF5">
              <a:alpha val="70000"/>
            </a:srgbClr>
          </a:solidFill>
        </p:spPr>
        <p:txBody>
          <a:bodyPr wrap="square" lIns="720000" tIns="108000" rIns="144000" bIns="108000" anchor="ctr">
            <a:noAutofit/>
          </a:bodyPr>
          <a:lstStyle>
            <a:lvl1pPr>
              <a:lnSpc>
                <a:spcPct val="100000"/>
              </a:lnSpc>
              <a:spcBef>
                <a:spcPts val="0"/>
              </a:spcBef>
              <a:spcAft>
                <a:spcPts val="200"/>
              </a:spcAft>
              <a:defRPr sz="1100">
                <a:solidFill>
                  <a:schemeClr val="tx1"/>
                </a:solidFill>
                <a:latin typeface="+mj-lt"/>
              </a:defRPr>
            </a:lvl1pPr>
            <a:lvl2pPr marL="0" indent="0">
              <a:spcBef>
                <a:spcPts val="0"/>
              </a:spcBef>
              <a:spcAft>
                <a:spcPts val="300"/>
              </a:spcAft>
              <a:buFontTx/>
              <a:buNone/>
              <a:defRPr sz="9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94" name="Picture Placeholder 3D">
            <a:extLst>
              <a:ext uri="{FF2B5EF4-FFF2-40B4-BE49-F238E27FC236}">
                <a16:creationId xmlns:a16="http://schemas.microsoft.com/office/drawing/2014/main" id="{BCE875AC-6C6B-609C-A5B6-76C329EE2266}"/>
              </a:ext>
            </a:extLst>
          </p:cNvPr>
          <p:cNvSpPr>
            <a:spLocks noGrp="1" noChangeAspect="1"/>
          </p:cNvSpPr>
          <p:nvPr>
            <p:ph type="pic" sz="quarter" idx="119" hasCustomPrompt="1"/>
          </p:nvPr>
        </p:nvSpPr>
        <p:spPr>
          <a:xfrm>
            <a:off x="7240904" y="3791742"/>
            <a:ext cx="604800" cy="604800"/>
          </a:xfrm>
          <a:custGeom>
            <a:avLst/>
            <a:gdLst>
              <a:gd name="connsiteX0" fmla="*/ 57928 w 604800"/>
              <a:gd name="connsiteY0" fmla="*/ 0 h 604800"/>
              <a:gd name="connsiteX1" fmla="*/ 436676 w 604800"/>
              <a:gd name="connsiteY1" fmla="*/ 0 h 604800"/>
              <a:gd name="connsiteX2" fmla="*/ 546872 w 604800"/>
              <a:gd name="connsiteY2" fmla="*/ 0 h 604800"/>
              <a:gd name="connsiteX3" fmla="*/ 604800 w 604800"/>
              <a:gd name="connsiteY3" fmla="*/ 0 h 604800"/>
              <a:gd name="connsiteX4" fmla="*/ 604800 w 604800"/>
              <a:gd name="connsiteY4" fmla="*/ 57928 h 604800"/>
              <a:gd name="connsiteX5" fmla="*/ 604800 w 604800"/>
              <a:gd name="connsiteY5" fmla="*/ 546872 h 604800"/>
              <a:gd name="connsiteX6" fmla="*/ 604800 w 604800"/>
              <a:gd name="connsiteY6" fmla="*/ 604800 h 604800"/>
              <a:gd name="connsiteX7" fmla="*/ 546872 w 604800"/>
              <a:gd name="connsiteY7" fmla="*/ 604800 h 604800"/>
              <a:gd name="connsiteX8" fmla="*/ 436676 w 604800"/>
              <a:gd name="connsiteY8" fmla="*/ 604800 h 604800"/>
              <a:gd name="connsiteX9" fmla="*/ 57928 w 604800"/>
              <a:gd name="connsiteY9" fmla="*/ 604800 h 604800"/>
              <a:gd name="connsiteX10" fmla="*/ 0 w 604800"/>
              <a:gd name="connsiteY10" fmla="*/ 546872 h 604800"/>
              <a:gd name="connsiteX11" fmla="*/ 0 w 604800"/>
              <a:gd name="connsiteY11" fmla="*/ 57928 h 604800"/>
              <a:gd name="connsiteX12" fmla="*/ 57928 w 604800"/>
              <a:gd name="connsiteY12" fmla="*/ 0 h 6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4800" h="604800">
                <a:moveTo>
                  <a:pt x="57928" y="0"/>
                </a:moveTo>
                <a:lnTo>
                  <a:pt x="436676" y="0"/>
                </a:lnTo>
                <a:lnTo>
                  <a:pt x="546872" y="0"/>
                </a:lnTo>
                <a:lnTo>
                  <a:pt x="604800" y="0"/>
                </a:lnTo>
                <a:lnTo>
                  <a:pt x="604800" y="57928"/>
                </a:lnTo>
                <a:lnTo>
                  <a:pt x="604800" y="546872"/>
                </a:lnTo>
                <a:lnTo>
                  <a:pt x="604800" y="604800"/>
                </a:lnTo>
                <a:lnTo>
                  <a:pt x="546872" y="604800"/>
                </a:lnTo>
                <a:lnTo>
                  <a:pt x="436676" y="604800"/>
                </a:lnTo>
                <a:lnTo>
                  <a:pt x="57928" y="604800"/>
                </a:lnTo>
                <a:cubicBezTo>
                  <a:pt x="25935" y="604800"/>
                  <a:pt x="0" y="578865"/>
                  <a:pt x="0" y="546872"/>
                </a:cubicBezTo>
                <a:lnTo>
                  <a:pt x="0" y="57928"/>
                </a:lnTo>
                <a:cubicBezTo>
                  <a:pt x="0" y="25935"/>
                  <a:pt x="25935" y="0"/>
                  <a:pt x="57928"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35" name="Name Level 4D">
            <a:extLst>
              <a:ext uri="{FF2B5EF4-FFF2-40B4-BE49-F238E27FC236}">
                <a16:creationId xmlns:a16="http://schemas.microsoft.com/office/drawing/2014/main" id="{973D5FFD-7E73-7CF4-22B8-6832C6C1875B}"/>
              </a:ext>
            </a:extLst>
          </p:cNvPr>
          <p:cNvSpPr>
            <a:spLocks noGrp="1"/>
          </p:cNvSpPr>
          <p:nvPr>
            <p:ph type="body" sz="quarter" idx="95" hasCustomPrompt="1"/>
          </p:nvPr>
        </p:nvSpPr>
        <p:spPr>
          <a:xfrm>
            <a:off x="7240904" y="4575374"/>
            <a:ext cx="1938937" cy="603632"/>
          </a:xfrm>
          <a:prstGeom prst="roundRect">
            <a:avLst>
              <a:gd name="adj" fmla="val 9842"/>
            </a:avLst>
          </a:prstGeom>
          <a:solidFill>
            <a:srgbClr val="E6EBF5">
              <a:alpha val="70000"/>
            </a:srgbClr>
          </a:solidFill>
        </p:spPr>
        <p:txBody>
          <a:bodyPr wrap="square" lIns="720000" tIns="108000" rIns="144000" bIns="108000" anchor="ctr">
            <a:noAutofit/>
          </a:bodyPr>
          <a:lstStyle>
            <a:lvl1pPr>
              <a:lnSpc>
                <a:spcPct val="100000"/>
              </a:lnSpc>
              <a:spcBef>
                <a:spcPts val="0"/>
              </a:spcBef>
              <a:spcAft>
                <a:spcPts val="200"/>
              </a:spcAft>
              <a:defRPr sz="1100">
                <a:solidFill>
                  <a:schemeClr val="tx1"/>
                </a:solidFill>
                <a:latin typeface="+mj-lt"/>
              </a:defRPr>
            </a:lvl1pPr>
            <a:lvl2pPr marL="0" indent="0">
              <a:spcBef>
                <a:spcPts val="0"/>
              </a:spcBef>
              <a:spcAft>
                <a:spcPts val="300"/>
              </a:spcAft>
              <a:buFontTx/>
              <a:buNone/>
              <a:defRPr sz="9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96" name="Picture Placeholder 4D">
            <a:extLst>
              <a:ext uri="{FF2B5EF4-FFF2-40B4-BE49-F238E27FC236}">
                <a16:creationId xmlns:a16="http://schemas.microsoft.com/office/drawing/2014/main" id="{DB15CF72-EFD5-847F-5DBC-5656EB309C96}"/>
              </a:ext>
            </a:extLst>
          </p:cNvPr>
          <p:cNvSpPr>
            <a:spLocks noGrp="1" noChangeAspect="1"/>
          </p:cNvSpPr>
          <p:nvPr>
            <p:ph type="pic" sz="quarter" idx="121" hasCustomPrompt="1"/>
          </p:nvPr>
        </p:nvSpPr>
        <p:spPr>
          <a:xfrm>
            <a:off x="7240904" y="4574206"/>
            <a:ext cx="604800" cy="604800"/>
          </a:xfrm>
          <a:custGeom>
            <a:avLst/>
            <a:gdLst>
              <a:gd name="connsiteX0" fmla="*/ 57928 w 604800"/>
              <a:gd name="connsiteY0" fmla="*/ 0 h 604800"/>
              <a:gd name="connsiteX1" fmla="*/ 436676 w 604800"/>
              <a:gd name="connsiteY1" fmla="*/ 0 h 604800"/>
              <a:gd name="connsiteX2" fmla="*/ 546872 w 604800"/>
              <a:gd name="connsiteY2" fmla="*/ 0 h 604800"/>
              <a:gd name="connsiteX3" fmla="*/ 604800 w 604800"/>
              <a:gd name="connsiteY3" fmla="*/ 0 h 604800"/>
              <a:gd name="connsiteX4" fmla="*/ 604800 w 604800"/>
              <a:gd name="connsiteY4" fmla="*/ 57928 h 604800"/>
              <a:gd name="connsiteX5" fmla="*/ 604800 w 604800"/>
              <a:gd name="connsiteY5" fmla="*/ 546872 h 604800"/>
              <a:gd name="connsiteX6" fmla="*/ 604800 w 604800"/>
              <a:gd name="connsiteY6" fmla="*/ 604800 h 604800"/>
              <a:gd name="connsiteX7" fmla="*/ 546872 w 604800"/>
              <a:gd name="connsiteY7" fmla="*/ 604800 h 604800"/>
              <a:gd name="connsiteX8" fmla="*/ 436676 w 604800"/>
              <a:gd name="connsiteY8" fmla="*/ 604800 h 604800"/>
              <a:gd name="connsiteX9" fmla="*/ 57928 w 604800"/>
              <a:gd name="connsiteY9" fmla="*/ 604800 h 604800"/>
              <a:gd name="connsiteX10" fmla="*/ 0 w 604800"/>
              <a:gd name="connsiteY10" fmla="*/ 546872 h 604800"/>
              <a:gd name="connsiteX11" fmla="*/ 0 w 604800"/>
              <a:gd name="connsiteY11" fmla="*/ 57928 h 604800"/>
              <a:gd name="connsiteX12" fmla="*/ 57928 w 604800"/>
              <a:gd name="connsiteY12" fmla="*/ 0 h 6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4800" h="604800">
                <a:moveTo>
                  <a:pt x="57928" y="0"/>
                </a:moveTo>
                <a:lnTo>
                  <a:pt x="436676" y="0"/>
                </a:lnTo>
                <a:lnTo>
                  <a:pt x="546872" y="0"/>
                </a:lnTo>
                <a:lnTo>
                  <a:pt x="604800" y="0"/>
                </a:lnTo>
                <a:lnTo>
                  <a:pt x="604800" y="57928"/>
                </a:lnTo>
                <a:lnTo>
                  <a:pt x="604800" y="546872"/>
                </a:lnTo>
                <a:lnTo>
                  <a:pt x="604800" y="604800"/>
                </a:lnTo>
                <a:lnTo>
                  <a:pt x="546872" y="604800"/>
                </a:lnTo>
                <a:lnTo>
                  <a:pt x="436676" y="604800"/>
                </a:lnTo>
                <a:lnTo>
                  <a:pt x="57928" y="604800"/>
                </a:lnTo>
                <a:cubicBezTo>
                  <a:pt x="25935" y="604800"/>
                  <a:pt x="0" y="578865"/>
                  <a:pt x="0" y="546872"/>
                </a:cubicBezTo>
                <a:lnTo>
                  <a:pt x="0" y="57928"/>
                </a:lnTo>
                <a:cubicBezTo>
                  <a:pt x="0" y="25935"/>
                  <a:pt x="25935" y="0"/>
                  <a:pt x="57928"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36" name="Name Level 5D">
            <a:extLst>
              <a:ext uri="{FF2B5EF4-FFF2-40B4-BE49-F238E27FC236}">
                <a16:creationId xmlns:a16="http://schemas.microsoft.com/office/drawing/2014/main" id="{35930D41-FFCD-8304-4F82-99912439B891}"/>
              </a:ext>
            </a:extLst>
          </p:cNvPr>
          <p:cNvSpPr>
            <a:spLocks noGrp="1"/>
          </p:cNvSpPr>
          <p:nvPr>
            <p:ph type="body" sz="quarter" idx="96" hasCustomPrompt="1"/>
          </p:nvPr>
        </p:nvSpPr>
        <p:spPr>
          <a:xfrm>
            <a:off x="7240904" y="5359006"/>
            <a:ext cx="1938937" cy="603632"/>
          </a:xfrm>
          <a:prstGeom prst="roundRect">
            <a:avLst>
              <a:gd name="adj" fmla="val 9842"/>
            </a:avLst>
          </a:prstGeom>
          <a:solidFill>
            <a:srgbClr val="E6EBF5">
              <a:alpha val="70000"/>
            </a:srgbClr>
          </a:solidFill>
        </p:spPr>
        <p:txBody>
          <a:bodyPr wrap="square" lIns="720000" tIns="108000" rIns="144000" bIns="108000" anchor="ctr">
            <a:noAutofit/>
          </a:bodyPr>
          <a:lstStyle>
            <a:lvl1pPr>
              <a:lnSpc>
                <a:spcPct val="100000"/>
              </a:lnSpc>
              <a:spcBef>
                <a:spcPts val="0"/>
              </a:spcBef>
              <a:spcAft>
                <a:spcPts val="200"/>
              </a:spcAft>
              <a:defRPr sz="1100">
                <a:solidFill>
                  <a:schemeClr val="tx1"/>
                </a:solidFill>
                <a:latin typeface="+mj-lt"/>
              </a:defRPr>
            </a:lvl1pPr>
            <a:lvl2pPr marL="0" indent="0">
              <a:spcBef>
                <a:spcPts val="0"/>
              </a:spcBef>
              <a:spcAft>
                <a:spcPts val="300"/>
              </a:spcAft>
              <a:buFontTx/>
              <a:buNone/>
              <a:defRPr sz="9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97" name="Picture Placeholder 5D">
            <a:extLst>
              <a:ext uri="{FF2B5EF4-FFF2-40B4-BE49-F238E27FC236}">
                <a16:creationId xmlns:a16="http://schemas.microsoft.com/office/drawing/2014/main" id="{F7A48156-806F-573D-7C24-3BCAF06FF565}"/>
              </a:ext>
            </a:extLst>
          </p:cNvPr>
          <p:cNvSpPr>
            <a:spLocks noGrp="1" noChangeAspect="1"/>
          </p:cNvSpPr>
          <p:nvPr>
            <p:ph type="pic" sz="quarter" idx="122" hasCustomPrompt="1"/>
          </p:nvPr>
        </p:nvSpPr>
        <p:spPr>
          <a:xfrm>
            <a:off x="7240904" y="5357838"/>
            <a:ext cx="604800" cy="604800"/>
          </a:xfrm>
          <a:custGeom>
            <a:avLst/>
            <a:gdLst>
              <a:gd name="connsiteX0" fmla="*/ 57928 w 604800"/>
              <a:gd name="connsiteY0" fmla="*/ 0 h 604800"/>
              <a:gd name="connsiteX1" fmla="*/ 436676 w 604800"/>
              <a:gd name="connsiteY1" fmla="*/ 0 h 604800"/>
              <a:gd name="connsiteX2" fmla="*/ 546872 w 604800"/>
              <a:gd name="connsiteY2" fmla="*/ 0 h 604800"/>
              <a:gd name="connsiteX3" fmla="*/ 604800 w 604800"/>
              <a:gd name="connsiteY3" fmla="*/ 0 h 604800"/>
              <a:gd name="connsiteX4" fmla="*/ 604800 w 604800"/>
              <a:gd name="connsiteY4" fmla="*/ 57928 h 604800"/>
              <a:gd name="connsiteX5" fmla="*/ 604800 w 604800"/>
              <a:gd name="connsiteY5" fmla="*/ 546872 h 604800"/>
              <a:gd name="connsiteX6" fmla="*/ 604800 w 604800"/>
              <a:gd name="connsiteY6" fmla="*/ 604800 h 604800"/>
              <a:gd name="connsiteX7" fmla="*/ 546872 w 604800"/>
              <a:gd name="connsiteY7" fmla="*/ 604800 h 604800"/>
              <a:gd name="connsiteX8" fmla="*/ 436676 w 604800"/>
              <a:gd name="connsiteY8" fmla="*/ 604800 h 604800"/>
              <a:gd name="connsiteX9" fmla="*/ 57928 w 604800"/>
              <a:gd name="connsiteY9" fmla="*/ 604800 h 604800"/>
              <a:gd name="connsiteX10" fmla="*/ 0 w 604800"/>
              <a:gd name="connsiteY10" fmla="*/ 546872 h 604800"/>
              <a:gd name="connsiteX11" fmla="*/ 0 w 604800"/>
              <a:gd name="connsiteY11" fmla="*/ 57928 h 604800"/>
              <a:gd name="connsiteX12" fmla="*/ 57928 w 604800"/>
              <a:gd name="connsiteY12" fmla="*/ 0 h 6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4800" h="604800">
                <a:moveTo>
                  <a:pt x="57928" y="0"/>
                </a:moveTo>
                <a:lnTo>
                  <a:pt x="436676" y="0"/>
                </a:lnTo>
                <a:lnTo>
                  <a:pt x="546872" y="0"/>
                </a:lnTo>
                <a:lnTo>
                  <a:pt x="604800" y="0"/>
                </a:lnTo>
                <a:lnTo>
                  <a:pt x="604800" y="57928"/>
                </a:lnTo>
                <a:lnTo>
                  <a:pt x="604800" y="546872"/>
                </a:lnTo>
                <a:lnTo>
                  <a:pt x="604800" y="604800"/>
                </a:lnTo>
                <a:lnTo>
                  <a:pt x="546872" y="604800"/>
                </a:lnTo>
                <a:lnTo>
                  <a:pt x="436676" y="604800"/>
                </a:lnTo>
                <a:lnTo>
                  <a:pt x="57928" y="604800"/>
                </a:lnTo>
                <a:cubicBezTo>
                  <a:pt x="25935" y="604800"/>
                  <a:pt x="0" y="578865"/>
                  <a:pt x="0" y="546872"/>
                </a:cubicBezTo>
                <a:lnTo>
                  <a:pt x="0" y="57928"/>
                </a:lnTo>
                <a:cubicBezTo>
                  <a:pt x="0" y="25935"/>
                  <a:pt x="25935" y="0"/>
                  <a:pt x="57928"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37" name="Name Level 2E">
            <a:extLst>
              <a:ext uri="{FF2B5EF4-FFF2-40B4-BE49-F238E27FC236}">
                <a16:creationId xmlns:a16="http://schemas.microsoft.com/office/drawing/2014/main" id="{22A23C43-A25D-5D29-B453-EB361BFDFDA5}"/>
              </a:ext>
            </a:extLst>
          </p:cNvPr>
          <p:cNvSpPr>
            <a:spLocks noGrp="1"/>
          </p:cNvSpPr>
          <p:nvPr>
            <p:ph type="body" sz="quarter" idx="97" hasCustomPrompt="1"/>
          </p:nvPr>
        </p:nvSpPr>
        <p:spPr>
          <a:xfrm>
            <a:off x="9354538" y="2631942"/>
            <a:ext cx="1938937" cy="979800"/>
          </a:xfrm>
          <a:prstGeom prst="roundRect">
            <a:avLst>
              <a:gd name="adj" fmla="val 6055"/>
            </a:avLst>
          </a:prstGeom>
          <a:solidFill>
            <a:schemeClr val="accent4"/>
          </a:solidFill>
        </p:spPr>
        <p:txBody>
          <a:bodyPr wrap="square" lIns="720000" tIns="144000" rIns="144000" bIns="144000" anchor="ctr">
            <a:noAutofit/>
          </a:bodyPr>
          <a:lstStyle>
            <a:lvl1pPr>
              <a:lnSpc>
                <a:spcPct val="100000"/>
              </a:lnSpc>
              <a:spcBef>
                <a:spcPts val="0"/>
              </a:spcBef>
              <a:spcAft>
                <a:spcPts val="200"/>
              </a:spcAft>
              <a:defRPr sz="1100">
                <a:solidFill>
                  <a:schemeClr val="bg1"/>
                </a:solidFill>
                <a:latin typeface="+mj-lt"/>
              </a:defRPr>
            </a:lvl1pPr>
            <a:lvl2pPr marL="0" indent="0">
              <a:spcBef>
                <a:spcPts val="0"/>
              </a:spcBef>
              <a:spcAft>
                <a:spcPts val="300"/>
              </a:spcAft>
              <a:buFontTx/>
              <a:buNone/>
              <a:defRPr sz="900">
                <a:solidFill>
                  <a:schemeClr val="bg1"/>
                </a:solidFill>
                <a:latin typeface="+mn-lt"/>
              </a:defRPr>
            </a:lvl2pPr>
            <a:lvl3pPr marL="0" indent="0">
              <a:spcBef>
                <a:spcPts val="600"/>
              </a:spcBef>
              <a:spcAft>
                <a:spcPts val="600"/>
              </a:spcAft>
              <a:buClrTx/>
              <a:buFont typeface="HCLTech Roobert Light" panose="020B0604020202020204" pitchFamily="34" charset="0"/>
              <a:buNone/>
              <a:defRPr sz="8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a:p>
            <a:pPr lvl="2"/>
            <a:r>
              <a:rPr lang="en-US" dirty="0"/>
              <a:t>Short description</a:t>
            </a:r>
          </a:p>
        </p:txBody>
      </p:sp>
      <p:sp>
        <p:nvSpPr>
          <p:cNvPr id="99" name="Picture Placeholder 2E">
            <a:extLst>
              <a:ext uri="{FF2B5EF4-FFF2-40B4-BE49-F238E27FC236}">
                <a16:creationId xmlns:a16="http://schemas.microsoft.com/office/drawing/2014/main" id="{2E52DD96-660C-0611-A4D4-5530BD8F42B2}"/>
              </a:ext>
            </a:extLst>
          </p:cNvPr>
          <p:cNvSpPr>
            <a:spLocks noGrp="1" noChangeAspect="1"/>
          </p:cNvSpPr>
          <p:nvPr>
            <p:ph type="pic" sz="quarter" idx="124" hasCustomPrompt="1"/>
          </p:nvPr>
        </p:nvSpPr>
        <p:spPr>
          <a:xfrm>
            <a:off x="9354538" y="2631942"/>
            <a:ext cx="606274" cy="979800"/>
          </a:xfrm>
          <a:custGeom>
            <a:avLst/>
            <a:gdLst>
              <a:gd name="connsiteX0" fmla="*/ 59973 w 606274"/>
              <a:gd name="connsiteY0" fmla="*/ 0 h 979800"/>
              <a:gd name="connsiteX1" fmla="*/ 438150 w 606274"/>
              <a:gd name="connsiteY1" fmla="*/ 0 h 979800"/>
              <a:gd name="connsiteX2" fmla="*/ 546301 w 606274"/>
              <a:gd name="connsiteY2" fmla="*/ 0 h 979800"/>
              <a:gd name="connsiteX3" fmla="*/ 606274 w 606274"/>
              <a:gd name="connsiteY3" fmla="*/ 0 h 979800"/>
              <a:gd name="connsiteX4" fmla="*/ 606274 w 606274"/>
              <a:gd name="connsiteY4" fmla="*/ 59973 h 979800"/>
              <a:gd name="connsiteX5" fmla="*/ 606274 w 606274"/>
              <a:gd name="connsiteY5" fmla="*/ 919827 h 979800"/>
              <a:gd name="connsiteX6" fmla="*/ 606274 w 606274"/>
              <a:gd name="connsiteY6" fmla="*/ 979800 h 979800"/>
              <a:gd name="connsiteX7" fmla="*/ 546301 w 606274"/>
              <a:gd name="connsiteY7" fmla="*/ 979800 h 979800"/>
              <a:gd name="connsiteX8" fmla="*/ 438150 w 606274"/>
              <a:gd name="connsiteY8" fmla="*/ 979800 h 979800"/>
              <a:gd name="connsiteX9" fmla="*/ 59973 w 606274"/>
              <a:gd name="connsiteY9" fmla="*/ 979800 h 979800"/>
              <a:gd name="connsiteX10" fmla="*/ 0 w 606274"/>
              <a:gd name="connsiteY10" fmla="*/ 919827 h 979800"/>
              <a:gd name="connsiteX11" fmla="*/ 0 w 606274"/>
              <a:gd name="connsiteY11" fmla="*/ 59973 h 979800"/>
              <a:gd name="connsiteX12" fmla="*/ 59973 w 606274"/>
              <a:gd name="connsiteY12" fmla="*/ 0 h 97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6274" h="979800">
                <a:moveTo>
                  <a:pt x="59973" y="0"/>
                </a:moveTo>
                <a:lnTo>
                  <a:pt x="438150" y="0"/>
                </a:lnTo>
                <a:lnTo>
                  <a:pt x="546301" y="0"/>
                </a:lnTo>
                <a:lnTo>
                  <a:pt x="606274" y="0"/>
                </a:lnTo>
                <a:lnTo>
                  <a:pt x="606274" y="59973"/>
                </a:lnTo>
                <a:lnTo>
                  <a:pt x="606274" y="919827"/>
                </a:lnTo>
                <a:lnTo>
                  <a:pt x="606274" y="979800"/>
                </a:lnTo>
                <a:lnTo>
                  <a:pt x="546301" y="979800"/>
                </a:lnTo>
                <a:lnTo>
                  <a:pt x="438150" y="979800"/>
                </a:lnTo>
                <a:lnTo>
                  <a:pt x="59973" y="979800"/>
                </a:lnTo>
                <a:cubicBezTo>
                  <a:pt x="26851" y="979800"/>
                  <a:pt x="0" y="952949"/>
                  <a:pt x="0" y="919827"/>
                </a:cubicBezTo>
                <a:lnTo>
                  <a:pt x="0" y="59973"/>
                </a:lnTo>
                <a:cubicBezTo>
                  <a:pt x="0" y="26851"/>
                  <a:pt x="26851" y="0"/>
                  <a:pt x="59973"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38" name="Name Level 3E">
            <a:extLst>
              <a:ext uri="{FF2B5EF4-FFF2-40B4-BE49-F238E27FC236}">
                <a16:creationId xmlns:a16="http://schemas.microsoft.com/office/drawing/2014/main" id="{5623AC12-CBBC-8BBE-342D-B7466FB4A3E1}"/>
              </a:ext>
            </a:extLst>
          </p:cNvPr>
          <p:cNvSpPr>
            <a:spLocks noGrp="1"/>
          </p:cNvSpPr>
          <p:nvPr>
            <p:ph type="body" sz="quarter" idx="98" hasCustomPrompt="1"/>
          </p:nvPr>
        </p:nvSpPr>
        <p:spPr>
          <a:xfrm>
            <a:off x="9354538" y="3791742"/>
            <a:ext cx="1938937" cy="603632"/>
          </a:xfrm>
          <a:prstGeom prst="roundRect">
            <a:avLst>
              <a:gd name="adj" fmla="val 9842"/>
            </a:avLst>
          </a:prstGeom>
          <a:solidFill>
            <a:srgbClr val="E6EBF5">
              <a:alpha val="70000"/>
            </a:srgbClr>
          </a:solidFill>
        </p:spPr>
        <p:txBody>
          <a:bodyPr wrap="square" lIns="720000" tIns="108000" rIns="144000" bIns="108000" anchor="ctr">
            <a:noAutofit/>
          </a:bodyPr>
          <a:lstStyle>
            <a:lvl1pPr>
              <a:lnSpc>
                <a:spcPct val="100000"/>
              </a:lnSpc>
              <a:spcBef>
                <a:spcPts val="0"/>
              </a:spcBef>
              <a:spcAft>
                <a:spcPts val="200"/>
              </a:spcAft>
              <a:defRPr sz="1100">
                <a:solidFill>
                  <a:schemeClr val="tx1"/>
                </a:solidFill>
                <a:latin typeface="+mj-lt"/>
              </a:defRPr>
            </a:lvl1pPr>
            <a:lvl2pPr marL="0" indent="0">
              <a:spcBef>
                <a:spcPts val="0"/>
              </a:spcBef>
              <a:spcAft>
                <a:spcPts val="300"/>
              </a:spcAft>
              <a:buFontTx/>
              <a:buNone/>
              <a:defRPr sz="9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98" name="Picture Placeholder 3E">
            <a:extLst>
              <a:ext uri="{FF2B5EF4-FFF2-40B4-BE49-F238E27FC236}">
                <a16:creationId xmlns:a16="http://schemas.microsoft.com/office/drawing/2014/main" id="{C05987EA-B49B-FB00-2B41-3E91B7EEDA90}"/>
              </a:ext>
            </a:extLst>
          </p:cNvPr>
          <p:cNvSpPr>
            <a:spLocks noGrp="1" noChangeAspect="1"/>
          </p:cNvSpPr>
          <p:nvPr>
            <p:ph type="pic" sz="quarter" idx="123" hasCustomPrompt="1"/>
          </p:nvPr>
        </p:nvSpPr>
        <p:spPr>
          <a:xfrm>
            <a:off x="9354538" y="3791742"/>
            <a:ext cx="604800" cy="604800"/>
          </a:xfrm>
          <a:custGeom>
            <a:avLst/>
            <a:gdLst>
              <a:gd name="connsiteX0" fmla="*/ 57928 w 604800"/>
              <a:gd name="connsiteY0" fmla="*/ 0 h 604800"/>
              <a:gd name="connsiteX1" fmla="*/ 436676 w 604800"/>
              <a:gd name="connsiteY1" fmla="*/ 0 h 604800"/>
              <a:gd name="connsiteX2" fmla="*/ 546872 w 604800"/>
              <a:gd name="connsiteY2" fmla="*/ 0 h 604800"/>
              <a:gd name="connsiteX3" fmla="*/ 604800 w 604800"/>
              <a:gd name="connsiteY3" fmla="*/ 0 h 604800"/>
              <a:gd name="connsiteX4" fmla="*/ 604800 w 604800"/>
              <a:gd name="connsiteY4" fmla="*/ 57928 h 604800"/>
              <a:gd name="connsiteX5" fmla="*/ 604800 w 604800"/>
              <a:gd name="connsiteY5" fmla="*/ 546872 h 604800"/>
              <a:gd name="connsiteX6" fmla="*/ 604800 w 604800"/>
              <a:gd name="connsiteY6" fmla="*/ 604800 h 604800"/>
              <a:gd name="connsiteX7" fmla="*/ 546872 w 604800"/>
              <a:gd name="connsiteY7" fmla="*/ 604800 h 604800"/>
              <a:gd name="connsiteX8" fmla="*/ 436676 w 604800"/>
              <a:gd name="connsiteY8" fmla="*/ 604800 h 604800"/>
              <a:gd name="connsiteX9" fmla="*/ 57928 w 604800"/>
              <a:gd name="connsiteY9" fmla="*/ 604800 h 604800"/>
              <a:gd name="connsiteX10" fmla="*/ 0 w 604800"/>
              <a:gd name="connsiteY10" fmla="*/ 546872 h 604800"/>
              <a:gd name="connsiteX11" fmla="*/ 0 w 604800"/>
              <a:gd name="connsiteY11" fmla="*/ 57928 h 604800"/>
              <a:gd name="connsiteX12" fmla="*/ 57928 w 604800"/>
              <a:gd name="connsiteY12" fmla="*/ 0 h 6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4800" h="604800">
                <a:moveTo>
                  <a:pt x="57928" y="0"/>
                </a:moveTo>
                <a:lnTo>
                  <a:pt x="436676" y="0"/>
                </a:lnTo>
                <a:lnTo>
                  <a:pt x="546872" y="0"/>
                </a:lnTo>
                <a:lnTo>
                  <a:pt x="604800" y="0"/>
                </a:lnTo>
                <a:lnTo>
                  <a:pt x="604800" y="57928"/>
                </a:lnTo>
                <a:lnTo>
                  <a:pt x="604800" y="546872"/>
                </a:lnTo>
                <a:lnTo>
                  <a:pt x="604800" y="604800"/>
                </a:lnTo>
                <a:lnTo>
                  <a:pt x="546872" y="604800"/>
                </a:lnTo>
                <a:lnTo>
                  <a:pt x="436676" y="604800"/>
                </a:lnTo>
                <a:lnTo>
                  <a:pt x="57928" y="604800"/>
                </a:lnTo>
                <a:cubicBezTo>
                  <a:pt x="25935" y="604800"/>
                  <a:pt x="0" y="578865"/>
                  <a:pt x="0" y="546872"/>
                </a:cubicBezTo>
                <a:lnTo>
                  <a:pt x="0" y="57928"/>
                </a:lnTo>
                <a:cubicBezTo>
                  <a:pt x="0" y="25935"/>
                  <a:pt x="25935" y="0"/>
                  <a:pt x="57928"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39" name="Name Level 4E">
            <a:extLst>
              <a:ext uri="{FF2B5EF4-FFF2-40B4-BE49-F238E27FC236}">
                <a16:creationId xmlns:a16="http://schemas.microsoft.com/office/drawing/2014/main" id="{51808568-CEE7-96ED-D5E7-B789A6F80782}"/>
              </a:ext>
            </a:extLst>
          </p:cNvPr>
          <p:cNvSpPr>
            <a:spLocks noGrp="1"/>
          </p:cNvSpPr>
          <p:nvPr>
            <p:ph type="body" sz="quarter" idx="99" hasCustomPrompt="1"/>
          </p:nvPr>
        </p:nvSpPr>
        <p:spPr>
          <a:xfrm>
            <a:off x="9354538" y="4575374"/>
            <a:ext cx="1938937" cy="603632"/>
          </a:xfrm>
          <a:prstGeom prst="roundRect">
            <a:avLst>
              <a:gd name="adj" fmla="val 9842"/>
            </a:avLst>
          </a:prstGeom>
          <a:solidFill>
            <a:srgbClr val="E6EBF5">
              <a:alpha val="70000"/>
            </a:srgbClr>
          </a:solidFill>
        </p:spPr>
        <p:txBody>
          <a:bodyPr wrap="square" lIns="720000" tIns="108000" rIns="144000" bIns="108000" anchor="ctr">
            <a:noAutofit/>
          </a:bodyPr>
          <a:lstStyle>
            <a:lvl1pPr>
              <a:lnSpc>
                <a:spcPct val="100000"/>
              </a:lnSpc>
              <a:spcBef>
                <a:spcPts val="0"/>
              </a:spcBef>
              <a:spcAft>
                <a:spcPts val="200"/>
              </a:spcAft>
              <a:defRPr sz="1100">
                <a:solidFill>
                  <a:schemeClr val="tx1"/>
                </a:solidFill>
                <a:latin typeface="+mj-lt"/>
              </a:defRPr>
            </a:lvl1pPr>
            <a:lvl2pPr marL="0" indent="0">
              <a:spcBef>
                <a:spcPts val="0"/>
              </a:spcBef>
              <a:spcAft>
                <a:spcPts val="300"/>
              </a:spcAft>
              <a:buFontTx/>
              <a:buNone/>
              <a:defRPr sz="9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100" name="Picture Placeholder 4E">
            <a:extLst>
              <a:ext uri="{FF2B5EF4-FFF2-40B4-BE49-F238E27FC236}">
                <a16:creationId xmlns:a16="http://schemas.microsoft.com/office/drawing/2014/main" id="{2A09A97D-E4E1-E6B5-B23C-E47216DE74B2}"/>
              </a:ext>
            </a:extLst>
          </p:cNvPr>
          <p:cNvSpPr>
            <a:spLocks noGrp="1" noChangeAspect="1"/>
          </p:cNvSpPr>
          <p:nvPr>
            <p:ph type="pic" sz="quarter" idx="125" hasCustomPrompt="1"/>
          </p:nvPr>
        </p:nvSpPr>
        <p:spPr>
          <a:xfrm>
            <a:off x="9354538" y="4574206"/>
            <a:ext cx="604800" cy="604800"/>
          </a:xfrm>
          <a:custGeom>
            <a:avLst/>
            <a:gdLst>
              <a:gd name="connsiteX0" fmla="*/ 57928 w 604800"/>
              <a:gd name="connsiteY0" fmla="*/ 0 h 604800"/>
              <a:gd name="connsiteX1" fmla="*/ 436676 w 604800"/>
              <a:gd name="connsiteY1" fmla="*/ 0 h 604800"/>
              <a:gd name="connsiteX2" fmla="*/ 546872 w 604800"/>
              <a:gd name="connsiteY2" fmla="*/ 0 h 604800"/>
              <a:gd name="connsiteX3" fmla="*/ 604800 w 604800"/>
              <a:gd name="connsiteY3" fmla="*/ 0 h 604800"/>
              <a:gd name="connsiteX4" fmla="*/ 604800 w 604800"/>
              <a:gd name="connsiteY4" fmla="*/ 57928 h 604800"/>
              <a:gd name="connsiteX5" fmla="*/ 604800 w 604800"/>
              <a:gd name="connsiteY5" fmla="*/ 546872 h 604800"/>
              <a:gd name="connsiteX6" fmla="*/ 604800 w 604800"/>
              <a:gd name="connsiteY6" fmla="*/ 604800 h 604800"/>
              <a:gd name="connsiteX7" fmla="*/ 546872 w 604800"/>
              <a:gd name="connsiteY7" fmla="*/ 604800 h 604800"/>
              <a:gd name="connsiteX8" fmla="*/ 436676 w 604800"/>
              <a:gd name="connsiteY8" fmla="*/ 604800 h 604800"/>
              <a:gd name="connsiteX9" fmla="*/ 57928 w 604800"/>
              <a:gd name="connsiteY9" fmla="*/ 604800 h 604800"/>
              <a:gd name="connsiteX10" fmla="*/ 0 w 604800"/>
              <a:gd name="connsiteY10" fmla="*/ 546872 h 604800"/>
              <a:gd name="connsiteX11" fmla="*/ 0 w 604800"/>
              <a:gd name="connsiteY11" fmla="*/ 57928 h 604800"/>
              <a:gd name="connsiteX12" fmla="*/ 57928 w 604800"/>
              <a:gd name="connsiteY12" fmla="*/ 0 h 6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4800" h="604800">
                <a:moveTo>
                  <a:pt x="57928" y="0"/>
                </a:moveTo>
                <a:lnTo>
                  <a:pt x="436676" y="0"/>
                </a:lnTo>
                <a:lnTo>
                  <a:pt x="546872" y="0"/>
                </a:lnTo>
                <a:lnTo>
                  <a:pt x="604800" y="0"/>
                </a:lnTo>
                <a:lnTo>
                  <a:pt x="604800" y="57928"/>
                </a:lnTo>
                <a:lnTo>
                  <a:pt x="604800" y="546872"/>
                </a:lnTo>
                <a:lnTo>
                  <a:pt x="604800" y="604800"/>
                </a:lnTo>
                <a:lnTo>
                  <a:pt x="546872" y="604800"/>
                </a:lnTo>
                <a:lnTo>
                  <a:pt x="436676" y="604800"/>
                </a:lnTo>
                <a:lnTo>
                  <a:pt x="57928" y="604800"/>
                </a:lnTo>
                <a:cubicBezTo>
                  <a:pt x="25935" y="604800"/>
                  <a:pt x="0" y="578865"/>
                  <a:pt x="0" y="546872"/>
                </a:cubicBezTo>
                <a:lnTo>
                  <a:pt x="0" y="57928"/>
                </a:lnTo>
                <a:cubicBezTo>
                  <a:pt x="0" y="25935"/>
                  <a:pt x="25935" y="0"/>
                  <a:pt x="57928"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40" name="Name Level 5E">
            <a:extLst>
              <a:ext uri="{FF2B5EF4-FFF2-40B4-BE49-F238E27FC236}">
                <a16:creationId xmlns:a16="http://schemas.microsoft.com/office/drawing/2014/main" id="{01AAC635-ABB4-988F-D626-551616D74D1C}"/>
              </a:ext>
            </a:extLst>
          </p:cNvPr>
          <p:cNvSpPr>
            <a:spLocks noGrp="1"/>
          </p:cNvSpPr>
          <p:nvPr>
            <p:ph type="body" sz="quarter" idx="100" hasCustomPrompt="1"/>
          </p:nvPr>
        </p:nvSpPr>
        <p:spPr>
          <a:xfrm>
            <a:off x="9354538" y="5359006"/>
            <a:ext cx="1938937" cy="603632"/>
          </a:xfrm>
          <a:prstGeom prst="roundRect">
            <a:avLst>
              <a:gd name="adj" fmla="val 9842"/>
            </a:avLst>
          </a:prstGeom>
          <a:solidFill>
            <a:srgbClr val="E6EBF5">
              <a:alpha val="70000"/>
            </a:srgbClr>
          </a:solidFill>
        </p:spPr>
        <p:txBody>
          <a:bodyPr wrap="square" lIns="720000" tIns="108000" rIns="144000" bIns="108000" anchor="ctr">
            <a:noAutofit/>
          </a:bodyPr>
          <a:lstStyle>
            <a:lvl1pPr>
              <a:lnSpc>
                <a:spcPct val="100000"/>
              </a:lnSpc>
              <a:spcBef>
                <a:spcPts val="0"/>
              </a:spcBef>
              <a:spcAft>
                <a:spcPts val="200"/>
              </a:spcAft>
              <a:defRPr sz="1100">
                <a:solidFill>
                  <a:schemeClr val="tx1"/>
                </a:solidFill>
                <a:latin typeface="+mj-lt"/>
              </a:defRPr>
            </a:lvl1pPr>
            <a:lvl2pPr marL="0" indent="0">
              <a:spcBef>
                <a:spcPts val="0"/>
              </a:spcBef>
              <a:spcAft>
                <a:spcPts val="300"/>
              </a:spcAft>
              <a:buFontTx/>
              <a:buNone/>
              <a:defRPr sz="9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101" name="Picture Placeholder 5E">
            <a:extLst>
              <a:ext uri="{FF2B5EF4-FFF2-40B4-BE49-F238E27FC236}">
                <a16:creationId xmlns:a16="http://schemas.microsoft.com/office/drawing/2014/main" id="{4F98F339-4D89-1BA0-7077-578840AAFDC3}"/>
              </a:ext>
            </a:extLst>
          </p:cNvPr>
          <p:cNvSpPr>
            <a:spLocks noGrp="1" noChangeAspect="1"/>
          </p:cNvSpPr>
          <p:nvPr>
            <p:ph type="pic" sz="quarter" idx="126" hasCustomPrompt="1"/>
          </p:nvPr>
        </p:nvSpPr>
        <p:spPr>
          <a:xfrm>
            <a:off x="9354538" y="5357838"/>
            <a:ext cx="604800" cy="604800"/>
          </a:xfrm>
          <a:custGeom>
            <a:avLst/>
            <a:gdLst>
              <a:gd name="connsiteX0" fmla="*/ 57928 w 604800"/>
              <a:gd name="connsiteY0" fmla="*/ 0 h 604800"/>
              <a:gd name="connsiteX1" fmla="*/ 436676 w 604800"/>
              <a:gd name="connsiteY1" fmla="*/ 0 h 604800"/>
              <a:gd name="connsiteX2" fmla="*/ 546872 w 604800"/>
              <a:gd name="connsiteY2" fmla="*/ 0 h 604800"/>
              <a:gd name="connsiteX3" fmla="*/ 604800 w 604800"/>
              <a:gd name="connsiteY3" fmla="*/ 0 h 604800"/>
              <a:gd name="connsiteX4" fmla="*/ 604800 w 604800"/>
              <a:gd name="connsiteY4" fmla="*/ 57928 h 604800"/>
              <a:gd name="connsiteX5" fmla="*/ 604800 w 604800"/>
              <a:gd name="connsiteY5" fmla="*/ 546872 h 604800"/>
              <a:gd name="connsiteX6" fmla="*/ 604800 w 604800"/>
              <a:gd name="connsiteY6" fmla="*/ 604800 h 604800"/>
              <a:gd name="connsiteX7" fmla="*/ 546872 w 604800"/>
              <a:gd name="connsiteY7" fmla="*/ 604800 h 604800"/>
              <a:gd name="connsiteX8" fmla="*/ 436676 w 604800"/>
              <a:gd name="connsiteY8" fmla="*/ 604800 h 604800"/>
              <a:gd name="connsiteX9" fmla="*/ 57928 w 604800"/>
              <a:gd name="connsiteY9" fmla="*/ 604800 h 604800"/>
              <a:gd name="connsiteX10" fmla="*/ 0 w 604800"/>
              <a:gd name="connsiteY10" fmla="*/ 546872 h 604800"/>
              <a:gd name="connsiteX11" fmla="*/ 0 w 604800"/>
              <a:gd name="connsiteY11" fmla="*/ 57928 h 604800"/>
              <a:gd name="connsiteX12" fmla="*/ 57928 w 604800"/>
              <a:gd name="connsiteY12" fmla="*/ 0 h 6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4800" h="604800">
                <a:moveTo>
                  <a:pt x="57928" y="0"/>
                </a:moveTo>
                <a:lnTo>
                  <a:pt x="436676" y="0"/>
                </a:lnTo>
                <a:lnTo>
                  <a:pt x="546872" y="0"/>
                </a:lnTo>
                <a:lnTo>
                  <a:pt x="604800" y="0"/>
                </a:lnTo>
                <a:lnTo>
                  <a:pt x="604800" y="57928"/>
                </a:lnTo>
                <a:lnTo>
                  <a:pt x="604800" y="546872"/>
                </a:lnTo>
                <a:lnTo>
                  <a:pt x="604800" y="604800"/>
                </a:lnTo>
                <a:lnTo>
                  <a:pt x="546872" y="604800"/>
                </a:lnTo>
                <a:lnTo>
                  <a:pt x="436676" y="604800"/>
                </a:lnTo>
                <a:lnTo>
                  <a:pt x="57928" y="604800"/>
                </a:lnTo>
                <a:cubicBezTo>
                  <a:pt x="25935" y="604800"/>
                  <a:pt x="0" y="578865"/>
                  <a:pt x="0" y="546872"/>
                </a:cubicBezTo>
                <a:lnTo>
                  <a:pt x="0" y="57928"/>
                </a:lnTo>
                <a:cubicBezTo>
                  <a:pt x="0" y="25935"/>
                  <a:pt x="25935" y="0"/>
                  <a:pt x="57928"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cxnSp>
        <p:nvCxnSpPr>
          <p:cNvPr id="48" name="Straight Connector 47">
            <a:extLst>
              <a:ext uri="{FF2B5EF4-FFF2-40B4-BE49-F238E27FC236}">
                <a16:creationId xmlns:a16="http://schemas.microsoft.com/office/drawing/2014/main" id="{4CF72085-DAEE-7986-2156-DA32EB7FD805}"/>
              </a:ext>
            </a:extLst>
          </p:cNvPr>
          <p:cNvCxnSpPr>
            <a:cxnSpLocks/>
            <a:stCxn id="41" idx="2"/>
            <a:endCxn id="29" idx="0"/>
          </p:cNvCxnSpPr>
          <p:nvPr userDrawn="1"/>
        </p:nvCxnSpPr>
        <p:spPr>
          <a:xfrm>
            <a:off x="6096000" y="2408272"/>
            <a:ext cx="738" cy="22367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DC9849C0-607A-4C46-2B81-8F187F185A1B}"/>
              </a:ext>
            </a:extLst>
          </p:cNvPr>
          <p:cNvCxnSpPr>
            <a:cxnSpLocks/>
            <a:stCxn id="41" idx="2"/>
            <a:endCxn id="25" idx="0"/>
          </p:cNvCxnSpPr>
          <p:nvPr userDrawn="1"/>
        </p:nvCxnSpPr>
        <p:spPr>
          <a:xfrm rot="5400000">
            <a:off x="4927717" y="1463659"/>
            <a:ext cx="223670" cy="2112897"/>
          </a:xfrm>
          <a:prstGeom prst="bentConnector3">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2E4DFFDE-0D58-54F5-643A-FB57A34C43E2}"/>
              </a:ext>
            </a:extLst>
          </p:cNvPr>
          <p:cNvCxnSpPr>
            <a:cxnSpLocks/>
            <a:stCxn id="41" idx="2"/>
            <a:endCxn id="14" idx="0"/>
          </p:cNvCxnSpPr>
          <p:nvPr userDrawn="1"/>
        </p:nvCxnSpPr>
        <p:spPr>
          <a:xfrm rot="5400000">
            <a:off x="3870899" y="406841"/>
            <a:ext cx="223670" cy="4226532"/>
          </a:xfrm>
          <a:prstGeom prst="bentConnector3">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FA1D478D-4C89-CABA-DCB4-A83D90BE66A8}"/>
              </a:ext>
            </a:extLst>
          </p:cNvPr>
          <p:cNvCxnSpPr>
            <a:cxnSpLocks/>
            <a:stCxn id="41" idx="2"/>
            <a:endCxn id="33" idx="0"/>
          </p:cNvCxnSpPr>
          <p:nvPr userDrawn="1"/>
        </p:nvCxnSpPr>
        <p:spPr>
          <a:xfrm rot="16200000" flipH="1">
            <a:off x="7041351" y="1462920"/>
            <a:ext cx="223670" cy="2114373"/>
          </a:xfrm>
          <a:prstGeom prst="bentConnector3">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3C1F7CA-B4F2-8ABA-6A2B-DED7826C0220}"/>
              </a:ext>
            </a:extLst>
          </p:cNvPr>
          <p:cNvCxnSpPr>
            <a:cxnSpLocks/>
            <a:stCxn id="41" idx="2"/>
            <a:endCxn id="37" idx="0"/>
          </p:cNvCxnSpPr>
          <p:nvPr userDrawn="1"/>
        </p:nvCxnSpPr>
        <p:spPr>
          <a:xfrm rot="16200000" flipH="1">
            <a:off x="8098168" y="406103"/>
            <a:ext cx="223670" cy="4228007"/>
          </a:xfrm>
          <a:prstGeom prst="bentConnector3">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7060209"/>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ase studies – Intro, key points, sidebar w/t image">
    <p:bg>
      <p:bgPr>
        <a:solidFill>
          <a:srgbClr val="E6EBF5">
            <a:alpha val="70000"/>
          </a:srgbClr>
        </a:solidFill>
        <a:effectLst/>
      </p:bgPr>
    </p:bg>
    <p:spTree>
      <p:nvGrpSpPr>
        <p:cNvPr id="1" name=""/>
        <p:cNvGrpSpPr/>
        <p:nvPr/>
      </p:nvGrpSpPr>
      <p:grpSpPr>
        <a:xfrm>
          <a:off x="0" y="0"/>
          <a:ext cx="0" cy="0"/>
          <a:chOff x="0" y="0"/>
          <a:chExt cx="0" cy="0"/>
        </a:xfrm>
      </p:grpSpPr>
      <p:sp>
        <p:nvSpPr>
          <p:cNvPr id="4" name="White BG">
            <a:extLst>
              <a:ext uri="{FF2B5EF4-FFF2-40B4-BE49-F238E27FC236}">
                <a16:creationId xmlns:a16="http://schemas.microsoft.com/office/drawing/2014/main" id="{EFC635B6-1F7A-AB99-AEB3-AC8E6E63A7E9}"/>
              </a:ext>
            </a:extLst>
          </p:cNvPr>
          <p:cNvSpPr/>
          <p:nvPr userDrawn="1"/>
        </p:nvSpPr>
        <p:spPr>
          <a:xfrm>
            <a:off x="-1" y="0"/>
            <a:ext cx="857567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a:extLst>
              <a:ext uri="{FF2B5EF4-FFF2-40B4-BE49-F238E27FC236}">
                <a16:creationId xmlns:a16="http://schemas.microsoft.com/office/drawing/2014/main" id="{17EB07BE-759E-7327-015F-0F4AA56AFEBC}"/>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7" name="Footer Placeholder">
            <a:extLst>
              <a:ext uri="{FF2B5EF4-FFF2-40B4-BE49-F238E27FC236}">
                <a16:creationId xmlns:a16="http://schemas.microsoft.com/office/drawing/2014/main" id="{1EF38EFB-FC03-DC82-A3EC-3130C5CE66EB}"/>
              </a:ext>
            </a:extLst>
          </p:cNvPr>
          <p:cNvSpPr>
            <a:spLocks noGrp="1"/>
          </p:cNvSpPr>
          <p:nvPr>
            <p:ph type="ftr" sz="quarter" idx="29"/>
          </p:nvPr>
        </p:nvSpPr>
        <p:spPr/>
        <p:txBody>
          <a:bodyPr/>
          <a:lstStyle/>
          <a:p>
            <a:r>
              <a:rPr lang="en-GB"/>
              <a:t>Copyright © 2023 HCL Technologies | Confidential</a:t>
            </a:r>
            <a:endParaRPr lang="en-GB" dirty="0"/>
          </a:p>
        </p:txBody>
      </p:sp>
      <p:sp>
        <p:nvSpPr>
          <p:cNvPr id="5" name="Company name">
            <a:extLst>
              <a:ext uri="{FF2B5EF4-FFF2-40B4-BE49-F238E27FC236}">
                <a16:creationId xmlns:a16="http://schemas.microsoft.com/office/drawing/2014/main" id="{2E0EE811-C258-3034-C929-DD86F97A5A4F}"/>
              </a:ext>
            </a:extLst>
          </p:cNvPr>
          <p:cNvSpPr>
            <a:spLocks noGrp="1"/>
          </p:cNvSpPr>
          <p:nvPr>
            <p:ph type="body" sz="quarter" idx="17" hasCustomPrompt="1"/>
          </p:nvPr>
        </p:nvSpPr>
        <p:spPr>
          <a:xfrm>
            <a:off x="881381" y="830492"/>
            <a:ext cx="7239590" cy="307777"/>
          </a:xfrm>
        </p:spPr>
        <p:txBody>
          <a:bodyPr wrap="square">
            <a:spAutoFit/>
          </a:bodyPr>
          <a:lstStyle>
            <a:lvl1pPr>
              <a:defRPr b="0">
                <a:solidFill>
                  <a:schemeClr val="tx1"/>
                </a:solidFill>
                <a:latin typeface="+mj-lt"/>
              </a:defRPr>
            </a:lvl1pPr>
          </a:lstStyle>
          <a:p>
            <a:pPr lvl="0"/>
            <a:r>
              <a:rPr lang="en-US" dirty="0"/>
              <a:t>Company name</a:t>
            </a:r>
          </a:p>
        </p:txBody>
      </p:sp>
      <p:sp>
        <p:nvSpPr>
          <p:cNvPr id="6" name="Title 1">
            <a:extLst>
              <a:ext uri="{FF2B5EF4-FFF2-40B4-BE49-F238E27FC236}">
                <a16:creationId xmlns:a16="http://schemas.microsoft.com/office/drawing/2014/main" id="{BADE9E38-A7C3-E74E-BFB6-28D163780AE6}"/>
              </a:ext>
            </a:extLst>
          </p:cNvPr>
          <p:cNvSpPr>
            <a:spLocks noGrp="1"/>
          </p:cNvSpPr>
          <p:nvPr>
            <p:ph type="title" hasCustomPrompt="1"/>
          </p:nvPr>
        </p:nvSpPr>
        <p:spPr>
          <a:xfrm>
            <a:off x="863999" y="1265985"/>
            <a:ext cx="7276699" cy="1107996"/>
          </a:xfrm>
        </p:spPr>
        <p:txBody>
          <a:bodyPr anchor="t"/>
          <a:lstStyle>
            <a:lvl1pPr>
              <a:defRPr sz="4000">
                <a:solidFill>
                  <a:schemeClr val="tx1"/>
                </a:solidFill>
                <a:latin typeface="+mj-lt"/>
              </a:defRPr>
            </a:lvl1pPr>
          </a:lstStyle>
          <a:p>
            <a:r>
              <a:rPr lang="en-US" dirty="0"/>
              <a:t>Insert heading </a:t>
            </a:r>
            <a:br>
              <a:rPr lang="en-US" dirty="0"/>
            </a:br>
            <a:r>
              <a:rPr lang="en-US" dirty="0"/>
              <a:t>minimum 40 </a:t>
            </a:r>
            <a:r>
              <a:rPr lang="en-US" dirty="0" err="1"/>
              <a:t>pt</a:t>
            </a:r>
            <a:endParaRPr lang="en-US" dirty="0"/>
          </a:p>
        </p:txBody>
      </p:sp>
      <p:sp>
        <p:nvSpPr>
          <p:cNvPr id="18" name="Text Placeholder 1">
            <a:extLst>
              <a:ext uri="{FF2B5EF4-FFF2-40B4-BE49-F238E27FC236}">
                <a16:creationId xmlns:a16="http://schemas.microsoft.com/office/drawing/2014/main" id="{20CEB01A-7FEC-EDBB-30E2-C56FC8899EA1}"/>
              </a:ext>
            </a:extLst>
          </p:cNvPr>
          <p:cNvSpPr>
            <a:spLocks noGrp="1"/>
          </p:cNvSpPr>
          <p:nvPr>
            <p:ph type="body" sz="quarter" idx="27" hasCustomPrompt="1"/>
          </p:nvPr>
        </p:nvSpPr>
        <p:spPr>
          <a:xfrm>
            <a:off x="899999" y="2743199"/>
            <a:ext cx="4526075" cy="3216275"/>
          </a:xfrm>
        </p:spPr>
        <p:txBody>
          <a:bodyPr/>
          <a:lstStyle>
            <a:lvl1pPr>
              <a:spcAft>
                <a:spcPts val="1200"/>
              </a:spcAft>
              <a:defRPr sz="2000">
                <a:latin typeface="+mj-lt"/>
              </a:defRPr>
            </a:lvl1pPr>
            <a:lvl2pPr marL="0" indent="0">
              <a:spcAft>
                <a:spcPts val="1600"/>
              </a:spcAft>
              <a:buFontTx/>
              <a:buNone/>
              <a:defRPr sz="1800"/>
            </a:lvl2pPr>
            <a:lvl3pPr marL="0" indent="0">
              <a:buNone/>
              <a:defRPr sz="1400"/>
            </a:lvl3pPr>
            <a:lvl4pPr marL="180000" indent="-180000">
              <a:buClr>
                <a:schemeClr val="accent3"/>
              </a:buClr>
              <a:buFont typeface="HCLTech Roobert Light" panose="020B0604020202020204" pitchFamily="34" charset="0"/>
              <a:buChar char="•"/>
              <a:defRPr/>
            </a:lvl4pPr>
          </a:lstStyle>
          <a:p>
            <a:pPr lvl="0"/>
            <a:r>
              <a:rPr lang="en-US" dirty="0"/>
              <a:t>Insert subhead</a:t>
            </a:r>
          </a:p>
          <a:p>
            <a:pPr lvl="2"/>
            <a:r>
              <a:rPr lang="en-US" dirty="0"/>
              <a:t>Insert body text</a:t>
            </a:r>
          </a:p>
          <a:p>
            <a:pPr lvl="3"/>
            <a:r>
              <a:rPr lang="en-US" dirty="0"/>
              <a:t>Insert bullet point</a:t>
            </a:r>
          </a:p>
        </p:txBody>
      </p:sp>
      <p:sp>
        <p:nvSpPr>
          <p:cNvPr id="10" name="Text Placeholder 2">
            <a:extLst>
              <a:ext uri="{FF2B5EF4-FFF2-40B4-BE49-F238E27FC236}">
                <a16:creationId xmlns:a16="http://schemas.microsoft.com/office/drawing/2014/main" id="{23D01CF6-4832-335D-3B44-2C305ED8C806}"/>
              </a:ext>
            </a:extLst>
          </p:cNvPr>
          <p:cNvSpPr>
            <a:spLocks noGrp="1"/>
          </p:cNvSpPr>
          <p:nvPr>
            <p:ph type="body" sz="quarter" idx="25" hasCustomPrompt="1"/>
          </p:nvPr>
        </p:nvSpPr>
        <p:spPr>
          <a:xfrm>
            <a:off x="5868335" y="2743199"/>
            <a:ext cx="2272364" cy="3216275"/>
          </a:xfrm>
          <a:prstGeom prst="rect">
            <a:avLst/>
          </a:prstGeom>
          <a:noFill/>
        </p:spPr>
        <p:txBody>
          <a:bodyPr wrap="square" lIns="0" tIns="0" rIns="0" bIns="0">
            <a:noAutofit/>
          </a:bodyPr>
          <a:lstStyle>
            <a:lvl1pPr>
              <a:spcAft>
                <a:spcPts val="1200"/>
              </a:spcAft>
              <a:defRPr>
                <a:solidFill>
                  <a:schemeClr val="tx1"/>
                </a:solidFill>
                <a:latin typeface="+mj-lt"/>
              </a:defRPr>
            </a:lvl1pPr>
            <a:lvl2pPr marL="576000" indent="0">
              <a:spcAft>
                <a:spcPts val="2000"/>
              </a:spcAft>
              <a:buFontTx/>
              <a:buNone/>
              <a:defRPr sz="1400">
                <a:solidFill>
                  <a:schemeClr val="tx1"/>
                </a:solidFill>
              </a:defRPr>
            </a:lvl2pPr>
            <a:lvl3pPr>
              <a:buClr>
                <a:schemeClr val="accent3"/>
              </a:buClr>
              <a:defRPr>
                <a:solidFill>
                  <a:schemeClr val="tx1"/>
                </a:solidFill>
              </a:defRPr>
            </a:lvl3pPr>
            <a:lvl4pPr>
              <a:buClr>
                <a:schemeClr val="accent3"/>
              </a:buClr>
              <a:defRPr>
                <a:solidFill>
                  <a:schemeClr val="tx1"/>
                </a:solidFill>
              </a:defRPr>
            </a:lvl4pPr>
            <a:lvl5pPr>
              <a:defRPr>
                <a:solidFill>
                  <a:schemeClr val="tx1"/>
                </a:solidFill>
              </a:defRPr>
            </a:lvl5pPr>
          </a:lstStyle>
          <a:p>
            <a:pPr lvl="0"/>
            <a:r>
              <a:rPr lang="en-US" dirty="0"/>
              <a:t>Subhead</a:t>
            </a:r>
          </a:p>
          <a:p>
            <a:pPr lvl="1"/>
            <a:r>
              <a:rPr lang="en-US" dirty="0"/>
              <a:t>Second level with space for icon</a:t>
            </a:r>
          </a:p>
          <a:p>
            <a:pPr lvl="2"/>
            <a:r>
              <a:rPr lang="en-US" dirty="0"/>
              <a:t>Third level</a:t>
            </a:r>
          </a:p>
          <a:p>
            <a:pPr lvl="3"/>
            <a:r>
              <a:rPr lang="en-US" dirty="0"/>
              <a:t>Fourth level</a:t>
            </a:r>
          </a:p>
          <a:p>
            <a:pPr lvl="4"/>
            <a:r>
              <a:rPr lang="en-US" dirty="0"/>
              <a:t>Fifth level</a:t>
            </a:r>
          </a:p>
        </p:txBody>
      </p:sp>
      <p:sp>
        <p:nvSpPr>
          <p:cNvPr id="19" name="Text Placeholder 3">
            <a:extLst>
              <a:ext uri="{FF2B5EF4-FFF2-40B4-BE49-F238E27FC236}">
                <a16:creationId xmlns:a16="http://schemas.microsoft.com/office/drawing/2014/main" id="{CC178068-4813-9F6B-D1D3-651EE4E7D6A4}"/>
              </a:ext>
            </a:extLst>
          </p:cNvPr>
          <p:cNvSpPr>
            <a:spLocks noGrp="1"/>
          </p:cNvSpPr>
          <p:nvPr>
            <p:ph type="body" sz="quarter" idx="28" hasCustomPrompt="1"/>
          </p:nvPr>
        </p:nvSpPr>
        <p:spPr>
          <a:xfrm>
            <a:off x="9045575" y="898525"/>
            <a:ext cx="2606425" cy="2039747"/>
          </a:xfrm>
        </p:spPr>
        <p:txBody>
          <a:bodyPr/>
          <a:lstStyle>
            <a:lvl1pPr>
              <a:spcAft>
                <a:spcPts val="1200"/>
              </a:spcAft>
              <a:defRPr sz="2000">
                <a:latin typeface="+mj-lt"/>
              </a:defRPr>
            </a:lvl1pPr>
            <a:lvl2pPr marL="0" indent="0">
              <a:spcAft>
                <a:spcPts val="1600"/>
              </a:spcAft>
              <a:buFontTx/>
              <a:buNone/>
              <a:defRPr sz="1800"/>
            </a:lvl2pPr>
            <a:lvl3pPr marL="0" indent="0">
              <a:buNone/>
              <a:defRPr sz="1400"/>
            </a:lvl3pPr>
            <a:lvl4pPr marL="180000" indent="-180000">
              <a:buClr>
                <a:schemeClr val="accent3"/>
              </a:buClr>
              <a:buFont typeface="HCLTech Roobert Light" panose="020B0604020202020204" pitchFamily="34" charset="0"/>
              <a:buChar char="•"/>
              <a:defRPr/>
            </a:lvl4pPr>
          </a:lstStyle>
          <a:p>
            <a:pPr lvl="0"/>
            <a:r>
              <a:rPr lang="en-US" dirty="0"/>
              <a:t>Insert subhead</a:t>
            </a:r>
          </a:p>
          <a:p>
            <a:pPr lvl="2"/>
            <a:r>
              <a:rPr lang="en-US" dirty="0"/>
              <a:t>Insert body text</a:t>
            </a:r>
          </a:p>
          <a:p>
            <a:pPr lvl="3"/>
            <a:r>
              <a:rPr lang="en-US" dirty="0"/>
              <a:t>Insert bullet point</a:t>
            </a:r>
          </a:p>
        </p:txBody>
      </p:sp>
      <p:sp>
        <p:nvSpPr>
          <p:cNvPr id="2" name="Picture Placeholder">
            <a:extLst>
              <a:ext uri="{FF2B5EF4-FFF2-40B4-BE49-F238E27FC236}">
                <a16:creationId xmlns:a16="http://schemas.microsoft.com/office/drawing/2014/main" id="{20AF95B1-BE41-F59B-8BC3-E99EABCABE65}"/>
              </a:ext>
            </a:extLst>
          </p:cNvPr>
          <p:cNvSpPr>
            <a:spLocks noGrp="1"/>
          </p:cNvSpPr>
          <p:nvPr>
            <p:ph type="pic" sz="quarter" idx="22" hasCustomPrompt="1"/>
          </p:nvPr>
        </p:nvSpPr>
        <p:spPr>
          <a:xfrm>
            <a:off x="9045575" y="3233142"/>
            <a:ext cx="2606425" cy="2726333"/>
          </a:xfrm>
          <a:prstGeom prst="roundRect">
            <a:avLst>
              <a:gd name="adj" fmla="val 2125"/>
            </a:avLst>
          </a:prstGeom>
          <a:solidFill>
            <a:schemeClr val="bg1">
              <a:lumMod val="75000"/>
            </a:schemeClr>
          </a:solidFill>
        </p:spPr>
        <p:txBody>
          <a:bodyPr wrap="square" lIns="180000" tIns="180000" rIns="180000" bIns="180000">
            <a:noAutofit/>
          </a:bodyPr>
          <a:lstStyle>
            <a:lvl1pPr algn="ctr">
              <a:spcBef>
                <a:spcPts val="0"/>
              </a:spcBef>
              <a:spcAft>
                <a:spcPts val="0"/>
              </a:spcAft>
              <a:defRPr sz="1400" b="0">
                <a:solidFill>
                  <a:schemeClr val="bg1">
                    <a:lumMod val="85000"/>
                  </a:schemeClr>
                </a:solidFill>
                <a:latin typeface="+mn-lt"/>
              </a:defRPr>
            </a:lvl1pPr>
          </a:lstStyle>
          <a:p>
            <a:r>
              <a:rPr lang="en-US" dirty="0"/>
              <a:t>Click on the icon or drag image </a:t>
            </a:r>
            <a:br>
              <a:rPr lang="en-US" dirty="0"/>
            </a:br>
            <a:r>
              <a:rPr lang="en-US" dirty="0"/>
              <a:t>to insert an image </a:t>
            </a:r>
          </a:p>
          <a:p>
            <a:endParaRPr lang="en-US" dirty="0"/>
          </a:p>
        </p:txBody>
      </p:sp>
    </p:spTree>
    <p:extLst>
      <p:ext uri="{BB962C8B-B14F-4D97-AF65-F5344CB8AC3E}">
        <p14:creationId xmlns:p14="http://schemas.microsoft.com/office/powerpoint/2010/main" val="1954965911"/>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ase studies – Sidebar, 4 Data">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17EB07BE-759E-7327-015F-0F4AA56AFEBC}"/>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83A61D6C-7E97-09AA-E456-A5F070BE2CB4}"/>
              </a:ext>
            </a:extLst>
          </p:cNvPr>
          <p:cNvSpPr>
            <a:spLocks noGrp="1"/>
          </p:cNvSpPr>
          <p:nvPr>
            <p:ph type="ftr" sz="quarter" idx="29"/>
          </p:nvPr>
        </p:nvSpPr>
        <p:spPr/>
        <p:txBody>
          <a:bodyPr/>
          <a:lstStyle/>
          <a:p>
            <a:r>
              <a:rPr lang="en-GB"/>
              <a:t>Copyright © 2023 HCL Technologies | Confidential</a:t>
            </a:r>
            <a:endParaRPr lang="en-GB" dirty="0"/>
          </a:p>
        </p:txBody>
      </p:sp>
      <p:sp>
        <p:nvSpPr>
          <p:cNvPr id="32" name="Rectangle: Rounded Corners">
            <a:extLst>
              <a:ext uri="{FF2B5EF4-FFF2-40B4-BE49-F238E27FC236}">
                <a16:creationId xmlns:a16="http://schemas.microsoft.com/office/drawing/2014/main" id="{1D4EB0EA-F65B-21A6-2AE1-1F4B533F5079}"/>
              </a:ext>
              <a:ext uri="{C183D7F6-B498-43B3-948B-1728B52AA6E4}">
                <adec:decorative xmlns:adec="http://schemas.microsoft.com/office/drawing/2017/decorative" val="1"/>
              </a:ext>
            </a:extLst>
          </p:cNvPr>
          <p:cNvSpPr/>
          <p:nvPr userDrawn="1"/>
        </p:nvSpPr>
        <p:spPr>
          <a:xfrm>
            <a:off x="-178905" y="180002"/>
            <a:ext cx="7234729" cy="6066812"/>
          </a:xfrm>
          <a:prstGeom prst="roundRect">
            <a:avLst>
              <a:gd name="adj" fmla="val 922"/>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mpany name">
            <a:extLst>
              <a:ext uri="{FF2B5EF4-FFF2-40B4-BE49-F238E27FC236}">
                <a16:creationId xmlns:a16="http://schemas.microsoft.com/office/drawing/2014/main" id="{2E0EE811-C258-3034-C929-DD86F97A5A4F}"/>
              </a:ext>
            </a:extLst>
          </p:cNvPr>
          <p:cNvSpPr>
            <a:spLocks noGrp="1"/>
          </p:cNvSpPr>
          <p:nvPr>
            <p:ph type="body" sz="quarter" idx="17" hasCustomPrompt="1"/>
          </p:nvPr>
        </p:nvSpPr>
        <p:spPr>
          <a:xfrm>
            <a:off x="881381" y="830492"/>
            <a:ext cx="5629836" cy="307777"/>
          </a:xfrm>
        </p:spPr>
        <p:txBody>
          <a:bodyPr wrap="square">
            <a:spAutoFit/>
          </a:bodyPr>
          <a:lstStyle>
            <a:lvl1pPr>
              <a:defRPr b="0">
                <a:solidFill>
                  <a:schemeClr val="tx1"/>
                </a:solidFill>
                <a:latin typeface="+mj-lt"/>
              </a:defRPr>
            </a:lvl1pPr>
          </a:lstStyle>
          <a:p>
            <a:pPr lvl="0"/>
            <a:r>
              <a:rPr lang="en-US" dirty="0"/>
              <a:t>Company name</a:t>
            </a:r>
          </a:p>
        </p:txBody>
      </p:sp>
      <p:sp>
        <p:nvSpPr>
          <p:cNvPr id="6" name="Title 1">
            <a:extLst>
              <a:ext uri="{FF2B5EF4-FFF2-40B4-BE49-F238E27FC236}">
                <a16:creationId xmlns:a16="http://schemas.microsoft.com/office/drawing/2014/main" id="{BADE9E38-A7C3-E74E-BFB6-28D163780AE6}"/>
              </a:ext>
            </a:extLst>
          </p:cNvPr>
          <p:cNvSpPr>
            <a:spLocks noGrp="1"/>
          </p:cNvSpPr>
          <p:nvPr>
            <p:ph type="title" hasCustomPrompt="1"/>
          </p:nvPr>
        </p:nvSpPr>
        <p:spPr>
          <a:xfrm>
            <a:off x="864000" y="1267200"/>
            <a:ext cx="5658694" cy="1107996"/>
          </a:xfrm>
        </p:spPr>
        <p:txBody>
          <a:bodyPr anchor="t"/>
          <a:lstStyle>
            <a:lvl1pPr>
              <a:defRPr sz="4000">
                <a:solidFill>
                  <a:schemeClr val="tx1"/>
                </a:solidFill>
                <a:latin typeface="+mj-lt"/>
              </a:defRPr>
            </a:lvl1pPr>
          </a:lstStyle>
          <a:p>
            <a:r>
              <a:rPr lang="en-US" dirty="0"/>
              <a:t>Insert heading </a:t>
            </a:r>
            <a:br>
              <a:rPr lang="en-US" dirty="0"/>
            </a:br>
            <a:r>
              <a:rPr lang="en-US" dirty="0"/>
              <a:t>minimum 40 </a:t>
            </a:r>
            <a:r>
              <a:rPr lang="en-US" dirty="0" err="1"/>
              <a:t>pt</a:t>
            </a:r>
            <a:endParaRPr lang="en-US" dirty="0"/>
          </a:p>
        </p:txBody>
      </p:sp>
      <p:sp>
        <p:nvSpPr>
          <p:cNvPr id="17" name="The Challenge">
            <a:extLst>
              <a:ext uri="{FF2B5EF4-FFF2-40B4-BE49-F238E27FC236}">
                <a16:creationId xmlns:a16="http://schemas.microsoft.com/office/drawing/2014/main" id="{9BF9A4B4-85B4-2F81-31B3-08CF27851AB7}"/>
              </a:ext>
            </a:extLst>
          </p:cNvPr>
          <p:cNvSpPr>
            <a:spLocks noGrp="1"/>
          </p:cNvSpPr>
          <p:nvPr>
            <p:ph type="body" sz="quarter" idx="23" hasCustomPrompt="1"/>
          </p:nvPr>
        </p:nvSpPr>
        <p:spPr>
          <a:xfrm>
            <a:off x="899999" y="2624269"/>
            <a:ext cx="5617464" cy="936000"/>
          </a:xfrm>
        </p:spPr>
        <p:txBody>
          <a:bodyPr/>
          <a:lstStyle>
            <a:lvl1pPr>
              <a:spcAft>
                <a:spcPts val="400"/>
              </a:spcAft>
              <a:defRPr sz="2000">
                <a:latin typeface="+mj-lt"/>
              </a:defRPr>
            </a:lvl1pPr>
            <a:lvl2pPr marL="0" indent="0">
              <a:spcAft>
                <a:spcPts val="1800"/>
              </a:spcAft>
              <a:buFontTx/>
              <a:buNone/>
              <a:defRPr sz="1600"/>
            </a:lvl2pPr>
            <a:lvl3pPr marL="0" indent="0">
              <a:buNone/>
              <a:defRPr sz="1400"/>
            </a:lvl3pPr>
            <a:lvl4pPr marL="180000" indent="-180000">
              <a:buClrTx/>
              <a:buFont typeface="HCLTech Roobert Light" panose="020B0604020202020204" pitchFamily="34" charset="0"/>
              <a:buChar char="•"/>
              <a:defRPr/>
            </a:lvl4pPr>
          </a:lstStyle>
          <a:p>
            <a:pPr lvl="0"/>
            <a:r>
              <a:rPr lang="en-US" dirty="0"/>
              <a:t>The Challenge</a:t>
            </a:r>
          </a:p>
          <a:p>
            <a:pPr lvl="1"/>
            <a:r>
              <a:rPr lang="en-US" dirty="0"/>
              <a:t>Insert challenge description</a:t>
            </a:r>
          </a:p>
        </p:txBody>
      </p:sp>
      <p:sp>
        <p:nvSpPr>
          <p:cNvPr id="18" name="The Objective">
            <a:extLst>
              <a:ext uri="{FF2B5EF4-FFF2-40B4-BE49-F238E27FC236}">
                <a16:creationId xmlns:a16="http://schemas.microsoft.com/office/drawing/2014/main" id="{0CD28FD0-3792-5963-A2CE-27DBD7C0B388}"/>
              </a:ext>
            </a:extLst>
          </p:cNvPr>
          <p:cNvSpPr>
            <a:spLocks noGrp="1"/>
          </p:cNvSpPr>
          <p:nvPr>
            <p:ph type="body" sz="quarter" idx="24" hasCustomPrompt="1"/>
          </p:nvPr>
        </p:nvSpPr>
        <p:spPr>
          <a:xfrm>
            <a:off x="899999" y="3782510"/>
            <a:ext cx="5617464" cy="936000"/>
          </a:xfrm>
        </p:spPr>
        <p:txBody>
          <a:bodyPr/>
          <a:lstStyle>
            <a:lvl1pPr>
              <a:spcAft>
                <a:spcPts val="400"/>
              </a:spcAft>
              <a:defRPr sz="2000">
                <a:latin typeface="+mj-lt"/>
              </a:defRPr>
            </a:lvl1pPr>
            <a:lvl2pPr marL="0" indent="0">
              <a:spcAft>
                <a:spcPts val="1800"/>
              </a:spcAft>
              <a:buFontTx/>
              <a:buNone/>
              <a:defRPr sz="1600"/>
            </a:lvl2pPr>
            <a:lvl3pPr marL="0" indent="0">
              <a:buNone/>
              <a:defRPr sz="1400"/>
            </a:lvl3pPr>
            <a:lvl4pPr marL="180000" indent="-180000">
              <a:buClrTx/>
              <a:buFont typeface="HCLTech Roobert Light" panose="020B0604020202020204" pitchFamily="34" charset="0"/>
              <a:buChar char="•"/>
              <a:defRPr/>
            </a:lvl4pPr>
          </a:lstStyle>
          <a:p>
            <a:pPr lvl="0"/>
            <a:r>
              <a:rPr lang="en-US" dirty="0"/>
              <a:t>The Objective</a:t>
            </a:r>
          </a:p>
          <a:p>
            <a:pPr lvl="1"/>
            <a:r>
              <a:rPr lang="en-US" dirty="0"/>
              <a:t>Insert objective description</a:t>
            </a:r>
          </a:p>
        </p:txBody>
      </p:sp>
      <p:sp>
        <p:nvSpPr>
          <p:cNvPr id="19" name="The Solution">
            <a:extLst>
              <a:ext uri="{FF2B5EF4-FFF2-40B4-BE49-F238E27FC236}">
                <a16:creationId xmlns:a16="http://schemas.microsoft.com/office/drawing/2014/main" id="{E7797D62-D89C-3908-9AE5-FF2CBE146755}"/>
              </a:ext>
            </a:extLst>
          </p:cNvPr>
          <p:cNvSpPr>
            <a:spLocks noGrp="1"/>
          </p:cNvSpPr>
          <p:nvPr>
            <p:ph type="body" sz="quarter" idx="25" hasCustomPrompt="1"/>
          </p:nvPr>
        </p:nvSpPr>
        <p:spPr>
          <a:xfrm>
            <a:off x="901525" y="4940750"/>
            <a:ext cx="5617464" cy="936000"/>
          </a:xfrm>
        </p:spPr>
        <p:txBody>
          <a:bodyPr/>
          <a:lstStyle>
            <a:lvl1pPr>
              <a:spcAft>
                <a:spcPts val="400"/>
              </a:spcAft>
              <a:defRPr sz="2000">
                <a:latin typeface="+mj-lt"/>
              </a:defRPr>
            </a:lvl1pPr>
            <a:lvl2pPr marL="0" indent="0">
              <a:spcAft>
                <a:spcPts val="1800"/>
              </a:spcAft>
              <a:buFontTx/>
              <a:buNone/>
              <a:defRPr sz="1600"/>
            </a:lvl2pPr>
            <a:lvl3pPr marL="0" indent="0">
              <a:buNone/>
              <a:defRPr sz="1400"/>
            </a:lvl3pPr>
            <a:lvl4pPr marL="180000" indent="-180000">
              <a:buClrTx/>
              <a:buFont typeface="HCLTech Roobert Light" panose="020B0604020202020204" pitchFamily="34" charset="0"/>
              <a:buChar char="•"/>
              <a:defRPr/>
            </a:lvl4pPr>
          </a:lstStyle>
          <a:p>
            <a:pPr lvl="0"/>
            <a:r>
              <a:rPr lang="en-US" dirty="0"/>
              <a:t>The Solution</a:t>
            </a:r>
          </a:p>
          <a:p>
            <a:pPr lvl="1"/>
            <a:r>
              <a:rPr lang="en-US" dirty="0"/>
              <a:t>Insert solution description</a:t>
            </a:r>
          </a:p>
        </p:txBody>
      </p:sp>
      <p:sp>
        <p:nvSpPr>
          <p:cNvPr id="16" name="The impact">
            <a:extLst>
              <a:ext uri="{FF2B5EF4-FFF2-40B4-BE49-F238E27FC236}">
                <a16:creationId xmlns:a16="http://schemas.microsoft.com/office/drawing/2014/main" id="{F5BFC4FA-C393-DE62-11B2-99DF4E9DBC43}"/>
              </a:ext>
              <a:ext uri="{C183D7F6-B498-43B3-948B-1728B52AA6E4}">
                <adec:decorative xmlns:adec="http://schemas.microsoft.com/office/drawing/2017/decorative" val="1"/>
              </a:ext>
            </a:extLst>
          </p:cNvPr>
          <p:cNvSpPr>
            <a:spLocks noGrp="1"/>
          </p:cNvSpPr>
          <p:nvPr>
            <p:ph type="body" sz="quarter" idx="14" hasCustomPrompt="1"/>
          </p:nvPr>
        </p:nvSpPr>
        <p:spPr>
          <a:xfrm>
            <a:off x="7235825" y="180003"/>
            <a:ext cx="5080352" cy="6066811"/>
          </a:xfrm>
          <a:prstGeom prst="roundRect">
            <a:avLst>
              <a:gd name="adj" fmla="val 1180"/>
            </a:avLst>
          </a:prstGeom>
          <a:gradFill>
            <a:gsLst>
              <a:gs pos="10000">
                <a:schemeClr val="tx2"/>
              </a:gs>
              <a:gs pos="100000">
                <a:schemeClr val="accent4"/>
              </a:gs>
            </a:gsLst>
            <a:lin ang="2400000" scaled="0"/>
          </a:gradFill>
        </p:spPr>
        <p:txBody>
          <a:bodyPr wrap="square" lIns="432000" tIns="619200" rIns="900000" bIns="288000">
            <a:noAutofit/>
          </a:bodyPr>
          <a:lstStyle>
            <a:lvl1pPr>
              <a:spcAft>
                <a:spcPts val="400"/>
              </a:spcAft>
              <a:defRPr sz="2400">
                <a:solidFill>
                  <a:schemeClr val="bg1"/>
                </a:solidFill>
                <a:latin typeface="+mj-lt"/>
              </a:defRPr>
            </a:lvl1pPr>
            <a:lvl2pPr marL="0" indent="0">
              <a:spcAft>
                <a:spcPts val="1400"/>
              </a:spcAft>
              <a:buFontTx/>
              <a:buNone/>
              <a:defRPr sz="1800">
                <a:solidFill>
                  <a:schemeClr val="bg1"/>
                </a:solidFill>
              </a:defRPr>
            </a:lvl2pPr>
            <a:lvl3pPr marL="0" indent="0">
              <a:spcAft>
                <a:spcPts val="1200"/>
              </a:spcAft>
              <a:buClrTx/>
              <a:buNone/>
              <a:defRPr>
                <a:solidFill>
                  <a:schemeClr val="bg1"/>
                </a:solidFill>
              </a:defRPr>
            </a:lvl3pPr>
            <a:lvl4pPr>
              <a:buClrTx/>
              <a:defRPr>
                <a:solidFill>
                  <a:schemeClr val="bg1"/>
                </a:solidFill>
              </a:defRPr>
            </a:lvl4pPr>
            <a:lvl5pPr>
              <a:defRPr>
                <a:solidFill>
                  <a:schemeClr val="bg1"/>
                </a:solidFill>
              </a:defRPr>
            </a:lvl5pPr>
          </a:lstStyle>
          <a:p>
            <a:pPr lvl="0"/>
            <a:r>
              <a:rPr lang="en-US" dirty="0"/>
              <a:t>The impact</a:t>
            </a:r>
          </a:p>
          <a:p>
            <a:pPr lvl="1"/>
            <a:r>
              <a:rPr lang="en-US" dirty="0"/>
              <a:t>Insert impact description</a:t>
            </a:r>
          </a:p>
          <a:p>
            <a:pPr lvl="2"/>
            <a:r>
              <a:rPr lang="en-US" dirty="0"/>
              <a:t>Insert body text</a:t>
            </a:r>
          </a:p>
          <a:p>
            <a:pPr lvl="3"/>
            <a:r>
              <a:rPr lang="en-US" dirty="0"/>
              <a:t>Insert bullet point</a:t>
            </a:r>
          </a:p>
          <a:p>
            <a:pPr lvl="4"/>
            <a:r>
              <a:rPr lang="en-US" dirty="0"/>
              <a:t>Fifth level</a:t>
            </a:r>
          </a:p>
        </p:txBody>
      </p:sp>
      <p:sp>
        <p:nvSpPr>
          <p:cNvPr id="20" name="Data 1">
            <a:extLst>
              <a:ext uri="{FF2B5EF4-FFF2-40B4-BE49-F238E27FC236}">
                <a16:creationId xmlns:a16="http://schemas.microsoft.com/office/drawing/2014/main" id="{F19C69CD-2D6F-CA42-DA04-FA6B12117624}"/>
              </a:ext>
            </a:extLst>
          </p:cNvPr>
          <p:cNvSpPr>
            <a:spLocks noGrp="1"/>
          </p:cNvSpPr>
          <p:nvPr>
            <p:ph type="body" sz="quarter" idx="19" hasCustomPrompt="1"/>
          </p:nvPr>
        </p:nvSpPr>
        <p:spPr>
          <a:xfrm>
            <a:off x="7670800" y="3708000"/>
            <a:ext cx="1692000" cy="981977"/>
          </a:xfrm>
          <a:prstGeom prst="rect">
            <a:avLst/>
          </a:prstGeom>
          <a:noFill/>
        </p:spPr>
        <p:txBody>
          <a:bodyPr wrap="square" lIns="0" tIns="0" rIns="0" bIns="180000" anchor="t">
            <a:spAutoFit/>
          </a:bodyPr>
          <a:lstStyle>
            <a:lvl1pPr>
              <a:lnSpc>
                <a:spcPct val="75000"/>
              </a:lnSpc>
              <a:spcBef>
                <a:spcPts val="0"/>
              </a:spcBef>
              <a:spcAft>
                <a:spcPts val="0"/>
              </a:spcAft>
              <a:defRPr sz="4800" b="0">
                <a:solidFill>
                  <a:schemeClr val="bg1"/>
                </a:solidFill>
                <a:latin typeface="+mn-lt"/>
              </a:defRPr>
            </a:lvl1pPr>
            <a:lvl2pPr marL="0" indent="0">
              <a:spcBef>
                <a:spcPts val="0"/>
              </a:spcBef>
              <a:spcAft>
                <a:spcPts val="600"/>
              </a:spcAft>
              <a:buFontTx/>
              <a:buNone/>
              <a:defRPr sz="16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22" name="Data 2">
            <a:extLst>
              <a:ext uri="{FF2B5EF4-FFF2-40B4-BE49-F238E27FC236}">
                <a16:creationId xmlns:a16="http://schemas.microsoft.com/office/drawing/2014/main" id="{27B39554-8FBD-24C3-56F7-6944EFF17A62}"/>
              </a:ext>
            </a:extLst>
          </p:cNvPr>
          <p:cNvSpPr>
            <a:spLocks noGrp="1"/>
          </p:cNvSpPr>
          <p:nvPr>
            <p:ph type="body" sz="quarter" idx="26" hasCustomPrompt="1"/>
          </p:nvPr>
        </p:nvSpPr>
        <p:spPr>
          <a:xfrm>
            <a:off x="9612161" y="3708000"/>
            <a:ext cx="1692000" cy="981977"/>
          </a:xfrm>
          <a:prstGeom prst="rect">
            <a:avLst/>
          </a:prstGeom>
          <a:noFill/>
        </p:spPr>
        <p:txBody>
          <a:bodyPr wrap="square" lIns="0" tIns="0" rIns="0" bIns="180000" anchor="t">
            <a:spAutoFit/>
          </a:bodyPr>
          <a:lstStyle>
            <a:lvl1pPr>
              <a:lnSpc>
                <a:spcPct val="75000"/>
              </a:lnSpc>
              <a:spcBef>
                <a:spcPts val="0"/>
              </a:spcBef>
              <a:spcAft>
                <a:spcPts val="0"/>
              </a:spcAft>
              <a:defRPr sz="4800" b="0">
                <a:solidFill>
                  <a:schemeClr val="bg1"/>
                </a:solidFill>
                <a:latin typeface="+mn-lt"/>
              </a:defRPr>
            </a:lvl1pPr>
            <a:lvl2pPr marL="0" indent="0">
              <a:spcBef>
                <a:spcPts val="0"/>
              </a:spcBef>
              <a:spcAft>
                <a:spcPts val="600"/>
              </a:spcAft>
              <a:buFontTx/>
              <a:buNone/>
              <a:defRPr sz="16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24" name="Data 3">
            <a:extLst>
              <a:ext uri="{FF2B5EF4-FFF2-40B4-BE49-F238E27FC236}">
                <a16:creationId xmlns:a16="http://schemas.microsoft.com/office/drawing/2014/main" id="{D561A3D1-B75B-46D2-CADD-AA990C37B78E}"/>
              </a:ext>
            </a:extLst>
          </p:cNvPr>
          <p:cNvSpPr>
            <a:spLocks noGrp="1"/>
          </p:cNvSpPr>
          <p:nvPr>
            <p:ph type="body" sz="quarter" idx="27" hasCustomPrompt="1"/>
          </p:nvPr>
        </p:nvSpPr>
        <p:spPr>
          <a:xfrm>
            <a:off x="7670800" y="4968088"/>
            <a:ext cx="1692000" cy="981977"/>
          </a:xfrm>
          <a:prstGeom prst="rect">
            <a:avLst/>
          </a:prstGeom>
          <a:noFill/>
        </p:spPr>
        <p:txBody>
          <a:bodyPr wrap="square" lIns="0" tIns="0" rIns="0" bIns="180000" anchor="t">
            <a:spAutoFit/>
          </a:bodyPr>
          <a:lstStyle>
            <a:lvl1pPr>
              <a:lnSpc>
                <a:spcPct val="75000"/>
              </a:lnSpc>
              <a:spcBef>
                <a:spcPts val="0"/>
              </a:spcBef>
              <a:spcAft>
                <a:spcPts val="0"/>
              </a:spcAft>
              <a:defRPr sz="4800" b="0">
                <a:solidFill>
                  <a:schemeClr val="bg1"/>
                </a:solidFill>
                <a:latin typeface="+mn-lt"/>
              </a:defRPr>
            </a:lvl1pPr>
            <a:lvl2pPr marL="0" indent="0">
              <a:spcBef>
                <a:spcPts val="0"/>
              </a:spcBef>
              <a:spcAft>
                <a:spcPts val="600"/>
              </a:spcAft>
              <a:buFontTx/>
              <a:buNone/>
              <a:defRPr sz="16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25" name="Data 4">
            <a:extLst>
              <a:ext uri="{FF2B5EF4-FFF2-40B4-BE49-F238E27FC236}">
                <a16:creationId xmlns:a16="http://schemas.microsoft.com/office/drawing/2014/main" id="{E6733F0B-2432-C293-9148-FAC202E0FA75}"/>
              </a:ext>
            </a:extLst>
          </p:cNvPr>
          <p:cNvSpPr>
            <a:spLocks noGrp="1"/>
          </p:cNvSpPr>
          <p:nvPr>
            <p:ph type="body" sz="quarter" idx="28" hasCustomPrompt="1"/>
          </p:nvPr>
        </p:nvSpPr>
        <p:spPr>
          <a:xfrm>
            <a:off x="9612161" y="4968088"/>
            <a:ext cx="1692000" cy="981977"/>
          </a:xfrm>
          <a:prstGeom prst="rect">
            <a:avLst/>
          </a:prstGeom>
          <a:noFill/>
        </p:spPr>
        <p:txBody>
          <a:bodyPr wrap="square" lIns="0" tIns="0" rIns="0" bIns="180000" anchor="t">
            <a:spAutoFit/>
          </a:bodyPr>
          <a:lstStyle>
            <a:lvl1pPr>
              <a:lnSpc>
                <a:spcPct val="75000"/>
              </a:lnSpc>
              <a:spcBef>
                <a:spcPts val="0"/>
              </a:spcBef>
              <a:spcAft>
                <a:spcPts val="0"/>
              </a:spcAft>
              <a:defRPr sz="4800" b="0">
                <a:solidFill>
                  <a:schemeClr val="bg1"/>
                </a:solidFill>
                <a:latin typeface="+mn-lt"/>
              </a:defRPr>
            </a:lvl1pPr>
            <a:lvl2pPr marL="0" indent="0">
              <a:spcBef>
                <a:spcPts val="0"/>
              </a:spcBef>
              <a:spcAft>
                <a:spcPts val="600"/>
              </a:spcAft>
              <a:buFontTx/>
              <a:buNone/>
              <a:defRPr sz="16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Tree>
    <p:extLst>
      <p:ext uri="{BB962C8B-B14F-4D97-AF65-F5344CB8AC3E}">
        <p14:creationId xmlns:p14="http://schemas.microsoft.com/office/powerpoint/2010/main" val="1044422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ase studies – Heavy content, Three boxes w/t image">
    <p:spTree>
      <p:nvGrpSpPr>
        <p:cNvPr id="1" name=""/>
        <p:cNvGrpSpPr/>
        <p:nvPr/>
      </p:nvGrpSpPr>
      <p:grpSpPr>
        <a:xfrm>
          <a:off x="0" y="0"/>
          <a:ext cx="0" cy="0"/>
          <a:chOff x="0" y="0"/>
          <a:chExt cx="0" cy="0"/>
        </a:xfrm>
      </p:grpSpPr>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B0247914-CB0C-D6F5-1B12-3A955B181AC8}"/>
              </a:ext>
            </a:extLst>
          </p:cNvPr>
          <p:cNvSpPr>
            <a:spLocks noGrp="1"/>
          </p:cNvSpPr>
          <p:nvPr>
            <p:ph type="ftr" sz="quarter" idx="29"/>
          </p:nvPr>
        </p:nvSpPr>
        <p:spPr/>
        <p:txBody>
          <a:bodyPr/>
          <a:lstStyle/>
          <a:p>
            <a:r>
              <a:rPr lang="en-GB"/>
              <a:t>Copyright © 2023 HCL Technologies | Confidential</a:t>
            </a:r>
            <a:endParaRPr lang="en-AU" dirty="0"/>
          </a:p>
        </p:txBody>
      </p:sp>
      <p:sp>
        <p:nvSpPr>
          <p:cNvPr id="5" name="Title 1">
            <a:extLst>
              <a:ext uri="{FF2B5EF4-FFF2-40B4-BE49-F238E27FC236}">
                <a16:creationId xmlns:a16="http://schemas.microsoft.com/office/drawing/2014/main" id="{4ACA45D6-EA63-1710-07B7-5973C4D46EA9}"/>
              </a:ext>
            </a:extLst>
          </p:cNvPr>
          <p:cNvSpPr>
            <a:spLocks noGrp="1"/>
          </p:cNvSpPr>
          <p:nvPr>
            <p:ph type="title"/>
          </p:nvPr>
        </p:nvSpPr>
        <p:spPr/>
        <p:txBody>
          <a:bodyPr/>
          <a:lstStyle/>
          <a:p>
            <a:r>
              <a:rPr lang="en-GB"/>
              <a:t>Click to edit Master title style</a:t>
            </a:r>
            <a:endParaRPr lang="en-US" dirty="0"/>
          </a:p>
        </p:txBody>
      </p:sp>
      <p:sp>
        <p:nvSpPr>
          <p:cNvPr id="4" name="Subtitle">
            <a:extLst>
              <a:ext uri="{FF2B5EF4-FFF2-40B4-BE49-F238E27FC236}">
                <a16:creationId xmlns:a16="http://schemas.microsoft.com/office/drawing/2014/main" id="{C271C24F-B9F9-BD75-7C38-69E83A78CEC9}"/>
              </a:ext>
            </a:extLst>
          </p:cNvPr>
          <p:cNvSpPr>
            <a:spLocks noGrp="1"/>
          </p:cNvSpPr>
          <p:nvPr>
            <p:ph type="body" sz="quarter" idx="15" hasCustomPrompt="1"/>
          </p:nvPr>
        </p:nvSpPr>
        <p:spPr>
          <a:xfrm>
            <a:off x="878400" y="1188000"/>
            <a:ext cx="10415075" cy="489534"/>
          </a:xfrm>
        </p:spPr>
        <p:txBody>
          <a:bodyPr wrap="square" tIns="180000">
            <a:spAutoFit/>
          </a:bodyPr>
          <a:lstStyle>
            <a:lvl1pPr>
              <a:defRPr sz="2000" b="0">
                <a:solidFill>
                  <a:schemeClr val="accent3"/>
                </a:solidFill>
                <a:latin typeface="+mn-lt"/>
                <a:cs typeface="+mj-cs"/>
              </a:defRPr>
            </a:lvl1pPr>
          </a:lstStyle>
          <a:p>
            <a:pPr lvl="0"/>
            <a:r>
              <a:rPr lang="en-US" dirty="0"/>
              <a:t>Insert subtitle</a:t>
            </a:r>
          </a:p>
        </p:txBody>
      </p:sp>
      <p:sp>
        <p:nvSpPr>
          <p:cNvPr id="22" name="Text Placeholder 1">
            <a:extLst>
              <a:ext uri="{FF2B5EF4-FFF2-40B4-BE49-F238E27FC236}">
                <a16:creationId xmlns:a16="http://schemas.microsoft.com/office/drawing/2014/main" id="{77863F94-DC1A-7318-649D-D99969D67A86}"/>
              </a:ext>
            </a:extLst>
          </p:cNvPr>
          <p:cNvSpPr>
            <a:spLocks noGrp="1"/>
          </p:cNvSpPr>
          <p:nvPr>
            <p:ph type="body" sz="quarter" idx="27" hasCustomPrompt="1"/>
          </p:nvPr>
        </p:nvSpPr>
        <p:spPr>
          <a:xfrm>
            <a:off x="899999" y="2178050"/>
            <a:ext cx="3891600" cy="4068530"/>
          </a:xfrm>
          <a:prstGeom prst="roundRect">
            <a:avLst>
              <a:gd name="adj" fmla="val 1639"/>
            </a:avLst>
          </a:prstGeom>
          <a:solidFill>
            <a:srgbClr val="E6EBF5">
              <a:alpha val="70000"/>
            </a:srgbClr>
          </a:solidFill>
        </p:spPr>
        <p:txBody>
          <a:bodyPr lIns="288000" tIns="288000" rIns="252000" bIns="288000"/>
          <a:lstStyle>
            <a:lvl1pPr>
              <a:spcAft>
                <a:spcPts val="1200"/>
              </a:spcAft>
              <a:defRPr sz="2000">
                <a:latin typeface="+mj-lt"/>
              </a:defRPr>
            </a:lvl1pPr>
            <a:lvl2pPr marL="0" indent="0">
              <a:spcAft>
                <a:spcPts val="1600"/>
              </a:spcAft>
              <a:buFontTx/>
              <a:buNone/>
              <a:defRPr sz="1800"/>
            </a:lvl2pPr>
            <a:lvl3pPr marL="0" indent="0">
              <a:buNone/>
              <a:defRPr sz="1400"/>
            </a:lvl3pPr>
            <a:lvl4pPr marL="180000" indent="-180000">
              <a:buClr>
                <a:schemeClr val="accent3"/>
              </a:buClr>
              <a:buFont typeface="HCLTech Roobert Light" panose="020B0604020202020204" pitchFamily="34" charset="0"/>
              <a:buChar char="•"/>
              <a:defRPr/>
            </a:lvl4pPr>
          </a:lstStyle>
          <a:p>
            <a:pPr lvl="0"/>
            <a:r>
              <a:rPr lang="en-US" dirty="0"/>
              <a:t>Insert subhead</a:t>
            </a:r>
          </a:p>
          <a:p>
            <a:pPr lvl="2"/>
            <a:r>
              <a:rPr lang="en-US" dirty="0"/>
              <a:t>Insert body text</a:t>
            </a:r>
          </a:p>
          <a:p>
            <a:pPr lvl="3"/>
            <a:r>
              <a:rPr lang="en-US" dirty="0"/>
              <a:t>Insert bullet point</a:t>
            </a:r>
          </a:p>
        </p:txBody>
      </p:sp>
      <p:sp>
        <p:nvSpPr>
          <p:cNvPr id="24" name="Text Placeholder 2">
            <a:extLst>
              <a:ext uri="{FF2B5EF4-FFF2-40B4-BE49-F238E27FC236}">
                <a16:creationId xmlns:a16="http://schemas.microsoft.com/office/drawing/2014/main" id="{4E431A92-7196-75E8-A945-06D17FD5803F}"/>
              </a:ext>
            </a:extLst>
          </p:cNvPr>
          <p:cNvSpPr>
            <a:spLocks noGrp="1"/>
          </p:cNvSpPr>
          <p:nvPr>
            <p:ph type="body" sz="quarter" idx="28" hasCustomPrompt="1"/>
          </p:nvPr>
        </p:nvSpPr>
        <p:spPr>
          <a:xfrm>
            <a:off x="4971041" y="2178050"/>
            <a:ext cx="3891600" cy="4068530"/>
          </a:xfrm>
          <a:prstGeom prst="roundRect">
            <a:avLst>
              <a:gd name="adj" fmla="val 1639"/>
            </a:avLst>
          </a:prstGeom>
          <a:solidFill>
            <a:srgbClr val="E6EBF5">
              <a:alpha val="70000"/>
            </a:srgbClr>
          </a:solidFill>
        </p:spPr>
        <p:txBody>
          <a:bodyPr lIns="288000" tIns="288000" rIns="252000" bIns="288000"/>
          <a:lstStyle>
            <a:lvl1pPr>
              <a:spcAft>
                <a:spcPts val="1200"/>
              </a:spcAft>
              <a:defRPr sz="2000">
                <a:latin typeface="+mj-lt"/>
              </a:defRPr>
            </a:lvl1pPr>
            <a:lvl2pPr marL="0" indent="0">
              <a:spcAft>
                <a:spcPts val="1600"/>
              </a:spcAft>
              <a:buFontTx/>
              <a:buNone/>
              <a:defRPr sz="1800"/>
            </a:lvl2pPr>
            <a:lvl3pPr marL="0" indent="0">
              <a:buNone/>
              <a:defRPr sz="1400"/>
            </a:lvl3pPr>
            <a:lvl4pPr marL="180000" indent="-180000">
              <a:buClr>
                <a:schemeClr val="accent3"/>
              </a:buClr>
              <a:buFont typeface="HCLTech Roobert Light" panose="020B0604020202020204" pitchFamily="34" charset="0"/>
              <a:buChar char="•"/>
              <a:defRPr/>
            </a:lvl4pPr>
          </a:lstStyle>
          <a:p>
            <a:pPr lvl="0"/>
            <a:r>
              <a:rPr lang="en-US" dirty="0"/>
              <a:t>Insert subhead</a:t>
            </a:r>
          </a:p>
          <a:p>
            <a:pPr lvl="2"/>
            <a:r>
              <a:rPr lang="en-US" dirty="0"/>
              <a:t>Insert body text</a:t>
            </a:r>
          </a:p>
          <a:p>
            <a:pPr lvl="3"/>
            <a:r>
              <a:rPr lang="en-US" dirty="0"/>
              <a:t>Insert bullet point</a:t>
            </a:r>
          </a:p>
        </p:txBody>
      </p:sp>
      <p:sp>
        <p:nvSpPr>
          <p:cNvPr id="18" name="Text Placeholder 3">
            <a:extLst>
              <a:ext uri="{FF2B5EF4-FFF2-40B4-BE49-F238E27FC236}">
                <a16:creationId xmlns:a16="http://schemas.microsoft.com/office/drawing/2014/main" id="{32B181FE-00F3-E6CD-D10B-F6EB7A0BD508}"/>
              </a:ext>
            </a:extLst>
          </p:cNvPr>
          <p:cNvSpPr>
            <a:spLocks noGrp="1"/>
          </p:cNvSpPr>
          <p:nvPr>
            <p:ph type="body" sz="quarter" idx="14" hasCustomPrompt="1"/>
          </p:nvPr>
        </p:nvSpPr>
        <p:spPr>
          <a:xfrm>
            <a:off x="9045575" y="2178018"/>
            <a:ext cx="3146424" cy="4068795"/>
          </a:xfrm>
          <a:custGeom>
            <a:avLst/>
            <a:gdLst>
              <a:gd name="connsiteX0" fmla="*/ 59795 w 3136898"/>
              <a:gd name="connsiteY0" fmla="*/ 0 h 4244976"/>
              <a:gd name="connsiteX1" fmla="*/ 3136898 w 3136898"/>
              <a:gd name="connsiteY1" fmla="*/ 0 h 4244976"/>
              <a:gd name="connsiteX2" fmla="*/ 3136898 w 3136898"/>
              <a:gd name="connsiteY2" fmla="*/ 4244976 h 4244976"/>
              <a:gd name="connsiteX3" fmla="*/ 59795 w 3136898"/>
              <a:gd name="connsiteY3" fmla="*/ 4244976 h 4244976"/>
              <a:gd name="connsiteX4" fmla="*/ 0 w 3136898"/>
              <a:gd name="connsiteY4" fmla="*/ 4185181 h 4244976"/>
              <a:gd name="connsiteX5" fmla="*/ 0 w 3136898"/>
              <a:gd name="connsiteY5" fmla="*/ 59795 h 4244976"/>
              <a:gd name="connsiteX6" fmla="*/ 59795 w 3136898"/>
              <a:gd name="connsiteY6" fmla="*/ 0 h 424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6898" h="4244976">
                <a:moveTo>
                  <a:pt x="59795" y="0"/>
                </a:moveTo>
                <a:lnTo>
                  <a:pt x="3136898" y="0"/>
                </a:lnTo>
                <a:lnTo>
                  <a:pt x="3136898" y="4244976"/>
                </a:lnTo>
                <a:lnTo>
                  <a:pt x="59795" y="4244976"/>
                </a:lnTo>
                <a:cubicBezTo>
                  <a:pt x="26771" y="4244976"/>
                  <a:pt x="0" y="4218205"/>
                  <a:pt x="0" y="4185181"/>
                </a:cubicBezTo>
                <a:lnTo>
                  <a:pt x="0" y="59795"/>
                </a:lnTo>
                <a:cubicBezTo>
                  <a:pt x="0" y="26771"/>
                  <a:pt x="26771" y="0"/>
                  <a:pt x="59795" y="0"/>
                </a:cubicBezTo>
                <a:close/>
              </a:path>
            </a:pathLst>
          </a:custGeom>
          <a:gradFill flip="none" rotWithShape="1">
            <a:gsLst>
              <a:gs pos="10000">
                <a:schemeClr val="tx2"/>
              </a:gs>
              <a:gs pos="100000">
                <a:schemeClr val="accent4"/>
              </a:gs>
            </a:gsLst>
            <a:lin ang="0" scaled="1"/>
            <a:tileRect/>
          </a:gradFill>
        </p:spPr>
        <p:txBody>
          <a:bodyPr wrap="square" lIns="288000" tIns="288000" rIns="576000" bIns="288000">
            <a:noAutofit/>
          </a:bodyPr>
          <a:lstStyle>
            <a:lvl1pPr>
              <a:defRPr>
                <a:solidFill>
                  <a:schemeClr val="bg1"/>
                </a:solidFill>
                <a:latin typeface="+mj-lt"/>
              </a:defRPr>
            </a:lvl1pPr>
            <a:lvl2pPr marL="450000" indent="0">
              <a:spcAft>
                <a:spcPts val="1800"/>
              </a:spcAft>
              <a:buFontTx/>
              <a:buNone/>
              <a:defRPr sz="1400">
                <a:solidFill>
                  <a:schemeClr val="bg1"/>
                </a:solidFill>
              </a:defRPr>
            </a:lvl2pPr>
            <a:lvl3pPr>
              <a:buClrTx/>
              <a:defRPr>
                <a:solidFill>
                  <a:schemeClr val="bg1"/>
                </a:solidFill>
              </a:defRPr>
            </a:lvl3pPr>
            <a:lvl4pPr>
              <a:buClrTx/>
              <a:defRPr>
                <a:solidFill>
                  <a:schemeClr val="bg1"/>
                </a:solidFill>
              </a:defRPr>
            </a:lvl4pPr>
            <a:lvl5pPr>
              <a:defRPr>
                <a:solidFill>
                  <a:schemeClr val="bg1"/>
                </a:solidFill>
              </a:defRPr>
            </a:lvl5pPr>
          </a:lstStyle>
          <a:p>
            <a:pPr lvl="0"/>
            <a:r>
              <a:rPr lang="en-US" dirty="0"/>
              <a:t>Subhead</a:t>
            </a:r>
          </a:p>
          <a:p>
            <a:pPr lvl="1"/>
            <a:r>
              <a:rPr lang="en-US" dirty="0"/>
              <a:t>Second level with space for icon</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1423928"/>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Maps – World, Highlighted data">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F4BE5A16-32F2-BD57-DA57-BE728D62AD9D}"/>
              </a:ext>
            </a:extLst>
          </p:cNvPr>
          <p:cNvSpPr>
            <a:spLocks noGrp="1"/>
          </p:cNvSpPr>
          <p:nvPr>
            <p:ph type="sldNum" sz="quarter" idx="11"/>
          </p:nvPr>
        </p:nvSpPr>
        <p:spPr/>
        <p:txBody>
          <a:bodyPr/>
          <a:lstStyle>
            <a:lvl1pPr>
              <a:defRPr>
                <a:solidFill>
                  <a:schemeClr val="tx1">
                    <a:alpha val="50000"/>
                  </a:schemeClr>
                </a:solidFill>
              </a:defRPr>
            </a:lvl1pPr>
          </a:lstStyle>
          <a:p>
            <a:fld id="{131B1B71-F777-4265-92BF-3E95CD792424}" type="slidenum">
              <a:rPr lang="en-US" smtClean="0"/>
              <a:pPr/>
              <a:t>‹#›</a:t>
            </a:fld>
            <a:endParaRPr lang="en-US" dirty="0"/>
          </a:p>
        </p:txBody>
      </p:sp>
      <p:sp>
        <p:nvSpPr>
          <p:cNvPr id="3" name="Footer Placeholder">
            <a:extLst>
              <a:ext uri="{FF2B5EF4-FFF2-40B4-BE49-F238E27FC236}">
                <a16:creationId xmlns:a16="http://schemas.microsoft.com/office/drawing/2014/main" id="{2847308D-5807-9B29-FA01-CC25FE81F033}"/>
              </a:ext>
            </a:extLst>
          </p:cNvPr>
          <p:cNvSpPr>
            <a:spLocks noGrp="1"/>
          </p:cNvSpPr>
          <p:nvPr>
            <p:ph type="ftr" sz="quarter" idx="17"/>
          </p:nvPr>
        </p:nvSpPr>
        <p:spPr/>
        <p:txBody>
          <a:bodyPr/>
          <a:lstStyle/>
          <a:p>
            <a:r>
              <a:rPr lang="en-GB"/>
              <a:t>Copyright © 2023 HCL Technologies | Confidential</a:t>
            </a:r>
            <a:endParaRPr lang="en-GB" dirty="0"/>
          </a:p>
        </p:txBody>
      </p:sp>
      <p:sp>
        <p:nvSpPr>
          <p:cNvPr id="16" name="Rectangle: Rounded Corners">
            <a:extLst>
              <a:ext uri="{FF2B5EF4-FFF2-40B4-BE49-F238E27FC236}">
                <a16:creationId xmlns:a16="http://schemas.microsoft.com/office/drawing/2014/main" id="{3E78139E-069B-402D-6C02-8DD05C02562C}"/>
              </a:ext>
              <a:ext uri="{C183D7F6-B498-43B3-948B-1728B52AA6E4}">
                <adec:decorative xmlns:adec="http://schemas.microsoft.com/office/drawing/2017/decorative" val="1"/>
              </a:ext>
            </a:extLst>
          </p:cNvPr>
          <p:cNvSpPr/>
          <p:nvPr userDrawn="1"/>
        </p:nvSpPr>
        <p:spPr>
          <a:xfrm>
            <a:off x="180001" y="180002"/>
            <a:ext cx="4341199" cy="6066811"/>
          </a:xfrm>
          <a:prstGeom prst="roundRect">
            <a:avLst>
              <a:gd name="adj" fmla="val 1230"/>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8BB889-A048-0AA2-C4CD-B987C992ED60}"/>
              </a:ext>
            </a:extLst>
          </p:cNvPr>
          <p:cNvSpPr>
            <a:spLocks noGrp="1"/>
          </p:cNvSpPr>
          <p:nvPr>
            <p:ph type="title" hasCustomPrompt="1"/>
          </p:nvPr>
        </p:nvSpPr>
        <p:spPr>
          <a:xfrm>
            <a:off x="864001" y="860400"/>
            <a:ext cx="3187299" cy="1661993"/>
          </a:xfrm>
        </p:spPr>
        <p:txBody>
          <a:bodyPr/>
          <a:lstStyle>
            <a:lvl1pPr>
              <a:defRPr sz="4000"/>
            </a:lvl1pPr>
          </a:lstStyle>
          <a:p>
            <a:r>
              <a:rPr lang="en-US" dirty="0"/>
              <a:t>Click to edit Master title style </a:t>
            </a:r>
          </a:p>
        </p:txBody>
      </p:sp>
      <p:sp>
        <p:nvSpPr>
          <p:cNvPr id="15" name="Data | Content">
            <a:extLst>
              <a:ext uri="{FF2B5EF4-FFF2-40B4-BE49-F238E27FC236}">
                <a16:creationId xmlns:a16="http://schemas.microsoft.com/office/drawing/2014/main" id="{2ED713FE-6F9A-7598-F8A6-9A87C3BA5CA9}"/>
              </a:ext>
            </a:extLst>
          </p:cNvPr>
          <p:cNvSpPr>
            <a:spLocks noGrp="1"/>
          </p:cNvSpPr>
          <p:nvPr>
            <p:ph type="body" sz="quarter" idx="16" hasCustomPrompt="1"/>
          </p:nvPr>
        </p:nvSpPr>
        <p:spPr>
          <a:xfrm>
            <a:off x="180001" y="2847000"/>
            <a:ext cx="4341199" cy="3399813"/>
          </a:xfrm>
          <a:prstGeom prst="roundRect">
            <a:avLst>
              <a:gd name="adj" fmla="val 1765"/>
            </a:avLst>
          </a:prstGeom>
          <a:gradFill>
            <a:gsLst>
              <a:gs pos="10000">
                <a:schemeClr val="tx2"/>
              </a:gs>
              <a:gs pos="100000">
                <a:schemeClr val="accent4"/>
              </a:gs>
            </a:gsLst>
            <a:lin ang="0" scaled="1"/>
          </a:gradFill>
        </p:spPr>
        <p:txBody>
          <a:bodyPr lIns="684000" tIns="540000" rIns="504000"/>
          <a:lstStyle>
            <a:lvl1pPr>
              <a:lnSpc>
                <a:spcPct val="75000"/>
              </a:lnSpc>
              <a:spcBef>
                <a:spcPts val="0"/>
              </a:spcBef>
              <a:spcAft>
                <a:spcPts val="0"/>
              </a:spcAft>
              <a:defRPr sz="4400" b="0">
                <a:solidFill>
                  <a:schemeClr val="bg1"/>
                </a:solidFill>
                <a:latin typeface="+mn-lt"/>
              </a:defRPr>
            </a:lvl1pPr>
            <a:lvl2pPr marL="0" indent="0">
              <a:spcBef>
                <a:spcPts val="0"/>
              </a:spcBef>
              <a:spcAft>
                <a:spcPts val="3000"/>
              </a:spcAft>
              <a:buFontTx/>
              <a:buNone/>
              <a:defRPr sz="1800">
                <a:solidFill>
                  <a:schemeClr val="bg1"/>
                </a:solidFill>
                <a:latin typeface="+mn-lt"/>
              </a:defRPr>
            </a:lvl2pPr>
            <a:lvl3pPr marL="0" indent="0">
              <a:spcBef>
                <a:spcPts val="0"/>
              </a:spcBef>
              <a:spcAft>
                <a:spcPts val="0"/>
              </a:spcAft>
              <a:buNone/>
              <a:defRPr sz="16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a:p>
            <a:pPr lvl="2"/>
            <a:r>
              <a:rPr lang="en-US" dirty="0"/>
              <a:t>Third level</a:t>
            </a:r>
          </a:p>
        </p:txBody>
      </p:sp>
      <p:grpSp>
        <p:nvGrpSpPr>
          <p:cNvPr id="26222" name="World map">
            <a:extLst>
              <a:ext uri="{FF2B5EF4-FFF2-40B4-BE49-F238E27FC236}">
                <a16:creationId xmlns:a16="http://schemas.microsoft.com/office/drawing/2014/main" id="{3FFAF2AC-B2E9-5D73-507A-0011E9ECC4DE}"/>
              </a:ext>
            </a:extLst>
          </p:cNvPr>
          <p:cNvGrpSpPr>
            <a:grpSpLocks noChangeAspect="1"/>
          </p:cNvGrpSpPr>
          <p:nvPr userDrawn="1"/>
        </p:nvGrpSpPr>
        <p:grpSpPr>
          <a:xfrm>
            <a:off x="4801414" y="1719000"/>
            <a:ext cx="7048738" cy="3420000"/>
            <a:chOff x="1906264" y="1618170"/>
            <a:chExt cx="9115157" cy="4422612"/>
          </a:xfrm>
          <a:solidFill>
            <a:srgbClr val="C8D2DD">
              <a:alpha val="80000"/>
            </a:srgbClr>
          </a:solidFill>
        </p:grpSpPr>
        <p:sp>
          <p:nvSpPr>
            <p:cNvPr id="26223" name="Freeform: Shape 26222">
              <a:extLst>
                <a:ext uri="{FF2B5EF4-FFF2-40B4-BE49-F238E27FC236}">
                  <a16:creationId xmlns:a16="http://schemas.microsoft.com/office/drawing/2014/main" id="{4D3368F0-7CF8-63AB-CEDC-507CDBE83D1C}"/>
                </a:ext>
              </a:extLst>
            </p:cNvPr>
            <p:cNvSpPr/>
            <p:nvPr/>
          </p:nvSpPr>
          <p:spPr>
            <a:xfrm>
              <a:off x="4526045" y="1618170"/>
              <a:ext cx="1151237" cy="617628"/>
            </a:xfrm>
            <a:custGeom>
              <a:avLst/>
              <a:gdLst>
                <a:gd name="connsiteX0" fmla="*/ 1151238 w 1151237"/>
                <a:gd name="connsiteY0" fmla="*/ 37540 h 617628"/>
                <a:gd name="connsiteX1" fmla="*/ 1117273 w 1151237"/>
                <a:gd name="connsiteY1" fmla="*/ 54523 h 617628"/>
                <a:gd name="connsiteX2" fmla="*/ 1077051 w 1151237"/>
                <a:gd name="connsiteY2" fmla="*/ 62567 h 617628"/>
                <a:gd name="connsiteX3" fmla="*/ 1026103 w 1151237"/>
                <a:gd name="connsiteY3" fmla="*/ 84913 h 617628"/>
                <a:gd name="connsiteX4" fmla="*/ 1006439 w 1151237"/>
                <a:gd name="connsiteY4" fmla="*/ 87594 h 617628"/>
                <a:gd name="connsiteX5" fmla="*/ 989457 w 1151237"/>
                <a:gd name="connsiteY5" fmla="*/ 103683 h 617628"/>
                <a:gd name="connsiteX6" fmla="*/ 965324 w 1151237"/>
                <a:gd name="connsiteY6" fmla="*/ 117984 h 617628"/>
                <a:gd name="connsiteX7" fmla="*/ 993926 w 1151237"/>
                <a:gd name="connsiteY7" fmla="*/ 131391 h 617628"/>
                <a:gd name="connsiteX8" fmla="*/ 993926 w 1151237"/>
                <a:gd name="connsiteY8" fmla="*/ 141223 h 617628"/>
                <a:gd name="connsiteX9" fmla="*/ 953704 w 1151237"/>
                <a:gd name="connsiteY9" fmla="*/ 153737 h 617628"/>
                <a:gd name="connsiteX10" fmla="*/ 967111 w 1151237"/>
                <a:gd name="connsiteY10" fmla="*/ 177870 h 617628"/>
                <a:gd name="connsiteX11" fmla="*/ 968005 w 1151237"/>
                <a:gd name="connsiteY11" fmla="*/ 185914 h 617628"/>
                <a:gd name="connsiteX12" fmla="*/ 952810 w 1151237"/>
                <a:gd name="connsiteY12" fmla="*/ 205578 h 617628"/>
                <a:gd name="connsiteX13" fmla="*/ 948341 w 1151237"/>
                <a:gd name="connsiteY13" fmla="*/ 212729 h 617628"/>
                <a:gd name="connsiteX14" fmla="*/ 899181 w 1151237"/>
                <a:gd name="connsiteY14" fmla="*/ 239543 h 617628"/>
                <a:gd name="connsiteX15" fmla="*/ 862535 w 1151237"/>
                <a:gd name="connsiteY15" fmla="*/ 236862 h 617628"/>
                <a:gd name="connsiteX16" fmla="*/ 817844 w 1151237"/>
                <a:gd name="connsiteY16" fmla="*/ 249375 h 617628"/>
                <a:gd name="connsiteX17" fmla="*/ 849127 w 1151237"/>
                <a:gd name="connsiteY17" fmla="*/ 271721 h 617628"/>
                <a:gd name="connsiteX18" fmla="*/ 865216 w 1151237"/>
                <a:gd name="connsiteY18" fmla="*/ 274402 h 617628"/>
                <a:gd name="connsiteX19" fmla="*/ 878623 w 1151237"/>
                <a:gd name="connsiteY19" fmla="*/ 287809 h 617628"/>
                <a:gd name="connsiteX20" fmla="*/ 877729 w 1151237"/>
                <a:gd name="connsiteY20" fmla="*/ 315518 h 617628"/>
                <a:gd name="connsiteX21" fmla="*/ 841083 w 1151237"/>
                <a:gd name="connsiteY21" fmla="*/ 315518 h 617628"/>
                <a:gd name="connsiteX22" fmla="*/ 824994 w 1151237"/>
                <a:gd name="connsiteY22" fmla="*/ 295854 h 617628"/>
                <a:gd name="connsiteX23" fmla="*/ 809799 w 1151237"/>
                <a:gd name="connsiteY23" fmla="*/ 296748 h 617628"/>
                <a:gd name="connsiteX24" fmla="*/ 809799 w 1151237"/>
                <a:gd name="connsiteY24" fmla="*/ 304792 h 617628"/>
                <a:gd name="connsiteX25" fmla="*/ 797286 w 1151237"/>
                <a:gd name="connsiteY25" fmla="*/ 319987 h 617628"/>
                <a:gd name="connsiteX26" fmla="*/ 817844 w 1151237"/>
                <a:gd name="connsiteY26" fmla="*/ 319987 h 617628"/>
                <a:gd name="connsiteX27" fmla="*/ 846446 w 1151237"/>
                <a:gd name="connsiteY27" fmla="*/ 331607 h 617628"/>
                <a:gd name="connsiteX28" fmla="*/ 829463 w 1151237"/>
                <a:gd name="connsiteY28" fmla="*/ 337863 h 617628"/>
                <a:gd name="connsiteX29" fmla="*/ 770471 w 1151237"/>
                <a:gd name="connsiteY29" fmla="*/ 364678 h 617628"/>
                <a:gd name="connsiteX30" fmla="*/ 662319 w 1151237"/>
                <a:gd name="connsiteY30" fmla="*/ 387023 h 617628"/>
                <a:gd name="connsiteX31" fmla="*/ 640867 w 1151237"/>
                <a:gd name="connsiteY31" fmla="*/ 378979 h 617628"/>
                <a:gd name="connsiteX32" fmla="*/ 639080 w 1151237"/>
                <a:gd name="connsiteY32" fmla="*/ 387917 h 617628"/>
                <a:gd name="connsiteX33" fmla="*/ 599752 w 1151237"/>
                <a:gd name="connsiteY33" fmla="*/ 412050 h 617628"/>
                <a:gd name="connsiteX34" fmla="*/ 581876 w 1151237"/>
                <a:gd name="connsiteY34" fmla="*/ 427245 h 617628"/>
                <a:gd name="connsiteX35" fmla="*/ 506795 w 1151237"/>
                <a:gd name="connsiteY35" fmla="*/ 451378 h 617628"/>
                <a:gd name="connsiteX36" fmla="*/ 497857 w 1151237"/>
                <a:gd name="connsiteY36" fmla="*/ 448697 h 617628"/>
                <a:gd name="connsiteX37" fmla="*/ 498750 w 1151237"/>
                <a:gd name="connsiteY37" fmla="*/ 438865 h 617628"/>
                <a:gd name="connsiteX38" fmla="*/ 488025 w 1151237"/>
                <a:gd name="connsiteY38" fmla="*/ 437971 h 617628"/>
                <a:gd name="connsiteX39" fmla="*/ 474618 w 1151237"/>
                <a:gd name="connsiteY39" fmla="*/ 454953 h 617628"/>
                <a:gd name="connsiteX40" fmla="*/ 436183 w 1151237"/>
                <a:gd name="connsiteY40" fmla="*/ 457635 h 617628"/>
                <a:gd name="connsiteX41" fmla="*/ 405793 w 1151237"/>
                <a:gd name="connsiteY41" fmla="*/ 489812 h 617628"/>
                <a:gd name="connsiteX42" fmla="*/ 386129 w 1151237"/>
                <a:gd name="connsiteY42" fmla="*/ 523777 h 617628"/>
                <a:gd name="connsiteX43" fmla="*/ 348589 w 1151237"/>
                <a:gd name="connsiteY43" fmla="*/ 541654 h 617628"/>
                <a:gd name="connsiteX44" fmla="*/ 348589 w 1151237"/>
                <a:gd name="connsiteY44" fmla="*/ 561318 h 617628"/>
                <a:gd name="connsiteX45" fmla="*/ 289597 w 1151237"/>
                <a:gd name="connsiteY45" fmla="*/ 617628 h 617628"/>
                <a:gd name="connsiteX46" fmla="*/ 266358 w 1151237"/>
                <a:gd name="connsiteY46" fmla="*/ 609584 h 617628"/>
                <a:gd name="connsiteX47" fmla="*/ 254738 w 1151237"/>
                <a:gd name="connsiteY47" fmla="*/ 592602 h 617628"/>
                <a:gd name="connsiteX48" fmla="*/ 230605 w 1151237"/>
                <a:gd name="connsiteY48" fmla="*/ 580982 h 617628"/>
                <a:gd name="connsiteX49" fmla="*/ 210941 w 1151237"/>
                <a:gd name="connsiteY49" fmla="*/ 589920 h 617628"/>
                <a:gd name="connsiteX50" fmla="*/ 195746 w 1151237"/>
                <a:gd name="connsiteY50" fmla="*/ 580982 h 617628"/>
                <a:gd name="connsiteX51" fmla="*/ 165356 w 1151237"/>
                <a:gd name="connsiteY51" fmla="*/ 523777 h 617628"/>
                <a:gd name="connsiteX52" fmla="*/ 166250 w 1151237"/>
                <a:gd name="connsiteY52" fmla="*/ 484449 h 617628"/>
                <a:gd name="connsiteX53" fmla="*/ 166250 w 1151237"/>
                <a:gd name="connsiteY53" fmla="*/ 462104 h 617628"/>
                <a:gd name="connsiteX54" fmla="*/ 159100 w 1151237"/>
                <a:gd name="connsiteY54" fmla="*/ 415625 h 617628"/>
                <a:gd name="connsiteX55" fmla="*/ 193065 w 1151237"/>
                <a:gd name="connsiteY55" fmla="*/ 373616 h 617628"/>
                <a:gd name="connsiteX56" fmla="*/ 235074 w 1151237"/>
                <a:gd name="connsiteY56" fmla="*/ 365572 h 617628"/>
                <a:gd name="connsiteX57" fmla="*/ 242225 w 1151237"/>
                <a:gd name="connsiteY57" fmla="*/ 355740 h 617628"/>
                <a:gd name="connsiteX58" fmla="*/ 220773 w 1151237"/>
                <a:gd name="connsiteY58" fmla="*/ 311049 h 617628"/>
                <a:gd name="connsiteX59" fmla="*/ 258313 w 1151237"/>
                <a:gd name="connsiteY59" fmla="*/ 318199 h 617628"/>
                <a:gd name="connsiteX60" fmla="*/ 262782 w 1151237"/>
                <a:gd name="connsiteY60" fmla="*/ 303898 h 617628"/>
                <a:gd name="connsiteX61" fmla="*/ 234180 w 1151237"/>
                <a:gd name="connsiteY61" fmla="*/ 286022 h 617628"/>
                <a:gd name="connsiteX62" fmla="*/ 205578 w 1151237"/>
                <a:gd name="connsiteY62" fmla="*/ 285128 h 617628"/>
                <a:gd name="connsiteX63" fmla="*/ 222561 w 1151237"/>
                <a:gd name="connsiteY63" fmla="*/ 236862 h 617628"/>
                <a:gd name="connsiteX64" fmla="*/ 208260 w 1151237"/>
                <a:gd name="connsiteY64" fmla="*/ 186808 h 617628"/>
                <a:gd name="connsiteX65" fmla="*/ 157312 w 1151237"/>
                <a:gd name="connsiteY65" fmla="*/ 165356 h 617628"/>
                <a:gd name="connsiteX66" fmla="*/ 14301 w 1151237"/>
                <a:gd name="connsiteY66" fmla="*/ 157312 h 617628"/>
                <a:gd name="connsiteX67" fmla="*/ 13407 w 1151237"/>
                <a:gd name="connsiteY67" fmla="*/ 137648 h 617628"/>
                <a:gd name="connsiteX68" fmla="*/ 0 w 1151237"/>
                <a:gd name="connsiteY68" fmla="*/ 111727 h 617628"/>
                <a:gd name="connsiteX69" fmla="*/ 160887 w 1151237"/>
                <a:gd name="connsiteY69" fmla="*/ 90276 h 617628"/>
                <a:gd name="connsiteX70" fmla="*/ 159100 w 1151237"/>
                <a:gd name="connsiteY70" fmla="*/ 74187 h 617628"/>
                <a:gd name="connsiteX71" fmla="*/ 177870 w 1151237"/>
                <a:gd name="connsiteY71" fmla="*/ 68824 h 617628"/>
                <a:gd name="connsiteX72" fmla="*/ 305686 w 1151237"/>
                <a:gd name="connsiteY72" fmla="*/ 37540 h 617628"/>
                <a:gd name="connsiteX73" fmla="*/ 361102 w 1151237"/>
                <a:gd name="connsiteY73" fmla="*/ 38434 h 617628"/>
                <a:gd name="connsiteX74" fmla="*/ 429927 w 1151237"/>
                <a:gd name="connsiteY74" fmla="*/ 23239 h 617628"/>
                <a:gd name="connsiteX75" fmla="*/ 521990 w 1151237"/>
                <a:gd name="connsiteY75" fmla="*/ 24133 h 617628"/>
                <a:gd name="connsiteX76" fmla="*/ 635505 w 1151237"/>
                <a:gd name="connsiteY76" fmla="*/ 11620 h 617628"/>
                <a:gd name="connsiteX77" fmla="*/ 748126 w 1151237"/>
                <a:gd name="connsiteY77" fmla="*/ 8044 h 617628"/>
                <a:gd name="connsiteX78" fmla="*/ 816950 w 1151237"/>
                <a:gd name="connsiteY78" fmla="*/ 0 h 617628"/>
                <a:gd name="connsiteX79" fmla="*/ 903650 w 1151237"/>
                <a:gd name="connsiteY79" fmla="*/ 0 h 617628"/>
                <a:gd name="connsiteX80" fmla="*/ 988563 w 1151237"/>
                <a:gd name="connsiteY80" fmla="*/ 16089 h 617628"/>
                <a:gd name="connsiteX81" fmla="*/ 984094 w 1151237"/>
                <a:gd name="connsiteY81" fmla="*/ 30390 h 617628"/>
                <a:gd name="connsiteX82" fmla="*/ 997501 w 1151237"/>
                <a:gd name="connsiteY82" fmla="*/ 39328 h 617628"/>
                <a:gd name="connsiteX83" fmla="*/ 1151238 w 1151237"/>
                <a:gd name="connsiteY83" fmla="*/ 37540 h 61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51237" h="617628">
                  <a:moveTo>
                    <a:pt x="1151238" y="37540"/>
                  </a:moveTo>
                  <a:lnTo>
                    <a:pt x="1117273" y="54523"/>
                  </a:lnTo>
                  <a:lnTo>
                    <a:pt x="1077051" y="62567"/>
                  </a:lnTo>
                  <a:lnTo>
                    <a:pt x="1026103" y="84913"/>
                  </a:lnTo>
                  <a:lnTo>
                    <a:pt x="1006439" y="87594"/>
                  </a:lnTo>
                  <a:lnTo>
                    <a:pt x="989457" y="103683"/>
                  </a:lnTo>
                  <a:lnTo>
                    <a:pt x="965324" y="117984"/>
                  </a:lnTo>
                  <a:lnTo>
                    <a:pt x="993926" y="131391"/>
                  </a:lnTo>
                  <a:lnTo>
                    <a:pt x="993926" y="141223"/>
                  </a:lnTo>
                  <a:lnTo>
                    <a:pt x="953704" y="153737"/>
                  </a:lnTo>
                  <a:lnTo>
                    <a:pt x="967111" y="177870"/>
                  </a:lnTo>
                  <a:lnTo>
                    <a:pt x="968005" y="185914"/>
                  </a:lnTo>
                  <a:lnTo>
                    <a:pt x="952810" y="205578"/>
                  </a:lnTo>
                  <a:lnTo>
                    <a:pt x="948341" y="212729"/>
                  </a:lnTo>
                  <a:lnTo>
                    <a:pt x="899181" y="239543"/>
                  </a:lnTo>
                  <a:lnTo>
                    <a:pt x="862535" y="236862"/>
                  </a:lnTo>
                  <a:lnTo>
                    <a:pt x="817844" y="249375"/>
                  </a:lnTo>
                  <a:lnTo>
                    <a:pt x="849127" y="271721"/>
                  </a:lnTo>
                  <a:lnTo>
                    <a:pt x="865216" y="274402"/>
                  </a:lnTo>
                  <a:lnTo>
                    <a:pt x="878623" y="287809"/>
                  </a:lnTo>
                  <a:lnTo>
                    <a:pt x="877729" y="315518"/>
                  </a:lnTo>
                  <a:lnTo>
                    <a:pt x="841083" y="315518"/>
                  </a:lnTo>
                  <a:lnTo>
                    <a:pt x="824994" y="295854"/>
                  </a:lnTo>
                  <a:lnTo>
                    <a:pt x="809799" y="296748"/>
                  </a:lnTo>
                  <a:lnTo>
                    <a:pt x="809799" y="304792"/>
                  </a:lnTo>
                  <a:lnTo>
                    <a:pt x="797286" y="319987"/>
                  </a:lnTo>
                  <a:lnTo>
                    <a:pt x="817844" y="319987"/>
                  </a:lnTo>
                  <a:lnTo>
                    <a:pt x="846446" y="331607"/>
                  </a:lnTo>
                  <a:lnTo>
                    <a:pt x="829463" y="337863"/>
                  </a:lnTo>
                  <a:lnTo>
                    <a:pt x="770471" y="364678"/>
                  </a:lnTo>
                  <a:lnTo>
                    <a:pt x="662319" y="387023"/>
                  </a:lnTo>
                  <a:lnTo>
                    <a:pt x="640867" y="378979"/>
                  </a:lnTo>
                  <a:lnTo>
                    <a:pt x="639080" y="387917"/>
                  </a:lnTo>
                  <a:lnTo>
                    <a:pt x="599752" y="412050"/>
                  </a:lnTo>
                  <a:lnTo>
                    <a:pt x="581876" y="427245"/>
                  </a:lnTo>
                  <a:lnTo>
                    <a:pt x="506795" y="451378"/>
                  </a:lnTo>
                  <a:lnTo>
                    <a:pt x="497857" y="448697"/>
                  </a:lnTo>
                  <a:lnTo>
                    <a:pt x="498750" y="438865"/>
                  </a:lnTo>
                  <a:lnTo>
                    <a:pt x="488025" y="437971"/>
                  </a:lnTo>
                  <a:lnTo>
                    <a:pt x="474618" y="454953"/>
                  </a:lnTo>
                  <a:lnTo>
                    <a:pt x="436183" y="457635"/>
                  </a:lnTo>
                  <a:lnTo>
                    <a:pt x="405793" y="489812"/>
                  </a:lnTo>
                  <a:lnTo>
                    <a:pt x="386129" y="523777"/>
                  </a:lnTo>
                  <a:lnTo>
                    <a:pt x="348589" y="541654"/>
                  </a:lnTo>
                  <a:lnTo>
                    <a:pt x="348589" y="561318"/>
                  </a:lnTo>
                  <a:lnTo>
                    <a:pt x="289597" y="617628"/>
                  </a:lnTo>
                  <a:lnTo>
                    <a:pt x="266358" y="609584"/>
                  </a:lnTo>
                  <a:lnTo>
                    <a:pt x="254738" y="592602"/>
                  </a:lnTo>
                  <a:lnTo>
                    <a:pt x="230605" y="580982"/>
                  </a:lnTo>
                  <a:lnTo>
                    <a:pt x="210941" y="589920"/>
                  </a:lnTo>
                  <a:lnTo>
                    <a:pt x="195746" y="580982"/>
                  </a:lnTo>
                  <a:lnTo>
                    <a:pt x="165356" y="523777"/>
                  </a:lnTo>
                  <a:lnTo>
                    <a:pt x="166250" y="484449"/>
                  </a:lnTo>
                  <a:lnTo>
                    <a:pt x="166250" y="462104"/>
                  </a:lnTo>
                  <a:lnTo>
                    <a:pt x="159100" y="415625"/>
                  </a:lnTo>
                  <a:lnTo>
                    <a:pt x="193065" y="373616"/>
                  </a:lnTo>
                  <a:lnTo>
                    <a:pt x="235074" y="365572"/>
                  </a:lnTo>
                  <a:lnTo>
                    <a:pt x="242225" y="355740"/>
                  </a:lnTo>
                  <a:lnTo>
                    <a:pt x="220773" y="311049"/>
                  </a:lnTo>
                  <a:lnTo>
                    <a:pt x="258313" y="318199"/>
                  </a:lnTo>
                  <a:lnTo>
                    <a:pt x="262782" y="303898"/>
                  </a:lnTo>
                  <a:lnTo>
                    <a:pt x="234180" y="286022"/>
                  </a:lnTo>
                  <a:lnTo>
                    <a:pt x="205578" y="285128"/>
                  </a:lnTo>
                  <a:lnTo>
                    <a:pt x="222561" y="236862"/>
                  </a:lnTo>
                  <a:lnTo>
                    <a:pt x="208260" y="186808"/>
                  </a:lnTo>
                  <a:lnTo>
                    <a:pt x="157312" y="165356"/>
                  </a:lnTo>
                  <a:lnTo>
                    <a:pt x="14301" y="157312"/>
                  </a:lnTo>
                  <a:lnTo>
                    <a:pt x="13407" y="137648"/>
                  </a:lnTo>
                  <a:lnTo>
                    <a:pt x="0" y="111727"/>
                  </a:lnTo>
                  <a:lnTo>
                    <a:pt x="160887" y="90276"/>
                  </a:lnTo>
                  <a:lnTo>
                    <a:pt x="159100" y="74187"/>
                  </a:lnTo>
                  <a:lnTo>
                    <a:pt x="177870" y="68824"/>
                  </a:lnTo>
                  <a:lnTo>
                    <a:pt x="305686" y="37540"/>
                  </a:lnTo>
                  <a:lnTo>
                    <a:pt x="361102" y="38434"/>
                  </a:lnTo>
                  <a:lnTo>
                    <a:pt x="429927" y="23239"/>
                  </a:lnTo>
                  <a:lnTo>
                    <a:pt x="521990" y="24133"/>
                  </a:lnTo>
                  <a:lnTo>
                    <a:pt x="635505" y="11620"/>
                  </a:lnTo>
                  <a:lnTo>
                    <a:pt x="748126" y="8044"/>
                  </a:lnTo>
                  <a:lnTo>
                    <a:pt x="816950" y="0"/>
                  </a:lnTo>
                  <a:lnTo>
                    <a:pt x="903650" y="0"/>
                  </a:lnTo>
                  <a:lnTo>
                    <a:pt x="988563" y="16089"/>
                  </a:lnTo>
                  <a:lnTo>
                    <a:pt x="984094" y="30390"/>
                  </a:lnTo>
                  <a:lnTo>
                    <a:pt x="997501" y="39328"/>
                  </a:lnTo>
                  <a:lnTo>
                    <a:pt x="1151238" y="37540"/>
                  </a:lnTo>
                  <a:close/>
                </a:path>
              </a:pathLst>
            </a:custGeom>
            <a:grpFill/>
            <a:ln w="12700" cap="flat">
              <a:solidFill>
                <a:schemeClr val="bg1"/>
              </a:solidFill>
              <a:prstDash val="solid"/>
              <a:miter/>
            </a:ln>
          </p:spPr>
          <p:txBody>
            <a:bodyPr rtlCol="0" anchor="ctr"/>
            <a:lstStyle/>
            <a:p>
              <a:endParaRPr lang="en-AU"/>
            </a:p>
          </p:txBody>
        </p:sp>
        <p:sp>
          <p:nvSpPr>
            <p:cNvPr id="26224" name="Freeform: Shape 26223">
              <a:extLst>
                <a:ext uri="{FF2B5EF4-FFF2-40B4-BE49-F238E27FC236}">
                  <a16:creationId xmlns:a16="http://schemas.microsoft.com/office/drawing/2014/main" id="{7AC08888-58CB-F7DB-D1C6-7A36A7802A0B}"/>
                </a:ext>
              </a:extLst>
            </p:cNvPr>
            <p:cNvSpPr/>
            <p:nvPr/>
          </p:nvSpPr>
          <p:spPr>
            <a:xfrm>
              <a:off x="1906263" y="1911342"/>
              <a:ext cx="2144269" cy="1463180"/>
            </a:xfrm>
            <a:custGeom>
              <a:avLst/>
              <a:gdLst>
                <a:gd name="connsiteX0" fmla="*/ 2141588 w 2144269"/>
                <a:gd name="connsiteY0" fmla="*/ 736506 h 1463180"/>
                <a:gd name="connsiteX1" fmla="*/ 2144270 w 2144269"/>
                <a:gd name="connsiteY1" fmla="*/ 750807 h 1463180"/>
                <a:gd name="connsiteX2" fmla="*/ 2134438 w 2144269"/>
                <a:gd name="connsiteY2" fmla="*/ 773153 h 1463180"/>
                <a:gd name="connsiteX3" fmla="*/ 2139801 w 2144269"/>
                <a:gd name="connsiteY3" fmla="*/ 790135 h 1463180"/>
                <a:gd name="connsiteX4" fmla="*/ 2140695 w 2144269"/>
                <a:gd name="connsiteY4" fmla="*/ 806224 h 1463180"/>
                <a:gd name="connsiteX5" fmla="*/ 2116562 w 2144269"/>
                <a:gd name="connsiteY5" fmla="*/ 822313 h 1463180"/>
                <a:gd name="connsiteX6" fmla="*/ 2085278 w 2144269"/>
                <a:gd name="connsiteY6" fmla="*/ 827676 h 1463180"/>
                <a:gd name="connsiteX7" fmla="*/ 2073658 w 2144269"/>
                <a:gd name="connsiteY7" fmla="*/ 841977 h 1463180"/>
                <a:gd name="connsiteX8" fmla="*/ 2047737 w 2144269"/>
                <a:gd name="connsiteY8" fmla="*/ 844658 h 1463180"/>
                <a:gd name="connsiteX9" fmla="*/ 2012878 w 2144269"/>
                <a:gd name="connsiteY9" fmla="*/ 880411 h 1463180"/>
                <a:gd name="connsiteX10" fmla="*/ 2010197 w 2144269"/>
                <a:gd name="connsiteY10" fmla="*/ 909907 h 1463180"/>
                <a:gd name="connsiteX11" fmla="*/ 1967294 w 2144269"/>
                <a:gd name="connsiteY11" fmla="*/ 928677 h 1463180"/>
                <a:gd name="connsiteX12" fmla="*/ 1939585 w 2144269"/>
                <a:gd name="connsiteY12" fmla="*/ 931359 h 1463180"/>
                <a:gd name="connsiteX13" fmla="*/ 1892213 w 2144269"/>
                <a:gd name="connsiteY13" fmla="*/ 953704 h 1463180"/>
                <a:gd name="connsiteX14" fmla="*/ 1892213 w 2144269"/>
                <a:gd name="connsiteY14" fmla="*/ 966217 h 1463180"/>
                <a:gd name="connsiteX15" fmla="*/ 1856460 w 2144269"/>
                <a:gd name="connsiteY15" fmla="*/ 999289 h 1463180"/>
                <a:gd name="connsiteX16" fmla="*/ 1849310 w 2144269"/>
                <a:gd name="connsiteY16" fmla="*/ 1000183 h 1463180"/>
                <a:gd name="connsiteX17" fmla="*/ 1823389 w 2144269"/>
                <a:gd name="connsiteY17" fmla="*/ 1040404 h 1463180"/>
                <a:gd name="connsiteX18" fmla="*/ 1815345 w 2144269"/>
                <a:gd name="connsiteY18" fmla="*/ 1009121 h 1463180"/>
                <a:gd name="connsiteX19" fmla="*/ 1810876 w 2144269"/>
                <a:gd name="connsiteY19" fmla="*/ 1027891 h 1463180"/>
                <a:gd name="connsiteX20" fmla="*/ 1806407 w 2144269"/>
                <a:gd name="connsiteY20" fmla="*/ 1064537 h 1463180"/>
                <a:gd name="connsiteX21" fmla="*/ 1803725 w 2144269"/>
                <a:gd name="connsiteY21" fmla="*/ 1094033 h 1463180"/>
                <a:gd name="connsiteX22" fmla="*/ 1789424 w 2144269"/>
                <a:gd name="connsiteY22" fmla="*/ 1119954 h 1463180"/>
                <a:gd name="connsiteX23" fmla="*/ 1772441 w 2144269"/>
                <a:gd name="connsiteY23" fmla="*/ 1127105 h 1463180"/>
                <a:gd name="connsiteX24" fmla="*/ 1773335 w 2144269"/>
                <a:gd name="connsiteY24" fmla="*/ 1146769 h 1463180"/>
                <a:gd name="connsiteX25" fmla="*/ 1738476 w 2144269"/>
                <a:gd name="connsiteY25" fmla="*/ 1152132 h 1463180"/>
                <a:gd name="connsiteX26" fmla="*/ 1714343 w 2144269"/>
                <a:gd name="connsiteY26" fmla="*/ 1175371 h 1463180"/>
                <a:gd name="connsiteX27" fmla="*/ 1697361 w 2144269"/>
                <a:gd name="connsiteY27" fmla="*/ 1179840 h 1463180"/>
                <a:gd name="connsiteX28" fmla="*/ 1654457 w 2144269"/>
                <a:gd name="connsiteY28" fmla="*/ 1209336 h 1463180"/>
                <a:gd name="connsiteX29" fmla="*/ 1624068 w 2144269"/>
                <a:gd name="connsiteY29" fmla="*/ 1229000 h 1463180"/>
                <a:gd name="connsiteX30" fmla="*/ 1603510 w 2144269"/>
                <a:gd name="connsiteY30" fmla="*/ 1265647 h 1463180"/>
                <a:gd name="connsiteX31" fmla="*/ 1590102 w 2144269"/>
                <a:gd name="connsiteY31" fmla="*/ 1282629 h 1463180"/>
                <a:gd name="connsiteX32" fmla="*/ 1590996 w 2144269"/>
                <a:gd name="connsiteY32" fmla="*/ 1321957 h 1463180"/>
                <a:gd name="connsiteX33" fmla="*/ 1599041 w 2144269"/>
                <a:gd name="connsiteY33" fmla="*/ 1357710 h 1463180"/>
                <a:gd name="connsiteX34" fmla="*/ 1606191 w 2144269"/>
                <a:gd name="connsiteY34" fmla="*/ 1391675 h 1463180"/>
                <a:gd name="connsiteX35" fmla="*/ 1607085 w 2144269"/>
                <a:gd name="connsiteY35" fmla="*/ 1425640 h 1463180"/>
                <a:gd name="connsiteX36" fmla="*/ 1576695 w 2144269"/>
                <a:gd name="connsiteY36" fmla="*/ 1463180 h 1463180"/>
                <a:gd name="connsiteX37" fmla="*/ 1562394 w 2144269"/>
                <a:gd name="connsiteY37" fmla="*/ 1454242 h 1463180"/>
                <a:gd name="connsiteX38" fmla="*/ 1532898 w 2144269"/>
                <a:gd name="connsiteY38" fmla="*/ 1387206 h 1463180"/>
                <a:gd name="connsiteX39" fmla="*/ 1533792 w 2144269"/>
                <a:gd name="connsiteY39" fmla="*/ 1365754 h 1463180"/>
                <a:gd name="connsiteX40" fmla="*/ 1537367 w 2144269"/>
                <a:gd name="connsiteY40" fmla="*/ 1339833 h 1463180"/>
                <a:gd name="connsiteX41" fmla="*/ 1507871 w 2144269"/>
                <a:gd name="connsiteY41" fmla="*/ 1305868 h 1463180"/>
                <a:gd name="connsiteX42" fmla="*/ 1479269 w 2144269"/>
                <a:gd name="connsiteY42" fmla="*/ 1318382 h 1463180"/>
                <a:gd name="connsiteX43" fmla="*/ 1464968 w 2144269"/>
                <a:gd name="connsiteY43" fmla="*/ 1296930 h 1463180"/>
                <a:gd name="connsiteX44" fmla="*/ 1444410 w 2144269"/>
                <a:gd name="connsiteY44" fmla="*/ 1288886 h 1463180"/>
                <a:gd name="connsiteX45" fmla="*/ 1413127 w 2144269"/>
                <a:gd name="connsiteY45" fmla="*/ 1292461 h 1463180"/>
                <a:gd name="connsiteX46" fmla="*/ 1403295 w 2144269"/>
                <a:gd name="connsiteY46" fmla="*/ 1289780 h 1463180"/>
                <a:gd name="connsiteX47" fmla="*/ 1389887 w 2144269"/>
                <a:gd name="connsiteY47" fmla="*/ 1300506 h 1463180"/>
                <a:gd name="connsiteX48" fmla="*/ 1336258 w 2144269"/>
                <a:gd name="connsiteY48" fmla="*/ 1299612 h 1463180"/>
                <a:gd name="connsiteX49" fmla="*/ 1354135 w 2144269"/>
                <a:gd name="connsiteY49" fmla="*/ 1310337 h 1463180"/>
                <a:gd name="connsiteX50" fmla="*/ 1356816 w 2144269"/>
                <a:gd name="connsiteY50" fmla="*/ 1330002 h 1463180"/>
                <a:gd name="connsiteX51" fmla="*/ 1305868 w 2144269"/>
                <a:gd name="connsiteY51" fmla="*/ 1327320 h 1463180"/>
                <a:gd name="connsiteX52" fmla="*/ 1296930 w 2144269"/>
                <a:gd name="connsiteY52" fmla="*/ 1315700 h 1463180"/>
                <a:gd name="connsiteX53" fmla="*/ 1278160 w 2144269"/>
                <a:gd name="connsiteY53" fmla="*/ 1319276 h 1463180"/>
                <a:gd name="connsiteX54" fmla="*/ 1253133 w 2144269"/>
                <a:gd name="connsiteY54" fmla="*/ 1310337 h 1463180"/>
                <a:gd name="connsiteX55" fmla="*/ 1153919 w 2144269"/>
                <a:gd name="connsiteY55" fmla="*/ 1354135 h 1463180"/>
                <a:gd name="connsiteX56" fmla="*/ 1140512 w 2144269"/>
                <a:gd name="connsiteY56" fmla="*/ 1365754 h 1463180"/>
                <a:gd name="connsiteX57" fmla="*/ 1116379 w 2144269"/>
                <a:gd name="connsiteY57" fmla="*/ 1383631 h 1463180"/>
                <a:gd name="connsiteX58" fmla="*/ 1105653 w 2144269"/>
                <a:gd name="connsiteY58" fmla="*/ 1410445 h 1463180"/>
                <a:gd name="connsiteX59" fmla="*/ 1104759 w 2144269"/>
                <a:gd name="connsiteY59" fmla="*/ 1438153 h 1463180"/>
                <a:gd name="connsiteX60" fmla="*/ 1101184 w 2144269"/>
                <a:gd name="connsiteY60" fmla="*/ 1447092 h 1463180"/>
                <a:gd name="connsiteX61" fmla="*/ 1080626 w 2144269"/>
                <a:gd name="connsiteY61" fmla="*/ 1436366 h 1463180"/>
                <a:gd name="connsiteX62" fmla="*/ 1060068 w 2144269"/>
                <a:gd name="connsiteY62" fmla="*/ 1426534 h 1463180"/>
                <a:gd name="connsiteX63" fmla="*/ 1053812 w 2144269"/>
                <a:gd name="connsiteY63" fmla="*/ 1412233 h 1463180"/>
                <a:gd name="connsiteX64" fmla="*/ 1053812 w 2144269"/>
                <a:gd name="connsiteY64" fmla="*/ 1383631 h 1463180"/>
                <a:gd name="connsiteX65" fmla="*/ 1045767 w 2144269"/>
                <a:gd name="connsiteY65" fmla="*/ 1374692 h 1463180"/>
                <a:gd name="connsiteX66" fmla="*/ 1037723 w 2144269"/>
                <a:gd name="connsiteY66" fmla="*/ 1354135 h 1463180"/>
                <a:gd name="connsiteX67" fmla="*/ 1037723 w 2144269"/>
                <a:gd name="connsiteY67" fmla="*/ 1336258 h 1463180"/>
                <a:gd name="connsiteX68" fmla="*/ 1021634 w 2144269"/>
                <a:gd name="connsiteY68" fmla="*/ 1313913 h 1463180"/>
                <a:gd name="connsiteX69" fmla="*/ 985881 w 2144269"/>
                <a:gd name="connsiteY69" fmla="*/ 1315700 h 1463180"/>
                <a:gd name="connsiteX70" fmla="*/ 970687 w 2144269"/>
                <a:gd name="connsiteY70" fmla="*/ 1338046 h 1463180"/>
                <a:gd name="connsiteX71" fmla="*/ 945660 w 2144269"/>
                <a:gd name="connsiteY71" fmla="*/ 1334471 h 1463180"/>
                <a:gd name="connsiteX72" fmla="*/ 930465 w 2144269"/>
                <a:gd name="connsiteY72" fmla="*/ 1312125 h 1463180"/>
                <a:gd name="connsiteX73" fmla="*/ 925102 w 2144269"/>
                <a:gd name="connsiteY73" fmla="*/ 1284417 h 1463180"/>
                <a:gd name="connsiteX74" fmla="*/ 901863 w 2144269"/>
                <a:gd name="connsiteY74" fmla="*/ 1256708 h 1463180"/>
                <a:gd name="connsiteX75" fmla="*/ 896500 w 2144269"/>
                <a:gd name="connsiteY75" fmla="*/ 1243301 h 1463180"/>
                <a:gd name="connsiteX76" fmla="*/ 844658 w 2144269"/>
                <a:gd name="connsiteY76" fmla="*/ 1244195 h 1463180"/>
                <a:gd name="connsiteX77" fmla="*/ 841977 w 2144269"/>
                <a:gd name="connsiteY77" fmla="*/ 1254027 h 1463180"/>
                <a:gd name="connsiteX78" fmla="*/ 820525 w 2144269"/>
                <a:gd name="connsiteY78" fmla="*/ 1262965 h 1463180"/>
                <a:gd name="connsiteX79" fmla="*/ 760639 w 2144269"/>
                <a:gd name="connsiteY79" fmla="*/ 1262071 h 1463180"/>
                <a:gd name="connsiteX80" fmla="*/ 746338 w 2144269"/>
                <a:gd name="connsiteY80" fmla="*/ 1251346 h 1463180"/>
                <a:gd name="connsiteX81" fmla="*/ 677514 w 2144269"/>
                <a:gd name="connsiteY81" fmla="*/ 1223637 h 1463180"/>
                <a:gd name="connsiteX82" fmla="*/ 676620 w 2144269"/>
                <a:gd name="connsiteY82" fmla="*/ 1215593 h 1463180"/>
                <a:gd name="connsiteX83" fmla="*/ 608690 w 2144269"/>
                <a:gd name="connsiteY83" fmla="*/ 1219168 h 1463180"/>
                <a:gd name="connsiteX84" fmla="*/ 606903 w 2144269"/>
                <a:gd name="connsiteY84" fmla="*/ 1198610 h 1463180"/>
                <a:gd name="connsiteX85" fmla="*/ 571150 w 2144269"/>
                <a:gd name="connsiteY85" fmla="*/ 1158388 h 1463180"/>
                <a:gd name="connsiteX86" fmla="*/ 541654 w 2144269"/>
                <a:gd name="connsiteY86" fmla="*/ 1152132 h 1463180"/>
                <a:gd name="connsiteX87" fmla="*/ 539866 w 2144269"/>
                <a:gd name="connsiteY87" fmla="*/ 1102972 h 1463180"/>
                <a:gd name="connsiteX88" fmla="*/ 533609 w 2144269"/>
                <a:gd name="connsiteY88" fmla="*/ 1085095 h 1463180"/>
                <a:gd name="connsiteX89" fmla="*/ 534503 w 2144269"/>
                <a:gd name="connsiteY89" fmla="*/ 1059175 h 1463180"/>
                <a:gd name="connsiteX90" fmla="*/ 539866 w 2144269"/>
                <a:gd name="connsiteY90" fmla="*/ 1043086 h 1463180"/>
                <a:gd name="connsiteX91" fmla="*/ 523777 w 2144269"/>
                <a:gd name="connsiteY91" fmla="*/ 1001970 h 1463180"/>
                <a:gd name="connsiteX92" fmla="*/ 533609 w 2144269"/>
                <a:gd name="connsiteY92" fmla="*/ 979625 h 1463180"/>
                <a:gd name="connsiteX93" fmla="*/ 530928 w 2144269"/>
                <a:gd name="connsiteY93" fmla="*/ 967111 h 1463180"/>
                <a:gd name="connsiteX94" fmla="*/ 563105 w 2144269"/>
                <a:gd name="connsiteY94" fmla="*/ 923314 h 1463180"/>
                <a:gd name="connsiteX95" fmla="*/ 573831 w 2144269"/>
                <a:gd name="connsiteY95" fmla="*/ 883986 h 1463180"/>
                <a:gd name="connsiteX96" fmla="*/ 669470 w 2144269"/>
                <a:gd name="connsiteY96" fmla="*/ 766896 h 1463180"/>
                <a:gd name="connsiteX97" fmla="*/ 694497 w 2144269"/>
                <a:gd name="connsiteY97" fmla="*/ 700753 h 1463180"/>
                <a:gd name="connsiteX98" fmla="*/ 719524 w 2144269"/>
                <a:gd name="connsiteY98" fmla="*/ 698966 h 1463180"/>
                <a:gd name="connsiteX99" fmla="*/ 737400 w 2144269"/>
                <a:gd name="connsiteY99" fmla="*/ 692709 h 1463180"/>
                <a:gd name="connsiteX100" fmla="*/ 749913 w 2144269"/>
                <a:gd name="connsiteY100" fmla="*/ 679302 h 1463180"/>
                <a:gd name="connsiteX101" fmla="*/ 1463180 w 2144269"/>
                <a:gd name="connsiteY101" fmla="*/ 679302 h 1463180"/>
                <a:gd name="connsiteX102" fmla="*/ 1479269 w 2144269"/>
                <a:gd name="connsiteY102" fmla="*/ 665001 h 1463180"/>
                <a:gd name="connsiteX103" fmla="*/ 1481057 w 2144269"/>
                <a:gd name="connsiteY103" fmla="*/ 687346 h 1463180"/>
                <a:gd name="connsiteX104" fmla="*/ 1508765 w 2144269"/>
                <a:gd name="connsiteY104" fmla="*/ 694497 h 1463180"/>
                <a:gd name="connsiteX105" fmla="*/ 1517703 w 2144269"/>
                <a:gd name="connsiteY105" fmla="*/ 689134 h 1463180"/>
                <a:gd name="connsiteX106" fmla="*/ 1552562 w 2144269"/>
                <a:gd name="connsiteY106" fmla="*/ 707904 h 1463180"/>
                <a:gd name="connsiteX107" fmla="*/ 1577589 w 2144269"/>
                <a:gd name="connsiteY107" fmla="*/ 707904 h 1463180"/>
                <a:gd name="connsiteX108" fmla="*/ 1590102 w 2144269"/>
                <a:gd name="connsiteY108" fmla="*/ 714161 h 1463180"/>
                <a:gd name="connsiteX109" fmla="*/ 1574908 w 2144269"/>
                <a:gd name="connsiteY109" fmla="*/ 721311 h 1463180"/>
                <a:gd name="connsiteX110" fmla="*/ 1516809 w 2144269"/>
                <a:gd name="connsiteY110" fmla="*/ 753489 h 1463180"/>
                <a:gd name="connsiteX111" fmla="*/ 1611554 w 2144269"/>
                <a:gd name="connsiteY111" fmla="*/ 742763 h 1463180"/>
                <a:gd name="connsiteX112" fmla="*/ 1629431 w 2144269"/>
                <a:gd name="connsiteY112" fmla="*/ 754383 h 1463180"/>
                <a:gd name="connsiteX113" fmla="*/ 1649988 w 2144269"/>
                <a:gd name="connsiteY113" fmla="*/ 749913 h 1463180"/>
                <a:gd name="connsiteX114" fmla="*/ 1689316 w 2144269"/>
                <a:gd name="connsiteY114" fmla="*/ 752595 h 1463180"/>
                <a:gd name="connsiteX115" fmla="*/ 1711662 w 2144269"/>
                <a:gd name="connsiteY115" fmla="*/ 772259 h 1463180"/>
                <a:gd name="connsiteX116" fmla="*/ 1667865 w 2144269"/>
                <a:gd name="connsiteY116" fmla="*/ 771365 h 1463180"/>
                <a:gd name="connsiteX117" fmla="*/ 1618705 w 2144269"/>
                <a:gd name="connsiteY117" fmla="*/ 781197 h 1463180"/>
                <a:gd name="connsiteX118" fmla="*/ 1559713 w 2144269"/>
                <a:gd name="connsiteY118" fmla="*/ 859853 h 1463180"/>
                <a:gd name="connsiteX119" fmla="*/ 1549881 w 2144269"/>
                <a:gd name="connsiteY119" fmla="*/ 905438 h 1463180"/>
                <a:gd name="connsiteX120" fmla="*/ 1565076 w 2144269"/>
                <a:gd name="connsiteY120" fmla="*/ 914376 h 1463180"/>
                <a:gd name="connsiteX121" fmla="*/ 1604404 w 2144269"/>
                <a:gd name="connsiteY121" fmla="*/ 871473 h 1463180"/>
                <a:gd name="connsiteX122" fmla="*/ 1607085 w 2144269"/>
                <a:gd name="connsiteY122" fmla="*/ 849127 h 1463180"/>
                <a:gd name="connsiteX123" fmla="*/ 1630324 w 2144269"/>
                <a:gd name="connsiteY123" fmla="*/ 810693 h 1463180"/>
                <a:gd name="connsiteX124" fmla="*/ 1660714 w 2144269"/>
                <a:gd name="connsiteY124" fmla="*/ 800861 h 1463180"/>
                <a:gd name="connsiteX125" fmla="*/ 1681272 w 2144269"/>
                <a:gd name="connsiteY125" fmla="*/ 782091 h 1463180"/>
                <a:gd name="connsiteX126" fmla="*/ 1708980 w 2144269"/>
                <a:gd name="connsiteY126" fmla="*/ 802649 h 1463180"/>
                <a:gd name="connsiteX127" fmla="*/ 1678591 w 2144269"/>
                <a:gd name="connsiteY127" fmla="*/ 842871 h 1463180"/>
                <a:gd name="connsiteX128" fmla="*/ 1709874 w 2144269"/>
                <a:gd name="connsiteY128" fmla="*/ 841977 h 1463180"/>
                <a:gd name="connsiteX129" fmla="*/ 1693785 w 2144269"/>
                <a:gd name="connsiteY129" fmla="*/ 886668 h 1463180"/>
                <a:gd name="connsiteX130" fmla="*/ 1672334 w 2144269"/>
                <a:gd name="connsiteY130" fmla="*/ 905438 h 1463180"/>
                <a:gd name="connsiteX131" fmla="*/ 1666077 w 2144269"/>
                <a:gd name="connsiteY131" fmla="*/ 913482 h 1463180"/>
                <a:gd name="connsiteX132" fmla="*/ 1672334 w 2144269"/>
                <a:gd name="connsiteY132" fmla="*/ 921527 h 1463180"/>
                <a:gd name="connsiteX133" fmla="*/ 1702724 w 2144269"/>
                <a:gd name="connsiteY133" fmla="*/ 920633 h 1463180"/>
                <a:gd name="connsiteX134" fmla="*/ 1752777 w 2144269"/>
                <a:gd name="connsiteY134" fmla="*/ 901863 h 1463180"/>
                <a:gd name="connsiteX135" fmla="*/ 1785849 w 2144269"/>
                <a:gd name="connsiteY135" fmla="*/ 886668 h 1463180"/>
                <a:gd name="connsiteX136" fmla="*/ 1790318 w 2144269"/>
                <a:gd name="connsiteY136" fmla="*/ 875942 h 1463180"/>
                <a:gd name="connsiteX137" fmla="*/ 1798362 w 2144269"/>
                <a:gd name="connsiteY137" fmla="*/ 865216 h 1463180"/>
                <a:gd name="connsiteX138" fmla="*/ 1801937 w 2144269"/>
                <a:gd name="connsiteY138" fmla="*/ 848233 h 1463180"/>
                <a:gd name="connsiteX139" fmla="*/ 1868080 w 2144269"/>
                <a:gd name="connsiteY139" fmla="*/ 848233 h 1463180"/>
                <a:gd name="connsiteX140" fmla="*/ 1885062 w 2144269"/>
                <a:gd name="connsiteY140" fmla="*/ 826782 h 1463180"/>
                <a:gd name="connsiteX141" fmla="*/ 1935116 w 2144269"/>
                <a:gd name="connsiteY141" fmla="*/ 805330 h 1463180"/>
                <a:gd name="connsiteX142" fmla="*/ 1979807 w 2144269"/>
                <a:gd name="connsiteY142" fmla="*/ 806224 h 1463180"/>
                <a:gd name="connsiteX143" fmla="*/ 2011985 w 2144269"/>
                <a:gd name="connsiteY143" fmla="*/ 807118 h 1463180"/>
                <a:gd name="connsiteX144" fmla="*/ 2036118 w 2144269"/>
                <a:gd name="connsiteY144" fmla="*/ 797286 h 1463180"/>
                <a:gd name="connsiteX145" fmla="*/ 2067401 w 2144269"/>
                <a:gd name="connsiteY145" fmla="*/ 774940 h 1463180"/>
                <a:gd name="connsiteX146" fmla="*/ 2068295 w 2144269"/>
                <a:gd name="connsiteY146" fmla="*/ 764215 h 1463180"/>
                <a:gd name="connsiteX147" fmla="*/ 2104942 w 2144269"/>
                <a:gd name="connsiteY147" fmla="*/ 731143 h 1463180"/>
                <a:gd name="connsiteX148" fmla="*/ 2141588 w 2144269"/>
                <a:gd name="connsiteY148" fmla="*/ 736506 h 1463180"/>
                <a:gd name="connsiteX149" fmla="*/ 948341 w 2144269"/>
                <a:gd name="connsiteY149" fmla="*/ 33071 h 1463180"/>
                <a:gd name="connsiteX150" fmla="*/ 867004 w 2144269"/>
                <a:gd name="connsiteY150" fmla="*/ 32177 h 1463180"/>
                <a:gd name="connsiteX151" fmla="*/ 816056 w 2144269"/>
                <a:gd name="connsiteY151" fmla="*/ 18770 h 1463180"/>
                <a:gd name="connsiteX152" fmla="*/ 784772 w 2144269"/>
                <a:gd name="connsiteY152" fmla="*/ 17876 h 1463180"/>
                <a:gd name="connsiteX153" fmla="*/ 707010 w 2144269"/>
                <a:gd name="connsiteY153" fmla="*/ 0 h 1463180"/>
                <a:gd name="connsiteX154" fmla="*/ 681983 w 2144269"/>
                <a:gd name="connsiteY154" fmla="*/ 10726 h 1463180"/>
                <a:gd name="connsiteX155" fmla="*/ 641761 w 2144269"/>
                <a:gd name="connsiteY155" fmla="*/ 9832 h 1463180"/>
                <a:gd name="connsiteX156" fmla="*/ 620310 w 2144269"/>
                <a:gd name="connsiteY156" fmla="*/ 16089 h 1463180"/>
                <a:gd name="connsiteX157" fmla="*/ 562212 w 2144269"/>
                <a:gd name="connsiteY157" fmla="*/ 17876 h 1463180"/>
                <a:gd name="connsiteX158" fmla="*/ 496069 w 2144269"/>
                <a:gd name="connsiteY158" fmla="*/ 41116 h 1463180"/>
                <a:gd name="connsiteX159" fmla="*/ 431714 w 2144269"/>
                <a:gd name="connsiteY159" fmla="*/ 64355 h 1463180"/>
                <a:gd name="connsiteX160" fmla="*/ 391492 w 2144269"/>
                <a:gd name="connsiteY160" fmla="*/ 67930 h 1463180"/>
                <a:gd name="connsiteX161" fmla="*/ 365572 w 2144269"/>
                <a:gd name="connsiteY161" fmla="*/ 78656 h 1463180"/>
                <a:gd name="connsiteX162" fmla="*/ 380767 w 2144269"/>
                <a:gd name="connsiteY162" fmla="*/ 100108 h 1463180"/>
                <a:gd name="connsiteX163" fmla="*/ 378979 w 2144269"/>
                <a:gd name="connsiteY163" fmla="*/ 115303 h 1463180"/>
                <a:gd name="connsiteX164" fmla="*/ 395961 w 2144269"/>
                <a:gd name="connsiteY164" fmla="*/ 122453 h 1463180"/>
                <a:gd name="connsiteX165" fmla="*/ 407581 w 2144269"/>
                <a:gd name="connsiteY165" fmla="*/ 140329 h 1463180"/>
                <a:gd name="connsiteX166" fmla="*/ 377191 w 2144269"/>
                <a:gd name="connsiteY166" fmla="*/ 143905 h 1463180"/>
                <a:gd name="connsiteX167" fmla="*/ 330713 w 2144269"/>
                <a:gd name="connsiteY167" fmla="*/ 146586 h 1463180"/>
                <a:gd name="connsiteX168" fmla="*/ 328031 w 2144269"/>
                <a:gd name="connsiteY168" fmla="*/ 135860 h 1463180"/>
                <a:gd name="connsiteX169" fmla="*/ 227030 w 2144269"/>
                <a:gd name="connsiteY169" fmla="*/ 156418 h 1463180"/>
                <a:gd name="connsiteX170" fmla="*/ 212729 w 2144269"/>
                <a:gd name="connsiteY170" fmla="*/ 194852 h 1463180"/>
                <a:gd name="connsiteX171" fmla="*/ 253844 w 2144269"/>
                <a:gd name="connsiteY171" fmla="*/ 188596 h 1463180"/>
                <a:gd name="connsiteX172" fmla="*/ 282447 w 2144269"/>
                <a:gd name="connsiteY172" fmla="*/ 192171 h 1463180"/>
                <a:gd name="connsiteX173" fmla="*/ 341439 w 2144269"/>
                <a:gd name="connsiteY173" fmla="*/ 187702 h 1463180"/>
                <a:gd name="connsiteX174" fmla="*/ 305686 w 2144269"/>
                <a:gd name="connsiteY174" fmla="*/ 206472 h 1463180"/>
                <a:gd name="connsiteX175" fmla="*/ 279765 w 2144269"/>
                <a:gd name="connsiteY175" fmla="*/ 220773 h 1463180"/>
                <a:gd name="connsiteX176" fmla="*/ 244012 w 2144269"/>
                <a:gd name="connsiteY176" fmla="*/ 225242 h 1463180"/>
                <a:gd name="connsiteX177" fmla="*/ 218092 w 2144269"/>
                <a:gd name="connsiteY177" fmla="*/ 239543 h 1463180"/>
                <a:gd name="connsiteX178" fmla="*/ 196640 w 2144269"/>
                <a:gd name="connsiteY178" fmla="*/ 241331 h 1463180"/>
                <a:gd name="connsiteX179" fmla="*/ 124241 w 2144269"/>
                <a:gd name="connsiteY179" fmla="*/ 271721 h 1463180"/>
                <a:gd name="connsiteX180" fmla="*/ 103683 w 2144269"/>
                <a:gd name="connsiteY180" fmla="*/ 277084 h 1463180"/>
                <a:gd name="connsiteX181" fmla="*/ 92957 w 2144269"/>
                <a:gd name="connsiteY181" fmla="*/ 286916 h 1463180"/>
                <a:gd name="connsiteX182" fmla="*/ 89382 w 2144269"/>
                <a:gd name="connsiteY182" fmla="*/ 312836 h 1463180"/>
                <a:gd name="connsiteX183" fmla="*/ 72399 w 2144269"/>
                <a:gd name="connsiteY183" fmla="*/ 322668 h 1463180"/>
                <a:gd name="connsiteX184" fmla="*/ 84913 w 2144269"/>
                <a:gd name="connsiteY184" fmla="*/ 341439 h 1463180"/>
                <a:gd name="connsiteX185" fmla="*/ 127816 w 2144269"/>
                <a:gd name="connsiteY185" fmla="*/ 329819 h 1463180"/>
                <a:gd name="connsiteX186" fmla="*/ 93851 w 2144269"/>
                <a:gd name="connsiteY186" fmla="*/ 369147 h 1463180"/>
                <a:gd name="connsiteX187" fmla="*/ 123347 w 2144269"/>
                <a:gd name="connsiteY187" fmla="*/ 364678 h 1463180"/>
                <a:gd name="connsiteX188" fmla="*/ 157312 w 2144269"/>
                <a:gd name="connsiteY188" fmla="*/ 369147 h 1463180"/>
                <a:gd name="connsiteX189" fmla="*/ 186808 w 2144269"/>
                <a:gd name="connsiteY189" fmla="*/ 374510 h 1463180"/>
                <a:gd name="connsiteX190" fmla="*/ 91169 w 2144269"/>
                <a:gd name="connsiteY190" fmla="*/ 412944 h 1463180"/>
                <a:gd name="connsiteX191" fmla="*/ 33965 w 2144269"/>
                <a:gd name="connsiteY191" fmla="*/ 452272 h 1463180"/>
                <a:gd name="connsiteX192" fmla="*/ 0 w 2144269"/>
                <a:gd name="connsiteY192" fmla="*/ 460316 h 1463180"/>
                <a:gd name="connsiteX193" fmla="*/ 43797 w 2144269"/>
                <a:gd name="connsiteY193" fmla="*/ 462104 h 1463180"/>
                <a:gd name="connsiteX194" fmla="*/ 68824 w 2144269"/>
                <a:gd name="connsiteY194" fmla="*/ 445121 h 1463180"/>
                <a:gd name="connsiteX195" fmla="*/ 279765 w 2144269"/>
                <a:gd name="connsiteY195" fmla="*/ 361103 h 1463180"/>
                <a:gd name="connsiteX196" fmla="*/ 282447 w 2144269"/>
                <a:gd name="connsiteY196" fmla="*/ 353058 h 1463180"/>
                <a:gd name="connsiteX197" fmla="*/ 383448 w 2144269"/>
                <a:gd name="connsiteY197" fmla="*/ 309261 h 1463180"/>
                <a:gd name="connsiteX198" fmla="*/ 429033 w 2144269"/>
                <a:gd name="connsiteY198" fmla="*/ 296748 h 1463180"/>
                <a:gd name="connsiteX199" fmla="*/ 403112 w 2144269"/>
                <a:gd name="connsiteY199" fmla="*/ 308367 h 1463180"/>
                <a:gd name="connsiteX200" fmla="*/ 349483 w 2144269"/>
                <a:gd name="connsiteY200" fmla="*/ 350377 h 1463180"/>
                <a:gd name="connsiteX201" fmla="*/ 451378 w 2144269"/>
                <a:gd name="connsiteY201" fmla="*/ 327137 h 1463180"/>
                <a:gd name="connsiteX202" fmla="*/ 460316 w 2144269"/>
                <a:gd name="connsiteY202" fmla="*/ 305686 h 1463180"/>
                <a:gd name="connsiteX203" fmla="*/ 516627 w 2144269"/>
                <a:gd name="connsiteY203" fmla="*/ 292279 h 1463180"/>
                <a:gd name="connsiteX204" fmla="*/ 516627 w 2144269"/>
                <a:gd name="connsiteY204" fmla="*/ 300323 h 1463180"/>
                <a:gd name="connsiteX205" fmla="*/ 541654 w 2144269"/>
                <a:gd name="connsiteY205" fmla="*/ 316412 h 1463180"/>
                <a:gd name="connsiteX206" fmla="*/ 569362 w 2144269"/>
                <a:gd name="connsiteY206" fmla="*/ 315518 h 1463180"/>
                <a:gd name="connsiteX207" fmla="*/ 648912 w 2144269"/>
                <a:gd name="connsiteY207" fmla="*/ 336076 h 1463180"/>
                <a:gd name="connsiteX208" fmla="*/ 669470 w 2144269"/>
                <a:gd name="connsiteY208" fmla="*/ 378085 h 1463180"/>
                <a:gd name="connsiteX209" fmla="*/ 695391 w 2144269"/>
                <a:gd name="connsiteY209" fmla="*/ 384342 h 1463180"/>
                <a:gd name="connsiteX210" fmla="*/ 698966 w 2144269"/>
                <a:gd name="connsiteY210" fmla="*/ 404900 h 1463180"/>
                <a:gd name="connsiteX211" fmla="*/ 689134 w 2144269"/>
                <a:gd name="connsiteY211" fmla="*/ 417413 h 1463180"/>
                <a:gd name="connsiteX212" fmla="*/ 707010 w 2144269"/>
                <a:gd name="connsiteY212" fmla="*/ 451378 h 1463180"/>
                <a:gd name="connsiteX213" fmla="*/ 701647 w 2144269"/>
                <a:gd name="connsiteY213" fmla="*/ 456741 h 1463180"/>
                <a:gd name="connsiteX214" fmla="*/ 711479 w 2144269"/>
                <a:gd name="connsiteY214" fmla="*/ 470148 h 1463180"/>
                <a:gd name="connsiteX215" fmla="*/ 707904 w 2144269"/>
                <a:gd name="connsiteY215" fmla="*/ 488025 h 1463180"/>
                <a:gd name="connsiteX216" fmla="*/ 722205 w 2144269"/>
                <a:gd name="connsiteY216" fmla="*/ 487131 h 1463180"/>
                <a:gd name="connsiteX217" fmla="*/ 733825 w 2144269"/>
                <a:gd name="connsiteY217" fmla="*/ 471042 h 1463180"/>
                <a:gd name="connsiteX218" fmla="*/ 747232 w 2144269"/>
                <a:gd name="connsiteY218" fmla="*/ 462998 h 1463180"/>
                <a:gd name="connsiteX219" fmla="*/ 757064 w 2144269"/>
                <a:gd name="connsiteY219" fmla="*/ 452272 h 1463180"/>
                <a:gd name="connsiteX220" fmla="*/ 734719 w 2144269"/>
                <a:gd name="connsiteY220" fmla="*/ 419201 h 1463180"/>
                <a:gd name="connsiteX221" fmla="*/ 743657 w 2144269"/>
                <a:gd name="connsiteY221" fmla="*/ 330713 h 1463180"/>
                <a:gd name="connsiteX222" fmla="*/ 683771 w 2144269"/>
                <a:gd name="connsiteY222" fmla="*/ 352164 h 1463180"/>
                <a:gd name="connsiteX223" fmla="*/ 673045 w 2144269"/>
                <a:gd name="connsiteY223" fmla="*/ 328925 h 1463180"/>
                <a:gd name="connsiteX224" fmla="*/ 674833 w 2144269"/>
                <a:gd name="connsiteY224" fmla="*/ 313730 h 1463180"/>
                <a:gd name="connsiteX225" fmla="*/ 640868 w 2144269"/>
                <a:gd name="connsiteY225" fmla="*/ 310155 h 1463180"/>
                <a:gd name="connsiteX226" fmla="*/ 965324 w 2144269"/>
                <a:gd name="connsiteY226" fmla="*/ 41116 h 1463180"/>
                <a:gd name="connsiteX227" fmla="*/ 948341 w 2144269"/>
                <a:gd name="connsiteY227" fmla="*/ 33071 h 1463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Lst>
              <a:rect l="l" t="t" r="r" b="b"/>
              <a:pathLst>
                <a:path w="2144269" h="1463180">
                  <a:moveTo>
                    <a:pt x="2141588" y="736506"/>
                  </a:moveTo>
                  <a:lnTo>
                    <a:pt x="2144270" y="750807"/>
                  </a:lnTo>
                  <a:lnTo>
                    <a:pt x="2134438" y="773153"/>
                  </a:lnTo>
                  <a:lnTo>
                    <a:pt x="2139801" y="790135"/>
                  </a:lnTo>
                  <a:lnTo>
                    <a:pt x="2140695" y="806224"/>
                  </a:lnTo>
                  <a:lnTo>
                    <a:pt x="2116562" y="822313"/>
                  </a:lnTo>
                  <a:lnTo>
                    <a:pt x="2085278" y="827676"/>
                  </a:lnTo>
                  <a:lnTo>
                    <a:pt x="2073658" y="841977"/>
                  </a:lnTo>
                  <a:lnTo>
                    <a:pt x="2047737" y="844658"/>
                  </a:lnTo>
                  <a:lnTo>
                    <a:pt x="2012878" y="880411"/>
                  </a:lnTo>
                  <a:lnTo>
                    <a:pt x="2010197" y="909907"/>
                  </a:lnTo>
                  <a:lnTo>
                    <a:pt x="1967294" y="928677"/>
                  </a:lnTo>
                  <a:lnTo>
                    <a:pt x="1939585" y="931359"/>
                  </a:lnTo>
                  <a:lnTo>
                    <a:pt x="1892213" y="953704"/>
                  </a:lnTo>
                  <a:lnTo>
                    <a:pt x="1892213" y="966217"/>
                  </a:lnTo>
                  <a:lnTo>
                    <a:pt x="1856460" y="999289"/>
                  </a:lnTo>
                  <a:lnTo>
                    <a:pt x="1849310" y="1000183"/>
                  </a:lnTo>
                  <a:lnTo>
                    <a:pt x="1823389" y="1040404"/>
                  </a:lnTo>
                  <a:lnTo>
                    <a:pt x="1815345" y="1009121"/>
                  </a:lnTo>
                  <a:lnTo>
                    <a:pt x="1810876" y="1027891"/>
                  </a:lnTo>
                  <a:lnTo>
                    <a:pt x="1806407" y="1064537"/>
                  </a:lnTo>
                  <a:lnTo>
                    <a:pt x="1803725" y="1094033"/>
                  </a:lnTo>
                  <a:lnTo>
                    <a:pt x="1789424" y="1119954"/>
                  </a:lnTo>
                  <a:lnTo>
                    <a:pt x="1772441" y="1127105"/>
                  </a:lnTo>
                  <a:lnTo>
                    <a:pt x="1773335" y="1146769"/>
                  </a:lnTo>
                  <a:lnTo>
                    <a:pt x="1738476" y="1152132"/>
                  </a:lnTo>
                  <a:lnTo>
                    <a:pt x="1714343" y="1175371"/>
                  </a:lnTo>
                  <a:lnTo>
                    <a:pt x="1697361" y="1179840"/>
                  </a:lnTo>
                  <a:lnTo>
                    <a:pt x="1654457" y="1209336"/>
                  </a:lnTo>
                  <a:lnTo>
                    <a:pt x="1624068" y="1229000"/>
                  </a:lnTo>
                  <a:lnTo>
                    <a:pt x="1603510" y="1265647"/>
                  </a:lnTo>
                  <a:lnTo>
                    <a:pt x="1590102" y="1282629"/>
                  </a:lnTo>
                  <a:lnTo>
                    <a:pt x="1590996" y="1321957"/>
                  </a:lnTo>
                  <a:lnTo>
                    <a:pt x="1599041" y="1357710"/>
                  </a:lnTo>
                  <a:lnTo>
                    <a:pt x="1606191" y="1391675"/>
                  </a:lnTo>
                  <a:lnTo>
                    <a:pt x="1607085" y="1425640"/>
                  </a:lnTo>
                  <a:lnTo>
                    <a:pt x="1576695" y="1463180"/>
                  </a:lnTo>
                  <a:lnTo>
                    <a:pt x="1562394" y="1454242"/>
                  </a:lnTo>
                  <a:lnTo>
                    <a:pt x="1532898" y="1387206"/>
                  </a:lnTo>
                  <a:lnTo>
                    <a:pt x="1533792" y="1365754"/>
                  </a:lnTo>
                  <a:lnTo>
                    <a:pt x="1537367" y="1339833"/>
                  </a:lnTo>
                  <a:lnTo>
                    <a:pt x="1507871" y="1305868"/>
                  </a:lnTo>
                  <a:lnTo>
                    <a:pt x="1479269" y="1318382"/>
                  </a:lnTo>
                  <a:lnTo>
                    <a:pt x="1464968" y="1296930"/>
                  </a:lnTo>
                  <a:lnTo>
                    <a:pt x="1444410" y="1288886"/>
                  </a:lnTo>
                  <a:lnTo>
                    <a:pt x="1413127" y="1292461"/>
                  </a:lnTo>
                  <a:lnTo>
                    <a:pt x="1403295" y="1289780"/>
                  </a:lnTo>
                  <a:lnTo>
                    <a:pt x="1389887" y="1300506"/>
                  </a:lnTo>
                  <a:lnTo>
                    <a:pt x="1336258" y="1299612"/>
                  </a:lnTo>
                  <a:lnTo>
                    <a:pt x="1354135" y="1310337"/>
                  </a:lnTo>
                  <a:lnTo>
                    <a:pt x="1356816" y="1330002"/>
                  </a:lnTo>
                  <a:lnTo>
                    <a:pt x="1305868" y="1327320"/>
                  </a:lnTo>
                  <a:lnTo>
                    <a:pt x="1296930" y="1315700"/>
                  </a:lnTo>
                  <a:lnTo>
                    <a:pt x="1278160" y="1319276"/>
                  </a:lnTo>
                  <a:lnTo>
                    <a:pt x="1253133" y="1310337"/>
                  </a:lnTo>
                  <a:lnTo>
                    <a:pt x="1153919" y="1354135"/>
                  </a:lnTo>
                  <a:lnTo>
                    <a:pt x="1140512" y="1365754"/>
                  </a:lnTo>
                  <a:lnTo>
                    <a:pt x="1116379" y="1383631"/>
                  </a:lnTo>
                  <a:lnTo>
                    <a:pt x="1105653" y="1410445"/>
                  </a:lnTo>
                  <a:lnTo>
                    <a:pt x="1104759" y="1438153"/>
                  </a:lnTo>
                  <a:lnTo>
                    <a:pt x="1101184" y="1447092"/>
                  </a:lnTo>
                  <a:lnTo>
                    <a:pt x="1080626" y="1436366"/>
                  </a:lnTo>
                  <a:lnTo>
                    <a:pt x="1060068" y="1426534"/>
                  </a:lnTo>
                  <a:lnTo>
                    <a:pt x="1053812" y="1412233"/>
                  </a:lnTo>
                  <a:lnTo>
                    <a:pt x="1053812" y="1383631"/>
                  </a:lnTo>
                  <a:lnTo>
                    <a:pt x="1045767" y="1374692"/>
                  </a:lnTo>
                  <a:lnTo>
                    <a:pt x="1037723" y="1354135"/>
                  </a:lnTo>
                  <a:lnTo>
                    <a:pt x="1037723" y="1336258"/>
                  </a:lnTo>
                  <a:lnTo>
                    <a:pt x="1021634" y="1313913"/>
                  </a:lnTo>
                  <a:lnTo>
                    <a:pt x="985881" y="1315700"/>
                  </a:lnTo>
                  <a:lnTo>
                    <a:pt x="970687" y="1338046"/>
                  </a:lnTo>
                  <a:lnTo>
                    <a:pt x="945660" y="1334471"/>
                  </a:lnTo>
                  <a:lnTo>
                    <a:pt x="930465" y="1312125"/>
                  </a:lnTo>
                  <a:lnTo>
                    <a:pt x="925102" y="1284417"/>
                  </a:lnTo>
                  <a:lnTo>
                    <a:pt x="901863" y="1256708"/>
                  </a:lnTo>
                  <a:lnTo>
                    <a:pt x="896500" y="1243301"/>
                  </a:lnTo>
                  <a:lnTo>
                    <a:pt x="844658" y="1244195"/>
                  </a:lnTo>
                  <a:lnTo>
                    <a:pt x="841977" y="1254027"/>
                  </a:lnTo>
                  <a:lnTo>
                    <a:pt x="820525" y="1262965"/>
                  </a:lnTo>
                  <a:lnTo>
                    <a:pt x="760639" y="1262071"/>
                  </a:lnTo>
                  <a:lnTo>
                    <a:pt x="746338" y="1251346"/>
                  </a:lnTo>
                  <a:lnTo>
                    <a:pt x="677514" y="1223637"/>
                  </a:lnTo>
                  <a:lnTo>
                    <a:pt x="676620" y="1215593"/>
                  </a:lnTo>
                  <a:lnTo>
                    <a:pt x="608690" y="1219168"/>
                  </a:lnTo>
                  <a:lnTo>
                    <a:pt x="606903" y="1198610"/>
                  </a:lnTo>
                  <a:lnTo>
                    <a:pt x="571150" y="1158388"/>
                  </a:lnTo>
                  <a:lnTo>
                    <a:pt x="541654" y="1152132"/>
                  </a:lnTo>
                  <a:lnTo>
                    <a:pt x="539866" y="1102972"/>
                  </a:lnTo>
                  <a:lnTo>
                    <a:pt x="533609" y="1085095"/>
                  </a:lnTo>
                  <a:lnTo>
                    <a:pt x="534503" y="1059175"/>
                  </a:lnTo>
                  <a:lnTo>
                    <a:pt x="539866" y="1043086"/>
                  </a:lnTo>
                  <a:lnTo>
                    <a:pt x="523777" y="1001970"/>
                  </a:lnTo>
                  <a:lnTo>
                    <a:pt x="533609" y="979625"/>
                  </a:lnTo>
                  <a:lnTo>
                    <a:pt x="530928" y="967111"/>
                  </a:lnTo>
                  <a:lnTo>
                    <a:pt x="563105" y="923314"/>
                  </a:lnTo>
                  <a:lnTo>
                    <a:pt x="573831" y="883986"/>
                  </a:lnTo>
                  <a:lnTo>
                    <a:pt x="669470" y="766896"/>
                  </a:lnTo>
                  <a:lnTo>
                    <a:pt x="694497" y="700753"/>
                  </a:lnTo>
                  <a:lnTo>
                    <a:pt x="719524" y="698966"/>
                  </a:lnTo>
                  <a:lnTo>
                    <a:pt x="737400" y="692709"/>
                  </a:lnTo>
                  <a:lnTo>
                    <a:pt x="749913" y="679302"/>
                  </a:lnTo>
                  <a:lnTo>
                    <a:pt x="1463180" y="679302"/>
                  </a:lnTo>
                  <a:lnTo>
                    <a:pt x="1479269" y="665001"/>
                  </a:lnTo>
                  <a:lnTo>
                    <a:pt x="1481057" y="687346"/>
                  </a:lnTo>
                  <a:lnTo>
                    <a:pt x="1508765" y="694497"/>
                  </a:lnTo>
                  <a:lnTo>
                    <a:pt x="1517703" y="689134"/>
                  </a:lnTo>
                  <a:lnTo>
                    <a:pt x="1552562" y="707904"/>
                  </a:lnTo>
                  <a:lnTo>
                    <a:pt x="1577589" y="707904"/>
                  </a:lnTo>
                  <a:lnTo>
                    <a:pt x="1590102" y="714161"/>
                  </a:lnTo>
                  <a:lnTo>
                    <a:pt x="1574908" y="721311"/>
                  </a:lnTo>
                  <a:lnTo>
                    <a:pt x="1516809" y="753489"/>
                  </a:lnTo>
                  <a:lnTo>
                    <a:pt x="1611554" y="742763"/>
                  </a:lnTo>
                  <a:lnTo>
                    <a:pt x="1629431" y="754383"/>
                  </a:lnTo>
                  <a:lnTo>
                    <a:pt x="1649988" y="749913"/>
                  </a:lnTo>
                  <a:lnTo>
                    <a:pt x="1689316" y="752595"/>
                  </a:lnTo>
                  <a:lnTo>
                    <a:pt x="1711662" y="772259"/>
                  </a:lnTo>
                  <a:lnTo>
                    <a:pt x="1667865" y="771365"/>
                  </a:lnTo>
                  <a:lnTo>
                    <a:pt x="1618705" y="781197"/>
                  </a:lnTo>
                  <a:lnTo>
                    <a:pt x="1559713" y="859853"/>
                  </a:lnTo>
                  <a:lnTo>
                    <a:pt x="1549881" y="905438"/>
                  </a:lnTo>
                  <a:lnTo>
                    <a:pt x="1565076" y="914376"/>
                  </a:lnTo>
                  <a:lnTo>
                    <a:pt x="1604404" y="871473"/>
                  </a:lnTo>
                  <a:lnTo>
                    <a:pt x="1607085" y="849127"/>
                  </a:lnTo>
                  <a:lnTo>
                    <a:pt x="1630324" y="810693"/>
                  </a:lnTo>
                  <a:lnTo>
                    <a:pt x="1660714" y="800861"/>
                  </a:lnTo>
                  <a:lnTo>
                    <a:pt x="1681272" y="782091"/>
                  </a:lnTo>
                  <a:lnTo>
                    <a:pt x="1708980" y="802649"/>
                  </a:lnTo>
                  <a:lnTo>
                    <a:pt x="1678591" y="842871"/>
                  </a:lnTo>
                  <a:lnTo>
                    <a:pt x="1709874" y="841977"/>
                  </a:lnTo>
                  <a:lnTo>
                    <a:pt x="1693785" y="886668"/>
                  </a:lnTo>
                  <a:lnTo>
                    <a:pt x="1672334" y="905438"/>
                  </a:lnTo>
                  <a:lnTo>
                    <a:pt x="1666077" y="913482"/>
                  </a:lnTo>
                  <a:lnTo>
                    <a:pt x="1672334" y="921527"/>
                  </a:lnTo>
                  <a:lnTo>
                    <a:pt x="1702724" y="920633"/>
                  </a:lnTo>
                  <a:lnTo>
                    <a:pt x="1752777" y="901863"/>
                  </a:lnTo>
                  <a:lnTo>
                    <a:pt x="1785849" y="886668"/>
                  </a:lnTo>
                  <a:lnTo>
                    <a:pt x="1790318" y="875942"/>
                  </a:lnTo>
                  <a:lnTo>
                    <a:pt x="1798362" y="865216"/>
                  </a:lnTo>
                  <a:lnTo>
                    <a:pt x="1801937" y="848233"/>
                  </a:lnTo>
                  <a:lnTo>
                    <a:pt x="1868080" y="848233"/>
                  </a:lnTo>
                  <a:lnTo>
                    <a:pt x="1885062" y="826782"/>
                  </a:lnTo>
                  <a:lnTo>
                    <a:pt x="1935116" y="805330"/>
                  </a:lnTo>
                  <a:lnTo>
                    <a:pt x="1979807" y="806224"/>
                  </a:lnTo>
                  <a:lnTo>
                    <a:pt x="2011985" y="807118"/>
                  </a:lnTo>
                  <a:lnTo>
                    <a:pt x="2036118" y="797286"/>
                  </a:lnTo>
                  <a:lnTo>
                    <a:pt x="2067401" y="774940"/>
                  </a:lnTo>
                  <a:lnTo>
                    <a:pt x="2068295" y="764215"/>
                  </a:lnTo>
                  <a:lnTo>
                    <a:pt x="2104942" y="731143"/>
                  </a:lnTo>
                  <a:lnTo>
                    <a:pt x="2141588" y="736506"/>
                  </a:lnTo>
                  <a:close/>
                  <a:moveTo>
                    <a:pt x="948341" y="33071"/>
                  </a:moveTo>
                  <a:lnTo>
                    <a:pt x="867004" y="32177"/>
                  </a:lnTo>
                  <a:lnTo>
                    <a:pt x="816056" y="18770"/>
                  </a:lnTo>
                  <a:lnTo>
                    <a:pt x="784772" y="17876"/>
                  </a:lnTo>
                  <a:lnTo>
                    <a:pt x="707010" y="0"/>
                  </a:lnTo>
                  <a:lnTo>
                    <a:pt x="681983" y="10726"/>
                  </a:lnTo>
                  <a:lnTo>
                    <a:pt x="641761" y="9832"/>
                  </a:lnTo>
                  <a:lnTo>
                    <a:pt x="620310" y="16089"/>
                  </a:lnTo>
                  <a:lnTo>
                    <a:pt x="562212" y="17876"/>
                  </a:lnTo>
                  <a:lnTo>
                    <a:pt x="496069" y="41116"/>
                  </a:lnTo>
                  <a:lnTo>
                    <a:pt x="431714" y="64355"/>
                  </a:lnTo>
                  <a:lnTo>
                    <a:pt x="391492" y="67930"/>
                  </a:lnTo>
                  <a:lnTo>
                    <a:pt x="365572" y="78656"/>
                  </a:lnTo>
                  <a:lnTo>
                    <a:pt x="380767" y="100108"/>
                  </a:lnTo>
                  <a:lnTo>
                    <a:pt x="378979" y="115303"/>
                  </a:lnTo>
                  <a:lnTo>
                    <a:pt x="395961" y="122453"/>
                  </a:lnTo>
                  <a:lnTo>
                    <a:pt x="407581" y="140329"/>
                  </a:lnTo>
                  <a:lnTo>
                    <a:pt x="377191" y="143905"/>
                  </a:lnTo>
                  <a:lnTo>
                    <a:pt x="330713" y="146586"/>
                  </a:lnTo>
                  <a:lnTo>
                    <a:pt x="328031" y="135860"/>
                  </a:lnTo>
                  <a:lnTo>
                    <a:pt x="227030" y="156418"/>
                  </a:lnTo>
                  <a:lnTo>
                    <a:pt x="212729" y="194852"/>
                  </a:lnTo>
                  <a:lnTo>
                    <a:pt x="253844" y="188596"/>
                  </a:lnTo>
                  <a:lnTo>
                    <a:pt x="282447" y="192171"/>
                  </a:lnTo>
                  <a:lnTo>
                    <a:pt x="341439" y="187702"/>
                  </a:lnTo>
                  <a:lnTo>
                    <a:pt x="305686" y="206472"/>
                  </a:lnTo>
                  <a:lnTo>
                    <a:pt x="279765" y="220773"/>
                  </a:lnTo>
                  <a:lnTo>
                    <a:pt x="244012" y="225242"/>
                  </a:lnTo>
                  <a:lnTo>
                    <a:pt x="218092" y="239543"/>
                  </a:lnTo>
                  <a:lnTo>
                    <a:pt x="196640" y="241331"/>
                  </a:lnTo>
                  <a:lnTo>
                    <a:pt x="124241" y="271721"/>
                  </a:lnTo>
                  <a:lnTo>
                    <a:pt x="103683" y="277084"/>
                  </a:lnTo>
                  <a:lnTo>
                    <a:pt x="92957" y="286916"/>
                  </a:lnTo>
                  <a:lnTo>
                    <a:pt x="89382" y="312836"/>
                  </a:lnTo>
                  <a:lnTo>
                    <a:pt x="72399" y="322668"/>
                  </a:lnTo>
                  <a:lnTo>
                    <a:pt x="84913" y="341439"/>
                  </a:lnTo>
                  <a:lnTo>
                    <a:pt x="127816" y="329819"/>
                  </a:lnTo>
                  <a:lnTo>
                    <a:pt x="93851" y="369147"/>
                  </a:lnTo>
                  <a:lnTo>
                    <a:pt x="123347" y="364678"/>
                  </a:lnTo>
                  <a:lnTo>
                    <a:pt x="157312" y="369147"/>
                  </a:lnTo>
                  <a:lnTo>
                    <a:pt x="186808" y="374510"/>
                  </a:lnTo>
                  <a:lnTo>
                    <a:pt x="91169" y="412944"/>
                  </a:lnTo>
                  <a:lnTo>
                    <a:pt x="33965" y="452272"/>
                  </a:lnTo>
                  <a:lnTo>
                    <a:pt x="0" y="460316"/>
                  </a:lnTo>
                  <a:lnTo>
                    <a:pt x="43797" y="462104"/>
                  </a:lnTo>
                  <a:lnTo>
                    <a:pt x="68824" y="445121"/>
                  </a:lnTo>
                  <a:lnTo>
                    <a:pt x="279765" y="361103"/>
                  </a:lnTo>
                  <a:lnTo>
                    <a:pt x="282447" y="353058"/>
                  </a:lnTo>
                  <a:lnTo>
                    <a:pt x="383448" y="309261"/>
                  </a:lnTo>
                  <a:lnTo>
                    <a:pt x="429033" y="296748"/>
                  </a:lnTo>
                  <a:lnTo>
                    <a:pt x="403112" y="308367"/>
                  </a:lnTo>
                  <a:lnTo>
                    <a:pt x="349483" y="350377"/>
                  </a:lnTo>
                  <a:lnTo>
                    <a:pt x="451378" y="327137"/>
                  </a:lnTo>
                  <a:lnTo>
                    <a:pt x="460316" y="305686"/>
                  </a:lnTo>
                  <a:lnTo>
                    <a:pt x="516627" y="292279"/>
                  </a:lnTo>
                  <a:lnTo>
                    <a:pt x="516627" y="300323"/>
                  </a:lnTo>
                  <a:lnTo>
                    <a:pt x="541654" y="316412"/>
                  </a:lnTo>
                  <a:lnTo>
                    <a:pt x="569362" y="315518"/>
                  </a:lnTo>
                  <a:lnTo>
                    <a:pt x="648912" y="336076"/>
                  </a:lnTo>
                  <a:lnTo>
                    <a:pt x="669470" y="378085"/>
                  </a:lnTo>
                  <a:lnTo>
                    <a:pt x="695391" y="384342"/>
                  </a:lnTo>
                  <a:lnTo>
                    <a:pt x="698966" y="404900"/>
                  </a:lnTo>
                  <a:lnTo>
                    <a:pt x="689134" y="417413"/>
                  </a:lnTo>
                  <a:lnTo>
                    <a:pt x="707010" y="451378"/>
                  </a:lnTo>
                  <a:lnTo>
                    <a:pt x="701647" y="456741"/>
                  </a:lnTo>
                  <a:lnTo>
                    <a:pt x="711479" y="470148"/>
                  </a:lnTo>
                  <a:lnTo>
                    <a:pt x="707904" y="488025"/>
                  </a:lnTo>
                  <a:lnTo>
                    <a:pt x="722205" y="487131"/>
                  </a:lnTo>
                  <a:lnTo>
                    <a:pt x="733825" y="471042"/>
                  </a:lnTo>
                  <a:lnTo>
                    <a:pt x="747232" y="462998"/>
                  </a:lnTo>
                  <a:lnTo>
                    <a:pt x="757064" y="452272"/>
                  </a:lnTo>
                  <a:lnTo>
                    <a:pt x="734719" y="419201"/>
                  </a:lnTo>
                  <a:lnTo>
                    <a:pt x="743657" y="330713"/>
                  </a:lnTo>
                  <a:lnTo>
                    <a:pt x="683771" y="352164"/>
                  </a:lnTo>
                  <a:lnTo>
                    <a:pt x="673045" y="328925"/>
                  </a:lnTo>
                  <a:lnTo>
                    <a:pt x="674833" y="313730"/>
                  </a:lnTo>
                  <a:lnTo>
                    <a:pt x="640868" y="310155"/>
                  </a:lnTo>
                  <a:lnTo>
                    <a:pt x="965324" y="41116"/>
                  </a:lnTo>
                  <a:lnTo>
                    <a:pt x="948341" y="33071"/>
                  </a:lnTo>
                  <a:close/>
                </a:path>
              </a:pathLst>
            </a:custGeom>
            <a:grpFill/>
            <a:ln w="12700" cap="flat">
              <a:solidFill>
                <a:schemeClr val="bg1"/>
              </a:solidFill>
              <a:prstDash val="solid"/>
              <a:miter/>
            </a:ln>
          </p:spPr>
          <p:txBody>
            <a:bodyPr rtlCol="0" anchor="ctr"/>
            <a:lstStyle/>
            <a:p>
              <a:endParaRPr lang="en-AU"/>
            </a:p>
          </p:txBody>
        </p:sp>
        <p:sp>
          <p:nvSpPr>
            <p:cNvPr id="26225" name="Freeform: Shape 26224">
              <a:extLst>
                <a:ext uri="{FF2B5EF4-FFF2-40B4-BE49-F238E27FC236}">
                  <a16:creationId xmlns:a16="http://schemas.microsoft.com/office/drawing/2014/main" id="{3E82C9B2-857B-E56C-CB85-9A80344B2142}"/>
                </a:ext>
              </a:extLst>
            </p:cNvPr>
            <p:cNvSpPr/>
            <p:nvPr/>
          </p:nvSpPr>
          <p:spPr>
            <a:xfrm>
              <a:off x="2555175" y="1628002"/>
              <a:ext cx="2235439" cy="1195034"/>
            </a:xfrm>
            <a:custGeom>
              <a:avLst/>
              <a:gdLst>
                <a:gd name="connsiteX0" fmla="*/ 2235439 w 2235439"/>
                <a:gd name="connsiteY0" fmla="*/ 16089 h 1195034"/>
                <a:gd name="connsiteX1" fmla="*/ 2160358 w 2235439"/>
                <a:gd name="connsiteY1" fmla="*/ 33071 h 1195034"/>
                <a:gd name="connsiteX2" fmla="*/ 2071870 w 2235439"/>
                <a:gd name="connsiteY2" fmla="*/ 52735 h 1195034"/>
                <a:gd name="connsiteX3" fmla="*/ 1988745 w 2235439"/>
                <a:gd name="connsiteY3" fmla="*/ 80444 h 1195034"/>
                <a:gd name="connsiteX4" fmla="*/ 1943161 w 2235439"/>
                <a:gd name="connsiteY4" fmla="*/ 79550 h 1195034"/>
                <a:gd name="connsiteX5" fmla="*/ 1873443 w 2235439"/>
                <a:gd name="connsiteY5" fmla="*/ 105471 h 1195034"/>
                <a:gd name="connsiteX6" fmla="*/ 1843947 w 2235439"/>
                <a:gd name="connsiteY6" fmla="*/ 108152 h 1195034"/>
                <a:gd name="connsiteX7" fmla="*/ 1801938 w 2235439"/>
                <a:gd name="connsiteY7" fmla="*/ 127816 h 1195034"/>
                <a:gd name="connsiteX8" fmla="*/ 1801938 w 2235439"/>
                <a:gd name="connsiteY8" fmla="*/ 140329 h 1195034"/>
                <a:gd name="connsiteX9" fmla="*/ 1775123 w 2235439"/>
                <a:gd name="connsiteY9" fmla="*/ 146586 h 1195034"/>
                <a:gd name="connsiteX10" fmla="*/ 1729538 w 2235439"/>
                <a:gd name="connsiteY10" fmla="*/ 148374 h 1195034"/>
                <a:gd name="connsiteX11" fmla="*/ 1712556 w 2235439"/>
                <a:gd name="connsiteY11" fmla="*/ 143011 h 1195034"/>
                <a:gd name="connsiteX12" fmla="*/ 1691104 w 2235439"/>
                <a:gd name="connsiteY12" fmla="*/ 146586 h 1195034"/>
                <a:gd name="connsiteX13" fmla="*/ 1601722 w 2235439"/>
                <a:gd name="connsiteY13" fmla="*/ 146586 h 1195034"/>
                <a:gd name="connsiteX14" fmla="*/ 1629430 w 2235439"/>
                <a:gd name="connsiteY14" fmla="*/ 131391 h 1195034"/>
                <a:gd name="connsiteX15" fmla="*/ 1676803 w 2235439"/>
                <a:gd name="connsiteY15" fmla="*/ 123347 h 1195034"/>
                <a:gd name="connsiteX16" fmla="*/ 1680378 w 2235439"/>
                <a:gd name="connsiteY16" fmla="*/ 108152 h 1195034"/>
                <a:gd name="connsiteX17" fmla="*/ 1724175 w 2235439"/>
                <a:gd name="connsiteY17" fmla="*/ 110833 h 1195034"/>
                <a:gd name="connsiteX18" fmla="*/ 1791212 w 2235439"/>
                <a:gd name="connsiteY18" fmla="*/ 77762 h 1195034"/>
                <a:gd name="connsiteX19" fmla="*/ 1784061 w 2235439"/>
                <a:gd name="connsiteY19" fmla="*/ 69718 h 1195034"/>
                <a:gd name="connsiteX20" fmla="*/ 1830540 w 2235439"/>
                <a:gd name="connsiteY20" fmla="*/ 46479 h 1195034"/>
                <a:gd name="connsiteX21" fmla="*/ 1756353 w 2235439"/>
                <a:gd name="connsiteY21" fmla="*/ 41116 h 1195034"/>
                <a:gd name="connsiteX22" fmla="*/ 1733113 w 2235439"/>
                <a:gd name="connsiteY22" fmla="*/ 24133 h 1195034"/>
                <a:gd name="connsiteX23" fmla="*/ 1773335 w 2235439"/>
                <a:gd name="connsiteY23" fmla="*/ 25921 h 1195034"/>
                <a:gd name="connsiteX24" fmla="*/ 1914558 w 2235439"/>
                <a:gd name="connsiteY24" fmla="*/ 894 h 1195034"/>
                <a:gd name="connsiteX25" fmla="*/ 1978020 w 2235439"/>
                <a:gd name="connsiteY25" fmla="*/ 894 h 1195034"/>
                <a:gd name="connsiteX26" fmla="*/ 2040587 w 2235439"/>
                <a:gd name="connsiteY26" fmla="*/ 8044 h 1195034"/>
                <a:gd name="connsiteX27" fmla="*/ 2112986 w 2235439"/>
                <a:gd name="connsiteY27" fmla="*/ 8938 h 1195034"/>
                <a:gd name="connsiteX28" fmla="*/ 2157677 w 2235439"/>
                <a:gd name="connsiteY28" fmla="*/ 2681 h 1195034"/>
                <a:gd name="connsiteX29" fmla="*/ 2192536 w 2235439"/>
                <a:gd name="connsiteY29" fmla="*/ 0 h 1195034"/>
                <a:gd name="connsiteX30" fmla="*/ 2235439 w 2235439"/>
                <a:gd name="connsiteY30" fmla="*/ 16089 h 1195034"/>
                <a:gd name="connsiteX31" fmla="*/ 1874337 w 2235439"/>
                <a:gd name="connsiteY31" fmla="*/ 370935 h 1195034"/>
                <a:gd name="connsiteX32" fmla="*/ 1852885 w 2235439"/>
                <a:gd name="connsiteY32" fmla="*/ 353952 h 1195034"/>
                <a:gd name="connsiteX33" fmla="*/ 1882381 w 2235439"/>
                <a:gd name="connsiteY33" fmla="*/ 333394 h 1195034"/>
                <a:gd name="connsiteX34" fmla="*/ 1861823 w 2235439"/>
                <a:gd name="connsiteY34" fmla="*/ 295854 h 1195034"/>
                <a:gd name="connsiteX35" fmla="*/ 1802831 w 2235439"/>
                <a:gd name="connsiteY35" fmla="*/ 275296 h 1195034"/>
                <a:gd name="connsiteX36" fmla="*/ 1761716 w 2235439"/>
                <a:gd name="connsiteY36" fmla="*/ 254738 h 1195034"/>
                <a:gd name="connsiteX37" fmla="*/ 1712556 w 2235439"/>
                <a:gd name="connsiteY37" fmla="*/ 256526 h 1195034"/>
                <a:gd name="connsiteX38" fmla="*/ 1667865 w 2235439"/>
                <a:gd name="connsiteY38" fmla="*/ 246694 h 1195034"/>
                <a:gd name="connsiteX39" fmla="*/ 1672334 w 2235439"/>
                <a:gd name="connsiteY39" fmla="*/ 220773 h 1195034"/>
                <a:gd name="connsiteX40" fmla="*/ 1610660 w 2235439"/>
                <a:gd name="connsiteY40" fmla="*/ 224348 h 1195034"/>
                <a:gd name="connsiteX41" fmla="*/ 1563288 w 2235439"/>
                <a:gd name="connsiteY41" fmla="*/ 256526 h 1195034"/>
                <a:gd name="connsiteX42" fmla="*/ 1544518 w 2235439"/>
                <a:gd name="connsiteY42" fmla="*/ 281553 h 1195034"/>
                <a:gd name="connsiteX43" fmla="*/ 1554350 w 2235439"/>
                <a:gd name="connsiteY43" fmla="*/ 251163 h 1195034"/>
                <a:gd name="connsiteX44" fmla="*/ 1590103 w 2235439"/>
                <a:gd name="connsiteY44" fmla="*/ 220773 h 1195034"/>
                <a:gd name="connsiteX45" fmla="*/ 1516809 w 2235439"/>
                <a:gd name="connsiteY45" fmla="*/ 230605 h 1195034"/>
                <a:gd name="connsiteX46" fmla="*/ 1471225 w 2235439"/>
                <a:gd name="connsiteY46" fmla="*/ 262783 h 1195034"/>
                <a:gd name="connsiteX47" fmla="*/ 1450667 w 2235439"/>
                <a:gd name="connsiteY47" fmla="*/ 292279 h 1195034"/>
                <a:gd name="connsiteX48" fmla="*/ 1494464 w 2235439"/>
                <a:gd name="connsiteY48" fmla="*/ 317305 h 1195034"/>
                <a:gd name="connsiteX49" fmla="*/ 1529323 w 2235439"/>
                <a:gd name="connsiteY49" fmla="*/ 310155 h 1195034"/>
                <a:gd name="connsiteX50" fmla="*/ 1554350 w 2235439"/>
                <a:gd name="connsiteY50" fmla="*/ 319987 h 1195034"/>
                <a:gd name="connsiteX51" fmla="*/ 1645519 w 2235439"/>
                <a:gd name="connsiteY51" fmla="*/ 325350 h 1195034"/>
                <a:gd name="connsiteX52" fmla="*/ 1654458 w 2235439"/>
                <a:gd name="connsiteY52" fmla="*/ 314624 h 1195034"/>
                <a:gd name="connsiteX53" fmla="*/ 1693786 w 2235439"/>
                <a:gd name="connsiteY53" fmla="*/ 357527 h 1195034"/>
                <a:gd name="connsiteX54" fmla="*/ 1718812 w 2235439"/>
                <a:gd name="connsiteY54" fmla="*/ 369147 h 1195034"/>
                <a:gd name="connsiteX55" fmla="*/ 1726857 w 2235439"/>
                <a:gd name="connsiteY55" fmla="*/ 381660 h 1195034"/>
                <a:gd name="connsiteX56" fmla="*/ 1664289 w 2235439"/>
                <a:gd name="connsiteY56" fmla="*/ 441546 h 1195034"/>
                <a:gd name="connsiteX57" fmla="*/ 1633900 w 2235439"/>
                <a:gd name="connsiteY57" fmla="*/ 457635 h 1195034"/>
                <a:gd name="connsiteX58" fmla="*/ 1583846 w 2235439"/>
                <a:gd name="connsiteY58" fmla="*/ 447803 h 1195034"/>
                <a:gd name="connsiteX59" fmla="*/ 1555244 w 2235439"/>
                <a:gd name="connsiteY59" fmla="*/ 477299 h 1195034"/>
                <a:gd name="connsiteX60" fmla="*/ 1576695 w 2235439"/>
                <a:gd name="connsiteY60" fmla="*/ 479087 h 1195034"/>
                <a:gd name="connsiteX61" fmla="*/ 1603510 w 2235439"/>
                <a:gd name="connsiteY61" fmla="*/ 485343 h 1195034"/>
                <a:gd name="connsiteX62" fmla="*/ 1651776 w 2235439"/>
                <a:gd name="connsiteY62" fmla="*/ 479980 h 1195034"/>
                <a:gd name="connsiteX63" fmla="*/ 1680378 w 2235439"/>
                <a:gd name="connsiteY63" fmla="*/ 526459 h 1195034"/>
                <a:gd name="connsiteX64" fmla="*/ 1765291 w 2235439"/>
                <a:gd name="connsiteY64" fmla="*/ 555061 h 1195034"/>
                <a:gd name="connsiteX65" fmla="*/ 1750096 w 2235439"/>
                <a:gd name="connsiteY65" fmla="*/ 528247 h 1195034"/>
                <a:gd name="connsiteX66" fmla="*/ 1741158 w 2235439"/>
                <a:gd name="connsiteY66" fmla="*/ 502326 h 1195034"/>
                <a:gd name="connsiteX67" fmla="*/ 1793893 w 2235439"/>
                <a:gd name="connsiteY67" fmla="*/ 528247 h 1195034"/>
                <a:gd name="connsiteX68" fmla="*/ 1818920 w 2235439"/>
                <a:gd name="connsiteY68" fmla="*/ 516627 h 1195034"/>
                <a:gd name="connsiteX69" fmla="*/ 1829646 w 2235439"/>
                <a:gd name="connsiteY69" fmla="*/ 484449 h 1195034"/>
                <a:gd name="connsiteX70" fmla="*/ 1814451 w 2235439"/>
                <a:gd name="connsiteY70" fmla="*/ 461210 h 1195034"/>
                <a:gd name="connsiteX71" fmla="*/ 1788530 w 2235439"/>
                <a:gd name="connsiteY71" fmla="*/ 427245 h 1195034"/>
                <a:gd name="connsiteX72" fmla="*/ 1844841 w 2235439"/>
                <a:gd name="connsiteY72" fmla="*/ 425457 h 1195034"/>
                <a:gd name="connsiteX73" fmla="*/ 1880593 w 2235439"/>
                <a:gd name="connsiteY73" fmla="*/ 470148 h 1195034"/>
                <a:gd name="connsiteX74" fmla="*/ 1936904 w 2235439"/>
                <a:gd name="connsiteY74" fmla="*/ 420095 h 1195034"/>
                <a:gd name="connsiteX75" fmla="*/ 1926178 w 2235439"/>
                <a:gd name="connsiteY75" fmla="*/ 396855 h 1195034"/>
                <a:gd name="connsiteX76" fmla="*/ 1874337 w 2235439"/>
                <a:gd name="connsiteY76" fmla="*/ 370935 h 1195034"/>
                <a:gd name="connsiteX77" fmla="*/ 1883275 w 2235439"/>
                <a:gd name="connsiteY77" fmla="*/ 939403 h 1195034"/>
                <a:gd name="connsiteX78" fmla="*/ 1843947 w 2235439"/>
                <a:gd name="connsiteY78" fmla="*/ 951023 h 1195034"/>
                <a:gd name="connsiteX79" fmla="*/ 1835009 w 2235439"/>
                <a:gd name="connsiteY79" fmla="*/ 934934 h 1195034"/>
                <a:gd name="connsiteX80" fmla="*/ 1826070 w 2235439"/>
                <a:gd name="connsiteY80" fmla="*/ 921527 h 1195034"/>
                <a:gd name="connsiteX81" fmla="*/ 1847522 w 2235439"/>
                <a:gd name="connsiteY81" fmla="*/ 906332 h 1195034"/>
                <a:gd name="connsiteX82" fmla="*/ 1857354 w 2235439"/>
                <a:gd name="connsiteY82" fmla="*/ 885774 h 1195034"/>
                <a:gd name="connsiteX83" fmla="*/ 1831433 w 2235439"/>
                <a:gd name="connsiteY83" fmla="*/ 891137 h 1195034"/>
                <a:gd name="connsiteX84" fmla="*/ 1765291 w 2235439"/>
                <a:gd name="connsiteY84" fmla="*/ 969793 h 1195034"/>
                <a:gd name="connsiteX85" fmla="*/ 1723281 w 2235439"/>
                <a:gd name="connsiteY85" fmla="*/ 1007333 h 1195034"/>
                <a:gd name="connsiteX86" fmla="*/ 1779592 w 2235439"/>
                <a:gd name="connsiteY86" fmla="*/ 1010908 h 1195034"/>
                <a:gd name="connsiteX87" fmla="*/ 1816238 w 2235439"/>
                <a:gd name="connsiteY87" fmla="*/ 1002864 h 1195034"/>
                <a:gd name="connsiteX88" fmla="*/ 1837690 w 2235439"/>
                <a:gd name="connsiteY88" fmla="*/ 1010908 h 1195034"/>
                <a:gd name="connsiteX89" fmla="*/ 1841265 w 2235439"/>
                <a:gd name="connsiteY89" fmla="*/ 1022528 h 1195034"/>
                <a:gd name="connsiteX90" fmla="*/ 1876124 w 2235439"/>
                <a:gd name="connsiteY90" fmla="*/ 1032360 h 1195034"/>
                <a:gd name="connsiteX91" fmla="*/ 1889532 w 2235439"/>
                <a:gd name="connsiteY91" fmla="*/ 1010015 h 1195034"/>
                <a:gd name="connsiteX92" fmla="*/ 1873443 w 2235439"/>
                <a:gd name="connsiteY92" fmla="*/ 1001970 h 1195034"/>
                <a:gd name="connsiteX93" fmla="*/ 1883275 w 2235439"/>
                <a:gd name="connsiteY93" fmla="*/ 980519 h 1195034"/>
                <a:gd name="connsiteX94" fmla="*/ 1883275 w 2235439"/>
                <a:gd name="connsiteY94" fmla="*/ 964430 h 1195034"/>
                <a:gd name="connsiteX95" fmla="*/ 1892213 w 2235439"/>
                <a:gd name="connsiteY95" fmla="*/ 944766 h 1195034"/>
                <a:gd name="connsiteX96" fmla="*/ 1883275 w 2235439"/>
                <a:gd name="connsiteY96" fmla="*/ 939403 h 1195034"/>
                <a:gd name="connsiteX97" fmla="*/ 1854673 w 2235439"/>
                <a:gd name="connsiteY97" fmla="*/ 804436 h 1195034"/>
                <a:gd name="connsiteX98" fmla="*/ 1856460 w 2235439"/>
                <a:gd name="connsiteY98" fmla="*/ 782091 h 1195034"/>
                <a:gd name="connsiteX99" fmla="*/ 1808194 w 2235439"/>
                <a:gd name="connsiteY99" fmla="*/ 762427 h 1195034"/>
                <a:gd name="connsiteX100" fmla="*/ 1786743 w 2235439"/>
                <a:gd name="connsiteY100" fmla="*/ 722205 h 1195034"/>
                <a:gd name="connsiteX101" fmla="*/ 1794787 w 2235439"/>
                <a:gd name="connsiteY101" fmla="*/ 714161 h 1195034"/>
                <a:gd name="connsiteX102" fmla="*/ 1797468 w 2235439"/>
                <a:gd name="connsiteY102" fmla="*/ 693603 h 1195034"/>
                <a:gd name="connsiteX103" fmla="*/ 1769760 w 2235439"/>
                <a:gd name="connsiteY103" fmla="*/ 611372 h 1195034"/>
                <a:gd name="connsiteX104" fmla="*/ 1721494 w 2235439"/>
                <a:gd name="connsiteY104" fmla="*/ 644443 h 1195034"/>
                <a:gd name="connsiteX105" fmla="*/ 1681272 w 2235439"/>
                <a:gd name="connsiteY105" fmla="*/ 663213 h 1195034"/>
                <a:gd name="connsiteX106" fmla="*/ 1650882 w 2235439"/>
                <a:gd name="connsiteY106" fmla="*/ 648018 h 1195034"/>
                <a:gd name="connsiteX107" fmla="*/ 1645519 w 2235439"/>
                <a:gd name="connsiteY107" fmla="*/ 626567 h 1195034"/>
                <a:gd name="connsiteX108" fmla="*/ 1665183 w 2235439"/>
                <a:gd name="connsiteY108" fmla="*/ 590814 h 1195034"/>
                <a:gd name="connsiteX109" fmla="*/ 1631218 w 2235439"/>
                <a:gd name="connsiteY109" fmla="*/ 567575 h 1195034"/>
                <a:gd name="connsiteX110" fmla="*/ 1603510 w 2235439"/>
                <a:gd name="connsiteY110" fmla="*/ 539866 h 1195034"/>
                <a:gd name="connsiteX111" fmla="*/ 1589209 w 2235439"/>
                <a:gd name="connsiteY111" fmla="*/ 547911 h 1195034"/>
                <a:gd name="connsiteX112" fmla="*/ 1524854 w 2235439"/>
                <a:gd name="connsiteY112" fmla="*/ 532716 h 1195034"/>
                <a:gd name="connsiteX113" fmla="*/ 1500721 w 2235439"/>
                <a:gd name="connsiteY113" fmla="*/ 544335 h 1195034"/>
                <a:gd name="connsiteX114" fmla="*/ 1494464 w 2235439"/>
                <a:gd name="connsiteY114" fmla="*/ 565787 h 1195034"/>
                <a:gd name="connsiteX115" fmla="*/ 1478375 w 2235439"/>
                <a:gd name="connsiteY115" fmla="*/ 583663 h 1195034"/>
                <a:gd name="connsiteX116" fmla="*/ 1469437 w 2235439"/>
                <a:gd name="connsiteY116" fmla="*/ 625673 h 1195034"/>
                <a:gd name="connsiteX117" fmla="*/ 1423852 w 2235439"/>
                <a:gd name="connsiteY117" fmla="*/ 653381 h 1195034"/>
                <a:gd name="connsiteX118" fmla="*/ 1442623 w 2235439"/>
                <a:gd name="connsiteY118" fmla="*/ 684665 h 1195034"/>
                <a:gd name="connsiteX119" fmla="*/ 1401507 w 2235439"/>
                <a:gd name="connsiteY119" fmla="*/ 739188 h 1195034"/>
                <a:gd name="connsiteX120" fmla="*/ 1318382 w 2235439"/>
                <a:gd name="connsiteY120" fmla="*/ 777622 h 1195034"/>
                <a:gd name="connsiteX121" fmla="*/ 1317488 w 2235439"/>
                <a:gd name="connsiteY121" fmla="*/ 799967 h 1195034"/>
                <a:gd name="connsiteX122" fmla="*/ 1307656 w 2235439"/>
                <a:gd name="connsiteY122" fmla="*/ 818737 h 1195034"/>
                <a:gd name="connsiteX123" fmla="*/ 1305868 w 2235439"/>
                <a:gd name="connsiteY123" fmla="*/ 848233 h 1195034"/>
                <a:gd name="connsiteX124" fmla="*/ 1289780 w 2235439"/>
                <a:gd name="connsiteY124" fmla="*/ 867897 h 1195034"/>
                <a:gd name="connsiteX125" fmla="*/ 1272797 w 2235439"/>
                <a:gd name="connsiteY125" fmla="*/ 867897 h 1195034"/>
                <a:gd name="connsiteX126" fmla="*/ 1247770 w 2235439"/>
                <a:gd name="connsiteY126" fmla="*/ 883092 h 1195034"/>
                <a:gd name="connsiteX127" fmla="*/ 1227212 w 2235439"/>
                <a:gd name="connsiteY127" fmla="*/ 852703 h 1195034"/>
                <a:gd name="connsiteX128" fmla="*/ 1227212 w 2235439"/>
                <a:gd name="connsiteY128" fmla="*/ 822313 h 1195034"/>
                <a:gd name="connsiteX129" fmla="*/ 1240620 w 2235439"/>
                <a:gd name="connsiteY129" fmla="*/ 795498 h 1195034"/>
                <a:gd name="connsiteX130" fmla="*/ 1260284 w 2235439"/>
                <a:gd name="connsiteY130" fmla="*/ 764215 h 1195034"/>
                <a:gd name="connsiteX131" fmla="*/ 1238832 w 2235439"/>
                <a:gd name="connsiteY131" fmla="*/ 758852 h 1195034"/>
                <a:gd name="connsiteX132" fmla="*/ 1204867 w 2235439"/>
                <a:gd name="connsiteY132" fmla="*/ 758852 h 1195034"/>
                <a:gd name="connsiteX133" fmla="*/ 1150344 w 2235439"/>
                <a:gd name="connsiteY133" fmla="*/ 729356 h 1195034"/>
                <a:gd name="connsiteX134" fmla="*/ 1140512 w 2235439"/>
                <a:gd name="connsiteY134" fmla="*/ 714161 h 1195034"/>
                <a:gd name="connsiteX135" fmla="*/ 1092246 w 2235439"/>
                <a:gd name="connsiteY135" fmla="*/ 696284 h 1195034"/>
                <a:gd name="connsiteX136" fmla="*/ 1058281 w 2235439"/>
                <a:gd name="connsiteY136" fmla="*/ 699860 h 1195034"/>
                <a:gd name="connsiteX137" fmla="*/ 1069900 w 2235439"/>
                <a:gd name="connsiteY137" fmla="*/ 651593 h 1195034"/>
                <a:gd name="connsiteX138" fmla="*/ 1043086 w 2235439"/>
                <a:gd name="connsiteY138" fmla="*/ 649806 h 1195034"/>
                <a:gd name="connsiteX139" fmla="*/ 1081520 w 2235439"/>
                <a:gd name="connsiteY139" fmla="*/ 591708 h 1195034"/>
                <a:gd name="connsiteX140" fmla="*/ 1132468 w 2235439"/>
                <a:gd name="connsiteY140" fmla="*/ 553273 h 1195034"/>
                <a:gd name="connsiteX141" fmla="*/ 1194141 w 2235439"/>
                <a:gd name="connsiteY141" fmla="*/ 529140 h 1195034"/>
                <a:gd name="connsiteX142" fmla="*/ 1227212 w 2235439"/>
                <a:gd name="connsiteY142" fmla="*/ 526459 h 1195034"/>
                <a:gd name="connsiteX143" fmla="*/ 1234363 w 2235439"/>
                <a:gd name="connsiteY143" fmla="*/ 513945 h 1195034"/>
                <a:gd name="connsiteX144" fmla="*/ 1251346 w 2235439"/>
                <a:gd name="connsiteY144" fmla="*/ 511264 h 1195034"/>
                <a:gd name="connsiteX145" fmla="*/ 1255815 w 2235439"/>
                <a:gd name="connsiteY145" fmla="*/ 503220 h 1195034"/>
                <a:gd name="connsiteX146" fmla="*/ 1351453 w 2235439"/>
                <a:gd name="connsiteY146" fmla="*/ 458529 h 1195034"/>
                <a:gd name="connsiteX147" fmla="*/ 1355922 w 2235439"/>
                <a:gd name="connsiteY147" fmla="*/ 446909 h 1195034"/>
                <a:gd name="connsiteX148" fmla="*/ 1380055 w 2235439"/>
                <a:gd name="connsiteY148" fmla="*/ 443334 h 1195034"/>
                <a:gd name="connsiteX149" fmla="*/ 1395250 w 2235439"/>
                <a:gd name="connsiteY149" fmla="*/ 424564 h 1195034"/>
                <a:gd name="connsiteX150" fmla="*/ 1422065 w 2235439"/>
                <a:gd name="connsiteY150" fmla="*/ 424564 h 1195034"/>
                <a:gd name="connsiteX151" fmla="*/ 1451561 w 2235439"/>
                <a:gd name="connsiteY151" fmla="*/ 416519 h 1195034"/>
                <a:gd name="connsiteX152" fmla="*/ 1472119 w 2235439"/>
                <a:gd name="connsiteY152" fmla="*/ 427245 h 1195034"/>
                <a:gd name="connsiteX153" fmla="*/ 1534686 w 2235439"/>
                <a:gd name="connsiteY153" fmla="*/ 389705 h 1195034"/>
                <a:gd name="connsiteX154" fmla="*/ 1536473 w 2235439"/>
                <a:gd name="connsiteY154" fmla="*/ 371828 h 1195034"/>
                <a:gd name="connsiteX155" fmla="*/ 1556137 w 2235439"/>
                <a:gd name="connsiteY155" fmla="*/ 361996 h 1195034"/>
                <a:gd name="connsiteX156" fmla="*/ 1572226 w 2235439"/>
                <a:gd name="connsiteY156" fmla="*/ 341439 h 1195034"/>
                <a:gd name="connsiteX157" fmla="*/ 1547199 w 2235439"/>
                <a:gd name="connsiteY157" fmla="*/ 326244 h 1195034"/>
                <a:gd name="connsiteX158" fmla="*/ 1506084 w 2235439"/>
                <a:gd name="connsiteY158" fmla="*/ 326244 h 1195034"/>
                <a:gd name="connsiteX159" fmla="*/ 1435472 w 2235439"/>
                <a:gd name="connsiteY159" fmla="*/ 388811 h 1195034"/>
                <a:gd name="connsiteX160" fmla="*/ 1408657 w 2235439"/>
                <a:gd name="connsiteY160" fmla="*/ 395068 h 1195034"/>
                <a:gd name="connsiteX161" fmla="*/ 1399719 w 2235439"/>
                <a:gd name="connsiteY161" fmla="*/ 380767 h 1195034"/>
                <a:gd name="connsiteX162" fmla="*/ 1420277 w 2235439"/>
                <a:gd name="connsiteY162" fmla="*/ 361996 h 1195034"/>
                <a:gd name="connsiteX163" fmla="*/ 1423852 w 2235439"/>
                <a:gd name="connsiteY163" fmla="*/ 350377 h 1195034"/>
                <a:gd name="connsiteX164" fmla="*/ 1409551 w 2235439"/>
                <a:gd name="connsiteY164" fmla="*/ 341439 h 1195034"/>
                <a:gd name="connsiteX165" fmla="*/ 1378268 w 2235439"/>
                <a:gd name="connsiteY165" fmla="*/ 361103 h 1195034"/>
                <a:gd name="connsiteX166" fmla="*/ 1383630 w 2235439"/>
                <a:gd name="connsiteY166" fmla="*/ 333394 h 1195034"/>
                <a:gd name="connsiteX167" fmla="*/ 1358604 w 2235439"/>
                <a:gd name="connsiteY167" fmla="*/ 324456 h 1195034"/>
                <a:gd name="connsiteX168" fmla="*/ 1381843 w 2235439"/>
                <a:gd name="connsiteY168" fmla="*/ 308367 h 1195034"/>
                <a:gd name="connsiteX169" fmla="*/ 1381843 w 2235439"/>
                <a:gd name="connsiteY169" fmla="*/ 276190 h 1195034"/>
                <a:gd name="connsiteX170" fmla="*/ 1366648 w 2235439"/>
                <a:gd name="connsiteY170" fmla="*/ 268145 h 1195034"/>
                <a:gd name="connsiteX171" fmla="*/ 1343409 w 2235439"/>
                <a:gd name="connsiteY171" fmla="*/ 276190 h 1195034"/>
                <a:gd name="connsiteX172" fmla="*/ 1309444 w 2235439"/>
                <a:gd name="connsiteY172" fmla="*/ 289597 h 1195034"/>
                <a:gd name="connsiteX173" fmla="*/ 1287098 w 2235439"/>
                <a:gd name="connsiteY173" fmla="*/ 320881 h 1195034"/>
                <a:gd name="connsiteX174" fmla="*/ 1304975 w 2235439"/>
                <a:gd name="connsiteY174" fmla="*/ 335182 h 1195034"/>
                <a:gd name="connsiteX175" fmla="*/ 1287992 w 2235439"/>
                <a:gd name="connsiteY175" fmla="*/ 361103 h 1195034"/>
                <a:gd name="connsiteX176" fmla="*/ 1231681 w 2235439"/>
                <a:gd name="connsiteY176" fmla="*/ 385236 h 1195034"/>
                <a:gd name="connsiteX177" fmla="*/ 1233469 w 2235439"/>
                <a:gd name="connsiteY177" fmla="*/ 374510 h 1195034"/>
                <a:gd name="connsiteX178" fmla="*/ 1188778 w 2235439"/>
                <a:gd name="connsiteY178" fmla="*/ 368253 h 1195034"/>
                <a:gd name="connsiteX179" fmla="*/ 1179840 w 2235439"/>
                <a:gd name="connsiteY179" fmla="*/ 378085 h 1195034"/>
                <a:gd name="connsiteX180" fmla="*/ 1069900 w 2235439"/>
                <a:gd name="connsiteY180" fmla="*/ 376297 h 1195034"/>
                <a:gd name="connsiteX181" fmla="*/ 1045767 w 2235439"/>
                <a:gd name="connsiteY181" fmla="*/ 355740 h 1195034"/>
                <a:gd name="connsiteX182" fmla="*/ 981412 w 2235439"/>
                <a:gd name="connsiteY182" fmla="*/ 362890 h 1195034"/>
                <a:gd name="connsiteX183" fmla="*/ 947447 w 2235439"/>
                <a:gd name="connsiteY183" fmla="*/ 380767 h 1195034"/>
                <a:gd name="connsiteX184" fmla="*/ 929571 w 2235439"/>
                <a:gd name="connsiteY184" fmla="*/ 373616 h 1195034"/>
                <a:gd name="connsiteX185" fmla="*/ 905438 w 2235439"/>
                <a:gd name="connsiteY185" fmla="*/ 381660 h 1195034"/>
                <a:gd name="connsiteX186" fmla="*/ 833039 w 2235439"/>
                <a:gd name="connsiteY186" fmla="*/ 386129 h 1195034"/>
                <a:gd name="connsiteX187" fmla="*/ 828569 w 2235439"/>
                <a:gd name="connsiteY187" fmla="*/ 370041 h 1195034"/>
                <a:gd name="connsiteX188" fmla="*/ 847340 w 2235439"/>
                <a:gd name="connsiteY188" fmla="*/ 361103 h 1195034"/>
                <a:gd name="connsiteX189" fmla="*/ 831251 w 2235439"/>
                <a:gd name="connsiteY189" fmla="*/ 348589 h 1195034"/>
                <a:gd name="connsiteX190" fmla="*/ 791923 w 2235439"/>
                <a:gd name="connsiteY190" fmla="*/ 351271 h 1195034"/>
                <a:gd name="connsiteX191" fmla="*/ 755276 w 2235439"/>
                <a:gd name="connsiteY191" fmla="*/ 328031 h 1195034"/>
                <a:gd name="connsiteX192" fmla="*/ 691815 w 2235439"/>
                <a:gd name="connsiteY192" fmla="*/ 327137 h 1195034"/>
                <a:gd name="connsiteX193" fmla="*/ 680196 w 2235439"/>
                <a:gd name="connsiteY193" fmla="*/ 323562 h 1195034"/>
                <a:gd name="connsiteX194" fmla="*/ 664107 w 2235439"/>
                <a:gd name="connsiteY194" fmla="*/ 333394 h 1195034"/>
                <a:gd name="connsiteX195" fmla="*/ 633717 w 2235439"/>
                <a:gd name="connsiteY195" fmla="*/ 330713 h 1195034"/>
                <a:gd name="connsiteX196" fmla="*/ 630142 w 2235439"/>
                <a:gd name="connsiteY196" fmla="*/ 307473 h 1195034"/>
                <a:gd name="connsiteX197" fmla="*/ 602433 w 2235439"/>
                <a:gd name="connsiteY197" fmla="*/ 318199 h 1195034"/>
                <a:gd name="connsiteX198" fmla="*/ 563999 w 2235439"/>
                <a:gd name="connsiteY198" fmla="*/ 314624 h 1195034"/>
                <a:gd name="connsiteX199" fmla="*/ 488919 w 2235439"/>
                <a:gd name="connsiteY199" fmla="*/ 328925 h 1195034"/>
                <a:gd name="connsiteX200" fmla="*/ 436183 w 2235439"/>
                <a:gd name="connsiteY200" fmla="*/ 333394 h 1195034"/>
                <a:gd name="connsiteX201" fmla="*/ 388811 w 2235439"/>
                <a:gd name="connsiteY201" fmla="*/ 345908 h 1195034"/>
                <a:gd name="connsiteX202" fmla="*/ 366465 w 2235439"/>
                <a:gd name="connsiteY202" fmla="*/ 330713 h 1195034"/>
                <a:gd name="connsiteX203" fmla="*/ 332500 w 2235439"/>
                <a:gd name="connsiteY203" fmla="*/ 329819 h 1195034"/>
                <a:gd name="connsiteX204" fmla="*/ 324456 w 2235439"/>
                <a:gd name="connsiteY204" fmla="*/ 325350 h 1195034"/>
                <a:gd name="connsiteX205" fmla="*/ 0 w 2235439"/>
                <a:gd name="connsiteY205" fmla="*/ 594389 h 1195034"/>
                <a:gd name="connsiteX206" fmla="*/ 33965 w 2235439"/>
                <a:gd name="connsiteY206" fmla="*/ 597964 h 1195034"/>
                <a:gd name="connsiteX207" fmla="*/ 32177 w 2235439"/>
                <a:gd name="connsiteY207" fmla="*/ 613159 h 1195034"/>
                <a:gd name="connsiteX208" fmla="*/ 42903 w 2235439"/>
                <a:gd name="connsiteY208" fmla="*/ 636399 h 1195034"/>
                <a:gd name="connsiteX209" fmla="*/ 102789 w 2235439"/>
                <a:gd name="connsiteY209" fmla="*/ 614947 h 1195034"/>
                <a:gd name="connsiteX210" fmla="*/ 93851 w 2235439"/>
                <a:gd name="connsiteY210" fmla="*/ 703435 h 1195034"/>
                <a:gd name="connsiteX211" fmla="*/ 116196 w 2235439"/>
                <a:gd name="connsiteY211" fmla="*/ 736506 h 1195034"/>
                <a:gd name="connsiteX212" fmla="*/ 106364 w 2235439"/>
                <a:gd name="connsiteY212" fmla="*/ 747232 h 1195034"/>
                <a:gd name="connsiteX213" fmla="*/ 92957 w 2235439"/>
                <a:gd name="connsiteY213" fmla="*/ 755276 h 1195034"/>
                <a:gd name="connsiteX214" fmla="*/ 81337 w 2235439"/>
                <a:gd name="connsiteY214" fmla="*/ 771365 h 1195034"/>
                <a:gd name="connsiteX215" fmla="*/ 67036 w 2235439"/>
                <a:gd name="connsiteY215" fmla="*/ 772259 h 1195034"/>
                <a:gd name="connsiteX216" fmla="*/ 51841 w 2235439"/>
                <a:gd name="connsiteY216" fmla="*/ 793711 h 1195034"/>
                <a:gd name="connsiteX217" fmla="*/ 54523 w 2235439"/>
                <a:gd name="connsiteY217" fmla="*/ 853596 h 1195034"/>
                <a:gd name="connsiteX218" fmla="*/ 43797 w 2235439"/>
                <a:gd name="connsiteY218" fmla="*/ 876836 h 1195034"/>
                <a:gd name="connsiteX219" fmla="*/ 41116 w 2235439"/>
                <a:gd name="connsiteY219" fmla="*/ 895606 h 1195034"/>
                <a:gd name="connsiteX220" fmla="*/ 69718 w 2235439"/>
                <a:gd name="connsiteY220" fmla="*/ 905438 h 1195034"/>
                <a:gd name="connsiteX221" fmla="*/ 91169 w 2235439"/>
                <a:gd name="connsiteY221" fmla="*/ 933146 h 1195034"/>
                <a:gd name="connsiteX222" fmla="*/ 108152 w 2235439"/>
                <a:gd name="connsiteY222" fmla="*/ 961748 h 1195034"/>
                <a:gd name="connsiteX223" fmla="*/ 821419 w 2235439"/>
                <a:gd name="connsiteY223" fmla="*/ 961748 h 1195034"/>
                <a:gd name="connsiteX224" fmla="*/ 837508 w 2235439"/>
                <a:gd name="connsiteY224" fmla="*/ 947447 h 1195034"/>
                <a:gd name="connsiteX225" fmla="*/ 839295 w 2235439"/>
                <a:gd name="connsiteY225" fmla="*/ 969793 h 1195034"/>
                <a:gd name="connsiteX226" fmla="*/ 867004 w 2235439"/>
                <a:gd name="connsiteY226" fmla="*/ 976943 h 1195034"/>
                <a:gd name="connsiteX227" fmla="*/ 875942 w 2235439"/>
                <a:gd name="connsiteY227" fmla="*/ 971580 h 1195034"/>
                <a:gd name="connsiteX228" fmla="*/ 910801 w 2235439"/>
                <a:gd name="connsiteY228" fmla="*/ 990351 h 1195034"/>
                <a:gd name="connsiteX229" fmla="*/ 935828 w 2235439"/>
                <a:gd name="connsiteY229" fmla="*/ 990351 h 1195034"/>
                <a:gd name="connsiteX230" fmla="*/ 948341 w 2235439"/>
                <a:gd name="connsiteY230" fmla="*/ 996607 h 1195034"/>
                <a:gd name="connsiteX231" fmla="*/ 996607 w 2235439"/>
                <a:gd name="connsiteY231" fmla="*/ 973368 h 1195034"/>
                <a:gd name="connsiteX232" fmla="*/ 1043980 w 2235439"/>
                <a:gd name="connsiteY232" fmla="*/ 969793 h 1195034"/>
                <a:gd name="connsiteX233" fmla="*/ 1049343 w 2235439"/>
                <a:gd name="connsiteY233" fmla="*/ 986775 h 1195034"/>
                <a:gd name="connsiteX234" fmla="*/ 1072582 w 2235439"/>
                <a:gd name="connsiteY234" fmla="*/ 995713 h 1195034"/>
                <a:gd name="connsiteX235" fmla="*/ 1063644 w 2235439"/>
                <a:gd name="connsiteY235" fmla="*/ 1022528 h 1195034"/>
                <a:gd name="connsiteX236" fmla="*/ 1075263 w 2235439"/>
                <a:gd name="connsiteY236" fmla="*/ 1047555 h 1195034"/>
                <a:gd name="connsiteX237" fmla="*/ 1128892 w 2235439"/>
                <a:gd name="connsiteY237" fmla="*/ 1056493 h 1195034"/>
                <a:gd name="connsiteX238" fmla="*/ 1148556 w 2235439"/>
                <a:gd name="connsiteY238" fmla="*/ 1070794 h 1195034"/>
                <a:gd name="connsiteX239" fmla="*/ 1151238 w 2235439"/>
                <a:gd name="connsiteY239" fmla="*/ 1099396 h 1195034"/>
                <a:gd name="connsiteX240" fmla="*/ 1137831 w 2235439"/>
                <a:gd name="connsiteY240" fmla="*/ 1109228 h 1195034"/>
                <a:gd name="connsiteX241" fmla="*/ 1123530 w 2235439"/>
                <a:gd name="connsiteY241" fmla="*/ 1088671 h 1195034"/>
                <a:gd name="connsiteX242" fmla="*/ 1116379 w 2235439"/>
                <a:gd name="connsiteY242" fmla="*/ 1104759 h 1195034"/>
                <a:gd name="connsiteX243" fmla="*/ 1099396 w 2235439"/>
                <a:gd name="connsiteY243" fmla="*/ 1114591 h 1195034"/>
                <a:gd name="connsiteX244" fmla="*/ 1052918 w 2235439"/>
                <a:gd name="connsiteY244" fmla="*/ 1171796 h 1195034"/>
                <a:gd name="connsiteX245" fmla="*/ 1031466 w 2235439"/>
                <a:gd name="connsiteY245" fmla="*/ 1190566 h 1195034"/>
                <a:gd name="connsiteX246" fmla="*/ 1054706 w 2235439"/>
                <a:gd name="connsiteY246" fmla="*/ 1195035 h 1195034"/>
                <a:gd name="connsiteX247" fmla="*/ 1084201 w 2235439"/>
                <a:gd name="connsiteY247" fmla="*/ 1178946 h 1195034"/>
                <a:gd name="connsiteX248" fmla="*/ 1093140 w 2235439"/>
                <a:gd name="connsiteY248" fmla="*/ 1173583 h 1195034"/>
                <a:gd name="connsiteX249" fmla="*/ 1103866 w 2235439"/>
                <a:gd name="connsiteY249" fmla="*/ 1165539 h 1195034"/>
                <a:gd name="connsiteX250" fmla="*/ 1149450 w 2235439"/>
                <a:gd name="connsiteY250" fmla="*/ 1160176 h 1195034"/>
                <a:gd name="connsiteX251" fmla="*/ 1157495 w 2235439"/>
                <a:gd name="connsiteY251" fmla="*/ 1149450 h 1195034"/>
                <a:gd name="connsiteX252" fmla="*/ 1161070 w 2235439"/>
                <a:gd name="connsiteY252" fmla="*/ 1132468 h 1195034"/>
                <a:gd name="connsiteX253" fmla="*/ 1227212 w 2235439"/>
                <a:gd name="connsiteY253" fmla="*/ 1132468 h 1195034"/>
                <a:gd name="connsiteX254" fmla="*/ 1244195 w 2235439"/>
                <a:gd name="connsiteY254" fmla="*/ 1111016 h 1195034"/>
                <a:gd name="connsiteX255" fmla="*/ 1294249 w 2235439"/>
                <a:gd name="connsiteY255" fmla="*/ 1089564 h 1195034"/>
                <a:gd name="connsiteX256" fmla="*/ 1338940 w 2235439"/>
                <a:gd name="connsiteY256" fmla="*/ 1090458 h 1195034"/>
                <a:gd name="connsiteX257" fmla="*/ 1371117 w 2235439"/>
                <a:gd name="connsiteY257" fmla="*/ 1091352 h 1195034"/>
                <a:gd name="connsiteX258" fmla="*/ 1395250 w 2235439"/>
                <a:gd name="connsiteY258" fmla="*/ 1081520 h 1195034"/>
                <a:gd name="connsiteX259" fmla="*/ 1426534 w 2235439"/>
                <a:gd name="connsiteY259" fmla="*/ 1059175 h 1195034"/>
                <a:gd name="connsiteX260" fmla="*/ 1427428 w 2235439"/>
                <a:gd name="connsiteY260" fmla="*/ 1048449 h 1195034"/>
                <a:gd name="connsiteX261" fmla="*/ 1464074 w 2235439"/>
                <a:gd name="connsiteY261" fmla="*/ 1015377 h 1195034"/>
                <a:gd name="connsiteX262" fmla="*/ 1498039 w 2235439"/>
                <a:gd name="connsiteY262" fmla="*/ 1020740 h 1195034"/>
                <a:gd name="connsiteX263" fmla="*/ 1500721 w 2235439"/>
                <a:gd name="connsiteY263" fmla="*/ 1035041 h 1195034"/>
                <a:gd name="connsiteX264" fmla="*/ 1490889 w 2235439"/>
                <a:gd name="connsiteY264" fmla="*/ 1057387 h 1195034"/>
                <a:gd name="connsiteX265" fmla="*/ 1496252 w 2235439"/>
                <a:gd name="connsiteY265" fmla="*/ 1074370 h 1195034"/>
                <a:gd name="connsiteX266" fmla="*/ 1497146 w 2235439"/>
                <a:gd name="connsiteY266" fmla="*/ 1090458 h 1195034"/>
                <a:gd name="connsiteX267" fmla="*/ 1570439 w 2235439"/>
                <a:gd name="connsiteY267" fmla="*/ 1065431 h 1195034"/>
                <a:gd name="connsiteX268" fmla="*/ 1570439 w 2235439"/>
                <a:gd name="connsiteY268" fmla="*/ 1081520 h 1195034"/>
                <a:gd name="connsiteX269" fmla="*/ 1547199 w 2235439"/>
                <a:gd name="connsiteY269" fmla="*/ 1089564 h 1195034"/>
                <a:gd name="connsiteX270" fmla="*/ 1512340 w 2235439"/>
                <a:gd name="connsiteY270" fmla="*/ 1121742 h 1195034"/>
                <a:gd name="connsiteX271" fmla="*/ 1512340 w 2235439"/>
                <a:gd name="connsiteY271" fmla="*/ 1136043 h 1195034"/>
                <a:gd name="connsiteX272" fmla="*/ 1526641 w 2235439"/>
                <a:gd name="connsiteY272" fmla="*/ 1141406 h 1195034"/>
                <a:gd name="connsiteX273" fmla="*/ 1562394 w 2235439"/>
                <a:gd name="connsiteY273" fmla="*/ 1101184 h 1195034"/>
                <a:gd name="connsiteX274" fmla="*/ 1592784 w 2235439"/>
                <a:gd name="connsiteY274" fmla="*/ 1102972 h 1195034"/>
                <a:gd name="connsiteX275" fmla="*/ 1655351 w 2235439"/>
                <a:gd name="connsiteY275" fmla="*/ 1077945 h 1195034"/>
                <a:gd name="connsiteX276" fmla="*/ 1637475 w 2235439"/>
                <a:gd name="connsiteY276" fmla="*/ 1068113 h 1195034"/>
                <a:gd name="connsiteX277" fmla="*/ 1605297 w 2235439"/>
                <a:gd name="connsiteY277" fmla="*/ 1060962 h 1195034"/>
                <a:gd name="connsiteX278" fmla="*/ 1585633 w 2235439"/>
                <a:gd name="connsiteY278" fmla="*/ 1044873 h 1195034"/>
                <a:gd name="connsiteX279" fmla="*/ 1583846 w 2235439"/>
                <a:gd name="connsiteY279" fmla="*/ 1026997 h 1195034"/>
                <a:gd name="connsiteX280" fmla="*/ 1578483 w 2235439"/>
                <a:gd name="connsiteY280" fmla="*/ 1013590 h 1195034"/>
                <a:gd name="connsiteX281" fmla="*/ 1587421 w 2235439"/>
                <a:gd name="connsiteY281" fmla="*/ 999289 h 1195034"/>
                <a:gd name="connsiteX282" fmla="*/ 1570439 w 2235439"/>
                <a:gd name="connsiteY282" fmla="*/ 990351 h 1195034"/>
                <a:gd name="connsiteX283" fmla="*/ 1610660 w 2235439"/>
                <a:gd name="connsiteY283" fmla="*/ 972474 h 1195034"/>
                <a:gd name="connsiteX284" fmla="*/ 1613342 w 2235439"/>
                <a:gd name="connsiteY284" fmla="*/ 963536 h 1195034"/>
                <a:gd name="connsiteX285" fmla="*/ 1592784 w 2235439"/>
                <a:gd name="connsiteY285" fmla="*/ 952810 h 1195034"/>
                <a:gd name="connsiteX286" fmla="*/ 1541836 w 2235439"/>
                <a:gd name="connsiteY286" fmla="*/ 955492 h 1195034"/>
                <a:gd name="connsiteX287" fmla="*/ 1502508 w 2235439"/>
                <a:gd name="connsiteY287" fmla="*/ 977837 h 1195034"/>
                <a:gd name="connsiteX288" fmla="*/ 1431003 w 2235439"/>
                <a:gd name="connsiteY288" fmla="*/ 1017165 h 1195034"/>
                <a:gd name="connsiteX289" fmla="*/ 1464074 w 2235439"/>
                <a:gd name="connsiteY289" fmla="*/ 993032 h 1195034"/>
                <a:gd name="connsiteX290" fmla="*/ 1494464 w 2235439"/>
                <a:gd name="connsiteY290" fmla="*/ 957279 h 1195034"/>
                <a:gd name="connsiteX291" fmla="*/ 1542730 w 2235439"/>
                <a:gd name="connsiteY291" fmla="*/ 939403 h 1195034"/>
                <a:gd name="connsiteX292" fmla="*/ 1567757 w 2235439"/>
                <a:gd name="connsiteY292" fmla="*/ 922420 h 1195034"/>
                <a:gd name="connsiteX293" fmla="*/ 1628537 w 2235439"/>
                <a:gd name="connsiteY293" fmla="*/ 925996 h 1195034"/>
                <a:gd name="connsiteX294" fmla="*/ 1669652 w 2235439"/>
                <a:gd name="connsiteY294" fmla="*/ 920633 h 1195034"/>
                <a:gd name="connsiteX295" fmla="*/ 1721494 w 2235439"/>
                <a:gd name="connsiteY295" fmla="*/ 925996 h 1195034"/>
                <a:gd name="connsiteX296" fmla="*/ 1804619 w 2235439"/>
                <a:gd name="connsiteY296" fmla="*/ 880411 h 1195034"/>
                <a:gd name="connsiteX297" fmla="*/ 1851098 w 2235439"/>
                <a:gd name="connsiteY297" fmla="*/ 879517 h 1195034"/>
                <a:gd name="connsiteX298" fmla="*/ 1869868 w 2235439"/>
                <a:gd name="connsiteY298" fmla="*/ 862535 h 1195034"/>
                <a:gd name="connsiteX299" fmla="*/ 1879700 w 2235439"/>
                <a:gd name="connsiteY299" fmla="*/ 822313 h 1195034"/>
                <a:gd name="connsiteX300" fmla="*/ 1854673 w 2235439"/>
                <a:gd name="connsiteY300" fmla="*/ 804436 h 1195034"/>
                <a:gd name="connsiteX301" fmla="*/ 1729538 w 2235439"/>
                <a:gd name="connsiteY301" fmla="*/ 64355 h 1195034"/>
                <a:gd name="connsiteX302" fmla="*/ 1713449 w 2235439"/>
                <a:gd name="connsiteY302" fmla="*/ 50054 h 1195034"/>
                <a:gd name="connsiteX303" fmla="*/ 1682166 w 2235439"/>
                <a:gd name="connsiteY303" fmla="*/ 41116 h 1195034"/>
                <a:gd name="connsiteX304" fmla="*/ 1589209 w 2235439"/>
                <a:gd name="connsiteY304" fmla="*/ 76868 h 1195034"/>
                <a:gd name="connsiteX305" fmla="*/ 1608873 w 2235439"/>
                <a:gd name="connsiteY305" fmla="*/ 101895 h 1195034"/>
                <a:gd name="connsiteX306" fmla="*/ 1680378 w 2235439"/>
                <a:gd name="connsiteY306" fmla="*/ 93851 h 1195034"/>
                <a:gd name="connsiteX307" fmla="*/ 1757247 w 2235439"/>
                <a:gd name="connsiteY307" fmla="*/ 79550 h 1195034"/>
                <a:gd name="connsiteX308" fmla="*/ 1729538 w 2235439"/>
                <a:gd name="connsiteY308" fmla="*/ 64355 h 1195034"/>
                <a:gd name="connsiteX309" fmla="*/ 1695573 w 2235439"/>
                <a:gd name="connsiteY309" fmla="*/ 160887 h 1195034"/>
                <a:gd name="connsiteX310" fmla="*/ 1675015 w 2235439"/>
                <a:gd name="connsiteY310" fmla="*/ 167144 h 1195034"/>
                <a:gd name="connsiteX311" fmla="*/ 1583846 w 2235439"/>
                <a:gd name="connsiteY311" fmla="*/ 161781 h 1195034"/>
                <a:gd name="connsiteX312" fmla="*/ 1572226 w 2235439"/>
                <a:gd name="connsiteY312" fmla="*/ 145692 h 1195034"/>
                <a:gd name="connsiteX313" fmla="*/ 1548093 w 2235439"/>
                <a:gd name="connsiteY313" fmla="*/ 147480 h 1195034"/>
                <a:gd name="connsiteX314" fmla="*/ 1532004 w 2235439"/>
                <a:gd name="connsiteY314" fmla="*/ 166250 h 1195034"/>
                <a:gd name="connsiteX315" fmla="*/ 1510553 w 2235439"/>
                <a:gd name="connsiteY315" fmla="*/ 181445 h 1195034"/>
                <a:gd name="connsiteX316" fmla="*/ 1582952 w 2235439"/>
                <a:gd name="connsiteY316" fmla="*/ 186808 h 1195034"/>
                <a:gd name="connsiteX317" fmla="*/ 1628537 w 2235439"/>
                <a:gd name="connsiteY317" fmla="*/ 201109 h 1195034"/>
                <a:gd name="connsiteX318" fmla="*/ 1673228 w 2235439"/>
                <a:gd name="connsiteY318" fmla="*/ 201109 h 1195034"/>
                <a:gd name="connsiteX319" fmla="*/ 1704511 w 2235439"/>
                <a:gd name="connsiteY319" fmla="*/ 198428 h 1195034"/>
                <a:gd name="connsiteX320" fmla="*/ 1726857 w 2235439"/>
                <a:gd name="connsiteY320" fmla="*/ 184127 h 1195034"/>
                <a:gd name="connsiteX321" fmla="*/ 1740264 w 2235439"/>
                <a:gd name="connsiteY321" fmla="*/ 163569 h 1195034"/>
                <a:gd name="connsiteX322" fmla="*/ 1695573 w 2235439"/>
                <a:gd name="connsiteY322" fmla="*/ 160887 h 1195034"/>
                <a:gd name="connsiteX323" fmla="*/ 1511447 w 2235439"/>
                <a:gd name="connsiteY323" fmla="*/ 97426 h 1195034"/>
                <a:gd name="connsiteX324" fmla="*/ 1493570 w 2235439"/>
                <a:gd name="connsiteY324" fmla="*/ 100108 h 1195034"/>
                <a:gd name="connsiteX325" fmla="*/ 1511447 w 2235439"/>
                <a:gd name="connsiteY325" fmla="*/ 115303 h 1195034"/>
                <a:gd name="connsiteX326" fmla="*/ 1537367 w 2235439"/>
                <a:gd name="connsiteY326" fmla="*/ 116196 h 1195034"/>
                <a:gd name="connsiteX327" fmla="*/ 1543624 w 2235439"/>
                <a:gd name="connsiteY327" fmla="*/ 110833 h 1195034"/>
                <a:gd name="connsiteX328" fmla="*/ 1511447 w 2235439"/>
                <a:gd name="connsiteY328" fmla="*/ 97426 h 1195034"/>
                <a:gd name="connsiteX329" fmla="*/ 1497146 w 2235439"/>
                <a:gd name="connsiteY329" fmla="*/ 135860 h 1195034"/>
                <a:gd name="connsiteX330" fmla="*/ 1462287 w 2235439"/>
                <a:gd name="connsiteY330" fmla="*/ 143011 h 1195034"/>
                <a:gd name="connsiteX331" fmla="*/ 1506977 w 2235439"/>
                <a:gd name="connsiteY331" fmla="*/ 149268 h 1195034"/>
                <a:gd name="connsiteX332" fmla="*/ 1517703 w 2235439"/>
                <a:gd name="connsiteY332" fmla="*/ 142117 h 1195034"/>
                <a:gd name="connsiteX333" fmla="*/ 1497146 w 2235439"/>
                <a:gd name="connsiteY333" fmla="*/ 135860 h 1195034"/>
                <a:gd name="connsiteX334" fmla="*/ 1416702 w 2235439"/>
                <a:gd name="connsiteY334" fmla="*/ 213623 h 1195034"/>
                <a:gd name="connsiteX335" fmla="*/ 1373799 w 2235439"/>
                <a:gd name="connsiteY335" fmla="*/ 241331 h 1195034"/>
                <a:gd name="connsiteX336" fmla="*/ 1366648 w 2235439"/>
                <a:gd name="connsiteY336" fmla="*/ 256526 h 1195034"/>
                <a:gd name="connsiteX337" fmla="*/ 1402401 w 2235439"/>
                <a:gd name="connsiteY337" fmla="*/ 246694 h 1195034"/>
                <a:gd name="connsiteX338" fmla="*/ 1448879 w 2235439"/>
                <a:gd name="connsiteY338" fmla="*/ 245800 h 1195034"/>
                <a:gd name="connsiteX339" fmla="*/ 1466756 w 2235439"/>
                <a:gd name="connsiteY339" fmla="*/ 236862 h 1195034"/>
                <a:gd name="connsiteX340" fmla="*/ 1492676 w 2235439"/>
                <a:gd name="connsiteY340" fmla="*/ 217198 h 1195034"/>
                <a:gd name="connsiteX341" fmla="*/ 1416702 w 2235439"/>
                <a:gd name="connsiteY341" fmla="*/ 213623 h 1195034"/>
                <a:gd name="connsiteX342" fmla="*/ 1449773 w 2235439"/>
                <a:gd name="connsiteY342" fmla="*/ 175188 h 1195034"/>
                <a:gd name="connsiteX343" fmla="*/ 1429215 w 2235439"/>
                <a:gd name="connsiteY343" fmla="*/ 185020 h 1195034"/>
                <a:gd name="connsiteX344" fmla="*/ 1447986 w 2235439"/>
                <a:gd name="connsiteY344" fmla="*/ 195746 h 1195034"/>
                <a:gd name="connsiteX345" fmla="*/ 1473906 w 2235439"/>
                <a:gd name="connsiteY345" fmla="*/ 194852 h 1195034"/>
                <a:gd name="connsiteX346" fmla="*/ 1473012 w 2235439"/>
                <a:gd name="connsiteY346" fmla="*/ 177870 h 1195034"/>
                <a:gd name="connsiteX347" fmla="*/ 1449773 w 2235439"/>
                <a:gd name="connsiteY347" fmla="*/ 175188 h 1195034"/>
                <a:gd name="connsiteX348" fmla="*/ 1431003 w 2235439"/>
                <a:gd name="connsiteY348" fmla="*/ 443334 h 1195034"/>
                <a:gd name="connsiteX349" fmla="*/ 1395250 w 2235439"/>
                <a:gd name="connsiteY349" fmla="*/ 439759 h 1195034"/>
                <a:gd name="connsiteX350" fmla="*/ 1376480 w 2235439"/>
                <a:gd name="connsiteY350" fmla="*/ 456741 h 1195034"/>
                <a:gd name="connsiteX351" fmla="*/ 1341621 w 2235439"/>
                <a:gd name="connsiteY351" fmla="*/ 496069 h 1195034"/>
                <a:gd name="connsiteX352" fmla="*/ 1355028 w 2235439"/>
                <a:gd name="connsiteY352" fmla="*/ 514839 h 1195034"/>
                <a:gd name="connsiteX353" fmla="*/ 1412233 w 2235439"/>
                <a:gd name="connsiteY353" fmla="*/ 490706 h 1195034"/>
                <a:gd name="connsiteX354" fmla="*/ 1449773 w 2235439"/>
                <a:gd name="connsiteY354" fmla="*/ 503220 h 1195034"/>
                <a:gd name="connsiteX355" fmla="*/ 1463180 w 2235439"/>
                <a:gd name="connsiteY355" fmla="*/ 490706 h 1195034"/>
                <a:gd name="connsiteX356" fmla="*/ 1447092 w 2235439"/>
                <a:gd name="connsiteY356" fmla="*/ 471042 h 1195034"/>
                <a:gd name="connsiteX357" fmla="*/ 1431003 w 2235439"/>
                <a:gd name="connsiteY357" fmla="*/ 443334 h 1195034"/>
                <a:gd name="connsiteX358" fmla="*/ 1416702 w 2235439"/>
                <a:gd name="connsiteY358" fmla="*/ 87594 h 1195034"/>
                <a:gd name="connsiteX359" fmla="*/ 1416702 w 2235439"/>
                <a:gd name="connsiteY359" fmla="*/ 79550 h 1195034"/>
                <a:gd name="connsiteX360" fmla="*/ 1389887 w 2235439"/>
                <a:gd name="connsiteY360" fmla="*/ 84019 h 1195034"/>
                <a:gd name="connsiteX361" fmla="*/ 1410445 w 2235439"/>
                <a:gd name="connsiteY361" fmla="*/ 101001 h 1195034"/>
                <a:gd name="connsiteX362" fmla="*/ 1447986 w 2235439"/>
                <a:gd name="connsiteY362" fmla="*/ 112621 h 1195034"/>
                <a:gd name="connsiteX363" fmla="*/ 1461393 w 2235439"/>
                <a:gd name="connsiteY363" fmla="*/ 100108 h 1195034"/>
                <a:gd name="connsiteX364" fmla="*/ 1416702 w 2235439"/>
                <a:gd name="connsiteY364" fmla="*/ 87594 h 1195034"/>
                <a:gd name="connsiteX365" fmla="*/ 1396144 w 2235439"/>
                <a:gd name="connsiteY365" fmla="*/ 145692 h 1195034"/>
                <a:gd name="connsiteX366" fmla="*/ 1367542 w 2235439"/>
                <a:gd name="connsiteY366" fmla="*/ 146586 h 1195034"/>
                <a:gd name="connsiteX367" fmla="*/ 1346984 w 2235439"/>
                <a:gd name="connsiteY367" fmla="*/ 173401 h 1195034"/>
                <a:gd name="connsiteX368" fmla="*/ 1379161 w 2235439"/>
                <a:gd name="connsiteY368" fmla="*/ 178764 h 1195034"/>
                <a:gd name="connsiteX369" fmla="*/ 1417596 w 2235439"/>
                <a:gd name="connsiteY369" fmla="*/ 161781 h 1195034"/>
                <a:gd name="connsiteX370" fmla="*/ 1432790 w 2235439"/>
                <a:gd name="connsiteY370" fmla="*/ 146586 h 1195034"/>
                <a:gd name="connsiteX371" fmla="*/ 1396144 w 2235439"/>
                <a:gd name="connsiteY371" fmla="*/ 145692 h 1195034"/>
                <a:gd name="connsiteX372" fmla="*/ 1319276 w 2235439"/>
                <a:gd name="connsiteY372" fmla="*/ 214516 h 1195034"/>
                <a:gd name="connsiteX373" fmla="*/ 1289780 w 2235439"/>
                <a:gd name="connsiteY373" fmla="*/ 209153 h 1195034"/>
                <a:gd name="connsiteX374" fmla="*/ 1273691 w 2235439"/>
                <a:gd name="connsiteY374" fmla="*/ 224348 h 1195034"/>
                <a:gd name="connsiteX375" fmla="*/ 1272797 w 2235439"/>
                <a:gd name="connsiteY375" fmla="*/ 236862 h 1195034"/>
                <a:gd name="connsiteX376" fmla="*/ 1236151 w 2235439"/>
                <a:gd name="connsiteY376" fmla="*/ 243119 h 1195034"/>
                <a:gd name="connsiteX377" fmla="*/ 1229894 w 2235439"/>
                <a:gd name="connsiteY377" fmla="*/ 262783 h 1195034"/>
                <a:gd name="connsiteX378" fmla="*/ 1273691 w 2235439"/>
                <a:gd name="connsiteY378" fmla="*/ 284234 h 1195034"/>
                <a:gd name="connsiteX379" fmla="*/ 1335364 w 2235439"/>
                <a:gd name="connsiteY379" fmla="*/ 260101 h 1195034"/>
                <a:gd name="connsiteX380" fmla="*/ 1339833 w 2235439"/>
                <a:gd name="connsiteY380" fmla="*/ 229711 h 1195034"/>
                <a:gd name="connsiteX381" fmla="*/ 1355028 w 2235439"/>
                <a:gd name="connsiteY381" fmla="*/ 213623 h 1195034"/>
                <a:gd name="connsiteX382" fmla="*/ 1319276 w 2235439"/>
                <a:gd name="connsiteY382" fmla="*/ 213623 h 1195034"/>
                <a:gd name="connsiteX383" fmla="*/ 1319276 w 2235439"/>
                <a:gd name="connsiteY383" fmla="*/ 214516 h 1195034"/>
                <a:gd name="connsiteX384" fmla="*/ 1295143 w 2235439"/>
                <a:gd name="connsiteY384" fmla="*/ 147480 h 1195034"/>
                <a:gd name="connsiteX385" fmla="*/ 1308550 w 2235439"/>
                <a:gd name="connsiteY385" fmla="*/ 161781 h 1195034"/>
                <a:gd name="connsiteX386" fmla="*/ 1328214 w 2235439"/>
                <a:gd name="connsiteY386" fmla="*/ 163569 h 1195034"/>
                <a:gd name="connsiteX387" fmla="*/ 1328214 w 2235439"/>
                <a:gd name="connsiteY387" fmla="*/ 148374 h 1195034"/>
                <a:gd name="connsiteX388" fmla="*/ 1295143 w 2235439"/>
                <a:gd name="connsiteY388" fmla="*/ 147480 h 1195034"/>
                <a:gd name="connsiteX389" fmla="*/ 1229894 w 2235439"/>
                <a:gd name="connsiteY389" fmla="*/ 328925 h 1195034"/>
                <a:gd name="connsiteX390" fmla="*/ 1175371 w 2235439"/>
                <a:gd name="connsiteY390" fmla="*/ 349483 h 1195034"/>
                <a:gd name="connsiteX391" fmla="*/ 1233469 w 2235439"/>
                <a:gd name="connsiteY391" fmla="*/ 356633 h 1195034"/>
                <a:gd name="connsiteX392" fmla="*/ 1259390 w 2235439"/>
                <a:gd name="connsiteY392" fmla="*/ 342332 h 1195034"/>
                <a:gd name="connsiteX393" fmla="*/ 1229894 w 2235439"/>
                <a:gd name="connsiteY393" fmla="*/ 328925 h 1195034"/>
                <a:gd name="connsiteX394" fmla="*/ 1221849 w 2235439"/>
                <a:gd name="connsiteY394" fmla="*/ 168932 h 1195034"/>
                <a:gd name="connsiteX395" fmla="*/ 1221849 w 2235439"/>
                <a:gd name="connsiteY395" fmla="*/ 148374 h 1195034"/>
                <a:gd name="connsiteX396" fmla="*/ 1195035 w 2235439"/>
                <a:gd name="connsiteY396" fmla="*/ 148374 h 1195034"/>
                <a:gd name="connsiteX397" fmla="*/ 1170008 w 2235439"/>
                <a:gd name="connsiteY397" fmla="*/ 177870 h 1195034"/>
                <a:gd name="connsiteX398" fmla="*/ 1105653 w 2235439"/>
                <a:gd name="connsiteY398" fmla="*/ 146586 h 1195034"/>
                <a:gd name="connsiteX399" fmla="*/ 1060068 w 2235439"/>
                <a:gd name="connsiteY399" fmla="*/ 157312 h 1195034"/>
                <a:gd name="connsiteX400" fmla="*/ 1018953 w 2235439"/>
                <a:gd name="connsiteY400" fmla="*/ 185914 h 1195034"/>
                <a:gd name="connsiteX401" fmla="*/ 1058281 w 2235439"/>
                <a:gd name="connsiteY401" fmla="*/ 184127 h 1195034"/>
                <a:gd name="connsiteX402" fmla="*/ 1084201 w 2235439"/>
                <a:gd name="connsiteY402" fmla="*/ 192171 h 1195034"/>
                <a:gd name="connsiteX403" fmla="*/ 1228106 w 2235439"/>
                <a:gd name="connsiteY403" fmla="*/ 186808 h 1195034"/>
                <a:gd name="connsiteX404" fmla="*/ 1254921 w 2235439"/>
                <a:gd name="connsiteY404" fmla="*/ 161781 h 1195034"/>
                <a:gd name="connsiteX405" fmla="*/ 1221849 w 2235439"/>
                <a:gd name="connsiteY405" fmla="*/ 168932 h 1195034"/>
                <a:gd name="connsiteX406" fmla="*/ 1224531 w 2235439"/>
                <a:gd name="connsiteY406" fmla="*/ 108152 h 1195034"/>
                <a:gd name="connsiteX407" fmla="*/ 1195929 w 2235439"/>
                <a:gd name="connsiteY407" fmla="*/ 116196 h 1195034"/>
                <a:gd name="connsiteX408" fmla="*/ 1229894 w 2235439"/>
                <a:gd name="connsiteY408" fmla="*/ 128710 h 1195034"/>
                <a:gd name="connsiteX409" fmla="*/ 1248664 w 2235439"/>
                <a:gd name="connsiteY409" fmla="*/ 118878 h 1195034"/>
                <a:gd name="connsiteX410" fmla="*/ 1251346 w 2235439"/>
                <a:gd name="connsiteY410" fmla="*/ 106364 h 1195034"/>
                <a:gd name="connsiteX411" fmla="*/ 1224531 w 2235439"/>
                <a:gd name="connsiteY411" fmla="*/ 108152 h 1195034"/>
                <a:gd name="connsiteX412" fmla="*/ 1142300 w 2235439"/>
                <a:gd name="connsiteY412" fmla="*/ 296748 h 1195034"/>
                <a:gd name="connsiteX413" fmla="*/ 1162857 w 2235439"/>
                <a:gd name="connsiteY413" fmla="*/ 237756 h 1195034"/>
                <a:gd name="connsiteX414" fmla="*/ 1137831 w 2235439"/>
                <a:gd name="connsiteY414" fmla="*/ 227030 h 1195034"/>
                <a:gd name="connsiteX415" fmla="*/ 1082414 w 2235439"/>
                <a:gd name="connsiteY415" fmla="*/ 271721 h 1195034"/>
                <a:gd name="connsiteX416" fmla="*/ 1083308 w 2235439"/>
                <a:gd name="connsiteY416" fmla="*/ 251163 h 1195034"/>
                <a:gd name="connsiteX417" fmla="*/ 1066325 w 2235439"/>
                <a:gd name="connsiteY417" fmla="*/ 239543 h 1195034"/>
                <a:gd name="connsiteX418" fmla="*/ 1044873 w 2235439"/>
                <a:gd name="connsiteY418" fmla="*/ 251163 h 1195034"/>
                <a:gd name="connsiteX419" fmla="*/ 1021634 w 2235439"/>
                <a:gd name="connsiteY419" fmla="*/ 241331 h 1195034"/>
                <a:gd name="connsiteX420" fmla="*/ 989457 w 2235439"/>
                <a:gd name="connsiteY420" fmla="*/ 250269 h 1195034"/>
                <a:gd name="connsiteX421" fmla="*/ 984094 w 2235439"/>
                <a:gd name="connsiteY421" fmla="*/ 232393 h 1195034"/>
                <a:gd name="connsiteX422" fmla="*/ 879517 w 2235439"/>
                <a:gd name="connsiteY422" fmla="*/ 257420 h 1195034"/>
                <a:gd name="connsiteX423" fmla="*/ 850915 w 2235439"/>
                <a:gd name="connsiteY423" fmla="*/ 275296 h 1195034"/>
                <a:gd name="connsiteX424" fmla="*/ 892030 w 2235439"/>
                <a:gd name="connsiteY424" fmla="*/ 288703 h 1195034"/>
                <a:gd name="connsiteX425" fmla="*/ 850915 w 2235439"/>
                <a:gd name="connsiteY425" fmla="*/ 295854 h 1195034"/>
                <a:gd name="connsiteX426" fmla="*/ 854490 w 2235439"/>
                <a:gd name="connsiteY426" fmla="*/ 303004 h 1195034"/>
                <a:gd name="connsiteX427" fmla="*/ 933146 w 2235439"/>
                <a:gd name="connsiteY427" fmla="*/ 313730 h 1195034"/>
                <a:gd name="connsiteX428" fmla="*/ 844658 w 2235439"/>
                <a:gd name="connsiteY428" fmla="*/ 318199 h 1195034"/>
                <a:gd name="connsiteX429" fmla="*/ 829463 w 2235439"/>
                <a:gd name="connsiteY429" fmla="*/ 332500 h 1195034"/>
                <a:gd name="connsiteX430" fmla="*/ 868791 w 2235439"/>
                <a:gd name="connsiteY430" fmla="*/ 345014 h 1195034"/>
                <a:gd name="connsiteX431" fmla="*/ 886668 w 2235439"/>
                <a:gd name="connsiteY431" fmla="*/ 358421 h 1195034"/>
                <a:gd name="connsiteX432" fmla="*/ 943872 w 2235439"/>
                <a:gd name="connsiteY432" fmla="*/ 355740 h 1195034"/>
                <a:gd name="connsiteX433" fmla="*/ 1031466 w 2235439"/>
                <a:gd name="connsiteY433" fmla="*/ 338757 h 1195034"/>
                <a:gd name="connsiteX434" fmla="*/ 1058281 w 2235439"/>
                <a:gd name="connsiteY434" fmla="*/ 350377 h 1195034"/>
                <a:gd name="connsiteX435" fmla="*/ 1126211 w 2235439"/>
                <a:gd name="connsiteY435" fmla="*/ 350377 h 1195034"/>
                <a:gd name="connsiteX436" fmla="*/ 1138724 w 2235439"/>
                <a:gd name="connsiteY436" fmla="*/ 336076 h 1195034"/>
                <a:gd name="connsiteX437" fmla="*/ 1170008 w 2235439"/>
                <a:gd name="connsiteY437" fmla="*/ 329819 h 1195034"/>
                <a:gd name="connsiteX438" fmla="*/ 1171796 w 2235439"/>
                <a:gd name="connsiteY438" fmla="*/ 315518 h 1195034"/>
                <a:gd name="connsiteX439" fmla="*/ 1142300 w 2235439"/>
                <a:gd name="connsiteY439" fmla="*/ 296748 h 1195034"/>
                <a:gd name="connsiteX440" fmla="*/ 1051130 w 2235439"/>
                <a:gd name="connsiteY440" fmla="*/ 132285 h 1195034"/>
                <a:gd name="connsiteX441" fmla="*/ 978731 w 2235439"/>
                <a:gd name="connsiteY441" fmla="*/ 134967 h 1195034"/>
                <a:gd name="connsiteX442" fmla="*/ 941190 w 2235439"/>
                <a:gd name="connsiteY442" fmla="*/ 153737 h 1195034"/>
                <a:gd name="connsiteX443" fmla="*/ 988563 w 2235439"/>
                <a:gd name="connsiteY443" fmla="*/ 160887 h 1195034"/>
                <a:gd name="connsiteX444" fmla="*/ 1024316 w 2235439"/>
                <a:gd name="connsiteY444" fmla="*/ 150161 h 1195034"/>
                <a:gd name="connsiteX445" fmla="*/ 1076157 w 2235439"/>
                <a:gd name="connsiteY445" fmla="*/ 141223 h 1195034"/>
                <a:gd name="connsiteX446" fmla="*/ 1086883 w 2235439"/>
                <a:gd name="connsiteY446" fmla="*/ 129604 h 1195034"/>
                <a:gd name="connsiteX447" fmla="*/ 1051130 w 2235439"/>
                <a:gd name="connsiteY447" fmla="*/ 132285 h 1195034"/>
                <a:gd name="connsiteX448" fmla="*/ 926889 w 2235439"/>
                <a:gd name="connsiteY448" fmla="*/ 210941 h 1195034"/>
                <a:gd name="connsiteX449" fmla="*/ 910801 w 2235439"/>
                <a:gd name="connsiteY449" fmla="*/ 198428 h 1195034"/>
                <a:gd name="connsiteX450" fmla="*/ 833039 w 2235439"/>
                <a:gd name="connsiteY450" fmla="*/ 205578 h 1195034"/>
                <a:gd name="connsiteX451" fmla="*/ 723993 w 2235439"/>
                <a:gd name="connsiteY451" fmla="*/ 261889 h 1195034"/>
                <a:gd name="connsiteX452" fmla="*/ 733825 w 2235439"/>
                <a:gd name="connsiteY452" fmla="*/ 277977 h 1195034"/>
                <a:gd name="connsiteX453" fmla="*/ 757958 w 2235439"/>
                <a:gd name="connsiteY453" fmla="*/ 287809 h 1195034"/>
                <a:gd name="connsiteX454" fmla="*/ 875048 w 2235439"/>
                <a:gd name="connsiteY454" fmla="*/ 250269 h 1195034"/>
                <a:gd name="connsiteX455" fmla="*/ 984988 w 2235439"/>
                <a:gd name="connsiteY455" fmla="*/ 225242 h 1195034"/>
                <a:gd name="connsiteX456" fmla="*/ 978731 w 2235439"/>
                <a:gd name="connsiteY456" fmla="*/ 207366 h 1195034"/>
                <a:gd name="connsiteX457" fmla="*/ 926889 w 2235439"/>
                <a:gd name="connsiteY457" fmla="*/ 210941 h 1195034"/>
                <a:gd name="connsiteX458" fmla="*/ 66143 w 2235439"/>
                <a:gd name="connsiteY458" fmla="*/ 931359 h 1195034"/>
                <a:gd name="connsiteX459" fmla="*/ 53629 w 2235439"/>
                <a:gd name="connsiteY459" fmla="*/ 917057 h 1195034"/>
                <a:gd name="connsiteX460" fmla="*/ 18770 w 2235439"/>
                <a:gd name="connsiteY460" fmla="*/ 909907 h 1195034"/>
                <a:gd name="connsiteX461" fmla="*/ 17876 w 2235439"/>
                <a:gd name="connsiteY461" fmla="*/ 931359 h 1195034"/>
                <a:gd name="connsiteX462" fmla="*/ 46479 w 2235439"/>
                <a:gd name="connsiteY462" fmla="*/ 968005 h 1195034"/>
                <a:gd name="connsiteX463" fmla="*/ 46479 w 2235439"/>
                <a:gd name="connsiteY463" fmla="*/ 984094 h 1195034"/>
                <a:gd name="connsiteX464" fmla="*/ 71505 w 2235439"/>
                <a:gd name="connsiteY464" fmla="*/ 982306 h 1195034"/>
                <a:gd name="connsiteX465" fmla="*/ 89382 w 2235439"/>
                <a:gd name="connsiteY465" fmla="*/ 976050 h 1195034"/>
                <a:gd name="connsiteX466" fmla="*/ 67036 w 2235439"/>
                <a:gd name="connsiteY466" fmla="*/ 948341 h 1195034"/>
                <a:gd name="connsiteX467" fmla="*/ 66143 w 2235439"/>
                <a:gd name="connsiteY467" fmla="*/ 931359 h 1195034"/>
                <a:gd name="connsiteX468" fmla="*/ 1699148 w 2235439"/>
                <a:gd name="connsiteY468" fmla="*/ 215410 h 1195034"/>
                <a:gd name="connsiteX469" fmla="*/ 1704511 w 2235439"/>
                <a:gd name="connsiteY469" fmla="*/ 239543 h 1195034"/>
                <a:gd name="connsiteX470" fmla="*/ 1741158 w 2235439"/>
                <a:gd name="connsiteY470" fmla="*/ 235074 h 1195034"/>
                <a:gd name="connsiteX471" fmla="*/ 1764397 w 2235439"/>
                <a:gd name="connsiteY471" fmla="*/ 227030 h 1195034"/>
                <a:gd name="connsiteX472" fmla="*/ 1699148 w 2235439"/>
                <a:gd name="connsiteY472" fmla="*/ 215410 h 119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Lst>
              <a:rect l="l" t="t" r="r" b="b"/>
              <a:pathLst>
                <a:path w="2235439" h="1195034">
                  <a:moveTo>
                    <a:pt x="2235439" y="16089"/>
                  </a:moveTo>
                  <a:lnTo>
                    <a:pt x="2160358" y="33071"/>
                  </a:lnTo>
                  <a:lnTo>
                    <a:pt x="2071870" y="52735"/>
                  </a:lnTo>
                  <a:lnTo>
                    <a:pt x="1988745" y="80444"/>
                  </a:lnTo>
                  <a:lnTo>
                    <a:pt x="1943161" y="79550"/>
                  </a:lnTo>
                  <a:lnTo>
                    <a:pt x="1873443" y="105471"/>
                  </a:lnTo>
                  <a:lnTo>
                    <a:pt x="1843947" y="108152"/>
                  </a:lnTo>
                  <a:lnTo>
                    <a:pt x="1801938" y="127816"/>
                  </a:lnTo>
                  <a:lnTo>
                    <a:pt x="1801938" y="140329"/>
                  </a:lnTo>
                  <a:lnTo>
                    <a:pt x="1775123" y="146586"/>
                  </a:lnTo>
                  <a:lnTo>
                    <a:pt x="1729538" y="148374"/>
                  </a:lnTo>
                  <a:lnTo>
                    <a:pt x="1712556" y="143011"/>
                  </a:lnTo>
                  <a:lnTo>
                    <a:pt x="1691104" y="146586"/>
                  </a:lnTo>
                  <a:lnTo>
                    <a:pt x="1601722" y="146586"/>
                  </a:lnTo>
                  <a:lnTo>
                    <a:pt x="1629430" y="131391"/>
                  </a:lnTo>
                  <a:lnTo>
                    <a:pt x="1676803" y="123347"/>
                  </a:lnTo>
                  <a:lnTo>
                    <a:pt x="1680378" y="108152"/>
                  </a:lnTo>
                  <a:lnTo>
                    <a:pt x="1724175" y="110833"/>
                  </a:lnTo>
                  <a:lnTo>
                    <a:pt x="1791212" y="77762"/>
                  </a:lnTo>
                  <a:lnTo>
                    <a:pt x="1784061" y="69718"/>
                  </a:lnTo>
                  <a:lnTo>
                    <a:pt x="1830540" y="46479"/>
                  </a:lnTo>
                  <a:lnTo>
                    <a:pt x="1756353" y="41116"/>
                  </a:lnTo>
                  <a:lnTo>
                    <a:pt x="1733113" y="24133"/>
                  </a:lnTo>
                  <a:lnTo>
                    <a:pt x="1773335" y="25921"/>
                  </a:lnTo>
                  <a:lnTo>
                    <a:pt x="1914558" y="894"/>
                  </a:lnTo>
                  <a:lnTo>
                    <a:pt x="1978020" y="894"/>
                  </a:lnTo>
                  <a:lnTo>
                    <a:pt x="2040587" y="8044"/>
                  </a:lnTo>
                  <a:lnTo>
                    <a:pt x="2112986" y="8938"/>
                  </a:lnTo>
                  <a:lnTo>
                    <a:pt x="2157677" y="2681"/>
                  </a:lnTo>
                  <a:lnTo>
                    <a:pt x="2192536" y="0"/>
                  </a:lnTo>
                  <a:lnTo>
                    <a:pt x="2235439" y="16089"/>
                  </a:lnTo>
                  <a:close/>
                  <a:moveTo>
                    <a:pt x="1874337" y="370935"/>
                  </a:moveTo>
                  <a:lnTo>
                    <a:pt x="1852885" y="353952"/>
                  </a:lnTo>
                  <a:lnTo>
                    <a:pt x="1882381" y="333394"/>
                  </a:lnTo>
                  <a:lnTo>
                    <a:pt x="1861823" y="295854"/>
                  </a:lnTo>
                  <a:lnTo>
                    <a:pt x="1802831" y="275296"/>
                  </a:lnTo>
                  <a:lnTo>
                    <a:pt x="1761716" y="254738"/>
                  </a:lnTo>
                  <a:lnTo>
                    <a:pt x="1712556" y="256526"/>
                  </a:lnTo>
                  <a:lnTo>
                    <a:pt x="1667865" y="246694"/>
                  </a:lnTo>
                  <a:lnTo>
                    <a:pt x="1672334" y="220773"/>
                  </a:lnTo>
                  <a:lnTo>
                    <a:pt x="1610660" y="224348"/>
                  </a:lnTo>
                  <a:lnTo>
                    <a:pt x="1563288" y="256526"/>
                  </a:lnTo>
                  <a:lnTo>
                    <a:pt x="1544518" y="281553"/>
                  </a:lnTo>
                  <a:lnTo>
                    <a:pt x="1554350" y="251163"/>
                  </a:lnTo>
                  <a:lnTo>
                    <a:pt x="1590103" y="220773"/>
                  </a:lnTo>
                  <a:lnTo>
                    <a:pt x="1516809" y="230605"/>
                  </a:lnTo>
                  <a:lnTo>
                    <a:pt x="1471225" y="262783"/>
                  </a:lnTo>
                  <a:lnTo>
                    <a:pt x="1450667" y="292279"/>
                  </a:lnTo>
                  <a:lnTo>
                    <a:pt x="1494464" y="317305"/>
                  </a:lnTo>
                  <a:lnTo>
                    <a:pt x="1529323" y="310155"/>
                  </a:lnTo>
                  <a:lnTo>
                    <a:pt x="1554350" y="319987"/>
                  </a:lnTo>
                  <a:lnTo>
                    <a:pt x="1645519" y="325350"/>
                  </a:lnTo>
                  <a:lnTo>
                    <a:pt x="1654458" y="314624"/>
                  </a:lnTo>
                  <a:lnTo>
                    <a:pt x="1693786" y="357527"/>
                  </a:lnTo>
                  <a:lnTo>
                    <a:pt x="1718812" y="369147"/>
                  </a:lnTo>
                  <a:lnTo>
                    <a:pt x="1726857" y="381660"/>
                  </a:lnTo>
                  <a:lnTo>
                    <a:pt x="1664289" y="441546"/>
                  </a:lnTo>
                  <a:lnTo>
                    <a:pt x="1633900" y="457635"/>
                  </a:lnTo>
                  <a:lnTo>
                    <a:pt x="1583846" y="447803"/>
                  </a:lnTo>
                  <a:lnTo>
                    <a:pt x="1555244" y="477299"/>
                  </a:lnTo>
                  <a:lnTo>
                    <a:pt x="1576695" y="479087"/>
                  </a:lnTo>
                  <a:lnTo>
                    <a:pt x="1603510" y="485343"/>
                  </a:lnTo>
                  <a:lnTo>
                    <a:pt x="1651776" y="479980"/>
                  </a:lnTo>
                  <a:lnTo>
                    <a:pt x="1680378" y="526459"/>
                  </a:lnTo>
                  <a:lnTo>
                    <a:pt x="1765291" y="555061"/>
                  </a:lnTo>
                  <a:lnTo>
                    <a:pt x="1750096" y="528247"/>
                  </a:lnTo>
                  <a:lnTo>
                    <a:pt x="1741158" y="502326"/>
                  </a:lnTo>
                  <a:lnTo>
                    <a:pt x="1793893" y="528247"/>
                  </a:lnTo>
                  <a:lnTo>
                    <a:pt x="1818920" y="516627"/>
                  </a:lnTo>
                  <a:lnTo>
                    <a:pt x="1829646" y="484449"/>
                  </a:lnTo>
                  <a:lnTo>
                    <a:pt x="1814451" y="461210"/>
                  </a:lnTo>
                  <a:lnTo>
                    <a:pt x="1788530" y="427245"/>
                  </a:lnTo>
                  <a:lnTo>
                    <a:pt x="1844841" y="425457"/>
                  </a:lnTo>
                  <a:lnTo>
                    <a:pt x="1880593" y="470148"/>
                  </a:lnTo>
                  <a:lnTo>
                    <a:pt x="1936904" y="420095"/>
                  </a:lnTo>
                  <a:lnTo>
                    <a:pt x="1926178" y="396855"/>
                  </a:lnTo>
                  <a:lnTo>
                    <a:pt x="1874337" y="370935"/>
                  </a:lnTo>
                  <a:close/>
                  <a:moveTo>
                    <a:pt x="1883275" y="939403"/>
                  </a:moveTo>
                  <a:lnTo>
                    <a:pt x="1843947" y="951023"/>
                  </a:lnTo>
                  <a:lnTo>
                    <a:pt x="1835009" y="934934"/>
                  </a:lnTo>
                  <a:lnTo>
                    <a:pt x="1826070" y="921527"/>
                  </a:lnTo>
                  <a:lnTo>
                    <a:pt x="1847522" y="906332"/>
                  </a:lnTo>
                  <a:lnTo>
                    <a:pt x="1857354" y="885774"/>
                  </a:lnTo>
                  <a:lnTo>
                    <a:pt x="1831433" y="891137"/>
                  </a:lnTo>
                  <a:lnTo>
                    <a:pt x="1765291" y="969793"/>
                  </a:lnTo>
                  <a:lnTo>
                    <a:pt x="1723281" y="1007333"/>
                  </a:lnTo>
                  <a:lnTo>
                    <a:pt x="1779592" y="1010908"/>
                  </a:lnTo>
                  <a:lnTo>
                    <a:pt x="1816238" y="1002864"/>
                  </a:lnTo>
                  <a:lnTo>
                    <a:pt x="1837690" y="1010908"/>
                  </a:lnTo>
                  <a:lnTo>
                    <a:pt x="1841265" y="1022528"/>
                  </a:lnTo>
                  <a:lnTo>
                    <a:pt x="1876124" y="1032360"/>
                  </a:lnTo>
                  <a:lnTo>
                    <a:pt x="1889532" y="1010015"/>
                  </a:lnTo>
                  <a:lnTo>
                    <a:pt x="1873443" y="1001970"/>
                  </a:lnTo>
                  <a:lnTo>
                    <a:pt x="1883275" y="980519"/>
                  </a:lnTo>
                  <a:lnTo>
                    <a:pt x="1883275" y="964430"/>
                  </a:lnTo>
                  <a:lnTo>
                    <a:pt x="1892213" y="944766"/>
                  </a:lnTo>
                  <a:lnTo>
                    <a:pt x="1883275" y="939403"/>
                  </a:lnTo>
                  <a:close/>
                  <a:moveTo>
                    <a:pt x="1854673" y="804436"/>
                  </a:moveTo>
                  <a:lnTo>
                    <a:pt x="1856460" y="782091"/>
                  </a:lnTo>
                  <a:lnTo>
                    <a:pt x="1808194" y="762427"/>
                  </a:lnTo>
                  <a:lnTo>
                    <a:pt x="1786743" y="722205"/>
                  </a:lnTo>
                  <a:lnTo>
                    <a:pt x="1794787" y="714161"/>
                  </a:lnTo>
                  <a:lnTo>
                    <a:pt x="1797468" y="693603"/>
                  </a:lnTo>
                  <a:lnTo>
                    <a:pt x="1769760" y="611372"/>
                  </a:lnTo>
                  <a:lnTo>
                    <a:pt x="1721494" y="644443"/>
                  </a:lnTo>
                  <a:lnTo>
                    <a:pt x="1681272" y="663213"/>
                  </a:lnTo>
                  <a:lnTo>
                    <a:pt x="1650882" y="648018"/>
                  </a:lnTo>
                  <a:lnTo>
                    <a:pt x="1645519" y="626567"/>
                  </a:lnTo>
                  <a:lnTo>
                    <a:pt x="1665183" y="590814"/>
                  </a:lnTo>
                  <a:lnTo>
                    <a:pt x="1631218" y="567575"/>
                  </a:lnTo>
                  <a:lnTo>
                    <a:pt x="1603510" y="539866"/>
                  </a:lnTo>
                  <a:lnTo>
                    <a:pt x="1589209" y="547911"/>
                  </a:lnTo>
                  <a:lnTo>
                    <a:pt x="1524854" y="532716"/>
                  </a:lnTo>
                  <a:lnTo>
                    <a:pt x="1500721" y="544335"/>
                  </a:lnTo>
                  <a:lnTo>
                    <a:pt x="1494464" y="565787"/>
                  </a:lnTo>
                  <a:lnTo>
                    <a:pt x="1478375" y="583663"/>
                  </a:lnTo>
                  <a:lnTo>
                    <a:pt x="1469437" y="625673"/>
                  </a:lnTo>
                  <a:lnTo>
                    <a:pt x="1423852" y="653381"/>
                  </a:lnTo>
                  <a:lnTo>
                    <a:pt x="1442623" y="684665"/>
                  </a:lnTo>
                  <a:lnTo>
                    <a:pt x="1401507" y="739188"/>
                  </a:lnTo>
                  <a:lnTo>
                    <a:pt x="1318382" y="777622"/>
                  </a:lnTo>
                  <a:lnTo>
                    <a:pt x="1317488" y="799967"/>
                  </a:lnTo>
                  <a:lnTo>
                    <a:pt x="1307656" y="818737"/>
                  </a:lnTo>
                  <a:lnTo>
                    <a:pt x="1305868" y="848233"/>
                  </a:lnTo>
                  <a:lnTo>
                    <a:pt x="1289780" y="867897"/>
                  </a:lnTo>
                  <a:lnTo>
                    <a:pt x="1272797" y="867897"/>
                  </a:lnTo>
                  <a:lnTo>
                    <a:pt x="1247770" y="883092"/>
                  </a:lnTo>
                  <a:lnTo>
                    <a:pt x="1227212" y="852703"/>
                  </a:lnTo>
                  <a:lnTo>
                    <a:pt x="1227212" y="822313"/>
                  </a:lnTo>
                  <a:lnTo>
                    <a:pt x="1240620" y="795498"/>
                  </a:lnTo>
                  <a:lnTo>
                    <a:pt x="1260284" y="764215"/>
                  </a:lnTo>
                  <a:lnTo>
                    <a:pt x="1238832" y="758852"/>
                  </a:lnTo>
                  <a:lnTo>
                    <a:pt x="1204867" y="758852"/>
                  </a:lnTo>
                  <a:lnTo>
                    <a:pt x="1150344" y="729356"/>
                  </a:lnTo>
                  <a:lnTo>
                    <a:pt x="1140512" y="714161"/>
                  </a:lnTo>
                  <a:lnTo>
                    <a:pt x="1092246" y="696284"/>
                  </a:lnTo>
                  <a:lnTo>
                    <a:pt x="1058281" y="699860"/>
                  </a:lnTo>
                  <a:lnTo>
                    <a:pt x="1069900" y="651593"/>
                  </a:lnTo>
                  <a:lnTo>
                    <a:pt x="1043086" y="649806"/>
                  </a:lnTo>
                  <a:lnTo>
                    <a:pt x="1081520" y="591708"/>
                  </a:lnTo>
                  <a:lnTo>
                    <a:pt x="1132468" y="553273"/>
                  </a:lnTo>
                  <a:lnTo>
                    <a:pt x="1194141" y="529140"/>
                  </a:lnTo>
                  <a:lnTo>
                    <a:pt x="1227212" y="526459"/>
                  </a:lnTo>
                  <a:lnTo>
                    <a:pt x="1234363" y="513945"/>
                  </a:lnTo>
                  <a:lnTo>
                    <a:pt x="1251346" y="511264"/>
                  </a:lnTo>
                  <a:lnTo>
                    <a:pt x="1255815" y="503220"/>
                  </a:lnTo>
                  <a:lnTo>
                    <a:pt x="1351453" y="458529"/>
                  </a:lnTo>
                  <a:lnTo>
                    <a:pt x="1355922" y="446909"/>
                  </a:lnTo>
                  <a:lnTo>
                    <a:pt x="1380055" y="443334"/>
                  </a:lnTo>
                  <a:lnTo>
                    <a:pt x="1395250" y="424564"/>
                  </a:lnTo>
                  <a:lnTo>
                    <a:pt x="1422065" y="424564"/>
                  </a:lnTo>
                  <a:lnTo>
                    <a:pt x="1451561" y="416519"/>
                  </a:lnTo>
                  <a:lnTo>
                    <a:pt x="1472119" y="427245"/>
                  </a:lnTo>
                  <a:lnTo>
                    <a:pt x="1534686" y="389705"/>
                  </a:lnTo>
                  <a:lnTo>
                    <a:pt x="1536473" y="371828"/>
                  </a:lnTo>
                  <a:lnTo>
                    <a:pt x="1556137" y="361996"/>
                  </a:lnTo>
                  <a:lnTo>
                    <a:pt x="1572226" y="341439"/>
                  </a:lnTo>
                  <a:lnTo>
                    <a:pt x="1547199" y="326244"/>
                  </a:lnTo>
                  <a:lnTo>
                    <a:pt x="1506084" y="326244"/>
                  </a:lnTo>
                  <a:lnTo>
                    <a:pt x="1435472" y="388811"/>
                  </a:lnTo>
                  <a:lnTo>
                    <a:pt x="1408657" y="395068"/>
                  </a:lnTo>
                  <a:lnTo>
                    <a:pt x="1399719" y="380767"/>
                  </a:lnTo>
                  <a:lnTo>
                    <a:pt x="1420277" y="361996"/>
                  </a:lnTo>
                  <a:lnTo>
                    <a:pt x="1423852" y="350377"/>
                  </a:lnTo>
                  <a:lnTo>
                    <a:pt x="1409551" y="341439"/>
                  </a:lnTo>
                  <a:lnTo>
                    <a:pt x="1378268" y="361103"/>
                  </a:lnTo>
                  <a:lnTo>
                    <a:pt x="1383630" y="333394"/>
                  </a:lnTo>
                  <a:lnTo>
                    <a:pt x="1358604" y="324456"/>
                  </a:lnTo>
                  <a:lnTo>
                    <a:pt x="1381843" y="308367"/>
                  </a:lnTo>
                  <a:lnTo>
                    <a:pt x="1381843" y="276190"/>
                  </a:lnTo>
                  <a:lnTo>
                    <a:pt x="1366648" y="268145"/>
                  </a:lnTo>
                  <a:lnTo>
                    <a:pt x="1343409" y="276190"/>
                  </a:lnTo>
                  <a:lnTo>
                    <a:pt x="1309444" y="289597"/>
                  </a:lnTo>
                  <a:lnTo>
                    <a:pt x="1287098" y="320881"/>
                  </a:lnTo>
                  <a:lnTo>
                    <a:pt x="1304975" y="335182"/>
                  </a:lnTo>
                  <a:lnTo>
                    <a:pt x="1287992" y="361103"/>
                  </a:lnTo>
                  <a:lnTo>
                    <a:pt x="1231681" y="385236"/>
                  </a:lnTo>
                  <a:lnTo>
                    <a:pt x="1233469" y="374510"/>
                  </a:lnTo>
                  <a:lnTo>
                    <a:pt x="1188778" y="368253"/>
                  </a:lnTo>
                  <a:lnTo>
                    <a:pt x="1179840" y="378085"/>
                  </a:lnTo>
                  <a:lnTo>
                    <a:pt x="1069900" y="376297"/>
                  </a:lnTo>
                  <a:lnTo>
                    <a:pt x="1045767" y="355740"/>
                  </a:lnTo>
                  <a:lnTo>
                    <a:pt x="981412" y="362890"/>
                  </a:lnTo>
                  <a:lnTo>
                    <a:pt x="947447" y="380767"/>
                  </a:lnTo>
                  <a:lnTo>
                    <a:pt x="929571" y="373616"/>
                  </a:lnTo>
                  <a:lnTo>
                    <a:pt x="905438" y="381660"/>
                  </a:lnTo>
                  <a:lnTo>
                    <a:pt x="833039" y="386129"/>
                  </a:lnTo>
                  <a:lnTo>
                    <a:pt x="828569" y="370041"/>
                  </a:lnTo>
                  <a:lnTo>
                    <a:pt x="847340" y="361103"/>
                  </a:lnTo>
                  <a:lnTo>
                    <a:pt x="831251" y="348589"/>
                  </a:lnTo>
                  <a:lnTo>
                    <a:pt x="791923" y="351271"/>
                  </a:lnTo>
                  <a:lnTo>
                    <a:pt x="755276" y="328031"/>
                  </a:lnTo>
                  <a:lnTo>
                    <a:pt x="691815" y="327137"/>
                  </a:lnTo>
                  <a:lnTo>
                    <a:pt x="680196" y="323562"/>
                  </a:lnTo>
                  <a:lnTo>
                    <a:pt x="664107" y="333394"/>
                  </a:lnTo>
                  <a:lnTo>
                    <a:pt x="633717" y="330713"/>
                  </a:lnTo>
                  <a:lnTo>
                    <a:pt x="630142" y="307473"/>
                  </a:lnTo>
                  <a:lnTo>
                    <a:pt x="602433" y="318199"/>
                  </a:lnTo>
                  <a:lnTo>
                    <a:pt x="563999" y="314624"/>
                  </a:lnTo>
                  <a:lnTo>
                    <a:pt x="488919" y="328925"/>
                  </a:lnTo>
                  <a:lnTo>
                    <a:pt x="436183" y="333394"/>
                  </a:lnTo>
                  <a:lnTo>
                    <a:pt x="388811" y="345908"/>
                  </a:lnTo>
                  <a:lnTo>
                    <a:pt x="366465" y="330713"/>
                  </a:lnTo>
                  <a:lnTo>
                    <a:pt x="332500" y="329819"/>
                  </a:lnTo>
                  <a:lnTo>
                    <a:pt x="324456" y="325350"/>
                  </a:lnTo>
                  <a:lnTo>
                    <a:pt x="0" y="594389"/>
                  </a:lnTo>
                  <a:lnTo>
                    <a:pt x="33965" y="597964"/>
                  </a:lnTo>
                  <a:lnTo>
                    <a:pt x="32177" y="613159"/>
                  </a:lnTo>
                  <a:lnTo>
                    <a:pt x="42903" y="636399"/>
                  </a:lnTo>
                  <a:lnTo>
                    <a:pt x="102789" y="614947"/>
                  </a:lnTo>
                  <a:lnTo>
                    <a:pt x="93851" y="703435"/>
                  </a:lnTo>
                  <a:lnTo>
                    <a:pt x="116196" y="736506"/>
                  </a:lnTo>
                  <a:lnTo>
                    <a:pt x="106364" y="747232"/>
                  </a:lnTo>
                  <a:lnTo>
                    <a:pt x="92957" y="755276"/>
                  </a:lnTo>
                  <a:lnTo>
                    <a:pt x="81337" y="771365"/>
                  </a:lnTo>
                  <a:lnTo>
                    <a:pt x="67036" y="772259"/>
                  </a:lnTo>
                  <a:lnTo>
                    <a:pt x="51841" y="793711"/>
                  </a:lnTo>
                  <a:lnTo>
                    <a:pt x="54523" y="853596"/>
                  </a:lnTo>
                  <a:lnTo>
                    <a:pt x="43797" y="876836"/>
                  </a:lnTo>
                  <a:lnTo>
                    <a:pt x="41116" y="895606"/>
                  </a:lnTo>
                  <a:lnTo>
                    <a:pt x="69718" y="905438"/>
                  </a:lnTo>
                  <a:lnTo>
                    <a:pt x="91169" y="933146"/>
                  </a:lnTo>
                  <a:lnTo>
                    <a:pt x="108152" y="961748"/>
                  </a:lnTo>
                  <a:lnTo>
                    <a:pt x="821419" y="961748"/>
                  </a:lnTo>
                  <a:lnTo>
                    <a:pt x="837508" y="947447"/>
                  </a:lnTo>
                  <a:lnTo>
                    <a:pt x="839295" y="969793"/>
                  </a:lnTo>
                  <a:lnTo>
                    <a:pt x="867004" y="976943"/>
                  </a:lnTo>
                  <a:lnTo>
                    <a:pt x="875942" y="971580"/>
                  </a:lnTo>
                  <a:lnTo>
                    <a:pt x="910801" y="990351"/>
                  </a:lnTo>
                  <a:lnTo>
                    <a:pt x="935828" y="990351"/>
                  </a:lnTo>
                  <a:lnTo>
                    <a:pt x="948341" y="996607"/>
                  </a:lnTo>
                  <a:lnTo>
                    <a:pt x="996607" y="973368"/>
                  </a:lnTo>
                  <a:lnTo>
                    <a:pt x="1043980" y="969793"/>
                  </a:lnTo>
                  <a:lnTo>
                    <a:pt x="1049343" y="986775"/>
                  </a:lnTo>
                  <a:lnTo>
                    <a:pt x="1072582" y="995713"/>
                  </a:lnTo>
                  <a:lnTo>
                    <a:pt x="1063644" y="1022528"/>
                  </a:lnTo>
                  <a:lnTo>
                    <a:pt x="1075263" y="1047555"/>
                  </a:lnTo>
                  <a:lnTo>
                    <a:pt x="1128892" y="1056493"/>
                  </a:lnTo>
                  <a:lnTo>
                    <a:pt x="1148556" y="1070794"/>
                  </a:lnTo>
                  <a:lnTo>
                    <a:pt x="1151238" y="1099396"/>
                  </a:lnTo>
                  <a:lnTo>
                    <a:pt x="1137831" y="1109228"/>
                  </a:lnTo>
                  <a:lnTo>
                    <a:pt x="1123530" y="1088671"/>
                  </a:lnTo>
                  <a:lnTo>
                    <a:pt x="1116379" y="1104759"/>
                  </a:lnTo>
                  <a:lnTo>
                    <a:pt x="1099396" y="1114591"/>
                  </a:lnTo>
                  <a:lnTo>
                    <a:pt x="1052918" y="1171796"/>
                  </a:lnTo>
                  <a:lnTo>
                    <a:pt x="1031466" y="1190566"/>
                  </a:lnTo>
                  <a:lnTo>
                    <a:pt x="1054706" y="1195035"/>
                  </a:lnTo>
                  <a:lnTo>
                    <a:pt x="1084201" y="1178946"/>
                  </a:lnTo>
                  <a:lnTo>
                    <a:pt x="1093140" y="1173583"/>
                  </a:lnTo>
                  <a:lnTo>
                    <a:pt x="1103866" y="1165539"/>
                  </a:lnTo>
                  <a:lnTo>
                    <a:pt x="1149450" y="1160176"/>
                  </a:lnTo>
                  <a:lnTo>
                    <a:pt x="1157495" y="1149450"/>
                  </a:lnTo>
                  <a:lnTo>
                    <a:pt x="1161070" y="1132468"/>
                  </a:lnTo>
                  <a:lnTo>
                    <a:pt x="1227212" y="1132468"/>
                  </a:lnTo>
                  <a:lnTo>
                    <a:pt x="1244195" y="1111016"/>
                  </a:lnTo>
                  <a:lnTo>
                    <a:pt x="1294249" y="1089564"/>
                  </a:lnTo>
                  <a:lnTo>
                    <a:pt x="1338940" y="1090458"/>
                  </a:lnTo>
                  <a:lnTo>
                    <a:pt x="1371117" y="1091352"/>
                  </a:lnTo>
                  <a:lnTo>
                    <a:pt x="1395250" y="1081520"/>
                  </a:lnTo>
                  <a:lnTo>
                    <a:pt x="1426534" y="1059175"/>
                  </a:lnTo>
                  <a:lnTo>
                    <a:pt x="1427428" y="1048449"/>
                  </a:lnTo>
                  <a:lnTo>
                    <a:pt x="1464074" y="1015377"/>
                  </a:lnTo>
                  <a:lnTo>
                    <a:pt x="1498039" y="1020740"/>
                  </a:lnTo>
                  <a:lnTo>
                    <a:pt x="1500721" y="1035041"/>
                  </a:lnTo>
                  <a:lnTo>
                    <a:pt x="1490889" y="1057387"/>
                  </a:lnTo>
                  <a:lnTo>
                    <a:pt x="1496252" y="1074370"/>
                  </a:lnTo>
                  <a:lnTo>
                    <a:pt x="1497146" y="1090458"/>
                  </a:lnTo>
                  <a:lnTo>
                    <a:pt x="1570439" y="1065431"/>
                  </a:lnTo>
                  <a:lnTo>
                    <a:pt x="1570439" y="1081520"/>
                  </a:lnTo>
                  <a:lnTo>
                    <a:pt x="1547199" y="1089564"/>
                  </a:lnTo>
                  <a:lnTo>
                    <a:pt x="1512340" y="1121742"/>
                  </a:lnTo>
                  <a:lnTo>
                    <a:pt x="1512340" y="1136043"/>
                  </a:lnTo>
                  <a:lnTo>
                    <a:pt x="1526641" y="1141406"/>
                  </a:lnTo>
                  <a:lnTo>
                    <a:pt x="1562394" y="1101184"/>
                  </a:lnTo>
                  <a:lnTo>
                    <a:pt x="1592784" y="1102972"/>
                  </a:lnTo>
                  <a:lnTo>
                    <a:pt x="1655351" y="1077945"/>
                  </a:lnTo>
                  <a:lnTo>
                    <a:pt x="1637475" y="1068113"/>
                  </a:lnTo>
                  <a:lnTo>
                    <a:pt x="1605297" y="1060962"/>
                  </a:lnTo>
                  <a:lnTo>
                    <a:pt x="1585633" y="1044873"/>
                  </a:lnTo>
                  <a:lnTo>
                    <a:pt x="1583846" y="1026997"/>
                  </a:lnTo>
                  <a:lnTo>
                    <a:pt x="1578483" y="1013590"/>
                  </a:lnTo>
                  <a:lnTo>
                    <a:pt x="1587421" y="999289"/>
                  </a:lnTo>
                  <a:lnTo>
                    <a:pt x="1570439" y="990351"/>
                  </a:lnTo>
                  <a:lnTo>
                    <a:pt x="1610660" y="972474"/>
                  </a:lnTo>
                  <a:lnTo>
                    <a:pt x="1613342" y="963536"/>
                  </a:lnTo>
                  <a:lnTo>
                    <a:pt x="1592784" y="952810"/>
                  </a:lnTo>
                  <a:lnTo>
                    <a:pt x="1541836" y="955492"/>
                  </a:lnTo>
                  <a:lnTo>
                    <a:pt x="1502508" y="977837"/>
                  </a:lnTo>
                  <a:lnTo>
                    <a:pt x="1431003" y="1017165"/>
                  </a:lnTo>
                  <a:lnTo>
                    <a:pt x="1464074" y="993032"/>
                  </a:lnTo>
                  <a:lnTo>
                    <a:pt x="1494464" y="957279"/>
                  </a:lnTo>
                  <a:lnTo>
                    <a:pt x="1542730" y="939403"/>
                  </a:lnTo>
                  <a:lnTo>
                    <a:pt x="1567757" y="922420"/>
                  </a:lnTo>
                  <a:lnTo>
                    <a:pt x="1628537" y="925996"/>
                  </a:lnTo>
                  <a:lnTo>
                    <a:pt x="1669652" y="920633"/>
                  </a:lnTo>
                  <a:lnTo>
                    <a:pt x="1721494" y="925996"/>
                  </a:lnTo>
                  <a:lnTo>
                    <a:pt x="1804619" y="880411"/>
                  </a:lnTo>
                  <a:lnTo>
                    <a:pt x="1851098" y="879517"/>
                  </a:lnTo>
                  <a:lnTo>
                    <a:pt x="1869868" y="862535"/>
                  </a:lnTo>
                  <a:lnTo>
                    <a:pt x="1879700" y="822313"/>
                  </a:lnTo>
                  <a:lnTo>
                    <a:pt x="1854673" y="804436"/>
                  </a:lnTo>
                  <a:close/>
                  <a:moveTo>
                    <a:pt x="1729538" y="64355"/>
                  </a:moveTo>
                  <a:lnTo>
                    <a:pt x="1713449" y="50054"/>
                  </a:lnTo>
                  <a:lnTo>
                    <a:pt x="1682166" y="41116"/>
                  </a:lnTo>
                  <a:lnTo>
                    <a:pt x="1589209" y="76868"/>
                  </a:lnTo>
                  <a:lnTo>
                    <a:pt x="1608873" y="101895"/>
                  </a:lnTo>
                  <a:lnTo>
                    <a:pt x="1680378" y="93851"/>
                  </a:lnTo>
                  <a:lnTo>
                    <a:pt x="1757247" y="79550"/>
                  </a:lnTo>
                  <a:lnTo>
                    <a:pt x="1729538" y="64355"/>
                  </a:lnTo>
                  <a:close/>
                  <a:moveTo>
                    <a:pt x="1695573" y="160887"/>
                  </a:moveTo>
                  <a:lnTo>
                    <a:pt x="1675015" y="167144"/>
                  </a:lnTo>
                  <a:lnTo>
                    <a:pt x="1583846" y="161781"/>
                  </a:lnTo>
                  <a:lnTo>
                    <a:pt x="1572226" y="145692"/>
                  </a:lnTo>
                  <a:lnTo>
                    <a:pt x="1548093" y="147480"/>
                  </a:lnTo>
                  <a:lnTo>
                    <a:pt x="1532004" y="166250"/>
                  </a:lnTo>
                  <a:lnTo>
                    <a:pt x="1510553" y="181445"/>
                  </a:lnTo>
                  <a:lnTo>
                    <a:pt x="1582952" y="186808"/>
                  </a:lnTo>
                  <a:lnTo>
                    <a:pt x="1628537" y="201109"/>
                  </a:lnTo>
                  <a:lnTo>
                    <a:pt x="1673228" y="201109"/>
                  </a:lnTo>
                  <a:lnTo>
                    <a:pt x="1704511" y="198428"/>
                  </a:lnTo>
                  <a:lnTo>
                    <a:pt x="1726857" y="184127"/>
                  </a:lnTo>
                  <a:lnTo>
                    <a:pt x="1740264" y="163569"/>
                  </a:lnTo>
                  <a:lnTo>
                    <a:pt x="1695573" y="160887"/>
                  </a:lnTo>
                  <a:close/>
                  <a:moveTo>
                    <a:pt x="1511447" y="97426"/>
                  </a:moveTo>
                  <a:lnTo>
                    <a:pt x="1493570" y="100108"/>
                  </a:lnTo>
                  <a:lnTo>
                    <a:pt x="1511447" y="115303"/>
                  </a:lnTo>
                  <a:lnTo>
                    <a:pt x="1537367" y="116196"/>
                  </a:lnTo>
                  <a:lnTo>
                    <a:pt x="1543624" y="110833"/>
                  </a:lnTo>
                  <a:lnTo>
                    <a:pt x="1511447" y="97426"/>
                  </a:lnTo>
                  <a:close/>
                  <a:moveTo>
                    <a:pt x="1497146" y="135860"/>
                  </a:moveTo>
                  <a:lnTo>
                    <a:pt x="1462287" y="143011"/>
                  </a:lnTo>
                  <a:lnTo>
                    <a:pt x="1506977" y="149268"/>
                  </a:lnTo>
                  <a:lnTo>
                    <a:pt x="1517703" y="142117"/>
                  </a:lnTo>
                  <a:lnTo>
                    <a:pt x="1497146" y="135860"/>
                  </a:lnTo>
                  <a:close/>
                  <a:moveTo>
                    <a:pt x="1416702" y="213623"/>
                  </a:moveTo>
                  <a:lnTo>
                    <a:pt x="1373799" y="241331"/>
                  </a:lnTo>
                  <a:lnTo>
                    <a:pt x="1366648" y="256526"/>
                  </a:lnTo>
                  <a:lnTo>
                    <a:pt x="1402401" y="246694"/>
                  </a:lnTo>
                  <a:lnTo>
                    <a:pt x="1448879" y="245800"/>
                  </a:lnTo>
                  <a:lnTo>
                    <a:pt x="1466756" y="236862"/>
                  </a:lnTo>
                  <a:lnTo>
                    <a:pt x="1492676" y="217198"/>
                  </a:lnTo>
                  <a:lnTo>
                    <a:pt x="1416702" y="213623"/>
                  </a:lnTo>
                  <a:close/>
                  <a:moveTo>
                    <a:pt x="1449773" y="175188"/>
                  </a:moveTo>
                  <a:lnTo>
                    <a:pt x="1429215" y="185020"/>
                  </a:lnTo>
                  <a:lnTo>
                    <a:pt x="1447986" y="195746"/>
                  </a:lnTo>
                  <a:lnTo>
                    <a:pt x="1473906" y="194852"/>
                  </a:lnTo>
                  <a:lnTo>
                    <a:pt x="1473012" y="177870"/>
                  </a:lnTo>
                  <a:lnTo>
                    <a:pt x="1449773" y="175188"/>
                  </a:lnTo>
                  <a:close/>
                  <a:moveTo>
                    <a:pt x="1431003" y="443334"/>
                  </a:moveTo>
                  <a:lnTo>
                    <a:pt x="1395250" y="439759"/>
                  </a:lnTo>
                  <a:lnTo>
                    <a:pt x="1376480" y="456741"/>
                  </a:lnTo>
                  <a:lnTo>
                    <a:pt x="1341621" y="496069"/>
                  </a:lnTo>
                  <a:lnTo>
                    <a:pt x="1355028" y="514839"/>
                  </a:lnTo>
                  <a:lnTo>
                    <a:pt x="1412233" y="490706"/>
                  </a:lnTo>
                  <a:lnTo>
                    <a:pt x="1449773" y="503220"/>
                  </a:lnTo>
                  <a:lnTo>
                    <a:pt x="1463180" y="490706"/>
                  </a:lnTo>
                  <a:lnTo>
                    <a:pt x="1447092" y="471042"/>
                  </a:lnTo>
                  <a:lnTo>
                    <a:pt x="1431003" y="443334"/>
                  </a:lnTo>
                  <a:close/>
                  <a:moveTo>
                    <a:pt x="1416702" y="87594"/>
                  </a:moveTo>
                  <a:lnTo>
                    <a:pt x="1416702" y="79550"/>
                  </a:lnTo>
                  <a:lnTo>
                    <a:pt x="1389887" y="84019"/>
                  </a:lnTo>
                  <a:lnTo>
                    <a:pt x="1410445" y="101001"/>
                  </a:lnTo>
                  <a:lnTo>
                    <a:pt x="1447986" y="112621"/>
                  </a:lnTo>
                  <a:lnTo>
                    <a:pt x="1461393" y="100108"/>
                  </a:lnTo>
                  <a:lnTo>
                    <a:pt x="1416702" y="87594"/>
                  </a:lnTo>
                  <a:close/>
                  <a:moveTo>
                    <a:pt x="1396144" y="145692"/>
                  </a:moveTo>
                  <a:lnTo>
                    <a:pt x="1367542" y="146586"/>
                  </a:lnTo>
                  <a:lnTo>
                    <a:pt x="1346984" y="173401"/>
                  </a:lnTo>
                  <a:lnTo>
                    <a:pt x="1379161" y="178764"/>
                  </a:lnTo>
                  <a:lnTo>
                    <a:pt x="1417596" y="161781"/>
                  </a:lnTo>
                  <a:lnTo>
                    <a:pt x="1432790" y="146586"/>
                  </a:lnTo>
                  <a:lnTo>
                    <a:pt x="1396144" y="145692"/>
                  </a:lnTo>
                  <a:close/>
                  <a:moveTo>
                    <a:pt x="1319276" y="214516"/>
                  </a:moveTo>
                  <a:lnTo>
                    <a:pt x="1289780" y="209153"/>
                  </a:lnTo>
                  <a:lnTo>
                    <a:pt x="1273691" y="224348"/>
                  </a:lnTo>
                  <a:lnTo>
                    <a:pt x="1272797" y="236862"/>
                  </a:lnTo>
                  <a:lnTo>
                    <a:pt x="1236151" y="243119"/>
                  </a:lnTo>
                  <a:lnTo>
                    <a:pt x="1229894" y="262783"/>
                  </a:lnTo>
                  <a:lnTo>
                    <a:pt x="1273691" y="284234"/>
                  </a:lnTo>
                  <a:lnTo>
                    <a:pt x="1335364" y="260101"/>
                  </a:lnTo>
                  <a:lnTo>
                    <a:pt x="1339833" y="229711"/>
                  </a:lnTo>
                  <a:lnTo>
                    <a:pt x="1355028" y="213623"/>
                  </a:lnTo>
                  <a:lnTo>
                    <a:pt x="1319276" y="213623"/>
                  </a:lnTo>
                  <a:lnTo>
                    <a:pt x="1319276" y="214516"/>
                  </a:lnTo>
                  <a:close/>
                  <a:moveTo>
                    <a:pt x="1295143" y="147480"/>
                  </a:moveTo>
                  <a:lnTo>
                    <a:pt x="1308550" y="161781"/>
                  </a:lnTo>
                  <a:lnTo>
                    <a:pt x="1328214" y="163569"/>
                  </a:lnTo>
                  <a:lnTo>
                    <a:pt x="1328214" y="148374"/>
                  </a:lnTo>
                  <a:lnTo>
                    <a:pt x="1295143" y="147480"/>
                  </a:lnTo>
                  <a:close/>
                  <a:moveTo>
                    <a:pt x="1229894" y="328925"/>
                  </a:moveTo>
                  <a:lnTo>
                    <a:pt x="1175371" y="349483"/>
                  </a:lnTo>
                  <a:lnTo>
                    <a:pt x="1233469" y="356633"/>
                  </a:lnTo>
                  <a:lnTo>
                    <a:pt x="1259390" y="342332"/>
                  </a:lnTo>
                  <a:lnTo>
                    <a:pt x="1229894" y="328925"/>
                  </a:lnTo>
                  <a:close/>
                  <a:moveTo>
                    <a:pt x="1221849" y="168932"/>
                  </a:moveTo>
                  <a:lnTo>
                    <a:pt x="1221849" y="148374"/>
                  </a:lnTo>
                  <a:lnTo>
                    <a:pt x="1195035" y="148374"/>
                  </a:lnTo>
                  <a:lnTo>
                    <a:pt x="1170008" y="177870"/>
                  </a:lnTo>
                  <a:lnTo>
                    <a:pt x="1105653" y="146586"/>
                  </a:lnTo>
                  <a:lnTo>
                    <a:pt x="1060068" y="157312"/>
                  </a:lnTo>
                  <a:lnTo>
                    <a:pt x="1018953" y="185914"/>
                  </a:lnTo>
                  <a:cubicBezTo>
                    <a:pt x="1023422" y="185914"/>
                    <a:pt x="1058281" y="184127"/>
                    <a:pt x="1058281" y="184127"/>
                  </a:cubicBezTo>
                  <a:lnTo>
                    <a:pt x="1084201" y="192171"/>
                  </a:lnTo>
                  <a:lnTo>
                    <a:pt x="1228106" y="186808"/>
                  </a:lnTo>
                  <a:lnTo>
                    <a:pt x="1254921" y="161781"/>
                  </a:lnTo>
                  <a:lnTo>
                    <a:pt x="1221849" y="168932"/>
                  </a:lnTo>
                  <a:close/>
                  <a:moveTo>
                    <a:pt x="1224531" y="108152"/>
                  </a:moveTo>
                  <a:lnTo>
                    <a:pt x="1195929" y="116196"/>
                  </a:lnTo>
                  <a:lnTo>
                    <a:pt x="1229894" y="128710"/>
                  </a:lnTo>
                  <a:lnTo>
                    <a:pt x="1248664" y="118878"/>
                  </a:lnTo>
                  <a:lnTo>
                    <a:pt x="1251346" y="106364"/>
                  </a:lnTo>
                  <a:lnTo>
                    <a:pt x="1224531" y="108152"/>
                  </a:lnTo>
                  <a:close/>
                  <a:moveTo>
                    <a:pt x="1142300" y="296748"/>
                  </a:moveTo>
                  <a:lnTo>
                    <a:pt x="1162857" y="237756"/>
                  </a:lnTo>
                  <a:lnTo>
                    <a:pt x="1137831" y="227030"/>
                  </a:lnTo>
                  <a:lnTo>
                    <a:pt x="1082414" y="271721"/>
                  </a:lnTo>
                  <a:lnTo>
                    <a:pt x="1083308" y="251163"/>
                  </a:lnTo>
                  <a:lnTo>
                    <a:pt x="1066325" y="239543"/>
                  </a:lnTo>
                  <a:lnTo>
                    <a:pt x="1044873" y="251163"/>
                  </a:lnTo>
                  <a:lnTo>
                    <a:pt x="1021634" y="241331"/>
                  </a:lnTo>
                  <a:lnTo>
                    <a:pt x="989457" y="250269"/>
                  </a:lnTo>
                  <a:lnTo>
                    <a:pt x="984094" y="232393"/>
                  </a:lnTo>
                  <a:lnTo>
                    <a:pt x="879517" y="257420"/>
                  </a:lnTo>
                  <a:lnTo>
                    <a:pt x="850915" y="275296"/>
                  </a:lnTo>
                  <a:lnTo>
                    <a:pt x="892030" y="288703"/>
                  </a:lnTo>
                  <a:lnTo>
                    <a:pt x="850915" y="295854"/>
                  </a:lnTo>
                  <a:lnTo>
                    <a:pt x="854490" y="303004"/>
                  </a:lnTo>
                  <a:lnTo>
                    <a:pt x="933146" y="313730"/>
                  </a:lnTo>
                  <a:lnTo>
                    <a:pt x="844658" y="318199"/>
                  </a:lnTo>
                  <a:lnTo>
                    <a:pt x="829463" y="332500"/>
                  </a:lnTo>
                  <a:lnTo>
                    <a:pt x="868791" y="345014"/>
                  </a:lnTo>
                  <a:lnTo>
                    <a:pt x="886668" y="358421"/>
                  </a:lnTo>
                  <a:lnTo>
                    <a:pt x="943872" y="355740"/>
                  </a:lnTo>
                  <a:lnTo>
                    <a:pt x="1031466" y="338757"/>
                  </a:lnTo>
                  <a:lnTo>
                    <a:pt x="1058281" y="350377"/>
                  </a:lnTo>
                  <a:lnTo>
                    <a:pt x="1126211" y="350377"/>
                  </a:lnTo>
                  <a:lnTo>
                    <a:pt x="1138724" y="336076"/>
                  </a:lnTo>
                  <a:lnTo>
                    <a:pt x="1170008" y="329819"/>
                  </a:lnTo>
                  <a:lnTo>
                    <a:pt x="1171796" y="315518"/>
                  </a:lnTo>
                  <a:lnTo>
                    <a:pt x="1142300" y="296748"/>
                  </a:lnTo>
                  <a:close/>
                  <a:moveTo>
                    <a:pt x="1051130" y="132285"/>
                  </a:moveTo>
                  <a:lnTo>
                    <a:pt x="978731" y="134967"/>
                  </a:lnTo>
                  <a:lnTo>
                    <a:pt x="941190" y="153737"/>
                  </a:lnTo>
                  <a:lnTo>
                    <a:pt x="988563" y="160887"/>
                  </a:lnTo>
                  <a:lnTo>
                    <a:pt x="1024316" y="150161"/>
                  </a:lnTo>
                  <a:lnTo>
                    <a:pt x="1076157" y="141223"/>
                  </a:lnTo>
                  <a:lnTo>
                    <a:pt x="1086883" y="129604"/>
                  </a:lnTo>
                  <a:lnTo>
                    <a:pt x="1051130" y="132285"/>
                  </a:lnTo>
                  <a:close/>
                  <a:moveTo>
                    <a:pt x="926889" y="210941"/>
                  </a:moveTo>
                  <a:lnTo>
                    <a:pt x="910801" y="198428"/>
                  </a:lnTo>
                  <a:lnTo>
                    <a:pt x="833039" y="205578"/>
                  </a:lnTo>
                  <a:lnTo>
                    <a:pt x="723993" y="261889"/>
                  </a:lnTo>
                  <a:lnTo>
                    <a:pt x="733825" y="277977"/>
                  </a:lnTo>
                  <a:lnTo>
                    <a:pt x="757958" y="287809"/>
                  </a:lnTo>
                  <a:lnTo>
                    <a:pt x="875048" y="250269"/>
                  </a:lnTo>
                  <a:lnTo>
                    <a:pt x="984988" y="225242"/>
                  </a:lnTo>
                  <a:lnTo>
                    <a:pt x="978731" y="207366"/>
                  </a:lnTo>
                  <a:lnTo>
                    <a:pt x="926889" y="210941"/>
                  </a:lnTo>
                  <a:close/>
                  <a:moveTo>
                    <a:pt x="66143" y="931359"/>
                  </a:moveTo>
                  <a:lnTo>
                    <a:pt x="53629" y="917057"/>
                  </a:lnTo>
                  <a:lnTo>
                    <a:pt x="18770" y="909907"/>
                  </a:lnTo>
                  <a:lnTo>
                    <a:pt x="17876" y="931359"/>
                  </a:lnTo>
                  <a:lnTo>
                    <a:pt x="46479" y="968005"/>
                  </a:lnTo>
                  <a:lnTo>
                    <a:pt x="46479" y="984094"/>
                  </a:lnTo>
                  <a:lnTo>
                    <a:pt x="71505" y="982306"/>
                  </a:lnTo>
                  <a:lnTo>
                    <a:pt x="89382" y="976050"/>
                  </a:lnTo>
                  <a:lnTo>
                    <a:pt x="67036" y="948341"/>
                  </a:lnTo>
                  <a:lnTo>
                    <a:pt x="66143" y="931359"/>
                  </a:lnTo>
                  <a:close/>
                  <a:moveTo>
                    <a:pt x="1699148" y="215410"/>
                  </a:moveTo>
                  <a:lnTo>
                    <a:pt x="1704511" y="239543"/>
                  </a:lnTo>
                  <a:lnTo>
                    <a:pt x="1741158" y="235074"/>
                  </a:lnTo>
                  <a:lnTo>
                    <a:pt x="1764397" y="227030"/>
                  </a:lnTo>
                  <a:lnTo>
                    <a:pt x="1699148" y="215410"/>
                  </a:lnTo>
                  <a:close/>
                </a:path>
              </a:pathLst>
            </a:custGeom>
            <a:grpFill/>
            <a:ln w="12700" cap="flat">
              <a:solidFill>
                <a:schemeClr val="bg1"/>
              </a:solidFill>
              <a:prstDash val="solid"/>
              <a:miter/>
            </a:ln>
          </p:spPr>
          <p:txBody>
            <a:bodyPr rtlCol="0" anchor="ctr"/>
            <a:lstStyle/>
            <a:p>
              <a:endParaRPr lang="en-AU"/>
            </a:p>
          </p:txBody>
        </p:sp>
        <p:sp>
          <p:nvSpPr>
            <p:cNvPr id="26226" name="Freeform: Shape 26225">
              <a:extLst>
                <a:ext uri="{FF2B5EF4-FFF2-40B4-BE49-F238E27FC236}">
                  <a16:creationId xmlns:a16="http://schemas.microsoft.com/office/drawing/2014/main" id="{BB7EA9A4-B7BF-DEF5-F762-249483F9FAEA}"/>
                </a:ext>
              </a:extLst>
            </p:cNvPr>
            <p:cNvSpPr/>
            <p:nvPr/>
          </p:nvSpPr>
          <p:spPr>
            <a:xfrm>
              <a:off x="6887512" y="2771195"/>
              <a:ext cx="177870" cy="75974"/>
            </a:xfrm>
            <a:custGeom>
              <a:avLst/>
              <a:gdLst>
                <a:gd name="connsiteX0" fmla="*/ 173401 w 177870"/>
                <a:gd name="connsiteY0" fmla="*/ 62567 h 75974"/>
                <a:gd name="connsiteX1" fmla="*/ 177870 w 177870"/>
                <a:gd name="connsiteY1" fmla="*/ 74187 h 75974"/>
                <a:gd name="connsiteX2" fmla="*/ 168932 w 177870"/>
                <a:gd name="connsiteY2" fmla="*/ 75081 h 75974"/>
                <a:gd name="connsiteX3" fmla="*/ 151055 w 177870"/>
                <a:gd name="connsiteY3" fmla="*/ 63461 h 75974"/>
                <a:gd name="connsiteX4" fmla="*/ 141223 w 177870"/>
                <a:gd name="connsiteY4" fmla="*/ 63461 h 75974"/>
                <a:gd name="connsiteX5" fmla="*/ 134967 w 177870"/>
                <a:gd name="connsiteY5" fmla="*/ 72399 h 75974"/>
                <a:gd name="connsiteX6" fmla="*/ 99214 w 177870"/>
                <a:gd name="connsiteY6" fmla="*/ 75975 h 75974"/>
                <a:gd name="connsiteX7" fmla="*/ 78656 w 177870"/>
                <a:gd name="connsiteY7" fmla="*/ 59886 h 75974"/>
                <a:gd name="connsiteX8" fmla="*/ 58992 w 177870"/>
                <a:gd name="connsiteY8" fmla="*/ 67036 h 75974"/>
                <a:gd name="connsiteX9" fmla="*/ 33071 w 177870"/>
                <a:gd name="connsiteY9" fmla="*/ 61673 h 75974"/>
                <a:gd name="connsiteX10" fmla="*/ 42010 w 177870"/>
                <a:gd name="connsiteY10" fmla="*/ 56311 h 75974"/>
                <a:gd name="connsiteX11" fmla="*/ 42010 w 177870"/>
                <a:gd name="connsiteY11" fmla="*/ 37540 h 75974"/>
                <a:gd name="connsiteX12" fmla="*/ 0 w 177870"/>
                <a:gd name="connsiteY12" fmla="*/ 0 h 75974"/>
                <a:gd name="connsiteX13" fmla="*/ 29496 w 177870"/>
                <a:gd name="connsiteY13" fmla="*/ 0 h 75974"/>
                <a:gd name="connsiteX14" fmla="*/ 38434 w 177870"/>
                <a:gd name="connsiteY14" fmla="*/ 8044 h 75974"/>
                <a:gd name="connsiteX15" fmla="*/ 75081 w 177870"/>
                <a:gd name="connsiteY15" fmla="*/ 8938 h 75974"/>
                <a:gd name="connsiteX16" fmla="*/ 102789 w 177870"/>
                <a:gd name="connsiteY16" fmla="*/ 28602 h 75974"/>
                <a:gd name="connsiteX17" fmla="*/ 123347 w 177870"/>
                <a:gd name="connsiteY17" fmla="*/ 23239 h 75974"/>
                <a:gd name="connsiteX18" fmla="*/ 152843 w 177870"/>
                <a:gd name="connsiteY18" fmla="*/ 33071 h 75974"/>
                <a:gd name="connsiteX19" fmla="*/ 160887 w 177870"/>
                <a:gd name="connsiteY19" fmla="*/ 43797 h 75974"/>
                <a:gd name="connsiteX20" fmla="*/ 173401 w 177870"/>
                <a:gd name="connsiteY20" fmla="*/ 50054 h 75974"/>
                <a:gd name="connsiteX21" fmla="*/ 173401 w 177870"/>
                <a:gd name="connsiteY21" fmla="*/ 62567 h 7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7870" h="75974">
                  <a:moveTo>
                    <a:pt x="173401" y="62567"/>
                  </a:moveTo>
                  <a:lnTo>
                    <a:pt x="177870" y="74187"/>
                  </a:lnTo>
                  <a:lnTo>
                    <a:pt x="168932" y="75081"/>
                  </a:lnTo>
                  <a:lnTo>
                    <a:pt x="151055" y="63461"/>
                  </a:lnTo>
                  <a:lnTo>
                    <a:pt x="141223" y="63461"/>
                  </a:lnTo>
                  <a:lnTo>
                    <a:pt x="134967" y="72399"/>
                  </a:lnTo>
                  <a:lnTo>
                    <a:pt x="99214" y="75975"/>
                  </a:lnTo>
                  <a:lnTo>
                    <a:pt x="78656" y="59886"/>
                  </a:lnTo>
                  <a:lnTo>
                    <a:pt x="58992" y="67036"/>
                  </a:lnTo>
                  <a:lnTo>
                    <a:pt x="33071" y="61673"/>
                  </a:lnTo>
                  <a:lnTo>
                    <a:pt x="42010" y="56311"/>
                  </a:lnTo>
                  <a:lnTo>
                    <a:pt x="42010" y="37540"/>
                  </a:lnTo>
                  <a:lnTo>
                    <a:pt x="0" y="0"/>
                  </a:lnTo>
                  <a:lnTo>
                    <a:pt x="29496" y="0"/>
                  </a:lnTo>
                  <a:lnTo>
                    <a:pt x="38434" y="8044"/>
                  </a:lnTo>
                  <a:lnTo>
                    <a:pt x="75081" y="8938"/>
                  </a:lnTo>
                  <a:lnTo>
                    <a:pt x="102789" y="28602"/>
                  </a:lnTo>
                  <a:lnTo>
                    <a:pt x="123347" y="23239"/>
                  </a:lnTo>
                  <a:lnTo>
                    <a:pt x="152843" y="33071"/>
                  </a:lnTo>
                  <a:lnTo>
                    <a:pt x="160887" y="43797"/>
                  </a:lnTo>
                  <a:lnTo>
                    <a:pt x="173401" y="50054"/>
                  </a:lnTo>
                  <a:lnTo>
                    <a:pt x="173401" y="62567"/>
                  </a:lnTo>
                  <a:close/>
                </a:path>
              </a:pathLst>
            </a:custGeom>
            <a:grpFill/>
            <a:ln w="12700" cap="flat">
              <a:solidFill>
                <a:schemeClr val="bg1"/>
              </a:solidFill>
              <a:prstDash val="solid"/>
              <a:miter/>
            </a:ln>
          </p:spPr>
          <p:txBody>
            <a:bodyPr rtlCol="0" anchor="ctr"/>
            <a:lstStyle/>
            <a:p>
              <a:endParaRPr lang="en-AU"/>
            </a:p>
          </p:txBody>
        </p:sp>
        <p:sp>
          <p:nvSpPr>
            <p:cNvPr id="26227" name="Freeform: Shape 26226">
              <a:extLst>
                <a:ext uri="{FF2B5EF4-FFF2-40B4-BE49-F238E27FC236}">
                  <a16:creationId xmlns:a16="http://schemas.microsoft.com/office/drawing/2014/main" id="{ADD9967D-33CD-79D6-A5F0-F413EE7E43FB}"/>
                </a:ext>
              </a:extLst>
            </p:cNvPr>
            <p:cNvSpPr/>
            <p:nvPr/>
          </p:nvSpPr>
          <p:spPr>
            <a:xfrm>
              <a:off x="6311893" y="2767620"/>
              <a:ext cx="35752" cy="50053"/>
            </a:xfrm>
            <a:custGeom>
              <a:avLst/>
              <a:gdLst>
                <a:gd name="connsiteX0" fmla="*/ 16089 w 35752"/>
                <a:gd name="connsiteY0" fmla="*/ 50054 h 50053"/>
                <a:gd name="connsiteX1" fmla="*/ 5363 w 35752"/>
                <a:gd name="connsiteY1" fmla="*/ 34859 h 50053"/>
                <a:gd name="connsiteX2" fmla="*/ 0 w 35752"/>
                <a:gd name="connsiteY2" fmla="*/ 30390 h 50053"/>
                <a:gd name="connsiteX3" fmla="*/ 894 w 35752"/>
                <a:gd name="connsiteY3" fmla="*/ 14301 h 50053"/>
                <a:gd name="connsiteX4" fmla="*/ 15195 w 35752"/>
                <a:gd name="connsiteY4" fmla="*/ 0 h 50053"/>
                <a:gd name="connsiteX5" fmla="*/ 33071 w 35752"/>
                <a:gd name="connsiteY5" fmla="*/ 15195 h 50053"/>
                <a:gd name="connsiteX6" fmla="*/ 35753 w 35752"/>
                <a:gd name="connsiteY6" fmla="*/ 23239 h 50053"/>
                <a:gd name="connsiteX7" fmla="*/ 32178 w 35752"/>
                <a:gd name="connsiteY7" fmla="*/ 33071 h 50053"/>
                <a:gd name="connsiteX8" fmla="*/ 28602 w 35752"/>
                <a:gd name="connsiteY8" fmla="*/ 31284 h 50053"/>
                <a:gd name="connsiteX9" fmla="*/ 16089 w 35752"/>
                <a:gd name="connsiteY9" fmla="*/ 50054 h 50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752" h="50053">
                  <a:moveTo>
                    <a:pt x="16089" y="50054"/>
                  </a:moveTo>
                  <a:lnTo>
                    <a:pt x="5363" y="34859"/>
                  </a:lnTo>
                  <a:lnTo>
                    <a:pt x="0" y="30390"/>
                  </a:lnTo>
                  <a:lnTo>
                    <a:pt x="894" y="14301"/>
                  </a:lnTo>
                  <a:lnTo>
                    <a:pt x="15195" y="0"/>
                  </a:lnTo>
                  <a:lnTo>
                    <a:pt x="33071" y="15195"/>
                  </a:lnTo>
                  <a:lnTo>
                    <a:pt x="35753" y="23239"/>
                  </a:lnTo>
                  <a:lnTo>
                    <a:pt x="32178" y="33071"/>
                  </a:lnTo>
                  <a:lnTo>
                    <a:pt x="28602" y="31284"/>
                  </a:lnTo>
                  <a:lnTo>
                    <a:pt x="16089" y="50054"/>
                  </a:lnTo>
                  <a:close/>
                </a:path>
              </a:pathLst>
            </a:custGeom>
            <a:grpFill/>
            <a:ln w="12700" cap="flat">
              <a:solidFill>
                <a:schemeClr val="bg1"/>
              </a:solidFill>
              <a:prstDash val="solid"/>
              <a:miter/>
            </a:ln>
          </p:spPr>
          <p:txBody>
            <a:bodyPr rtlCol="0" anchor="ctr"/>
            <a:lstStyle/>
            <a:p>
              <a:endParaRPr lang="en-AU"/>
            </a:p>
          </p:txBody>
        </p:sp>
        <p:sp>
          <p:nvSpPr>
            <p:cNvPr id="26228" name="Freeform: Shape 26227">
              <a:extLst>
                <a:ext uri="{FF2B5EF4-FFF2-40B4-BE49-F238E27FC236}">
                  <a16:creationId xmlns:a16="http://schemas.microsoft.com/office/drawing/2014/main" id="{C79363BC-E03F-2F1A-34A8-42418BD8D000}"/>
                </a:ext>
              </a:extLst>
            </p:cNvPr>
            <p:cNvSpPr/>
            <p:nvPr/>
          </p:nvSpPr>
          <p:spPr>
            <a:xfrm>
              <a:off x="6327982" y="2798903"/>
              <a:ext cx="50947" cy="98320"/>
            </a:xfrm>
            <a:custGeom>
              <a:avLst/>
              <a:gdLst>
                <a:gd name="connsiteX0" fmla="*/ 31284 w 50947"/>
                <a:gd name="connsiteY0" fmla="*/ 8044 h 98320"/>
                <a:gd name="connsiteX1" fmla="*/ 41115 w 50947"/>
                <a:gd name="connsiteY1" fmla="*/ 20558 h 98320"/>
                <a:gd name="connsiteX2" fmla="*/ 39328 w 50947"/>
                <a:gd name="connsiteY2" fmla="*/ 41116 h 98320"/>
                <a:gd name="connsiteX3" fmla="*/ 50947 w 50947"/>
                <a:gd name="connsiteY3" fmla="*/ 60780 h 98320"/>
                <a:gd name="connsiteX4" fmla="*/ 45585 w 50947"/>
                <a:gd name="connsiteY4" fmla="*/ 77762 h 98320"/>
                <a:gd name="connsiteX5" fmla="*/ 31284 w 50947"/>
                <a:gd name="connsiteY5" fmla="*/ 98320 h 98320"/>
                <a:gd name="connsiteX6" fmla="*/ 25921 w 50947"/>
                <a:gd name="connsiteY6" fmla="*/ 90276 h 98320"/>
                <a:gd name="connsiteX7" fmla="*/ 13407 w 50947"/>
                <a:gd name="connsiteY7" fmla="*/ 76868 h 98320"/>
                <a:gd name="connsiteX8" fmla="*/ 10726 w 50947"/>
                <a:gd name="connsiteY8" fmla="*/ 32177 h 98320"/>
                <a:gd name="connsiteX9" fmla="*/ 0 w 50947"/>
                <a:gd name="connsiteY9" fmla="*/ 18770 h 98320"/>
                <a:gd name="connsiteX10" fmla="*/ 12513 w 50947"/>
                <a:gd name="connsiteY10" fmla="*/ 0 h 98320"/>
                <a:gd name="connsiteX11" fmla="*/ 31284 w 50947"/>
                <a:gd name="connsiteY11" fmla="*/ 8044 h 98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7" h="98320">
                  <a:moveTo>
                    <a:pt x="31284" y="8044"/>
                  </a:moveTo>
                  <a:lnTo>
                    <a:pt x="41115" y="20558"/>
                  </a:lnTo>
                  <a:lnTo>
                    <a:pt x="39328" y="41116"/>
                  </a:lnTo>
                  <a:lnTo>
                    <a:pt x="50947" y="60780"/>
                  </a:lnTo>
                  <a:lnTo>
                    <a:pt x="45585" y="77762"/>
                  </a:lnTo>
                  <a:lnTo>
                    <a:pt x="31284" y="98320"/>
                  </a:lnTo>
                  <a:lnTo>
                    <a:pt x="25921" y="90276"/>
                  </a:lnTo>
                  <a:lnTo>
                    <a:pt x="13407" y="76868"/>
                  </a:lnTo>
                  <a:lnTo>
                    <a:pt x="10726" y="32177"/>
                  </a:lnTo>
                  <a:lnTo>
                    <a:pt x="0" y="18770"/>
                  </a:lnTo>
                  <a:lnTo>
                    <a:pt x="12513" y="0"/>
                  </a:lnTo>
                  <a:lnTo>
                    <a:pt x="31284" y="8044"/>
                  </a:lnTo>
                  <a:close/>
                </a:path>
              </a:pathLst>
            </a:custGeom>
            <a:grpFill/>
            <a:ln w="12700" cap="flat">
              <a:solidFill>
                <a:schemeClr val="bg1"/>
              </a:solidFill>
              <a:prstDash val="solid"/>
              <a:miter/>
            </a:ln>
          </p:spPr>
          <p:txBody>
            <a:bodyPr rtlCol="0" anchor="ctr"/>
            <a:lstStyle/>
            <a:p>
              <a:endParaRPr lang="en-AU"/>
            </a:p>
          </p:txBody>
        </p:sp>
        <p:sp>
          <p:nvSpPr>
            <p:cNvPr id="26229" name="Freeform: Shape 26228">
              <a:extLst>
                <a:ext uri="{FF2B5EF4-FFF2-40B4-BE49-F238E27FC236}">
                  <a16:creationId xmlns:a16="http://schemas.microsoft.com/office/drawing/2014/main" id="{D42CE266-EC9B-4268-C7DE-A03A53FAF1C7}"/>
                </a:ext>
              </a:extLst>
            </p:cNvPr>
            <p:cNvSpPr/>
            <p:nvPr/>
          </p:nvSpPr>
          <p:spPr>
            <a:xfrm>
              <a:off x="6314575" y="2681813"/>
              <a:ext cx="105470" cy="137647"/>
            </a:xfrm>
            <a:custGeom>
              <a:avLst/>
              <a:gdLst>
                <a:gd name="connsiteX0" fmla="*/ 95638 w 105470"/>
                <a:gd name="connsiteY0" fmla="*/ 80444 h 137647"/>
                <a:gd name="connsiteX1" fmla="*/ 99214 w 105470"/>
                <a:gd name="connsiteY1" fmla="*/ 61673 h 137647"/>
                <a:gd name="connsiteX2" fmla="*/ 100107 w 105470"/>
                <a:gd name="connsiteY2" fmla="*/ 52735 h 137647"/>
                <a:gd name="connsiteX3" fmla="*/ 74187 w 105470"/>
                <a:gd name="connsiteY3" fmla="*/ 45585 h 137647"/>
                <a:gd name="connsiteX4" fmla="*/ 42009 w 105470"/>
                <a:gd name="connsiteY4" fmla="*/ 10726 h 137647"/>
                <a:gd name="connsiteX5" fmla="*/ 33071 w 105470"/>
                <a:gd name="connsiteY5" fmla="*/ 2681 h 137647"/>
                <a:gd name="connsiteX6" fmla="*/ 17876 w 105470"/>
                <a:gd name="connsiteY6" fmla="*/ 0 h 137647"/>
                <a:gd name="connsiteX7" fmla="*/ 0 w 105470"/>
                <a:gd name="connsiteY7" fmla="*/ 8938 h 137647"/>
                <a:gd name="connsiteX8" fmla="*/ 8044 w 105470"/>
                <a:gd name="connsiteY8" fmla="*/ 31284 h 137647"/>
                <a:gd name="connsiteX9" fmla="*/ 8938 w 105470"/>
                <a:gd name="connsiteY9" fmla="*/ 42009 h 137647"/>
                <a:gd name="connsiteX10" fmla="*/ 10726 w 105470"/>
                <a:gd name="connsiteY10" fmla="*/ 60780 h 137647"/>
                <a:gd name="connsiteX11" fmla="*/ 16982 w 105470"/>
                <a:gd name="connsiteY11" fmla="*/ 67930 h 137647"/>
                <a:gd name="connsiteX12" fmla="*/ 16982 w 105470"/>
                <a:gd name="connsiteY12" fmla="*/ 80444 h 137647"/>
                <a:gd name="connsiteX13" fmla="*/ 12513 w 105470"/>
                <a:gd name="connsiteY13" fmla="*/ 85807 h 137647"/>
                <a:gd name="connsiteX14" fmla="*/ 30390 w 105470"/>
                <a:gd name="connsiteY14" fmla="*/ 101001 h 137647"/>
                <a:gd name="connsiteX15" fmla="*/ 33071 w 105470"/>
                <a:gd name="connsiteY15" fmla="*/ 109046 h 137647"/>
                <a:gd name="connsiteX16" fmla="*/ 29496 w 105470"/>
                <a:gd name="connsiteY16" fmla="*/ 118878 h 137647"/>
                <a:gd name="connsiteX17" fmla="*/ 44691 w 105470"/>
                <a:gd name="connsiteY17" fmla="*/ 125135 h 137647"/>
                <a:gd name="connsiteX18" fmla="*/ 54523 w 105470"/>
                <a:gd name="connsiteY18" fmla="*/ 137648 h 137647"/>
                <a:gd name="connsiteX19" fmla="*/ 66142 w 105470"/>
                <a:gd name="connsiteY19" fmla="*/ 126028 h 137647"/>
                <a:gd name="connsiteX20" fmla="*/ 100107 w 105470"/>
                <a:gd name="connsiteY20" fmla="*/ 126922 h 137647"/>
                <a:gd name="connsiteX21" fmla="*/ 104577 w 105470"/>
                <a:gd name="connsiteY21" fmla="*/ 108152 h 137647"/>
                <a:gd name="connsiteX22" fmla="*/ 105470 w 105470"/>
                <a:gd name="connsiteY22" fmla="*/ 94745 h 137647"/>
                <a:gd name="connsiteX23" fmla="*/ 95638 w 105470"/>
                <a:gd name="connsiteY23" fmla="*/ 80444 h 13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470" h="137647">
                  <a:moveTo>
                    <a:pt x="95638" y="80444"/>
                  </a:moveTo>
                  <a:lnTo>
                    <a:pt x="99214" y="61673"/>
                  </a:lnTo>
                  <a:lnTo>
                    <a:pt x="100107" y="52735"/>
                  </a:lnTo>
                  <a:lnTo>
                    <a:pt x="74187" y="45585"/>
                  </a:lnTo>
                  <a:lnTo>
                    <a:pt x="42009" y="10726"/>
                  </a:lnTo>
                  <a:lnTo>
                    <a:pt x="33071" y="2681"/>
                  </a:lnTo>
                  <a:lnTo>
                    <a:pt x="17876" y="0"/>
                  </a:lnTo>
                  <a:lnTo>
                    <a:pt x="0" y="8938"/>
                  </a:lnTo>
                  <a:lnTo>
                    <a:pt x="8044" y="31284"/>
                  </a:lnTo>
                  <a:lnTo>
                    <a:pt x="8938" y="42009"/>
                  </a:lnTo>
                  <a:lnTo>
                    <a:pt x="10726" y="60780"/>
                  </a:lnTo>
                  <a:lnTo>
                    <a:pt x="16982" y="67930"/>
                  </a:lnTo>
                  <a:lnTo>
                    <a:pt x="16982" y="80444"/>
                  </a:lnTo>
                  <a:lnTo>
                    <a:pt x="12513" y="85807"/>
                  </a:lnTo>
                  <a:lnTo>
                    <a:pt x="30390" y="101001"/>
                  </a:lnTo>
                  <a:lnTo>
                    <a:pt x="33071" y="109046"/>
                  </a:lnTo>
                  <a:lnTo>
                    <a:pt x="29496" y="118878"/>
                  </a:lnTo>
                  <a:lnTo>
                    <a:pt x="44691" y="125135"/>
                  </a:lnTo>
                  <a:lnTo>
                    <a:pt x="54523" y="137648"/>
                  </a:lnTo>
                  <a:lnTo>
                    <a:pt x="66142" y="126028"/>
                  </a:lnTo>
                  <a:lnTo>
                    <a:pt x="100107" y="126922"/>
                  </a:lnTo>
                  <a:lnTo>
                    <a:pt x="104577" y="108152"/>
                  </a:lnTo>
                  <a:lnTo>
                    <a:pt x="105470" y="94745"/>
                  </a:lnTo>
                  <a:lnTo>
                    <a:pt x="95638" y="80444"/>
                  </a:lnTo>
                  <a:close/>
                </a:path>
              </a:pathLst>
            </a:custGeom>
            <a:grpFill/>
            <a:ln w="12700" cap="flat">
              <a:solidFill>
                <a:schemeClr val="bg1"/>
              </a:solidFill>
              <a:prstDash val="solid"/>
              <a:miter/>
            </a:ln>
          </p:spPr>
          <p:txBody>
            <a:bodyPr rtlCol="0" anchor="ctr"/>
            <a:lstStyle/>
            <a:p>
              <a:endParaRPr lang="en-AU"/>
            </a:p>
          </p:txBody>
        </p:sp>
        <p:sp>
          <p:nvSpPr>
            <p:cNvPr id="26230" name="Freeform: Shape 26229">
              <a:extLst>
                <a:ext uri="{FF2B5EF4-FFF2-40B4-BE49-F238E27FC236}">
                  <a16:creationId xmlns:a16="http://schemas.microsoft.com/office/drawing/2014/main" id="{A42DA763-BA4A-AD87-F8A8-4F50A970152A}"/>
                </a:ext>
              </a:extLst>
            </p:cNvPr>
            <p:cNvSpPr/>
            <p:nvPr/>
          </p:nvSpPr>
          <p:spPr>
            <a:xfrm>
              <a:off x="6395912" y="2480704"/>
              <a:ext cx="461210" cy="258313"/>
            </a:xfrm>
            <a:custGeom>
              <a:avLst/>
              <a:gdLst>
                <a:gd name="connsiteX0" fmla="*/ 448697 w 461210"/>
                <a:gd name="connsiteY0" fmla="*/ 115303 h 258313"/>
                <a:gd name="connsiteX1" fmla="*/ 461211 w 461210"/>
                <a:gd name="connsiteY1" fmla="*/ 129604 h 258313"/>
                <a:gd name="connsiteX2" fmla="*/ 460316 w 461210"/>
                <a:gd name="connsiteY2" fmla="*/ 142117 h 258313"/>
                <a:gd name="connsiteX3" fmla="*/ 437077 w 461210"/>
                <a:gd name="connsiteY3" fmla="*/ 145692 h 258313"/>
                <a:gd name="connsiteX4" fmla="*/ 422776 w 461210"/>
                <a:gd name="connsiteY4" fmla="*/ 152843 h 258313"/>
                <a:gd name="connsiteX5" fmla="*/ 423670 w 461210"/>
                <a:gd name="connsiteY5" fmla="*/ 166250 h 258313"/>
                <a:gd name="connsiteX6" fmla="*/ 413838 w 461210"/>
                <a:gd name="connsiteY6" fmla="*/ 166250 h 258313"/>
                <a:gd name="connsiteX7" fmla="*/ 399537 w 461210"/>
                <a:gd name="connsiteY7" fmla="*/ 182339 h 258313"/>
                <a:gd name="connsiteX8" fmla="*/ 353058 w 461210"/>
                <a:gd name="connsiteY8" fmla="*/ 188596 h 258313"/>
                <a:gd name="connsiteX9" fmla="*/ 325350 w 461210"/>
                <a:gd name="connsiteY9" fmla="*/ 206472 h 258313"/>
                <a:gd name="connsiteX10" fmla="*/ 350377 w 461210"/>
                <a:gd name="connsiteY10" fmla="*/ 226136 h 258313"/>
                <a:gd name="connsiteX11" fmla="*/ 383448 w 461210"/>
                <a:gd name="connsiteY11" fmla="*/ 226136 h 258313"/>
                <a:gd name="connsiteX12" fmla="*/ 388811 w 461210"/>
                <a:gd name="connsiteY12" fmla="*/ 232393 h 258313"/>
                <a:gd name="connsiteX13" fmla="*/ 372722 w 461210"/>
                <a:gd name="connsiteY13" fmla="*/ 240437 h 258313"/>
                <a:gd name="connsiteX14" fmla="*/ 339651 w 461210"/>
                <a:gd name="connsiteY14" fmla="*/ 240437 h 258313"/>
                <a:gd name="connsiteX15" fmla="*/ 320881 w 461210"/>
                <a:gd name="connsiteY15" fmla="*/ 258313 h 258313"/>
                <a:gd name="connsiteX16" fmla="*/ 308367 w 461210"/>
                <a:gd name="connsiteY16" fmla="*/ 241331 h 258313"/>
                <a:gd name="connsiteX17" fmla="*/ 289597 w 461210"/>
                <a:gd name="connsiteY17" fmla="*/ 225242 h 258313"/>
                <a:gd name="connsiteX18" fmla="*/ 303898 w 461210"/>
                <a:gd name="connsiteY18" fmla="*/ 210941 h 258313"/>
                <a:gd name="connsiteX19" fmla="*/ 302110 w 461210"/>
                <a:gd name="connsiteY19" fmla="*/ 204684 h 258313"/>
                <a:gd name="connsiteX20" fmla="*/ 277978 w 461210"/>
                <a:gd name="connsiteY20" fmla="*/ 203791 h 258313"/>
                <a:gd name="connsiteX21" fmla="*/ 256526 w 461210"/>
                <a:gd name="connsiteY21" fmla="*/ 188596 h 258313"/>
                <a:gd name="connsiteX22" fmla="*/ 223455 w 461210"/>
                <a:gd name="connsiteY22" fmla="*/ 193959 h 258313"/>
                <a:gd name="connsiteX23" fmla="*/ 220773 w 461210"/>
                <a:gd name="connsiteY23" fmla="*/ 202897 h 258313"/>
                <a:gd name="connsiteX24" fmla="*/ 203790 w 461210"/>
                <a:gd name="connsiteY24" fmla="*/ 220773 h 258313"/>
                <a:gd name="connsiteX25" fmla="*/ 202897 w 461210"/>
                <a:gd name="connsiteY25" fmla="*/ 227924 h 258313"/>
                <a:gd name="connsiteX26" fmla="*/ 176976 w 461210"/>
                <a:gd name="connsiteY26" fmla="*/ 232393 h 258313"/>
                <a:gd name="connsiteX27" fmla="*/ 169825 w 461210"/>
                <a:gd name="connsiteY27" fmla="*/ 224348 h 258313"/>
                <a:gd name="connsiteX28" fmla="*/ 186808 w 461210"/>
                <a:gd name="connsiteY28" fmla="*/ 204684 h 258313"/>
                <a:gd name="connsiteX29" fmla="*/ 186808 w 461210"/>
                <a:gd name="connsiteY29" fmla="*/ 193959 h 258313"/>
                <a:gd name="connsiteX30" fmla="*/ 200215 w 461210"/>
                <a:gd name="connsiteY30" fmla="*/ 193959 h 258313"/>
                <a:gd name="connsiteX31" fmla="*/ 206472 w 461210"/>
                <a:gd name="connsiteY31" fmla="*/ 187702 h 258313"/>
                <a:gd name="connsiteX32" fmla="*/ 205578 w 461210"/>
                <a:gd name="connsiteY32" fmla="*/ 179657 h 258313"/>
                <a:gd name="connsiteX33" fmla="*/ 188596 w 461210"/>
                <a:gd name="connsiteY33" fmla="*/ 161781 h 258313"/>
                <a:gd name="connsiteX34" fmla="*/ 180551 w 461210"/>
                <a:gd name="connsiteY34" fmla="*/ 145692 h 258313"/>
                <a:gd name="connsiteX35" fmla="*/ 167144 w 461210"/>
                <a:gd name="connsiteY35" fmla="*/ 140329 h 258313"/>
                <a:gd name="connsiteX36" fmla="*/ 151949 w 461210"/>
                <a:gd name="connsiteY36" fmla="*/ 129604 h 258313"/>
                <a:gd name="connsiteX37" fmla="*/ 131391 w 461210"/>
                <a:gd name="connsiteY37" fmla="*/ 128710 h 258313"/>
                <a:gd name="connsiteX38" fmla="*/ 117091 w 461210"/>
                <a:gd name="connsiteY38" fmla="*/ 136754 h 258313"/>
                <a:gd name="connsiteX39" fmla="*/ 108152 w 461210"/>
                <a:gd name="connsiteY39" fmla="*/ 143905 h 258313"/>
                <a:gd name="connsiteX40" fmla="*/ 85807 w 461210"/>
                <a:gd name="connsiteY40" fmla="*/ 142117 h 258313"/>
                <a:gd name="connsiteX41" fmla="*/ 74187 w 461210"/>
                <a:gd name="connsiteY41" fmla="*/ 150161 h 258313"/>
                <a:gd name="connsiteX42" fmla="*/ 59886 w 461210"/>
                <a:gd name="connsiteY42" fmla="*/ 143011 h 258313"/>
                <a:gd name="connsiteX43" fmla="*/ 14301 w 461210"/>
                <a:gd name="connsiteY43" fmla="*/ 142117 h 258313"/>
                <a:gd name="connsiteX44" fmla="*/ 0 w 461210"/>
                <a:gd name="connsiteY44" fmla="*/ 132285 h 258313"/>
                <a:gd name="connsiteX45" fmla="*/ 5363 w 461210"/>
                <a:gd name="connsiteY45" fmla="*/ 124241 h 258313"/>
                <a:gd name="connsiteX46" fmla="*/ 7151 w 461210"/>
                <a:gd name="connsiteY46" fmla="*/ 109046 h 258313"/>
                <a:gd name="connsiteX47" fmla="*/ 17876 w 461210"/>
                <a:gd name="connsiteY47" fmla="*/ 98320 h 258313"/>
                <a:gd name="connsiteX48" fmla="*/ 19664 w 461210"/>
                <a:gd name="connsiteY48" fmla="*/ 75081 h 258313"/>
                <a:gd name="connsiteX49" fmla="*/ 42903 w 461210"/>
                <a:gd name="connsiteY49" fmla="*/ 54523 h 258313"/>
                <a:gd name="connsiteX50" fmla="*/ 31284 w 461210"/>
                <a:gd name="connsiteY50" fmla="*/ 31284 h 258313"/>
                <a:gd name="connsiteX51" fmla="*/ 55417 w 461210"/>
                <a:gd name="connsiteY51" fmla="*/ 16983 h 258313"/>
                <a:gd name="connsiteX52" fmla="*/ 84913 w 461210"/>
                <a:gd name="connsiteY52" fmla="*/ 10726 h 258313"/>
                <a:gd name="connsiteX53" fmla="*/ 115303 w 461210"/>
                <a:gd name="connsiteY53" fmla="*/ 16983 h 258313"/>
                <a:gd name="connsiteX54" fmla="*/ 133179 w 461210"/>
                <a:gd name="connsiteY54" fmla="*/ 27708 h 258313"/>
                <a:gd name="connsiteX55" fmla="*/ 158206 w 461210"/>
                <a:gd name="connsiteY55" fmla="*/ 31284 h 258313"/>
                <a:gd name="connsiteX56" fmla="*/ 171613 w 461210"/>
                <a:gd name="connsiteY56" fmla="*/ 26815 h 258313"/>
                <a:gd name="connsiteX57" fmla="*/ 202003 w 461210"/>
                <a:gd name="connsiteY57" fmla="*/ 33965 h 258313"/>
                <a:gd name="connsiteX58" fmla="*/ 205578 w 461210"/>
                <a:gd name="connsiteY58" fmla="*/ 22345 h 258313"/>
                <a:gd name="connsiteX59" fmla="*/ 219880 w 461210"/>
                <a:gd name="connsiteY59" fmla="*/ 7151 h 258313"/>
                <a:gd name="connsiteX60" fmla="*/ 229711 w 461210"/>
                <a:gd name="connsiteY60" fmla="*/ 7151 h 258313"/>
                <a:gd name="connsiteX61" fmla="*/ 246694 w 461210"/>
                <a:gd name="connsiteY61" fmla="*/ 7151 h 258313"/>
                <a:gd name="connsiteX62" fmla="*/ 253845 w 461210"/>
                <a:gd name="connsiteY62" fmla="*/ 0 h 258313"/>
                <a:gd name="connsiteX63" fmla="*/ 282447 w 461210"/>
                <a:gd name="connsiteY63" fmla="*/ 1788 h 258313"/>
                <a:gd name="connsiteX64" fmla="*/ 294960 w 461210"/>
                <a:gd name="connsiteY64" fmla="*/ 14301 h 258313"/>
                <a:gd name="connsiteX65" fmla="*/ 298535 w 461210"/>
                <a:gd name="connsiteY65" fmla="*/ 29496 h 258313"/>
                <a:gd name="connsiteX66" fmla="*/ 304792 w 461210"/>
                <a:gd name="connsiteY66" fmla="*/ 36647 h 258313"/>
                <a:gd name="connsiteX67" fmla="*/ 324456 w 461210"/>
                <a:gd name="connsiteY67" fmla="*/ 38434 h 258313"/>
                <a:gd name="connsiteX68" fmla="*/ 338757 w 461210"/>
                <a:gd name="connsiteY68" fmla="*/ 63461 h 258313"/>
                <a:gd name="connsiteX69" fmla="*/ 366465 w 461210"/>
                <a:gd name="connsiteY69" fmla="*/ 75081 h 258313"/>
                <a:gd name="connsiteX70" fmla="*/ 383448 w 461210"/>
                <a:gd name="connsiteY70" fmla="*/ 65249 h 258313"/>
                <a:gd name="connsiteX71" fmla="*/ 388811 w 461210"/>
                <a:gd name="connsiteY71" fmla="*/ 75081 h 258313"/>
                <a:gd name="connsiteX72" fmla="*/ 404900 w 461210"/>
                <a:gd name="connsiteY72" fmla="*/ 75081 h 258313"/>
                <a:gd name="connsiteX73" fmla="*/ 431714 w 461210"/>
                <a:gd name="connsiteY73" fmla="*/ 84019 h 258313"/>
                <a:gd name="connsiteX74" fmla="*/ 453166 w 461210"/>
                <a:gd name="connsiteY74" fmla="*/ 84019 h 258313"/>
                <a:gd name="connsiteX75" fmla="*/ 458529 w 461210"/>
                <a:gd name="connsiteY75" fmla="*/ 91169 h 258313"/>
                <a:gd name="connsiteX76" fmla="*/ 448697 w 461210"/>
                <a:gd name="connsiteY76" fmla="*/ 115303 h 25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461210" h="258313">
                  <a:moveTo>
                    <a:pt x="448697" y="115303"/>
                  </a:moveTo>
                  <a:lnTo>
                    <a:pt x="461211" y="129604"/>
                  </a:lnTo>
                  <a:lnTo>
                    <a:pt x="460316" y="142117"/>
                  </a:lnTo>
                  <a:lnTo>
                    <a:pt x="437077" y="145692"/>
                  </a:lnTo>
                  <a:lnTo>
                    <a:pt x="422776" y="152843"/>
                  </a:lnTo>
                  <a:lnTo>
                    <a:pt x="423670" y="166250"/>
                  </a:lnTo>
                  <a:lnTo>
                    <a:pt x="413838" y="166250"/>
                  </a:lnTo>
                  <a:lnTo>
                    <a:pt x="399537" y="182339"/>
                  </a:lnTo>
                  <a:lnTo>
                    <a:pt x="353058" y="188596"/>
                  </a:lnTo>
                  <a:lnTo>
                    <a:pt x="325350" y="206472"/>
                  </a:lnTo>
                  <a:lnTo>
                    <a:pt x="350377" y="226136"/>
                  </a:lnTo>
                  <a:lnTo>
                    <a:pt x="383448" y="226136"/>
                  </a:lnTo>
                  <a:lnTo>
                    <a:pt x="388811" y="232393"/>
                  </a:lnTo>
                  <a:lnTo>
                    <a:pt x="372722" y="240437"/>
                  </a:lnTo>
                  <a:lnTo>
                    <a:pt x="339651" y="240437"/>
                  </a:lnTo>
                  <a:lnTo>
                    <a:pt x="320881" y="258313"/>
                  </a:lnTo>
                  <a:lnTo>
                    <a:pt x="308367" y="241331"/>
                  </a:lnTo>
                  <a:lnTo>
                    <a:pt x="289597" y="225242"/>
                  </a:lnTo>
                  <a:lnTo>
                    <a:pt x="303898" y="210941"/>
                  </a:lnTo>
                  <a:lnTo>
                    <a:pt x="302110" y="204684"/>
                  </a:lnTo>
                  <a:lnTo>
                    <a:pt x="277978" y="203791"/>
                  </a:lnTo>
                  <a:lnTo>
                    <a:pt x="256526" y="188596"/>
                  </a:lnTo>
                  <a:lnTo>
                    <a:pt x="223455" y="193959"/>
                  </a:lnTo>
                  <a:lnTo>
                    <a:pt x="220773" y="202897"/>
                  </a:lnTo>
                  <a:lnTo>
                    <a:pt x="203790" y="220773"/>
                  </a:lnTo>
                  <a:lnTo>
                    <a:pt x="202897" y="227924"/>
                  </a:lnTo>
                  <a:lnTo>
                    <a:pt x="176976" y="232393"/>
                  </a:lnTo>
                  <a:lnTo>
                    <a:pt x="169825" y="224348"/>
                  </a:lnTo>
                  <a:lnTo>
                    <a:pt x="186808" y="204684"/>
                  </a:lnTo>
                  <a:lnTo>
                    <a:pt x="186808" y="193959"/>
                  </a:lnTo>
                  <a:lnTo>
                    <a:pt x="200215" y="193959"/>
                  </a:lnTo>
                  <a:lnTo>
                    <a:pt x="206472" y="187702"/>
                  </a:lnTo>
                  <a:lnTo>
                    <a:pt x="205578" y="179657"/>
                  </a:lnTo>
                  <a:lnTo>
                    <a:pt x="188596" y="161781"/>
                  </a:lnTo>
                  <a:lnTo>
                    <a:pt x="180551" y="145692"/>
                  </a:lnTo>
                  <a:lnTo>
                    <a:pt x="167144" y="140329"/>
                  </a:lnTo>
                  <a:lnTo>
                    <a:pt x="151949" y="129604"/>
                  </a:lnTo>
                  <a:lnTo>
                    <a:pt x="131391" y="128710"/>
                  </a:lnTo>
                  <a:lnTo>
                    <a:pt x="117091" y="136754"/>
                  </a:lnTo>
                  <a:lnTo>
                    <a:pt x="108152" y="143905"/>
                  </a:lnTo>
                  <a:lnTo>
                    <a:pt x="85807" y="142117"/>
                  </a:lnTo>
                  <a:lnTo>
                    <a:pt x="74187" y="150161"/>
                  </a:lnTo>
                  <a:lnTo>
                    <a:pt x="59886" y="143011"/>
                  </a:lnTo>
                  <a:lnTo>
                    <a:pt x="14301" y="142117"/>
                  </a:lnTo>
                  <a:lnTo>
                    <a:pt x="0" y="132285"/>
                  </a:lnTo>
                  <a:lnTo>
                    <a:pt x="5363" y="124241"/>
                  </a:lnTo>
                  <a:lnTo>
                    <a:pt x="7151" y="109046"/>
                  </a:lnTo>
                  <a:lnTo>
                    <a:pt x="17876" y="98320"/>
                  </a:lnTo>
                  <a:lnTo>
                    <a:pt x="19664" y="75081"/>
                  </a:lnTo>
                  <a:lnTo>
                    <a:pt x="42903" y="54523"/>
                  </a:lnTo>
                  <a:lnTo>
                    <a:pt x="31284" y="31284"/>
                  </a:lnTo>
                  <a:lnTo>
                    <a:pt x="55417" y="16983"/>
                  </a:lnTo>
                  <a:lnTo>
                    <a:pt x="84913" y="10726"/>
                  </a:lnTo>
                  <a:lnTo>
                    <a:pt x="115303" y="16983"/>
                  </a:lnTo>
                  <a:lnTo>
                    <a:pt x="133179" y="27708"/>
                  </a:lnTo>
                  <a:lnTo>
                    <a:pt x="158206" y="31284"/>
                  </a:lnTo>
                  <a:lnTo>
                    <a:pt x="171613" y="26815"/>
                  </a:lnTo>
                  <a:lnTo>
                    <a:pt x="202003" y="33965"/>
                  </a:lnTo>
                  <a:lnTo>
                    <a:pt x="205578" y="22345"/>
                  </a:lnTo>
                  <a:lnTo>
                    <a:pt x="219880" y="7151"/>
                  </a:lnTo>
                  <a:lnTo>
                    <a:pt x="229711" y="7151"/>
                  </a:lnTo>
                  <a:lnTo>
                    <a:pt x="246694" y="7151"/>
                  </a:lnTo>
                  <a:lnTo>
                    <a:pt x="253845" y="0"/>
                  </a:lnTo>
                  <a:lnTo>
                    <a:pt x="282447" y="1788"/>
                  </a:lnTo>
                  <a:lnTo>
                    <a:pt x="294960" y="14301"/>
                  </a:lnTo>
                  <a:lnTo>
                    <a:pt x="298535" y="29496"/>
                  </a:lnTo>
                  <a:lnTo>
                    <a:pt x="304792" y="36647"/>
                  </a:lnTo>
                  <a:lnTo>
                    <a:pt x="324456" y="38434"/>
                  </a:lnTo>
                  <a:lnTo>
                    <a:pt x="338757" y="63461"/>
                  </a:lnTo>
                  <a:lnTo>
                    <a:pt x="366465" y="75081"/>
                  </a:lnTo>
                  <a:lnTo>
                    <a:pt x="383448" y="65249"/>
                  </a:lnTo>
                  <a:lnTo>
                    <a:pt x="388811" y="75081"/>
                  </a:lnTo>
                  <a:lnTo>
                    <a:pt x="404900" y="75081"/>
                  </a:lnTo>
                  <a:lnTo>
                    <a:pt x="431714" y="84019"/>
                  </a:lnTo>
                  <a:lnTo>
                    <a:pt x="453166" y="84019"/>
                  </a:lnTo>
                  <a:lnTo>
                    <a:pt x="458529" y="91169"/>
                  </a:lnTo>
                  <a:lnTo>
                    <a:pt x="448697" y="115303"/>
                  </a:lnTo>
                  <a:close/>
                </a:path>
              </a:pathLst>
            </a:custGeom>
            <a:grpFill/>
            <a:ln w="12700" cap="flat">
              <a:solidFill>
                <a:schemeClr val="bg1"/>
              </a:solidFill>
              <a:prstDash val="solid"/>
              <a:miter/>
            </a:ln>
          </p:spPr>
          <p:txBody>
            <a:bodyPr rtlCol="0" anchor="ctr"/>
            <a:lstStyle/>
            <a:p>
              <a:endParaRPr lang="en-AU"/>
            </a:p>
          </p:txBody>
        </p:sp>
        <p:sp>
          <p:nvSpPr>
            <p:cNvPr id="26231" name="Freeform: Shape 26230">
              <a:extLst>
                <a:ext uri="{FF2B5EF4-FFF2-40B4-BE49-F238E27FC236}">
                  <a16:creationId xmlns:a16="http://schemas.microsoft.com/office/drawing/2014/main" id="{50A13F62-FC7F-5CF4-863B-77EE0F8B0955}"/>
                </a:ext>
              </a:extLst>
            </p:cNvPr>
            <p:cNvSpPr/>
            <p:nvPr/>
          </p:nvSpPr>
          <p:spPr>
            <a:xfrm>
              <a:off x="6703386" y="3034871"/>
              <a:ext cx="51841" cy="27708"/>
            </a:xfrm>
            <a:custGeom>
              <a:avLst/>
              <a:gdLst>
                <a:gd name="connsiteX0" fmla="*/ 51841 w 51841"/>
                <a:gd name="connsiteY0" fmla="*/ 0 h 27708"/>
                <a:gd name="connsiteX1" fmla="*/ 39328 w 51841"/>
                <a:gd name="connsiteY1" fmla="*/ 8938 h 27708"/>
                <a:gd name="connsiteX2" fmla="*/ 36646 w 51841"/>
                <a:gd name="connsiteY2" fmla="*/ 18770 h 27708"/>
                <a:gd name="connsiteX3" fmla="*/ 22345 w 51841"/>
                <a:gd name="connsiteY3" fmla="*/ 27708 h 27708"/>
                <a:gd name="connsiteX4" fmla="*/ 0 w 51841"/>
                <a:gd name="connsiteY4" fmla="*/ 25921 h 27708"/>
                <a:gd name="connsiteX5" fmla="*/ 1788 w 51841"/>
                <a:gd name="connsiteY5" fmla="*/ 14301 h 27708"/>
                <a:gd name="connsiteX6" fmla="*/ 25027 w 51841"/>
                <a:gd name="connsiteY6" fmla="*/ 7151 h 27708"/>
                <a:gd name="connsiteX7" fmla="*/ 40222 w 51841"/>
                <a:gd name="connsiteY7" fmla="*/ 3575 h 27708"/>
                <a:gd name="connsiteX8" fmla="*/ 51841 w 51841"/>
                <a:gd name="connsiteY8" fmla="*/ 0 h 2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41" h="27708">
                  <a:moveTo>
                    <a:pt x="51841" y="0"/>
                  </a:moveTo>
                  <a:lnTo>
                    <a:pt x="39328" y="8938"/>
                  </a:lnTo>
                  <a:lnTo>
                    <a:pt x="36646" y="18770"/>
                  </a:lnTo>
                  <a:lnTo>
                    <a:pt x="22345" y="27708"/>
                  </a:lnTo>
                  <a:lnTo>
                    <a:pt x="0" y="25921"/>
                  </a:lnTo>
                  <a:lnTo>
                    <a:pt x="1788" y="14301"/>
                  </a:lnTo>
                  <a:lnTo>
                    <a:pt x="25027" y="7151"/>
                  </a:lnTo>
                  <a:lnTo>
                    <a:pt x="40222" y="3575"/>
                  </a:lnTo>
                  <a:lnTo>
                    <a:pt x="51841" y="0"/>
                  </a:lnTo>
                  <a:close/>
                </a:path>
              </a:pathLst>
            </a:custGeom>
            <a:grpFill/>
            <a:ln w="12700" cap="flat">
              <a:solidFill>
                <a:schemeClr val="bg1"/>
              </a:solidFill>
              <a:prstDash val="solid"/>
              <a:miter/>
            </a:ln>
          </p:spPr>
          <p:txBody>
            <a:bodyPr rtlCol="0" anchor="ctr"/>
            <a:lstStyle/>
            <a:p>
              <a:endParaRPr lang="en-AU"/>
            </a:p>
          </p:txBody>
        </p:sp>
        <p:sp>
          <p:nvSpPr>
            <p:cNvPr id="26232" name="Freeform: Shape 26231">
              <a:extLst>
                <a:ext uri="{FF2B5EF4-FFF2-40B4-BE49-F238E27FC236}">
                  <a16:creationId xmlns:a16="http://schemas.microsoft.com/office/drawing/2014/main" id="{9B3DB96B-20E1-095E-DEA9-5A6C0312E243}"/>
                </a:ext>
              </a:extLst>
            </p:cNvPr>
            <p:cNvSpPr/>
            <p:nvPr/>
          </p:nvSpPr>
          <p:spPr>
            <a:xfrm>
              <a:off x="6414682" y="2364508"/>
              <a:ext cx="236862" cy="150161"/>
            </a:xfrm>
            <a:custGeom>
              <a:avLst/>
              <a:gdLst>
                <a:gd name="connsiteX0" fmla="*/ 236862 w 236862"/>
                <a:gd name="connsiteY0" fmla="*/ 82231 h 150161"/>
                <a:gd name="connsiteX1" fmla="*/ 234180 w 236862"/>
                <a:gd name="connsiteY1" fmla="*/ 88488 h 150161"/>
                <a:gd name="connsiteX2" fmla="*/ 200215 w 236862"/>
                <a:gd name="connsiteY2" fmla="*/ 89382 h 150161"/>
                <a:gd name="connsiteX3" fmla="*/ 210941 w 236862"/>
                <a:gd name="connsiteY3" fmla="*/ 123347 h 150161"/>
                <a:gd name="connsiteX4" fmla="*/ 201109 w 236862"/>
                <a:gd name="connsiteY4" fmla="*/ 123347 h 150161"/>
                <a:gd name="connsiteX5" fmla="*/ 186808 w 236862"/>
                <a:gd name="connsiteY5" fmla="*/ 138542 h 150161"/>
                <a:gd name="connsiteX6" fmla="*/ 183233 w 236862"/>
                <a:gd name="connsiteY6" fmla="*/ 150161 h 150161"/>
                <a:gd name="connsiteX7" fmla="*/ 152843 w 236862"/>
                <a:gd name="connsiteY7" fmla="*/ 143011 h 150161"/>
                <a:gd name="connsiteX8" fmla="*/ 139436 w 236862"/>
                <a:gd name="connsiteY8" fmla="*/ 147480 h 150161"/>
                <a:gd name="connsiteX9" fmla="*/ 114409 w 236862"/>
                <a:gd name="connsiteY9" fmla="*/ 143905 h 150161"/>
                <a:gd name="connsiteX10" fmla="*/ 96533 w 236862"/>
                <a:gd name="connsiteY10" fmla="*/ 133179 h 150161"/>
                <a:gd name="connsiteX11" fmla="*/ 66142 w 236862"/>
                <a:gd name="connsiteY11" fmla="*/ 126922 h 150161"/>
                <a:gd name="connsiteX12" fmla="*/ 36647 w 236862"/>
                <a:gd name="connsiteY12" fmla="*/ 133179 h 150161"/>
                <a:gd name="connsiteX13" fmla="*/ 12513 w 236862"/>
                <a:gd name="connsiteY13" fmla="*/ 147480 h 150161"/>
                <a:gd name="connsiteX14" fmla="*/ 9832 w 236862"/>
                <a:gd name="connsiteY14" fmla="*/ 126922 h 150161"/>
                <a:gd name="connsiteX15" fmla="*/ 0 w 236862"/>
                <a:gd name="connsiteY15" fmla="*/ 117984 h 150161"/>
                <a:gd name="connsiteX16" fmla="*/ 12513 w 236862"/>
                <a:gd name="connsiteY16" fmla="*/ 104577 h 150161"/>
                <a:gd name="connsiteX17" fmla="*/ 1788 w 236862"/>
                <a:gd name="connsiteY17" fmla="*/ 67036 h 150161"/>
                <a:gd name="connsiteX18" fmla="*/ 21452 w 236862"/>
                <a:gd name="connsiteY18" fmla="*/ 66143 h 150161"/>
                <a:gd name="connsiteX19" fmla="*/ 57204 w 236862"/>
                <a:gd name="connsiteY19" fmla="*/ 51841 h 150161"/>
                <a:gd name="connsiteX20" fmla="*/ 55417 w 236862"/>
                <a:gd name="connsiteY20" fmla="*/ 39328 h 150161"/>
                <a:gd name="connsiteX21" fmla="*/ 76868 w 236862"/>
                <a:gd name="connsiteY21" fmla="*/ 22345 h 150161"/>
                <a:gd name="connsiteX22" fmla="*/ 73293 w 236862"/>
                <a:gd name="connsiteY22" fmla="*/ 10726 h 150161"/>
                <a:gd name="connsiteX23" fmla="*/ 98320 w 236862"/>
                <a:gd name="connsiteY23" fmla="*/ 10726 h 150161"/>
                <a:gd name="connsiteX24" fmla="*/ 111728 w 236862"/>
                <a:gd name="connsiteY24" fmla="*/ 0 h 150161"/>
                <a:gd name="connsiteX25" fmla="*/ 142117 w 236862"/>
                <a:gd name="connsiteY25" fmla="*/ 9832 h 150161"/>
                <a:gd name="connsiteX26" fmla="*/ 172507 w 236862"/>
                <a:gd name="connsiteY26" fmla="*/ 10726 h 150161"/>
                <a:gd name="connsiteX27" fmla="*/ 182339 w 236862"/>
                <a:gd name="connsiteY27" fmla="*/ 21452 h 150161"/>
                <a:gd name="connsiteX28" fmla="*/ 183233 w 236862"/>
                <a:gd name="connsiteY28" fmla="*/ 36647 h 150161"/>
                <a:gd name="connsiteX29" fmla="*/ 198427 w 236862"/>
                <a:gd name="connsiteY29" fmla="*/ 50054 h 150161"/>
                <a:gd name="connsiteX30" fmla="*/ 210048 w 236862"/>
                <a:gd name="connsiteY30" fmla="*/ 70612 h 150161"/>
                <a:gd name="connsiteX31" fmla="*/ 236862 w 236862"/>
                <a:gd name="connsiteY31" fmla="*/ 82231 h 150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6862" h="150161">
                  <a:moveTo>
                    <a:pt x="236862" y="82231"/>
                  </a:moveTo>
                  <a:lnTo>
                    <a:pt x="234180" y="88488"/>
                  </a:lnTo>
                  <a:lnTo>
                    <a:pt x="200215" y="89382"/>
                  </a:lnTo>
                  <a:lnTo>
                    <a:pt x="210941" y="123347"/>
                  </a:lnTo>
                  <a:lnTo>
                    <a:pt x="201109" y="123347"/>
                  </a:lnTo>
                  <a:lnTo>
                    <a:pt x="186808" y="138542"/>
                  </a:lnTo>
                  <a:lnTo>
                    <a:pt x="183233" y="150161"/>
                  </a:lnTo>
                  <a:lnTo>
                    <a:pt x="152843" y="143011"/>
                  </a:lnTo>
                  <a:lnTo>
                    <a:pt x="139436" y="147480"/>
                  </a:lnTo>
                  <a:lnTo>
                    <a:pt x="114409" y="143905"/>
                  </a:lnTo>
                  <a:lnTo>
                    <a:pt x="96533" y="133179"/>
                  </a:lnTo>
                  <a:lnTo>
                    <a:pt x="66142" y="126922"/>
                  </a:lnTo>
                  <a:lnTo>
                    <a:pt x="36647" y="133179"/>
                  </a:lnTo>
                  <a:lnTo>
                    <a:pt x="12513" y="147480"/>
                  </a:lnTo>
                  <a:lnTo>
                    <a:pt x="9832" y="126922"/>
                  </a:lnTo>
                  <a:lnTo>
                    <a:pt x="0" y="117984"/>
                  </a:lnTo>
                  <a:lnTo>
                    <a:pt x="12513" y="104577"/>
                  </a:lnTo>
                  <a:lnTo>
                    <a:pt x="1788" y="67036"/>
                  </a:lnTo>
                  <a:lnTo>
                    <a:pt x="21452" y="66143"/>
                  </a:lnTo>
                  <a:lnTo>
                    <a:pt x="57204" y="51841"/>
                  </a:lnTo>
                  <a:lnTo>
                    <a:pt x="55417" y="39328"/>
                  </a:lnTo>
                  <a:lnTo>
                    <a:pt x="76868" y="22345"/>
                  </a:lnTo>
                  <a:lnTo>
                    <a:pt x="73293" y="10726"/>
                  </a:lnTo>
                  <a:lnTo>
                    <a:pt x="98320" y="10726"/>
                  </a:lnTo>
                  <a:lnTo>
                    <a:pt x="111728" y="0"/>
                  </a:lnTo>
                  <a:lnTo>
                    <a:pt x="142117" y="9832"/>
                  </a:lnTo>
                  <a:lnTo>
                    <a:pt x="172507" y="10726"/>
                  </a:lnTo>
                  <a:lnTo>
                    <a:pt x="182339" y="21452"/>
                  </a:lnTo>
                  <a:lnTo>
                    <a:pt x="183233" y="36647"/>
                  </a:lnTo>
                  <a:lnTo>
                    <a:pt x="198427" y="50054"/>
                  </a:lnTo>
                  <a:lnTo>
                    <a:pt x="210048" y="70612"/>
                  </a:lnTo>
                  <a:lnTo>
                    <a:pt x="236862" y="82231"/>
                  </a:lnTo>
                  <a:close/>
                </a:path>
              </a:pathLst>
            </a:custGeom>
            <a:grpFill/>
            <a:ln w="12700" cap="flat">
              <a:solidFill>
                <a:schemeClr val="bg1"/>
              </a:solidFill>
              <a:prstDash val="solid"/>
              <a:miter/>
            </a:ln>
          </p:spPr>
          <p:txBody>
            <a:bodyPr rtlCol="0" anchor="ctr"/>
            <a:lstStyle/>
            <a:p>
              <a:endParaRPr lang="en-AU"/>
            </a:p>
          </p:txBody>
        </p:sp>
        <p:sp>
          <p:nvSpPr>
            <p:cNvPr id="26233" name="Freeform: Shape 26232">
              <a:extLst>
                <a:ext uri="{FF2B5EF4-FFF2-40B4-BE49-F238E27FC236}">
                  <a16:creationId xmlns:a16="http://schemas.microsoft.com/office/drawing/2014/main" id="{E6598899-6105-049B-3D33-98141E1CA623}"/>
                </a:ext>
              </a:extLst>
            </p:cNvPr>
            <p:cNvSpPr/>
            <p:nvPr/>
          </p:nvSpPr>
          <p:spPr>
            <a:xfrm>
              <a:off x="6513002" y="2609414"/>
              <a:ext cx="89381" cy="95638"/>
            </a:xfrm>
            <a:custGeom>
              <a:avLst/>
              <a:gdLst>
                <a:gd name="connsiteX0" fmla="*/ 88488 w 89381"/>
                <a:gd name="connsiteY0" fmla="*/ 50948 h 95638"/>
                <a:gd name="connsiteX1" fmla="*/ 89382 w 89381"/>
                <a:gd name="connsiteY1" fmla="*/ 58992 h 95638"/>
                <a:gd name="connsiteX2" fmla="*/ 83125 w 89381"/>
                <a:gd name="connsiteY2" fmla="*/ 65249 h 95638"/>
                <a:gd name="connsiteX3" fmla="*/ 69718 w 89381"/>
                <a:gd name="connsiteY3" fmla="*/ 65249 h 95638"/>
                <a:gd name="connsiteX4" fmla="*/ 69718 w 89381"/>
                <a:gd name="connsiteY4" fmla="*/ 75975 h 95638"/>
                <a:gd name="connsiteX5" fmla="*/ 52735 w 89381"/>
                <a:gd name="connsiteY5" fmla="*/ 95639 h 95638"/>
                <a:gd name="connsiteX6" fmla="*/ 48266 w 89381"/>
                <a:gd name="connsiteY6" fmla="*/ 90276 h 95638"/>
                <a:gd name="connsiteX7" fmla="*/ 45585 w 89381"/>
                <a:gd name="connsiteY7" fmla="*/ 74187 h 95638"/>
                <a:gd name="connsiteX8" fmla="*/ 40222 w 89381"/>
                <a:gd name="connsiteY8" fmla="*/ 51841 h 95638"/>
                <a:gd name="connsiteX9" fmla="*/ 20558 w 89381"/>
                <a:gd name="connsiteY9" fmla="*/ 20558 h 95638"/>
                <a:gd name="connsiteX10" fmla="*/ 0 w 89381"/>
                <a:gd name="connsiteY10" fmla="*/ 8044 h 95638"/>
                <a:gd name="connsiteX11" fmla="*/ 14301 w 89381"/>
                <a:gd name="connsiteY11" fmla="*/ 0 h 95638"/>
                <a:gd name="connsiteX12" fmla="*/ 34859 w 89381"/>
                <a:gd name="connsiteY12" fmla="*/ 894 h 95638"/>
                <a:gd name="connsiteX13" fmla="*/ 50054 w 89381"/>
                <a:gd name="connsiteY13" fmla="*/ 11620 h 95638"/>
                <a:gd name="connsiteX14" fmla="*/ 63461 w 89381"/>
                <a:gd name="connsiteY14" fmla="*/ 16983 h 95638"/>
                <a:gd name="connsiteX15" fmla="*/ 71505 w 89381"/>
                <a:gd name="connsiteY15" fmla="*/ 33071 h 95638"/>
                <a:gd name="connsiteX16" fmla="*/ 88488 w 89381"/>
                <a:gd name="connsiteY16" fmla="*/ 50948 h 9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381" h="95638">
                  <a:moveTo>
                    <a:pt x="88488" y="50948"/>
                  </a:moveTo>
                  <a:lnTo>
                    <a:pt x="89382" y="58992"/>
                  </a:lnTo>
                  <a:lnTo>
                    <a:pt x="83125" y="65249"/>
                  </a:lnTo>
                  <a:lnTo>
                    <a:pt x="69718" y="65249"/>
                  </a:lnTo>
                  <a:lnTo>
                    <a:pt x="69718" y="75975"/>
                  </a:lnTo>
                  <a:lnTo>
                    <a:pt x="52735" y="95639"/>
                  </a:lnTo>
                  <a:lnTo>
                    <a:pt x="48266" y="90276"/>
                  </a:lnTo>
                  <a:lnTo>
                    <a:pt x="45585" y="74187"/>
                  </a:lnTo>
                  <a:lnTo>
                    <a:pt x="40222" y="51841"/>
                  </a:lnTo>
                  <a:lnTo>
                    <a:pt x="20558" y="20558"/>
                  </a:lnTo>
                  <a:lnTo>
                    <a:pt x="0" y="8044"/>
                  </a:lnTo>
                  <a:lnTo>
                    <a:pt x="14301" y="0"/>
                  </a:lnTo>
                  <a:lnTo>
                    <a:pt x="34859" y="894"/>
                  </a:lnTo>
                  <a:lnTo>
                    <a:pt x="50054" y="11620"/>
                  </a:lnTo>
                  <a:lnTo>
                    <a:pt x="63461" y="16983"/>
                  </a:lnTo>
                  <a:lnTo>
                    <a:pt x="71505" y="33071"/>
                  </a:lnTo>
                  <a:lnTo>
                    <a:pt x="88488" y="50948"/>
                  </a:lnTo>
                  <a:close/>
                </a:path>
              </a:pathLst>
            </a:custGeom>
            <a:grpFill/>
            <a:ln w="12700" cap="flat">
              <a:solidFill>
                <a:schemeClr val="bg1"/>
              </a:solidFill>
              <a:prstDash val="solid"/>
              <a:miter/>
            </a:ln>
          </p:spPr>
          <p:txBody>
            <a:bodyPr rtlCol="0" anchor="ctr"/>
            <a:lstStyle/>
            <a:p>
              <a:endParaRPr lang="en-AU"/>
            </a:p>
          </p:txBody>
        </p:sp>
        <p:sp>
          <p:nvSpPr>
            <p:cNvPr id="26234" name="Freeform: Shape 26233">
              <a:extLst>
                <a:ext uri="{FF2B5EF4-FFF2-40B4-BE49-F238E27FC236}">
                  <a16:creationId xmlns:a16="http://schemas.microsoft.com/office/drawing/2014/main" id="{55ECB06D-FC7D-DF62-E704-26408034473D}"/>
                </a:ext>
              </a:extLst>
            </p:cNvPr>
            <p:cNvSpPr/>
            <p:nvPr/>
          </p:nvSpPr>
          <p:spPr>
            <a:xfrm>
              <a:off x="6347646" y="2617458"/>
              <a:ext cx="251162" cy="146586"/>
            </a:xfrm>
            <a:custGeom>
              <a:avLst/>
              <a:gdLst>
                <a:gd name="connsiteX0" fmla="*/ 251163 w 251162"/>
                <a:gd name="connsiteY0" fmla="*/ 91169 h 146586"/>
                <a:gd name="connsiteX1" fmla="*/ 249375 w 251162"/>
                <a:gd name="connsiteY1" fmla="*/ 104577 h 146586"/>
                <a:gd name="connsiteX2" fmla="*/ 234180 w 251162"/>
                <a:gd name="connsiteY2" fmla="*/ 109046 h 146586"/>
                <a:gd name="connsiteX3" fmla="*/ 227924 w 251162"/>
                <a:gd name="connsiteY3" fmla="*/ 142117 h 146586"/>
                <a:gd name="connsiteX4" fmla="*/ 224348 w 251162"/>
                <a:gd name="connsiteY4" fmla="*/ 146586 h 146586"/>
                <a:gd name="connsiteX5" fmla="*/ 195746 w 251162"/>
                <a:gd name="connsiteY5" fmla="*/ 133179 h 146586"/>
                <a:gd name="connsiteX6" fmla="*/ 167144 w 251162"/>
                <a:gd name="connsiteY6" fmla="*/ 134073 h 146586"/>
                <a:gd name="connsiteX7" fmla="*/ 149267 w 251162"/>
                <a:gd name="connsiteY7" fmla="*/ 146586 h 146586"/>
                <a:gd name="connsiteX8" fmla="*/ 80444 w 251162"/>
                <a:gd name="connsiteY8" fmla="*/ 142117 h 146586"/>
                <a:gd name="connsiteX9" fmla="*/ 77762 w 251162"/>
                <a:gd name="connsiteY9" fmla="*/ 131391 h 146586"/>
                <a:gd name="connsiteX10" fmla="*/ 66142 w 251162"/>
                <a:gd name="connsiteY10" fmla="*/ 126028 h 146586"/>
                <a:gd name="connsiteX11" fmla="*/ 67036 w 251162"/>
                <a:gd name="connsiteY11" fmla="*/ 117090 h 146586"/>
                <a:gd name="connsiteX12" fmla="*/ 41116 w 251162"/>
                <a:gd name="connsiteY12" fmla="*/ 109940 h 146586"/>
                <a:gd name="connsiteX13" fmla="*/ 8938 w 251162"/>
                <a:gd name="connsiteY13" fmla="*/ 75081 h 146586"/>
                <a:gd name="connsiteX14" fmla="*/ 0 w 251162"/>
                <a:gd name="connsiteY14" fmla="*/ 67036 h 146586"/>
                <a:gd name="connsiteX15" fmla="*/ 29496 w 251162"/>
                <a:gd name="connsiteY15" fmla="*/ 58992 h 146586"/>
                <a:gd name="connsiteX16" fmla="*/ 35753 w 251162"/>
                <a:gd name="connsiteY16" fmla="*/ 30390 h 146586"/>
                <a:gd name="connsiteX17" fmla="*/ 50948 w 251162"/>
                <a:gd name="connsiteY17" fmla="*/ 15195 h 146586"/>
                <a:gd name="connsiteX18" fmla="*/ 62567 w 251162"/>
                <a:gd name="connsiteY18" fmla="*/ 5363 h 146586"/>
                <a:gd name="connsiteX19" fmla="*/ 108152 w 251162"/>
                <a:gd name="connsiteY19" fmla="*/ 6257 h 146586"/>
                <a:gd name="connsiteX20" fmla="*/ 122453 w 251162"/>
                <a:gd name="connsiteY20" fmla="*/ 13407 h 146586"/>
                <a:gd name="connsiteX21" fmla="*/ 134073 w 251162"/>
                <a:gd name="connsiteY21" fmla="*/ 5363 h 146586"/>
                <a:gd name="connsiteX22" fmla="*/ 156418 w 251162"/>
                <a:gd name="connsiteY22" fmla="*/ 7151 h 146586"/>
                <a:gd name="connsiteX23" fmla="*/ 165357 w 251162"/>
                <a:gd name="connsiteY23" fmla="*/ 0 h 146586"/>
                <a:gd name="connsiteX24" fmla="*/ 185914 w 251162"/>
                <a:gd name="connsiteY24" fmla="*/ 12513 h 146586"/>
                <a:gd name="connsiteX25" fmla="*/ 205578 w 251162"/>
                <a:gd name="connsiteY25" fmla="*/ 43797 h 146586"/>
                <a:gd name="connsiteX26" fmla="*/ 210941 w 251162"/>
                <a:gd name="connsiteY26" fmla="*/ 67036 h 146586"/>
                <a:gd name="connsiteX27" fmla="*/ 213622 w 251162"/>
                <a:gd name="connsiteY27" fmla="*/ 82231 h 146586"/>
                <a:gd name="connsiteX28" fmla="*/ 218092 w 251162"/>
                <a:gd name="connsiteY28" fmla="*/ 87594 h 146586"/>
                <a:gd name="connsiteX29" fmla="*/ 225242 w 251162"/>
                <a:gd name="connsiteY29" fmla="*/ 95639 h 146586"/>
                <a:gd name="connsiteX30" fmla="*/ 251163 w 251162"/>
                <a:gd name="connsiteY30" fmla="*/ 91169 h 14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51162" h="146586">
                  <a:moveTo>
                    <a:pt x="251163" y="91169"/>
                  </a:moveTo>
                  <a:lnTo>
                    <a:pt x="249375" y="104577"/>
                  </a:lnTo>
                  <a:lnTo>
                    <a:pt x="234180" y="109046"/>
                  </a:lnTo>
                  <a:lnTo>
                    <a:pt x="227924" y="142117"/>
                  </a:lnTo>
                  <a:lnTo>
                    <a:pt x="224348" y="146586"/>
                  </a:lnTo>
                  <a:lnTo>
                    <a:pt x="195746" y="133179"/>
                  </a:lnTo>
                  <a:lnTo>
                    <a:pt x="167144" y="134073"/>
                  </a:lnTo>
                  <a:lnTo>
                    <a:pt x="149267" y="146586"/>
                  </a:lnTo>
                  <a:lnTo>
                    <a:pt x="80444" y="142117"/>
                  </a:lnTo>
                  <a:lnTo>
                    <a:pt x="77762" y="131391"/>
                  </a:lnTo>
                  <a:lnTo>
                    <a:pt x="66142" y="126028"/>
                  </a:lnTo>
                  <a:lnTo>
                    <a:pt x="67036" y="117090"/>
                  </a:lnTo>
                  <a:lnTo>
                    <a:pt x="41116" y="109940"/>
                  </a:lnTo>
                  <a:lnTo>
                    <a:pt x="8938" y="75081"/>
                  </a:lnTo>
                  <a:lnTo>
                    <a:pt x="0" y="67036"/>
                  </a:lnTo>
                  <a:lnTo>
                    <a:pt x="29496" y="58992"/>
                  </a:lnTo>
                  <a:lnTo>
                    <a:pt x="35753" y="30390"/>
                  </a:lnTo>
                  <a:lnTo>
                    <a:pt x="50948" y="15195"/>
                  </a:lnTo>
                  <a:lnTo>
                    <a:pt x="62567" y="5363"/>
                  </a:lnTo>
                  <a:lnTo>
                    <a:pt x="108152" y="6257"/>
                  </a:lnTo>
                  <a:lnTo>
                    <a:pt x="122453" y="13407"/>
                  </a:lnTo>
                  <a:lnTo>
                    <a:pt x="134073" y="5363"/>
                  </a:lnTo>
                  <a:lnTo>
                    <a:pt x="156418" y="7151"/>
                  </a:lnTo>
                  <a:lnTo>
                    <a:pt x="165357" y="0"/>
                  </a:lnTo>
                  <a:lnTo>
                    <a:pt x="185914" y="12513"/>
                  </a:lnTo>
                  <a:lnTo>
                    <a:pt x="205578" y="43797"/>
                  </a:lnTo>
                  <a:lnTo>
                    <a:pt x="210941" y="67036"/>
                  </a:lnTo>
                  <a:lnTo>
                    <a:pt x="213622" y="82231"/>
                  </a:lnTo>
                  <a:lnTo>
                    <a:pt x="218092" y="87594"/>
                  </a:lnTo>
                  <a:lnTo>
                    <a:pt x="225242" y="95639"/>
                  </a:lnTo>
                  <a:lnTo>
                    <a:pt x="251163" y="91169"/>
                  </a:lnTo>
                  <a:close/>
                </a:path>
              </a:pathLst>
            </a:custGeom>
            <a:grpFill/>
            <a:ln w="12700" cap="flat">
              <a:solidFill>
                <a:schemeClr val="bg1"/>
              </a:solidFill>
              <a:prstDash val="solid"/>
              <a:miter/>
            </a:ln>
          </p:spPr>
          <p:txBody>
            <a:bodyPr rtlCol="0" anchor="ctr"/>
            <a:lstStyle/>
            <a:p>
              <a:endParaRPr lang="en-AU"/>
            </a:p>
          </p:txBody>
        </p:sp>
        <p:sp>
          <p:nvSpPr>
            <p:cNvPr id="26235" name="Freeform: Shape 26234">
              <a:extLst>
                <a:ext uri="{FF2B5EF4-FFF2-40B4-BE49-F238E27FC236}">
                  <a16:creationId xmlns:a16="http://schemas.microsoft.com/office/drawing/2014/main" id="{A83F2DCD-F039-3A0D-6EB7-E7C1B86DB574}"/>
                </a:ext>
              </a:extLst>
            </p:cNvPr>
            <p:cNvSpPr/>
            <p:nvPr/>
          </p:nvSpPr>
          <p:spPr>
            <a:xfrm>
              <a:off x="6318150" y="1948882"/>
              <a:ext cx="257419" cy="293172"/>
            </a:xfrm>
            <a:custGeom>
              <a:avLst/>
              <a:gdLst>
                <a:gd name="connsiteX0" fmla="*/ 257420 w 257419"/>
                <a:gd name="connsiteY0" fmla="*/ 208260 h 293172"/>
                <a:gd name="connsiteX1" fmla="*/ 250269 w 257419"/>
                <a:gd name="connsiteY1" fmla="*/ 220773 h 293172"/>
                <a:gd name="connsiteX2" fmla="*/ 222561 w 257419"/>
                <a:gd name="connsiteY2" fmla="*/ 240437 h 293172"/>
                <a:gd name="connsiteX3" fmla="*/ 214516 w 257419"/>
                <a:gd name="connsiteY3" fmla="*/ 257420 h 293172"/>
                <a:gd name="connsiteX4" fmla="*/ 194853 w 257419"/>
                <a:gd name="connsiteY4" fmla="*/ 269933 h 293172"/>
                <a:gd name="connsiteX5" fmla="*/ 128710 w 257419"/>
                <a:gd name="connsiteY5" fmla="*/ 278871 h 293172"/>
                <a:gd name="connsiteX6" fmla="*/ 92957 w 257419"/>
                <a:gd name="connsiteY6" fmla="*/ 293172 h 293172"/>
                <a:gd name="connsiteX7" fmla="*/ 55417 w 257419"/>
                <a:gd name="connsiteY7" fmla="*/ 290491 h 293172"/>
                <a:gd name="connsiteX8" fmla="*/ 45585 w 257419"/>
                <a:gd name="connsiteY8" fmla="*/ 282447 h 293172"/>
                <a:gd name="connsiteX9" fmla="*/ 32178 w 257419"/>
                <a:gd name="connsiteY9" fmla="*/ 277084 h 293172"/>
                <a:gd name="connsiteX10" fmla="*/ 33071 w 257419"/>
                <a:gd name="connsiteY10" fmla="*/ 250269 h 293172"/>
                <a:gd name="connsiteX11" fmla="*/ 19664 w 257419"/>
                <a:gd name="connsiteY11" fmla="*/ 234180 h 293172"/>
                <a:gd name="connsiteX12" fmla="*/ 18770 w 257419"/>
                <a:gd name="connsiteY12" fmla="*/ 206472 h 293172"/>
                <a:gd name="connsiteX13" fmla="*/ 64355 w 257419"/>
                <a:gd name="connsiteY13" fmla="*/ 175188 h 293172"/>
                <a:gd name="connsiteX14" fmla="*/ 103683 w 257419"/>
                <a:gd name="connsiteY14" fmla="*/ 141223 h 293172"/>
                <a:gd name="connsiteX15" fmla="*/ 92063 w 257419"/>
                <a:gd name="connsiteY15" fmla="*/ 126028 h 293172"/>
                <a:gd name="connsiteX16" fmla="*/ 74187 w 257419"/>
                <a:gd name="connsiteY16" fmla="*/ 124241 h 293172"/>
                <a:gd name="connsiteX17" fmla="*/ 64355 w 257419"/>
                <a:gd name="connsiteY17" fmla="*/ 104577 h 293172"/>
                <a:gd name="connsiteX18" fmla="*/ 66142 w 257419"/>
                <a:gd name="connsiteY18" fmla="*/ 89382 h 293172"/>
                <a:gd name="connsiteX19" fmla="*/ 53629 w 257419"/>
                <a:gd name="connsiteY19" fmla="*/ 57204 h 293172"/>
                <a:gd name="connsiteX20" fmla="*/ 42903 w 257419"/>
                <a:gd name="connsiteY20" fmla="*/ 48266 h 293172"/>
                <a:gd name="connsiteX21" fmla="*/ 16982 w 257419"/>
                <a:gd name="connsiteY21" fmla="*/ 42009 h 293172"/>
                <a:gd name="connsiteX22" fmla="*/ 0 w 257419"/>
                <a:gd name="connsiteY22" fmla="*/ 29496 h 293172"/>
                <a:gd name="connsiteX23" fmla="*/ 15195 w 257419"/>
                <a:gd name="connsiteY23" fmla="*/ 14301 h 293172"/>
                <a:gd name="connsiteX24" fmla="*/ 50054 w 257419"/>
                <a:gd name="connsiteY24" fmla="*/ 34859 h 293172"/>
                <a:gd name="connsiteX25" fmla="*/ 61673 w 257419"/>
                <a:gd name="connsiteY25" fmla="*/ 28602 h 293172"/>
                <a:gd name="connsiteX26" fmla="*/ 80444 w 257419"/>
                <a:gd name="connsiteY26" fmla="*/ 42009 h 293172"/>
                <a:gd name="connsiteX27" fmla="*/ 101895 w 257419"/>
                <a:gd name="connsiteY27" fmla="*/ 27708 h 293172"/>
                <a:gd name="connsiteX28" fmla="*/ 103683 w 257419"/>
                <a:gd name="connsiteY28" fmla="*/ 10726 h 293172"/>
                <a:gd name="connsiteX29" fmla="*/ 113515 w 257419"/>
                <a:gd name="connsiteY29" fmla="*/ 1788 h 293172"/>
                <a:gd name="connsiteX30" fmla="*/ 126028 w 257419"/>
                <a:gd name="connsiteY30" fmla="*/ 4469 h 293172"/>
                <a:gd name="connsiteX31" fmla="*/ 138542 w 257419"/>
                <a:gd name="connsiteY31" fmla="*/ 0 h 293172"/>
                <a:gd name="connsiteX32" fmla="*/ 165356 w 257419"/>
                <a:gd name="connsiteY32" fmla="*/ 10726 h 293172"/>
                <a:gd name="connsiteX33" fmla="*/ 175188 w 257419"/>
                <a:gd name="connsiteY33" fmla="*/ 21452 h 293172"/>
                <a:gd name="connsiteX34" fmla="*/ 167144 w 257419"/>
                <a:gd name="connsiteY34" fmla="*/ 32177 h 293172"/>
                <a:gd name="connsiteX35" fmla="*/ 167144 w 257419"/>
                <a:gd name="connsiteY35" fmla="*/ 50948 h 293172"/>
                <a:gd name="connsiteX36" fmla="*/ 194853 w 257419"/>
                <a:gd name="connsiteY36" fmla="*/ 66143 h 293172"/>
                <a:gd name="connsiteX37" fmla="*/ 187702 w 257419"/>
                <a:gd name="connsiteY37" fmla="*/ 86700 h 293172"/>
                <a:gd name="connsiteX38" fmla="*/ 210047 w 257419"/>
                <a:gd name="connsiteY38" fmla="*/ 120665 h 293172"/>
                <a:gd name="connsiteX39" fmla="*/ 200215 w 257419"/>
                <a:gd name="connsiteY39" fmla="*/ 129604 h 293172"/>
                <a:gd name="connsiteX40" fmla="*/ 208260 w 257419"/>
                <a:gd name="connsiteY40" fmla="*/ 151055 h 293172"/>
                <a:gd name="connsiteX41" fmla="*/ 214516 w 257419"/>
                <a:gd name="connsiteY41" fmla="*/ 155524 h 293172"/>
                <a:gd name="connsiteX42" fmla="*/ 214516 w 257419"/>
                <a:gd name="connsiteY42" fmla="*/ 161781 h 293172"/>
                <a:gd name="connsiteX43" fmla="*/ 228818 w 257419"/>
                <a:gd name="connsiteY43" fmla="*/ 167144 h 293172"/>
                <a:gd name="connsiteX44" fmla="*/ 222561 w 257419"/>
                <a:gd name="connsiteY44" fmla="*/ 178764 h 293172"/>
                <a:gd name="connsiteX45" fmla="*/ 257420 w 257419"/>
                <a:gd name="connsiteY45" fmla="*/ 208260 h 29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57419" h="293172">
                  <a:moveTo>
                    <a:pt x="257420" y="208260"/>
                  </a:moveTo>
                  <a:lnTo>
                    <a:pt x="250269" y="220773"/>
                  </a:lnTo>
                  <a:lnTo>
                    <a:pt x="222561" y="240437"/>
                  </a:lnTo>
                  <a:lnTo>
                    <a:pt x="214516" y="257420"/>
                  </a:lnTo>
                  <a:lnTo>
                    <a:pt x="194853" y="269933"/>
                  </a:lnTo>
                  <a:lnTo>
                    <a:pt x="128710" y="278871"/>
                  </a:lnTo>
                  <a:lnTo>
                    <a:pt x="92957" y="293172"/>
                  </a:lnTo>
                  <a:lnTo>
                    <a:pt x="55417" y="290491"/>
                  </a:lnTo>
                  <a:lnTo>
                    <a:pt x="45585" y="282447"/>
                  </a:lnTo>
                  <a:lnTo>
                    <a:pt x="32178" y="277084"/>
                  </a:lnTo>
                  <a:lnTo>
                    <a:pt x="33071" y="250269"/>
                  </a:lnTo>
                  <a:lnTo>
                    <a:pt x="19664" y="234180"/>
                  </a:lnTo>
                  <a:lnTo>
                    <a:pt x="18770" y="206472"/>
                  </a:lnTo>
                  <a:lnTo>
                    <a:pt x="64355" y="175188"/>
                  </a:lnTo>
                  <a:lnTo>
                    <a:pt x="103683" y="141223"/>
                  </a:lnTo>
                  <a:lnTo>
                    <a:pt x="92063" y="126028"/>
                  </a:lnTo>
                  <a:lnTo>
                    <a:pt x="74187" y="124241"/>
                  </a:lnTo>
                  <a:lnTo>
                    <a:pt x="64355" y="104577"/>
                  </a:lnTo>
                  <a:lnTo>
                    <a:pt x="66142" y="89382"/>
                  </a:lnTo>
                  <a:lnTo>
                    <a:pt x="53629" y="57204"/>
                  </a:lnTo>
                  <a:lnTo>
                    <a:pt x="42903" y="48266"/>
                  </a:lnTo>
                  <a:lnTo>
                    <a:pt x="16982" y="42009"/>
                  </a:lnTo>
                  <a:lnTo>
                    <a:pt x="0" y="29496"/>
                  </a:lnTo>
                  <a:lnTo>
                    <a:pt x="15195" y="14301"/>
                  </a:lnTo>
                  <a:lnTo>
                    <a:pt x="50054" y="34859"/>
                  </a:lnTo>
                  <a:lnTo>
                    <a:pt x="61673" y="28602"/>
                  </a:lnTo>
                  <a:lnTo>
                    <a:pt x="80444" y="42009"/>
                  </a:lnTo>
                  <a:lnTo>
                    <a:pt x="101895" y="27708"/>
                  </a:lnTo>
                  <a:lnTo>
                    <a:pt x="103683" y="10726"/>
                  </a:lnTo>
                  <a:lnTo>
                    <a:pt x="113515" y="1788"/>
                  </a:lnTo>
                  <a:lnTo>
                    <a:pt x="126028" y="4469"/>
                  </a:lnTo>
                  <a:lnTo>
                    <a:pt x="138542" y="0"/>
                  </a:lnTo>
                  <a:lnTo>
                    <a:pt x="165356" y="10726"/>
                  </a:lnTo>
                  <a:lnTo>
                    <a:pt x="175188" y="21452"/>
                  </a:lnTo>
                  <a:lnTo>
                    <a:pt x="167144" y="32177"/>
                  </a:lnTo>
                  <a:lnTo>
                    <a:pt x="167144" y="50948"/>
                  </a:lnTo>
                  <a:lnTo>
                    <a:pt x="194853" y="66143"/>
                  </a:lnTo>
                  <a:lnTo>
                    <a:pt x="187702" y="86700"/>
                  </a:lnTo>
                  <a:lnTo>
                    <a:pt x="210047" y="120665"/>
                  </a:lnTo>
                  <a:lnTo>
                    <a:pt x="200215" y="129604"/>
                  </a:lnTo>
                  <a:lnTo>
                    <a:pt x="208260" y="151055"/>
                  </a:lnTo>
                  <a:lnTo>
                    <a:pt x="214516" y="155524"/>
                  </a:lnTo>
                  <a:lnTo>
                    <a:pt x="214516" y="161781"/>
                  </a:lnTo>
                  <a:lnTo>
                    <a:pt x="228818" y="167144"/>
                  </a:lnTo>
                  <a:lnTo>
                    <a:pt x="222561" y="178764"/>
                  </a:lnTo>
                  <a:lnTo>
                    <a:pt x="257420" y="208260"/>
                  </a:lnTo>
                  <a:close/>
                </a:path>
              </a:pathLst>
            </a:custGeom>
            <a:grpFill/>
            <a:ln w="12700" cap="flat">
              <a:solidFill>
                <a:schemeClr val="bg1"/>
              </a:solidFill>
              <a:prstDash val="solid"/>
              <a:miter/>
            </a:ln>
          </p:spPr>
          <p:txBody>
            <a:bodyPr rtlCol="0" anchor="ctr"/>
            <a:lstStyle/>
            <a:p>
              <a:endParaRPr lang="en-AU"/>
            </a:p>
          </p:txBody>
        </p:sp>
        <p:sp>
          <p:nvSpPr>
            <p:cNvPr id="26236" name="Freeform: Shape 26235">
              <a:extLst>
                <a:ext uri="{FF2B5EF4-FFF2-40B4-BE49-F238E27FC236}">
                  <a16:creationId xmlns:a16="http://schemas.microsoft.com/office/drawing/2014/main" id="{9299C6EE-5A82-8FD3-C63D-EC0BC94DF7BE}"/>
                </a:ext>
              </a:extLst>
            </p:cNvPr>
            <p:cNvSpPr/>
            <p:nvPr/>
          </p:nvSpPr>
          <p:spPr>
            <a:xfrm>
              <a:off x="6410213" y="2743487"/>
              <a:ext cx="161781" cy="97426"/>
            </a:xfrm>
            <a:custGeom>
              <a:avLst/>
              <a:gdLst>
                <a:gd name="connsiteX0" fmla="*/ 161781 w 161781"/>
                <a:gd name="connsiteY0" fmla="*/ 20558 h 97426"/>
                <a:gd name="connsiteX1" fmla="*/ 153737 w 161781"/>
                <a:gd name="connsiteY1" fmla="*/ 31284 h 97426"/>
                <a:gd name="connsiteX2" fmla="*/ 147480 w 161781"/>
                <a:gd name="connsiteY2" fmla="*/ 50054 h 97426"/>
                <a:gd name="connsiteX3" fmla="*/ 141223 w 161781"/>
                <a:gd name="connsiteY3" fmla="*/ 61673 h 97426"/>
                <a:gd name="connsiteX4" fmla="*/ 151949 w 161781"/>
                <a:gd name="connsiteY4" fmla="*/ 73293 h 97426"/>
                <a:gd name="connsiteX5" fmla="*/ 137648 w 161781"/>
                <a:gd name="connsiteY5" fmla="*/ 77762 h 97426"/>
                <a:gd name="connsiteX6" fmla="*/ 129604 w 161781"/>
                <a:gd name="connsiteY6" fmla="*/ 72399 h 97426"/>
                <a:gd name="connsiteX7" fmla="*/ 116197 w 161781"/>
                <a:gd name="connsiteY7" fmla="*/ 83125 h 97426"/>
                <a:gd name="connsiteX8" fmla="*/ 87594 w 161781"/>
                <a:gd name="connsiteY8" fmla="*/ 97426 h 97426"/>
                <a:gd name="connsiteX9" fmla="*/ 50054 w 161781"/>
                <a:gd name="connsiteY9" fmla="*/ 85807 h 97426"/>
                <a:gd name="connsiteX10" fmla="*/ 25921 w 161781"/>
                <a:gd name="connsiteY10" fmla="*/ 84913 h 97426"/>
                <a:gd name="connsiteX11" fmla="*/ 4469 w 161781"/>
                <a:gd name="connsiteY11" fmla="*/ 65249 h 97426"/>
                <a:gd name="connsiteX12" fmla="*/ 8938 w 161781"/>
                <a:gd name="connsiteY12" fmla="*/ 46479 h 97426"/>
                <a:gd name="connsiteX13" fmla="*/ 9832 w 161781"/>
                <a:gd name="connsiteY13" fmla="*/ 33071 h 97426"/>
                <a:gd name="connsiteX14" fmla="*/ 0 w 161781"/>
                <a:gd name="connsiteY14" fmla="*/ 18770 h 97426"/>
                <a:gd name="connsiteX15" fmla="*/ 3575 w 161781"/>
                <a:gd name="connsiteY15" fmla="*/ 0 h 97426"/>
                <a:gd name="connsiteX16" fmla="*/ 15195 w 161781"/>
                <a:gd name="connsiteY16" fmla="*/ 5363 h 97426"/>
                <a:gd name="connsiteX17" fmla="*/ 17876 w 161781"/>
                <a:gd name="connsiteY17" fmla="*/ 16089 h 97426"/>
                <a:gd name="connsiteX18" fmla="*/ 86700 w 161781"/>
                <a:gd name="connsiteY18" fmla="*/ 20558 h 97426"/>
                <a:gd name="connsiteX19" fmla="*/ 104577 w 161781"/>
                <a:gd name="connsiteY19" fmla="*/ 8044 h 97426"/>
                <a:gd name="connsiteX20" fmla="*/ 133179 w 161781"/>
                <a:gd name="connsiteY20" fmla="*/ 7151 h 97426"/>
                <a:gd name="connsiteX21" fmla="*/ 161781 w 161781"/>
                <a:gd name="connsiteY21" fmla="*/ 20558 h 9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81" h="97426">
                  <a:moveTo>
                    <a:pt x="161781" y="20558"/>
                  </a:moveTo>
                  <a:lnTo>
                    <a:pt x="153737" y="31284"/>
                  </a:lnTo>
                  <a:lnTo>
                    <a:pt x="147480" y="50054"/>
                  </a:lnTo>
                  <a:lnTo>
                    <a:pt x="141223" y="61673"/>
                  </a:lnTo>
                  <a:lnTo>
                    <a:pt x="151949" y="73293"/>
                  </a:lnTo>
                  <a:lnTo>
                    <a:pt x="137648" y="77762"/>
                  </a:lnTo>
                  <a:lnTo>
                    <a:pt x="129604" y="72399"/>
                  </a:lnTo>
                  <a:lnTo>
                    <a:pt x="116197" y="83125"/>
                  </a:lnTo>
                  <a:lnTo>
                    <a:pt x="87594" y="97426"/>
                  </a:lnTo>
                  <a:lnTo>
                    <a:pt x="50054" y="85807"/>
                  </a:lnTo>
                  <a:lnTo>
                    <a:pt x="25921" y="84913"/>
                  </a:lnTo>
                  <a:lnTo>
                    <a:pt x="4469" y="65249"/>
                  </a:lnTo>
                  <a:lnTo>
                    <a:pt x="8938" y="46479"/>
                  </a:lnTo>
                  <a:lnTo>
                    <a:pt x="9832" y="33071"/>
                  </a:lnTo>
                  <a:lnTo>
                    <a:pt x="0" y="18770"/>
                  </a:lnTo>
                  <a:lnTo>
                    <a:pt x="3575" y="0"/>
                  </a:lnTo>
                  <a:lnTo>
                    <a:pt x="15195" y="5363"/>
                  </a:lnTo>
                  <a:lnTo>
                    <a:pt x="17876" y="16089"/>
                  </a:lnTo>
                  <a:lnTo>
                    <a:pt x="86700" y="20558"/>
                  </a:lnTo>
                  <a:lnTo>
                    <a:pt x="104577" y="8044"/>
                  </a:lnTo>
                  <a:lnTo>
                    <a:pt x="133179" y="7151"/>
                  </a:lnTo>
                  <a:lnTo>
                    <a:pt x="161781" y="20558"/>
                  </a:lnTo>
                  <a:close/>
                </a:path>
              </a:pathLst>
            </a:custGeom>
            <a:grpFill/>
            <a:ln w="12700" cap="flat">
              <a:solidFill>
                <a:schemeClr val="bg1"/>
              </a:solidFill>
              <a:prstDash val="solid"/>
              <a:miter/>
            </a:ln>
          </p:spPr>
          <p:txBody>
            <a:bodyPr rtlCol="0" anchor="ctr"/>
            <a:lstStyle/>
            <a:p>
              <a:endParaRPr lang="en-AU"/>
            </a:p>
          </p:txBody>
        </p:sp>
        <p:sp>
          <p:nvSpPr>
            <p:cNvPr id="26237" name="Freeform: Shape 26236">
              <a:extLst>
                <a:ext uri="{FF2B5EF4-FFF2-40B4-BE49-F238E27FC236}">
                  <a16:creationId xmlns:a16="http://schemas.microsoft.com/office/drawing/2014/main" id="{B6D12A8B-31ED-B571-80BA-8756E1CA0486}"/>
                </a:ext>
              </a:extLst>
            </p:cNvPr>
            <p:cNvSpPr/>
            <p:nvPr/>
          </p:nvSpPr>
          <p:spPr>
            <a:xfrm>
              <a:off x="6350327" y="2301940"/>
              <a:ext cx="176082" cy="73293"/>
            </a:xfrm>
            <a:custGeom>
              <a:avLst/>
              <a:gdLst>
                <a:gd name="connsiteX0" fmla="*/ 164462 w 176082"/>
                <a:gd name="connsiteY0" fmla="*/ 39328 h 73293"/>
                <a:gd name="connsiteX1" fmla="*/ 176082 w 176082"/>
                <a:gd name="connsiteY1" fmla="*/ 62567 h 73293"/>
                <a:gd name="connsiteX2" fmla="*/ 162675 w 176082"/>
                <a:gd name="connsiteY2" fmla="*/ 73293 h 73293"/>
                <a:gd name="connsiteX3" fmla="*/ 137648 w 176082"/>
                <a:gd name="connsiteY3" fmla="*/ 73293 h 73293"/>
                <a:gd name="connsiteX4" fmla="*/ 94745 w 176082"/>
                <a:gd name="connsiteY4" fmla="*/ 50948 h 73293"/>
                <a:gd name="connsiteX5" fmla="*/ 81337 w 176082"/>
                <a:gd name="connsiteY5" fmla="*/ 56311 h 73293"/>
                <a:gd name="connsiteX6" fmla="*/ 30390 w 176082"/>
                <a:gd name="connsiteY6" fmla="*/ 49160 h 73293"/>
                <a:gd name="connsiteX7" fmla="*/ 18770 w 176082"/>
                <a:gd name="connsiteY7" fmla="*/ 50948 h 73293"/>
                <a:gd name="connsiteX8" fmla="*/ 0 w 176082"/>
                <a:gd name="connsiteY8" fmla="*/ 59886 h 73293"/>
                <a:gd name="connsiteX9" fmla="*/ 10726 w 176082"/>
                <a:gd name="connsiteY9" fmla="*/ 20558 h 73293"/>
                <a:gd name="connsiteX10" fmla="*/ 37540 w 176082"/>
                <a:gd name="connsiteY10" fmla="*/ 9832 h 73293"/>
                <a:gd name="connsiteX11" fmla="*/ 58098 w 176082"/>
                <a:gd name="connsiteY11" fmla="*/ 30390 h 73293"/>
                <a:gd name="connsiteX12" fmla="*/ 74187 w 176082"/>
                <a:gd name="connsiteY12" fmla="*/ 22345 h 73293"/>
                <a:gd name="connsiteX13" fmla="*/ 75081 w 176082"/>
                <a:gd name="connsiteY13" fmla="*/ 2681 h 73293"/>
                <a:gd name="connsiteX14" fmla="*/ 98320 w 176082"/>
                <a:gd name="connsiteY14" fmla="*/ 0 h 73293"/>
                <a:gd name="connsiteX15" fmla="*/ 121559 w 176082"/>
                <a:gd name="connsiteY15" fmla="*/ 14301 h 73293"/>
                <a:gd name="connsiteX16" fmla="*/ 141223 w 176082"/>
                <a:gd name="connsiteY16" fmla="*/ 17876 h 73293"/>
                <a:gd name="connsiteX17" fmla="*/ 151949 w 176082"/>
                <a:gd name="connsiteY17" fmla="*/ 13407 h 73293"/>
                <a:gd name="connsiteX18" fmla="*/ 161781 w 176082"/>
                <a:gd name="connsiteY18" fmla="*/ 24133 h 73293"/>
                <a:gd name="connsiteX19" fmla="*/ 164462 w 176082"/>
                <a:gd name="connsiteY19" fmla="*/ 39328 h 73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6082" h="73293">
                  <a:moveTo>
                    <a:pt x="164462" y="39328"/>
                  </a:moveTo>
                  <a:lnTo>
                    <a:pt x="176082" y="62567"/>
                  </a:lnTo>
                  <a:lnTo>
                    <a:pt x="162675" y="73293"/>
                  </a:lnTo>
                  <a:lnTo>
                    <a:pt x="137648" y="73293"/>
                  </a:lnTo>
                  <a:lnTo>
                    <a:pt x="94745" y="50948"/>
                  </a:lnTo>
                  <a:lnTo>
                    <a:pt x="81337" y="56311"/>
                  </a:lnTo>
                  <a:lnTo>
                    <a:pt x="30390" y="49160"/>
                  </a:lnTo>
                  <a:lnTo>
                    <a:pt x="18770" y="50948"/>
                  </a:lnTo>
                  <a:lnTo>
                    <a:pt x="0" y="59886"/>
                  </a:lnTo>
                  <a:lnTo>
                    <a:pt x="10726" y="20558"/>
                  </a:lnTo>
                  <a:lnTo>
                    <a:pt x="37540" y="9832"/>
                  </a:lnTo>
                  <a:lnTo>
                    <a:pt x="58098" y="30390"/>
                  </a:lnTo>
                  <a:lnTo>
                    <a:pt x="74187" y="22345"/>
                  </a:lnTo>
                  <a:lnTo>
                    <a:pt x="75081" y="2681"/>
                  </a:lnTo>
                  <a:lnTo>
                    <a:pt x="98320" y="0"/>
                  </a:lnTo>
                  <a:lnTo>
                    <a:pt x="121559" y="14301"/>
                  </a:lnTo>
                  <a:lnTo>
                    <a:pt x="141223" y="17876"/>
                  </a:lnTo>
                  <a:lnTo>
                    <a:pt x="151949" y="13407"/>
                  </a:lnTo>
                  <a:lnTo>
                    <a:pt x="161781" y="24133"/>
                  </a:lnTo>
                  <a:lnTo>
                    <a:pt x="164462" y="39328"/>
                  </a:lnTo>
                  <a:close/>
                </a:path>
              </a:pathLst>
            </a:custGeom>
            <a:grpFill/>
            <a:ln w="12700" cap="flat">
              <a:solidFill>
                <a:schemeClr val="bg1"/>
              </a:solidFill>
              <a:prstDash val="solid"/>
              <a:miter/>
            </a:ln>
          </p:spPr>
          <p:txBody>
            <a:bodyPr rtlCol="0" anchor="ctr"/>
            <a:lstStyle/>
            <a:p>
              <a:endParaRPr lang="en-AU"/>
            </a:p>
          </p:txBody>
        </p:sp>
        <p:sp>
          <p:nvSpPr>
            <p:cNvPr id="26238" name="Freeform: Shape 26237">
              <a:extLst>
                <a:ext uri="{FF2B5EF4-FFF2-40B4-BE49-F238E27FC236}">
                  <a16:creationId xmlns:a16="http://schemas.microsoft.com/office/drawing/2014/main" id="{BC74A68C-AA77-C871-9D6E-E02B63D17719}"/>
                </a:ext>
              </a:extLst>
            </p:cNvPr>
            <p:cNvSpPr/>
            <p:nvPr/>
          </p:nvSpPr>
          <p:spPr>
            <a:xfrm>
              <a:off x="5963304" y="1920280"/>
              <a:ext cx="561317" cy="379872"/>
            </a:xfrm>
            <a:custGeom>
              <a:avLst/>
              <a:gdLst>
                <a:gd name="connsiteX0" fmla="*/ 561318 w 561317"/>
                <a:gd name="connsiteY0" fmla="*/ 15195 h 379872"/>
                <a:gd name="connsiteX1" fmla="*/ 555955 w 561317"/>
                <a:gd name="connsiteY1" fmla="*/ 26815 h 379872"/>
                <a:gd name="connsiteX2" fmla="*/ 557742 w 561317"/>
                <a:gd name="connsiteY2" fmla="*/ 34859 h 379872"/>
                <a:gd name="connsiteX3" fmla="*/ 557742 w 561317"/>
                <a:gd name="connsiteY3" fmla="*/ 34859 h 379872"/>
                <a:gd name="connsiteX4" fmla="*/ 552380 w 561317"/>
                <a:gd name="connsiteY4" fmla="*/ 42903 h 379872"/>
                <a:gd name="connsiteX5" fmla="*/ 530034 w 561317"/>
                <a:gd name="connsiteY5" fmla="*/ 50054 h 379872"/>
                <a:gd name="connsiteX6" fmla="*/ 520202 w 561317"/>
                <a:gd name="connsiteY6" fmla="*/ 39328 h 379872"/>
                <a:gd name="connsiteX7" fmla="*/ 493388 w 561317"/>
                <a:gd name="connsiteY7" fmla="*/ 28602 h 379872"/>
                <a:gd name="connsiteX8" fmla="*/ 480874 w 561317"/>
                <a:gd name="connsiteY8" fmla="*/ 33071 h 379872"/>
                <a:gd name="connsiteX9" fmla="*/ 468361 w 561317"/>
                <a:gd name="connsiteY9" fmla="*/ 30390 h 379872"/>
                <a:gd name="connsiteX10" fmla="*/ 458529 w 561317"/>
                <a:gd name="connsiteY10" fmla="*/ 39328 h 379872"/>
                <a:gd name="connsiteX11" fmla="*/ 456741 w 561317"/>
                <a:gd name="connsiteY11" fmla="*/ 56311 h 379872"/>
                <a:gd name="connsiteX12" fmla="*/ 435290 w 561317"/>
                <a:gd name="connsiteY12" fmla="*/ 70612 h 379872"/>
                <a:gd name="connsiteX13" fmla="*/ 416519 w 561317"/>
                <a:gd name="connsiteY13" fmla="*/ 57204 h 379872"/>
                <a:gd name="connsiteX14" fmla="*/ 404900 w 561317"/>
                <a:gd name="connsiteY14" fmla="*/ 63461 h 379872"/>
                <a:gd name="connsiteX15" fmla="*/ 370041 w 561317"/>
                <a:gd name="connsiteY15" fmla="*/ 42903 h 379872"/>
                <a:gd name="connsiteX16" fmla="*/ 354846 w 561317"/>
                <a:gd name="connsiteY16" fmla="*/ 58098 h 379872"/>
                <a:gd name="connsiteX17" fmla="*/ 339651 w 561317"/>
                <a:gd name="connsiteY17" fmla="*/ 58992 h 379872"/>
                <a:gd name="connsiteX18" fmla="*/ 339651 w 561317"/>
                <a:gd name="connsiteY18" fmla="*/ 71505 h 379872"/>
                <a:gd name="connsiteX19" fmla="*/ 294066 w 561317"/>
                <a:gd name="connsiteY19" fmla="*/ 71505 h 379872"/>
                <a:gd name="connsiteX20" fmla="*/ 294066 w 561317"/>
                <a:gd name="connsiteY20" fmla="*/ 89382 h 379872"/>
                <a:gd name="connsiteX21" fmla="*/ 281553 w 561317"/>
                <a:gd name="connsiteY21" fmla="*/ 87594 h 379872"/>
                <a:gd name="connsiteX22" fmla="*/ 263676 w 561317"/>
                <a:gd name="connsiteY22" fmla="*/ 92957 h 379872"/>
                <a:gd name="connsiteX23" fmla="*/ 264570 w 561317"/>
                <a:gd name="connsiteY23" fmla="*/ 108152 h 379872"/>
                <a:gd name="connsiteX24" fmla="*/ 244906 w 561317"/>
                <a:gd name="connsiteY24" fmla="*/ 134073 h 379872"/>
                <a:gd name="connsiteX25" fmla="*/ 223455 w 561317"/>
                <a:gd name="connsiteY25" fmla="*/ 139436 h 379872"/>
                <a:gd name="connsiteX26" fmla="*/ 221667 w 561317"/>
                <a:gd name="connsiteY26" fmla="*/ 162675 h 379872"/>
                <a:gd name="connsiteX27" fmla="*/ 205578 w 561317"/>
                <a:gd name="connsiteY27" fmla="*/ 182339 h 379872"/>
                <a:gd name="connsiteX28" fmla="*/ 212729 w 561317"/>
                <a:gd name="connsiteY28" fmla="*/ 195746 h 379872"/>
                <a:gd name="connsiteX29" fmla="*/ 193065 w 561317"/>
                <a:gd name="connsiteY29" fmla="*/ 202003 h 379872"/>
                <a:gd name="connsiteX30" fmla="*/ 170719 w 561317"/>
                <a:gd name="connsiteY30" fmla="*/ 215410 h 379872"/>
                <a:gd name="connsiteX31" fmla="*/ 161781 w 561317"/>
                <a:gd name="connsiteY31" fmla="*/ 235968 h 379872"/>
                <a:gd name="connsiteX32" fmla="*/ 170719 w 561317"/>
                <a:gd name="connsiteY32" fmla="*/ 252057 h 379872"/>
                <a:gd name="connsiteX33" fmla="*/ 167144 w 561317"/>
                <a:gd name="connsiteY33" fmla="*/ 269933 h 379872"/>
                <a:gd name="connsiteX34" fmla="*/ 182339 w 561317"/>
                <a:gd name="connsiteY34" fmla="*/ 280659 h 379872"/>
                <a:gd name="connsiteX35" fmla="*/ 172507 w 561317"/>
                <a:gd name="connsiteY35" fmla="*/ 296748 h 379872"/>
                <a:gd name="connsiteX36" fmla="*/ 182339 w 561317"/>
                <a:gd name="connsiteY36" fmla="*/ 315518 h 379872"/>
                <a:gd name="connsiteX37" fmla="*/ 163569 w 561317"/>
                <a:gd name="connsiteY37" fmla="*/ 328031 h 379872"/>
                <a:gd name="connsiteX38" fmla="*/ 163569 w 561317"/>
                <a:gd name="connsiteY38" fmla="*/ 347695 h 379872"/>
                <a:gd name="connsiteX39" fmla="*/ 142117 w 561317"/>
                <a:gd name="connsiteY39" fmla="*/ 356633 h 379872"/>
                <a:gd name="connsiteX40" fmla="*/ 141223 w 561317"/>
                <a:gd name="connsiteY40" fmla="*/ 356633 h 379872"/>
                <a:gd name="connsiteX41" fmla="*/ 130498 w 561317"/>
                <a:gd name="connsiteY41" fmla="*/ 333394 h 379872"/>
                <a:gd name="connsiteX42" fmla="*/ 118878 w 561317"/>
                <a:gd name="connsiteY42" fmla="*/ 349483 h 379872"/>
                <a:gd name="connsiteX43" fmla="*/ 105471 w 561317"/>
                <a:gd name="connsiteY43" fmla="*/ 349483 h 379872"/>
                <a:gd name="connsiteX44" fmla="*/ 70612 w 561317"/>
                <a:gd name="connsiteY44" fmla="*/ 375404 h 379872"/>
                <a:gd name="connsiteX45" fmla="*/ 40222 w 561317"/>
                <a:gd name="connsiteY45" fmla="*/ 379873 h 379872"/>
                <a:gd name="connsiteX46" fmla="*/ 16089 w 561317"/>
                <a:gd name="connsiteY46" fmla="*/ 364678 h 379872"/>
                <a:gd name="connsiteX47" fmla="*/ 14301 w 561317"/>
                <a:gd name="connsiteY47" fmla="*/ 341439 h 379872"/>
                <a:gd name="connsiteX48" fmla="*/ 894 w 561317"/>
                <a:gd name="connsiteY48" fmla="*/ 311943 h 379872"/>
                <a:gd name="connsiteX49" fmla="*/ 0 w 561317"/>
                <a:gd name="connsiteY49" fmla="*/ 260995 h 379872"/>
                <a:gd name="connsiteX50" fmla="*/ 50948 w 561317"/>
                <a:gd name="connsiteY50" fmla="*/ 239543 h 379872"/>
                <a:gd name="connsiteX51" fmla="*/ 80444 w 561317"/>
                <a:gd name="connsiteY51" fmla="*/ 218985 h 379872"/>
                <a:gd name="connsiteX52" fmla="*/ 107258 w 561317"/>
                <a:gd name="connsiteY52" fmla="*/ 216304 h 379872"/>
                <a:gd name="connsiteX53" fmla="*/ 130498 w 561317"/>
                <a:gd name="connsiteY53" fmla="*/ 192171 h 379872"/>
                <a:gd name="connsiteX54" fmla="*/ 146586 w 561317"/>
                <a:gd name="connsiteY54" fmla="*/ 181445 h 379872"/>
                <a:gd name="connsiteX55" fmla="*/ 154631 w 561317"/>
                <a:gd name="connsiteY55" fmla="*/ 171613 h 379872"/>
                <a:gd name="connsiteX56" fmla="*/ 173401 w 561317"/>
                <a:gd name="connsiteY56" fmla="*/ 160887 h 379872"/>
                <a:gd name="connsiteX57" fmla="*/ 177870 w 561317"/>
                <a:gd name="connsiteY57" fmla="*/ 140329 h 379872"/>
                <a:gd name="connsiteX58" fmla="*/ 189490 w 561317"/>
                <a:gd name="connsiteY58" fmla="*/ 137648 h 379872"/>
                <a:gd name="connsiteX59" fmla="*/ 200215 w 561317"/>
                <a:gd name="connsiteY59" fmla="*/ 121559 h 379872"/>
                <a:gd name="connsiteX60" fmla="*/ 222561 w 561317"/>
                <a:gd name="connsiteY60" fmla="*/ 109046 h 379872"/>
                <a:gd name="connsiteX61" fmla="*/ 235074 w 561317"/>
                <a:gd name="connsiteY61" fmla="*/ 88488 h 379872"/>
                <a:gd name="connsiteX62" fmla="*/ 249375 w 561317"/>
                <a:gd name="connsiteY62" fmla="*/ 73293 h 379872"/>
                <a:gd name="connsiteX63" fmla="*/ 272615 w 561317"/>
                <a:gd name="connsiteY63" fmla="*/ 67930 h 379872"/>
                <a:gd name="connsiteX64" fmla="*/ 294960 w 561317"/>
                <a:gd name="connsiteY64" fmla="*/ 42009 h 379872"/>
                <a:gd name="connsiteX65" fmla="*/ 310155 w 561317"/>
                <a:gd name="connsiteY65" fmla="*/ 23239 h 379872"/>
                <a:gd name="connsiteX66" fmla="*/ 322668 w 561317"/>
                <a:gd name="connsiteY66" fmla="*/ 25921 h 379872"/>
                <a:gd name="connsiteX67" fmla="*/ 330713 w 561317"/>
                <a:gd name="connsiteY67" fmla="*/ 33071 h 379872"/>
                <a:gd name="connsiteX68" fmla="*/ 340545 w 561317"/>
                <a:gd name="connsiteY68" fmla="*/ 33965 h 379872"/>
                <a:gd name="connsiteX69" fmla="*/ 351271 w 561317"/>
                <a:gd name="connsiteY69" fmla="*/ 25921 h 379872"/>
                <a:gd name="connsiteX70" fmla="*/ 370935 w 561317"/>
                <a:gd name="connsiteY70" fmla="*/ 25921 h 379872"/>
                <a:gd name="connsiteX71" fmla="*/ 401324 w 561317"/>
                <a:gd name="connsiteY71" fmla="*/ 2681 h 379872"/>
                <a:gd name="connsiteX72" fmla="*/ 450484 w 561317"/>
                <a:gd name="connsiteY72" fmla="*/ 0 h 379872"/>
                <a:gd name="connsiteX73" fmla="*/ 462104 w 561317"/>
                <a:gd name="connsiteY73" fmla="*/ 6257 h 379872"/>
                <a:gd name="connsiteX74" fmla="*/ 475511 w 561317"/>
                <a:gd name="connsiteY74" fmla="*/ 894 h 379872"/>
                <a:gd name="connsiteX75" fmla="*/ 482662 w 561317"/>
                <a:gd name="connsiteY75" fmla="*/ 6257 h 379872"/>
                <a:gd name="connsiteX76" fmla="*/ 503220 w 561317"/>
                <a:gd name="connsiteY76" fmla="*/ 5363 h 379872"/>
                <a:gd name="connsiteX77" fmla="*/ 561318 w 561317"/>
                <a:gd name="connsiteY77" fmla="*/ 15195 h 379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61317" h="379872">
                  <a:moveTo>
                    <a:pt x="561318" y="15195"/>
                  </a:moveTo>
                  <a:lnTo>
                    <a:pt x="555955" y="26815"/>
                  </a:lnTo>
                  <a:lnTo>
                    <a:pt x="557742" y="34859"/>
                  </a:lnTo>
                  <a:lnTo>
                    <a:pt x="557742" y="34859"/>
                  </a:lnTo>
                  <a:lnTo>
                    <a:pt x="552380" y="42903"/>
                  </a:lnTo>
                  <a:lnTo>
                    <a:pt x="530034" y="50054"/>
                  </a:lnTo>
                  <a:lnTo>
                    <a:pt x="520202" y="39328"/>
                  </a:lnTo>
                  <a:lnTo>
                    <a:pt x="493388" y="28602"/>
                  </a:lnTo>
                  <a:lnTo>
                    <a:pt x="480874" y="33071"/>
                  </a:lnTo>
                  <a:lnTo>
                    <a:pt x="468361" y="30390"/>
                  </a:lnTo>
                  <a:lnTo>
                    <a:pt x="458529" y="39328"/>
                  </a:lnTo>
                  <a:lnTo>
                    <a:pt x="456741" y="56311"/>
                  </a:lnTo>
                  <a:lnTo>
                    <a:pt x="435290" y="70612"/>
                  </a:lnTo>
                  <a:lnTo>
                    <a:pt x="416519" y="57204"/>
                  </a:lnTo>
                  <a:lnTo>
                    <a:pt x="404900" y="63461"/>
                  </a:lnTo>
                  <a:lnTo>
                    <a:pt x="370041" y="42903"/>
                  </a:lnTo>
                  <a:lnTo>
                    <a:pt x="354846" y="58098"/>
                  </a:lnTo>
                  <a:lnTo>
                    <a:pt x="339651" y="58992"/>
                  </a:lnTo>
                  <a:lnTo>
                    <a:pt x="339651" y="71505"/>
                  </a:lnTo>
                  <a:lnTo>
                    <a:pt x="294066" y="71505"/>
                  </a:lnTo>
                  <a:lnTo>
                    <a:pt x="294066" y="89382"/>
                  </a:lnTo>
                  <a:lnTo>
                    <a:pt x="281553" y="87594"/>
                  </a:lnTo>
                  <a:lnTo>
                    <a:pt x="263676" y="92957"/>
                  </a:lnTo>
                  <a:lnTo>
                    <a:pt x="264570" y="108152"/>
                  </a:lnTo>
                  <a:lnTo>
                    <a:pt x="244906" y="134073"/>
                  </a:lnTo>
                  <a:lnTo>
                    <a:pt x="223455" y="139436"/>
                  </a:lnTo>
                  <a:lnTo>
                    <a:pt x="221667" y="162675"/>
                  </a:lnTo>
                  <a:lnTo>
                    <a:pt x="205578" y="182339"/>
                  </a:lnTo>
                  <a:lnTo>
                    <a:pt x="212729" y="195746"/>
                  </a:lnTo>
                  <a:lnTo>
                    <a:pt x="193065" y="202003"/>
                  </a:lnTo>
                  <a:lnTo>
                    <a:pt x="170719" y="215410"/>
                  </a:lnTo>
                  <a:lnTo>
                    <a:pt x="161781" y="235968"/>
                  </a:lnTo>
                  <a:lnTo>
                    <a:pt x="170719" y="252057"/>
                  </a:lnTo>
                  <a:lnTo>
                    <a:pt x="167144" y="269933"/>
                  </a:lnTo>
                  <a:lnTo>
                    <a:pt x="182339" y="280659"/>
                  </a:lnTo>
                  <a:lnTo>
                    <a:pt x="172507" y="296748"/>
                  </a:lnTo>
                  <a:lnTo>
                    <a:pt x="182339" y="315518"/>
                  </a:lnTo>
                  <a:lnTo>
                    <a:pt x="163569" y="328031"/>
                  </a:lnTo>
                  <a:lnTo>
                    <a:pt x="163569" y="347695"/>
                  </a:lnTo>
                  <a:lnTo>
                    <a:pt x="142117" y="356633"/>
                  </a:lnTo>
                  <a:lnTo>
                    <a:pt x="141223" y="356633"/>
                  </a:lnTo>
                  <a:lnTo>
                    <a:pt x="130498" y="333394"/>
                  </a:lnTo>
                  <a:lnTo>
                    <a:pt x="118878" y="349483"/>
                  </a:lnTo>
                  <a:lnTo>
                    <a:pt x="105471" y="349483"/>
                  </a:lnTo>
                  <a:lnTo>
                    <a:pt x="70612" y="375404"/>
                  </a:lnTo>
                  <a:lnTo>
                    <a:pt x="40222" y="379873"/>
                  </a:lnTo>
                  <a:lnTo>
                    <a:pt x="16089" y="364678"/>
                  </a:lnTo>
                  <a:lnTo>
                    <a:pt x="14301" y="341439"/>
                  </a:lnTo>
                  <a:lnTo>
                    <a:pt x="894" y="311943"/>
                  </a:lnTo>
                  <a:lnTo>
                    <a:pt x="0" y="260995"/>
                  </a:lnTo>
                  <a:lnTo>
                    <a:pt x="50948" y="239543"/>
                  </a:lnTo>
                  <a:lnTo>
                    <a:pt x="80444" y="218985"/>
                  </a:lnTo>
                  <a:lnTo>
                    <a:pt x="107258" y="216304"/>
                  </a:lnTo>
                  <a:lnTo>
                    <a:pt x="130498" y="192171"/>
                  </a:lnTo>
                  <a:lnTo>
                    <a:pt x="146586" y="181445"/>
                  </a:lnTo>
                  <a:lnTo>
                    <a:pt x="154631" y="171613"/>
                  </a:lnTo>
                  <a:lnTo>
                    <a:pt x="173401" y="160887"/>
                  </a:lnTo>
                  <a:lnTo>
                    <a:pt x="177870" y="140329"/>
                  </a:lnTo>
                  <a:lnTo>
                    <a:pt x="189490" y="137648"/>
                  </a:lnTo>
                  <a:lnTo>
                    <a:pt x="200215" y="121559"/>
                  </a:lnTo>
                  <a:lnTo>
                    <a:pt x="222561" y="109046"/>
                  </a:lnTo>
                  <a:lnTo>
                    <a:pt x="235074" y="88488"/>
                  </a:lnTo>
                  <a:lnTo>
                    <a:pt x="249375" y="73293"/>
                  </a:lnTo>
                  <a:lnTo>
                    <a:pt x="272615" y="67930"/>
                  </a:lnTo>
                  <a:lnTo>
                    <a:pt x="294960" y="42009"/>
                  </a:lnTo>
                  <a:lnTo>
                    <a:pt x="310155" y="23239"/>
                  </a:lnTo>
                  <a:lnTo>
                    <a:pt x="322668" y="25921"/>
                  </a:lnTo>
                  <a:lnTo>
                    <a:pt x="330713" y="33071"/>
                  </a:lnTo>
                  <a:lnTo>
                    <a:pt x="340545" y="33965"/>
                  </a:lnTo>
                  <a:lnTo>
                    <a:pt x="351271" y="25921"/>
                  </a:lnTo>
                  <a:lnTo>
                    <a:pt x="370935" y="25921"/>
                  </a:lnTo>
                  <a:lnTo>
                    <a:pt x="401324" y="2681"/>
                  </a:lnTo>
                  <a:lnTo>
                    <a:pt x="450484" y="0"/>
                  </a:lnTo>
                  <a:lnTo>
                    <a:pt x="462104" y="6257"/>
                  </a:lnTo>
                  <a:lnTo>
                    <a:pt x="475511" y="894"/>
                  </a:lnTo>
                  <a:lnTo>
                    <a:pt x="482662" y="6257"/>
                  </a:lnTo>
                  <a:lnTo>
                    <a:pt x="503220" y="5363"/>
                  </a:lnTo>
                  <a:lnTo>
                    <a:pt x="561318" y="15195"/>
                  </a:lnTo>
                  <a:close/>
                </a:path>
              </a:pathLst>
            </a:custGeom>
            <a:grpFill/>
            <a:ln w="12700" cap="flat">
              <a:solidFill>
                <a:schemeClr val="bg1"/>
              </a:solidFill>
              <a:prstDash val="solid"/>
              <a:miter/>
            </a:ln>
          </p:spPr>
          <p:txBody>
            <a:bodyPr rtlCol="0" anchor="ctr"/>
            <a:lstStyle/>
            <a:p>
              <a:endParaRPr lang="en-AU"/>
            </a:p>
          </p:txBody>
        </p:sp>
        <p:sp>
          <p:nvSpPr>
            <p:cNvPr id="26239" name="Freeform: Shape 26238">
              <a:extLst>
                <a:ext uri="{FF2B5EF4-FFF2-40B4-BE49-F238E27FC236}">
                  <a16:creationId xmlns:a16="http://schemas.microsoft.com/office/drawing/2014/main" id="{EC33349F-1576-2B3C-B6AA-7DDE5860DF38}"/>
                </a:ext>
              </a:extLst>
            </p:cNvPr>
            <p:cNvSpPr/>
            <p:nvPr/>
          </p:nvSpPr>
          <p:spPr>
            <a:xfrm>
              <a:off x="6357478" y="2826612"/>
              <a:ext cx="168931" cy="223454"/>
            </a:xfrm>
            <a:custGeom>
              <a:avLst/>
              <a:gdLst>
                <a:gd name="connsiteX0" fmla="*/ 168932 w 168931"/>
                <a:gd name="connsiteY0" fmla="*/ 0 h 223454"/>
                <a:gd name="connsiteX1" fmla="*/ 168038 w 168931"/>
                <a:gd name="connsiteY1" fmla="*/ 12514 h 223454"/>
                <a:gd name="connsiteX2" fmla="*/ 160887 w 168931"/>
                <a:gd name="connsiteY2" fmla="*/ 33965 h 223454"/>
                <a:gd name="connsiteX3" fmla="*/ 160887 w 168931"/>
                <a:gd name="connsiteY3" fmla="*/ 33965 h 223454"/>
                <a:gd name="connsiteX4" fmla="*/ 118878 w 168931"/>
                <a:gd name="connsiteY4" fmla="*/ 26815 h 223454"/>
                <a:gd name="connsiteX5" fmla="*/ 101001 w 168931"/>
                <a:gd name="connsiteY5" fmla="*/ 33965 h 223454"/>
                <a:gd name="connsiteX6" fmla="*/ 99214 w 168931"/>
                <a:gd name="connsiteY6" fmla="*/ 41116 h 223454"/>
                <a:gd name="connsiteX7" fmla="*/ 84019 w 168931"/>
                <a:gd name="connsiteY7" fmla="*/ 42009 h 223454"/>
                <a:gd name="connsiteX8" fmla="*/ 75975 w 168931"/>
                <a:gd name="connsiteY8" fmla="*/ 53629 h 223454"/>
                <a:gd name="connsiteX9" fmla="*/ 90276 w 168931"/>
                <a:gd name="connsiteY9" fmla="*/ 74187 h 223454"/>
                <a:gd name="connsiteX10" fmla="*/ 84019 w 168931"/>
                <a:gd name="connsiteY10" fmla="*/ 85807 h 223454"/>
                <a:gd name="connsiteX11" fmla="*/ 101895 w 168931"/>
                <a:gd name="connsiteY11" fmla="*/ 107258 h 223454"/>
                <a:gd name="connsiteX12" fmla="*/ 98320 w 168931"/>
                <a:gd name="connsiteY12" fmla="*/ 127816 h 223454"/>
                <a:gd name="connsiteX13" fmla="*/ 68824 w 168931"/>
                <a:gd name="connsiteY13" fmla="*/ 113515 h 223454"/>
                <a:gd name="connsiteX14" fmla="*/ 43797 w 168931"/>
                <a:gd name="connsiteY14" fmla="*/ 119772 h 223454"/>
                <a:gd name="connsiteX15" fmla="*/ 62567 w 168931"/>
                <a:gd name="connsiteY15" fmla="*/ 123347 h 223454"/>
                <a:gd name="connsiteX16" fmla="*/ 78656 w 168931"/>
                <a:gd name="connsiteY16" fmla="*/ 134967 h 223454"/>
                <a:gd name="connsiteX17" fmla="*/ 83125 w 168931"/>
                <a:gd name="connsiteY17" fmla="*/ 169825 h 223454"/>
                <a:gd name="connsiteX18" fmla="*/ 63461 w 168931"/>
                <a:gd name="connsiteY18" fmla="*/ 160887 h 223454"/>
                <a:gd name="connsiteX19" fmla="*/ 51841 w 168931"/>
                <a:gd name="connsiteY19" fmla="*/ 166250 h 223454"/>
                <a:gd name="connsiteX20" fmla="*/ 43797 w 168931"/>
                <a:gd name="connsiteY20" fmla="*/ 161781 h 223454"/>
                <a:gd name="connsiteX21" fmla="*/ 33965 w 168931"/>
                <a:gd name="connsiteY21" fmla="*/ 123347 h 223454"/>
                <a:gd name="connsiteX22" fmla="*/ 23239 w 168931"/>
                <a:gd name="connsiteY22" fmla="*/ 109940 h 223454"/>
                <a:gd name="connsiteX23" fmla="*/ 0 w 168931"/>
                <a:gd name="connsiteY23" fmla="*/ 70612 h 223454"/>
                <a:gd name="connsiteX24" fmla="*/ 15195 w 168931"/>
                <a:gd name="connsiteY24" fmla="*/ 49160 h 223454"/>
                <a:gd name="connsiteX25" fmla="*/ 19664 w 168931"/>
                <a:gd name="connsiteY25" fmla="*/ 32178 h 223454"/>
                <a:gd name="connsiteX26" fmla="*/ 39328 w 168931"/>
                <a:gd name="connsiteY26" fmla="*/ 33071 h 223454"/>
                <a:gd name="connsiteX27" fmla="*/ 47372 w 168931"/>
                <a:gd name="connsiteY27" fmla="*/ 22345 h 223454"/>
                <a:gd name="connsiteX28" fmla="*/ 70612 w 168931"/>
                <a:gd name="connsiteY28" fmla="*/ 19664 h 223454"/>
                <a:gd name="connsiteX29" fmla="*/ 77762 w 168931"/>
                <a:gd name="connsiteY29" fmla="*/ 1788 h 223454"/>
                <a:gd name="connsiteX30" fmla="*/ 101001 w 168931"/>
                <a:gd name="connsiteY30" fmla="*/ 2681 h 223454"/>
                <a:gd name="connsiteX31" fmla="*/ 139435 w 168931"/>
                <a:gd name="connsiteY31" fmla="*/ 14301 h 223454"/>
                <a:gd name="connsiteX32" fmla="*/ 168932 w 168931"/>
                <a:gd name="connsiteY32" fmla="*/ 0 h 223454"/>
                <a:gd name="connsiteX33" fmla="*/ 134073 w 168931"/>
                <a:gd name="connsiteY33" fmla="*/ 211835 h 223454"/>
                <a:gd name="connsiteX34" fmla="*/ 106364 w 168931"/>
                <a:gd name="connsiteY34" fmla="*/ 209154 h 223454"/>
                <a:gd name="connsiteX35" fmla="*/ 106364 w 168931"/>
                <a:gd name="connsiteY35" fmla="*/ 210047 h 223454"/>
                <a:gd name="connsiteX36" fmla="*/ 107258 w 168931"/>
                <a:gd name="connsiteY36" fmla="*/ 213623 h 223454"/>
                <a:gd name="connsiteX37" fmla="*/ 131391 w 168931"/>
                <a:gd name="connsiteY37" fmla="*/ 218092 h 223454"/>
                <a:gd name="connsiteX38" fmla="*/ 143905 w 168931"/>
                <a:gd name="connsiteY38" fmla="*/ 223455 h 223454"/>
                <a:gd name="connsiteX39" fmla="*/ 166250 w 168931"/>
                <a:gd name="connsiteY39" fmla="*/ 223455 h 223454"/>
                <a:gd name="connsiteX40" fmla="*/ 166250 w 168931"/>
                <a:gd name="connsiteY40" fmla="*/ 218985 h 223454"/>
                <a:gd name="connsiteX41" fmla="*/ 134073 w 168931"/>
                <a:gd name="connsiteY41" fmla="*/ 211835 h 223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68931" h="223454">
                  <a:moveTo>
                    <a:pt x="168932" y="0"/>
                  </a:moveTo>
                  <a:lnTo>
                    <a:pt x="168038" y="12514"/>
                  </a:lnTo>
                  <a:lnTo>
                    <a:pt x="160887" y="33965"/>
                  </a:lnTo>
                  <a:lnTo>
                    <a:pt x="160887" y="33965"/>
                  </a:lnTo>
                  <a:lnTo>
                    <a:pt x="118878" y="26815"/>
                  </a:lnTo>
                  <a:lnTo>
                    <a:pt x="101001" y="33965"/>
                  </a:lnTo>
                  <a:lnTo>
                    <a:pt x="99214" y="41116"/>
                  </a:lnTo>
                  <a:lnTo>
                    <a:pt x="84019" y="42009"/>
                  </a:lnTo>
                  <a:lnTo>
                    <a:pt x="75975" y="53629"/>
                  </a:lnTo>
                  <a:lnTo>
                    <a:pt x="90276" y="74187"/>
                  </a:lnTo>
                  <a:lnTo>
                    <a:pt x="84019" y="85807"/>
                  </a:lnTo>
                  <a:lnTo>
                    <a:pt x="101895" y="107258"/>
                  </a:lnTo>
                  <a:lnTo>
                    <a:pt x="98320" y="127816"/>
                  </a:lnTo>
                  <a:lnTo>
                    <a:pt x="68824" y="113515"/>
                  </a:lnTo>
                  <a:lnTo>
                    <a:pt x="43797" y="119772"/>
                  </a:lnTo>
                  <a:lnTo>
                    <a:pt x="62567" y="123347"/>
                  </a:lnTo>
                  <a:lnTo>
                    <a:pt x="78656" y="134967"/>
                  </a:lnTo>
                  <a:lnTo>
                    <a:pt x="83125" y="169825"/>
                  </a:lnTo>
                  <a:lnTo>
                    <a:pt x="63461" y="160887"/>
                  </a:lnTo>
                  <a:lnTo>
                    <a:pt x="51841" y="166250"/>
                  </a:lnTo>
                  <a:lnTo>
                    <a:pt x="43797" y="161781"/>
                  </a:lnTo>
                  <a:lnTo>
                    <a:pt x="33965" y="123347"/>
                  </a:lnTo>
                  <a:lnTo>
                    <a:pt x="23239" y="109940"/>
                  </a:lnTo>
                  <a:lnTo>
                    <a:pt x="0" y="70612"/>
                  </a:lnTo>
                  <a:lnTo>
                    <a:pt x="15195" y="49160"/>
                  </a:lnTo>
                  <a:lnTo>
                    <a:pt x="19664" y="32178"/>
                  </a:lnTo>
                  <a:lnTo>
                    <a:pt x="39328" y="33071"/>
                  </a:lnTo>
                  <a:lnTo>
                    <a:pt x="47372" y="22345"/>
                  </a:lnTo>
                  <a:lnTo>
                    <a:pt x="70612" y="19664"/>
                  </a:lnTo>
                  <a:lnTo>
                    <a:pt x="77762" y="1788"/>
                  </a:lnTo>
                  <a:lnTo>
                    <a:pt x="101001" y="2681"/>
                  </a:lnTo>
                  <a:lnTo>
                    <a:pt x="139435" y="14301"/>
                  </a:lnTo>
                  <a:lnTo>
                    <a:pt x="168932" y="0"/>
                  </a:lnTo>
                  <a:close/>
                  <a:moveTo>
                    <a:pt x="134073" y="211835"/>
                  </a:moveTo>
                  <a:lnTo>
                    <a:pt x="106364" y="209154"/>
                  </a:lnTo>
                  <a:lnTo>
                    <a:pt x="106364" y="210047"/>
                  </a:lnTo>
                  <a:lnTo>
                    <a:pt x="107258" y="213623"/>
                  </a:lnTo>
                  <a:lnTo>
                    <a:pt x="131391" y="218092"/>
                  </a:lnTo>
                  <a:lnTo>
                    <a:pt x="143905" y="223455"/>
                  </a:lnTo>
                  <a:lnTo>
                    <a:pt x="166250" y="223455"/>
                  </a:lnTo>
                  <a:lnTo>
                    <a:pt x="166250" y="218985"/>
                  </a:lnTo>
                  <a:lnTo>
                    <a:pt x="134073" y="211835"/>
                  </a:lnTo>
                  <a:close/>
                </a:path>
              </a:pathLst>
            </a:custGeom>
            <a:grpFill/>
            <a:ln w="12700" cap="flat">
              <a:solidFill>
                <a:schemeClr val="bg1"/>
              </a:solidFill>
              <a:prstDash val="solid"/>
              <a:miter/>
            </a:ln>
          </p:spPr>
          <p:txBody>
            <a:bodyPr rtlCol="0" anchor="ctr"/>
            <a:lstStyle/>
            <a:p>
              <a:endParaRPr lang="en-AU"/>
            </a:p>
          </p:txBody>
        </p:sp>
        <p:sp>
          <p:nvSpPr>
            <p:cNvPr id="26240" name="Freeform: Shape 26239">
              <a:extLst>
                <a:ext uri="{FF2B5EF4-FFF2-40B4-BE49-F238E27FC236}">
                  <a16:creationId xmlns:a16="http://schemas.microsoft.com/office/drawing/2014/main" id="{EB0A0C6E-C819-4FCF-9DE7-01A5186900C9}"/>
                </a:ext>
              </a:extLst>
            </p:cNvPr>
            <p:cNvSpPr/>
            <p:nvPr/>
          </p:nvSpPr>
          <p:spPr>
            <a:xfrm>
              <a:off x="6412001" y="2253674"/>
              <a:ext cx="94744" cy="66142"/>
            </a:xfrm>
            <a:custGeom>
              <a:avLst/>
              <a:gdLst>
                <a:gd name="connsiteX0" fmla="*/ 87594 w 94744"/>
                <a:gd name="connsiteY0" fmla="*/ 25027 h 66142"/>
                <a:gd name="connsiteX1" fmla="*/ 94745 w 94744"/>
                <a:gd name="connsiteY1" fmla="*/ 56311 h 66142"/>
                <a:gd name="connsiteX2" fmla="*/ 90276 w 94744"/>
                <a:gd name="connsiteY2" fmla="*/ 61673 h 66142"/>
                <a:gd name="connsiteX3" fmla="*/ 79550 w 94744"/>
                <a:gd name="connsiteY3" fmla="*/ 66143 h 66142"/>
                <a:gd name="connsiteX4" fmla="*/ 59886 w 94744"/>
                <a:gd name="connsiteY4" fmla="*/ 62567 h 66142"/>
                <a:gd name="connsiteX5" fmla="*/ 36647 w 94744"/>
                <a:gd name="connsiteY5" fmla="*/ 48266 h 66142"/>
                <a:gd name="connsiteX6" fmla="*/ 13407 w 94744"/>
                <a:gd name="connsiteY6" fmla="*/ 50948 h 66142"/>
                <a:gd name="connsiteX7" fmla="*/ 14301 w 94744"/>
                <a:gd name="connsiteY7" fmla="*/ 42009 h 66142"/>
                <a:gd name="connsiteX8" fmla="*/ 0 w 94744"/>
                <a:gd name="connsiteY8" fmla="*/ 26815 h 66142"/>
                <a:gd name="connsiteX9" fmla="*/ 4469 w 94744"/>
                <a:gd name="connsiteY9" fmla="*/ 12513 h 66142"/>
                <a:gd name="connsiteX10" fmla="*/ 35753 w 94744"/>
                <a:gd name="connsiteY10" fmla="*/ 0 h 66142"/>
                <a:gd name="connsiteX11" fmla="*/ 92957 w 94744"/>
                <a:gd name="connsiteY11" fmla="*/ 8044 h 66142"/>
                <a:gd name="connsiteX12" fmla="*/ 87594 w 94744"/>
                <a:gd name="connsiteY12" fmla="*/ 25027 h 6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744" h="66142">
                  <a:moveTo>
                    <a:pt x="87594" y="25027"/>
                  </a:moveTo>
                  <a:lnTo>
                    <a:pt x="94745" y="56311"/>
                  </a:lnTo>
                  <a:lnTo>
                    <a:pt x="90276" y="61673"/>
                  </a:lnTo>
                  <a:lnTo>
                    <a:pt x="79550" y="66143"/>
                  </a:lnTo>
                  <a:lnTo>
                    <a:pt x="59886" y="62567"/>
                  </a:lnTo>
                  <a:lnTo>
                    <a:pt x="36647" y="48266"/>
                  </a:lnTo>
                  <a:lnTo>
                    <a:pt x="13407" y="50948"/>
                  </a:lnTo>
                  <a:lnTo>
                    <a:pt x="14301" y="42009"/>
                  </a:lnTo>
                  <a:lnTo>
                    <a:pt x="0" y="26815"/>
                  </a:lnTo>
                  <a:lnTo>
                    <a:pt x="4469" y="12513"/>
                  </a:lnTo>
                  <a:lnTo>
                    <a:pt x="35753" y="0"/>
                  </a:lnTo>
                  <a:lnTo>
                    <a:pt x="92957" y="8044"/>
                  </a:lnTo>
                  <a:lnTo>
                    <a:pt x="87594" y="25027"/>
                  </a:lnTo>
                  <a:close/>
                </a:path>
              </a:pathLst>
            </a:custGeom>
            <a:grpFill/>
            <a:ln w="12700" cap="flat">
              <a:solidFill>
                <a:schemeClr val="bg1"/>
              </a:solidFill>
              <a:prstDash val="solid"/>
              <a:miter/>
            </a:ln>
          </p:spPr>
          <p:txBody>
            <a:bodyPr rtlCol="0" anchor="ctr"/>
            <a:lstStyle/>
            <a:p>
              <a:endParaRPr lang="en-AU"/>
            </a:p>
          </p:txBody>
        </p:sp>
        <p:sp>
          <p:nvSpPr>
            <p:cNvPr id="26241" name="Freeform: Shape 26240">
              <a:extLst>
                <a:ext uri="{FF2B5EF4-FFF2-40B4-BE49-F238E27FC236}">
                  <a16:creationId xmlns:a16="http://schemas.microsoft.com/office/drawing/2014/main" id="{E884D471-C3F3-DAF6-4EC7-D04AFC6AAF53}"/>
                </a:ext>
              </a:extLst>
            </p:cNvPr>
            <p:cNvSpPr/>
            <p:nvPr/>
          </p:nvSpPr>
          <p:spPr>
            <a:xfrm>
              <a:off x="6350327" y="2351100"/>
              <a:ext cx="141223" cy="80443"/>
            </a:xfrm>
            <a:custGeom>
              <a:avLst/>
              <a:gdLst>
                <a:gd name="connsiteX0" fmla="*/ 137648 w 141223"/>
                <a:gd name="connsiteY0" fmla="*/ 24133 h 80443"/>
                <a:gd name="connsiteX1" fmla="*/ 141223 w 141223"/>
                <a:gd name="connsiteY1" fmla="*/ 35753 h 80443"/>
                <a:gd name="connsiteX2" fmla="*/ 119772 w 141223"/>
                <a:gd name="connsiteY2" fmla="*/ 52735 h 80443"/>
                <a:gd name="connsiteX3" fmla="*/ 121559 w 141223"/>
                <a:gd name="connsiteY3" fmla="*/ 65249 h 80443"/>
                <a:gd name="connsiteX4" fmla="*/ 85806 w 141223"/>
                <a:gd name="connsiteY4" fmla="*/ 79550 h 80443"/>
                <a:gd name="connsiteX5" fmla="*/ 66142 w 141223"/>
                <a:gd name="connsiteY5" fmla="*/ 80444 h 80443"/>
                <a:gd name="connsiteX6" fmla="*/ 55417 w 141223"/>
                <a:gd name="connsiteY6" fmla="*/ 65249 h 80443"/>
                <a:gd name="connsiteX7" fmla="*/ 46478 w 141223"/>
                <a:gd name="connsiteY7" fmla="*/ 66143 h 80443"/>
                <a:gd name="connsiteX8" fmla="*/ 42009 w 141223"/>
                <a:gd name="connsiteY8" fmla="*/ 48266 h 80443"/>
                <a:gd name="connsiteX9" fmla="*/ 23239 w 141223"/>
                <a:gd name="connsiteY9" fmla="*/ 46479 h 80443"/>
                <a:gd name="connsiteX10" fmla="*/ 4469 w 141223"/>
                <a:gd name="connsiteY10" fmla="*/ 33965 h 80443"/>
                <a:gd name="connsiteX11" fmla="*/ 0 w 141223"/>
                <a:gd name="connsiteY11" fmla="*/ 10726 h 80443"/>
                <a:gd name="connsiteX12" fmla="*/ 18770 w 141223"/>
                <a:gd name="connsiteY12" fmla="*/ 1788 h 80443"/>
                <a:gd name="connsiteX13" fmla="*/ 30390 w 141223"/>
                <a:gd name="connsiteY13" fmla="*/ 0 h 80443"/>
                <a:gd name="connsiteX14" fmla="*/ 81337 w 141223"/>
                <a:gd name="connsiteY14" fmla="*/ 7151 h 80443"/>
                <a:gd name="connsiteX15" fmla="*/ 94745 w 141223"/>
                <a:gd name="connsiteY15" fmla="*/ 1788 h 80443"/>
                <a:gd name="connsiteX16" fmla="*/ 137648 w 141223"/>
                <a:gd name="connsiteY16" fmla="*/ 24133 h 8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23" h="80443">
                  <a:moveTo>
                    <a:pt x="137648" y="24133"/>
                  </a:moveTo>
                  <a:lnTo>
                    <a:pt x="141223" y="35753"/>
                  </a:lnTo>
                  <a:lnTo>
                    <a:pt x="119772" y="52735"/>
                  </a:lnTo>
                  <a:lnTo>
                    <a:pt x="121559" y="65249"/>
                  </a:lnTo>
                  <a:lnTo>
                    <a:pt x="85806" y="79550"/>
                  </a:lnTo>
                  <a:lnTo>
                    <a:pt x="66142" y="80444"/>
                  </a:lnTo>
                  <a:lnTo>
                    <a:pt x="55417" y="65249"/>
                  </a:lnTo>
                  <a:lnTo>
                    <a:pt x="46478" y="66143"/>
                  </a:lnTo>
                  <a:lnTo>
                    <a:pt x="42009" y="48266"/>
                  </a:lnTo>
                  <a:lnTo>
                    <a:pt x="23239" y="46479"/>
                  </a:lnTo>
                  <a:lnTo>
                    <a:pt x="4469" y="33965"/>
                  </a:lnTo>
                  <a:lnTo>
                    <a:pt x="0" y="10726"/>
                  </a:lnTo>
                  <a:lnTo>
                    <a:pt x="18770" y="1788"/>
                  </a:lnTo>
                  <a:lnTo>
                    <a:pt x="30390" y="0"/>
                  </a:lnTo>
                  <a:lnTo>
                    <a:pt x="81337" y="7151"/>
                  </a:lnTo>
                  <a:lnTo>
                    <a:pt x="94745" y="1788"/>
                  </a:lnTo>
                  <a:lnTo>
                    <a:pt x="137648" y="24133"/>
                  </a:lnTo>
                  <a:close/>
                </a:path>
              </a:pathLst>
            </a:custGeom>
            <a:grpFill/>
            <a:ln w="12700" cap="flat">
              <a:solidFill>
                <a:schemeClr val="bg1"/>
              </a:solidFill>
              <a:prstDash val="solid"/>
              <a:miter/>
            </a:ln>
          </p:spPr>
          <p:txBody>
            <a:bodyPr rtlCol="0" anchor="ctr"/>
            <a:lstStyle/>
            <a:p>
              <a:endParaRPr lang="en-AU"/>
            </a:p>
          </p:txBody>
        </p:sp>
        <p:sp>
          <p:nvSpPr>
            <p:cNvPr id="26242" name="Freeform: Shape 26241">
              <a:extLst>
                <a:ext uri="{FF2B5EF4-FFF2-40B4-BE49-F238E27FC236}">
                  <a16:creationId xmlns:a16="http://schemas.microsoft.com/office/drawing/2014/main" id="{3279AB93-187C-3AC0-1F55-E85B9CD09627}"/>
                </a:ext>
              </a:extLst>
            </p:cNvPr>
            <p:cNvSpPr/>
            <p:nvPr/>
          </p:nvSpPr>
          <p:spPr>
            <a:xfrm>
              <a:off x="6183183" y="2405623"/>
              <a:ext cx="255632" cy="184126"/>
            </a:xfrm>
            <a:custGeom>
              <a:avLst/>
              <a:gdLst>
                <a:gd name="connsiteX0" fmla="*/ 244012 w 255632"/>
                <a:gd name="connsiteY0" fmla="*/ 106364 h 184126"/>
                <a:gd name="connsiteX1" fmla="*/ 255632 w 255632"/>
                <a:gd name="connsiteY1" fmla="*/ 129604 h 184126"/>
                <a:gd name="connsiteX2" fmla="*/ 232393 w 255632"/>
                <a:gd name="connsiteY2" fmla="*/ 150161 h 184126"/>
                <a:gd name="connsiteX3" fmla="*/ 230605 w 255632"/>
                <a:gd name="connsiteY3" fmla="*/ 173401 h 184126"/>
                <a:gd name="connsiteX4" fmla="*/ 219879 w 255632"/>
                <a:gd name="connsiteY4" fmla="*/ 184127 h 184126"/>
                <a:gd name="connsiteX5" fmla="*/ 195746 w 255632"/>
                <a:gd name="connsiteY5" fmla="*/ 169825 h 184126"/>
                <a:gd name="connsiteX6" fmla="*/ 168932 w 255632"/>
                <a:gd name="connsiteY6" fmla="*/ 169825 h 184126"/>
                <a:gd name="connsiteX7" fmla="*/ 150161 w 255632"/>
                <a:gd name="connsiteY7" fmla="*/ 179657 h 184126"/>
                <a:gd name="connsiteX8" fmla="*/ 142117 w 255632"/>
                <a:gd name="connsiteY8" fmla="*/ 168038 h 184126"/>
                <a:gd name="connsiteX9" fmla="*/ 122453 w 255632"/>
                <a:gd name="connsiteY9" fmla="*/ 159993 h 184126"/>
                <a:gd name="connsiteX10" fmla="*/ 110833 w 255632"/>
                <a:gd name="connsiteY10" fmla="*/ 158206 h 184126"/>
                <a:gd name="connsiteX11" fmla="*/ 92063 w 255632"/>
                <a:gd name="connsiteY11" fmla="*/ 143905 h 184126"/>
                <a:gd name="connsiteX12" fmla="*/ 74187 w 255632"/>
                <a:gd name="connsiteY12" fmla="*/ 142117 h 184126"/>
                <a:gd name="connsiteX13" fmla="*/ 67930 w 255632"/>
                <a:gd name="connsiteY13" fmla="*/ 137648 h 184126"/>
                <a:gd name="connsiteX14" fmla="*/ 40222 w 255632"/>
                <a:gd name="connsiteY14" fmla="*/ 126028 h 184126"/>
                <a:gd name="connsiteX15" fmla="*/ 20558 w 255632"/>
                <a:gd name="connsiteY15" fmla="*/ 117984 h 184126"/>
                <a:gd name="connsiteX16" fmla="*/ 18770 w 255632"/>
                <a:gd name="connsiteY16" fmla="*/ 106364 h 184126"/>
                <a:gd name="connsiteX17" fmla="*/ 10726 w 255632"/>
                <a:gd name="connsiteY17" fmla="*/ 99214 h 184126"/>
                <a:gd name="connsiteX18" fmla="*/ 9832 w 255632"/>
                <a:gd name="connsiteY18" fmla="*/ 67930 h 184126"/>
                <a:gd name="connsiteX19" fmla="*/ 0 w 255632"/>
                <a:gd name="connsiteY19" fmla="*/ 57204 h 184126"/>
                <a:gd name="connsiteX20" fmla="*/ 4469 w 255632"/>
                <a:gd name="connsiteY20" fmla="*/ 50054 h 184126"/>
                <a:gd name="connsiteX21" fmla="*/ 6257 w 255632"/>
                <a:gd name="connsiteY21" fmla="*/ 28602 h 184126"/>
                <a:gd name="connsiteX22" fmla="*/ 99214 w 255632"/>
                <a:gd name="connsiteY22" fmla="*/ 0 h 184126"/>
                <a:gd name="connsiteX23" fmla="*/ 113515 w 255632"/>
                <a:gd name="connsiteY23" fmla="*/ 2681 h 184126"/>
                <a:gd name="connsiteX24" fmla="*/ 119772 w 255632"/>
                <a:gd name="connsiteY24" fmla="*/ 12513 h 184126"/>
                <a:gd name="connsiteX25" fmla="*/ 137648 w 255632"/>
                <a:gd name="connsiteY25" fmla="*/ 6257 h 184126"/>
                <a:gd name="connsiteX26" fmla="*/ 151055 w 255632"/>
                <a:gd name="connsiteY26" fmla="*/ 14301 h 184126"/>
                <a:gd name="connsiteX27" fmla="*/ 209153 w 255632"/>
                <a:gd name="connsiteY27" fmla="*/ 16089 h 184126"/>
                <a:gd name="connsiteX28" fmla="*/ 213622 w 255632"/>
                <a:gd name="connsiteY28" fmla="*/ 11620 h 184126"/>
                <a:gd name="connsiteX29" fmla="*/ 222561 w 255632"/>
                <a:gd name="connsiteY29" fmla="*/ 10726 h 184126"/>
                <a:gd name="connsiteX30" fmla="*/ 233287 w 255632"/>
                <a:gd name="connsiteY30" fmla="*/ 25921 h 184126"/>
                <a:gd name="connsiteX31" fmla="*/ 244012 w 255632"/>
                <a:gd name="connsiteY31" fmla="*/ 63461 h 184126"/>
                <a:gd name="connsiteX32" fmla="*/ 231499 w 255632"/>
                <a:gd name="connsiteY32" fmla="*/ 76868 h 184126"/>
                <a:gd name="connsiteX33" fmla="*/ 241331 w 255632"/>
                <a:gd name="connsiteY33" fmla="*/ 85807 h 184126"/>
                <a:gd name="connsiteX34" fmla="*/ 244012 w 255632"/>
                <a:gd name="connsiteY34" fmla="*/ 106364 h 18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55632" h="184126">
                  <a:moveTo>
                    <a:pt x="244012" y="106364"/>
                  </a:moveTo>
                  <a:lnTo>
                    <a:pt x="255632" y="129604"/>
                  </a:lnTo>
                  <a:lnTo>
                    <a:pt x="232393" y="150161"/>
                  </a:lnTo>
                  <a:lnTo>
                    <a:pt x="230605" y="173401"/>
                  </a:lnTo>
                  <a:lnTo>
                    <a:pt x="219879" y="184127"/>
                  </a:lnTo>
                  <a:lnTo>
                    <a:pt x="195746" y="169825"/>
                  </a:lnTo>
                  <a:lnTo>
                    <a:pt x="168932" y="169825"/>
                  </a:lnTo>
                  <a:lnTo>
                    <a:pt x="150161" y="179657"/>
                  </a:lnTo>
                  <a:lnTo>
                    <a:pt x="142117" y="168038"/>
                  </a:lnTo>
                  <a:lnTo>
                    <a:pt x="122453" y="159993"/>
                  </a:lnTo>
                  <a:lnTo>
                    <a:pt x="110833" y="158206"/>
                  </a:lnTo>
                  <a:lnTo>
                    <a:pt x="92063" y="143905"/>
                  </a:lnTo>
                  <a:lnTo>
                    <a:pt x="74187" y="142117"/>
                  </a:lnTo>
                  <a:lnTo>
                    <a:pt x="67930" y="137648"/>
                  </a:lnTo>
                  <a:lnTo>
                    <a:pt x="40222" y="126028"/>
                  </a:lnTo>
                  <a:lnTo>
                    <a:pt x="20558" y="117984"/>
                  </a:lnTo>
                  <a:lnTo>
                    <a:pt x="18770" y="106364"/>
                  </a:lnTo>
                  <a:lnTo>
                    <a:pt x="10726" y="99214"/>
                  </a:lnTo>
                  <a:lnTo>
                    <a:pt x="9832" y="67930"/>
                  </a:lnTo>
                  <a:lnTo>
                    <a:pt x="0" y="57204"/>
                  </a:lnTo>
                  <a:lnTo>
                    <a:pt x="4469" y="50054"/>
                  </a:lnTo>
                  <a:lnTo>
                    <a:pt x="6257" y="28602"/>
                  </a:lnTo>
                  <a:lnTo>
                    <a:pt x="99214" y="0"/>
                  </a:lnTo>
                  <a:lnTo>
                    <a:pt x="113515" y="2681"/>
                  </a:lnTo>
                  <a:lnTo>
                    <a:pt x="119772" y="12513"/>
                  </a:lnTo>
                  <a:lnTo>
                    <a:pt x="137648" y="6257"/>
                  </a:lnTo>
                  <a:lnTo>
                    <a:pt x="151055" y="14301"/>
                  </a:lnTo>
                  <a:lnTo>
                    <a:pt x="209153" y="16089"/>
                  </a:lnTo>
                  <a:lnTo>
                    <a:pt x="213622" y="11620"/>
                  </a:lnTo>
                  <a:lnTo>
                    <a:pt x="222561" y="10726"/>
                  </a:lnTo>
                  <a:lnTo>
                    <a:pt x="233287" y="25921"/>
                  </a:lnTo>
                  <a:lnTo>
                    <a:pt x="244012" y="63461"/>
                  </a:lnTo>
                  <a:lnTo>
                    <a:pt x="231499" y="76868"/>
                  </a:lnTo>
                  <a:lnTo>
                    <a:pt x="241331" y="85807"/>
                  </a:lnTo>
                  <a:lnTo>
                    <a:pt x="244012" y="106364"/>
                  </a:lnTo>
                  <a:close/>
                </a:path>
              </a:pathLst>
            </a:custGeom>
            <a:grpFill/>
            <a:ln w="12700" cap="flat">
              <a:solidFill>
                <a:schemeClr val="bg1"/>
              </a:solidFill>
              <a:prstDash val="solid"/>
              <a:miter/>
            </a:ln>
          </p:spPr>
          <p:txBody>
            <a:bodyPr rtlCol="0" anchor="ctr"/>
            <a:lstStyle/>
            <a:p>
              <a:endParaRPr lang="en-AU"/>
            </a:p>
          </p:txBody>
        </p:sp>
        <p:sp>
          <p:nvSpPr>
            <p:cNvPr id="26243" name="Freeform: Shape 26242">
              <a:extLst>
                <a:ext uri="{FF2B5EF4-FFF2-40B4-BE49-F238E27FC236}">
                  <a16:creationId xmlns:a16="http://schemas.microsoft.com/office/drawing/2014/main" id="{8AC4A736-135D-10D9-ACC1-97E6275F27B3}"/>
                </a:ext>
              </a:extLst>
            </p:cNvPr>
            <p:cNvSpPr/>
            <p:nvPr/>
          </p:nvSpPr>
          <p:spPr>
            <a:xfrm>
              <a:off x="6367310" y="2807842"/>
              <a:ext cx="68823" cy="52735"/>
            </a:xfrm>
            <a:custGeom>
              <a:avLst/>
              <a:gdLst>
                <a:gd name="connsiteX0" fmla="*/ 68824 w 68823"/>
                <a:gd name="connsiteY0" fmla="*/ 20558 h 52735"/>
                <a:gd name="connsiteX1" fmla="*/ 62567 w 68823"/>
                <a:gd name="connsiteY1" fmla="*/ 38434 h 52735"/>
                <a:gd name="connsiteX2" fmla="*/ 39328 w 68823"/>
                <a:gd name="connsiteY2" fmla="*/ 42009 h 52735"/>
                <a:gd name="connsiteX3" fmla="*/ 30390 w 68823"/>
                <a:gd name="connsiteY3" fmla="*/ 52735 h 52735"/>
                <a:gd name="connsiteX4" fmla="*/ 11620 w 68823"/>
                <a:gd name="connsiteY4" fmla="*/ 51841 h 52735"/>
                <a:gd name="connsiteX5" fmla="*/ 0 w 68823"/>
                <a:gd name="connsiteY5" fmla="*/ 32177 h 52735"/>
                <a:gd name="connsiteX6" fmla="*/ 1787 w 68823"/>
                <a:gd name="connsiteY6" fmla="*/ 11620 h 52735"/>
                <a:gd name="connsiteX7" fmla="*/ 13407 w 68823"/>
                <a:gd name="connsiteY7" fmla="*/ 0 h 52735"/>
                <a:gd name="connsiteX8" fmla="*/ 47372 w 68823"/>
                <a:gd name="connsiteY8" fmla="*/ 894 h 52735"/>
                <a:gd name="connsiteX9" fmla="*/ 68824 w 68823"/>
                <a:gd name="connsiteY9" fmla="*/ 20558 h 5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823" h="52735">
                  <a:moveTo>
                    <a:pt x="68824" y="20558"/>
                  </a:moveTo>
                  <a:lnTo>
                    <a:pt x="62567" y="38434"/>
                  </a:lnTo>
                  <a:lnTo>
                    <a:pt x="39328" y="42009"/>
                  </a:lnTo>
                  <a:lnTo>
                    <a:pt x="30390" y="52735"/>
                  </a:lnTo>
                  <a:lnTo>
                    <a:pt x="11620" y="51841"/>
                  </a:lnTo>
                  <a:lnTo>
                    <a:pt x="0" y="32177"/>
                  </a:lnTo>
                  <a:lnTo>
                    <a:pt x="1787" y="11620"/>
                  </a:lnTo>
                  <a:lnTo>
                    <a:pt x="13407" y="0"/>
                  </a:lnTo>
                  <a:lnTo>
                    <a:pt x="47372" y="894"/>
                  </a:lnTo>
                  <a:lnTo>
                    <a:pt x="68824" y="20558"/>
                  </a:lnTo>
                  <a:close/>
                </a:path>
              </a:pathLst>
            </a:custGeom>
            <a:grpFill/>
            <a:ln w="12700" cap="flat">
              <a:solidFill>
                <a:schemeClr val="bg1"/>
              </a:solidFill>
              <a:prstDash val="solid"/>
              <a:miter/>
            </a:ln>
          </p:spPr>
          <p:txBody>
            <a:bodyPr rtlCol="0" anchor="ctr"/>
            <a:lstStyle/>
            <a:p>
              <a:endParaRPr lang="en-AU"/>
            </a:p>
          </p:txBody>
        </p:sp>
        <p:sp>
          <p:nvSpPr>
            <p:cNvPr id="26244" name="Freeform: Shape 26243">
              <a:extLst>
                <a:ext uri="{FF2B5EF4-FFF2-40B4-BE49-F238E27FC236}">
                  <a16:creationId xmlns:a16="http://schemas.microsoft.com/office/drawing/2014/main" id="{B9E05285-9BF0-DA42-DCDD-A4E43B78CF06}"/>
                </a:ext>
              </a:extLst>
            </p:cNvPr>
            <p:cNvSpPr/>
            <p:nvPr/>
          </p:nvSpPr>
          <p:spPr>
            <a:xfrm>
              <a:off x="6241281" y="2604945"/>
              <a:ext cx="168931" cy="85806"/>
            </a:xfrm>
            <a:custGeom>
              <a:avLst/>
              <a:gdLst>
                <a:gd name="connsiteX0" fmla="*/ 168932 w 168931"/>
                <a:gd name="connsiteY0" fmla="*/ 17876 h 85806"/>
                <a:gd name="connsiteX1" fmla="*/ 157312 w 168931"/>
                <a:gd name="connsiteY1" fmla="*/ 27708 h 85806"/>
                <a:gd name="connsiteX2" fmla="*/ 142117 w 168931"/>
                <a:gd name="connsiteY2" fmla="*/ 42903 h 85806"/>
                <a:gd name="connsiteX3" fmla="*/ 135860 w 168931"/>
                <a:gd name="connsiteY3" fmla="*/ 71505 h 85806"/>
                <a:gd name="connsiteX4" fmla="*/ 106364 w 168931"/>
                <a:gd name="connsiteY4" fmla="*/ 79550 h 85806"/>
                <a:gd name="connsiteX5" fmla="*/ 91170 w 168931"/>
                <a:gd name="connsiteY5" fmla="*/ 76868 h 85806"/>
                <a:gd name="connsiteX6" fmla="*/ 73293 w 168931"/>
                <a:gd name="connsiteY6" fmla="*/ 85807 h 85806"/>
                <a:gd name="connsiteX7" fmla="*/ 39328 w 168931"/>
                <a:gd name="connsiteY7" fmla="*/ 85807 h 85806"/>
                <a:gd name="connsiteX8" fmla="*/ 8938 w 168931"/>
                <a:gd name="connsiteY8" fmla="*/ 62567 h 85806"/>
                <a:gd name="connsiteX9" fmla="*/ 0 w 168931"/>
                <a:gd name="connsiteY9" fmla="*/ 50948 h 85806"/>
                <a:gd name="connsiteX10" fmla="*/ 11620 w 168931"/>
                <a:gd name="connsiteY10" fmla="*/ 39328 h 85806"/>
                <a:gd name="connsiteX11" fmla="*/ 9832 w 168931"/>
                <a:gd name="connsiteY11" fmla="*/ 27708 h 85806"/>
                <a:gd name="connsiteX12" fmla="*/ 23239 w 168931"/>
                <a:gd name="connsiteY12" fmla="*/ 14301 h 85806"/>
                <a:gd name="connsiteX13" fmla="*/ 59886 w 168931"/>
                <a:gd name="connsiteY13" fmla="*/ 25921 h 85806"/>
                <a:gd name="connsiteX14" fmla="*/ 77762 w 168931"/>
                <a:gd name="connsiteY14" fmla="*/ 12513 h 85806"/>
                <a:gd name="connsiteX15" fmla="*/ 92063 w 168931"/>
                <a:gd name="connsiteY15" fmla="*/ 9832 h 85806"/>
                <a:gd name="connsiteX16" fmla="*/ 101895 w 168931"/>
                <a:gd name="connsiteY16" fmla="*/ 0 h 85806"/>
                <a:gd name="connsiteX17" fmla="*/ 133179 w 168931"/>
                <a:gd name="connsiteY17" fmla="*/ 3575 h 85806"/>
                <a:gd name="connsiteX18" fmla="*/ 154630 w 168931"/>
                <a:gd name="connsiteY18" fmla="*/ 8044 h 85806"/>
                <a:gd name="connsiteX19" fmla="*/ 168932 w 168931"/>
                <a:gd name="connsiteY19" fmla="*/ 17876 h 8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8931" h="85806">
                  <a:moveTo>
                    <a:pt x="168932" y="17876"/>
                  </a:moveTo>
                  <a:lnTo>
                    <a:pt x="157312" y="27708"/>
                  </a:lnTo>
                  <a:lnTo>
                    <a:pt x="142117" y="42903"/>
                  </a:lnTo>
                  <a:lnTo>
                    <a:pt x="135860" y="71505"/>
                  </a:lnTo>
                  <a:lnTo>
                    <a:pt x="106364" y="79550"/>
                  </a:lnTo>
                  <a:lnTo>
                    <a:pt x="91170" y="76868"/>
                  </a:lnTo>
                  <a:lnTo>
                    <a:pt x="73293" y="85807"/>
                  </a:lnTo>
                  <a:lnTo>
                    <a:pt x="39328" y="85807"/>
                  </a:lnTo>
                  <a:lnTo>
                    <a:pt x="8938" y="62567"/>
                  </a:lnTo>
                  <a:lnTo>
                    <a:pt x="0" y="50948"/>
                  </a:lnTo>
                  <a:lnTo>
                    <a:pt x="11620" y="39328"/>
                  </a:lnTo>
                  <a:lnTo>
                    <a:pt x="9832" y="27708"/>
                  </a:lnTo>
                  <a:lnTo>
                    <a:pt x="23239" y="14301"/>
                  </a:lnTo>
                  <a:lnTo>
                    <a:pt x="59886" y="25921"/>
                  </a:lnTo>
                  <a:lnTo>
                    <a:pt x="77762" y="12513"/>
                  </a:lnTo>
                  <a:lnTo>
                    <a:pt x="92063" y="9832"/>
                  </a:lnTo>
                  <a:lnTo>
                    <a:pt x="101895" y="0"/>
                  </a:lnTo>
                  <a:lnTo>
                    <a:pt x="133179" y="3575"/>
                  </a:lnTo>
                  <a:lnTo>
                    <a:pt x="154630" y="8044"/>
                  </a:lnTo>
                  <a:lnTo>
                    <a:pt x="168932" y="17876"/>
                  </a:lnTo>
                  <a:close/>
                </a:path>
              </a:pathLst>
            </a:custGeom>
            <a:grpFill/>
            <a:ln w="12700" cap="flat">
              <a:solidFill>
                <a:schemeClr val="bg1"/>
              </a:solidFill>
              <a:prstDash val="solid"/>
              <a:miter/>
            </a:ln>
          </p:spPr>
          <p:txBody>
            <a:bodyPr rtlCol="0" anchor="ctr"/>
            <a:lstStyle/>
            <a:p>
              <a:endParaRPr lang="en-AU"/>
            </a:p>
          </p:txBody>
        </p:sp>
        <p:sp>
          <p:nvSpPr>
            <p:cNvPr id="26245" name="Freeform: Shape 26244">
              <a:extLst>
                <a:ext uri="{FF2B5EF4-FFF2-40B4-BE49-F238E27FC236}">
                  <a16:creationId xmlns:a16="http://schemas.microsoft.com/office/drawing/2014/main" id="{A7A11BAC-F771-BB65-991E-4E8D4BD169B6}"/>
                </a:ext>
              </a:extLst>
            </p:cNvPr>
            <p:cNvSpPr/>
            <p:nvPr/>
          </p:nvSpPr>
          <p:spPr>
            <a:xfrm>
              <a:off x="6254689" y="2565617"/>
              <a:ext cx="148373" cy="65248"/>
            </a:xfrm>
            <a:custGeom>
              <a:avLst/>
              <a:gdLst>
                <a:gd name="connsiteX0" fmla="*/ 148374 w 148373"/>
                <a:gd name="connsiteY0" fmla="*/ 24133 h 65248"/>
                <a:gd name="connsiteX1" fmla="*/ 146586 w 148373"/>
                <a:gd name="connsiteY1" fmla="*/ 39328 h 65248"/>
                <a:gd name="connsiteX2" fmla="*/ 141223 w 148373"/>
                <a:gd name="connsiteY2" fmla="*/ 47372 h 65248"/>
                <a:gd name="connsiteX3" fmla="*/ 119772 w 148373"/>
                <a:gd name="connsiteY3" fmla="*/ 42903 h 65248"/>
                <a:gd name="connsiteX4" fmla="*/ 88488 w 148373"/>
                <a:gd name="connsiteY4" fmla="*/ 39328 h 65248"/>
                <a:gd name="connsiteX5" fmla="*/ 78656 w 148373"/>
                <a:gd name="connsiteY5" fmla="*/ 49160 h 65248"/>
                <a:gd name="connsiteX6" fmla="*/ 64355 w 148373"/>
                <a:gd name="connsiteY6" fmla="*/ 51841 h 65248"/>
                <a:gd name="connsiteX7" fmla="*/ 46479 w 148373"/>
                <a:gd name="connsiteY7" fmla="*/ 65249 h 65248"/>
                <a:gd name="connsiteX8" fmla="*/ 9832 w 148373"/>
                <a:gd name="connsiteY8" fmla="*/ 53629 h 65248"/>
                <a:gd name="connsiteX9" fmla="*/ 0 w 148373"/>
                <a:gd name="connsiteY9" fmla="*/ 44691 h 65248"/>
                <a:gd name="connsiteX10" fmla="*/ 3575 w 148373"/>
                <a:gd name="connsiteY10" fmla="*/ 34859 h 65248"/>
                <a:gd name="connsiteX11" fmla="*/ 30390 w 148373"/>
                <a:gd name="connsiteY11" fmla="*/ 25921 h 65248"/>
                <a:gd name="connsiteX12" fmla="*/ 41116 w 148373"/>
                <a:gd name="connsiteY12" fmla="*/ 14301 h 65248"/>
                <a:gd name="connsiteX13" fmla="*/ 50948 w 148373"/>
                <a:gd name="connsiteY13" fmla="*/ 0 h 65248"/>
                <a:gd name="connsiteX14" fmla="*/ 70612 w 148373"/>
                <a:gd name="connsiteY14" fmla="*/ 8044 h 65248"/>
                <a:gd name="connsiteX15" fmla="*/ 78656 w 148373"/>
                <a:gd name="connsiteY15" fmla="*/ 19664 h 65248"/>
                <a:gd name="connsiteX16" fmla="*/ 97426 w 148373"/>
                <a:gd name="connsiteY16" fmla="*/ 9832 h 65248"/>
                <a:gd name="connsiteX17" fmla="*/ 124241 w 148373"/>
                <a:gd name="connsiteY17" fmla="*/ 9832 h 65248"/>
                <a:gd name="connsiteX18" fmla="*/ 148374 w 148373"/>
                <a:gd name="connsiteY18" fmla="*/ 24133 h 65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8373" h="65248">
                  <a:moveTo>
                    <a:pt x="148374" y="24133"/>
                  </a:moveTo>
                  <a:lnTo>
                    <a:pt x="146586" y="39328"/>
                  </a:lnTo>
                  <a:lnTo>
                    <a:pt x="141223" y="47372"/>
                  </a:lnTo>
                  <a:lnTo>
                    <a:pt x="119772" y="42903"/>
                  </a:lnTo>
                  <a:lnTo>
                    <a:pt x="88488" y="39328"/>
                  </a:lnTo>
                  <a:lnTo>
                    <a:pt x="78656" y="49160"/>
                  </a:lnTo>
                  <a:lnTo>
                    <a:pt x="64355" y="51841"/>
                  </a:lnTo>
                  <a:lnTo>
                    <a:pt x="46479" y="65249"/>
                  </a:lnTo>
                  <a:lnTo>
                    <a:pt x="9832" y="53629"/>
                  </a:lnTo>
                  <a:lnTo>
                    <a:pt x="0" y="44691"/>
                  </a:lnTo>
                  <a:lnTo>
                    <a:pt x="3575" y="34859"/>
                  </a:lnTo>
                  <a:lnTo>
                    <a:pt x="30390" y="25921"/>
                  </a:lnTo>
                  <a:lnTo>
                    <a:pt x="41116" y="14301"/>
                  </a:lnTo>
                  <a:lnTo>
                    <a:pt x="50948" y="0"/>
                  </a:lnTo>
                  <a:lnTo>
                    <a:pt x="70612" y="8044"/>
                  </a:lnTo>
                  <a:lnTo>
                    <a:pt x="78656" y="19664"/>
                  </a:lnTo>
                  <a:lnTo>
                    <a:pt x="97426" y="9832"/>
                  </a:lnTo>
                  <a:lnTo>
                    <a:pt x="124241" y="9832"/>
                  </a:lnTo>
                  <a:lnTo>
                    <a:pt x="148374" y="24133"/>
                  </a:lnTo>
                  <a:close/>
                </a:path>
              </a:pathLst>
            </a:custGeom>
            <a:grpFill/>
            <a:ln w="12700" cap="flat">
              <a:solidFill>
                <a:schemeClr val="bg1"/>
              </a:solidFill>
              <a:prstDash val="solid"/>
              <a:miter/>
            </a:ln>
          </p:spPr>
          <p:txBody>
            <a:bodyPr rtlCol="0" anchor="ctr"/>
            <a:lstStyle/>
            <a:p>
              <a:endParaRPr lang="en-AU"/>
            </a:p>
          </p:txBody>
        </p:sp>
        <p:sp>
          <p:nvSpPr>
            <p:cNvPr id="26246" name="Freeform: Shape 26245">
              <a:extLst>
                <a:ext uri="{FF2B5EF4-FFF2-40B4-BE49-F238E27FC236}">
                  <a16:creationId xmlns:a16="http://schemas.microsoft.com/office/drawing/2014/main" id="{461B3CF6-9BA0-F03F-BCBD-9E0AD6E20F31}"/>
                </a:ext>
              </a:extLst>
            </p:cNvPr>
            <p:cNvSpPr/>
            <p:nvPr/>
          </p:nvSpPr>
          <p:spPr>
            <a:xfrm>
              <a:off x="6485294" y="1745986"/>
              <a:ext cx="3579741" cy="1098502"/>
            </a:xfrm>
            <a:custGeom>
              <a:avLst/>
              <a:gdLst>
                <a:gd name="connsiteX0" fmla="*/ 3569016 w 3579741"/>
                <a:gd name="connsiteY0" fmla="*/ 342332 h 1098502"/>
                <a:gd name="connsiteX1" fmla="*/ 3579742 w 3579741"/>
                <a:gd name="connsiteY1" fmla="*/ 361103 h 1098502"/>
                <a:gd name="connsiteX2" fmla="*/ 3552927 w 3579741"/>
                <a:gd name="connsiteY2" fmla="*/ 362890 h 1098502"/>
                <a:gd name="connsiteX3" fmla="*/ 3484997 w 3579741"/>
                <a:gd name="connsiteY3" fmla="*/ 347695 h 1098502"/>
                <a:gd name="connsiteX4" fmla="*/ 3446563 w 3579741"/>
                <a:gd name="connsiteY4" fmla="*/ 331607 h 1098502"/>
                <a:gd name="connsiteX5" fmla="*/ 3410810 w 3579741"/>
                <a:gd name="connsiteY5" fmla="*/ 331607 h 1098502"/>
                <a:gd name="connsiteX6" fmla="*/ 3388465 w 3579741"/>
                <a:gd name="connsiteY6" fmla="*/ 319093 h 1098502"/>
                <a:gd name="connsiteX7" fmla="*/ 3401872 w 3579741"/>
                <a:gd name="connsiteY7" fmla="*/ 338757 h 1098502"/>
                <a:gd name="connsiteX8" fmla="*/ 3390252 w 3579741"/>
                <a:gd name="connsiteY8" fmla="*/ 356633 h 1098502"/>
                <a:gd name="connsiteX9" fmla="*/ 3374164 w 3579741"/>
                <a:gd name="connsiteY9" fmla="*/ 358421 h 1098502"/>
                <a:gd name="connsiteX10" fmla="*/ 3401872 w 3579741"/>
                <a:gd name="connsiteY10" fmla="*/ 377191 h 1098502"/>
                <a:gd name="connsiteX11" fmla="*/ 3455501 w 3579741"/>
                <a:gd name="connsiteY11" fmla="*/ 397749 h 1098502"/>
                <a:gd name="connsiteX12" fmla="*/ 3470696 w 3579741"/>
                <a:gd name="connsiteY12" fmla="*/ 400431 h 1098502"/>
                <a:gd name="connsiteX13" fmla="*/ 3479634 w 3579741"/>
                <a:gd name="connsiteY13" fmla="*/ 412944 h 1098502"/>
                <a:gd name="connsiteX14" fmla="*/ 3444775 w 3579741"/>
                <a:gd name="connsiteY14" fmla="*/ 425457 h 1098502"/>
                <a:gd name="connsiteX15" fmla="*/ 3424218 w 3579741"/>
                <a:gd name="connsiteY15" fmla="*/ 419201 h 1098502"/>
                <a:gd name="connsiteX16" fmla="*/ 3387571 w 3579741"/>
                <a:gd name="connsiteY16" fmla="*/ 441546 h 1098502"/>
                <a:gd name="connsiteX17" fmla="*/ 3372376 w 3579741"/>
                <a:gd name="connsiteY17" fmla="*/ 471042 h 1098502"/>
                <a:gd name="connsiteX18" fmla="*/ 3356287 w 3579741"/>
                <a:gd name="connsiteY18" fmla="*/ 488919 h 1098502"/>
                <a:gd name="connsiteX19" fmla="*/ 3311596 w 3579741"/>
                <a:gd name="connsiteY19" fmla="*/ 482662 h 1098502"/>
                <a:gd name="connsiteX20" fmla="*/ 3291039 w 3579741"/>
                <a:gd name="connsiteY20" fmla="*/ 483556 h 1098502"/>
                <a:gd name="connsiteX21" fmla="*/ 3279419 w 3579741"/>
                <a:gd name="connsiteY21" fmla="*/ 506795 h 1098502"/>
                <a:gd name="connsiteX22" fmla="*/ 3257967 w 3579741"/>
                <a:gd name="connsiteY22" fmla="*/ 486237 h 1098502"/>
                <a:gd name="connsiteX23" fmla="*/ 3242772 w 3579741"/>
                <a:gd name="connsiteY23" fmla="*/ 493388 h 1098502"/>
                <a:gd name="connsiteX24" fmla="*/ 3219533 w 3579741"/>
                <a:gd name="connsiteY24" fmla="*/ 496963 h 1098502"/>
                <a:gd name="connsiteX25" fmla="*/ 3224896 w 3579741"/>
                <a:gd name="connsiteY25" fmla="*/ 521990 h 1098502"/>
                <a:gd name="connsiteX26" fmla="*/ 3226684 w 3579741"/>
                <a:gd name="connsiteY26" fmla="*/ 547911 h 1098502"/>
                <a:gd name="connsiteX27" fmla="*/ 3243666 w 3579741"/>
                <a:gd name="connsiteY27" fmla="*/ 555955 h 1098502"/>
                <a:gd name="connsiteX28" fmla="*/ 3270481 w 3579741"/>
                <a:gd name="connsiteY28" fmla="*/ 555955 h 1098502"/>
                <a:gd name="connsiteX29" fmla="*/ 3305339 w 3579741"/>
                <a:gd name="connsiteY29" fmla="*/ 597071 h 1098502"/>
                <a:gd name="connsiteX30" fmla="*/ 3301765 w 3579741"/>
                <a:gd name="connsiteY30" fmla="*/ 608690 h 1098502"/>
                <a:gd name="connsiteX31" fmla="*/ 3335730 w 3579741"/>
                <a:gd name="connsiteY31" fmla="*/ 644443 h 1098502"/>
                <a:gd name="connsiteX32" fmla="*/ 3332154 w 3579741"/>
                <a:gd name="connsiteY32" fmla="*/ 660532 h 1098502"/>
                <a:gd name="connsiteX33" fmla="*/ 3314278 w 3579741"/>
                <a:gd name="connsiteY33" fmla="*/ 667682 h 1098502"/>
                <a:gd name="connsiteX34" fmla="*/ 3315172 w 3579741"/>
                <a:gd name="connsiteY34" fmla="*/ 685559 h 1098502"/>
                <a:gd name="connsiteX35" fmla="*/ 3339305 w 3579741"/>
                <a:gd name="connsiteY35" fmla="*/ 699860 h 1098502"/>
                <a:gd name="connsiteX36" fmla="*/ 3315172 w 3579741"/>
                <a:gd name="connsiteY36" fmla="*/ 708798 h 1098502"/>
                <a:gd name="connsiteX37" fmla="*/ 3319641 w 3579741"/>
                <a:gd name="connsiteY37" fmla="*/ 733825 h 1098502"/>
                <a:gd name="connsiteX38" fmla="*/ 3327685 w 3579741"/>
                <a:gd name="connsiteY38" fmla="*/ 772259 h 1098502"/>
                <a:gd name="connsiteX39" fmla="*/ 3312490 w 3579741"/>
                <a:gd name="connsiteY39" fmla="*/ 771365 h 1098502"/>
                <a:gd name="connsiteX40" fmla="*/ 3240985 w 3579741"/>
                <a:gd name="connsiteY40" fmla="*/ 710586 h 1098502"/>
                <a:gd name="connsiteX41" fmla="*/ 3208807 w 3579741"/>
                <a:gd name="connsiteY41" fmla="*/ 677514 h 1098502"/>
                <a:gd name="connsiteX42" fmla="*/ 3174842 w 3579741"/>
                <a:gd name="connsiteY42" fmla="*/ 646231 h 1098502"/>
                <a:gd name="connsiteX43" fmla="*/ 3139090 w 3579741"/>
                <a:gd name="connsiteY43" fmla="*/ 601540 h 1098502"/>
                <a:gd name="connsiteX44" fmla="*/ 3137302 w 3579741"/>
                <a:gd name="connsiteY44" fmla="*/ 583663 h 1098502"/>
                <a:gd name="connsiteX45" fmla="*/ 3128364 w 3579741"/>
                <a:gd name="connsiteY45" fmla="*/ 563999 h 1098502"/>
                <a:gd name="connsiteX46" fmla="*/ 3148028 w 3579741"/>
                <a:gd name="connsiteY46" fmla="*/ 551486 h 1098502"/>
                <a:gd name="connsiteX47" fmla="*/ 3159647 w 3579741"/>
                <a:gd name="connsiteY47" fmla="*/ 538972 h 1098502"/>
                <a:gd name="connsiteX48" fmla="*/ 3154285 w 3579741"/>
                <a:gd name="connsiteY48" fmla="*/ 516627 h 1098502"/>
                <a:gd name="connsiteX49" fmla="*/ 3159647 w 3579741"/>
                <a:gd name="connsiteY49" fmla="*/ 481768 h 1098502"/>
                <a:gd name="connsiteX50" fmla="*/ 3173949 w 3579741"/>
                <a:gd name="connsiteY50" fmla="*/ 470148 h 1098502"/>
                <a:gd name="connsiteX51" fmla="*/ 3171267 w 3579741"/>
                <a:gd name="connsiteY51" fmla="*/ 457635 h 1098502"/>
                <a:gd name="connsiteX52" fmla="*/ 3149815 w 3579741"/>
                <a:gd name="connsiteY52" fmla="*/ 433502 h 1098502"/>
                <a:gd name="connsiteX53" fmla="*/ 3138196 w 3579741"/>
                <a:gd name="connsiteY53" fmla="*/ 415625 h 1098502"/>
                <a:gd name="connsiteX54" fmla="*/ 3121213 w 3579741"/>
                <a:gd name="connsiteY54" fmla="*/ 412944 h 1098502"/>
                <a:gd name="connsiteX55" fmla="*/ 3119425 w 3579741"/>
                <a:gd name="connsiteY55" fmla="*/ 420988 h 1098502"/>
                <a:gd name="connsiteX56" fmla="*/ 3139090 w 3579741"/>
                <a:gd name="connsiteY56" fmla="*/ 442440 h 1098502"/>
                <a:gd name="connsiteX57" fmla="*/ 3127470 w 3579741"/>
                <a:gd name="connsiteY57" fmla="*/ 448697 h 1098502"/>
                <a:gd name="connsiteX58" fmla="*/ 3117638 w 3579741"/>
                <a:gd name="connsiteY58" fmla="*/ 472830 h 1098502"/>
                <a:gd name="connsiteX59" fmla="*/ 3097974 w 3579741"/>
                <a:gd name="connsiteY59" fmla="*/ 460316 h 1098502"/>
                <a:gd name="connsiteX60" fmla="*/ 3087248 w 3579741"/>
                <a:gd name="connsiteY60" fmla="*/ 461210 h 1098502"/>
                <a:gd name="connsiteX61" fmla="*/ 3066690 w 3579741"/>
                <a:gd name="connsiteY61" fmla="*/ 438865 h 1098502"/>
                <a:gd name="connsiteX62" fmla="*/ 3002335 w 3579741"/>
                <a:gd name="connsiteY62" fmla="*/ 441546 h 1098502"/>
                <a:gd name="connsiteX63" fmla="*/ 3005017 w 3579741"/>
                <a:gd name="connsiteY63" fmla="*/ 466573 h 1098502"/>
                <a:gd name="connsiteX64" fmla="*/ 2997866 w 3579741"/>
                <a:gd name="connsiteY64" fmla="*/ 482662 h 1098502"/>
                <a:gd name="connsiteX65" fmla="*/ 3002335 w 3579741"/>
                <a:gd name="connsiteY65" fmla="*/ 500538 h 1098502"/>
                <a:gd name="connsiteX66" fmla="*/ 3029150 w 3579741"/>
                <a:gd name="connsiteY66" fmla="*/ 512158 h 1098502"/>
                <a:gd name="connsiteX67" fmla="*/ 3024681 w 3579741"/>
                <a:gd name="connsiteY67" fmla="*/ 518415 h 1098502"/>
                <a:gd name="connsiteX68" fmla="*/ 2994291 w 3579741"/>
                <a:gd name="connsiteY68" fmla="*/ 518415 h 1098502"/>
                <a:gd name="connsiteX69" fmla="*/ 2988928 w 3579741"/>
                <a:gd name="connsiteY69" fmla="*/ 521990 h 1098502"/>
                <a:gd name="connsiteX70" fmla="*/ 2948706 w 3579741"/>
                <a:gd name="connsiteY70" fmla="*/ 520202 h 1098502"/>
                <a:gd name="connsiteX71" fmla="*/ 2881670 w 3579741"/>
                <a:gd name="connsiteY71" fmla="*/ 505007 h 1098502"/>
                <a:gd name="connsiteX72" fmla="*/ 2877201 w 3579741"/>
                <a:gd name="connsiteY72" fmla="*/ 512158 h 1098502"/>
                <a:gd name="connsiteX73" fmla="*/ 2842342 w 3579741"/>
                <a:gd name="connsiteY73" fmla="*/ 510370 h 1098502"/>
                <a:gd name="connsiteX74" fmla="*/ 2814634 w 3579741"/>
                <a:gd name="connsiteY74" fmla="*/ 521096 h 1098502"/>
                <a:gd name="connsiteX75" fmla="*/ 2800332 w 3579741"/>
                <a:gd name="connsiteY75" fmla="*/ 512158 h 1098502"/>
                <a:gd name="connsiteX76" fmla="*/ 2735084 w 3579741"/>
                <a:gd name="connsiteY76" fmla="*/ 516627 h 1098502"/>
                <a:gd name="connsiteX77" fmla="*/ 2730615 w 3579741"/>
                <a:gd name="connsiteY77" fmla="*/ 532716 h 1098502"/>
                <a:gd name="connsiteX78" fmla="*/ 2718101 w 3579741"/>
                <a:gd name="connsiteY78" fmla="*/ 551486 h 1098502"/>
                <a:gd name="connsiteX79" fmla="*/ 2722570 w 3579741"/>
                <a:gd name="connsiteY79" fmla="*/ 563106 h 1098502"/>
                <a:gd name="connsiteX80" fmla="*/ 2707375 w 3579741"/>
                <a:gd name="connsiteY80" fmla="*/ 582769 h 1098502"/>
                <a:gd name="connsiteX81" fmla="*/ 2708269 w 3579741"/>
                <a:gd name="connsiteY81" fmla="*/ 611372 h 1098502"/>
                <a:gd name="connsiteX82" fmla="*/ 2679667 w 3579741"/>
                <a:gd name="connsiteY82" fmla="*/ 654275 h 1098502"/>
                <a:gd name="connsiteX83" fmla="*/ 2729721 w 3579741"/>
                <a:gd name="connsiteY83" fmla="*/ 662319 h 1098502"/>
                <a:gd name="connsiteX84" fmla="*/ 2749385 w 3579741"/>
                <a:gd name="connsiteY84" fmla="*/ 688240 h 1098502"/>
                <a:gd name="connsiteX85" fmla="*/ 2762792 w 3579741"/>
                <a:gd name="connsiteY85" fmla="*/ 686452 h 1098502"/>
                <a:gd name="connsiteX86" fmla="*/ 2785138 w 3579741"/>
                <a:gd name="connsiteY86" fmla="*/ 693603 h 1098502"/>
                <a:gd name="connsiteX87" fmla="*/ 2784244 w 3579741"/>
                <a:gd name="connsiteY87" fmla="*/ 677514 h 1098502"/>
                <a:gd name="connsiteX88" fmla="*/ 2835191 w 3579741"/>
                <a:gd name="connsiteY88" fmla="*/ 688240 h 1098502"/>
                <a:gd name="connsiteX89" fmla="*/ 2870944 w 3579741"/>
                <a:gd name="connsiteY89" fmla="*/ 703435 h 1098502"/>
                <a:gd name="connsiteX90" fmla="*/ 2904015 w 3579741"/>
                <a:gd name="connsiteY90" fmla="*/ 746338 h 1098502"/>
                <a:gd name="connsiteX91" fmla="*/ 2905803 w 3579741"/>
                <a:gd name="connsiteY91" fmla="*/ 763321 h 1098502"/>
                <a:gd name="connsiteX92" fmla="*/ 2958538 w 3579741"/>
                <a:gd name="connsiteY92" fmla="*/ 837508 h 1098502"/>
                <a:gd name="connsiteX93" fmla="*/ 2954963 w 3579741"/>
                <a:gd name="connsiteY93" fmla="*/ 873260 h 1098502"/>
                <a:gd name="connsiteX94" fmla="*/ 2951388 w 3579741"/>
                <a:gd name="connsiteY94" fmla="*/ 905438 h 1098502"/>
                <a:gd name="connsiteX95" fmla="*/ 2948706 w 3579741"/>
                <a:gd name="connsiteY95" fmla="*/ 940297 h 1098502"/>
                <a:gd name="connsiteX96" fmla="*/ 2935299 w 3579741"/>
                <a:gd name="connsiteY96" fmla="*/ 974262 h 1098502"/>
                <a:gd name="connsiteX97" fmla="*/ 2923680 w 3579741"/>
                <a:gd name="connsiteY97" fmla="*/ 1023422 h 1098502"/>
                <a:gd name="connsiteX98" fmla="*/ 2904909 w 3579741"/>
                <a:gd name="connsiteY98" fmla="*/ 1046661 h 1098502"/>
                <a:gd name="connsiteX99" fmla="*/ 2870944 w 3579741"/>
                <a:gd name="connsiteY99" fmla="*/ 1049343 h 1098502"/>
                <a:gd name="connsiteX100" fmla="*/ 2851280 w 3579741"/>
                <a:gd name="connsiteY100" fmla="*/ 1032360 h 1098502"/>
                <a:gd name="connsiteX101" fmla="*/ 2841448 w 3579741"/>
                <a:gd name="connsiteY101" fmla="*/ 1034148 h 1098502"/>
                <a:gd name="connsiteX102" fmla="*/ 2829829 w 3579741"/>
                <a:gd name="connsiteY102" fmla="*/ 1052024 h 1098502"/>
                <a:gd name="connsiteX103" fmla="*/ 2819103 w 3579741"/>
                <a:gd name="connsiteY103" fmla="*/ 1004652 h 1098502"/>
                <a:gd name="connsiteX104" fmla="*/ 2796757 w 3579741"/>
                <a:gd name="connsiteY104" fmla="*/ 976049 h 1098502"/>
                <a:gd name="connsiteX105" fmla="*/ 2811058 w 3579741"/>
                <a:gd name="connsiteY105" fmla="*/ 967111 h 1098502"/>
                <a:gd name="connsiteX106" fmla="*/ 2836979 w 3579741"/>
                <a:gd name="connsiteY106" fmla="*/ 970687 h 1098502"/>
                <a:gd name="connsiteX107" fmla="*/ 2845023 w 3579741"/>
                <a:gd name="connsiteY107" fmla="*/ 968005 h 1098502"/>
                <a:gd name="connsiteX108" fmla="*/ 2822678 w 3579741"/>
                <a:gd name="connsiteY108" fmla="*/ 864322 h 1098502"/>
                <a:gd name="connsiteX109" fmla="*/ 2802120 w 3579741"/>
                <a:gd name="connsiteY109" fmla="*/ 871473 h 1098502"/>
                <a:gd name="connsiteX110" fmla="*/ 2783350 w 3579741"/>
                <a:gd name="connsiteY110" fmla="*/ 873260 h 1098502"/>
                <a:gd name="connsiteX111" fmla="*/ 2777987 w 3579741"/>
                <a:gd name="connsiteY111" fmla="*/ 883986 h 1098502"/>
                <a:gd name="connsiteX112" fmla="*/ 2736871 w 3579741"/>
                <a:gd name="connsiteY112" fmla="*/ 882199 h 1098502"/>
                <a:gd name="connsiteX113" fmla="*/ 2710950 w 3579741"/>
                <a:gd name="connsiteY113" fmla="*/ 856278 h 1098502"/>
                <a:gd name="connsiteX114" fmla="*/ 2667154 w 3579741"/>
                <a:gd name="connsiteY114" fmla="*/ 830357 h 1098502"/>
                <a:gd name="connsiteX115" fmla="*/ 2631401 w 3579741"/>
                <a:gd name="connsiteY115" fmla="*/ 828569 h 1098502"/>
                <a:gd name="connsiteX116" fmla="*/ 2610843 w 3579741"/>
                <a:gd name="connsiteY116" fmla="*/ 820525 h 1098502"/>
                <a:gd name="connsiteX117" fmla="*/ 2526824 w 3579741"/>
                <a:gd name="connsiteY117" fmla="*/ 731143 h 1098502"/>
                <a:gd name="connsiteX118" fmla="*/ 2480345 w 3579741"/>
                <a:gd name="connsiteY118" fmla="*/ 708798 h 1098502"/>
                <a:gd name="connsiteX119" fmla="*/ 2467832 w 3579741"/>
                <a:gd name="connsiteY119" fmla="*/ 710586 h 1098502"/>
                <a:gd name="connsiteX120" fmla="*/ 2443699 w 3579741"/>
                <a:gd name="connsiteY120" fmla="*/ 701647 h 1098502"/>
                <a:gd name="connsiteX121" fmla="*/ 2398114 w 3579741"/>
                <a:gd name="connsiteY121" fmla="*/ 698966 h 1098502"/>
                <a:gd name="connsiteX122" fmla="*/ 2365043 w 3579741"/>
                <a:gd name="connsiteY122" fmla="*/ 706116 h 1098502"/>
                <a:gd name="connsiteX123" fmla="*/ 2360574 w 3579741"/>
                <a:gd name="connsiteY123" fmla="*/ 727568 h 1098502"/>
                <a:gd name="connsiteX124" fmla="*/ 2373087 w 3579741"/>
                <a:gd name="connsiteY124" fmla="*/ 728462 h 1098502"/>
                <a:gd name="connsiteX125" fmla="*/ 2385601 w 3579741"/>
                <a:gd name="connsiteY125" fmla="*/ 749020 h 1098502"/>
                <a:gd name="connsiteX126" fmla="*/ 2382025 w 3579741"/>
                <a:gd name="connsiteY126" fmla="*/ 761533 h 1098502"/>
                <a:gd name="connsiteX127" fmla="*/ 2382025 w 3579741"/>
                <a:gd name="connsiteY127" fmla="*/ 808906 h 1098502"/>
                <a:gd name="connsiteX128" fmla="*/ 2360574 w 3579741"/>
                <a:gd name="connsiteY128" fmla="*/ 826782 h 1098502"/>
                <a:gd name="connsiteX129" fmla="*/ 2329291 w 3579741"/>
                <a:gd name="connsiteY129" fmla="*/ 816950 h 1098502"/>
                <a:gd name="connsiteX130" fmla="*/ 2329291 w 3579741"/>
                <a:gd name="connsiteY130" fmla="*/ 816056 h 1098502"/>
                <a:gd name="connsiteX131" fmla="*/ 2324821 w 3579741"/>
                <a:gd name="connsiteY131" fmla="*/ 815162 h 1098502"/>
                <a:gd name="connsiteX132" fmla="*/ 2304263 w 3579741"/>
                <a:gd name="connsiteY132" fmla="*/ 814268 h 1098502"/>
                <a:gd name="connsiteX133" fmla="*/ 2274767 w 3579741"/>
                <a:gd name="connsiteY133" fmla="*/ 804436 h 1098502"/>
                <a:gd name="connsiteX134" fmla="*/ 2246165 w 3579741"/>
                <a:gd name="connsiteY134" fmla="*/ 814268 h 1098502"/>
                <a:gd name="connsiteX135" fmla="*/ 2235440 w 3579741"/>
                <a:gd name="connsiteY135" fmla="*/ 825888 h 1098502"/>
                <a:gd name="connsiteX136" fmla="*/ 2199687 w 3579741"/>
                <a:gd name="connsiteY136" fmla="*/ 828569 h 1098502"/>
                <a:gd name="connsiteX137" fmla="*/ 2179129 w 3579741"/>
                <a:gd name="connsiteY137" fmla="*/ 839295 h 1098502"/>
                <a:gd name="connsiteX138" fmla="*/ 2114774 w 3579741"/>
                <a:gd name="connsiteY138" fmla="*/ 823207 h 1098502"/>
                <a:gd name="connsiteX139" fmla="*/ 2101367 w 3579741"/>
                <a:gd name="connsiteY139" fmla="*/ 812481 h 1098502"/>
                <a:gd name="connsiteX140" fmla="*/ 2047738 w 3579741"/>
                <a:gd name="connsiteY140" fmla="*/ 797286 h 1098502"/>
                <a:gd name="connsiteX141" fmla="*/ 2016454 w 3579741"/>
                <a:gd name="connsiteY141" fmla="*/ 797286 h 1098502"/>
                <a:gd name="connsiteX142" fmla="*/ 1997684 w 3579741"/>
                <a:gd name="connsiteY142" fmla="*/ 799073 h 1098502"/>
                <a:gd name="connsiteX143" fmla="*/ 1968188 w 3579741"/>
                <a:gd name="connsiteY143" fmla="*/ 796392 h 1098502"/>
                <a:gd name="connsiteX144" fmla="*/ 1933329 w 3579741"/>
                <a:gd name="connsiteY144" fmla="*/ 774940 h 1098502"/>
                <a:gd name="connsiteX145" fmla="*/ 1930647 w 3579741"/>
                <a:gd name="connsiteY145" fmla="*/ 766002 h 1098502"/>
                <a:gd name="connsiteX146" fmla="*/ 1839478 w 3579741"/>
                <a:gd name="connsiteY146" fmla="*/ 744551 h 1098502"/>
                <a:gd name="connsiteX147" fmla="*/ 1828752 w 3579741"/>
                <a:gd name="connsiteY147" fmla="*/ 774047 h 1098502"/>
                <a:gd name="connsiteX148" fmla="*/ 1841265 w 3579741"/>
                <a:gd name="connsiteY148" fmla="*/ 790135 h 1098502"/>
                <a:gd name="connsiteX149" fmla="*/ 1841265 w 3579741"/>
                <a:gd name="connsiteY149" fmla="*/ 805330 h 1098502"/>
                <a:gd name="connsiteX150" fmla="*/ 1837690 w 3579741"/>
                <a:gd name="connsiteY150" fmla="*/ 817844 h 1098502"/>
                <a:gd name="connsiteX151" fmla="*/ 1764397 w 3579741"/>
                <a:gd name="connsiteY151" fmla="*/ 807118 h 1098502"/>
                <a:gd name="connsiteX152" fmla="*/ 1750096 w 3579741"/>
                <a:gd name="connsiteY152" fmla="*/ 795498 h 1098502"/>
                <a:gd name="connsiteX153" fmla="*/ 1687529 w 3579741"/>
                <a:gd name="connsiteY153" fmla="*/ 785666 h 1098502"/>
                <a:gd name="connsiteX154" fmla="*/ 1659820 w 3579741"/>
                <a:gd name="connsiteY154" fmla="*/ 804436 h 1098502"/>
                <a:gd name="connsiteX155" fmla="*/ 1642838 w 3579741"/>
                <a:gd name="connsiteY155" fmla="*/ 808906 h 1098502"/>
                <a:gd name="connsiteX156" fmla="*/ 1630325 w 3579741"/>
                <a:gd name="connsiteY156" fmla="*/ 825888 h 1098502"/>
                <a:gd name="connsiteX157" fmla="*/ 1607085 w 3579741"/>
                <a:gd name="connsiteY157" fmla="*/ 825888 h 1098502"/>
                <a:gd name="connsiteX158" fmla="*/ 1602616 w 3579741"/>
                <a:gd name="connsiteY158" fmla="*/ 829463 h 1098502"/>
                <a:gd name="connsiteX159" fmla="*/ 1592784 w 3579741"/>
                <a:gd name="connsiteY159" fmla="*/ 836614 h 1098502"/>
                <a:gd name="connsiteX160" fmla="*/ 1579377 w 3579741"/>
                <a:gd name="connsiteY160" fmla="*/ 837508 h 1098502"/>
                <a:gd name="connsiteX161" fmla="*/ 1561500 w 3579741"/>
                <a:gd name="connsiteY161" fmla="*/ 821419 h 1098502"/>
                <a:gd name="connsiteX162" fmla="*/ 1533792 w 3579741"/>
                <a:gd name="connsiteY162" fmla="*/ 824100 h 1098502"/>
                <a:gd name="connsiteX163" fmla="*/ 1525748 w 3579741"/>
                <a:gd name="connsiteY163" fmla="*/ 823207 h 1098502"/>
                <a:gd name="connsiteX164" fmla="*/ 1506978 w 3579741"/>
                <a:gd name="connsiteY164" fmla="*/ 805330 h 1098502"/>
                <a:gd name="connsiteX165" fmla="*/ 1489995 w 3579741"/>
                <a:gd name="connsiteY165" fmla="*/ 800861 h 1098502"/>
                <a:gd name="connsiteX166" fmla="*/ 1476588 w 3579741"/>
                <a:gd name="connsiteY166" fmla="*/ 788348 h 1098502"/>
                <a:gd name="connsiteX167" fmla="*/ 1452455 w 3579741"/>
                <a:gd name="connsiteY167" fmla="*/ 782091 h 1098502"/>
                <a:gd name="connsiteX168" fmla="*/ 1431897 w 3579741"/>
                <a:gd name="connsiteY168" fmla="*/ 785666 h 1098502"/>
                <a:gd name="connsiteX169" fmla="*/ 1421171 w 3579741"/>
                <a:gd name="connsiteY169" fmla="*/ 787454 h 1098502"/>
                <a:gd name="connsiteX170" fmla="*/ 1388994 w 3579741"/>
                <a:gd name="connsiteY170" fmla="*/ 769577 h 1098502"/>
                <a:gd name="connsiteX171" fmla="*/ 1379161 w 3579741"/>
                <a:gd name="connsiteY171" fmla="*/ 785666 h 1098502"/>
                <a:gd name="connsiteX172" fmla="*/ 1336258 w 3579741"/>
                <a:gd name="connsiteY172" fmla="*/ 749913 h 1098502"/>
                <a:gd name="connsiteX173" fmla="*/ 1319276 w 3579741"/>
                <a:gd name="connsiteY173" fmla="*/ 729356 h 1098502"/>
                <a:gd name="connsiteX174" fmla="*/ 1298718 w 3579741"/>
                <a:gd name="connsiteY174" fmla="*/ 715948 h 1098502"/>
                <a:gd name="connsiteX175" fmla="*/ 1250452 w 3579741"/>
                <a:gd name="connsiteY175" fmla="*/ 686452 h 1098502"/>
                <a:gd name="connsiteX176" fmla="*/ 1250452 w 3579741"/>
                <a:gd name="connsiteY176" fmla="*/ 673939 h 1098502"/>
                <a:gd name="connsiteX177" fmla="*/ 1230788 w 3579741"/>
                <a:gd name="connsiteY177" fmla="*/ 679302 h 1098502"/>
                <a:gd name="connsiteX178" fmla="*/ 1205761 w 3579741"/>
                <a:gd name="connsiteY178" fmla="*/ 697178 h 1098502"/>
                <a:gd name="connsiteX179" fmla="*/ 1170902 w 3579741"/>
                <a:gd name="connsiteY179" fmla="*/ 697178 h 1098502"/>
                <a:gd name="connsiteX180" fmla="*/ 1170902 w 3579741"/>
                <a:gd name="connsiteY180" fmla="*/ 681089 h 1098502"/>
                <a:gd name="connsiteX181" fmla="*/ 1153920 w 3579741"/>
                <a:gd name="connsiteY181" fmla="*/ 683771 h 1098502"/>
                <a:gd name="connsiteX182" fmla="*/ 1135149 w 3579741"/>
                <a:gd name="connsiteY182" fmla="*/ 673045 h 1098502"/>
                <a:gd name="connsiteX183" fmla="*/ 1123530 w 3579741"/>
                <a:gd name="connsiteY183" fmla="*/ 678408 h 1098502"/>
                <a:gd name="connsiteX184" fmla="*/ 1111910 w 3579741"/>
                <a:gd name="connsiteY184" fmla="*/ 675727 h 1098502"/>
                <a:gd name="connsiteX185" fmla="*/ 1103865 w 3579741"/>
                <a:gd name="connsiteY185" fmla="*/ 653381 h 1098502"/>
                <a:gd name="connsiteX186" fmla="*/ 1088670 w 3579741"/>
                <a:gd name="connsiteY186" fmla="*/ 642655 h 1098502"/>
                <a:gd name="connsiteX187" fmla="*/ 1069007 w 3579741"/>
                <a:gd name="connsiteY187" fmla="*/ 642655 h 1098502"/>
                <a:gd name="connsiteX188" fmla="*/ 1052024 w 3579741"/>
                <a:gd name="connsiteY188" fmla="*/ 638186 h 1098502"/>
                <a:gd name="connsiteX189" fmla="*/ 1038617 w 3579741"/>
                <a:gd name="connsiteY189" fmla="*/ 640868 h 1098502"/>
                <a:gd name="connsiteX190" fmla="*/ 1026103 w 3579741"/>
                <a:gd name="connsiteY190" fmla="*/ 651593 h 1098502"/>
                <a:gd name="connsiteX191" fmla="*/ 992138 w 3579741"/>
                <a:gd name="connsiteY191" fmla="*/ 657850 h 1098502"/>
                <a:gd name="connsiteX192" fmla="*/ 957280 w 3579741"/>
                <a:gd name="connsiteY192" fmla="*/ 669470 h 1098502"/>
                <a:gd name="connsiteX193" fmla="*/ 866110 w 3579741"/>
                <a:gd name="connsiteY193" fmla="*/ 681983 h 1098502"/>
                <a:gd name="connsiteX194" fmla="*/ 859853 w 3579741"/>
                <a:gd name="connsiteY194" fmla="*/ 695391 h 1098502"/>
                <a:gd name="connsiteX195" fmla="*/ 870579 w 3579741"/>
                <a:gd name="connsiteY195" fmla="*/ 707904 h 1098502"/>
                <a:gd name="connsiteX196" fmla="*/ 890243 w 3579741"/>
                <a:gd name="connsiteY196" fmla="*/ 711479 h 1098502"/>
                <a:gd name="connsiteX197" fmla="*/ 867898 w 3579741"/>
                <a:gd name="connsiteY197" fmla="*/ 723099 h 1098502"/>
                <a:gd name="connsiteX198" fmla="*/ 876836 w 3579741"/>
                <a:gd name="connsiteY198" fmla="*/ 736506 h 1098502"/>
                <a:gd name="connsiteX199" fmla="*/ 858960 w 3579741"/>
                <a:gd name="connsiteY199" fmla="*/ 751701 h 1098502"/>
                <a:gd name="connsiteX200" fmla="*/ 903650 w 3579741"/>
                <a:gd name="connsiteY200" fmla="*/ 774047 h 1098502"/>
                <a:gd name="connsiteX201" fmla="*/ 903650 w 3579741"/>
                <a:gd name="connsiteY201" fmla="*/ 784772 h 1098502"/>
                <a:gd name="connsiteX202" fmla="*/ 888455 w 3579741"/>
                <a:gd name="connsiteY202" fmla="*/ 791923 h 1098502"/>
                <a:gd name="connsiteX203" fmla="*/ 873260 w 3579741"/>
                <a:gd name="connsiteY203" fmla="*/ 785666 h 1098502"/>
                <a:gd name="connsiteX204" fmla="*/ 858065 w 3579741"/>
                <a:gd name="connsiteY204" fmla="*/ 791923 h 1098502"/>
                <a:gd name="connsiteX205" fmla="*/ 847340 w 3579741"/>
                <a:gd name="connsiteY205" fmla="*/ 789241 h 1098502"/>
                <a:gd name="connsiteX206" fmla="*/ 817844 w 3579741"/>
                <a:gd name="connsiteY206" fmla="*/ 771365 h 1098502"/>
                <a:gd name="connsiteX207" fmla="*/ 791029 w 3579741"/>
                <a:gd name="connsiteY207" fmla="*/ 781197 h 1098502"/>
                <a:gd name="connsiteX208" fmla="*/ 775834 w 3579741"/>
                <a:gd name="connsiteY208" fmla="*/ 779409 h 1098502"/>
                <a:gd name="connsiteX209" fmla="*/ 763321 w 3579741"/>
                <a:gd name="connsiteY209" fmla="*/ 793711 h 1098502"/>
                <a:gd name="connsiteX210" fmla="*/ 741869 w 3579741"/>
                <a:gd name="connsiteY210" fmla="*/ 781197 h 1098502"/>
                <a:gd name="connsiteX211" fmla="*/ 721311 w 3579741"/>
                <a:gd name="connsiteY211" fmla="*/ 779409 h 1098502"/>
                <a:gd name="connsiteX212" fmla="*/ 678408 w 3579741"/>
                <a:gd name="connsiteY212" fmla="*/ 766002 h 1098502"/>
                <a:gd name="connsiteX213" fmla="*/ 664107 w 3579741"/>
                <a:gd name="connsiteY213" fmla="*/ 752595 h 1098502"/>
                <a:gd name="connsiteX214" fmla="*/ 643549 w 3579741"/>
                <a:gd name="connsiteY214" fmla="*/ 762427 h 1098502"/>
                <a:gd name="connsiteX215" fmla="*/ 622098 w 3579741"/>
                <a:gd name="connsiteY215" fmla="*/ 756170 h 1098502"/>
                <a:gd name="connsiteX216" fmla="*/ 609584 w 3579741"/>
                <a:gd name="connsiteY216" fmla="*/ 770471 h 1098502"/>
                <a:gd name="connsiteX217" fmla="*/ 583663 w 3579741"/>
                <a:gd name="connsiteY217" fmla="*/ 785666 h 1098502"/>
                <a:gd name="connsiteX218" fmla="*/ 586345 w 3579741"/>
                <a:gd name="connsiteY218" fmla="*/ 809799 h 1098502"/>
                <a:gd name="connsiteX219" fmla="*/ 571150 w 3579741"/>
                <a:gd name="connsiteY219" fmla="*/ 820525 h 1098502"/>
                <a:gd name="connsiteX220" fmla="*/ 559531 w 3579741"/>
                <a:gd name="connsiteY220" fmla="*/ 798180 h 1098502"/>
                <a:gd name="connsiteX221" fmla="*/ 550592 w 3579741"/>
                <a:gd name="connsiteY221" fmla="*/ 798180 h 1098502"/>
                <a:gd name="connsiteX222" fmla="*/ 538079 w 3579741"/>
                <a:gd name="connsiteY222" fmla="*/ 825888 h 1098502"/>
                <a:gd name="connsiteX223" fmla="*/ 547910 w 3579741"/>
                <a:gd name="connsiteY223" fmla="*/ 839295 h 1098502"/>
                <a:gd name="connsiteX224" fmla="*/ 540760 w 3579741"/>
                <a:gd name="connsiteY224" fmla="*/ 858066 h 1098502"/>
                <a:gd name="connsiteX225" fmla="*/ 553274 w 3579741"/>
                <a:gd name="connsiteY225" fmla="*/ 867004 h 1098502"/>
                <a:gd name="connsiteX226" fmla="*/ 556849 w 3579741"/>
                <a:gd name="connsiteY226" fmla="*/ 878623 h 1098502"/>
                <a:gd name="connsiteX227" fmla="*/ 581876 w 3579741"/>
                <a:gd name="connsiteY227" fmla="*/ 878623 h 1098502"/>
                <a:gd name="connsiteX228" fmla="*/ 610478 w 3579741"/>
                <a:gd name="connsiteY228" fmla="*/ 907226 h 1098502"/>
                <a:gd name="connsiteX229" fmla="*/ 608691 w 3579741"/>
                <a:gd name="connsiteY229" fmla="*/ 922420 h 1098502"/>
                <a:gd name="connsiteX230" fmla="*/ 617629 w 3579741"/>
                <a:gd name="connsiteY230" fmla="*/ 935828 h 1098502"/>
                <a:gd name="connsiteX231" fmla="*/ 598858 w 3579741"/>
                <a:gd name="connsiteY231" fmla="*/ 948341 h 1098502"/>
                <a:gd name="connsiteX232" fmla="*/ 586345 w 3579741"/>
                <a:gd name="connsiteY232" fmla="*/ 951916 h 1098502"/>
                <a:gd name="connsiteX233" fmla="*/ 583663 w 3579741"/>
                <a:gd name="connsiteY233" fmla="*/ 967111 h 1098502"/>
                <a:gd name="connsiteX234" fmla="*/ 572938 w 3579741"/>
                <a:gd name="connsiteY234" fmla="*/ 986775 h 1098502"/>
                <a:gd name="connsiteX235" fmla="*/ 597070 w 3579741"/>
                <a:gd name="connsiteY235" fmla="*/ 1011802 h 1098502"/>
                <a:gd name="connsiteX236" fmla="*/ 598858 w 3579741"/>
                <a:gd name="connsiteY236" fmla="*/ 1034148 h 1098502"/>
                <a:gd name="connsiteX237" fmla="*/ 636399 w 3579741"/>
                <a:gd name="connsiteY237" fmla="*/ 1080626 h 1098502"/>
                <a:gd name="connsiteX238" fmla="*/ 624779 w 3579741"/>
                <a:gd name="connsiteY238" fmla="*/ 1091352 h 1098502"/>
                <a:gd name="connsiteX239" fmla="*/ 609584 w 3579741"/>
                <a:gd name="connsiteY239" fmla="*/ 1098503 h 1098502"/>
                <a:gd name="connsiteX240" fmla="*/ 588132 w 3579741"/>
                <a:gd name="connsiteY240" fmla="*/ 1077051 h 1098502"/>
                <a:gd name="connsiteX241" fmla="*/ 575619 w 3579741"/>
                <a:gd name="connsiteY241" fmla="*/ 1075263 h 1098502"/>
                <a:gd name="connsiteX242" fmla="*/ 563105 w 3579741"/>
                <a:gd name="connsiteY242" fmla="*/ 1069007 h 1098502"/>
                <a:gd name="connsiteX243" fmla="*/ 555061 w 3579741"/>
                <a:gd name="connsiteY243" fmla="*/ 1058281 h 1098502"/>
                <a:gd name="connsiteX244" fmla="*/ 525565 w 3579741"/>
                <a:gd name="connsiteY244" fmla="*/ 1048449 h 1098502"/>
                <a:gd name="connsiteX245" fmla="*/ 505007 w 3579741"/>
                <a:gd name="connsiteY245" fmla="*/ 1053812 h 1098502"/>
                <a:gd name="connsiteX246" fmla="*/ 477299 w 3579741"/>
                <a:gd name="connsiteY246" fmla="*/ 1034148 h 1098502"/>
                <a:gd name="connsiteX247" fmla="*/ 440652 w 3579741"/>
                <a:gd name="connsiteY247" fmla="*/ 1033254 h 1098502"/>
                <a:gd name="connsiteX248" fmla="*/ 431714 w 3579741"/>
                <a:gd name="connsiteY248" fmla="*/ 1025209 h 1098502"/>
                <a:gd name="connsiteX249" fmla="*/ 402218 w 3579741"/>
                <a:gd name="connsiteY249" fmla="*/ 1025209 h 1098502"/>
                <a:gd name="connsiteX250" fmla="*/ 395068 w 3579741"/>
                <a:gd name="connsiteY250" fmla="*/ 1018953 h 1098502"/>
                <a:gd name="connsiteX251" fmla="*/ 313731 w 3579741"/>
                <a:gd name="connsiteY251" fmla="*/ 976943 h 1098502"/>
                <a:gd name="connsiteX252" fmla="*/ 306580 w 3579741"/>
                <a:gd name="connsiteY252" fmla="*/ 963536 h 1098502"/>
                <a:gd name="connsiteX253" fmla="*/ 323562 w 3579741"/>
                <a:gd name="connsiteY253" fmla="*/ 962642 h 1098502"/>
                <a:gd name="connsiteX254" fmla="*/ 331607 w 3579741"/>
                <a:gd name="connsiteY254" fmla="*/ 940297 h 1098502"/>
                <a:gd name="connsiteX255" fmla="*/ 335182 w 3579741"/>
                <a:gd name="connsiteY255" fmla="*/ 932252 h 1098502"/>
                <a:gd name="connsiteX256" fmla="*/ 328031 w 3579741"/>
                <a:gd name="connsiteY256" fmla="*/ 918845 h 1098502"/>
                <a:gd name="connsiteX257" fmla="*/ 353952 w 3579741"/>
                <a:gd name="connsiteY257" fmla="*/ 900075 h 1098502"/>
                <a:gd name="connsiteX258" fmla="*/ 334288 w 3579741"/>
                <a:gd name="connsiteY258" fmla="*/ 900969 h 1098502"/>
                <a:gd name="connsiteX259" fmla="*/ 333394 w 3579741"/>
                <a:gd name="connsiteY259" fmla="*/ 887561 h 1098502"/>
                <a:gd name="connsiteX260" fmla="*/ 347695 w 3579741"/>
                <a:gd name="connsiteY260" fmla="*/ 880411 h 1098502"/>
                <a:gd name="connsiteX261" fmla="*/ 370935 w 3579741"/>
                <a:gd name="connsiteY261" fmla="*/ 876836 h 1098502"/>
                <a:gd name="connsiteX262" fmla="*/ 371829 w 3579741"/>
                <a:gd name="connsiteY262" fmla="*/ 864322 h 1098502"/>
                <a:gd name="connsiteX263" fmla="*/ 359315 w 3579741"/>
                <a:gd name="connsiteY263" fmla="*/ 850021 h 1098502"/>
                <a:gd name="connsiteX264" fmla="*/ 369147 w 3579741"/>
                <a:gd name="connsiteY264" fmla="*/ 825888 h 1098502"/>
                <a:gd name="connsiteX265" fmla="*/ 363784 w 3579741"/>
                <a:gd name="connsiteY265" fmla="*/ 818737 h 1098502"/>
                <a:gd name="connsiteX266" fmla="*/ 342332 w 3579741"/>
                <a:gd name="connsiteY266" fmla="*/ 818737 h 1098502"/>
                <a:gd name="connsiteX267" fmla="*/ 315518 w 3579741"/>
                <a:gd name="connsiteY267" fmla="*/ 809799 h 1098502"/>
                <a:gd name="connsiteX268" fmla="*/ 299429 w 3579741"/>
                <a:gd name="connsiteY268" fmla="*/ 809799 h 1098502"/>
                <a:gd name="connsiteX269" fmla="*/ 294066 w 3579741"/>
                <a:gd name="connsiteY269" fmla="*/ 799967 h 1098502"/>
                <a:gd name="connsiteX270" fmla="*/ 277084 w 3579741"/>
                <a:gd name="connsiteY270" fmla="*/ 809799 h 1098502"/>
                <a:gd name="connsiteX271" fmla="*/ 249375 w 3579741"/>
                <a:gd name="connsiteY271" fmla="*/ 798180 h 1098502"/>
                <a:gd name="connsiteX272" fmla="*/ 235074 w 3579741"/>
                <a:gd name="connsiteY272" fmla="*/ 773153 h 1098502"/>
                <a:gd name="connsiteX273" fmla="*/ 215411 w 3579741"/>
                <a:gd name="connsiteY273" fmla="*/ 771365 h 1098502"/>
                <a:gd name="connsiteX274" fmla="*/ 209154 w 3579741"/>
                <a:gd name="connsiteY274" fmla="*/ 764215 h 1098502"/>
                <a:gd name="connsiteX275" fmla="*/ 205578 w 3579741"/>
                <a:gd name="connsiteY275" fmla="*/ 749020 h 1098502"/>
                <a:gd name="connsiteX276" fmla="*/ 193065 w 3579741"/>
                <a:gd name="connsiteY276" fmla="*/ 736506 h 1098502"/>
                <a:gd name="connsiteX277" fmla="*/ 164463 w 3579741"/>
                <a:gd name="connsiteY277" fmla="*/ 734719 h 1098502"/>
                <a:gd name="connsiteX278" fmla="*/ 157312 w 3579741"/>
                <a:gd name="connsiteY278" fmla="*/ 741869 h 1098502"/>
                <a:gd name="connsiteX279" fmla="*/ 140330 w 3579741"/>
                <a:gd name="connsiteY279" fmla="*/ 741869 h 1098502"/>
                <a:gd name="connsiteX280" fmla="*/ 129604 w 3579741"/>
                <a:gd name="connsiteY280" fmla="*/ 707904 h 1098502"/>
                <a:gd name="connsiteX281" fmla="*/ 163569 w 3579741"/>
                <a:gd name="connsiteY281" fmla="*/ 707010 h 1098502"/>
                <a:gd name="connsiteX282" fmla="*/ 166251 w 3579741"/>
                <a:gd name="connsiteY282" fmla="*/ 700753 h 1098502"/>
                <a:gd name="connsiteX283" fmla="*/ 139436 w 3579741"/>
                <a:gd name="connsiteY283" fmla="*/ 689134 h 1098502"/>
                <a:gd name="connsiteX284" fmla="*/ 127816 w 3579741"/>
                <a:gd name="connsiteY284" fmla="*/ 668576 h 1098502"/>
                <a:gd name="connsiteX285" fmla="*/ 112621 w 3579741"/>
                <a:gd name="connsiteY285" fmla="*/ 655169 h 1098502"/>
                <a:gd name="connsiteX286" fmla="*/ 111727 w 3579741"/>
                <a:gd name="connsiteY286" fmla="*/ 639974 h 1098502"/>
                <a:gd name="connsiteX287" fmla="*/ 101895 w 3579741"/>
                <a:gd name="connsiteY287" fmla="*/ 629248 h 1098502"/>
                <a:gd name="connsiteX288" fmla="*/ 71505 w 3579741"/>
                <a:gd name="connsiteY288" fmla="*/ 628354 h 1098502"/>
                <a:gd name="connsiteX289" fmla="*/ 41116 w 3579741"/>
                <a:gd name="connsiteY289" fmla="*/ 618522 h 1098502"/>
                <a:gd name="connsiteX290" fmla="*/ 29496 w 3579741"/>
                <a:gd name="connsiteY290" fmla="*/ 595283 h 1098502"/>
                <a:gd name="connsiteX291" fmla="*/ 26815 w 3579741"/>
                <a:gd name="connsiteY291" fmla="*/ 580088 h 1098502"/>
                <a:gd name="connsiteX292" fmla="*/ 16983 w 3579741"/>
                <a:gd name="connsiteY292" fmla="*/ 569362 h 1098502"/>
                <a:gd name="connsiteX293" fmla="*/ 21452 w 3579741"/>
                <a:gd name="connsiteY293" fmla="*/ 563999 h 1098502"/>
                <a:gd name="connsiteX294" fmla="*/ 14301 w 3579741"/>
                <a:gd name="connsiteY294" fmla="*/ 532716 h 1098502"/>
                <a:gd name="connsiteX295" fmla="*/ 19664 w 3579741"/>
                <a:gd name="connsiteY295" fmla="*/ 515733 h 1098502"/>
                <a:gd name="connsiteX296" fmla="*/ 30390 w 3579741"/>
                <a:gd name="connsiteY296" fmla="*/ 517521 h 1098502"/>
                <a:gd name="connsiteX297" fmla="*/ 26815 w 3579741"/>
                <a:gd name="connsiteY297" fmla="*/ 505901 h 1098502"/>
                <a:gd name="connsiteX298" fmla="*/ 63461 w 3579741"/>
                <a:gd name="connsiteY298" fmla="*/ 496069 h 1098502"/>
                <a:gd name="connsiteX299" fmla="*/ 42010 w 3579741"/>
                <a:gd name="connsiteY299" fmla="*/ 491600 h 1098502"/>
                <a:gd name="connsiteX300" fmla="*/ 27709 w 3579741"/>
                <a:gd name="connsiteY300" fmla="*/ 472830 h 1098502"/>
                <a:gd name="connsiteX301" fmla="*/ 47372 w 3579741"/>
                <a:gd name="connsiteY301" fmla="*/ 460316 h 1098502"/>
                <a:gd name="connsiteX302" fmla="*/ 55417 w 3579741"/>
                <a:gd name="connsiteY302" fmla="*/ 443334 h 1098502"/>
                <a:gd name="connsiteX303" fmla="*/ 83125 w 3579741"/>
                <a:gd name="connsiteY303" fmla="*/ 423670 h 1098502"/>
                <a:gd name="connsiteX304" fmla="*/ 90276 w 3579741"/>
                <a:gd name="connsiteY304" fmla="*/ 411156 h 1098502"/>
                <a:gd name="connsiteX305" fmla="*/ 55417 w 3579741"/>
                <a:gd name="connsiteY305" fmla="*/ 381660 h 1098502"/>
                <a:gd name="connsiteX306" fmla="*/ 61674 w 3579741"/>
                <a:gd name="connsiteY306" fmla="*/ 370041 h 1098502"/>
                <a:gd name="connsiteX307" fmla="*/ 47372 w 3579741"/>
                <a:gd name="connsiteY307" fmla="*/ 364678 h 1098502"/>
                <a:gd name="connsiteX308" fmla="*/ 47372 w 3579741"/>
                <a:gd name="connsiteY308" fmla="*/ 358421 h 1098502"/>
                <a:gd name="connsiteX309" fmla="*/ 41116 w 3579741"/>
                <a:gd name="connsiteY309" fmla="*/ 353952 h 1098502"/>
                <a:gd name="connsiteX310" fmla="*/ 33071 w 3579741"/>
                <a:gd name="connsiteY310" fmla="*/ 332500 h 1098502"/>
                <a:gd name="connsiteX311" fmla="*/ 42903 w 3579741"/>
                <a:gd name="connsiteY311" fmla="*/ 323562 h 1098502"/>
                <a:gd name="connsiteX312" fmla="*/ 20558 w 3579741"/>
                <a:gd name="connsiteY312" fmla="*/ 289597 h 1098502"/>
                <a:gd name="connsiteX313" fmla="*/ 27709 w 3579741"/>
                <a:gd name="connsiteY313" fmla="*/ 269039 h 1098502"/>
                <a:gd name="connsiteX314" fmla="*/ 0 w 3579741"/>
                <a:gd name="connsiteY314" fmla="*/ 253844 h 1098502"/>
                <a:gd name="connsiteX315" fmla="*/ 0 w 3579741"/>
                <a:gd name="connsiteY315" fmla="*/ 235074 h 1098502"/>
                <a:gd name="connsiteX316" fmla="*/ 8045 w 3579741"/>
                <a:gd name="connsiteY316" fmla="*/ 224348 h 1098502"/>
                <a:gd name="connsiteX317" fmla="*/ 30390 w 3579741"/>
                <a:gd name="connsiteY317" fmla="*/ 217198 h 1098502"/>
                <a:gd name="connsiteX318" fmla="*/ 35753 w 3579741"/>
                <a:gd name="connsiteY318" fmla="*/ 209153 h 1098502"/>
                <a:gd name="connsiteX319" fmla="*/ 82231 w 3579741"/>
                <a:gd name="connsiteY319" fmla="*/ 210941 h 1098502"/>
                <a:gd name="connsiteX320" fmla="*/ 136754 w 3579741"/>
                <a:gd name="connsiteY320" fmla="*/ 227030 h 1098502"/>
                <a:gd name="connsiteX321" fmla="*/ 193959 w 3579741"/>
                <a:gd name="connsiteY321" fmla="*/ 235968 h 1098502"/>
                <a:gd name="connsiteX322" fmla="*/ 273509 w 3579741"/>
                <a:gd name="connsiteY322" fmla="*/ 273508 h 1098502"/>
                <a:gd name="connsiteX323" fmla="*/ 271721 w 3579741"/>
                <a:gd name="connsiteY323" fmla="*/ 294066 h 1098502"/>
                <a:gd name="connsiteX324" fmla="*/ 242225 w 3579741"/>
                <a:gd name="connsiteY324" fmla="*/ 314624 h 1098502"/>
                <a:gd name="connsiteX325" fmla="*/ 166251 w 3579741"/>
                <a:gd name="connsiteY325" fmla="*/ 311943 h 1098502"/>
                <a:gd name="connsiteX326" fmla="*/ 92957 w 3579741"/>
                <a:gd name="connsiteY326" fmla="*/ 290491 h 1098502"/>
                <a:gd name="connsiteX327" fmla="*/ 111727 w 3579741"/>
                <a:gd name="connsiteY327" fmla="*/ 305686 h 1098502"/>
                <a:gd name="connsiteX328" fmla="*/ 148374 w 3579741"/>
                <a:gd name="connsiteY328" fmla="*/ 320881 h 1098502"/>
                <a:gd name="connsiteX329" fmla="*/ 143011 w 3579741"/>
                <a:gd name="connsiteY329" fmla="*/ 329819 h 1098502"/>
                <a:gd name="connsiteX330" fmla="*/ 162675 w 3579741"/>
                <a:gd name="connsiteY330" fmla="*/ 345908 h 1098502"/>
                <a:gd name="connsiteX331" fmla="*/ 165356 w 3579741"/>
                <a:gd name="connsiteY331" fmla="*/ 361103 h 1098502"/>
                <a:gd name="connsiteX332" fmla="*/ 222561 w 3579741"/>
                <a:gd name="connsiteY332" fmla="*/ 376297 h 1098502"/>
                <a:gd name="connsiteX333" fmla="*/ 194852 w 3579741"/>
                <a:gd name="connsiteY333" fmla="*/ 349483 h 1098502"/>
                <a:gd name="connsiteX334" fmla="*/ 200215 w 3579741"/>
                <a:gd name="connsiteY334" fmla="*/ 335182 h 1098502"/>
                <a:gd name="connsiteX335" fmla="*/ 260995 w 3579741"/>
                <a:gd name="connsiteY335" fmla="*/ 357527 h 1098502"/>
                <a:gd name="connsiteX336" fmla="*/ 272615 w 3579741"/>
                <a:gd name="connsiteY336" fmla="*/ 354846 h 1098502"/>
                <a:gd name="connsiteX337" fmla="*/ 257420 w 3579741"/>
                <a:gd name="connsiteY337" fmla="*/ 335182 h 1098502"/>
                <a:gd name="connsiteX338" fmla="*/ 277084 w 3579741"/>
                <a:gd name="connsiteY338" fmla="*/ 323562 h 1098502"/>
                <a:gd name="connsiteX339" fmla="*/ 306580 w 3579741"/>
                <a:gd name="connsiteY339" fmla="*/ 306580 h 1098502"/>
                <a:gd name="connsiteX340" fmla="*/ 346801 w 3579741"/>
                <a:gd name="connsiteY340" fmla="*/ 298535 h 1098502"/>
                <a:gd name="connsiteX341" fmla="*/ 329819 w 3579741"/>
                <a:gd name="connsiteY341" fmla="*/ 276190 h 1098502"/>
                <a:gd name="connsiteX342" fmla="*/ 333394 w 3579741"/>
                <a:gd name="connsiteY342" fmla="*/ 252951 h 1098502"/>
                <a:gd name="connsiteX343" fmla="*/ 319093 w 3579741"/>
                <a:gd name="connsiteY343" fmla="*/ 243119 h 1098502"/>
                <a:gd name="connsiteX344" fmla="*/ 379873 w 3579741"/>
                <a:gd name="connsiteY344" fmla="*/ 245800 h 1098502"/>
                <a:gd name="connsiteX345" fmla="*/ 386130 w 3579741"/>
                <a:gd name="connsiteY345" fmla="*/ 255632 h 1098502"/>
                <a:gd name="connsiteX346" fmla="*/ 363784 w 3579741"/>
                <a:gd name="connsiteY346" fmla="*/ 268145 h 1098502"/>
                <a:gd name="connsiteX347" fmla="*/ 381660 w 3579741"/>
                <a:gd name="connsiteY347" fmla="*/ 285128 h 1098502"/>
                <a:gd name="connsiteX348" fmla="*/ 410263 w 3579741"/>
                <a:gd name="connsiteY348" fmla="*/ 290491 h 1098502"/>
                <a:gd name="connsiteX349" fmla="*/ 420989 w 3579741"/>
                <a:gd name="connsiteY349" fmla="*/ 286022 h 1098502"/>
                <a:gd name="connsiteX350" fmla="*/ 423670 w 3579741"/>
                <a:gd name="connsiteY350" fmla="*/ 265464 h 1098502"/>
                <a:gd name="connsiteX351" fmla="*/ 477299 w 3579741"/>
                <a:gd name="connsiteY351" fmla="*/ 252951 h 1098502"/>
                <a:gd name="connsiteX352" fmla="*/ 518415 w 3579741"/>
                <a:gd name="connsiteY352" fmla="*/ 232393 h 1098502"/>
                <a:gd name="connsiteX353" fmla="*/ 539866 w 3579741"/>
                <a:gd name="connsiteY353" fmla="*/ 233287 h 1098502"/>
                <a:gd name="connsiteX354" fmla="*/ 547017 w 3579741"/>
                <a:gd name="connsiteY354" fmla="*/ 242225 h 1098502"/>
                <a:gd name="connsiteX355" fmla="*/ 579194 w 3579741"/>
                <a:gd name="connsiteY355" fmla="*/ 239543 h 1098502"/>
                <a:gd name="connsiteX356" fmla="*/ 644443 w 3579741"/>
                <a:gd name="connsiteY356" fmla="*/ 229711 h 1098502"/>
                <a:gd name="connsiteX357" fmla="*/ 673045 w 3579741"/>
                <a:gd name="connsiteY357" fmla="*/ 237756 h 1098502"/>
                <a:gd name="connsiteX358" fmla="*/ 678408 w 3579741"/>
                <a:gd name="connsiteY358" fmla="*/ 229711 h 1098502"/>
                <a:gd name="connsiteX359" fmla="*/ 665895 w 3579741"/>
                <a:gd name="connsiteY359" fmla="*/ 213623 h 1098502"/>
                <a:gd name="connsiteX360" fmla="*/ 677514 w 3579741"/>
                <a:gd name="connsiteY360" fmla="*/ 205578 h 1098502"/>
                <a:gd name="connsiteX361" fmla="*/ 739188 w 3579741"/>
                <a:gd name="connsiteY361" fmla="*/ 206472 h 1098502"/>
                <a:gd name="connsiteX362" fmla="*/ 850021 w 3579741"/>
                <a:gd name="connsiteY362" fmla="*/ 248481 h 1098502"/>
                <a:gd name="connsiteX363" fmla="*/ 864322 w 3579741"/>
                <a:gd name="connsiteY363" fmla="*/ 242225 h 1098502"/>
                <a:gd name="connsiteX364" fmla="*/ 811587 w 3579741"/>
                <a:gd name="connsiteY364" fmla="*/ 215410 h 1098502"/>
                <a:gd name="connsiteX365" fmla="*/ 785666 w 3579741"/>
                <a:gd name="connsiteY365" fmla="*/ 179657 h 1098502"/>
                <a:gd name="connsiteX366" fmla="*/ 793710 w 3579741"/>
                <a:gd name="connsiteY366" fmla="*/ 164463 h 1098502"/>
                <a:gd name="connsiteX367" fmla="*/ 809800 w 3579741"/>
                <a:gd name="connsiteY367" fmla="*/ 155524 h 1098502"/>
                <a:gd name="connsiteX368" fmla="*/ 808012 w 3579741"/>
                <a:gd name="connsiteY368" fmla="*/ 133179 h 1098502"/>
                <a:gd name="connsiteX369" fmla="*/ 836614 w 3579741"/>
                <a:gd name="connsiteY369" fmla="*/ 118878 h 1098502"/>
                <a:gd name="connsiteX370" fmla="*/ 875048 w 3579741"/>
                <a:gd name="connsiteY370" fmla="*/ 122453 h 1098502"/>
                <a:gd name="connsiteX371" fmla="*/ 888455 w 3579741"/>
                <a:gd name="connsiteY371" fmla="*/ 136754 h 1098502"/>
                <a:gd name="connsiteX372" fmla="*/ 888455 w 3579741"/>
                <a:gd name="connsiteY372" fmla="*/ 155524 h 1098502"/>
                <a:gd name="connsiteX373" fmla="*/ 903650 w 3579741"/>
                <a:gd name="connsiteY373" fmla="*/ 173401 h 1098502"/>
                <a:gd name="connsiteX374" fmla="*/ 926890 w 3579741"/>
                <a:gd name="connsiteY374" fmla="*/ 197534 h 1098502"/>
                <a:gd name="connsiteX375" fmla="*/ 942085 w 3579741"/>
                <a:gd name="connsiteY375" fmla="*/ 230605 h 1098502"/>
                <a:gd name="connsiteX376" fmla="*/ 957280 w 3579741"/>
                <a:gd name="connsiteY376" fmla="*/ 241331 h 1098502"/>
                <a:gd name="connsiteX377" fmla="*/ 960855 w 3579741"/>
                <a:gd name="connsiteY377" fmla="*/ 262783 h 1098502"/>
                <a:gd name="connsiteX378" fmla="*/ 939403 w 3579741"/>
                <a:gd name="connsiteY378" fmla="*/ 294066 h 1098502"/>
                <a:gd name="connsiteX379" fmla="*/ 917058 w 3579741"/>
                <a:gd name="connsiteY379" fmla="*/ 294066 h 1098502"/>
                <a:gd name="connsiteX380" fmla="*/ 931359 w 3579741"/>
                <a:gd name="connsiteY380" fmla="*/ 306580 h 1098502"/>
                <a:gd name="connsiteX381" fmla="*/ 975156 w 3579741"/>
                <a:gd name="connsiteY381" fmla="*/ 310155 h 1098502"/>
                <a:gd name="connsiteX382" fmla="*/ 984094 w 3579741"/>
                <a:gd name="connsiteY382" fmla="*/ 299429 h 1098502"/>
                <a:gd name="connsiteX383" fmla="*/ 1004652 w 3579741"/>
                <a:gd name="connsiteY383" fmla="*/ 264570 h 1098502"/>
                <a:gd name="connsiteX384" fmla="*/ 984094 w 3579741"/>
                <a:gd name="connsiteY384" fmla="*/ 244906 h 1098502"/>
                <a:gd name="connsiteX385" fmla="*/ 987669 w 3579741"/>
                <a:gd name="connsiteY385" fmla="*/ 235968 h 1098502"/>
                <a:gd name="connsiteX386" fmla="*/ 1005545 w 3579741"/>
                <a:gd name="connsiteY386" fmla="*/ 227924 h 1098502"/>
                <a:gd name="connsiteX387" fmla="*/ 959067 w 3579741"/>
                <a:gd name="connsiteY387" fmla="*/ 221667 h 1098502"/>
                <a:gd name="connsiteX388" fmla="*/ 942085 w 3579741"/>
                <a:gd name="connsiteY388" fmla="*/ 200215 h 1098502"/>
                <a:gd name="connsiteX389" fmla="*/ 941190 w 3579741"/>
                <a:gd name="connsiteY389" fmla="*/ 186808 h 1098502"/>
                <a:gd name="connsiteX390" fmla="*/ 914376 w 3579741"/>
                <a:gd name="connsiteY390" fmla="*/ 161781 h 1098502"/>
                <a:gd name="connsiteX391" fmla="*/ 917058 w 3579741"/>
                <a:gd name="connsiteY391" fmla="*/ 150161 h 1098502"/>
                <a:gd name="connsiteX392" fmla="*/ 932252 w 3579741"/>
                <a:gd name="connsiteY392" fmla="*/ 149268 h 1098502"/>
                <a:gd name="connsiteX393" fmla="*/ 931359 w 3579741"/>
                <a:gd name="connsiteY393" fmla="*/ 126922 h 1098502"/>
                <a:gd name="connsiteX394" fmla="*/ 946554 w 3579741"/>
                <a:gd name="connsiteY394" fmla="*/ 133179 h 1098502"/>
                <a:gd name="connsiteX395" fmla="*/ 959961 w 3579741"/>
                <a:gd name="connsiteY395" fmla="*/ 149268 h 1098502"/>
                <a:gd name="connsiteX396" fmla="*/ 979625 w 3579741"/>
                <a:gd name="connsiteY396" fmla="*/ 151055 h 1098502"/>
                <a:gd name="connsiteX397" fmla="*/ 1002864 w 3579741"/>
                <a:gd name="connsiteY397" fmla="*/ 138542 h 1098502"/>
                <a:gd name="connsiteX398" fmla="*/ 1043086 w 3579741"/>
                <a:gd name="connsiteY398" fmla="*/ 142117 h 1098502"/>
                <a:gd name="connsiteX399" fmla="*/ 1077051 w 3579741"/>
                <a:gd name="connsiteY399" fmla="*/ 151055 h 1098502"/>
                <a:gd name="connsiteX400" fmla="*/ 1044874 w 3579741"/>
                <a:gd name="connsiteY400" fmla="*/ 133179 h 1098502"/>
                <a:gd name="connsiteX401" fmla="*/ 1036829 w 3579741"/>
                <a:gd name="connsiteY401" fmla="*/ 114409 h 1098502"/>
                <a:gd name="connsiteX402" fmla="*/ 1029679 w 3579741"/>
                <a:gd name="connsiteY402" fmla="*/ 112621 h 1098502"/>
                <a:gd name="connsiteX403" fmla="*/ 1040405 w 3579741"/>
                <a:gd name="connsiteY403" fmla="*/ 100108 h 1098502"/>
                <a:gd name="connsiteX404" fmla="*/ 1138725 w 3579741"/>
                <a:gd name="connsiteY404" fmla="*/ 94745 h 1098502"/>
                <a:gd name="connsiteX405" fmla="*/ 1128892 w 3579741"/>
                <a:gd name="connsiteY405" fmla="*/ 74187 h 1098502"/>
                <a:gd name="connsiteX406" fmla="*/ 1164645 w 3579741"/>
                <a:gd name="connsiteY406" fmla="*/ 61673 h 1098502"/>
                <a:gd name="connsiteX407" fmla="*/ 1178946 w 3579741"/>
                <a:gd name="connsiteY407" fmla="*/ 51841 h 1098502"/>
                <a:gd name="connsiteX408" fmla="*/ 1205761 w 3579741"/>
                <a:gd name="connsiteY408" fmla="*/ 48266 h 1098502"/>
                <a:gd name="connsiteX409" fmla="*/ 1295143 w 3579741"/>
                <a:gd name="connsiteY409" fmla="*/ 33071 h 1098502"/>
                <a:gd name="connsiteX410" fmla="*/ 1356816 w 3579741"/>
                <a:gd name="connsiteY410" fmla="*/ 25921 h 1098502"/>
                <a:gd name="connsiteX411" fmla="*/ 1353241 w 3579741"/>
                <a:gd name="connsiteY411" fmla="*/ 16983 h 1098502"/>
                <a:gd name="connsiteX412" fmla="*/ 1398825 w 3579741"/>
                <a:gd name="connsiteY412" fmla="*/ 0 h 1098502"/>
                <a:gd name="connsiteX413" fmla="*/ 1444410 w 3579741"/>
                <a:gd name="connsiteY413" fmla="*/ 11620 h 1098502"/>
                <a:gd name="connsiteX414" fmla="*/ 1481950 w 3579741"/>
                <a:gd name="connsiteY414" fmla="*/ 15195 h 1098502"/>
                <a:gd name="connsiteX415" fmla="*/ 1509659 w 3579741"/>
                <a:gd name="connsiteY415" fmla="*/ 25921 h 1098502"/>
                <a:gd name="connsiteX416" fmla="*/ 1584740 w 3579741"/>
                <a:gd name="connsiteY416" fmla="*/ 29496 h 1098502"/>
                <a:gd name="connsiteX417" fmla="*/ 1640156 w 3579741"/>
                <a:gd name="connsiteY417" fmla="*/ 58992 h 1098502"/>
                <a:gd name="connsiteX418" fmla="*/ 1631218 w 3579741"/>
                <a:gd name="connsiteY418" fmla="*/ 68824 h 1098502"/>
                <a:gd name="connsiteX419" fmla="*/ 1610660 w 3579741"/>
                <a:gd name="connsiteY419" fmla="*/ 76868 h 1098502"/>
                <a:gd name="connsiteX420" fmla="*/ 1564182 w 3579741"/>
                <a:gd name="connsiteY420" fmla="*/ 117090 h 1098502"/>
                <a:gd name="connsiteX421" fmla="*/ 1635687 w 3579741"/>
                <a:gd name="connsiteY421" fmla="*/ 110833 h 1098502"/>
                <a:gd name="connsiteX422" fmla="*/ 1658033 w 3579741"/>
                <a:gd name="connsiteY422" fmla="*/ 96532 h 1098502"/>
                <a:gd name="connsiteX423" fmla="*/ 1691104 w 3579741"/>
                <a:gd name="connsiteY423" fmla="*/ 102789 h 1098502"/>
                <a:gd name="connsiteX424" fmla="*/ 1902045 w 3579741"/>
                <a:gd name="connsiteY424" fmla="*/ 117984 h 1098502"/>
                <a:gd name="connsiteX425" fmla="*/ 1893107 w 3579741"/>
                <a:gd name="connsiteY425" fmla="*/ 104577 h 1098502"/>
                <a:gd name="connsiteX426" fmla="*/ 1913665 w 3579741"/>
                <a:gd name="connsiteY426" fmla="*/ 98320 h 1098502"/>
                <a:gd name="connsiteX427" fmla="*/ 1951205 w 3579741"/>
                <a:gd name="connsiteY427" fmla="*/ 116196 h 1098502"/>
                <a:gd name="connsiteX428" fmla="*/ 2002153 w 3579741"/>
                <a:gd name="connsiteY428" fmla="*/ 109046 h 1098502"/>
                <a:gd name="connsiteX429" fmla="*/ 2050419 w 3579741"/>
                <a:gd name="connsiteY429" fmla="*/ 128710 h 1098502"/>
                <a:gd name="connsiteX430" fmla="*/ 2059357 w 3579741"/>
                <a:gd name="connsiteY430" fmla="*/ 146586 h 1098502"/>
                <a:gd name="connsiteX431" fmla="*/ 2138907 w 3579741"/>
                <a:gd name="connsiteY431" fmla="*/ 180551 h 1098502"/>
                <a:gd name="connsiteX432" fmla="*/ 2128181 w 3579741"/>
                <a:gd name="connsiteY432" fmla="*/ 152843 h 1098502"/>
                <a:gd name="connsiteX433" fmla="*/ 2173766 w 3579741"/>
                <a:gd name="connsiteY433" fmla="*/ 165356 h 1098502"/>
                <a:gd name="connsiteX434" fmla="*/ 2222032 w 3579741"/>
                <a:gd name="connsiteY434" fmla="*/ 151949 h 1098502"/>
                <a:gd name="connsiteX435" fmla="*/ 2279236 w 3579741"/>
                <a:gd name="connsiteY435" fmla="*/ 152843 h 1098502"/>
                <a:gd name="connsiteX436" fmla="*/ 2264936 w 3579741"/>
                <a:gd name="connsiteY436" fmla="*/ 140329 h 1098502"/>
                <a:gd name="connsiteX437" fmla="*/ 2277449 w 3579741"/>
                <a:gd name="connsiteY437" fmla="*/ 124241 h 1098502"/>
                <a:gd name="connsiteX438" fmla="*/ 2454425 w 3579741"/>
                <a:gd name="connsiteY438" fmla="*/ 143011 h 1098502"/>
                <a:gd name="connsiteX439" fmla="*/ 2510735 w 3579741"/>
                <a:gd name="connsiteY439" fmla="*/ 157312 h 1098502"/>
                <a:gd name="connsiteX440" fmla="*/ 2548276 w 3579741"/>
                <a:gd name="connsiteY440" fmla="*/ 163569 h 1098502"/>
                <a:gd name="connsiteX441" fmla="*/ 2581347 w 3579741"/>
                <a:gd name="connsiteY441" fmla="*/ 177870 h 1098502"/>
                <a:gd name="connsiteX442" fmla="*/ 2646596 w 3579741"/>
                <a:gd name="connsiteY442" fmla="*/ 174295 h 1098502"/>
                <a:gd name="connsiteX443" fmla="*/ 2686818 w 3579741"/>
                <a:gd name="connsiteY443" fmla="*/ 176082 h 1098502"/>
                <a:gd name="connsiteX444" fmla="*/ 2721676 w 3579741"/>
                <a:gd name="connsiteY444" fmla="*/ 183233 h 1098502"/>
                <a:gd name="connsiteX445" fmla="*/ 2747597 w 3579741"/>
                <a:gd name="connsiteY445" fmla="*/ 185914 h 1098502"/>
                <a:gd name="connsiteX446" fmla="*/ 2775305 w 3579741"/>
                <a:gd name="connsiteY446" fmla="*/ 202897 h 1098502"/>
                <a:gd name="connsiteX447" fmla="*/ 2808377 w 3579741"/>
                <a:gd name="connsiteY447" fmla="*/ 212729 h 1098502"/>
                <a:gd name="connsiteX448" fmla="*/ 2916529 w 3579741"/>
                <a:gd name="connsiteY448" fmla="*/ 210047 h 1098502"/>
                <a:gd name="connsiteX449" fmla="*/ 2963901 w 3579741"/>
                <a:gd name="connsiteY449" fmla="*/ 219879 h 1098502"/>
                <a:gd name="connsiteX450" fmla="*/ 3038088 w 3579741"/>
                <a:gd name="connsiteY450" fmla="*/ 233287 h 1098502"/>
                <a:gd name="connsiteX451" fmla="*/ 3031831 w 3579741"/>
                <a:gd name="connsiteY451" fmla="*/ 219879 h 1098502"/>
                <a:gd name="connsiteX452" fmla="*/ 2996079 w 3579741"/>
                <a:gd name="connsiteY452" fmla="*/ 205578 h 1098502"/>
                <a:gd name="connsiteX453" fmla="*/ 3005017 w 3579741"/>
                <a:gd name="connsiteY453" fmla="*/ 199321 h 1098502"/>
                <a:gd name="connsiteX454" fmla="*/ 3082779 w 3579741"/>
                <a:gd name="connsiteY454" fmla="*/ 202897 h 1098502"/>
                <a:gd name="connsiteX455" fmla="*/ 3148028 w 3579741"/>
                <a:gd name="connsiteY455" fmla="*/ 213623 h 1098502"/>
                <a:gd name="connsiteX456" fmla="*/ 3209701 w 3579741"/>
                <a:gd name="connsiteY456" fmla="*/ 225242 h 1098502"/>
                <a:gd name="connsiteX457" fmla="*/ 3273162 w 3579741"/>
                <a:gd name="connsiteY457" fmla="*/ 234180 h 1098502"/>
                <a:gd name="connsiteX458" fmla="*/ 3331260 w 3579741"/>
                <a:gd name="connsiteY458" fmla="*/ 243119 h 1098502"/>
                <a:gd name="connsiteX459" fmla="*/ 3392934 w 3579741"/>
                <a:gd name="connsiteY459" fmla="*/ 266358 h 1098502"/>
                <a:gd name="connsiteX460" fmla="*/ 3437625 w 3579741"/>
                <a:gd name="connsiteY460" fmla="*/ 285128 h 1098502"/>
                <a:gd name="connsiteX461" fmla="*/ 3516281 w 3579741"/>
                <a:gd name="connsiteY461" fmla="*/ 296748 h 1098502"/>
                <a:gd name="connsiteX462" fmla="*/ 3576167 w 3579741"/>
                <a:gd name="connsiteY462" fmla="*/ 325350 h 1098502"/>
                <a:gd name="connsiteX463" fmla="*/ 3557396 w 3579741"/>
                <a:gd name="connsiteY463" fmla="*/ 325350 h 1098502"/>
                <a:gd name="connsiteX464" fmla="*/ 3569016 w 3579741"/>
                <a:gd name="connsiteY464" fmla="*/ 342332 h 109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Lst>
              <a:rect l="l" t="t" r="r" b="b"/>
              <a:pathLst>
                <a:path w="3579741" h="1098502">
                  <a:moveTo>
                    <a:pt x="3569016" y="342332"/>
                  </a:moveTo>
                  <a:lnTo>
                    <a:pt x="3579742" y="361103"/>
                  </a:lnTo>
                  <a:lnTo>
                    <a:pt x="3552927" y="362890"/>
                  </a:lnTo>
                  <a:lnTo>
                    <a:pt x="3484997" y="347695"/>
                  </a:lnTo>
                  <a:lnTo>
                    <a:pt x="3446563" y="331607"/>
                  </a:lnTo>
                  <a:lnTo>
                    <a:pt x="3410810" y="331607"/>
                  </a:lnTo>
                  <a:lnTo>
                    <a:pt x="3388465" y="319093"/>
                  </a:lnTo>
                  <a:lnTo>
                    <a:pt x="3401872" y="338757"/>
                  </a:lnTo>
                  <a:lnTo>
                    <a:pt x="3390252" y="356633"/>
                  </a:lnTo>
                  <a:lnTo>
                    <a:pt x="3374164" y="358421"/>
                  </a:lnTo>
                  <a:lnTo>
                    <a:pt x="3401872" y="377191"/>
                  </a:lnTo>
                  <a:lnTo>
                    <a:pt x="3455501" y="397749"/>
                  </a:lnTo>
                  <a:lnTo>
                    <a:pt x="3470696" y="400431"/>
                  </a:lnTo>
                  <a:lnTo>
                    <a:pt x="3479634" y="412944"/>
                  </a:lnTo>
                  <a:lnTo>
                    <a:pt x="3444775" y="425457"/>
                  </a:lnTo>
                  <a:lnTo>
                    <a:pt x="3424218" y="419201"/>
                  </a:lnTo>
                  <a:lnTo>
                    <a:pt x="3387571" y="441546"/>
                  </a:lnTo>
                  <a:lnTo>
                    <a:pt x="3372376" y="471042"/>
                  </a:lnTo>
                  <a:lnTo>
                    <a:pt x="3356287" y="488919"/>
                  </a:lnTo>
                  <a:lnTo>
                    <a:pt x="3311596" y="482662"/>
                  </a:lnTo>
                  <a:lnTo>
                    <a:pt x="3291039" y="483556"/>
                  </a:lnTo>
                  <a:lnTo>
                    <a:pt x="3279419" y="506795"/>
                  </a:lnTo>
                  <a:lnTo>
                    <a:pt x="3257967" y="486237"/>
                  </a:lnTo>
                  <a:lnTo>
                    <a:pt x="3242772" y="493388"/>
                  </a:lnTo>
                  <a:lnTo>
                    <a:pt x="3219533" y="496963"/>
                  </a:lnTo>
                  <a:lnTo>
                    <a:pt x="3224896" y="521990"/>
                  </a:lnTo>
                  <a:lnTo>
                    <a:pt x="3226684" y="547911"/>
                  </a:lnTo>
                  <a:lnTo>
                    <a:pt x="3243666" y="555955"/>
                  </a:lnTo>
                  <a:lnTo>
                    <a:pt x="3270481" y="555955"/>
                  </a:lnTo>
                  <a:lnTo>
                    <a:pt x="3305339" y="597071"/>
                  </a:lnTo>
                  <a:lnTo>
                    <a:pt x="3301765" y="608690"/>
                  </a:lnTo>
                  <a:lnTo>
                    <a:pt x="3335730" y="644443"/>
                  </a:lnTo>
                  <a:lnTo>
                    <a:pt x="3332154" y="660532"/>
                  </a:lnTo>
                  <a:lnTo>
                    <a:pt x="3314278" y="667682"/>
                  </a:lnTo>
                  <a:lnTo>
                    <a:pt x="3315172" y="685559"/>
                  </a:lnTo>
                  <a:lnTo>
                    <a:pt x="3339305" y="699860"/>
                  </a:lnTo>
                  <a:lnTo>
                    <a:pt x="3315172" y="708798"/>
                  </a:lnTo>
                  <a:lnTo>
                    <a:pt x="3319641" y="733825"/>
                  </a:lnTo>
                  <a:lnTo>
                    <a:pt x="3327685" y="772259"/>
                  </a:lnTo>
                  <a:lnTo>
                    <a:pt x="3312490" y="771365"/>
                  </a:lnTo>
                  <a:lnTo>
                    <a:pt x="3240985" y="710586"/>
                  </a:lnTo>
                  <a:lnTo>
                    <a:pt x="3208807" y="677514"/>
                  </a:lnTo>
                  <a:lnTo>
                    <a:pt x="3174842" y="646231"/>
                  </a:lnTo>
                  <a:lnTo>
                    <a:pt x="3139090" y="601540"/>
                  </a:lnTo>
                  <a:lnTo>
                    <a:pt x="3137302" y="583663"/>
                  </a:lnTo>
                  <a:lnTo>
                    <a:pt x="3128364" y="563999"/>
                  </a:lnTo>
                  <a:lnTo>
                    <a:pt x="3148028" y="551486"/>
                  </a:lnTo>
                  <a:lnTo>
                    <a:pt x="3159647" y="538972"/>
                  </a:lnTo>
                  <a:lnTo>
                    <a:pt x="3154285" y="516627"/>
                  </a:lnTo>
                  <a:lnTo>
                    <a:pt x="3159647" y="481768"/>
                  </a:lnTo>
                  <a:lnTo>
                    <a:pt x="3173949" y="470148"/>
                  </a:lnTo>
                  <a:lnTo>
                    <a:pt x="3171267" y="457635"/>
                  </a:lnTo>
                  <a:lnTo>
                    <a:pt x="3149815" y="433502"/>
                  </a:lnTo>
                  <a:lnTo>
                    <a:pt x="3138196" y="415625"/>
                  </a:lnTo>
                  <a:lnTo>
                    <a:pt x="3121213" y="412944"/>
                  </a:lnTo>
                  <a:lnTo>
                    <a:pt x="3119425" y="420988"/>
                  </a:lnTo>
                  <a:lnTo>
                    <a:pt x="3139090" y="442440"/>
                  </a:lnTo>
                  <a:lnTo>
                    <a:pt x="3127470" y="448697"/>
                  </a:lnTo>
                  <a:lnTo>
                    <a:pt x="3117638" y="472830"/>
                  </a:lnTo>
                  <a:lnTo>
                    <a:pt x="3097974" y="460316"/>
                  </a:lnTo>
                  <a:lnTo>
                    <a:pt x="3087248" y="461210"/>
                  </a:lnTo>
                  <a:lnTo>
                    <a:pt x="3066690" y="438865"/>
                  </a:lnTo>
                  <a:lnTo>
                    <a:pt x="3002335" y="441546"/>
                  </a:lnTo>
                  <a:lnTo>
                    <a:pt x="3005017" y="466573"/>
                  </a:lnTo>
                  <a:lnTo>
                    <a:pt x="2997866" y="482662"/>
                  </a:lnTo>
                  <a:lnTo>
                    <a:pt x="3002335" y="500538"/>
                  </a:lnTo>
                  <a:lnTo>
                    <a:pt x="3029150" y="512158"/>
                  </a:lnTo>
                  <a:lnTo>
                    <a:pt x="3024681" y="518415"/>
                  </a:lnTo>
                  <a:lnTo>
                    <a:pt x="2994291" y="518415"/>
                  </a:lnTo>
                  <a:lnTo>
                    <a:pt x="2988928" y="521990"/>
                  </a:lnTo>
                  <a:lnTo>
                    <a:pt x="2948706" y="520202"/>
                  </a:lnTo>
                  <a:lnTo>
                    <a:pt x="2881670" y="505007"/>
                  </a:lnTo>
                  <a:lnTo>
                    <a:pt x="2877201" y="512158"/>
                  </a:lnTo>
                  <a:lnTo>
                    <a:pt x="2842342" y="510370"/>
                  </a:lnTo>
                  <a:lnTo>
                    <a:pt x="2814634" y="521096"/>
                  </a:lnTo>
                  <a:lnTo>
                    <a:pt x="2800332" y="512158"/>
                  </a:lnTo>
                  <a:lnTo>
                    <a:pt x="2735084" y="516627"/>
                  </a:lnTo>
                  <a:lnTo>
                    <a:pt x="2730615" y="532716"/>
                  </a:lnTo>
                  <a:lnTo>
                    <a:pt x="2718101" y="551486"/>
                  </a:lnTo>
                  <a:lnTo>
                    <a:pt x="2722570" y="563106"/>
                  </a:lnTo>
                  <a:lnTo>
                    <a:pt x="2707375" y="582769"/>
                  </a:lnTo>
                  <a:lnTo>
                    <a:pt x="2708269" y="611372"/>
                  </a:lnTo>
                  <a:lnTo>
                    <a:pt x="2679667" y="654275"/>
                  </a:lnTo>
                  <a:lnTo>
                    <a:pt x="2729721" y="662319"/>
                  </a:lnTo>
                  <a:lnTo>
                    <a:pt x="2749385" y="688240"/>
                  </a:lnTo>
                  <a:lnTo>
                    <a:pt x="2762792" y="686452"/>
                  </a:lnTo>
                  <a:lnTo>
                    <a:pt x="2785138" y="693603"/>
                  </a:lnTo>
                  <a:lnTo>
                    <a:pt x="2784244" y="677514"/>
                  </a:lnTo>
                  <a:lnTo>
                    <a:pt x="2835191" y="688240"/>
                  </a:lnTo>
                  <a:lnTo>
                    <a:pt x="2870944" y="703435"/>
                  </a:lnTo>
                  <a:lnTo>
                    <a:pt x="2904015" y="746338"/>
                  </a:lnTo>
                  <a:lnTo>
                    <a:pt x="2905803" y="763321"/>
                  </a:lnTo>
                  <a:lnTo>
                    <a:pt x="2958538" y="837508"/>
                  </a:lnTo>
                  <a:lnTo>
                    <a:pt x="2954963" y="873260"/>
                  </a:lnTo>
                  <a:lnTo>
                    <a:pt x="2951388" y="905438"/>
                  </a:lnTo>
                  <a:lnTo>
                    <a:pt x="2948706" y="940297"/>
                  </a:lnTo>
                  <a:lnTo>
                    <a:pt x="2935299" y="974262"/>
                  </a:lnTo>
                  <a:lnTo>
                    <a:pt x="2923680" y="1023422"/>
                  </a:lnTo>
                  <a:lnTo>
                    <a:pt x="2904909" y="1046661"/>
                  </a:lnTo>
                  <a:lnTo>
                    <a:pt x="2870944" y="1049343"/>
                  </a:lnTo>
                  <a:lnTo>
                    <a:pt x="2851280" y="1032360"/>
                  </a:lnTo>
                  <a:lnTo>
                    <a:pt x="2841448" y="1034148"/>
                  </a:lnTo>
                  <a:lnTo>
                    <a:pt x="2829829" y="1052024"/>
                  </a:lnTo>
                  <a:lnTo>
                    <a:pt x="2819103" y="1004652"/>
                  </a:lnTo>
                  <a:lnTo>
                    <a:pt x="2796757" y="976049"/>
                  </a:lnTo>
                  <a:lnTo>
                    <a:pt x="2811058" y="967111"/>
                  </a:lnTo>
                  <a:lnTo>
                    <a:pt x="2836979" y="970687"/>
                  </a:lnTo>
                  <a:lnTo>
                    <a:pt x="2845023" y="968005"/>
                  </a:lnTo>
                  <a:lnTo>
                    <a:pt x="2822678" y="864322"/>
                  </a:lnTo>
                  <a:lnTo>
                    <a:pt x="2802120" y="871473"/>
                  </a:lnTo>
                  <a:lnTo>
                    <a:pt x="2783350" y="873260"/>
                  </a:lnTo>
                  <a:lnTo>
                    <a:pt x="2777987" y="883986"/>
                  </a:lnTo>
                  <a:lnTo>
                    <a:pt x="2736871" y="882199"/>
                  </a:lnTo>
                  <a:lnTo>
                    <a:pt x="2710950" y="856278"/>
                  </a:lnTo>
                  <a:lnTo>
                    <a:pt x="2667154" y="830357"/>
                  </a:lnTo>
                  <a:lnTo>
                    <a:pt x="2631401" y="828569"/>
                  </a:lnTo>
                  <a:lnTo>
                    <a:pt x="2610843" y="820525"/>
                  </a:lnTo>
                  <a:lnTo>
                    <a:pt x="2526824" y="731143"/>
                  </a:lnTo>
                  <a:lnTo>
                    <a:pt x="2480345" y="708798"/>
                  </a:lnTo>
                  <a:lnTo>
                    <a:pt x="2467832" y="710586"/>
                  </a:lnTo>
                  <a:lnTo>
                    <a:pt x="2443699" y="701647"/>
                  </a:lnTo>
                  <a:lnTo>
                    <a:pt x="2398114" y="698966"/>
                  </a:lnTo>
                  <a:lnTo>
                    <a:pt x="2365043" y="706116"/>
                  </a:lnTo>
                  <a:lnTo>
                    <a:pt x="2360574" y="727568"/>
                  </a:lnTo>
                  <a:lnTo>
                    <a:pt x="2373087" y="728462"/>
                  </a:lnTo>
                  <a:lnTo>
                    <a:pt x="2385601" y="749020"/>
                  </a:lnTo>
                  <a:lnTo>
                    <a:pt x="2382025" y="761533"/>
                  </a:lnTo>
                  <a:lnTo>
                    <a:pt x="2382025" y="808906"/>
                  </a:lnTo>
                  <a:lnTo>
                    <a:pt x="2360574" y="826782"/>
                  </a:lnTo>
                  <a:lnTo>
                    <a:pt x="2329291" y="816950"/>
                  </a:lnTo>
                  <a:lnTo>
                    <a:pt x="2329291" y="816056"/>
                  </a:lnTo>
                  <a:lnTo>
                    <a:pt x="2324821" y="815162"/>
                  </a:lnTo>
                  <a:lnTo>
                    <a:pt x="2304263" y="814268"/>
                  </a:lnTo>
                  <a:lnTo>
                    <a:pt x="2274767" y="804436"/>
                  </a:lnTo>
                  <a:lnTo>
                    <a:pt x="2246165" y="814268"/>
                  </a:lnTo>
                  <a:lnTo>
                    <a:pt x="2235440" y="825888"/>
                  </a:lnTo>
                  <a:lnTo>
                    <a:pt x="2199687" y="828569"/>
                  </a:lnTo>
                  <a:lnTo>
                    <a:pt x="2179129" y="839295"/>
                  </a:lnTo>
                  <a:lnTo>
                    <a:pt x="2114774" y="823207"/>
                  </a:lnTo>
                  <a:lnTo>
                    <a:pt x="2101367" y="812481"/>
                  </a:lnTo>
                  <a:lnTo>
                    <a:pt x="2047738" y="797286"/>
                  </a:lnTo>
                  <a:lnTo>
                    <a:pt x="2016454" y="797286"/>
                  </a:lnTo>
                  <a:lnTo>
                    <a:pt x="1997684" y="799073"/>
                  </a:lnTo>
                  <a:lnTo>
                    <a:pt x="1968188" y="796392"/>
                  </a:lnTo>
                  <a:lnTo>
                    <a:pt x="1933329" y="774940"/>
                  </a:lnTo>
                  <a:lnTo>
                    <a:pt x="1930647" y="766002"/>
                  </a:lnTo>
                  <a:lnTo>
                    <a:pt x="1839478" y="744551"/>
                  </a:lnTo>
                  <a:lnTo>
                    <a:pt x="1828752" y="774047"/>
                  </a:lnTo>
                  <a:lnTo>
                    <a:pt x="1841265" y="790135"/>
                  </a:lnTo>
                  <a:lnTo>
                    <a:pt x="1841265" y="805330"/>
                  </a:lnTo>
                  <a:lnTo>
                    <a:pt x="1837690" y="817844"/>
                  </a:lnTo>
                  <a:lnTo>
                    <a:pt x="1764397" y="807118"/>
                  </a:lnTo>
                  <a:lnTo>
                    <a:pt x="1750096" y="795498"/>
                  </a:lnTo>
                  <a:lnTo>
                    <a:pt x="1687529" y="785666"/>
                  </a:lnTo>
                  <a:lnTo>
                    <a:pt x="1659820" y="804436"/>
                  </a:lnTo>
                  <a:lnTo>
                    <a:pt x="1642838" y="808906"/>
                  </a:lnTo>
                  <a:lnTo>
                    <a:pt x="1630325" y="825888"/>
                  </a:lnTo>
                  <a:lnTo>
                    <a:pt x="1607085" y="825888"/>
                  </a:lnTo>
                  <a:lnTo>
                    <a:pt x="1602616" y="829463"/>
                  </a:lnTo>
                  <a:lnTo>
                    <a:pt x="1592784" y="836614"/>
                  </a:lnTo>
                  <a:lnTo>
                    <a:pt x="1579377" y="837508"/>
                  </a:lnTo>
                  <a:lnTo>
                    <a:pt x="1561500" y="821419"/>
                  </a:lnTo>
                  <a:lnTo>
                    <a:pt x="1533792" y="824100"/>
                  </a:lnTo>
                  <a:lnTo>
                    <a:pt x="1525748" y="823207"/>
                  </a:lnTo>
                  <a:lnTo>
                    <a:pt x="1506978" y="805330"/>
                  </a:lnTo>
                  <a:lnTo>
                    <a:pt x="1489995" y="800861"/>
                  </a:lnTo>
                  <a:lnTo>
                    <a:pt x="1476588" y="788348"/>
                  </a:lnTo>
                  <a:lnTo>
                    <a:pt x="1452455" y="782091"/>
                  </a:lnTo>
                  <a:lnTo>
                    <a:pt x="1431897" y="785666"/>
                  </a:lnTo>
                  <a:lnTo>
                    <a:pt x="1421171" y="787454"/>
                  </a:lnTo>
                  <a:lnTo>
                    <a:pt x="1388994" y="769577"/>
                  </a:lnTo>
                  <a:lnTo>
                    <a:pt x="1379161" y="785666"/>
                  </a:lnTo>
                  <a:lnTo>
                    <a:pt x="1336258" y="749913"/>
                  </a:lnTo>
                  <a:lnTo>
                    <a:pt x="1319276" y="729356"/>
                  </a:lnTo>
                  <a:lnTo>
                    <a:pt x="1298718" y="715948"/>
                  </a:lnTo>
                  <a:lnTo>
                    <a:pt x="1250452" y="686452"/>
                  </a:lnTo>
                  <a:lnTo>
                    <a:pt x="1250452" y="673939"/>
                  </a:lnTo>
                  <a:lnTo>
                    <a:pt x="1230788" y="679302"/>
                  </a:lnTo>
                  <a:lnTo>
                    <a:pt x="1205761" y="697178"/>
                  </a:lnTo>
                  <a:lnTo>
                    <a:pt x="1170902" y="697178"/>
                  </a:lnTo>
                  <a:lnTo>
                    <a:pt x="1170902" y="681089"/>
                  </a:lnTo>
                  <a:lnTo>
                    <a:pt x="1153920" y="683771"/>
                  </a:lnTo>
                  <a:lnTo>
                    <a:pt x="1135149" y="673045"/>
                  </a:lnTo>
                  <a:lnTo>
                    <a:pt x="1123530" y="678408"/>
                  </a:lnTo>
                  <a:lnTo>
                    <a:pt x="1111910" y="675727"/>
                  </a:lnTo>
                  <a:lnTo>
                    <a:pt x="1103865" y="653381"/>
                  </a:lnTo>
                  <a:lnTo>
                    <a:pt x="1088670" y="642655"/>
                  </a:lnTo>
                  <a:lnTo>
                    <a:pt x="1069007" y="642655"/>
                  </a:lnTo>
                  <a:lnTo>
                    <a:pt x="1052024" y="638186"/>
                  </a:lnTo>
                  <a:lnTo>
                    <a:pt x="1038617" y="640868"/>
                  </a:lnTo>
                  <a:lnTo>
                    <a:pt x="1026103" y="651593"/>
                  </a:lnTo>
                  <a:lnTo>
                    <a:pt x="992138" y="657850"/>
                  </a:lnTo>
                  <a:lnTo>
                    <a:pt x="957280" y="669470"/>
                  </a:lnTo>
                  <a:lnTo>
                    <a:pt x="866110" y="681983"/>
                  </a:lnTo>
                  <a:lnTo>
                    <a:pt x="859853" y="695391"/>
                  </a:lnTo>
                  <a:lnTo>
                    <a:pt x="870579" y="707904"/>
                  </a:lnTo>
                  <a:lnTo>
                    <a:pt x="890243" y="711479"/>
                  </a:lnTo>
                  <a:lnTo>
                    <a:pt x="867898" y="723099"/>
                  </a:lnTo>
                  <a:lnTo>
                    <a:pt x="876836" y="736506"/>
                  </a:lnTo>
                  <a:lnTo>
                    <a:pt x="858960" y="751701"/>
                  </a:lnTo>
                  <a:lnTo>
                    <a:pt x="903650" y="774047"/>
                  </a:lnTo>
                  <a:lnTo>
                    <a:pt x="903650" y="784772"/>
                  </a:lnTo>
                  <a:lnTo>
                    <a:pt x="888455" y="791923"/>
                  </a:lnTo>
                  <a:lnTo>
                    <a:pt x="873260" y="785666"/>
                  </a:lnTo>
                  <a:lnTo>
                    <a:pt x="858065" y="791923"/>
                  </a:lnTo>
                  <a:lnTo>
                    <a:pt x="847340" y="789241"/>
                  </a:lnTo>
                  <a:lnTo>
                    <a:pt x="817844" y="771365"/>
                  </a:lnTo>
                  <a:lnTo>
                    <a:pt x="791029" y="781197"/>
                  </a:lnTo>
                  <a:lnTo>
                    <a:pt x="775834" y="779409"/>
                  </a:lnTo>
                  <a:lnTo>
                    <a:pt x="763321" y="793711"/>
                  </a:lnTo>
                  <a:lnTo>
                    <a:pt x="741869" y="781197"/>
                  </a:lnTo>
                  <a:lnTo>
                    <a:pt x="721311" y="779409"/>
                  </a:lnTo>
                  <a:lnTo>
                    <a:pt x="678408" y="766002"/>
                  </a:lnTo>
                  <a:lnTo>
                    <a:pt x="664107" y="752595"/>
                  </a:lnTo>
                  <a:lnTo>
                    <a:pt x="643549" y="762427"/>
                  </a:lnTo>
                  <a:lnTo>
                    <a:pt x="622098" y="756170"/>
                  </a:lnTo>
                  <a:lnTo>
                    <a:pt x="609584" y="770471"/>
                  </a:lnTo>
                  <a:lnTo>
                    <a:pt x="583663" y="785666"/>
                  </a:lnTo>
                  <a:lnTo>
                    <a:pt x="586345" y="809799"/>
                  </a:lnTo>
                  <a:lnTo>
                    <a:pt x="571150" y="820525"/>
                  </a:lnTo>
                  <a:lnTo>
                    <a:pt x="559531" y="798180"/>
                  </a:lnTo>
                  <a:lnTo>
                    <a:pt x="550592" y="798180"/>
                  </a:lnTo>
                  <a:lnTo>
                    <a:pt x="538079" y="825888"/>
                  </a:lnTo>
                  <a:lnTo>
                    <a:pt x="547910" y="839295"/>
                  </a:lnTo>
                  <a:lnTo>
                    <a:pt x="540760" y="858066"/>
                  </a:lnTo>
                  <a:lnTo>
                    <a:pt x="553274" y="867004"/>
                  </a:lnTo>
                  <a:lnTo>
                    <a:pt x="556849" y="878623"/>
                  </a:lnTo>
                  <a:lnTo>
                    <a:pt x="581876" y="878623"/>
                  </a:lnTo>
                  <a:lnTo>
                    <a:pt x="610478" y="907226"/>
                  </a:lnTo>
                  <a:lnTo>
                    <a:pt x="608691" y="922420"/>
                  </a:lnTo>
                  <a:lnTo>
                    <a:pt x="617629" y="935828"/>
                  </a:lnTo>
                  <a:lnTo>
                    <a:pt x="598858" y="948341"/>
                  </a:lnTo>
                  <a:lnTo>
                    <a:pt x="586345" y="951916"/>
                  </a:lnTo>
                  <a:lnTo>
                    <a:pt x="583663" y="967111"/>
                  </a:lnTo>
                  <a:lnTo>
                    <a:pt x="572938" y="986775"/>
                  </a:lnTo>
                  <a:lnTo>
                    <a:pt x="597070" y="1011802"/>
                  </a:lnTo>
                  <a:lnTo>
                    <a:pt x="598858" y="1034148"/>
                  </a:lnTo>
                  <a:lnTo>
                    <a:pt x="636399" y="1080626"/>
                  </a:lnTo>
                  <a:lnTo>
                    <a:pt x="624779" y="1091352"/>
                  </a:lnTo>
                  <a:lnTo>
                    <a:pt x="609584" y="1098503"/>
                  </a:lnTo>
                  <a:lnTo>
                    <a:pt x="588132" y="1077051"/>
                  </a:lnTo>
                  <a:lnTo>
                    <a:pt x="575619" y="1075263"/>
                  </a:lnTo>
                  <a:lnTo>
                    <a:pt x="563105" y="1069007"/>
                  </a:lnTo>
                  <a:lnTo>
                    <a:pt x="555061" y="1058281"/>
                  </a:lnTo>
                  <a:lnTo>
                    <a:pt x="525565" y="1048449"/>
                  </a:lnTo>
                  <a:lnTo>
                    <a:pt x="505007" y="1053812"/>
                  </a:lnTo>
                  <a:lnTo>
                    <a:pt x="477299" y="1034148"/>
                  </a:lnTo>
                  <a:lnTo>
                    <a:pt x="440652" y="1033254"/>
                  </a:lnTo>
                  <a:lnTo>
                    <a:pt x="431714" y="1025209"/>
                  </a:lnTo>
                  <a:lnTo>
                    <a:pt x="402218" y="1025209"/>
                  </a:lnTo>
                  <a:lnTo>
                    <a:pt x="395068" y="1018953"/>
                  </a:lnTo>
                  <a:lnTo>
                    <a:pt x="313731" y="976943"/>
                  </a:lnTo>
                  <a:lnTo>
                    <a:pt x="306580" y="963536"/>
                  </a:lnTo>
                  <a:lnTo>
                    <a:pt x="323562" y="962642"/>
                  </a:lnTo>
                  <a:lnTo>
                    <a:pt x="331607" y="940297"/>
                  </a:lnTo>
                  <a:lnTo>
                    <a:pt x="335182" y="932252"/>
                  </a:lnTo>
                  <a:lnTo>
                    <a:pt x="328031" y="918845"/>
                  </a:lnTo>
                  <a:lnTo>
                    <a:pt x="353952" y="900075"/>
                  </a:lnTo>
                  <a:lnTo>
                    <a:pt x="334288" y="900969"/>
                  </a:lnTo>
                  <a:lnTo>
                    <a:pt x="333394" y="887561"/>
                  </a:lnTo>
                  <a:lnTo>
                    <a:pt x="347695" y="880411"/>
                  </a:lnTo>
                  <a:lnTo>
                    <a:pt x="370935" y="876836"/>
                  </a:lnTo>
                  <a:lnTo>
                    <a:pt x="371829" y="864322"/>
                  </a:lnTo>
                  <a:lnTo>
                    <a:pt x="359315" y="850021"/>
                  </a:lnTo>
                  <a:lnTo>
                    <a:pt x="369147" y="825888"/>
                  </a:lnTo>
                  <a:lnTo>
                    <a:pt x="363784" y="818737"/>
                  </a:lnTo>
                  <a:lnTo>
                    <a:pt x="342332" y="818737"/>
                  </a:lnTo>
                  <a:lnTo>
                    <a:pt x="315518" y="809799"/>
                  </a:lnTo>
                  <a:lnTo>
                    <a:pt x="299429" y="809799"/>
                  </a:lnTo>
                  <a:lnTo>
                    <a:pt x="294066" y="799967"/>
                  </a:lnTo>
                  <a:lnTo>
                    <a:pt x="277084" y="809799"/>
                  </a:lnTo>
                  <a:lnTo>
                    <a:pt x="249375" y="798180"/>
                  </a:lnTo>
                  <a:lnTo>
                    <a:pt x="235074" y="773153"/>
                  </a:lnTo>
                  <a:lnTo>
                    <a:pt x="215411" y="771365"/>
                  </a:lnTo>
                  <a:lnTo>
                    <a:pt x="209154" y="764215"/>
                  </a:lnTo>
                  <a:lnTo>
                    <a:pt x="205578" y="749020"/>
                  </a:lnTo>
                  <a:lnTo>
                    <a:pt x="193065" y="736506"/>
                  </a:lnTo>
                  <a:lnTo>
                    <a:pt x="164463" y="734719"/>
                  </a:lnTo>
                  <a:lnTo>
                    <a:pt x="157312" y="741869"/>
                  </a:lnTo>
                  <a:lnTo>
                    <a:pt x="140330" y="741869"/>
                  </a:lnTo>
                  <a:lnTo>
                    <a:pt x="129604" y="707904"/>
                  </a:lnTo>
                  <a:lnTo>
                    <a:pt x="163569" y="707010"/>
                  </a:lnTo>
                  <a:lnTo>
                    <a:pt x="166251" y="700753"/>
                  </a:lnTo>
                  <a:lnTo>
                    <a:pt x="139436" y="689134"/>
                  </a:lnTo>
                  <a:lnTo>
                    <a:pt x="127816" y="668576"/>
                  </a:lnTo>
                  <a:lnTo>
                    <a:pt x="112621" y="655169"/>
                  </a:lnTo>
                  <a:lnTo>
                    <a:pt x="111727" y="639974"/>
                  </a:lnTo>
                  <a:lnTo>
                    <a:pt x="101895" y="629248"/>
                  </a:lnTo>
                  <a:lnTo>
                    <a:pt x="71505" y="628354"/>
                  </a:lnTo>
                  <a:lnTo>
                    <a:pt x="41116" y="618522"/>
                  </a:lnTo>
                  <a:lnTo>
                    <a:pt x="29496" y="595283"/>
                  </a:lnTo>
                  <a:lnTo>
                    <a:pt x="26815" y="580088"/>
                  </a:lnTo>
                  <a:lnTo>
                    <a:pt x="16983" y="569362"/>
                  </a:lnTo>
                  <a:lnTo>
                    <a:pt x="21452" y="563999"/>
                  </a:lnTo>
                  <a:lnTo>
                    <a:pt x="14301" y="532716"/>
                  </a:lnTo>
                  <a:lnTo>
                    <a:pt x="19664" y="515733"/>
                  </a:lnTo>
                  <a:lnTo>
                    <a:pt x="30390" y="517521"/>
                  </a:lnTo>
                  <a:lnTo>
                    <a:pt x="26815" y="505901"/>
                  </a:lnTo>
                  <a:lnTo>
                    <a:pt x="63461" y="496069"/>
                  </a:lnTo>
                  <a:lnTo>
                    <a:pt x="42010" y="491600"/>
                  </a:lnTo>
                  <a:lnTo>
                    <a:pt x="27709" y="472830"/>
                  </a:lnTo>
                  <a:lnTo>
                    <a:pt x="47372" y="460316"/>
                  </a:lnTo>
                  <a:lnTo>
                    <a:pt x="55417" y="443334"/>
                  </a:lnTo>
                  <a:lnTo>
                    <a:pt x="83125" y="423670"/>
                  </a:lnTo>
                  <a:lnTo>
                    <a:pt x="90276" y="411156"/>
                  </a:lnTo>
                  <a:lnTo>
                    <a:pt x="55417" y="381660"/>
                  </a:lnTo>
                  <a:lnTo>
                    <a:pt x="61674" y="370041"/>
                  </a:lnTo>
                  <a:lnTo>
                    <a:pt x="47372" y="364678"/>
                  </a:lnTo>
                  <a:lnTo>
                    <a:pt x="47372" y="358421"/>
                  </a:lnTo>
                  <a:lnTo>
                    <a:pt x="41116" y="353952"/>
                  </a:lnTo>
                  <a:lnTo>
                    <a:pt x="33071" y="332500"/>
                  </a:lnTo>
                  <a:lnTo>
                    <a:pt x="42903" y="323562"/>
                  </a:lnTo>
                  <a:lnTo>
                    <a:pt x="20558" y="289597"/>
                  </a:lnTo>
                  <a:lnTo>
                    <a:pt x="27709" y="269039"/>
                  </a:lnTo>
                  <a:lnTo>
                    <a:pt x="0" y="253844"/>
                  </a:lnTo>
                  <a:lnTo>
                    <a:pt x="0" y="235074"/>
                  </a:lnTo>
                  <a:lnTo>
                    <a:pt x="8045" y="224348"/>
                  </a:lnTo>
                  <a:lnTo>
                    <a:pt x="30390" y="217198"/>
                  </a:lnTo>
                  <a:lnTo>
                    <a:pt x="35753" y="209153"/>
                  </a:lnTo>
                  <a:lnTo>
                    <a:pt x="82231" y="210941"/>
                  </a:lnTo>
                  <a:lnTo>
                    <a:pt x="136754" y="227030"/>
                  </a:lnTo>
                  <a:lnTo>
                    <a:pt x="193959" y="235968"/>
                  </a:lnTo>
                  <a:lnTo>
                    <a:pt x="273509" y="273508"/>
                  </a:lnTo>
                  <a:lnTo>
                    <a:pt x="271721" y="294066"/>
                  </a:lnTo>
                  <a:lnTo>
                    <a:pt x="242225" y="314624"/>
                  </a:lnTo>
                  <a:lnTo>
                    <a:pt x="166251" y="311943"/>
                  </a:lnTo>
                  <a:lnTo>
                    <a:pt x="92957" y="290491"/>
                  </a:lnTo>
                  <a:lnTo>
                    <a:pt x="111727" y="305686"/>
                  </a:lnTo>
                  <a:lnTo>
                    <a:pt x="148374" y="320881"/>
                  </a:lnTo>
                  <a:lnTo>
                    <a:pt x="143011" y="329819"/>
                  </a:lnTo>
                  <a:lnTo>
                    <a:pt x="162675" y="345908"/>
                  </a:lnTo>
                  <a:lnTo>
                    <a:pt x="165356" y="361103"/>
                  </a:lnTo>
                  <a:lnTo>
                    <a:pt x="222561" y="376297"/>
                  </a:lnTo>
                  <a:lnTo>
                    <a:pt x="194852" y="349483"/>
                  </a:lnTo>
                  <a:lnTo>
                    <a:pt x="200215" y="335182"/>
                  </a:lnTo>
                  <a:lnTo>
                    <a:pt x="260995" y="357527"/>
                  </a:lnTo>
                  <a:lnTo>
                    <a:pt x="272615" y="354846"/>
                  </a:lnTo>
                  <a:lnTo>
                    <a:pt x="257420" y="335182"/>
                  </a:lnTo>
                  <a:lnTo>
                    <a:pt x="277084" y="323562"/>
                  </a:lnTo>
                  <a:lnTo>
                    <a:pt x="306580" y="306580"/>
                  </a:lnTo>
                  <a:lnTo>
                    <a:pt x="346801" y="298535"/>
                  </a:lnTo>
                  <a:lnTo>
                    <a:pt x="329819" y="276190"/>
                  </a:lnTo>
                  <a:lnTo>
                    <a:pt x="333394" y="252951"/>
                  </a:lnTo>
                  <a:lnTo>
                    <a:pt x="319093" y="243119"/>
                  </a:lnTo>
                  <a:lnTo>
                    <a:pt x="379873" y="245800"/>
                  </a:lnTo>
                  <a:lnTo>
                    <a:pt x="386130" y="255632"/>
                  </a:lnTo>
                  <a:lnTo>
                    <a:pt x="363784" y="268145"/>
                  </a:lnTo>
                  <a:lnTo>
                    <a:pt x="381660" y="285128"/>
                  </a:lnTo>
                  <a:lnTo>
                    <a:pt x="410263" y="290491"/>
                  </a:lnTo>
                  <a:lnTo>
                    <a:pt x="420989" y="286022"/>
                  </a:lnTo>
                  <a:lnTo>
                    <a:pt x="423670" y="265464"/>
                  </a:lnTo>
                  <a:lnTo>
                    <a:pt x="477299" y="252951"/>
                  </a:lnTo>
                  <a:lnTo>
                    <a:pt x="518415" y="232393"/>
                  </a:lnTo>
                  <a:lnTo>
                    <a:pt x="539866" y="233287"/>
                  </a:lnTo>
                  <a:lnTo>
                    <a:pt x="547017" y="242225"/>
                  </a:lnTo>
                  <a:lnTo>
                    <a:pt x="579194" y="239543"/>
                  </a:lnTo>
                  <a:lnTo>
                    <a:pt x="644443" y="229711"/>
                  </a:lnTo>
                  <a:lnTo>
                    <a:pt x="673045" y="237756"/>
                  </a:lnTo>
                  <a:lnTo>
                    <a:pt x="678408" y="229711"/>
                  </a:lnTo>
                  <a:lnTo>
                    <a:pt x="665895" y="213623"/>
                  </a:lnTo>
                  <a:lnTo>
                    <a:pt x="677514" y="205578"/>
                  </a:lnTo>
                  <a:lnTo>
                    <a:pt x="739188" y="206472"/>
                  </a:lnTo>
                  <a:lnTo>
                    <a:pt x="850021" y="248481"/>
                  </a:lnTo>
                  <a:lnTo>
                    <a:pt x="864322" y="242225"/>
                  </a:lnTo>
                  <a:lnTo>
                    <a:pt x="811587" y="215410"/>
                  </a:lnTo>
                  <a:lnTo>
                    <a:pt x="785666" y="179657"/>
                  </a:lnTo>
                  <a:lnTo>
                    <a:pt x="793710" y="164463"/>
                  </a:lnTo>
                  <a:lnTo>
                    <a:pt x="809800" y="155524"/>
                  </a:lnTo>
                  <a:lnTo>
                    <a:pt x="808012" y="133179"/>
                  </a:lnTo>
                  <a:lnTo>
                    <a:pt x="836614" y="118878"/>
                  </a:lnTo>
                  <a:lnTo>
                    <a:pt x="875048" y="122453"/>
                  </a:lnTo>
                  <a:lnTo>
                    <a:pt x="888455" y="136754"/>
                  </a:lnTo>
                  <a:lnTo>
                    <a:pt x="888455" y="155524"/>
                  </a:lnTo>
                  <a:lnTo>
                    <a:pt x="903650" y="173401"/>
                  </a:lnTo>
                  <a:lnTo>
                    <a:pt x="926890" y="197534"/>
                  </a:lnTo>
                  <a:lnTo>
                    <a:pt x="942085" y="230605"/>
                  </a:lnTo>
                  <a:lnTo>
                    <a:pt x="957280" y="241331"/>
                  </a:lnTo>
                  <a:lnTo>
                    <a:pt x="960855" y="262783"/>
                  </a:lnTo>
                  <a:lnTo>
                    <a:pt x="939403" y="294066"/>
                  </a:lnTo>
                  <a:lnTo>
                    <a:pt x="917058" y="294066"/>
                  </a:lnTo>
                  <a:lnTo>
                    <a:pt x="931359" y="306580"/>
                  </a:lnTo>
                  <a:lnTo>
                    <a:pt x="975156" y="310155"/>
                  </a:lnTo>
                  <a:lnTo>
                    <a:pt x="984094" y="299429"/>
                  </a:lnTo>
                  <a:lnTo>
                    <a:pt x="1004652" y="264570"/>
                  </a:lnTo>
                  <a:lnTo>
                    <a:pt x="984094" y="244906"/>
                  </a:lnTo>
                  <a:lnTo>
                    <a:pt x="987669" y="235968"/>
                  </a:lnTo>
                  <a:lnTo>
                    <a:pt x="1005545" y="227924"/>
                  </a:lnTo>
                  <a:lnTo>
                    <a:pt x="959067" y="221667"/>
                  </a:lnTo>
                  <a:lnTo>
                    <a:pt x="942085" y="200215"/>
                  </a:lnTo>
                  <a:lnTo>
                    <a:pt x="941190" y="186808"/>
                  </a:lnTo>
                  <a:lnTo>
                    <a:pt x="914376" y="161781"/>
                  </a:lnTo>
                  <a:lnTo>
                    <a:pt x="917058" y="150161"/>
                  </a:lnTo>
                  <a:lnTo>
                    <a:pt x="932252" y="149268"/>
                  </a:lnTo>
                  <a:lnTo>
                    <a:pt x="931359" y="126922"/>
                  </a:lnTo>
                  <a:lnTo>
                    <a:pt x="946554" y="133179"/>
                  </a:lnTo>
                  <a:lnTo>
                    <a:pt x="959961" y="149268"/>
                  </a:lnTo>
                  <a:lnTo>
                    <a:pt x="979625" y="151055"/>
                  </a:lnTo>
                  <a:lnTo>
                    <a:pt x="1002864" y="138542"/>
                  </a:lnTo>
                  <a:lnTo>
                    <a:pt x="1043086" y="142117"/>
                  </a:lnTo>
                  <a:lnTo>
                    <a:pt x="1077051" y="151055"/>
                  </a:lnTo>
                  <a:lnTo>
                    <a:pt x="1044874" y="133179"/>
                  </a:lnTo>
                  <a:lnTo>
                    <a:pt x="1036829" y="114409"/>
                  </a:lnTo>
                  <a:lnTo>
                    <a:pt x="1029679" y="112621"/>
                  </a:lnTo>
                  <a:lnTo>
                    <a:pt x="1040405" y="100108"/>
                  </a:lnTo>
                  <a:lnTo>
                    <a:pt x="1138725" y="94745"/>
                  </a:lnTo>
                  <a:lnTo>
                    <a:pt x="1128892" y="74187"/>
                  </a:lnTo>
                  <a:lnTo>
                    <a:pt x="1164645" y="61673"/>
                  </a:lnTo>
                  <a:lnTo>
                    <a:pt x="1178946" y="51841"/>
                  </a:lnTo>
                  <a:lnTo>
                    <a:pt x="1205761" y="48266"/>
                  </a:lnTo>
                  <a:lnTo>
                    <a:pt x="1295143" y="33071"/>
                  </a:lnTo>
                  <a:lnTo>
                    <a:pt x="1356816" y="25921"/>
                  </a:lnTo>
                  <a:lnTo>
                    <a:pt x="1353241" y="16983"/>
                  </a:lnTo>
                  <a:lnTo>
                    <a:pt x="1398825" y="0"/>
                  </a:lnTo>
                  <a:lnTo>
                    <a:pt x="1444410" y="11620"/>
                  </a:lnTo>
                  <a:lnTo>
                    <a:pt x="1481950" y="15195"/>
                  </a:lnTo>
                  <a:lnTo>
                    <a:pt x="1509659" y="25921"/>
                  </a:lnTo>
                  <a:lnTo>
                    <a:pt x="1584740" y="29496"/>
                  </a:lnTo>
                  <a:lnTo>
                    <a:pt x="1640156" y="58992"/>
                  </a:lnTo>
                  <a:lnTo>
                    <a:pt x="1631218" y="68824"/>
                  </a:lnTo>
                  <a:lnTo>
                    <a:pt x="1610660" y="76868"/>
                  </a:lnTo>
                  <a:lnTo>
                    <a:pt x="1564182" y="117090"/>
                  </a:lnTo>
                  <a:lnTo>
                    <a:pt x="1635687" y="110833"/>
                  </a:lnTo>
                  <a:lnTo>
                    <a:pt x="1658033" y="96532"/>
                  </a:lnTo>
                  <a:lnTo>
                    <a:pt x="1691104" y="102789"/>
                  </a:lnTo>
                  <a:lnTo>
                    <a:pt x="1902045" y="117984"/>
                  </a:lnTo>
                  <a:lnTo>
                    <a:pt x="1893107" y="104577"/>
                  </a:lnTo>
                  <a:lnTo>
                    <a:pt x="1913665" y="98320"/>
                  </a:lnTo>
                  <a:lnTo>
                    <a:pt x="1951205" y="116196"/>
                  </a:lnTo>
                  <a:lnTo>
                    <a:pt x="2002153" y="109046"/>
                  </a:lnTo>
                  <a:lnTo>
                    <a:pt x="2050419" y="128710"/>
                  </a:lnTo>
                  <a:lnTo>
                    <a:pt x="2059357" y="146586"/>
                  </a:lnTo>
                  <a:lnTo>
                    <a:pt x="2138907" y="180551"/>
                  </a:lnTo>
                  <a:lnTo>
                    <a:pt x="2128181" y="152843"/>
                  </a:lnTo>
                  <a:lnTo>
                    <a:pt x="2173766" y="165356"/>
                  </a:lnTo>
                  <a:lnTo>
                    <a:pt x="2222032" y="151949"/>
                  </a:lnTo>
                  <a:lnTo>
                    <a:pt x="2279236" y="152843"/>
                  </a:lnTo>
                  <a:lnTo>
                    <a:pt x="2264936" y="140329"/>
                  </a:lnTo>
                  <a:lnTo>
                    <a:pt x="2277449" y="124241"/>
                  </a:lnTo>
                  <a:lnTo>
                    <a:pt x="2454425" y="143011"/>
                  </a:lnTo>
                  <a:lnTo>
                    <a:pt x="2510735" y="157312"/>
                  </a:lnTo>
                  <a:lnTo>
                    <a:pt x="2548276" y="163569"/>
                  </a:lnTo>
                  <a:lnTo>
                    <a:pt x="2581347" y="177870"/>
                  </a:lnTo>
                  <a:lnTo>
                    <a:pt x="2646596" y="174295"/>
                  </a:lnTo>
                  <a:lnTo>
                    <a:pt x="2686818" y="176082"/>
                  </a:lnTo>
                  <a:lnTo>
                    <a:pt x="2721676" y="183233"/>
                  </a:lnTo>
                  <a:lnTo>
                    <a:pt x="2747597" y="185914"/>
                  </a:lnTo>
                  <a:lnTo>
                    <a:pt x="2775305" y="202897"/>
                  </a:lnTo>
                  <a:lnTo>
                    <a:pt x="2808377" y="212729"/>
                  </a:lnTo>
                  <a:lnTo>
                    <a:pt x="2916529" y="210047"/>
                  </a:lnTo>
                  <a:lnTo>
                    <a:pt x="2963901" y="219879"/>
                  </a:lnTo>
                  <a:lnTo>
                    <a:pt x="3038088" y="233287"/>
                  </a:lnTo>
                  <a:lnTo>
                    <a:pt x="3031831" y="219879"/>
                  </a:lnTo>
                  <a:lnTo>
                    <a:pt x="2996079" y="205578"/>
                  </a:lnTo>
                  <a:lnTo>
                    <a:pt x="3005017" y="199321"/>
                  </a:lnTo>
                  <a:lnTo>
                    <a:pt x="3082779" y="202897"/>
                  </a:lnTo>
                  <a:lnTo>
                    <a:pt x="3148028" y="213623"/>
                  </a:lnTo>
                  <a:lnTo>
                    <a:pt x="3209701" y="225242"/>
                  </a:lnTo>
                  <a:lnTo>
                    <a:pt x="3273162" y="234180"/>
                  </a:lnTo>
                  <a:lnTo>
                    <a:pt x="3331260" y="243119"/>
                  </a:lnTo>
                  <a:lnTo>
                    <a:pt x="3392934" y="266358"/>
                  </a:lnTo>
                  <a:lnTo>
                    <a:pt x="3437625" y="285128"/>
                  </a:lnTo>
                  <a:lnTo>
                    <a:pt x="3516281" y="296748"/>
                  </a:lnTo>
                  <a:lnTo>
                    <a:pt x="3576167" y="325350"/>
                  </a:lnTo>
                  <a:lnTo>
                    <a:pt x="3557396" y="325350"/>
                  </a:lnTo>
                  <a:lnTo>
                    <a:pt x="3569016" y="342332"/>
                  </a:lnTo>
                  <a:close/>
                </a:path>
              </a:pathLst>
            </a:custGeom>
            <a:grpFill/>
            <a:ln w="12700" cap="flat">
              <a:solidFill>
                <a:schemeClr val="bg1"/>
              </a:solidFill>
              <a:prstDash val="solid"/>
              <a:miter/>
            </a:ln>
          </p:spPr>
          <p:txBody>
            <a:bodyPr rtlCol="0" anchor="ctr"/>
            <a:lstStyle/>
            <a:p>
              <a:endParaRPr lang="en-AU"/>
            </a:p>
          </p:txBody>
        </p:sp>
        <p:sp>
          <p:nvSpPr>
            <p:cNvPr id="26247" name="Freeform: Shape 26246">
              <a:extLst>
                <a:ext uri="{FF2B5EF4-FFF2-40B4-BE49-F238E27FC236}">
                  <a16:creationId xmlns:a16="http://schemas.microsoft.com/office/drawing/2014/main" id="{387B94D4-EEC7-CE79-D79B-DF150BFB1046}"/>
                </a:ext>
              </a:extLst>
            </p:cNvPr>
            <p:cNvSpPr/>
            <p:nvPr/>
          </p:nvSpPr>
          <p:spPr>
            <a:xfrm>
              <a:off x="6320831" y="2385066"/>
              <a:ext cx="75974" cy="36646"/>
            </a:xfrm>
            <a:custGeom>
              <a:avLst/>
              <a:gdLst>
                <a:gd name="connsiteX0" fmla="*/ 71505 w 75974"/>
                <a:gd name="connsiteY0" fmla="*/ 14301 h 36646"/>
                <a:gd name="connsiteX1" fmla="*/ 75975 w 75974"/>
                <a:gd name="connsiteY1" fmla="*/ 32177 h 36646"/>
                <a:gd name="connsiteX2" fmla="*/ 71505 w 75974"/>
                <a:gd name="connsiteY2" fmla="*/ 36647 h 36646"/>
                <a:gd name="connsiteX3" fmla="*/ 13407 w 75974"/>
                <a:gd name="connsiteY3" fmla="*/ 34859 h 36646"/>
                <a:gd name="connsiteX4" fmla="*/ 0 w 75974"/>
                <a:gd name="connsiteY4" fmla="*/ 26815 h 36646"/>
                <a:gd name="connsiteX5" fmla="*/ 33965 w 75974"/>
                <a:gd name="connsiteY5" fmla="*/ 0 h 36646"/>
                <a:gd name="connsiteX6" fmla="*/ 52735 w 75974"/>
                <a:gd name="connsiteY6" fmla="*/ 12513 h 36646"/>
                <a:gd name="connsiteX7" fmla="*/ 71505 w 75974"/>
                <a:gd name="connsiteY7" fmla="*/ 14301 h 3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74" h="36646">
                  <a:moveTo>
                    <a:pt x="71505" y="14301"/>
                  </a:moveTo>
                  <a:lnTo>
                    <a:pt x="75975" y="32177"/>
                  </a:lnTo>
                  <a:lnTo>
                    <a:pt x="71505" y="36647"/>
                  </a:lnTo>
                  <a:lnTo>
                    <a:pt x="13407" y="34859"/>
                  </a:lnTo>
                  <a:lnTo>
                    <a:pt x="0" y="26815"/>
                  </a:lnTo>
                  <a:lnTo>
                    <a:pt x="33965" y="0"/>
                  </a:lnTo>
                  <a:lnTo>
                    <a:pt x="52735" y="12513"/>
                  </a:lnTo>
                  <a:lnTo>
                    <a:pt x="71505" y="14301"/>
                  </a:lnTo>
                  <a:close/>
                </a:path>
              </a:pathLst>
            </a:custGeom>
            <a:grpFill/>
            <a:ln w="12700" cap="flat">
              <a:solidFill>
                <a:schemeClr val="bg1"/>
              </a:solidFill>
              <a:prstDash val="solid"/>
              <a:miter/>
            </a:ln>
          </p:spPr>
          <p:txBody>
            <a:bodyPr rtlCol="0" anchor="ctr"/>
            <a:lstStyle/>
            <a:p>
              <a:endParaRPr lang="en-AU"/>
            </a:p>
          </p:txBody>
        </p:sp>
        <p:sp>
          <p:nvSpPr>
            <p:cNvPr id="26248" name="Freeform: Shape 26247">
              <a:extLst>
                <a:ext uri="{FF2B5EF4-FFF2-40B4-BE49-F238E27FC236}">
                  <a16:creationId xmlns:a16="http://schemas.microsoft.com/office/drawing/2014/main" id="{195F7281-054D-7C11-04D0-05035FA57D79}"/>
                </a:ext>
              </a:extLst>
            </p:cNvPr>
            <p:cNvSpPr/>
            <p:nvPr/>
          </p:nvSpPr>
          <p:spPr>
            <a:xfrm>
              <a:off x="6104527" y="1978378"/>
              <a:ext cx="287809" cy="404899"/>
            </a:xfrm>
            <a:custGeom>
              <a:avLst/>
              <a:gdLst>
                <a:gd name="connsiteX0" fmla="*/ 277977 w 287809"/>
                <a:gd name="connsiteY0" fmla="*/ 75081 h 404899"/>
                <a:gd name="connsiteX1" fmla="*/ 287809 w 287809"/>
                <a:gd name="connsiteY1" fmla="*/ 94745 h 404899"/>
                <a:gd name="connsiteX2" fmla="*/ 255632 w 287809"/>
                <a:gd name="connsiteY2" fmla="*/ 92957 h 404899"/>
                <a:gd name="connsiteX3" fmla="*/ 227924 w 287809"/>
                <a:gd name="connsiteY3" fmla="*/ 116196 h 404899"/>
                <a:gd name="connsiteX4" fmla="*/ 235968 w 287809"/>
                <a:gd name="connsiteY4" fmla="*/ 131391 h 404899"/>
                <a:gd name="connsiteX5" fmla="*/ 201109 w 287809"/>
                <a:gd name="connsiteY5" fmla="*/ 155524 h 404899"/>
                <a:gd name="connsiteX6" fmla="*/ 147480 w 287809"/>
                <a:gd name="connsiteY6" fmla="*/ 182339 h 404899"/>
                <a:gd name="connsiteX7" fmla="*/ 139435 w 287809"/>
                <a:gd name="connsiteY7" fmla="*/ 202897 h 404899"/>
                <a:gd name="connsiteX8" fmla="*/ 143905 w 287809"/>
                <a:gd name="connsiteY8" fmla="*/ 228817 h 404899"/>
                <a:gd name="connsiteX9" fmla="*/ 151055 w 287809"/>
                <a:gd name="connsiteY9" fmla="*/ 244906 h 404899"/>
                <a:gd name="connsiteX10" fmla="*/ 167144 w 287809"/>
                <a:gd name="connsiteY10" fmla="*/ 249375 h 404899"/>
                <a:gd name="connsiteX11" fmla="*/ 182339 w 287809"/>
                <a:gd name="connsiteY11" fmla="*/ 267252 h 404899"/>
                <a:gd name="connsiteX12" fmla="*/ 174295 w 287809"/>
                <a:gd name="connsiteY12" fmla="*/ 280659 h 404899"/>
                <a:gd name="connsiteX13" fmla="*/ 169825 w 287809"/>
                <a:gd name="connsiteY13" fmla="*/ 294066 h 404899"/>
                <a:gd name="connsiteX14" fmla="*/ 133179 w 287809"/>
                <a:gd name="connsiteY14" fmla="*/ 309261 h 404899"/>
                <a:gd name="connsiteX15" fmla="*/ 118878 w 287809"/>
                <a:gd name="connsiteY15" fmla="*/ 385236 h 404899"/>
                <a:gd name="connsiteX16" fmla="*/ 89382 w 287809"/>
                <a:gd name="connsiteY16" fmla="*/ 386129 h 404899"/>
                <a:gd name="connsiteX17" fmla="*/ 83125 w 287809"/>
                <a:gd name="connsiteY17" fmla="*/ 390599 h 404899"/>
                <a:gd name="connsiteX18" fmla="*/ 81337 w 287809"/>
                <a:gd name="connsiteY18" fmla="*/ 404900 h 404899"/>
                <a:gd name="connsiteX19" fmla="*/ 48266 w 287809"/>
                <a:gd name="connsiteY19" fmla="*/ 404900 h 404899"/>
                <a:gd name="connsiteX20" fmla="*/ 39328 w 287809"/>
                <a:gd name="connsiteY20" fmla="*/ 382554 h 404899"/>
                <a:gd name="connsiteX21" fmla="*/ 44691 w 287809"/>
                <a:gd name="connsiteY21" fmla="*/ 365572 h 404899"/>
                <a:gd name="connsiteX22" fmla="*/ 8938 w 287809"/>
                <a:gd name="connsiteY22" fmla="*/ 317306 h 404899"/>
                <a:gd name="connsiteX23" fmla="*/ 0 w 287809"/>
                <a:gd name="connsiteY23" fmla="*/ 298535 h 404899"/>
                <a:gd name="connsiteX24" fmla="*/ 894 w 287809"/>
                <a:gd name="connsiteY24" fmla="*/ 298535 h 404899"/>
                <a:gd name="connsiteX25" fmla="*/ 22345 w 287809"/>
                <a:gd name="connsiteY25" fmla="*/ 289597 h 404899"/>
                <a:gd name="connsiteX26" fmla="*/ 22345 w 287809"/>
                <a:gd name="connsiteY26" fmla="*/ 269933 h 404899"/>
                <a:gd name="connsiteX27" fmla="*/ 41115 w 287809"/>
                <a:gd name="connsiteY27" fmla="*/ 257420 h 404899"/>
                <a:gd name="connsiteX28" fmla="*/ 31284 w 287809"/>
                <a:gd name="connsiteY28" fmla="*/ 238649 h 404899"/>
                <a:gd name="connsiteX29" fmla="*/ 41115 w 287809"/>
                <a:gd name="connsiteY29" fmla="*/ 222561 h 404899"/>
                <a:gd name="connsiteX30" fmla="*/ 25921 w 287809"/>
                <a:gd name="connsiteY30" fmla="*/ 211835 h 404899"/>
                <a:gd name="connsiteX31" fmla="*/ 29496 w 287809"/>
                <a:gd name="connsiteY31" fmla="*/ 193959 h 404899"/>
                <a:gd name="connsiteX32" fmla="*/ 20558 w 287809"/>
                <a:gd name="connsiteY32" fmla="*/ 177870 h 404899"/>
                <a:gd name="connsiteX33" fmla="*/ 29496 w 287809"/>
                <a:gd name="connsiteY33" fmla="*/ 157312 h 404899"/>
                <a:gd name="connsiteX34" fmla="*/ 51841 w 287809"/>
                <a:gd name="connsiteY34" fmla="*/ 143905 h 404899"/>
                <a:gd name="connsiteX35" fmla="*/ 71505 w 287809"/>
                <a:gd name="connsiteY35" fmla="*/ 137648 h 404899"/>
                <a:gd name="connsiteX36" fmla="*/ 64355 w 287809"/>
                <a:gd name="connsiteY36" fmla="*/ 124241 h 404899"/>
                <a:gd name="connsiteX37" fmla="*/ 80444 w 287809"/>
                <a:gd name="connsiteY37" fmla="*/ 104577 h 404899"/>
                <a:gd name="connsiteX38" fmla="*/ 82231 w 287809"/>
                <a:gd name="connsiteY38" fmla="*/ 81337 h 404899"/>
                <a:gd name="connsiteX39" fmla="*/ 103683 w 287809"/>
                <a:gd name="connsiteY39" fmla="*/ 75975 h 404899"/>
                <a:gd name="connsiteX40" fmla="*/ 123347 w 287809"/>
                <a:gd name="connsiteY40" fmla="*/ 50054 h 404899"/>
                <a:gd name="connsiteX41" fmla="*/ 122453 w 287809"/>
                <a:gd name="connsiteY41" fmla="*/ 34859 h 404899"/>
                <a:gd name="connsiteX42" fmla="*/ 140329 w 287809"/>
                <a:gd name="connsiteY42" fmla="*/ 29496 h 404899"/>
                <a:gd name="connsiteX43" fmla="*/ 152843 w 287809"/>
                <a:gd name="connsiteY43" fmla="*/ 31284 h 404899"/>
                <a:gd name="connsiteX44" fmla="*/ 152843 w 287809"/>
                <a:gd name="connsiteY44" fmla="*/ 13407 h 404899"/>
                <a:gd name="connsiteX45" fmla="*/ 198427 w 287809"/>
                <a:gd name="connsiteY45" fmla="*/ 13407 h 404899"/>
                <a:gd name="connsiteX46" fmla="*/ 198427 w 287809"/>
                <a:gd name="connsiteY46" fmla="*/ 894 h 404899"/>
                <a:gd name="connsiteX47" fmla="*/ 213622 w 287809"/>
                <a:gd name="connsiteY47" fmla="*/ 0 h 404899"/>
                <a:gd name="connsiteX48" fmla="*/ 230605 w 287809"/>
                <a:gd name="connsiteY48" fmla="*/ 12513 h 404899"/>
                <a:gd name="connsiteX49" fmla="*/ 256526 w 287809"/>
                <a:gd name="connsiteY49" fmla="*/ 18770 h 404899"/>
                <a:gd name="connsiteX50" fmla="*/ 267252 w 287809"/>
                <a:gd name="connsiteY50" fmla="*/ 27708 h 404899"/>
                <a:gd name="connsiteX51" fmla="*/ 279765 w 287809"/>
                <a:gd name="connsiteY51" fmla="*/ 59886 h 404899"/>
                <a:gd name="connsiteX52" fmla="*/ 277977 w 287809"/>
                <a:gd name="connsiteY52" fmla="*/ 75081 h 40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87809" h="404899">
                  <a:moveTo>
                    <a:pt x="277977" y="75081"/>
                  </a:moveTo>
                  <a:lnTo>
                    <a:pt x="287809" y="94745"/>
                  </a:lnTo>
                  <a:lnTo>
                    <a:pt x="255632" y="92957"/>
                  </a:lnTo>
                  <a:lnTo>
                    <a:pt x="227924" y="116196"/>
                  </a:lnTo>
                  <a:lnTo>
                    <a:pt x="235968" y="131391"/>
                  </a:lnTo>
                  <a:lnTo>
                    <a:pt x="201109" y="155524"/>
                  </a:lnTo>
                  <a:lnTo>
                    <a:pt x="147480" y="182339"/>
                  </a:lnTo>
                  <a:lnTo>
                    <a:pt x="139435" y="202897"/>
                  </a:lnTo>
                  <a:lnTo>
                    <a:pt x="143905" y="228817"/>
                  </a:lnTo>
                  <a:lnTo>
                    <a:pt x="151055" y="244906"/>
                  </a:lnTo>
                  <a:lnTo>
                    <a:pt x="167144" y="249375"/>
                  </a:lnTo>
                  <a:lnTo>
                    <a:pt x="182339" y="267252"/>
                  </a:lnTo>
                  <a:lnTo>
                    <a:pt x="174295" y="280659"/>
                  </a:lnTo>
                  <a:lnTo>
                    <a:pt x="169825" y="294066"/>
                  </a:lnTo>
                  <a:lnTo>
                    <a:pt x="133179" y="309261"/>
                  </a:lnTo>
                  <a:lnTo>
                    <a:pt x="118878" y="385236"/>
                  </a:lnTo>
                  <a:lnTo>
                    <a:pt x="89382" y="386129"/>
                  </a:lnTo>
                  <a:lnTo>
                    <a:pt x="83125" y="390599"/>
                  </a:lnTo>
                  <a:lnTo>
                    <a:pt x="81337" y="404900"/>
                  </a:lnTo>
                  <a:lnTo>
                    <a:pt x="48266" y="404900"/>
                  </a:lnTo>
                  <a:lnTo>
                    <a:pt x="39328" y="382554"/>
                  </a:lnTo>
                  <a:lnTo>
                    <a:pt x="44691" y="365572"/>
                  </a:lnTo>
                  <a:lnTo>
                    <a:pt x="8938" y="317306"/>
                  </a:lnTo>
                  <a:lnTo>
                    <a:pt x="0" y="298535"/>
                  </a:lnTo>
                  <a:lnTo>
                    <a:pt x="894" y="298535"/>
                  </a:lnTo>
                  <a:lnTo>
                    <a:pt x="22345" y="289597"/>
                  </a:lnTo>
                  <a:lnTo>
                    <a:pt x="22345" y="269933"/>
                  </a:lnTo>
                  <a:lnTo>
                    <a:pt x="41115" y="257420"/>
                  </a:lnTo>
                  <a:lnTo>
                    <a:pt x="31284" y="238649"/>
                  </a:lnTo>
                  <a:lnTo>
                    <a:pt x="41115" y="222561"/>
                  </a:lnTo>
                  <a:lnTo>
                    <a:pt x="25921" y="211835"/>
                  </a:lnTo>
                  <a:lnTo>
                    <a:pt x="29496" y="193959"/>
                  </a:lnTo>
                  <a:lnTo>
                    <a:pt x="20558" y="177870"/>
                  </a:lnTo>
                  <a:lnTo>
                    <a:pt x="29496" y="157312"/>
                  </a:lnTo>
                  <a:lnTo>
                    <a:pt x="51841" y="143905"/>
                  </a:lnTo>
                  <a:lnTo>
                    <a:pt x="71505" y="137648"/>
                  </a:lnTo>
                  <a:lnTo>
                    <a:pt x="64355" y="124241"/>
                  </a:lnTo>
                  <a:lnTo>
                    <a:pt x="80444" y="104577"/>
                  </a:lnTo>
                  <a:lnTo>
                    <a:pt x="82231" y="81337"/>
                  </a:lnTo>
                  <a:lnTo>
                    <a:pt x="103683" y="75975"/>
                  </a:lnTo>
                  <a:lnTo>
                    <a:pt x="123347" y="50054"/>
                  </a:lnTo>
                  <a:lnTo>
                    <a:pt x="122453" y="34859"/>
                  </a:lnTo>
                  <a:lnTo>
                    <a:pt x="140329" y="29496"/>
                  </a:lnTo>
                  <a:lnTo>
                    <a:pt x="152843" y="31284"/>
                  </a:lnTo>
                  <a:lnTo>
                    <a:pt x="152843" y="13407"/>
                  </a:lnTo>
                  <a:lnTo>
                    <a:pt x="198427" y="13407"/>
                  </a:lnTo>
                  <a:lnTo>
                    <a:pt x="198427" y="894"/>
                  </a:lnTo>
                  <a:lnTo>
                    <a:pt x="213622" y="0"/>
                  </a:lnTo>
                  <a:lnTo>
                    <a:pt x="230605" y="12513"/>
                  </a:lnTo>
                  <a:lnTo>
                    <a:pt x="256526" y="18770"/>
                  </a:lnTo>
                  <a:lnTo>
                    <a:pt x="267252" y="27708"/>
                  </a:lnTo>
                  <a:lnTo>
                    <a:pt x="279765" y="59886"/>
                  </a:lnTo>
                  <a:lnTo>
                    <a:pt x="277977" y="75081"/>
                  </a:lnTo>
                  <a:close/>
                </a:path>
              </a:pathLst>
            </a:custGeom>
            <a:grpFill/>
            <a:ln w="12700" cap="flat">
              <a:solidFill>
                <a:schemeClr val="bg1"/>
              </a:solidFill>
              <a:prstDash val="solid"/>
              <a:miter/>
            </a:ln>
          </p:spPr>
          <p:txBody>
            <a:bodyPr rtlCol="0" anchor="ctr"/>
            <a:lstStyle/>
            <a:p>
              <a:endParaRPr lang="en-AU"/>
            </a:p>
          </p:txBody>
        </p:sp>
        <p:sp>
          <p:nvSpPr>
            <p:cNvPr id="26249" name="Freeform: Shape 26248">
              <a:extLst>
                <a:ext uri="{FF2B5EF4-FFF2-40B4-BE49-F238E27FC236}">
                  <a16:creationId xmlns:a16="http://schemas.microsoft.com/office/drawing/2014/main" id="{B74D91E2-FAA6-8BF8-4056-EA62B0DD0295}"/>
                </a:ext>
              </a:extLst>
            </p:cNvPr>
            <p:cNvSpPr/>
            <p:nvPr/>
          </p:nvSpPr>
          <p:spPr>
            <a:xfrm>
              <a:off x="6238600" y="2712203"/>
              <a:ext cx="92957" cy="85806"/>
            </a:xfrm>
            <a:custGeom>
              <a:avLst/>
              <a:gdLst>
                <a:gd name="connsiteX0" fmla="*/ 92957 w 92957"/>
                <a:gd name="connsiteY0" fmla="*/ 37540 h 85806"/>
                <a:gd name="connsiteX1" fmla="*/ 92957 w 92957"/>
                <a:gd name="connsiteY1" fmla="*/ 50054 h 85806"/>
                <a:gd name="connsiteX2" fmla="*/ 88488 w 92957"/>
                <a:gd name="connsiteY2" fmla="*/ 55417 h 85806"/>
                <a:gd name="connsiteX3" fmla="*/ 74187 w 92957"/>
                <a:gd name="connsiteY3" fmla="*/ 69718 h 85806"/>
                <a:gd name="connsiteX4" fmla="*/ 73293 w 92957"/>
                <a:gd name="connsiteY4" fmla="*/ 85807 h 85806"/>
                <a:gd name="connsiteX5" fmla="*/ 23239 w 92957"/>
                <a:gd name="connsiteY5" fmla="*/ 52735 h 85806"/>
                <a:gd name="connsiteX6" fmla="*/ 16982 w 92957"/>
                <a:gd name="connsiteY6" fmla="*/ 41116 h 85806"/>
                <a:gd name="connsiteX7" fmla="*/ 8938 w 92957"/>
                <a:gd name="connsiteY7" fmla="*/ 30390 h 85806"/>
                <a:gd name="connsiteX8" fmla="*/ 0 w 92957"/>
                <a:gd name="connsiteY8" fmla="*/ 10726 h 85806"/>
                <a:gd name="connsiteX9" fmla="*/ 9832 w 92957"/>
                <a:gd name="connsiteY9" fmla="*/ 5363 h 85806"/>
                <a:gd name="connsiteX10" fmla="*/ 14301 w 92957"/>
                <a:gd name="connsiteY10" fmla="*/ 0 h 85806"/>
                <a:gd name="connsiteX11" fmla="*/ 26815 w 92957"/>
                <a:gd name="connsiteY11" fmla="*/ 3575 h 85806"/>
                <a:gd name="connsiteX12" fmla="*/ 67036 w 92957"/>
                <a:gd name="connsiteY12" fmla="*/ 4469 h 85806"/>
                <a:gd name="connsiteX13" fmla="*/ 84913 w 92957"/>
                <a:gd name="connsiteY13" fmla="*/ 11620 h 85806"/>
                <a:gd name="connsiteX14" fmla="*/ 86700 w 92957"/>
                <a:gd name="connsiteY14" fmla="*/ 30390 h 85806"/>
                <a:gd name="connsiteX15" fmla="*/ 92957 w 92957"/>
                <a:gd name="connsiteY15" fmla="*/ 37540 h 8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2957" h="85806">
                  <a:moveTo>
                    <a:pt x="92957" y="37540"/>
                  </a:moveTo>
                  <a:lnTo>
                    <a:pt x="92957" y="50054"/>
                  </a:lnTo>
                  <a:lnTo>
                    <a:pt x="88488" y="55417"/>
                  </a:lnTo>
                  <a:lnTo>
                    <a:pt x="74187" y="69718"/>
                  </a:lnTo>
                  <a:lnTo>
                    <a:pt x="73293" y="85807"/>
                  </a:lnTo>
                  <a:lnTo>
                    <a:pt x="23239" y="52735"/>
                  </a:lnTo>
                  <a:lnTo>
                    <a:pt x="16982" y="41116"/>
                  </a:lnTo>
                  <a:lnTo>
                    <a:pt x="8938" y="30390"/>
                  </a:lnTo>
                  <a:lnTo>
                    <a:pt x="0" y="10726"/>
                  </a:lnTo>
                  <a:lnTo>
                    <a:pt x="9832" y="5363"/>
                  </a:lnTo>
                  <a:lnTo>
                    <a:pt x="14301" y="0"/>
                  </a:lnTo>
                  <a:lnTo>
                    <a:pt x="26815" y="3575"/>
                  </a:lnTo>
                  <a:lnTo>
                    <a:pt x="67036" y="4469"/>
                  </a:lnTo>
                  <a:lnTo>
                    <a:pt x="84913" y="11620"/>
                  </a:lnTo>
                  <a:lnTo>
                    <a:pt x="86700" y="30390"/>
                  </a:lnTo>
                  <a:lnTo>
                    <a:pt x="92957" y="37540"/>
                  </a:lnTo>
                  <a:close/>
                </a:path>
              </a:pathLst>
            </a:custGeom>
            <a:grpFill/>
            <a:ln w="12700" cap="flat">
              <a:solidFill>
                <a:schemeClr val="bg1"/>
              </a:solidFill>
              <a:prstDash val="solid"/>
              <a:miter/>
            </a:ln>
          </p:spPr>
          <p:txBody>
            <a:bodyPr rtlCol="0" anchor="ctr"/>
            <a:lstStyle/>
            <a:p>
              <a:endParaRPr lang="en-AU"/>
            </a:p>
          </p:txBody>
        </p:sp>
        <p:sp>
          <p:nvSpPr>
            <p:cNvPr id="26250" name="Freeform: Shape 26249">
              <a:extLst>
                <a:ext uri="{FF2B5EF4-FFF2-40B4-BE49-F238E27FC236}">
                  <a16:creationId xmlns:a16="http://schemas.microsoft.com/office/drawing/2014/main" id="{40A5448B-68BC-53BD-8087-F1FD7AB2CC98}"/>
                </a:ext>
              </a:extLst>
            </p:cNvPr>
            <p:cNvSpPr/>
            <p:nvPr/>
          </p:nvSpPr>
          <p:spPr>
            <a:xfrm>
              <a:off x="6188546" y="2667512"/>
              <a:ext cx="134966" cy="97426"/>
            </a:xfrm>
            <a:custGeom>
              <a:avLst/>
              <a:gdLst>
                <a:gd name="connsiteX0" fmla="*/ 134073 w 134966"/>
                <a:gd name="connsiteY0" fmla="*/ 45585 h 97426"/>
                <a:gd name="connsiteX1" fmla="*/ 134967 w 134966"/>
                <a:gd name="connsiteY1" fmla="*/ 56311 h 97426"/>
                <a:gd name="connsiteX2" fmla="*/ 117090 w 134966"/>
                <a:gd name="connsiteY2" fmla="*/ 49160 h 97426"/>
                <a:gd name="connsiteX3" fmla="*/ 76868 w 134966"/>
                <a:gd name="connsiteY3" fmla="*/ 48266 h 97426"/>
                <a:gd name="connsiteX4" fmla="*/ 64355 w 134966"/>
                <a:gd name="connsiteY4" fmla="*/ 44691 h 97426"/>
                <a:gd name="connsiteX5" fmla="*/ 59886 w 134966"/>
                <a:gd name="connsiteY5" fmla="*/ 50054 h 97426"/>
                <a:gd name="connsiteX6" fmla="*/ 50054 w 134966"/>
                <a:gd name="connsiteY6" fmla="*/ 55417 h 97426"/>
                <a:gd name="connsiteX7" fmla="*/ 58992 w 134966"/>
                <a:gd name="connsiteY7" fmla="*/ 75081 h 97426"/>
                <a:gd name="connsiteX8" fmla="*/ 67036 w 134966"/>
                <a:gd name="connsiteY8" fmla="*/ 85807 h 97426"/>
                <a:gd name="connsiteX9" fmla="*/ 73293 w 134966"/>
                <a:gd name="connsiteY9" fmla="*/ 97426 h 97426"/>
                <a:gd name="connsiteX10" fmla="*/ 57204 w 134966"/>
                <a:gd name="connsiteY10" fmla="*/ 92063 h 97426"/>
                <a:gd name="connsiteX11" fmla="*/ 30390 w 134966"/>
                <a:gd name="connsiteY11" fmla="*/ 65249 h 97426"/>
                <a:gd name="connsiteX12" fmla="*/ 0 w 134966"/>
                <a:gd name="connsiteY12" fmla="*/ 44691 h 97426"/>
                <a:gd name="connsiteX13" fmla="*/ 4469 w 134966"/>
                <a:gd name="connsiteY13" fmla="*/ 33071 h 97426"/>
                <a:gd name="connsiteX14" fmla="*/ 4469 w 134966"/>
                <a:gd name="connsiteY14" fmla="*/ 33071 h 97426"/>
                <a:gd name="connsiteX15" fmla="*/ 16089 w 134966"/>
                <a:gd name="connsiteY15" fmla="*/ 33071 h 97426"/>
                <a:gd name="connsiteX16" fmla="*/ 25027 w 134966"/>
                <a:gd name="connsiteY16" fmla="*/ 37540 h 97426"/>
                <a:gd name="connsiteX17" fmla="*/ 42903 w 134966"/>
                <a:gd name="connsiteY17" fmla="*/ 21452 h 97426"/>
                <a:gd name="connsiteX18" fmla="*/ 42903 w 134966"/>
                <a:gd name="connsiteY18" fmla="*/ 15195 h 97426"/>
                <a:gd name="connsiteX19" fmla="*/ 61673 w 134966"/>
                <a:gd name="connsiteY19" fmla="*/ 0 h 97426"/>
                <a:gd name="connsiteX20" fmla="*/ 92063 w 134966"/>
                <a:gd name="connsiteY20" fmla="*/ 23239 h 97426"/>
                <a:gd name="connsiteX21" fmla="*/ 126028 w 134966"/>
                <a:gd name="connsiteY21" fmla="*/ 23239 h 97426"/>
                <a:gd name="connsiteX22" fmla="*/ 134073 w 134966"/>
                <a:gd name="connsiteY22" fmla="*/ 45585 h 9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4966" h="97426">
                  <a:moveTo>
                    <a:pt x="134073" y="45585"/>
                  </a:moveTo>
                  <a:lnTo>
                    <a:pt x="134967" y="56311"/>
                  </a:lnTo>
                  <a:lnTo>
                    <a:pt x="117090" y="49160"/>
                  </a:lnTo>
                  <a:lnTo>
                    <a:pt x="76868" y="48266"/>
                  </a:lnTo>
                  <a:lnTo>
                    <a:pt x="64355" y="44691"/>
                  </a:lnTo>
                  <a:lnTo>
                    <a:pt x="59886" y="50054"/>
                  </a:lnTo>
                  <a:lnTo>
                    <a:pt x="50054" y="55417"/>
                  </a:lnTo>
                  <a:lnTo>
                    <a:pt x="58992" y="75081"/>
                  </a:lnTo>
                  <a:lnTo>
                    <a:pt x="67036" y="85807"/>
                  </a:lnTo>
                  <a:lnTo>
                    <a:pt x="73293" y="97426"/>
                  </a:lnTo>
                  <a:lnTo>
                    <a:pt x="57204" y="92063"/>
                  </a:lnTo>
                  <a:lnTo>
                    <a:pt x="30390" y="65249"/>
                  </a:lnTo>
                  <a:lnTo>
                    <a:pt x="0" y="44691"/>
                  </a:lnTo>
                  <a:lnTo>
                    <a:pt x="4469" y="33071"/>
                  </a:lnTo>
                  <a:lnTo>
                    <a:pt x="4469" y="33071"/>
                  </a:lnTo>
                  <a:lnTo>
                    <a:pt x="16089" y="33071"/>
                  </a:lnTo>
                  <a:lnTo>
                    <a:pt x="25027" y="37540"/>
                  </a:lnTo>
                  <a:lnTo>
                    <a:pt x="42903" y="21452"/>
                  </a:lnTo>
                  <a:lnTo>
                    <a:pt x="42903" y="15195"/>
                  </a:lnTo>
                  <a:lnTo>
                    <a:pt x="61673" y="0"/>
                  </a:lnTo>
                  <a:lnTo>
                    <a:pt x="92063" y="23239"/>
                  </a:lnTo>
                  <a:lnTo>
                    <a:pt x="126028" y="23239"/>
                  </a:lnTo>
                  <a:lnTo>
                    <a:pt x="134073" y="45585"/>
                  </a:lnTo>
                  <a:close/>
                </a:path>
              </a:pathLst>
            </a:custGeom>
            <a:grpFill/>
            <a:ln w="12700" cap="flat">
              <a:solidFill>
                <a:schemeClr val="bg1"/>
              </a:solidFill>
              <a:prstDash val="solid"/>
              <a:miter/>
            </a:ln>
          </p:spPr>
          <p:txBody>
            <a:bodyPr rtlCol="0" anchor="ctr"/>
            <a:lstStyle/>
            <a:p>
              <a:endParaRPr lang="en-AU"/>
            </a:p>
          </p:txBody>
        </p:sp>
        <p:sp>
          <p:nvSpPr>
            <p:cNvPr id="26251" name="Freeform: Shape 26250">
              <a:extLst>
                <a:ext uri="{FF2B5EF4-FFF2-40B4-BE49-F238E27FC236}">
                  <a16:creationId xmlns:a16="http://schemas.microsoft.com/office/drawing/2014/main" id="{C5F297FC-7BC2-2676-0DB8-5E34FF4CE916}"/>
                </a:ext>
              </a:extLst>
            </p:cNvPr>
            <p:cNvSpPr/>
            <p:nvPr/>
          </p:nvSpPr>
          <p:spPr>
            <a:xfrm>
              <a:off x="6138492" y="2523607"/>
              <a:ext cx="167144" cy="77762"/>
            </a:xfrm>
            <a:custGeom>
              <a:avLst/>
              <a:gdLst>
                <a:gd name="connsiteX0" fmla="*/ 167144 w 167144"/>
                <a:gd name="connsiteY0" fmla="*/ 42009 h 77762"/>
                <a:gd name="connsiteX1" fmla="*/ 157312 w 167144"/>
                <a:gd name="connsiteY1" fmla="*/ 56311 h 77762"/>
                <a:gd name="connsiteX2" fmla="*/ 146586 w 167144"/>
                <a:gd name="connsiteY2" fmla="*/ 67930 h 77762"/>
                <a:gd name="connsiteX3" fmla="*/ 119772 w 167144"/>
                <a:gd name="connsiteY3" fmla="*/ 76868 h 77762"/>
                <a:gd name="connsiteX4" fmla="*/ 94745 w 167144"/>
                <a:gd name="connsiteY4" fmla="*/ 70612 h 77762"/>
                <a:gd name="connsiteX5" fmla="*/ 76868 w 167144"/>
                <a:gd name="connsiteY5" fmla="*/ 63461 h 77762"/>
                <a:gd name="connsiteX6" fmla="*/ 61673 w 167144"/>
                <a:gd name="connsiteY6" fmla="*/ 77762 h 77762"/>
                <a:gd name="connsiteX7" fmla="*/ 38434 w 167144"/>
                <a:gd name="connsiteY7" fmla="*/ 75975 h 77762"/>
                <a:gd name="connsiteX8" fmla="*/ 32178 w 167144"/>
                <a:gd name="connsiteY8" fmla="*/ 65249 h 77762"/>
                <a:gd name="connsiteX9" fmla="*/ 6257 w 167144"/>
                <a:gd name="connsiteY9" fmla="*/ 51841 h 77762"/>
                <a:gd name="connsiteX10" fmla="*/ 1788 w 167144"/>
                <a:gd name="connsiteY10" fmla="*/ 32177 h 77762"/>
                <a:gd name="connsiteX11" fmla="*/ 0 w 167144"/>
                <a:gd name="connsiteY11" fmla="*/ 23239 h 77762"/>
                <a:gd name="connsiteX12" fmla="*/ 38434 w 167144"/>
                <a:gd name="connsiteY12" fmla="*/ 7151 h 77762"/>
                <a:gd name="connsiteX13" fmla="*/ 46479 w 167144"/>
                <a:gd name="connsiteY13" fmla="*/ 0 h 77762"/>
                <a:gd name="connsiteX14" fmla="*/ 58992 w 167144"/>
                <a:gd name="connsiteY14" fmla="*/ 6257 h 77762"/>
                <a:gd name="connsiteX15" fmla="*/ 65249 w 167144"/>
                <a:gd name="connsiteY15" fmla="*/ 0 h 77762"/>
                <a:gd name="connsiteX16" fmla="*/ 84913 w 167144"/>
                <a:gd name="connsiteY16" fmla="*/ 8044 h 77762"/>
                <a:gd name="connsiteX17" fmla="*/ 112621 w 167144"/>
                <a:gd name="connsiteY17" fmla="*/ 19664 h 77762"/>
                <a:gd name="connsiteX18" fmla="*/ 118878 w 167144"/>
                <a:gd name="connsiteY18" fmla="*/ 24133 h 77762"/>
                <a:gd name="connsiteX19" fmla="*/ 136754 w 167144"/>
                <a:gd name="connsiteY19" fmla="*/ 25921 h 77762"/>
                <a:gd name="connsiteX20" fmla="*/ 155524 w 167144"/>
                <a:gd name="connsiteY20" fmla="*/ 40222 h 77762"/>
                <a:gd name="connsiteX21" fmla="*/ 167144 w 167144"/>
                <a:gd name="connsiteY21" fmla="*/ 42009 h 7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144" h="77762">
                  <a:moveTo>
                    <a:pt x="167144" y="42009"/>
                  </a:moveTo>
                  <a:lnTo>
                    <a:pt x="157312" y="56311"/>
                  </a:lnTo>
                  <a:lnTo>
                    <a:pt x="146586" y="67930"/>
                  </a:lnTo>
                  <a:lnTo>
                    <a:pt x="119772" y="76868"/>
                  </a:lnTo>
                  <a:lnTo>
                    <a:pt x="94745" y="70612"/>
                  </a:lnTo>
                  <a:lnTo>
                    <a:pt x="76868" y="63461"/>
                  </a:lnTo>
                  <a:lnTo>
                    <a:pt x="61673" y="77762"/>
                  </a:lnTo>
                  <a:lnTo>
                    <a:pt x="38434" y="75975"/>
                  </a:lnTo>
                  <a:lnTo>
                    <a:pt x="32178" y="65249"/>
                  </a:lnTo>
                  <a:lnTo>
                    <a:pt x="6257" y="51841"/>
                  </a:lnTo>
                  <a:lnTo>
                    <a:pt x="1788" y="32177"/>
                  </a:lnTo>
                  <a:lnTo>
                    <a:pt x="0" y="23239"/>
                  </a:lnTo>
                  <a:lnTo>
                    <a:pt x="38434" y="7151"/>
                  </a:lnTo>
                  <a:lnTo>
                    <a:pt x="46479" y="0"/>
                  </a:lnTo>
                  <a:lnTo>
                    <a:pt x="58992" y="6257"/>
                  </a:lnTo>
                  <a:lnTo>
                    <a:pt x="65249" y="0"/>
                  </a:lnTo>
                  <a:lnTo>
                    <a:pt x="84913" y="8044"/>
                  </a:lnTo>
                  <a:lnTo>
                    <a:pt x="112621" y="19664"/>
                  </a:lnTo>
                  <a:lnTo>
                    <a:pt x="118878" y="24133"/>
                  </a:lnTo>
                  <a:lnTo>
                    <a:pt x="136754" y="25921"/>
                  </a:lnTo>
                  <a:lnTo>
                    <a:pt x="155524" y="40222"/>
                  </a:lnTo>
                  <a:lnTo>
                    <a:pt x="167144" y="42009"/>
                  </a:lnTo>
                  <a:close/>
                </a:path>
              </a:pathLst>
            </a:custGeom>
            <a:grpFill/>
            <a:ln w="12700" cap="flat">
              <a:solidFill>
                <a:schemeClr val="bg1"/>
              </a:solidFill>
              <a:prstDash val="solid"/>
              <a:miter/>
            </a:ln>
          </p:spPr>
          <p:txBody>
            <a:bodyPr rtlCol="0" anchor="ctr"/>
            <a:lstStyle/>
            <a:p>
              <a:endParaRPr lang="en-AU"/>
            </a:p>
          </p:txBody>
        </p:sp>
        <p:sp>
          <p:nvSpPr>
            <p:cNvPr id="26252" name="Freeform: Shape 26251">
              <a:extLst>
                <a:ext uri="{FF2B5EF4-FFF2-40B4-BE49-F238E27FC236}">
                  <a16:creationId xmlns:a16="http://schemas.microsoft.com/office/drawing/2014/main" id="{DF5F6F4A-C38A-C9BF-B9DA-25EC203D9C71}"/>
                </a:ext>
              </a:extLst>
            </p:cNvPr>
            <p:cNvSpPr/>
            <p:nvPr/>
          </p:nvSpPr>
          <p:spPr>
            <a:xfrm>
              <a:off x="6161732" y="2655892"/>
              <a:ext cx="88487" cy="49160"/>
            </a:xfrm>
            <a:custGeom>
              <a:avLst/>
              <a:gdLst>
                <a:gd name="connsiteX0" fmla="*/ 79550 w 88487"/>
                <a:gd name="connsiteY0" fmla="*/ 0 h 49160"/>
                <a:gd name="connsiteX1" fmla="*/ 88488 w 88487"/>
                <a:gd name="connsiteY1" fmla="*/ 11620 h 49160"/>
                <a:gd name="connsiteX2" fmla="*/ 69718 w 88487"/>
                <a:gd name="connsiteY2" fmla="*/ 26815 h 49160"/>
                <a:gd name="connsiteX3" fmla="*/ 69718 w 88487"/>
                <a:gd name="connsiteY3" fmla="*/ 33071 h 49160"/>
                <a:gd name="connsiteX4" fmla="*/ 51841 w 88487"/>
                <a:gd name="connsiteY4" fmla="*/ 49160 h 49160"/>
                <a:gd name="connsiteX5" fmla="*/ 42903 w 88487"/>
                <a:gd name="connsiteY5" fmla="*/ 44691 h 49160"/>
                <a:gd name="connsiteX6" fmla="*/ 31284 w 88487"/>
                <a:gd name="connsiteY6" fmla="*/ 44691 h 49160"/>
                <a:gd name="connsiteX7" fmla="*/ 31284 w 88487"/>
                <a:gd name="connsiteY7" fmla="*/ 44691 h 49160"/>
                <a:gd name="connsiteX8" fmla="*/ 13407 w 88487"/>
                <a:gd name="connsiteY8" fmla="*/ 42009 h 49160"/>
                <a:gd name="connsiteX9" fmla="*/ 12513 w 88487"/>
                <a:gd name="connsiteY9" fmla="*/ 28602 h 49160"/>
                <a:gd name="connsiteX10" fmla="*/ 0 w 88487"/>
                <a:gd name="connsiteY10" fmla="*/ 9832 h 49160"/>
                <a:gd name="connsiteX11" fmla="*/ 15195 w 88487"/>
                <a:gd name="connsiteY11" fmla="*/ 10726 h 49160"/>
                <a:gd name="connsiteX12" fmla="*/ 20558 w 88487"/>
                <a:gd name="connsiteY12" fmla="*/ 9832 h 49160"/>
                <a:gd name="connsiteX13" fmla="*/ 65249 w 88487"/>
                <a:gd name="connsiteY13" fmla="*/ 9832 h 49160"/>
                <a:gd name="connsiteX14" fmla="*/ 79550 w 88487"/>
                <a:gd name="connsiteY14" fmla="*/ 0 h 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487" h="49160">
                  <a:moveTo>
                    <a:pt x="79550" y="0"/>
                  </a:moveTo>
                  <a:lnTo>
                    <a:pt x="88488" y="11620"/>
                  </a:lnTo>
                  <a:lnTo>
                    <a:pt x="69718" y="26815"/>
                  </a:lnTo>
                  <a:lnTo>
                    <a:pt x="69718" y="33071"/>
                  </a:lnTo>
                  <a:lnTo>
                    <a:pt x="51841" y="49160"/>
                  </a:lnTo>
                  <a:lnTo>
                    <a:pt x="42903" y="44691"/>
                  </a:lnTo>
                  <a:lnTo>
                    <a:pt x="31284" y="44691"/>
                  </a:lnTo>
                  <a:lnTo>
                    <a:pt x="31284" y="44691"/>
                  </a:lnTo>
                  <a:lnTo>
                    <a:pt x="13407" y="42009"/>
                  </a:lnTo>
                  <a:lnTo>
                    <a:pt x="12513" y="28602"/>
                  </a:lnTo>
                  <a:lnTo>
                    <a:pt x="0" y="9832"/>
                  </a:lnTo>
                  <a:lnTo>
                    <a:pt x="15195" y="10726"/>
                  </a:lnTo>
                  <a:lnTo>
                    <a:pt x="20558" y="9832"/>
                  </a:lnTo>
                  <a:lnTo>
                    <a:pt x="65249" y="9832"/>
                  </a:lnTo>
                  <a:lnTo>
                    <a:pt x="79550" y="0"/>
                  </a:lnTo>
                  <a:close/>
                </a:path>
              </a:pathLst>
            </a:custGeom>
            <a:grpFill/>
            <a:ln w="12700" cap="flat">
              <a:solidFill>
                <a:schemeClr val="bg1"/>
              </a:solidFill>
              <a:prstDash val="solid"/>
              <a:miter/>
            </a:ln>
          </p:spPr>
          <p:txBody>
            <a:bodyPr rtlCol="0" anchor="ctr"/>
            <a:lstStyle/>
            <a:p>
              <a:endParaRPr lang="en-AU"/>
            </a:p>
          </p:txBody>
        </p:sp>
        <p:sp>
          <p:nvSpPr>
            <p:cNvPr id="26253" name="Freeform: Shape 26252">
              <a:extLst>
                <a:ext uri="{FF2B5EF4-FFF2-40B4-BE49-F238E27FC236}">
                  <a16:creationId xmlns:a16="http://schemas.microsoft.com/office/drawing/2014/main" id="{0718CDDC-387D-B735-682C-8F6C3ACD60C5}"/>
                </a:ext>
              </a:extLst>
            </p:cNvPr>
            <p:cNvSpPr/>
            <p:nvPr/>
          </p:nvSpPr>
          <p:spPr>
            <a:xfrm>
              <a:off x="5974924" y="2626396"/>
              <a:ext cx="133178" cy="66142"/>
            </a:xfrm>
            <a:custGeom>
              <a:avLst/>
              <a:gdLst>
                <a:gd name="connsiteX0" fmla="*/ 126922 w 133178"/>
                <a:gd name="connsiteY0" fmla="*/ 20558 h 66142"/>
                <a:gd name="connsiteX1" fmla="*/ 133179 w 133178"/>
                <a:gd name="connsiteY1" fmla="*/ 27708 h 66142"/>
                <a:gd name="connsiteX2" fmla="*/ 131391 w 133178"/>
                <a:gd name="connsiteY2" fmla="*/ 33071 h 66142"/>
                <a:gd name="connsiteX3" fmla="*/ 124241 w 133178"/>
                <a:gd name="connsiteY3" fmla="*/ 33965 h 66142"/>
                <a:gd name="connsiteX4" fmla="*/ 117984 w 133178"/>
                <a:gd name="connsiteY4" fmla="*/ 41116 h 66142"/>
                <a:gd name="connsiteX5" fmla="*/ 109940 w 133178"/>
                <a:gd name="connsiteY5" fmla="*/ 42009 h 66142"/>
                <a:gd name="connsiteX6" fmla="*/ 102789 w 133178"/>
                <a:gd name="connsiteY6" fmla="*/ 52735 h 66142"/>
                <a:gd name="connsiteX7" fmla="*/ 88488 w 133178"/>
                <a:gd name="connsiteY7" fmla="*/ 42903 h 66142"/>
                <a:gd name="connsiteX8" fmla="*/ 79550 w 133178"/>
                <a:gd name="connsiteY8" fmla="*/ 66142 h 66142"/>
                <a:gd name="connsiteX9" fmla="*/ 62567 w 133178"/>
                <a:gd name="connsiteY9" fmla="*/ 49160 h 66142"/>
                <a:gd name="connsiteX10" fmla="*/ 51841 w 133178"/>
                <a:gd name="connsiteY10" fmla="*/ 52735 h 66142"/>
                <a:gd name="connsiteX11" fmla="*/ 48266 w 133178"/>
                <a:gd name="connsiteY11" fmla="*/ 63461 h 66142"/>
                <a:gd name="connsiteX12" fmla="*/ 32177 w 133178"/>
                <a:gd name="connsiteY12" fmla="*/ 63461 h 66142"/>
                <a:gd name="connsiteX13" fmla="*/ 26815 w 133178"/>
                <a:gd name="connsiteY13" fmla="*/ 57204 h 66142"/>
                <a:gd name="connsiteX14" fmla="*/ 21452 w 133178"/>
                <a:gd name="connsiteY14" fmla="*/ 47372 h 66142"/>
                <a:gd name="connsiteX15" fmla="*/ 2681 w 133178"/>
                <a:gd name="connsiteY15" fmla="*/ 54523 h 66142"/>
                <a:gd name="connsiteX16" fmla="*/ 0 w 133178"/>
                <a:gd name="connsiteY16" fmla="*/ 46479 h 66142"/>
                <a:gd name="connsiteX17" fmla="*/ 10726 w 133178"/>
                <a:gd name="connsiteY17" fmla="*/ 37540 h 66142"/>
                <a:gd name="connsiteX18" fmla="*/ 23239 w 133178"/>
                <a:gd name="connsiteY18" fmla="*/ 27708 h 66142"/>
                <a:gd name="connsiteX19" fmla="*/ 25921 w 133178"/>
                <a:gd name="connsiteY19" fmla="*/ 15195 h 66142"/>
                <a:gd name="connsiteX20" fmla="*/ 43797 w 133178"/>
                <a:gd name="connsiteY20" fmla="*/ 10726 h 66142"/>
                <a:gd name="connsiteX21" fmla="*/ 68824 w 133178"/>
                <a:gd name="connsiteY21" fmla="*/ 0 h 66142"/>
                <a:gd name="connsiteX22" fmla="*/ 82231 w 133178"/>
                <a:gd name="connsiteY22" fmla="*/ 2681 h 66142"/>
                <a:gd name="connsiteX23" fmla="*/ 90275 w 133178"/>
                <a:gd name="connsiteY23" fmla="*/ 8044 h 66142"/>
                <a:gd name="connsiteX24" fmla="*/ 102789 w 133178"/>
                <a:gd name="connsiteY24" fmla="*/ 8044 h 66142"/>
                <a:gd name="connsiteX25" fmla="*/ 109940 w 133178"/>
                <a:gd name="connsiteY25" fmla="*/ 12513 h 66142"/>
                <a:gd name="connsiteX26" fmla="*/ 117090 w 133178"/>
                <a:gd name="connsiteY26" fmla="*/ 6257 h 66142"/>
                <a:gd name="connsiteX27" fmla="*/ 132285 w 133178"/>
                <a:gd name="connsiteY27" fmla="*/ 13407 h 66142"/>
                <a:gd name="connsiteX28" fmla="*/ 126922 w 133178"/>
                <a:gd name="connsiteY28" fmla="*/ 20558 h 6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3178" h="66142">
                  <a:moveTo>
                    <a:pt x="126922" y="20558"/>
                  </a:moveTo>
                  <a:lnTo>
                    <a:pt x="133179" y="27708"/>
                  </a:lnTo>
                  <a:lnTo>
                    <a:pt x="131391" y="33071"/>
                  </a:lnTo>
                  <a:lnTo>
                    <a:pt x="124241" y="33965"/>
                  </a:lnTo>
                  <a:lnTo>
                    <a:pt x="117984" y="41116"/>
                  </a:lnTo>
                  <a:lnTo>
                    <a:pt x="109940" y="42009"/>
                  </a:lnTo>
                  <a:lnTo>
                    <a:pt x="102789" y="52735"/>
                  </a:lnTo>
                  <a:lnTo>
                    <a:pt x="88488" y="42903"/>
                  </a:lnTo>
                  <a:lnTo>
                    <a:pt x="79550" y="66142"/>
                  </a:lnTo>
                  <a:lnTo>
                    <a:pt x="62567" y="49160"/>
                  </a:lnTo>
                  <a:lnTo>
                    <a:pt x="51841" y="52735"/>
                  </a:lnTo>
                  <a:lnTo>
                    <a:pt x="48266" y="63461"/>
                  </a:lnTo>
                  <a:lnTo>
                    <a:pt x="32177" y="63461"/>
                  </a:lnTo>
                  <a:lnTo>
                    <a:pt x="26815" y="57204"/>
                  </a:lnTo>
                  <a:lnTo>
                    <a:pt x="21452" y="47372"/>
                  </a:lnTo>
                  <a:lnTo>
                    <a:pt x="2681" y="54523"/>
                  </a:lnTo>
                  <a:lnTo>
                    <a:pt x="0" y="46479"/>
                  </a:lnTo>
                  <a:lnTo>
                    <a:pt x="10726" y="37540"/>
                  </a:lnTo>
                  <a:lnTo>
                    <a:pt x="23239" y="27708"/>
                  </a:lnTo>
                  <a:lnTo>
                    <a:pt x="25921" y="15195"/>
                  </a:lnTo>
                  <a:lnTo>
                    <a:pt x="43797" y="10726"/>
                  </a:lnTo>
                  <a:lnTo>
                    <a:pt x="68824" y="0"/>
                  </a:lnTo>
                  <a:lnTo>
                    <a:pt x="82231" y="2681"/>
                  </a:lnTo>
                  <a:lnTo>
                    <a:pt x="90275" y="8044"/>
                  </a:lnTo>
                  <a:lnTo>
                    <a:pt x="102789" y="8044"/>
                  </a:lnTo>
                  <a:lnTo>
                    <a:pt x="109940" y="12513"/>
                  </a:lnTo>
                  <a:lnTo>
                    <a:pt x="117090" y="6257"/>
                  </a:lnTo>
                  <a:lnTo>
                    <a:pt x="132285" y="13407"/>
                  </a:lnTo>
                  <a:lnTo>
                    <a:pt x="126922" y="20558"/>
                  </a:lnTo>
                  <a:close/>
                </a:path>
              </a:pathLst>
            </a:custGeom>
            <a:grpFill/>
            <a:ln w="12700" cap="flat">
              <a:solidFill>
                <a:schemeClr val="bg1"/>
              </a:solidFill>
              <a:prstDash val="solid"/>
              <a:miter/>
            </a:ln>
          </p:spPr>
          <p:txBody>
            <a:bodyPr rtlCol="0" anchor="ctr"/>
            <a:lstStyle/>
            <a:p>
              <a:endParaRPr lang="en-AU"/>
            </a:p>
          </p:txBody>
        </p:sp>
        <p:sp>
          <p:nvSpPr>
            <p:cNvPr id="26254" name="Freeform: Shape 26253">
              <a:extLst>
                <a:ext uri="{FF2B5EF4-FFF2-40B4-BE49-F238E27FC236}">
                  <a16:creationId xmlns:a16="http://schemas.microsoft.com/office/drawing/2014/main" id="{E1659CE0-FDDC-F16C-CC67-5F2589C52B47}"/>
                </a:ext>
              </a:extLst>
            </p:cNvPr>
            <p:cNvSpPr/>
            <p:nvPr/>
          </p:nvSpPr>
          <p:spPr>
            <a:xfrm>
              <a:off x="6026765" y="2313560"/>
              <a:ext cx="112621" cy="94744"/>
            </a:xfrm>
            <a:custGeom>
              <a:avLst/>
              <a:gdLst>
                <a:gd name="connsiteX0" fmla="*/ 109940 w 112621"/>
                <a:gd name="connsiteY0" fmla="*/ 50054 h 94744"/>
                <a:gd name="connsiteX1" fmla="*/ 112621 w 112621"/>
                <a:gd name="connsiteY1" fmla="*/ 63461 h 94744"/>
                <a:gd name="connsiteX2" fmla="*/ 109046 w 112621"/>
                <a:gd name="connsiteY2" fmla="*/ 73293 h 94744"/>
                <a:gd name="connsiteX3" fmla="*/ 88488 w 112621"/>
                <a:gd name="connsiteY3" fmla="*/ 75975 h 94744"/>
                <a:gd name="connsiteX4" fmla="*/ 80444 w 112621"/>
                <a:gd name="connsiteY4" fmla="*/ 60780 h 94744"/>
                <a:gd name="connsiteX5" fmla="*/ 85807 w 112621"/>
                <a:gd name="connsiteY5" fmla="*/ 54523 h 94744"/>
                <a:gd name="connsiteX6" fmla="*/ 92957 w 112621"/>
                <a:gd name="connsiteY6" fmla="*/ 58992 h 94744"/>
                <a:gd name="connsiteX7" fmla="*/ 109940 w 112621"/>
                <a:gd name="connsiteY7" fmla="*/ 50054 h 94744"/>
                <a:gd name="connsiteX8" fmla="*/ 94745 w 112621"/>
                <a:gd name="connsiteY8" fmla="*/ 81337 h 94744"/>
                <a:gd name="connsiteX9" fmla="*/ 82231 w 112621"/>
                <a:gd name="connsiteY9" fmla="*/ 86700 h 94744"/>
                <a:gd name="connsiteX10" fmla="*/ 90276 w 112621"/>
                <a:gd name="connsiteY10" fmla="*/ 94745 h 94744"/>
                <a:gd name="connsiteX11" fmla="*/ 103683 w 112621"/>
                <a:gd name="connsiteY11" fmla="*/ 89382 h 94744"/>
                <a:gd name="connsiteX12" fmla="*/ 107258 w 112621"/>
                <a:gd name="connsiteY12" fmla="*/ 80444 h 94744"/>
                <a:gd name="connsiteX13" fmla="*/ 94745 w 112621"/>
                <a:gd name="connsiteY13" fmla="*/ 81337 h 94744"/>
                <a:gd name="connsiteX14" fmla="*/ 50948 w 112621"/>
                <a:gd name="connsiteY14" fmla="*/ 70612 h 94744"/>
                <a:gd name="connsiteX15" fmla="*/ 53629 w 112621"/>
                <a:gd name="connsiteY15" fmla="*/ 78656 h 94744"/>
                <a:gd name="connsiteX16" fmla="*/ 67930 w 112621"/>
                <a:gd name="connsiteY16" fmla="*/ 84913 h 94744"/>
                <a:gd name="connsiteX17" fmla="*/ 70612 w 112621"/>
                <a:gd name="connsiteY17" fmla="*/ 75975 h 94744"/>
                <a:gd name="connsiteX18" fmla="*/ 65249 w 112621"/>
                <a:gd name="connsiteY18" fmla="*/ 63461 h 94744"/>
                <a:gd name="connsiteX19" fmla="*/ 50948 w 112621"/>
                <a:gd name="connsiteY19" fmla="*/ 70612 h 94744"/>
                <a:gd name="connsiteX20" fmla="*/ 57204 w 112621"/>
                <a:gd name="connsiteY20" fmla="*/ 0 h 94744"/>
                <a:gd name="connsiteX21" fmla="*/ 35753 w 112621"/>
                <a:gd name="connsiteY21" fmla="*/ 14301 h 94744"/>
                <a:gd name="connsiteX22" fmla="*/ 22345 w 112621"/>
                <a:gd name="connsiteY22" fmla="*/ 19664 h 94744"/>
                <a:gd name="connsiteX23" fmla="*/ 11620 w 112621"/>
                <a:gd name="connsiteY23" fmla="*/ 39328 h 94744"/>
                <a:gd name="connsiteX24" fmla="*/ 0 w 112621"/>
                <a:gd name="connsiteY24" fmla="*/ 58098 h 94744"/>
                <a:gd name="connsiteX25" fmla="*/ 10726 w 112621"/>
                <a:gd name="connsiteY25" fmla="*/ 72399 h 94744"/>
                <a:gd name="connsiteX26" fmla="*/ 16982 w 112621"/>
                <a:gd name="connsiteY26" fmla="*/ 86700 h 94744"/>
                <a:gd name="connsiteX27" fmla="*/ 46479 w 112621"/>
                <a:gd name="connsiteY27" fmla="*/ 87594 h 94744"/>
                <a:gd name="connsiteX28" fmla="*/ 41116 w 112621"/>
                <a:gd name="connsiteY28" fmla="*/ 62567 h 94744"/>
                <a:gd name="connsiteX29" fmla="*/ 52735 w 112621"/>
                <a:gd name="connsiteY29" fmla="*/ 47372 h 94744"/>
                <a:gd name="connsiteX30" fmla="*/ 54523 w 112621"/>
                <a:gd name="connsiteY30" fmla="*/ 22345 h 94744"/>
                <a:gd name="connsiteX31" fmla="*/ 63461 w 112621"/>
                <a:gd name="connsiteY31" fmla="*/ 3575 h 94744"/>
                <a:gd name="connsiteX32" fmla="*/ 57204 w 112621"/>
                <a:gd name="connsiteY32" fmla="*/ 0 h 9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2621" h="94744">
                  <a:moveTo>
                    <a:pt x="109940" y="50054"/>
                  </a:moveTo>
                  <a:lnTo>
                    <a:pt x="112621" y="63461"/>
                  </a:lnTo>
                  <a:lnTo>
                    <a:pt x="109046" y="73293"/>
                  </a:lnTo>
                  <a:lnTo>
                    <a:pt x="88488" y="75975"/>
                  </a:lnTo>
                  <a:lnTo>
                    <a:pt x="80444" y="60780"/>
                  </a:lnTo>
                  <a:lnTo>
                    <a:pt x="85807" y="54523"/>
                  </a:lnTo>
                  <a:lnTo>
                    <a:pt x="92957" y="58992"/>
                  </a:lnTo>
                  <a:lnTo>
                    <a:pt x="109940" y="50054"/>
                  </a:lnTo>
                  <a:close/>
                  <a:moveTo>
                    <a:pt x="94745" y="81337"/>
                  </a:moveTo>
                  <a:lnTo>
                    <a:pt x="82231" y="86700"/>
                  </a:lnTo>
                  <a:lnTo>
                    <a:pt x="90276" y="94745"/>
                  </a:lnTo>
                  <a:lnTo>
                    <a:pt x="103683" y="89382"/>
                  </a:lnTo>
                  <a:lnTo>
                    <a:pt x="107258" y="80444"/>
                  </a:lnTo>
                  <a:lnTo>
                    <a:pt x="94745" y="81337"/>
                  </a:lnTo>
                  <a:close/>
                  <a:moveTo>
                    <a:pt x="50948" y="70612"/>
                  </a:moveTo>
                  <a:lnTo>
                    <a:pt x="53629" y="78656"/>
                  </a:lnTo>
                  <a:lnTo>
                    <a:pt x="67930" y="84913"/>
                  </a:lnTo>
                  <a:lnTo>
                    <a:pt x="70612" y="75975"/>
                  </a:lnTo>
                  <a:lnTo>
                    <a:pt x="65249" y="63461"/>
                  </a:lnTo>
                  <a:lnTo>
                    <a:pt x="50948" y="70612"/>
                  </a:lnTo>
                  <a:close/>
                  <a:moveTo>
                    <a:pt x="57204" y="0"/>
                  </a:moveTo>
                  <a:lnTo>
                    <a:pt x="35753" y="14301"/>
                  </a:lnTo>
                  <a:lnTo>
                    <a:pt x="22345" y="19664"/>
                  </a:lnTo>
                  <a:lnTo>
                    <a:pt x="11620" y="39328"/>
                  </a:lnTo>
                  <a:lnTo>
                    <a:pt x="0" y="58098"/>
                  </a:lnTo>
                  <a:lnTo>
                    <a:pt x="10726" y="72399"/>
                  </a:lnTo>
                  <a:lnTo>
                    <a:pt x="16982" y="86700"/>
                  </a:lnTo>
                  <a:lnTo>
                    <a:pt x="46479" y="87594"/>
                  </a:lnTo>
                  <a:lnTo>
                    <a:pt x="41116" y="62567"/>
                  </a:lnTo>
                  <a:lnTo>
                    <a:pt x="52735" y="47372"/>
                  </a:lnTo>
                  <a:lnTo>
                    <a:pt x="54523" y="22345"/>
                  </a:lnTo>
                  <a:lnTo>
                    <a:pt x="63461" y="3575"/>
                  </a:lnTo>
                  <a:lnTo>
                    <a:pt x="57204" y="0"/>
                  </a:lnTo>
                  <a:close/>
                </a:path>
              </a:pathLst>
            </a:custGeom>
            <a:grpFill/>
            <a:ln w="12700" cap="flat">
              <a:solidFill>
                <a:schemeClr val="bg1"/>
              </a:solidFill>
              <a:prstDash val="solid"/>
              <a:miter/>
            </a:ln>
          </p:spPr>
          <p:txBody>
            <a:bodyPr rtlCol="0" anchor="ctr"/>
            <a:lstStyle/>
            <a:p>
              <a:endParaRPr lang="en-AU"/>
            </a:p>
          </p:txBody>
        </p:sp>
        <p:sp>
          <p:nvSpPr>
            <p:cNvPr id="26255" name="Freeform: Shape 26254">
              <a:extLst>
                <a:ext uri="{FF2B5EF4-FFF2-40B4-BE49-F238E27FC236}">
                  <a16:creationId xmlns:a16="http://schemas.microsoft.com/office/drawing/2014/main" id="{94CCD948-3041-BD5C-9780-277EBEFEB261}"/>
                </a:ext>
              </a:extLst>
            </p:cNvPr>
            <p:cNvSpPr/>
            <p:nvPr/>
          </p:nvSpPr>
          <p:spPr>
            <a:xfrm>
              <a:off x="5991906" y="2650530"/>
              <a:ext cx="315517" cy="336969"/>
            </a:xfrm>
            <a:custGeom>
              <a:avLst/>
              <a:gdLst>
                <a:gd name="connsiteX0" fmla="*/ 315518 w 315517"/>
                <a:gd name="connsiteY0" fmla="*/ 221667 h 336969"/>
                <a:gd name="connsiteX1" fmla="*/ 312836 w 315517"/>
                <a:gd name="connsiteY1" fmla="*/ 234180 h 336969"/>
                <a:gd name="connsiteX2" fmla="*/ 301217 w 315517"/>
                <a:gd name="connsiteY2" fmla="*/ 225242 h 336969"/>
                <a:gd name="connsiteX3" fmla="*/ 279765 w 315517"/>
                <a:gd name="connsiteY3" fmla="*/ 217198 h 336969"/>
                <a:gd name="connsiteX4" fmla="*/ 269039 w 315517"/>
                <a:gd name="connsiteY4" fmla="*/ 239543 h 336969"/>
                <a:gd name="connsiteX5" fmla="*/ 277978 w 315517"/>
                <a:gd name="connsiteY5" fmla="*/ 257420 h 336969"/>
                <a:gd name="connsiteX6" fmla="*/ 270827 w 315517"/>
                <a:gd name="connsiteY6" fmla="*/ 269933 h 336969"/>
                <a:gd name="connsiteX7" fmla="*/ 267252 w 315517"/>
                <a:gd name="connsiteY7" fmla="*/ 286916 h 336969"/>
                <a:gd name="connsiteX8" fmla="*/ 245800 w 315517"/>
                <a:gd name="connsiteY8" fmla="*/ 297641 h 336969"/>
                <a:gd name="connsiteX9" fmla="*/ 252950 w 315517"/>
                <a:gd name="connsiteY9" fmla="*/ 269039 h 336969"/>
                <a:gd name="connsiteX10" fmla="*/ 246694 w 315517"/>
                <a:gd name="connsiteY10" fmla="*/ 229711 h 336969"/>
                <a:gd name="connsiteX11" fmla="*/ 223455 w 315517"/>
                <a:gd name="connsiteY11" fmla="*/ 221667 h 336969"/>
                <a:gd name="connsiteX12" fmla="*/ 210941 w 315517"/>
                <a:gd name="connsiteY12" fmla="*/ 207366 h 336969"/>
                <a:gd name="connsiteX13" fmla="*/ 185020 w 315517"/>
                <a:gd name="connsiteY13" fmla="*/ 187702 h 336969"/>
                <a:gd name="connsiteX14" fmla="*/ 156418 w 315517"/>
                <a:gd name="connsiteY14" fmla="*/ 180551 h 336969"/>
                <a:gd name="connsiteX15" fmla="*/ 105470 w 315517"/>
                <a:gd name="connsiteY15" fmla="*/ 132285 h 336969"/>
                <a:gd name="connsiteX16" fmla="*/ 92063 w 315517"/>
                <a:gd name="connsiteY16" fmla="*/ 107258 h 336969"/>
                <a:gd name="connsiteX17" fmla="*/ 63461 w 315517"/>
                <a:gd name="connsiteY17" fmla="*/ 87594 h 336969"/>
                <a:gd name="connsiteX18" fmla="*/ 50947 w 315517"/>
                <a:gd name="connsiteY18" fmla="*/ 89382 h 336969"/>
                <a:gd name="connsiteX19" fmla="*/ 32178 w 315517"/>
                <a:gd name="connsiteY19" fmla="*/ 107258 h 336969"/>
                <a:gd name="connsiteX20" fmla="*/ 23239 w 315517"/>
                <a:gd name="connsiteY20" fmla="*/ 108152 h 336969"/>
                <a:gd name="connsiteX21" fmla="*/ 23239 w 315517"/>
                <a:gd name="connsiteY21" fmla="*/ 108152 h 336969"/>
                <a:gd name="connsiteX22" fmla="*/ 24133 w 315517"/>
                <a:gd name="connsiteY22" fmla="*/ 99214 h 336969"/>
                <a:gd name="connsiteX23" fmla="*/ 4469 w 315517"/>
                <a:gd name="connsiteY23" fmla="*/ 94745 h 336969"/>
                <a:gd name="connsiteX24" fmla="*/ 2681 w 315517"/>
                <a:gd name="connsiteY24" fmla="*/ 87594 h 336969"/>
                <a:gd name="connsiteX25" fmla="*/ 8938 w 315517"/>
                <a:gd name="connsiteY25" fmla="*/ 77762 h 336969"/>
                <a:gd name="connsiteX26" fmla="*/ 0 w 315517"/>
                <a:gd name="connsiteY26" fmla="*/ 66143 h 336969"/>
                <a:gd name="connsiteX27" fmla="*/ 11620 w 315517"/>
                <a:gd name="connsiteY27" fmla="*/ 55417 h 336969"/>
                <a:gd name="connsiteX28" fmla="*/ 4469 w 315517"/>
                <a:gd name="connsiteY28" fmla="*/ 46479 h 336969"/>
                <a:gd name="connsiteX29" fmla="*/ 9832 w 315517"/>
                <a:gd name="connsiteY29" fmla="*/ 33071 h 336969"/>
                <a:gd name="connsiteX30" fmla="*/ 16089 w 315517"/>
                <a:gd name="connsiteY30" fmla="*/ 39328 h 336969"/>
                <a:gd name="connsiteX31" fmla="*/ 32178 w 315517"/>
                <a:gd name="connsiteY31" fmla="*/ 39328 h 336969"/>
                <a:gd name="connsiteX32" fmla="*/ 34859 w 315517"/>
                <a:gd name="connsiteY32" fmla="*/ 27708 h 336969"/>
                <a:gd name="connsiteX33" fmla="*/ 45585 w 315517"/>
                <a:gd name="connsiteY33" fmla="*/ 25027 h 336969"/>
                <a:gd name="connsiteX34" fmla="*/ 63461 w 315517"/>
                <a:gd name="connsiteY34" fmla="*/ 42009 h 336969"/>
                <a:gd name="connsiteX35" fmla="*/ 72399 w 315517"/>
                <a:gd name="connsiteY35" fmla="*/ 18770 h 336969"/>
                <a:gd name="connsiteX36" fmla="*/ 86700 w 315517"/>
                <a:gd name="connsiteY36" fmla="*/ 28602 h 336969"/>
                <a:gd name="connsiteX37" fmla="*/ 93851 w 315517"/>
                <a:gd name="connsiteY37" fmla="*/ 17876 h 336969"/>
                <a:gd name="connsiteX38" fmla="*/ 101001 w 315517"/>
                <a:gd name="connsiteY38" fmla="*/ 16983 h 336969"/>
                <a:gd name="connsiteX39" fmla="*/ 108152 w 315517"/>
                <a:gd name="connsiteY39" fmla="*/ 9832 h 336969"/>
                <a:gd name="connsiteX40" fmla="*/ 115302 w 315517"/>
                <a:gd name="connsiteY40" fmla="*/ 8938 h 336969"/>
                <a:gd name="connsiteX41" fmla="*/ 117090 w 315517"/>
                <a:gd name="connsiteY41" fmla="*/ 3575 h 336969"/>
                <a:gd name="connsiteX42" fmla="*/ 147480 w 315517"/>
                <a:gd name="connsiteY42" fmla="*/ 0 h 336969"/>
                <a:gd name="connsiteX43" fmla="*/ 156418 w 315517"/>
                <a:gd name="connsiteY43" fmla="*/ 11620 h 336969"/>
                <a:gd name="connsiteX44" fmla="*/ 170719 w 315517"/>
                <a:gd name="connsiteY44" fmla="*/ 15195 h 336969"/>
                <a:gd name="connsiteX45" fmla="*/ 183233 w 315517"/>
                <a:gd name="connsiteY45" fmla="*/ 33965 h 336969"/>
                <a:gd name="connsiteX46" fmla="*/ 184127 w 315517"/>
                <a:gd name="connsiteY46" fmla="*/ 46479 h 336969"/>
                <a:gd name="connsiteX47" fmla="*/ 168932 w 315517"/>
                <a:gd name="connsiteY47" fmla="*/ 53629 h 336969"/>
                <a:gd name="connsiteX48" fmla="*/ 150161 w 315517"/>
                <a:gd name="connsiteY48" fmla="*/ 56311 h 336969"/>
                <a:gd name="connsiteX49" fmla="*/ 154630 w 315517"/>
                <a:gd name="connsiteY49" fmla="*/ 71505 h 336969"/>
                <a:gd name="connsiteX50" fmla="*/ 148374 w 315517"/>
                <a:gd name="connsiteY50" fmla="*/ 81337 h 336969"/>
                <a:gd name="connsiteX51" fmla="*/ 153737 w 315517"/>
                <a:gd name="connsiteY51" fmla="*/ 93851 h 336969"/>
                <a:gd name="connsiteX52" fmla="*/ 186808 w 315517"/>
                <a:gd name="connsiteY52" fmla="*/ 122453 h 336969"/>
                <a:gd name="connsiteX53" fmla="*/ 191277 w 315517"/>
                <a:gd name="connsiteY53" fmla="*/ 141223 h 336969"/>
                <a:gd name="connsiteX54" fmla="*/ 226136 w 315517"/>
                <a:gd name="connsiteY54" fmla="*/ 170719 h 336969"/>
                <a:gd name="connsiteX55" fmla="*/ 249375 w 315517"/>
                <a:gd name="connsiteY55" fmla="*/ 172507 h 336969"/>
                <a:gd name="connsiteX56" fmla="*/ 249375 w 315517"/>
                <a:gd name="connsiteY56" fmla="*/ 184127 h 336969"/>
                <a:gd name="connsiteX57" fmla="*/ 287809 w 315517"/>
                <a:gd name="connsiteY57" fmla="*/ 200215 h 336969"/>
                <a:gd name="connsiteX58" fmla="*/ 315518 w 315517"/>
                <a:gd name="connsiteY58" fmla="*/ 221667 h 336969"/>
                <a:gd name="connsiteX59" fmla="*/ 228818 w 315517"/>
                <a:gd name="connsiteY59" fmla="*/ 293172 h 336969"/>
                <a:gd name="connsiteX60" fmla="*/ 210047 w 315517"/>
                <a:gd name="connsiteY60" fmla="*/ 301217 h 336969"/>
                <a:gd name="connsiteX61" fmla="*/ 194852 w 315517"/>
                <a:gd name="connsiteY61" fmla="*/ 299429 h 336969"/>
                <a:gd name="connsiteX62" fmla="*/ 157312 w 315517"/>
                <a:gd name="connsiteY62" fmla="*/ 298535 h 336969"/>
                <a:gd name="connsiteX63" fmla="*/ 199321 w 315517"/>
                <a:gd name="connsiteY63" fmla="*/ 322668 h 336969"/>
                <a:gd name="connsiteX64" fmla="*/ 213622 w 315517"/>
                <a:gd name="connsiteY64" fmla="*/ 333394 h 336969"/>
                <a:gd name="connsiteX65" fmla="*/ 223455 w 315517"/>
                <a:gd name="connsiteY65" fmla="*/ 336969 h 336969"/>
                <a:gd name="connsiteX66" fmla="*/ 230605 w 315517"/>
                <a:gd name="connsiteY66" fmla="*/ 326244 h 336969"/>
                <a:gd name="connsiteX67" fmla="*/ 230605 w 315517"/>
                <a:gd name="connsiteY67" fmla="*/ 305686 h 336969"/>
                <a:gd name="connsiteX68" fmla="*/ 241331 w 315517"/>
                <a:gd name="connsiteY68" fmla="*/ 288703 h 336969"/>
                <a:gd name="connsiteX69" fmla="*/ 228818 w 315517"/>
                <a:gd name="connsiteY69" fmla="*/ 293172 h 336969"/>
                <a:gd name="connsiteX70" fmla="*/ 72399 w 315517"/>
                <a:gd name="connsiteY70" fmla="*/ 196640 h 336969"/>
                <a:gd name="connsiteX71" fmla="*/ 46478 w 315517"/>
                <a:gd name="connsiteY71" fmla="*/ 204684 h 336969"/>
                <a:gd name="connsiteX72" fmla="*/ 50947 w 315517"/>
                <a:gd name="connsiteY72" fmla="*/ 225242 h 336969"/>
                <a:gd name="connsiteX73" fmla="*/ 50054 w 315517"/>
                <a:gd name="connsiteY73" fmla="*/ 265464 h 336969"/>
                <a:gd name="connsiteX74" fmla="*/ 61673 w 315517"/>
                <a:gd name="connsiteY74" fmla="*/ 266358 h 336969"/>
                <a:gd name="connsiteX75" fmla="*/ 73293 w 315517"/>
                <a:gd name="connsiteY75" fmla="*/ 258313 h 336969"/>
                <a:gd name="connsiteX76" fmla="*/ 77762 w 315517"/>
                <a:gd name="connsiteY76" fmla="*/ 258313 h 336969"/>
                <a:gd name="connsiteX77" fmla="*/ 77762 w 315517"/>
                <a:gd name="connsiteY77" fmla="*/ 214516 h 336969"/>
                <a:gd name="connsiteX78" fmla="*/ 72399 w 315517"/>
                <a:gd name="connsiteY78" fmla="*/ 196640 h 33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15517" h="336969">
                  <a:moveTo>
                    <a:pt x="315518" y="221667"/>
                  </a:moveTo>
                  <a:lnTo>
                    <a:pt x="312836" y="234180"/>
                  </a:lnTo>
                  <a:lnTo>
                    <a:pt x="301217" y="225242"/>
                  </a:lnTo>
                  <a:lnTo>
                    <a:pt x="279765" y="217198"/>
                  </a:lnTo>
                  <a:lnTo>
                    <a:pt x="269039" y="239543"/>
                  </a:lnTo>
                  <a:lnTo>
                    <a:pt x="277978" y="257420"/>
                  </a:lnTo>
                  <a:lnTo>
                    <a:pt x="270827" y="269933"/>
                  </a:lnTo>
                  <a:lnTo>
                    <a:pt x="267252" y="286916"/>
                  </a:lnTo>
                  <a:lnTo>
                    <a:pt x="245800" y="297641"/>
                  </a:lnTo>
                  <a:lnTo>
                    <a:pt x="252950" y="269039"/>
                  </a:lnTo>
                  <a:lnTo>
                    <a:pt x="246694" y="229711"/>
                  </a:lnTo>
                  <a:lnTo>
                    <a:pt x="223455" y="221667"/>
                  </a:lnTo>
                  <a:lnTo>
                    <a:pt x="210941" y="207366"/>
                  </a:lnTo>
                  <a:lnTo>
                    <a:pt x="185020" y="187702"/>
                  </a:lnTo>
                  <a:lnTo>
                    <a:pt x="156418" y="180551"/>
                  </a:lnTo>
                  <a:lnTo>
                    <a:pt x="105470" y="132285"/>
                  </a:lnTo>
                  <a:lnTo>
                    <a:pt x="92063" y="107258"/>
                  </a:lnTo>
                  <a:lnTo>
                    <a:pt x="63461" y="87594"/>
                  </a:lnTo>
                  <a:lnTo>
                    <a:pt x="50947" y="89382"/>
                  </a:lnTo>
                  <a:lnTo>
                    <a:pt x="32178" y="107258"/>
                  </a:lnTo>
                  <a:lnTo>
                    <a:pt x="23239" y="108152"/>
                  </a:lnTo>
                  <a:lnTo>
                    <a:pt x="23239" y="108152"/>
                  </a:lnTo>
                  <a:lnTo>
                    <a:pt x="24133" y="99214"/>
                  </a:lnTo>
                  <a:lnTo>
                    <a:pt x="4469" y="94745"/>
                  </a:lnTo>
                  <a:lnTo>
                    <a:pt x="2681" y="87594"/>
                  </a:lnTo>
                  <a:lnTo>
                    <a:pt x="8938" y="77762"/>
                  </a:lnTo>
                  <a:lnTo>
                    <a:pt x="0" y="66143"/>
                  </a:lnTo>
                  <a:lnTo>
                    <a:pt x="11620" y="55417"/>
                  </a:lnTo>
                  <a:lnTo>
                    <a:pt x="4469" y="46479"/>
                  </a:lnTo>
                  <a:lnTo>
                    <a:pt x="9832" y="33071"/>
                  </a:lnTo>
                  <a:lnTo>
                    <a:pt x="16089" y="39328"/>
                  </a:lnTo>
                  <a:lnTo>
                    <a:pt x="32178" y="39328"/>
                  </a:lnTo>
                  <a:lnTo>
                    <a:pt x="34859" y="27708"/>
                  </a:lnTo>
                  <a:lnTo>
                    <a:pt x="45585" y="25027"/>
                  </a:lnTo>
                  <a:lnTo>
                    <a:pt x="63461" y="42009"/>
                  </a:lnTo>
                  <a:lnTo>
                    <a:pt x="72399" y="18770"/>
                  </a:lnTo>
                  <a:lnTo>
                    <a:pt x="86700" y="28602"/>
                  </a:lnTo>
                  <a:lnTo>
                    <a:pt x="93851" y="17876"/>
                  </a:lnTo>
                  <a:lnTo>
                    <a:pt x="101001" y="16983"/>
                  </a:lnTo>
                  <a:lnTo>
                    <a:pt x="108152" y="9832"/>
                  </a:lnTo>
                  <a:lnTo>
                    <a:pt x="115302" y="8938"/>
                  </a:lnTo>
                  <a:lnTo>
                    <a:pt x="117090" y="3575"/>
                  </a:lnTo>
                  <a:lnTo>
                    <a:pt x="147480" y="0"/>
                  </a:lnTo>
                  <a:lnTo>
                    <a:pt x="156418" y="11620"/>
                  </a:lnTo>
                  <a:lnTo>
                    <a:pt x="170719" y="15195"/>
                  </a:lnTo>
                  <a:lnTo>
                    <a:pt x="183233" y="33965"/>
                  </a:lnTo>
                  <a:lnTo>
                    <a:pt x="184127" y="46479"/>
                  </a:lnTo>
                  <a:lnTo>
                    <a:pt x="168932" y="53629"/>
                  </a:lnTo>
                  <a:lnTo>
                    <a:pt x="150161" y="56311"/>
                  </a:lnTo>
                  <a:lnTo>
                    <a:pt x="154630" y="71505"/>
                  </a:lnTo>
                  <a:lnTo>
                    <a:pt x="148374" y="81337"/>
                  </a:lnTo>
                  <a:lnTo>
                    <a:pt x="153737" y="93851"/>
                  </a:lnTo>
                  <a:lnTo>
                    <a:pt x="186808" y="122453"/>
                  </a:lnTo>
                  <a:lnTo>
                    <a:pt x="191277" y="141223"/>
                  </a:lnTo>
                  <a:lnTo>
                    <a:pt x="226136" y="170719"/>
                  </a:lnTo>
                  <a:lnTo>
                    <a:pt x="249375" y="172507"/>
                  </a:lnTo>
                  <a:lnTo>
                    <a:pt x="249375" y="184127"/>
                  </a:lnTo>
                  <a:lnTo>
                    <a:pt x="287809" y="200215"/>
                  </a:lnTo>
                  <a:lnTo>
                    <a:pt x="315518" y="221667"/>
                  </a:lnTo>
                  <a:close/>
                  <a:moveTo>
                    <a:pt x="228818" y="293172"/>
                  </a:moveTo>
                  <a:lnTo>
                    <a:pt x="210047" y="301217"/>
                  </a:lnTo>
                  <a:lnTo>
                    <a:pt x="194852" y="299429"/>
                  </a:lnTo>
                  <a:lnTo>
                    <a:pt x="157312" y="298535"/>
                  </a:lnTo>
                  <a:lnTo>
                    <a:pt x="199321" y="322668"/>
                  </a:lnTo>
                  <a:lnTo>
                    <a:pt x="213622" y="333394"/>
                  </a:lnTo>
                  <a:lnTo>
                    <a:pt x="223455" y="336969"/>
                  </a:lnTo>
                  <a:lnTo>
                    <a:pt x="230605" y="326244"/>
                  </a:lnTo>
                  <a:lnTo>
                    <a:pt x="230605" y="305686"/>
                  </a:lnTo>
                  <a:lnTo>
                    <a:pt x="241331" y="288703"/>
                  </a:lnTo>
                  <a:lnTo>
                    <a:pt x="228818" y="293172"/>
                  </a:lnTo>
                  <a:close/>
                  <a:moveTo>
                    <a:pt x="72399" y="196640"/>
                  </a:moveTo>
                  <a:lnTo>
                    <a:pt x="46478" y="204684"/>
                  </a:lnTo>
                  <a:lnTo>
                    <a:pt x="50947" y="225242"/>
                  </a:lnTo>
                  <a:lnTo>
                    <a:pt x="50054" y="265464"/>
                  </a:lnTo>
                  <a:lnTo>
                    <a:pt x="61673" y="266358"/>
                  </a:lnTo>
                  <a:lnTo>
                    <a:pt x="73293" y="258313"/>
                  </a:lnTo>
                  <a:lnTo>
                    <a:pt x="77762" y="258313"/>
                  </a:lnTo>
                  <a:lnTo>
                    <a:pt x="77762" y="214516"/>
                  </a:lnTo>
                  <a:lnTo>
                    <a:pt x="72399" y="196640"/>
                  </a:lnTo>
                  <a:close/>
                </a:path>
              </a:pathLst>
            </a:custGeom>
            <a:grpFill/>
            <a:ln w="12700" cap="flat">
              <a:solidFill>
                <a:schemeClr val="bg1"/>
              </a:solidFill>
              <a:prstDash val="solid"/>
              <a:miter/>
            </a:ln>
          </p:spPr>
          <p:txBody>
            <a:bodyPr rtlCol="0" anchor="ctr"/>
            <a:lstStyle/>
            <a:p>
              <a:endParaRPr lang="en-AU"/>
            </a:p>
          </p:txBody>
        </p:sp>
        <p:sp>
          <p:nvSpPr>
            <p:cNvPr id="26256" name="Freeform: Shape 26255">
              <a:extLst>
                <a:ext uri="{FF2B5EF4-FFF2-40B4-BE49-F238E27FC236}">
                  <a16:creationId xmlns:a16="http://schemas.microsoft.com/office/drawing/2014/main" id="{CA77CB13-EB71-D301-AC81-E0B66A1CF172}"/>
                </a:ext>
              </a:extLst>
            </p:cNvPr>
            <p:cNvSpPr/>
            <p:nvPr/>
          </p:nvSpPr>
          <p:spPr>
            <a:xfrm>
              <a:off x="5693371" y="2519138"/>
              <a:ext cx="371828" cy="315517"/>
            </a:xfrm>
            <a:custGeom>
              <a:avLst/>
              <a:gdLst>
                <a:gd name="connsiteX0" fmla="*/ 371828 w 371828"/>
                <a:gd name="connsiteY0" fmla="*/ 270827 h 315517"/>
                <a:gd name="connsiteX1" fmla="*/ 370041 w 371828"/>
                <a:gd name="connsiteY1" fmla="*/ 300323 h 315517"/>
                <a:gd name="connsiteX2" fmla="*/ 362890 w 371828"/>
                <a:gd name="connsiteY2" fmla="*/ 315518 h 315517"/>
                <a:gd name="connsiteX3" fmla="*/ 351270 w 371828"/>
                <a:gd name="connsiteY3" fmla="*/ 296748 h 315517"/>
                <a:gd name="connsiteX4" fmla="*/ 350377 w 371828"/>
                <a:gd name="connsiteY4" fmla="*/ 283340 h 315517"/>
                <a:gd name="connsiteX5" fmla="*/ 371828 w 371828"/>
                <a:gd name="connsiteY5" fmla="*/ 270827 h 315517"/>
                <a:gd name="connsiteX6" fmla="*/ 312836 w 371828"/>
                <a:gd name="connsiteY6" fmla="*/ 66142 h 315517"/>
                <a:gd name="connsiteX7" fmla="*/ 295854 w 371828"/>
                <a:gd name="connsiteY7" fmla="*/ 51841 h 315517"/>
                <a:gd name="connsiteX8" fmla="*/ 270827 w 371828"/>
                <a:gd name="connsiteY8" fmla="*/ 49160 h 315517"/>
                <a:gd name="connsiteX9" fmla="*/ 249375 w 371828"/>
                <a:gd name="connsiteY9" fmla="*/ 35753 h 315517"/>
                <a:gd name="connsiteX10" fmla="*/ 233286 w 371828"/>
                <a:gd name="connsiteY10" fmla="*/ 24133 h 315517"/>
                <a:gd name="connsiteX11" fmla="*/ 224348 w 371828"/>
                <a:gd name="connsiteY11" fmla="*/ 22345 h 315517"/>
                <a:gd name="connsiteX12" fmla="*/ 217198 w 371828"/>
                <a:gd name="connsiteY12" fmla="*/ 15195 h 315517"/>
                <a:gd name="connsiteX13" fmla="*/ 205578 w 371828"/>
                <a:gd name="connsiteY13" fmla="*/ 11620 h 315517"/>
                <a:gd name="connsiteX14" fmla="*/ 199321 w 371828"/>
                <a:gd name="connsiteY14" fmla="*/ 0 h 315517"/>
                <a:gd name="connsiteX15" fmla="*/ 173401 w 371828"/>
                <a:gd name="connsiteY15" fmla="*/ 7151 h 315517"/>
                <a:gd name="connsiteX16" fmla="*/ 168038 w 371828"/>
                <a:gd name="connsiteY16" fmla="*/ 31284 h 315517"/>
                <a:gd name="connsiteX17" fmla="*/ 159100 w 371828"/>
                <a:gd name="connsiteY17" fmla="*/ 35753 h 315517"/>
                <a:gd name="connsiteX18" fmla="*/ 140329 w 371828"/>
                <a:gd name="connsiteY18" fmla="*/ 45585 h 315517"/>
                <a:gd name="connsiteX19" fmla="*/ 136754 w 371828"/>
                <a:gd name="connsiteY19" fmla="*/ 54523 h 315517"/>
                <a:gd name="connsiteX20" fmla="*/ 108152 w 371828"/>
                <a:gd name="connsiteY20" fmla="*/ 54523 h 315517"/>
                <a:gd name="connsiteX21" fmla="*/ 92063 w 371828"/>
                <a:gd name="connsiteY21" fmla="*/ 45585 h 315517"/>
                <a:gd name="connsiteX22" fmla="*/ 82231 w 371828"/>
                <a:gd name="connsiteY22" fmla="*/ 50054 h 315517"/>
                <a:gd name="connsiteX23" fmla="*/ 84913 w 371828"/>
                <a:gd name="connsiteY23" fmla="*/ 74187 h 315517"/>
                <a:gd name="connsiteX24" fmla="*/ 64355 w 371828"/>
                <a:gd name="connsiteY24" fmla="*/ 81337 h 315517"/>
                <a:gd name="connsiteX25" fmla="*/ 44691 w 371828"/>
                <a:gd name="connsiteY25" fmla="*/ 74187 h 315517"/>
                <a:gd name="connsiteX26" fmla="*/ 0 w 371828"/>
                <a:gd name="connsiteY26" fmla="*/ 80444 h 315517"/>
                <a:gd name="connsiteX27" fmla="*/ 8044 w 371828"/>
                <a:gd name="connsiteY27" fmla="*/ 102789 h 315517"/>
                <a:gd name="connsiteX28" fmla="*/ 49160 w 371828"/>
                <a:gd name="connsiteY28" fmla="*/ 111727 h 315517"/>
                <a:gd name="connsiteX29" fmla="*/ 72399 w 371828"/>
                <a:gd name="connsiteY29" fmla="*/ 139436 h 315517"/>
                <a:gd name="connsiteX30" fmla="*/ 96532 w 371828"/>
                <a:gd name="connsiteY30" fmla="*/ 185020 h 315517"/>
                <a:gd name="connsiteX31" fmla="*/ 75081 w 371828"/>
                <a:gd name="connsiteY31" fmla="*/ 256526 h 315517"/>
                <a:gd name="connsiteX32" fmla="*/ 118878 w 371828"/>
                <a:gd name="connsiteY32" fmla="*/ 277084 h 315517"/>
                <a:gd name="connsiteX33" fmla="*/ 137648 w 371828"/>
                <a:gd name="connsiteY33" fmla="*/ 271721 h 315517"/>
                <a:gd name="connsiteX34" fmla="*/ 151055 w 371828"/>
                <a:gd name="connsiteY34" fmla="*/ 275296 h 315517"/>
                <a:gd name="connsiteX35" fmla="*/ 170719 w 371828"/>
                <a:gd name="connsiteY35" fmla="*/ 286916 h 315517"/>
                <a:gd name="connsiteX36" fmla="*/ 200215 w 371828"/>
                <a:gd name="connsiteY36" fmla="*/ 286916 h 315517"/>
                <a:gd name="connsiteX37" fmla="*/ 200215 w 371828"/>
                <a:gd name="connsiteY37" fmla="*/ 267252 h 315517"/>
                <a:gd name="connsiteX38" fmla="*/ 218092 w 371828"/>
                <a:gd name="connsiteY38" fmla="*/ 253844 h 315517"/>
                <a:gd name="connsiteX39" fmla="*/ 238649 w 371828"/>
                <a:gd name="connsiteY39" fmla="*/ 251163 h 315517"/>
                <a:gd name="connsiteX40" fmla="*/ 291385 w 371828"/>
                <a:gd name="connsiteY40" fmla="*/ 261889 h 315517"/>
                <a:gd name="connsiteX41" fmla="*/ 313730 w 371828"/>
                <a:gd name="connsiteY41" fmla="*/ 240437 h 315517"/>
                <a:gd name="connsiteX42" fmla="*/ 319093 w 371828"/>
                <a:gd name="connsiteY42" fmla="*/ 241331 h 315517"/>
                <a:gd name="connsiteX43" fmla="*/ 319093 w 371828"/>
                <a:gd name="connsiteY43" fmla="*/ 241331 h 315517"/>
                <a:gd name="connsiteX44" fmla="*/ 319987 w 371828"/>
                <a:gd name="connsiteY44" fmla="*/ 232393 h 315517"/>
                <a:gd name="connsiteX45" fmla="*/ 300323 w 371828"/>
                <a:gd name="connsiteY45" fmla="*/ 227924 h 315517"/>
                <a:gd name="connsiteX46" fmla="*/ 298535 w 371828"/>
                <a:gd name="connsiteY46" fmla="*/ 220773 h 315517"/>
                <a:gd name="connsiteX47" fmla="*/ 304792 w 371828"/>
                <a:gd name="connsiteY47" fmla="*/ 210941 h 315517"/>
                <a:gd name="connsiteX48" fmla="*/ 295854 w 371828"/>
                <a:gd name="connsiteY48" fmla="*/ 199321 h 315517"/>
                <a:gd name="connsiteX49" fmla="*/ 307473 w 371828"/>
                <a:gd name="connsiteY49" fmla="*/ 188596 h 315517"/>
                <a:gd name="connsiteX50" fmla="*/ 300323 w 371828"/>
                <a:gd name="connsiteY50" fmla="*/ 179657 h 315517"/>
                <a:gd name="connsiteX51" fmla="*/ 305686 w 371828"/>
                <a:gd name="connsiteY51" fmla="*/ 166250 h 315517"/>
                <a:gd name="connsiteX52" fmla="*/ 300323 w 371828"/>
                <a:gd name="connsiteY52" fmla="*/ 156418 h 315517"/>
                <a:gd name="connsiteX53" fmla="*/ 281553 w 371828"/>
                <a:gd name="connsiteY53" fmla="*/ 163569 h 315517"/>
                <a:gd name="connsiteX54" fmla="*/ 278871 w 371828"/>
                <a:gd name="connsiteY54" fmla="*/ 154631 h 315517"/>
                <a:gd name="connsiteX55" fmla="*/ 289597 w 371828"/>
                <a:gd name="connsiteY55" fmla="*/ 145692 h 315517"/>
                <a:gd name="connsiteX56" fmla="*/ 303004 w 371828"/>
                <a:gd name="connsiteY56" fmla="*/ 136754 h 315517"/>
                <a:gd name="connsiteX57" fmla="*/ 305686 w 371828"/>
                <a:gd name="connsiteY57" fmla="*/ 124241 h 315517"/>
                <a:gd name="connsiteX58" fmla="*/ 323562 w 371828"/>
                <a:gd name="connsiteY58" fmla="*/ 119772 h 315517"/>
                <a:gd name="connsiteX59" fmla="*/ 319987 w 371828"/>
                <a:gd name="connsiteY59" fmla="*/ 102789 h 315517"/>
                <a:gd name="connsiteX60" fmla="*/ 332500 w 371828"/>
                <a:gd name="connsiteY60" fmla="*/ 69718 h 315517"/>
                <a:gd name="connsiteX61" fmla="*/ 312836 w 371828"/>
                <a:gd name="connsiteY61" fmla="*/ 66142 h 31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71828" h="315517">
                  <a:moveTo>
                    <a:pt x="371828" y="270827"/>
                  </a:moveTo>
                  <a:lnTo>
                    <a:pt x="370041" y="300323"/>
                  </a:lnTo>
                  <a:lnTo>
                    <a:pt x="362890" y="315518"/>
                  </a:lnTo>
                  <a:lnTo>
                    <a:pt x="351270" y="296748"/>
                  </a:lnTo>
                  <a:lnTo>
                    <a:pt x="350377" y="283340"/>
                  </a:lnTo>
                  <a:lnTo>
                    <a:pt x="371828" y="270827"/>
                  </a:lnTo>
                  <a:close/>
                  <a:moveTo>
                    <a:pt x="312836" y="66142"/>
                  </a:moveTo>
                  <a:lnTo>
                    <a:pt x="295854" y="51841"/>
                  </a:lnTo>
                  <a:lnTo>
                    <a:pt x="270827" y="49160"/>
                  </a:lnTo>
                  <a:lnTo>
                    <a:pt x="249375" y="35753"/>
                  </a:lnTo>
                  <a:lnTo>
                    <a:pt x="233286" y="24133"/>
                  </a:lnTo>
                  <a:lnTo>
                    <a:pt x="224348" y="22345"/>
                  </a:lnTo>
                  <a:lnTo>
                    <a:pt x="217198" y="15195"/>
                  </a:lnTo>
                  <a:lnTo>
                    <a:pt x="205578" y="11620"/>
                  </a:lnTo>
                  <a:lnTo>
                    <a:pt x="199321" y="0"/>
                  </a:lnTo>
                  <a:lnTo>
                    <a:pt x="173401" y="7151"/>
                  </a:lnTo>
                  <a:lnTo>
                    <a:pt x="168038" y="31284"/>
                  </a:lnTo>
                  <a:lnTo>
                    <a:pt x="159100" y="35753"/>
                  </a:lnTo>
                  <a:lnTo>
                    <a:pt x="140329" y="45585"/>
                  </a:lnTo>
                  <a:lnTo>
                    <a:pt x="136754" y="54523"/>
                  </a:lnTo>
                  <a:lnTo>
                    <a:pt x="108152" y="54523"/>
                  </a:lnTo>
                  <a:lnTo>
                    <a:pt x="92063" y="45585"/>
                  </a:lnTo>
                  <a:lnTo>
                    <a:pt x="82231" y="50054"/>
                  </a:lnTo>
                  <a:lnTo>
                    <a:pt x="84913" y="74187"/>
                  </a:lnTo>
                  <a:lnTo>
                    <a:pt x="64355" y="81337"/>
                  </a:lnTo>
                  <a:lnTo>
                    <a:pt x="44691" y="74187"/>
                  </a:lnTo>
                  <a:lnTo>
                    <a:pt x="0" y="80444"/>
                  </a:lnTo>
                  <a:lnTo>
                    <a:pt x="8044" y="102789"/>
                  </a:lnTo>
                  <a:lnTo>
                    <a:pt x="49160" y="111727"/>
                  </a:lnTo>
                  <a:lnTo>
                    <a:pt x="72399" y="139436"/>
                  </a:lnTo>
                  <a:lnTo>
                    <a:pt x="96532" y="185020"/>
                  </a:lnTo>
                  <a:lnTo>
                    <a:pt x="75081" y="256526"/>
                  </a:lnTo>
                  <a:lnTo>
                    <a:pt x="118878" y="277084"/>
                  </a:lnTo>
                  <a:lnTo>
                    <a:pt x="137648" y="271721"/>
                  </a:lnTo>
                  <a:lnTo>
                    <a:pt x="151055" y="275296"/>
                  </a:lnTo>
                  <a:lnTo>
                    <a:pt x="170719" y="286916"/>
                  </a:lnTo>
                  <a:lnTo>
                    <a:pt x="200215" y="286916"/>
                  </a:lnTo>
                  <a:lnTo>
                    <a:pt x="200215" y="267252"/>
                  </a:lnTo>
                  <a:lnTo>
                    <a:pt x="218092" y="253844"/>
                  </a:lnTo>
                  <a:lnTo>
                    <a:pt x="238649" y="251163"/>
                  </a:lnTo>
                  <a:lnTo>
                    <a:pt x="291385" y="261889"/>
                  </a:lnTo>
                  <a:lnTo>
                    <a:pt x="313730" y="240437"/>
                  </a:lnTo>
                  <a:lnTo>
                    <a:pt x="319093" y="241331"/>
                  </a:lnTo>
                  <a:lnTo>
                    <a:pt x="319093" y="241331"/>
                  </a:lnTo>
                  <a:lnTo>
                    <a:pt x="319987" y="232393"/>
                  </a:lnTo>
                  <a:lnTo>
                    <a:pt x="300323" y="227924"/>
                  </a:lnTo>
                  <a:lnTo>
                    <a:pt x="298535" y="220773"/>
                  </a:lnTo>
                  <a:lnTo>
                    <a:pt x="304792" y="210941"/>
                  </a:lnTo>
                  <a:lnTo>
                    <a:pt x="295854" y="199321"/>
                  </a:lnTo>
                  <a:lnTo>
                    <a:pt x="307473" y="188596"/>
                  </a:lnTo>
                  <a:lnTo>
                    <a:pt x="300323" y="179657"/>
                  </a:lnTo>
                  <a:lnTo>
                    <a:pt x="305686" y="166250"/>
                  </a:lnTo>
                  <a:lnTo>
                    <a:pt x="300323" y="156418"/>
                  </a:lnTo>
                  <a:lnTo>
                    <a:pt x="281553" y="163569"/>
                  </a:lnTo>
                  <a:lnTo>
                    <a:pt x="278871" y="154631"/>
                  </a:lnTo>
                  <a:lnTo>
                    <a:pt x="289597" y="145692"/>
                  </a:lnTo>
                  <a:lnTo>
                    <a:pt x="303004" y="136754"/>
                  </a:lnTo>
                  <a:lnTo>
                    <a:pt x="305686" y="124241"/>
                  </a:lnTo>
                  <a:lnTo>
                    <a:pt x="323562" y="119772"/>
                  </a:lnTo>
                  <a:lnTo>
                    <a:pt x="319987" y="102789"/>
                  </a:lnTo>
                  <a:lnTo>
                    <a:pt x="332500" y="69718"/>
                  </a:lnTo>
                  <a:lnTo>
                    <a:pt x="312836" y="66142"/>
                  </a:lnTo>
                  <a:close/>
                </a:path>
              </a:pathLst>
            </a:custGeom>
            <a:grpFill/>
            <a:ln w="12700" cap="flat">
              <a:solidFill>
                <a:schemeClr val="bg1"/>
              </a:solidFill>
              <a:prstDash val="solid"/>
              <a:miter/>
            </a:ln>
          </p:spPr>
          <p:txBody>
            <a:bodyPr rtlCol="0" anchor="ctr"/>
            <a:lstStyle/>
            <a:p>
              <a:endParaRPr lang="en-AU"/>
            </a:p>
          </p:txBody>
        </p:sp>
        <p:sp>
          <p:nvSpPr>
            <p:cNvPr id="26257" name="Freeform: Shape 26256">
              <a:extLst>
                <a:ext uri="{FF2B5EF4-FFF2-40B4-BE49-F238E27FC236}">
                  <a16:creationId xmlns:a16="http://schemas.microsoft.com/office/drawing/2014/main" id="{83554BE4-0804-42DB-78BA-B963EB61AA71}"/>
                </a:ext>
              </a:extLst>
            </p:cNvPr>
            <p:cNvSpPr/>
            <p:nvPr/>
          </p:nvSpPr>
          <p:spPr>
            <a:xfrm>
              <a:off x="5900737" y="2445845"/>
              <a:ext cx="109045" cy="85806"/>
            </a:xfrm>
            <a:custGeom>
              <a:avLst/>
              <a:gdLst>
                <a:gd name="connsiteX0" fmla="*/ 105471 w 109045"/>
                <a:gd name="connsiteY0" fmla="*/ 0 h 85806"/>
                <a:gd name="connsiteX1" fmla="*/ 109046 w 109045"/>
                <a:gd name="connsiteY1" fmla="*/ 13407 h 85806"/>
                <a:gd name="connsiteX2" fmla="*/ 95639 w 109045"/>
                <a:gd name="connsiteY2" fmla="*/ 27708 h 85806"/>
                <a:gd name="connsiteX3" fmla="*/ 101002 w 109045"/>
                <a:gd name="connsiteY3" fmla="*/ 34859 h 85806"/>
                <a:gd name="connsiteX4" fmla="*/ 92063 w 109045"/>
                <a:gd name="connsiteY4" fmla="*/ 45585 h 85806"/>
                <a:gd name="connsiteX5" fmla="*/ 83125 w 109045"/>
                <a:gd name="connsiteY5" fmla="*/ 48266 h 85806"/>
                <a:gd name="connsiteX6" fmla="*/ 75975 w 109045"/>
                <a:gd name="connsiteY6" fmla="*/ 52735 h 85806"/>
                <a:gd name="connsiteX7" fmla="*/ 82231 w 109045"/>
                <a:gd name="connsiteY7" fmla="*/ 64355 h 85806"/>
                <a:gd name="connsiteX8" fmla="*/ 80444 w 109045"/>
                <a:gd name="connsiteY8" fmla="*/ 69718 h 85806"/>
                <a:gd name="connsiteX9" fmla="*/ 80444 w 109045"/>
                <a:gd name="connsiteY9" fmla="*/ 85807 h 85806"/>
                <a:gd name="connsiteX10" fmla="*/ 58992 w 109045"/>
                <a:gd name="connsiteY10" fmla="*/ 85807 h 85806"/>
                <a:gd name="connsiteX11" fmla="*/ 64355 w 109045"/>
                <a:gd name="connsiteY11" fmla="*/ 76868 h 85806"/>
                <a:gd name="connsiteX12" fmla="*/ 47373 w 109045"/>
                <a:gd name="connsiteY12" fmla="*/ 63461 h 85806"/>
                <a:gd name="connsiteX13" fmla="*/ 35753 w 109045"/>
                <a:gd name="connsiteY13" fmla="*/ 64355 h 85806"/>
                <a:gd name="connsiteX14" fmla="*/ 23239 w 109045"/>
                <a:gd name="connsiteY14" fmla="*/ 75081 h 85806"/>
                <a:gd name="connsiteX15" fmla="*/ 3575 w 109045"/>
                <a:gd name="connsiteY15" fmla="*/ 74187 h 85806"/>
                <a:gd name="connsiteX16" fmla="*/ 0 w 109045"/>
                <a:gd name="connsiteY16" fmla="*/ 67930 h 85806"/>
                <a:gd name="connsiteX17" fmla="*/ 33071 w 109045"/>
                <a:gd name="connsiteY17" fmla="*/ 43797 h 85806"/>
                <a:gd name="connsiteX18" fmla="*/ 44691 w 109045"/>
                <a:gd name="connsiteY18" fmla="*/ 16089 h 85806"/>
                <a:gd name="connsiteX19" fmla="*/ 60780 w 109045"/>
                <a:gd name="connsiteY19" fmla="*/ 15195 h 85806"/>
                <a:gd name="connsiteX20" fmla="*/ 79550 w 109045"/>
                <a:gd name="connsiteY20" fmla="*/ 3575 h 85806"/>
                <a:gd name="connsiteX21" fmla="*/ 103683 w 109045"/>
                <a:gd name="connsiteY21" fmla="*/ 4469 h 85806"/>
                <a:gd name="connsiteX22" fmla="*/ 105471 w 109045"/>
                <a:gd name="connsiteY22" fmla="*/ 0 h 8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045" h="85806">
                  <a:moveTo>
                    <a:pt x="105471" y="0"/>
                  </a:moveTo>
                  <a:lnTo>
                    <a:pt x="109046" y="13407"/>
                  </a:lnTo>
                  <a:lnTo>
                    <a:pt x="95639" y="27708"/>
                  </a:lnTo>
                  <a:lnTo>
                    <a:pt x="101002" y="34859"/>
                  </a:lnTo>
                  <a:lnTo>
                    <a:pt x="92063" y="45585"/>
                  </a:lnTo>
                  <a:lnTo>
                    <a:pt x="83125" y="48266"/>
                  </a:lnTo>
                  <a:lnTo>
                    <a:pt x="75975" y="52735"/>
                  </a:lnTo>
                  <a:lnTo>
                    <a:pt x="82231" y="64355"/>
                  </a:lnTo>
                  <a:lnTo>
                    <a:pt x="80444" y="69718"/>
                  </a:lnTo>
                  <a:lnTo>
                    <a:pt x="80444" y="85807"/>
                  </a:lnTo>
                  <a:lnTo>
                    <a:pt x="58992" y="85807"/>
                  </a:lnTo>
                  <a:lnTo>
                    <a:pt x="64355" y="76868"/>
                  </a:lnTo>
                  <a:lnTo>
                    <a:pt x="47373" y="63461"/>
                  </a:lnTo>
                  <a:lnTo>
                    <a:pt x="35753" y="64355"/>
                  </a:lnTo>
                  <a:lnTo>
                    <a:pt x="23239" y="75081"/>
                  </a:lnTo>
                  <a:lnTo>
                    <a:pt x="3575" y="74187"/>
                  </a:lnTo>
                  <a:lnTo>
                    <a:pt x="0" y="67930"/>
                  </a:lnTo>
                  <a:lnTo>
                    <a:pt x="33071" y="43797"/>
                  </a:lnTo>
                  <a:lnTo>
                    <a:pt x="44691" y="16089"/>
                  </a:lnTo>
                  <a:lnTo>
                    <a:pt x="60780" y="15195"/>
                  </a:lnTo>
                  <a:lnTo>
                    <a:pt x="79550" y="3575"/>
                  </a:lnTo>
                  <a:lnTo>
                    <a:pt x="103683" y="4469"/>
                  </a:lnTo>
                  <a:lnTo>
                    <a:pt x="105471" y="0"/>
                  </a:lnTo>
                  <a:close/>
                </a:path>
              </a:pathLst>
            </a:custGeom>
            <a:grpFill/>
            <a:ln w="12700" cap="flat">
              <a:solidFill>
                <a:schemeClr val="bg1"/>
              </a:solidFill>
              <a:prstDash val="solid"/>
              <a:miter/>
            </a:ln>
          </p:spPr>
          <p:txBody>
            <a:bodyPr rtlCol="0" anchor="ctr"/>
            <a:lstStyle/>
            <a:p>
              <a:endParaRPr lang="en-AU"/>
            </a:p>
          </p:txBody>
        </p:sp>
        <p:sp>
          <p:nvSpPr>
            <p:cNvPr id="26258" name="Freeform: Shape 26257">
              <a:extLst>
                <a:ext uri="{FF2B5EF4-FFF2-40B4-BE49-F238E27FC236}">
                  <a16:creationId xmlns:a16="http://schemas.microsoft.com/office/drawing/2014/main" id="{566BF6DF-9CD0-3CB4-FD82-72583EB2097A}"/>
                </a:ext>
              </a:extLst>
            </p:cNvPr>
            <p:cNvSpPr/>
            <p:nvPr/>
          </p:nvSpPr>
          <p:spPr>
            <a:xfrm>
              <a:off x="5962410" y="2552210"/>
              <a:ext cx="27708" cy="19663"/>
            </a:xfrm>
            <a:custGeom>
              <a:avLst/>
              <a:gdLst>
                <a:gd name="connsiteX0" fmla="*/ 21452 w 27708"/>
                <a:gd name="connsiteY0" fmla="*/ 0 h 19663"/>
                <a:gd name="connsiteX1" fmla="*/ 27708 w 27708"/>
                <a:gd name="connsiteY1" fmla="*/ 9832 h 19663"/>
                <a:gd name="connsiteX2" fmla="*/ 26815 w 27708"/>
                <a:gd name="connsiteY2" fmla="*/ 19664 h 19663"/>
                <a:gd name="connsiteX3" fmla="*/ 1788 w 27708"/>
                <a:gd name="connsiteY3" fmla="*/ 16983 h 19663"/>
                <a:gd name="connsiteX4" fmla="*/ 0 w 27708"/>
                <a:gd name="connsiteY4" fmla="*/ 3575 h 19663"/>
                <a:gd name="connsiteX5" fmla="*/ 7151 w 27708"/>
                <a:gd name="connsiteY5" fmla="*/ 0 h 19663"/>
                <a:gd name="connsiteX6" fmla="*/ 21452 w 27708"/>
                <a:gd name="connsiteY6" fmla="*/ 0 h 1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08" h="19663">
                  <a:moveTo>
                    <a:pt x="21452" y="0"/>
                  </a:moveTo>
                  <a:lnTo>
                    <a:pt x="27708" y="9832"/>
                  </a:lnTo>
                  <a:lnTo>
                    <a:pt x="26815" y="19664"/>
                  </a:lnTo>
                  <a:lnTo>
                    <a:pt x="1788" y="16983"/>
                  </a:lnTo>
                  <a:lnTo>
                    <a:pt x="0" y="3575"/>
                  </a:lnTo>
                  <a:lnTo>
                    <a:pt x="7151" y="0"/>
                  </a:lnTo>
                  <a:lnTo>
                    <a:pt x="21452" y="0"/>
                  </a:lnTo>
                  <a:close/>
                </a:path>
              </a:pathLst>
            </a:custGeom>
            <a:grpFill/>
            <a:ln w="12700" cap="flat">
              <a:solidFill>
                <a:schemeClr val="bg1"/>
              </a:solidFill>
              <a:prstDash val="solid"/>
              <a:miter/>
            </a:ln>
          </p:spPr>
          <p:txBody>
            <a:bodyPr rtlCol="0" anchor="ctr"/>
            <a:lstStyle/>
            <a:p>
              <a:endParaRPr lang="en-AU"/>
            </a:p>
          </p:txBody>
        </p:sp>
        <p:sp>
          <p:nvSpPr>
            <p:cNvPr id="26259" name="Freeform: Shape 26258">
              <a:extLst>
                <a:ext uri="{FF2B5EF4-FFF2-40B4-BE49-F238E27FC236}">
                  <a16:creationId xmlns:a16="http://schemas.microsoft.com/office/drawing/2014/main" id="{A67EB761-EC57-7AF3-9E30-346C75A7C35C}"/>
                </a:ext>
              </a:extLst>
            </p:cNvPr>
            <p:cNvSpPr/>
            <p:nvPr/>
          </p:nvSpPr>
          <p:spPr>
            <a:xfrm>
              <a:off x="5891799" y="2509306"/>
              <a:ext cx="92063" cy="59885"/>
            </a:xfrm>
            <a:custGeom>
              <a:avLst/>
              <a:gdLst>
                <a:gd name="connsiteX0" fmla="*/ 89382 w 92063"/>
                <a:gd name="connsiteY0" fmla="*/ 22345 h 59885"/>
                <a:gd name="connsiteX1" fmla="*/ 92063 w 92063"/>
                <a:gd name="connsiteY1" fmla="*/ 42903 h 59885"/>
                <a:gd name="connsiteX2" fmla="*/ 77762 w 92063"/>
                <a:gd name="connsiteY2" fmla="*/ 42903 h 59885"/>
                <a:gd name="connsiteX3" fmla="*/ 70612 w 92063"/>
                <a:gd name="connsiteY3" fmla="*/ 46479 h 59885"/>
                <a:gd name="connsiteX4" fmla="*/ 72399 w 92063"/>
                <a:gd name="connsiteY4" fmla="*/ 59886 h 59885"/>
                <a:gd name="connsiteX5" fmla="*/ 50948 w 92063"/>
                <a:gd name="connsiteY5" fmla="*/ 46479 h 59885"/>
                <a:gd name="connsiteX6" fmla="*/ 34859 w 92063"/>
                <a:gd name="connsiteY6" fmla="*/ 34859 h 59885"/>
                <a:gd name="connsiteX7" fmla="*/ 25027 w 92063"/>
                <a:gd name="connsiteY7" fmla="*/ 33071 h 59885"/>
                <a:gd name="connsiteX8" fmla="*/ 17876 w 92063"/>
                <a:gd name="connsiteY8" fmla="*/ 25921 h 59885"/>
                <a:gd name="connsiteX9" fmla="*/ 6257 w 92063"/>
                <a:gd name="connsiteY9" fmla="*/ 22345 h 59885"/>
                <a:gd name="connsiteX10" fmla="*/ 0 w 92063"/>
                <a:gd name="connsiteY10" fmla="*/ 10726 h 59885"/>
                <a:gd name="connsiteX11" fmla="*/ 8938 w 92063"/>
                <a:gd name="connsiteY11" fmla="*/ 4469 h 59885"/>
                <a:gd name="connsiteX12" fmla="*/ 12513 w 92063"/>
                <a:gd name="connsiteY12" fmla="*/ 10726 h 59885"/>
                <a:gd name="connsiteX13" fmla="*/ 32178 w 92063"/>
                <a:gd name="connsiteY13" fmla="*/ 11620 h 59885"/>
                <a:gd name="connsiteX14" fmla="*/ 44691 w 92063"/>
                <a:gd name="connsiteY14" fmla="*/ 894 h 59885"/>
                <a:gd name="connsiteX15" fmla="*/ 56311 w 92063"/>
                <a:gd name="connsiteY15" fmla="*/ 0 h 59885"/>
                <a:gd name="connsiteX16" fmla="*/ 73293 w 92063"/>
                <a:gd name="connsiteY16" fmla="*/ 13407 h 59885"/>
                <a:gd name="connsiteX17" fmla="*/ 67930 w 92063"/>
                <a:gd name="connsiteY17" fmla="*/ 22345 h 59885"/>
                <a:gd name="connsiteX18" fmla="*/ 89382 w 92063"/>
                <a:gd name="connsiteY18" fmla="*/ 22345 h 59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2063" h="59885">
                  <a:moveTo>
                    <a:pt x="89382" y="22345"/>
                  </a:moveTo>
                  <a:lnTo>
                    <a:pt x="92063" y="42903"/>
                  </a:lnTo>
                  <a:lnTo>
                    <a:pt x="77762" y="42903"/>
                  </a:lnTo>
                  <a:lnTo>
                    <a:pt x="70612" y="46479"/>
                  </a:lnTo>
                  <a:lnTo>
                    <a:pt x="72399" y="59886"/>
                  </a:lnTo>
                  <a:lnTo>
                    <a:pt x="50948" y="46479"/>
                  </a:lnTo>
                  <a:lnTo>
                    <a:pt x="34859" y="34859"/>
                  </a:lnTo>
                  <a:lnTo>
                    <a:pt x="25027" y="33071"/>
                  </a:lnTo>
                  <a:lnTo>
                    <a:pt x="17876" y="25921"/>
                  </a:lnTo>
                  <a:lnTo>
                    <a:pt x="6257" y="22345"/>
                  </a:lnTo>
                  <a:lnTo>
                    <a:pt x="0" y="10726"/>
                  </a:lnTo>
                  <a:lnTo>
                    <a:pt x="8938" y="4469"/>
                  </a:lnTo>
                  <a:lnTo>
                    <a:pt x="12513" y="10726"/>
                  </a:lnTo>
                  <a:lnTo>
                    <a:pt x="32178" y="11620"/>
                  </a:lnTo>
                  <a:lnTo>
                    <a:pt x="44691" y="894"/>
                  </a:lnTo>
                  <a:lnTo>
                    <a:pt x="56311" y="0"/>
                  </a:lnTo>
                  <a:lnTo>
                    <a:pt x="73293" y="13407"/>
                  </a:lnTo>
                  <a:lnTo>
                    <a:pt x="67930" y="22345"/>
                  </a:lnTo>
                  <a:lnTo>
                    <a:pt x="89382" y="22345"/>
                  </a:lnTo>
                  <a:close/>
                </a:path>
              </a:pathLst>
            </a:custGeom>
            <a:grpFill/>
            <a:ln w="12700" cap="flat">
              <a:solidFill>
                <a:schemeClr val="bg1"/>
              </a:solidFill>
              <a:prstDash val="solid"/>
              <a:miter/>
            </a:ln>
          </p:spPr>
          <p:txBody>
            <a:bodyPr rtlCol="0" anchor="ctr"/>
            <a:lstStyle/>
            <a:p>
              <a:endParaRPr lang="en-AU"/>
            </a:p>
          </p:txBody>
        </p:sp>
        <p:sp>
          <p:nvSpPr>
            <p:cNvPr id="26260" name="Freeform: Shape 26259">
              <a:extLst>
                <a:ext uri="{FF2B5EF4-FFF2-40B4-BE49-F238E27FC236}">
                  <a16:creationId xmlns:a16="http://schemas.microsoft.com/office/drawing/2014/main" id="{7AA856B4-D93F-5C28-F9BC-C77CB37AF29B}"/>
                </a:ext>
              </a:extLst>
            </p:cNvPr>
            <p:cNvSpPr/>
            <p:nvPr/>
          </p:nvSpPr>
          <p:spPr>
            <a:xfrm>
              <a:off x="5571812" y="2764938"/>
              <a:ext cx="322668" cy="244906"/>
            </a:xfrm>
            <a:custGeom>
              <a:avLst/>
              <a:gdLst>
                <a:gd name="connsiteX0" fmla="*/ 322668 w 322668"/>
                <a:gd name="connsiteY0" fmla="*/ 39328 h 244906"/>
                <a:gd name="connsiteX1" fmla="*/ 322668 w 322668"/>
                <a:gd name="connsiteY1" fmla="*/ 54523 h 244906"/>
                <a:gd name="connsiteX2" fmla="*/ 286022 w 322668"/>
                <a:gd name="connsiteY2" fmla="*/ 82231 h 244906"/>
                <a:gd name="connsiteX3" fmla="*/ 263676 w 322668"/>
                <a:gd name="connsiteY3" fmla="*/ 89382 h 244906"/>
                <a:gd name="connsiteX4" fmla="*/ 223455 w 322668"/>
                <a:gd name="connsiteY4" fmla="*/ 142117 h 244906"/>
                <a:gd name="connsiteX5" fmla="*/ 230605 w 322668"/>
                <a:gd name="connsiteY5" fmla="*/ 163569 h 244906"/>
                <a:gd name="connsiteX6" fmla="*/ 211835 w 322668"/>
                <a:gd name="connsiteY6" fmla="*/ 180551 h 244906"/>
                <a:gd name="connsiteX7" fmla="*/ 210941 w 322668"/>
                <a:gd name="connsiteY7" fmla="*/ 195746 h 244906"/>
                <a:gd name="connsiteX8" fmla="*/ 174295 w 322668"/>
                <a:gd name="connsiteY8" fmla="*/ 226136 h 244906"/>
                <a:gd name="connsiteX9" fmla="*/ 117090 w 322668"/>
                <a:gd name="connsiteY9" fmla="*/ 230605 h 244906"/>
                <a:gd name="connsiteX10" fmla="*/ 101001 w 322668"/>
                <a:gd name="connsiteY10" fmla="*/ 242225 h 244906"/>
                <a:gd name="connsiteX11" fmla="*/ 88488 w 322668"/>
                <a:gd name="connsiteY11" fmla="*/ 241331 h 244906"/>
                <a:gd name="connsiteX12" fmla="*/ 73293 w 322668"/>
                <a:gd name="connsiteY12" fmla="*/ 244906 h 244906"/>
                <a:gd name="connsiteX13" fmla="*/ 50054 w 322668"/>
                <a:gd name="connsiteY13" fmla="*/ 215410 h 244906"/>
                <a:gd name="connsiteX14" fmla="*/ 28602 w 322668"/>
                <a:gd name="connsiteY14" fmla="*/ 212729 h 244906"/>
                <a:gd name="connsiteX15" fmla="*/ 25921 w 322668"/>
                <a:gd name="connsiteY15" fmla="*/ 193959 h 244906"/>
                <a:gd name="connsiteX16" fmla="*/ 39328 w 322668"/>
                <a:gd name="connsiteY16" fmla="*/ 177870 h 244906"/>
                <a:gd name="connsiteX17" fmla="*/ 34859 w 322668"/>
                <a:gd name="connsiteY17" fmla="*/ 168932 h 244906"/>
                <a:gd name="connsiteX18" fmla="*/ 44691 w 322668"/>
                <a:gd name="connsiteY18" fmla="*/ 146586 h 244906"/>
                <a:gd name="connsiteX19" fmla="*/ 35753 w 322668"/>
                <a:gd name="connsiteY19" fmla="*/ 131391 h 244906"/>
                <a:gd name="connsiteX20" fmla="*/ 49160 w 322668"/>
                <a:gd name="connsiteY20" fmla="*/ 124241 h 244906"/>
                <a:gd name="connsiteX21" fmla="*/ 46478 w 322668"/>
                <a:gd name="connsiteY21" fmla="*/ 114409 h 244906"/>
                <a:gd name="connsiteX22" fmla="*/ 57204 w 322668"/>
                <a:gd name="connsiteY22" fmla="*/ 106364 h 244906"/>
                <a:gd name="connsiteX23" fmla="*/ 56310 w 322668"/>
                <a:gd name="connsiteY23" fmla="*/ 81337 h 244906"/>
                <a:gd name="connsiteX24" fmla="*/ 67036 w 322668"/>
                <a:gd name="connsiteY24" fmla="*/ 75081 h 244906"/>
                <a:gd name="connsiteX25" fmla="*/ 69718 w 322668"/>
                <a:gd name="connsiteY25" fmla="*/ 66142 h 244906"/>
                <a:gd name="connsiteX26" fmla="*/ 54523 w 322668"/>
                <a:gd name="connsiteY26" fmla="*/ 56311 h 244906"/>
                <a:gd name="connsiteX27" fmla="*/ 28602 w 322668"/>
                <a:gd name="connsiteY27" fmla="*/ 58992 h 244906"/>
                <a:gd name="connsiteX28" fmla="*/ 16089 w 322668"/>
                <a:gd name="connsiteY28" fmla="*/ 51841 h 244906"/>
                <a:gd name="connsiteX29" fmla="*/ 0 w 322668"/>
                <a:gd name="connsiteY29" fmla="*/ 54523 h 244906"/>
                <a:gd name="connsiteX30" fmla="*/ 3575 w 322668"/>
                <a:gd name="connsiteY30" fmla="*/ 39328 h 244906"/>
                <a:gd name="connsiteX31" fmla="*/ 894 w 322668"/>
                <a:gd name="connsiteY31" fmla="*/ 18770 h 244906"/>
                <a:gd name="connsiteX32" fmla="*/ 17876 w 322668"/>
                <a:gd name="connsiteY32" fmla="*/ 9832 h 244906"/>
                <a:gd name="connsiteX33" fmla="*/ 26815 w 322668"/>
                <a:gd name="connsiteY33" fmla="*/ 0 h 244906"/>
                <a:gd name="connsiteX34" fmla="*/ 51841 w 322668"/>
                <a:gd name="connsiteY34" fmla="*/ 4469 h 244906"/>
                <a:gd name="connsiteX35" fmla="*/ 197534 w 322668"/>
                <a:gd name="connsiteY35" fmla="*/ 9832 h 244906"/>
                <a:gd name="connsiteX36" fmla="*/ 241331 w 322668"/>
                <a:gd name="connsiteY36" fmla="*/ 30390 h 244906"/>
                <a:gd name="connsiteX37" fmla="*/ 260101 w 322668"/>
                <a:gd name="connsiteY37" fmla="*/ 25027 h 244906"/>
                <a:gd name="connsiteX38" fmla="*/ 273508 w 322668"/>
                <a:gd name="connsiteY38" fmla="*/ 28602 h 244906"/>
                <a:gd name="connsiteX39" fmla="*/ 293172 w 322668"/>
                <a:gd name="connsiteY39" fmla="*/ 40222 h 244906"/>
                <a:gd name="connsiteX40" fmla="*/ 322668 w 322668"/>
                <a:gd name="connsiteY40" fmla="*/ 39328 h 244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2668" h="244906">
                  <a:moveTo>
                    <a:pt x="322668" y="39328"/>
                  </a:moveTo>
                  <a:lnTo>
                    <a:pt x="322668" y="54523"/>
                  </a:lnTo>
                  <a:lnTo>
                    <a:pt x="286022" y="82231"/>
                  </a:lnTo>
                  <a:lnTo>
                    <a:pt x="263676" y="89382"/>
                  </a:lnTo>
                  <a:lnTo>
                    <a:pt x="223455" y="142117"/>
                  </a:lnTo>
                  <a:lnTo>
                    <a:pt x="230605" y="163569"/>
                  </a:lnTo>
                  <a:lnTo>
                    <a:pt x="211835" y="180551"/>
                  </a:lnTo>
                  <a:lnTo>
                    <a:pt x="210941" y="195746"/>
                  </a:lnTo>
                  <a:lnTo>
                    <a:pt x="174295" y="226136"/>
                  </a:lnTo>
                  <a:lnTo>
                    <a:pt x="117090" y="230605"/>
                  </a:lnTo>
                  <a:lnTo>
                    <a:pt x="101001" y="242225"/>
                  </a:lnTo>
                  <a:lnTo>
                    <a:pt x="88488" y="241331"/>
                  </a:lnTo>
                  <a:lnTo>
                    <a:pt x="73293" y="244906"/>
                  </a:lnTo>
                  <a:lnTo>
                    <a:pt x="50054" y="215410"/>
                  </a:lnTo>
                  <a:lnTo>
                    <a:pt x="28602" y="212729"/>
                  </a:lnTo>
                  <a:lnTo>
                    <a:pt x="25921" y="193959"/>
                  </a:lnTo>
                  <a:lnTo>
                    <a:pt x="39328" y="177870"/>
                  </a:lnTo>
                  <a:lnTo>
                    <a:pt x="34859" y="168932"/>
                  </a:lnTo>
                  <a:lnTo>
                    <a:pt x="44691" y="146586"/>
                  </a:lnTo>
                  <a:lnTo>
                    <a:pt x="35753" y="131391"/>
                  </a:lnTo>
                  <a:lnTo>
                    <a:pt x="49160" y="124241"/>
                  </a:lnTo>
                  <a:lnTo>
                    <a:pt x="46478" y="114409"/>
                  </a:lnTo>
                  <a:lnTo>
                    <a:pt x="57204" y="106364"/>
                  </a:lnTo>
                  <a:lnTo>
                    <a:pt x="56310" y="81337"/>
                  </a:lnTo>
                  <a:lnTo>
                    <a:pt x="67036" y="75081"/>
                  </a:lnTo>
                  <a:lnTo>
                    <a:pt x="69718" y="66142"/>
                  </a:lnTo>
                  <a:lnTo>
                    <a:pt x="54523" y="56311"/>
                  </a:lnTo>
                  <a:lnTo>
                    <a:pt x="28602" y="58992"/>
                  </a:lnTo>
                  <a:lnTo>
                    <a:pt x="16089" y="51841"/>
                  </a:lnTo>
                  <a:lnTo>
                    <a:pt x="0" y="54523"/>
                  </a:lnTo>
                  <a:lnTo>
                    <a:pt x="3575" y="39328"/>
                  </a:lnTo>
                  <a:lnTo>
                    <a:pt x="894" y="18770"/>
                  </a:lnTo>
                  <a:lnTo>
                    <a:pt x="17876" y="9832"/>
                  </a:lnTo>
                  <a:lnTo>
                    <a:pt x="26815" y="0"/>
                  </a:lnTo>
                  <a:lnTo>
                    <a:pt x="51841" y="4469"/>
                  </a:lnTo>
                  <a:lnTo>
                    <a:pt x="197534" y="9832"/>
                  </a:lnTo>
                  <a:lnTo>
                    <a:pt x="241331" y="30390"/>
                  </a:lnTo>
                  <a:lnTo>
                    <a:pt x="260101" y="25027"/>
                  </a:lnTo>
                  <a:lnTo>
                    <a:pt x="273508" y="28602"/>
                  </a:lnTo>
                  <a:lnTo>
                    <a:pt x="293172" y="40222"/>
                  </a:lnTo>
                  <a:lnTo>
                    <a:pt x="322668" y="39328"/>
                  </a:lnTo>
                  <a:close/>
                </a:path>
              </a:pathLst>
            </a:custGeom>
            <a:grpFill/>
            <a:ln w="12700" cap="flat">
              <a:solidFill>
                <a:schemeClr val="bg1"/>
              </a:solidFill>
              <a:prstDash val="solid"/>
              <a:miter/>
            </a:ln>
          </p:spPr>
          <p:txBody>
            <a:bodyPr rtlCol="0" anchor="ctr"/>
            <a:lstStyle/>
            <a:p>
              <a:endParaRPr lang="en-AU"/>
            </a:p>
          </p:txBody>
        </p:sp>
        <p:sp>
          <p:nvSpPr>
            <p:cNvPr id="26261" name="Freeform: Shape 26260">
              <a:extLst>
                <a:ext uri="{FF2B5EF4-FFF2-40B4-BE49-F238E27FC236}">
                  <a16:creationId xmlns:a16="http://schemas.microsoft.com/office/drawing/2014/main" id="{A9351225-32A6-B4D6-065C-BDCFE36501DF}"/>
                </a:ext>
              </a:extLst>
            </p:cNvPr>
            <p:cNvSpPr/>
            <p:nvPr/>
          </p:nvSpPr>
          <p:spPr>
            <a:xfrm>
              <a:off x="5641529" y="2286746"/>
              <a:ext cx="223454" cy="266357"/>
            </a:xfrm>
            <a:custGeom>
              <a:avLst/>
              <a:gdLst>
                <a:gd name="connsiteX0" fmla="*/ 223455 w 223454"/>
                <a:gd name="connsiteY0" fmla="*/ 183233 h 266357"/>
                <a:gd name="connsiteX1" fmla="*/ 222561 w 223454"/>
                <a:gd name="connsiteY1" fmla="*/ 193065 h 266357"/>
                <a:gd name="connsiteX2" fmla="*/ 205578 w 223454"/>
                <a:gd name="connsiteY2" fmla="*/ 212729 h 266357"/>
                <a:gd name="connsiteX3" fmla="*/ 195746 w 223454"/>
                <a:gd name="connsiteY3" fmla="*/ 218985 h 266357"/>
                <a:gd name="connsiteX4" fmla="*/ 210941 w 223454"/>
                <a:gd name="connsiteY4" fmla="*/ 227924 h 266357"/>
                <a:gd name="connsiteX5" fmla="*/ 218985 w 223454"/>
                <a:gd name="connsiteY5" fmla="*/ 230605 h 266357"/>
                <a:gd name="connsiteX6" fmla="*/ 215410 w 223454"/>
                <a:gd name="connsiteY6" fmla="*/ 237756 h 266357"/>
                <a:gd name="connsiteX7" fmla="*/ 131391 w 223454"/>
                <a:gd name="connsiteY7" fmla="*/ 250269 h 266357"/>
                <a:gd name="connsiteX8" fmla="*/ 102789 w 223454"/>
                <a:gd name="connsiteY8" fmla="*/ 248481 h 266357"/>
                <a:gd name="connsiteX9" fmla="*/ 67036 w 223454"/>
                <a:gd name="connsiteY9" fmla="*/ 266358 h 266357"/>
                <a:gd name="connsiteX10" fmla="*/ 44691 w 223454"/>
                <a:gd name="connsiteY10" fmla="*/ 263676 h 266357"/>
                <a:gd name="connsiteX11" fmla="*/ 84913 w 223454"/>
                <a:gd name="connsiteY11" fmla="*/ 229711 h 266357"/>
                <a:gd name="connsiteX12" fmla="*/ 109046 w 223454"/>
                <a:gd name="connsiteY12" fmla="*/ 227030 h 266357"/>
                <a:gd name="connsiteX13" fmla="*/ 109046 w 223454"/>
                <a:gd name="connsiteY13" fmla="*/ 217198 h 266357"/>
                <a:gd name="connsiteX14" fmla="*/ 64355 w 223454"/>
                <a:gd name="connsiteY14" fmla="*/ 213622 h 266357"/>
                <a:gd name="connsiteX15" fmla="*/ 71505 w 223454"/>
                <a:gd name="connsiteY15" fmla="*/ 202003 h 266357"/>
                <a:gd name="connsiteX16" fmla="*/ 84913 w 223454"/>
                <a:gd name="connsiteY16" fmla="*/ 194852 h 266357"/>
                <a:gd name="connsiteX17" fmla="*/ 77762 w 223454"/>
                <a:gd name="connsiteY17" fmla="*/ 177870 h 266357"/>
                <a:gd name="connsiteX18" fmla="*/ 84913 w 223454"/>
                <a:gd name="connsiteY18" fmla="*/ 168932 h 266357"/>
                <a:gd name="connsiteX19" fmla="*/ 110833 w 223454"/>
                <a:gd name="connsiteY19" fmla="*/ 166250 h 266357"/>
                <a:gd name="connsiteX20" fmla="*/ 120665 w 223454"/>
                <a:gd name="connsiteY20" fmla="*/ 146586 h 266357"/>
                <a:gd name="connsiteX21" fmla="*/ 104577 w 223454"/>
                <a:gd name="connsiteY21" fmla="*/ 126028 h 266357"/>
                <a:gd name="connsiteX22" fmla="*/ 109940 w 223454"/>
                <a:gd name="connsiteY22" fmla="*/ 115302 h 266357"/>
                <a:gd name="connsiteX23" fmla="*/ 101895 w 223454"/>
                <a:gd name="connsiteY23" fmla="*/ 109940 h 266357"/>
                <a:gd name="connsiteX24" fmla="*/ 89382 w 223454"/>
                <a:gd name="connsiteY24" fmla="*/ 112621 h 266357"/>
                <a:gd name="connsiteX25" fmla="*/ 74187 w 223454"/>
                <a:gd name="connsiteY25" fmla="*/ 104577 h 266357"/>
                <a:gd name="connsiteX26" fmla="*/ 64355 w 223454"/>
                <a:gd name="connsiteY26" fmla="*/ 101001 h 266357"/>
                <a:gd name="connsiteX27" fmla="*/ 65249 w 223454"/>
                <a:gd name="connsiteY27" fmla="*/ 92957 h 266357"/>
                <a:gd name="connsiteX28" fmla="*/ 49160 w 223454"/>
                <a:gd name="connsiteY28" fmla="*/ 87594 h 266357"/>
                <a:gd name="connsiteX29" fmla="*/ 55417 w 223454"/>
                <a:gd name="connsiteY29" fmla="*/ 76868 h 266357"/>
                <a:gd name="connsiteX30" fmla="*/ 67036 w 223454"/>
                <a:gd name="connsiteY30" fmla="*/ 65249 h 266357"/>
                <a:gd name="connsiteX31" fmla="*/ 52735 w 223454"/>
                <a:gd name="connsiteY31" fmla="*/ 62567 h 266357"/>
                <a:gd name="connsiteX32" fmla="*/ 51842 w 223454"/>
                <a:gd name="connsiteY32" fmla="*/ 46479 h 266357"/>
                <a:gd name="connsiteX33" fmla="*/ 42903 w 223454"/>
                <a:gd name="connsiteY33" fmla="*/ 39328 h 266357"/>
                <a:gd name="connsiteX34" fmla="*/ 44691 w 223454"/>
                <a:gd name="connsiteY34" fmla="*/ 36647 h 266357"/>
                <a:gd name="connsiteX35" fmla="*/ 58992 w 223454"/>
                <a:gd name="connsiteY35" fmla="*/ 33965 h 266357"/>
                <a:gd name="connsiteX36" fmla="*/ 61673 w 223454"/>
                <a:gd name="connsiteY36" fmla="*/ 16982 h 266357"/>
                <a:gd name="connsiteX37" fmla="*/ 76868 w 223454"/>
                <a:gd name="connsiteY37" fmla="*/ 9832 h 266357"/>
                <a:gd name="connsiteX38" fmla="*/ 78656 w 223454"/>
                <a:gd name="connsiteY38" fmla="*/ 0 h 266357"/>
                <a:gd name="connsiteX39" fmla="*/ 123347 w 223454"/>
                <a:gd name="connsiteY39" fmla="*/ 0 h 266357"/>
                <a:gd name="connsiteX40" fmla="*/ 120665 w 223454"/>
                <a:gd name="connsiteY40" fmla="*/ 8044 h 266357"/>
                <a:gd name="connsiteX41" fmla="*/ 98320 w 223454"/>
                <a:gd name="connsiteY41" fmla="*/ 16982 h 266357"/>
                <a:gd name="connsiteX42" fmla="*/ 96533 w 223454"/>
                <a:gd name="connsiteY42" fmla="*/ 25027 h 266357"/>
                <a:gd name="connsiteX43" fmla="*/ 144799 w 223454"/>
                <a:gd name="connsiteY43" fmla="*/ 25921 h 266357"/>
                <a:gd name="connsiteX44" fmla="*/ 151949 w 223454"/>
                <a:gd name="connsiteY44" fmla="*/ 46479 h 266357"/>
                <a:gd name="connsiteX45" fmla="*/ 133179 w 223454"/>
                <a:gd name="connsiteY45" fmla="*/ 54523 h 266357"/>
                <a:gd name="connsiteX46" fmla="*/ 131391 w 223454"/>
                <a:gd name="connsiteY46" fmla="*/ 77762 h 266357"/>
                <a:gd name="connsiteX47" fmla="*/ 152843 w 223454"/>
                <a:gd name="connsiteY47" fmla="*/ 94745 h 266357"/>
                <a:gd name="connsiteX48" fmla="*/ 157312 w 223454"/>
                <a:gd name="connsiteY48" fmla="*/ 116196 h 266357"/>
                <a:gd name="connsiteX49" fmla="*/ 182339 w 223454"/>
                <a:gd name="connsiteY49" fmla="*/ 130497 h 266357"/>
                <a:gd name="connsiteX50" fmla="*/ 181445 w 223454"/>
                <a:gd name="connsiteY50" fmla="*/ 143011 h 266357"/>
                <a:gd name="connsiteX51" fmla="*/ 180551 w 223454"/>
                <a:gd name="connsiteY51" fmla="*/ 150161 h 266357"/>
                <a:gd name="connsiteX52" fmla="*/ 188596 w 223454"/>
                <a:gd name="connsiteY52" fmla="*/ 158206 h 266357"/>
                <a:gd name="connsiteX53" fmla="*/ 190383 w 223454"/>
                <a:gd name="connsiteY53" fmla="*/ 169825 h 266357"/>
                <a:gd name="connsiteX54" fmla="*/ 223455 w 223454"/>
                <a:gd name="connsiteY54" fmla="*/ 183233 h 266357"/>
                <a:gd name="connsiteX55" fmla="*/ 14301 w 223454"/>
                <a:gd name="connsiteY55" fmla="*/ 101895 h 266357"/>
                <a:gd name="connsiteX56" fmla="*/ 14301 w 223454"/>
                <a:gd name="connsiteY56" fmla="*/ 111727 h 266357"/>
                <a:gd name="connsiteX57" fmla="*/ 2682 w 223454"/>
                <a:gd name="connsiteY57" fmla="*/ 121559 h 266357"/>
                <a:gd name="connsiteX58" fmla="*/ 0 w 223454"/>
                <a:gd name="connsiteY58" fmla="*/ 130497 h 266357"/>
                <a:gd name="connsiteX59" fmla="*/ 5363 w 223454"/>
                <a:gd name="connsiteY59" fmla="*/ 136754 h 266357"/>
                <a:gd name="connsiteX60" fmla="*/ 16982 w 223454"/>
                <a:gd name="connsiteY60" fmla="*/ 131391 h 266357"/>
                <a:gd name="connsiteX61" fmla="*/ 35753 w 223454"/>
                <a:gd name="connsiteY61" fmla="*/ 141223 h 266357"/>
                <a:gd name="connsiteX62" fmla="*/ 35753 w 223454"/>
                <a:gd name="connsiteY62" fmla="*/ 141223 h 266357"/>
                <a:gd name="connsiteX63" fmla="*/ 50948 w 223454"/>
                <a:gd name="connsiteY63" fmla="*/ 134967 h 266357"/>
                <a:gd name="connsiteX64" fmla="*/ 52735 w 223454"/>
                <a:gd name="connsiteY64" fmla="*/ 122453 h 266357"/>
                <a:gd name="connsiteX65" fmla="*/ 37540 w 223454"/>
                <a:gd name="connsiteY65" fmla="*/ 104577 h 266357"/>
                <a:gd name="connsiteX66" fmla="*/ 14301 w 223454"/>
                <a:gd name="connsiteY66" fmla="*/ 101895 h 266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23454" h="266357">
                  <a:moveTo>
                    <a:pt x="223455" y="183233"/>
                  </a:moveTo>
                  <a:lnTo>
                    <a:pt x="222561" y="193065"/>
                  </a:lnTo>
                  <a:lnTo>
                    <a:pt x="205578" y="212729"/>
                  </a:lnTo>
                  <a:lnTo>
                    <a:pt x="195746" y="218985"/>
                  </a:lnTo>
                  <a:lnTo>
                    <a:pt x="210941" y="227924"/>
                  </a:lnTo>
                  <a:lnTo>
                    <a:pt x="218985" y="230605"/>
                  </a:lnTo>
                  <a:lnTo>
                    <a:pt x="215410" y="237756"/>
                  </a:lnTo>
                  <a:lnTo>
                    <a:pt x="131391" y="250269"/>
                  </a:lnTo>
                  <a:lnTo>
                    <a:pt x="102789" y="248481"/>
                  </a:lnTo>
                  <a:lnTo>
                    <a:pt x="67036" y="266358"/>
                  </a:lnTo>
                  <a:lnTo>
                    <a:pt x="44691" y="263676"/>
                  </a:lnTo>
                  <a:lnTo>
                    <a:pt x="84913" y="229711"/>
                  </a:lnTo>
                  <a:lnTo>
                    <a:pt x="109046" y="227030"/>
                  </a:lnTo>
                  <a:lnTo>
                    <a:pt x="109046" y="217198"/>
                  </a:lnTo>
                  <a:lnTo>
                    <a:pt x="64355" y="213622"/>
                  </a:lnTo>
                  <a:lnTo>
                    <a:pt x="71505" y="202003"/>
                  </a:lnTo>
                  <a:lnTo>
                    <a:pt x="84913" y="194852"/>
                  </a:lnTo>
                  <a:lnTo>
                    <a:pt x="77762" y="177870"/>
                  </a:lnTo>
                  <a:lnTo>
                    <a:pt x="84913" y="168932"/>
                  </a:lnTo>
                  <a:lnTo>
                    <a:pt x="110833" y="166250"/>
                  </a:lnTo>
                  <a:lnTo>
                    <a:pt x="120665" y="146586"/>
                  </a:lnTo>
                  <a:lnTo>
                    <a:pt x="104577" y="126028"/>
                  </a:lnTo>
                  <a:lnTo>
                    <a:pt x="109940" y="115302"/>
                  </a:lnTo>
                  <a:lnTo>
                    <a:pt x="101895" y="109940"/>
                  </a:lnTo>
                  <a:lnTo>
                    <a:pt x="89382" y="112621"/>
                  </a:lnTo>
                  <a:lnTo>
                    <a:pt x="74187" y="104577"/>
                  </a:lnTo>
                  <a:lnTo>
                    <a:pt x="64355" y="101001"/>
                  </a:lnTo>
                  <a:lnTo>
                    <a:pt x="65249" y="92957"/>
                  </a:lnTo>
                  <a:lnTo>
                    <a:pt x="49160" y="87594"/>
                  </a:lnTo>
                  <a:lnTo>
                    <a:pt x="55417" y="76868"/>
                  </a:lnTo>
                  <a:lnTo>
                    <a:pt x="67036" y="65249"/>
                  </a:lnTo>
                  <a:lnTo>
                    <a:pt x="52735" y="62567"/>
                  </a:lnTo>
                  <a:lnTo>
                    <a:pt x="51842" y="46479"/>
                  </a:lnTo>
                  <a:lnTo>
                    <a:pt x="42903" y="39328"/>
                  </a:lnTo>
                  <a:lnTo>
                    <a:pt x="44691" y="36647"/>
                  </a:lnTo>
                  <a:lnTo>
                    <a:pt x="58992" y="33965"/>
                  </a:lnTo>
                  <a:lnTo>
                    <a:pt x="61673" y="16982"/>
                  </a:lnTo>
                  <a:lnTo>
                    <a:pt x="76868" y="9832"/>
                  </a:lnTo>
                  <a:lnTo>
                    <a:pt x="78656" y="0"/>
                  </a:lnTo>
                  <a:lnTo>
                    <a:pt x="123347" y="0"/>
                  </a:lnTo>
                  <a:lnTo>
                    <a:pt x="120665" y="8044"/>
                  </a:lnTo>
                  <a:lnTo>
                    <a:pt x="98320" y="16982"/>
                  </a:lnTo>
                  <a:lnTo>
                    <a:pt x="96533" y="25027"/>
                  </a:lnTo>
                  <a:lnTo>
                    <a:pt x="144799" y="25921"/>
                  </a:lnTo>
                  <a:lnTo>
                    <a:pt x="151949" y="46479"/>
                  </a:lnTo>
                  <a:lnTo>
                    <a:pt x="133179" y="54523"/>
                  </a:lnTo>
                  <a:lnTo>
                    <a:pt x="131391" y="77762"/>
                  </a:lnTo>
                  <a:lnTo>
                    <a:pt x="152843" y="94745"/>
                  </a:lnTo>
                  <a:lnTo>
                    <a:pt x="157312" y="116196"/>
                  </a:lnTo>
                  <a:lnTo>
                    <a:pt x="182339" y="130497"/>
                  </a:lnTo>
                  <a:lnTo>
                    <a:pt x="181445" y="143011"/>
                  </a:lnTo>
                  <a:lnTo>
                    <a:pt x="180551" y="150161"/>
                  </a:lnTo>
                  <a:lnTo>
                    <a:pt x="188596" y="158206"/>
                  </a:lnTo>
                  <a:lnTo>
                    <a:pt x="190383" y="169825"/>
                  </a:lnTo>
                  <a:lnTo>
                    <a:pt x="223455" y="183233"/>
                  </a:lnTo>
                  <a:close/>
                  <a:moveTo>
                    <a:pt x="14301" y="101895"/>
                  </a:moveTo>
                  <a:lnTo>
                    <a:pt x="14301" y="111727"/>
                  </a:lnTo>
                  <a:lnTo>
                    <a:pt x="2682" y="121559"/>
                  </a:lnTo>
                  <a:lnTo>
                    <a:pt x="0" y="130497"/>
                  </a:lnTo>
                  <a:lnTo>
                    <a:pt x="5363" y="136754"/>
                  </a:lnTo>
                  <a:lnTo>
                    <a:pt x="16982" y="131391"/>
                  </a:lnTo>
                  <a:lnTo>
                    <a:pt x="35753" y="141223"/>
                  </a:lnTo>
                  <a:lnTo>
                    <a:pt x="35753" y="141223"/>
                  </a:lnTo>
                  <a:lnTo>
                    <a:pt x="50948" y="134967"/>
                  </a:lnTo>
                  <a:lnTo>
                    <a:pt x="52735" y="122453"/>
                  </a:lnTo>
                  <a:lnTo>
                    <a:pt x="37540" y="104577"/>
                  </a:lnTo>
                  <a:lnTo>
                    <a:pt x="14301" y="101895"/>
                  </a:lnTo>
                  <a:close/>
                </a:path>
              </a:pathLst>
            </a:custGeom>
            <a:grpFill/>
            <a:ln w="12700" cap="flat">
              <a:solidFill>
                <a:schemeClr val="bg1"/>
              </a:solidFill>
              <a:prstDash val="solid"/>
              <a:miter/>
            </a:ln>
          </p:spPr>
          <p:txBody>
            <a:bodyPr rtlCol="0" anchor="ctr"/>
            <a:lstStyle/>
            <a:p>
              <a:endParaRPr lang="en-AU"/>
            </a:p>
          </p:txBody>
        </p:sp>
        <p:sp>
          <p:nvSpPr>
            <p:cNvPr id="26262" name="Freeform: Shape 26261">
              <a:extLst>
                <a:ext uri="{FF2B5EF4-FFF2-40B4-BE49-F238E27FC236}">
                  <a16:creationId xmlns:a16="http://schemas.microsoft.com/office/drawing/2014/main" id="{795690AE-4EDD-AB00-6BAB-32A9581D8326}"/>
                </a:ext>
              </a:extLst>
            </p:cNvPr>
            <p:cNvSpPr/>
            <p:nvPr/>
          </p:nvSpPr>
          <p:spPr>
            <a:xfrm>
              <a:off x="5566449" y="2387747"/>
              <a:ext cx="110833" cy="121559"/>
            </a:xfrm>
            <a:custGeom>
              <a:avLst/>
              <a:gdLst>
                <a:gd name="connsiteX0" fmla="*/ 110833 w 110833"/>
                <a:gd name="connsiteY0" fmla="*/ 40222 h 121559"/>
                <a:gd name="connsiteX1" fmla="*/ 110833 w 110833"/>
                <a:gd name="connsiteY1" fmla="*/ 40222 h 121559"/>
                <a:gd name="connsiteX2" fmla="*/ 105470 w 110833"/>
                <a:gd name="connsiteY2" fmla="*/ 67930 h 121559"/>
                <a:gd name="connsiteX3" fmla="*/ 98320 w 110833"/>
                <a:gd name="connsiteY3" fmla="*/ 92957 h 121559"/>
                <a:gd name="connsiteX4" fmla="*/ 64355 w 110833"/>
                <a:gd name="connsiteY4" fmla="*/ 98320 h 121559"/>
                <a:gd name="connsiteX5" fmla="*/ 16982 w 110833"/>
                <a:gd name="connsiteY5" fmla="*/ 121559 h 121559"/>
                <a:gd name="connsiteX6" fmla="*/ 0 w 110833"/>
                <a:gd name="connsiteY6" fmla="*/ 92957 h 121559"/>
                <a:gd name="connsiteX7" fmla="*/ 22345 w 110833"/>
                <a:gd name="connsiteY7" fmla="*/ 85807 h 121559"/>
                <a:gd name="connsiteX8" fmla="*/ 30390 w 110833"/>
                <a:gd name="connsiteY8" fmla="*/ 70612 h 121559"/>
                <a:gd name="connsiteX9" fmla="*/ 16982 w 110833"/>
                <a:gd name="connsiteY9" fmla="*/ 49160 h 121559"/>
                <a:gd name="connsiteX10" fmla="*/ 19664 w 110833"/>
                <a:gd name="connsiteY10" fmla="*/ 32177 h 121559"/>
                <a:gd name="connsiteX11" fmla="*/ 51841 w 110833"/>
                <a:gd name="connsiteY11" fmla="*/ 28602 h 121559"/>
                <a:gd name="connsiteX12" fmla="*/ 58992 w 110833"/>
                <a:gd name="connsiteY12" fmla="*/ 7151 h 121559"/>
                <a:gd name="connsiteX13" fmla="*/ 77762 w 110833"/>
                <a:gd name="connsiteY13" fmla="*/ 0 h 121559"/>
                <a:gd name="connsiteX14" fmla="*/ 89382 w 110833"/>
                <a:gd name="connsiteY14" fmla="*/ 894 h 121559"/>
                <a:gd name="connsiteX15" fmla="*/ 89382 w 110833"/>
                <a:gd name="connsiteY15" fmla="*/ 11620 h 121559"/>
                <a:gd name="connsiteX16" fmla="*/ 77762 w 110833"/>
                <a:gd name="connsiteY16" fmla="*/ 21452 h 121559"/>
                <a:gd name="connsiteX17" fmla="*/ 74187 w 110833"/>
                <a:gd name="connsiteY17" fmla="*/ 30390 h 121559"/>
                <a:gd name="connsiteX18" fmla="*/ 79550 w 110833"/>
                <a:gd name="connsiteY18" fmla="*/ 36647 h 121559"/>
                <a:gd name="connsiteX19" fmla="*/ 91170 w 110833"/>
                <a:gd name="connsiteY19" fmla="*/ 30390 h 121559"/>
                <a:gd name="connsiteX20" fmla="*/ 110833 w 110833"/>
                <a:gd name="connsiteY20" fmla="*/ 40222 h 121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833" h="121559">
                  <a:moveTo>
                    <a:pt x="110833" y="40222"/>
                  </a:moveTo>
                  <a:lnTo>
                    <a:pt x="110833" y="40222"/>
                  </a:lnTo>
                  <a:lnTo>
                    <a:pt x="105470" y="67930"/>
                  </a:lnTo>
                  <a:lnTo>
                    <a:pt x="98320" y="92957"/>
                  </a:lnTo>
                  <a:lnTo>
                    <a:pt x="64355" y="98320"/>
                  </a:lnTo>
                  <a:lnTo>
                    <a:pt x="16982" y="121559"/>
                  </a:lnTo>
                  <a:lnTo>
                    <a:pt x="0" y="92957"/>
                  </a:lnTo>
                  <a:lnTo>
                    <a:pt x="22345" y="85807"/>
                  </a:lnTo>
                  <a:lnTo>
                    <a:pt x="30390" y="70612"/>
                  </a:lnTo>
                  <a:lnTo>
                    <a:pt x="16982" y="49160"/>
                  </a:lnTo>
                  <a:lnTo>
                    <a:pt x="19664" y="32177"/>
                  </a:lnTo>
                  <a:lnTo>
                    <a:pt x="51841" y="28602"/>
                  </a:lnTo>
                  <a:lnTo>
                    <a:pt x="58992" y="7151"/>
                  </a:lnTo>
                  <a:lnTo>
                    <a:pt x="77762" y="0"/>
                  </a:lnTo>
                  <a:lnTo>
                    <a:pt x="89382" y="894"/>
                  </a:lnTo>
                  <a:lnTo>
                    <a:pt x="89382" y="11620"/>
                  </a:lnTo>
                  <a:lnTo>
                    <a:pt x="77762" y="21452"/>
                  </a:lnTo>
                  <a:lnTo>
                    <a:pt x="74187" y="30390"/>
                  </a:lnTo>
                  <a:lnTo>
                    <a:pt x="79550" y="36647"/>
                  </a:lnTo>
                  <a:lnTo>
                    <a:pt x="91170" y="30390"/>
                  </a:lnTo>
                  <a:lnTo>
                    <a:pt x="110833" y="40222"/>
                  </a:lnTo>
                  <a:close/>
                </a:path>
              </a:pathLst>
            </a:custGeom>
            <a:grpFill/>
            <a:ln w="12700" cap="flat">
              <a:solidFill>
                <a:schemeClr val="bg1"/>
              </a:solidFill>
              <a:prstDash val="solid"/>
              <a:miter/>
            </a:ln>
          </p:spPr>
          <p:txBody>
            <a:bodyPr rtlCol="0" anchor="ctr"/>
            <a:lstStyle/>
            <a:p>
              <a:endParaRPr lang="en-AU"/>
            </a:p>
          </p:txBody>
        </p:sp>
        <p:sp>
          <p:nvSpPr>
            <p:cNvPr id="26263" name="Freeform: Shape 26262">
              <a:extLst>
                <a:ext uri="{FF2B5EF4-FFF2-40B4-BE49-F238E27FC236}">
                  <a16:creationId xmlns:a16="http://schemas.microsoft.com/office/drawing/2014/main" id="{C92A6AE0-0E87-444B-EA5A-B62CAD8C185A}"/>
                </a:ext>
              </a:extLst>
            </p:cNvPr>
            <p:cNvSpPr/>
            <p:nvPr/>
          </p:nvSpPr>
          <p:spPr>
            <a:xfrm>
              <a:off x="5544997" y="2816780"/>
              <a:ext cx="96532" cy="162674"/>
            </a:xfrm>
            <a:custGeom>
              <a:avLst/>
              <a:gdLst>
                <a:gd name="connsiteX0" fmla="*/ 96532 w 96532"/>
                <a:gd name="connsiteY0" fmla="*/ 14301 h 162674"/>
                <a:gd name="connsiteX1" fmla="*/ 93851 w 96532"/>
                <a:gd name="connsiteY1" fmla="*/ 23239 h 162674"/>
                <a:gd name="connsiteX2" fmla="*/ 83125 w 96532"/>
                <a:gd name="connsiteY2" fmla="*/ 29496 h 162674"/>
                <a:gd name="connsiteX3" fmla="*/ 84019 w 96532"/>
                <a:gd name="connsiteY3" fmla="*/ 54523 h 162674"/>
                <a:gd name="connsiteX4" fmla="*/ 73293 w 96532"/>
                <a:gd name="connsiteY4" fmla="*/ 62567 h 162674"/>
                <a:gd name="connsiteX5" fmla="*/ 75975 w 96532"/>
                <a:gd name="connsiteY5" fmla="*/ 72399 h 162674"/>
                <a:gd name="connsiteX6" fmla="*/ 62567 w 96532"/>
                <a:gd name="connsiteY6" fmla="*/ 79550 h 162674"/>
                <a:gd name="connsiteX7" fmla="*/ 71505 w 96532"/>
                <a:gd name="connsiteY7" fmla="*/ 94745 h 162674"/>
                <a:gd name="connsiteX8" fmla="*/ 61673 w 96532"/>
                <a:gd name="connsiteY8" fmla="*/ 117090 h 162674"/>
                <a:gd name="connsiteX9" fmla="*/ 66142 w 96532"/>
                <a:gd name="connsiteY9" fmla="*/ 126028 h 162674"/>
                <a:gd name="connsiteX10" fmla="*/ 52735 w 96532"/>
                <a:gd name="connsiteY10" fmla="*/ 142117 h 162674"/>
                <a:gd name="connsiteX11" fmla="*/ 55417 w 96532"/>
                <a:gd name="connsiteY11" fmla="*/ 160887 h 162674"/>
                <a:gd name="connsiteX12" fmla="*/ 50947 w 96532"/>
                <a:gd name="connsiteY12" fmla="*/ 159993 h 162674"/>
                <a:gd name="connsiteX13" fmla="*/ 11620 w 96532"/>
                <a:gd name="connsiteY13" fmla="*/ 162675 h 162674"/>
                <a:gd name="connsiteX14" fmla="*/ 11620 w 96532"/>
                <a:gd name="connsiteY14" fmla="*/ 117090 h 162674"/>
                <a:gd name="connsiteX15" fmla="*/ 0 w 96532"/>
                <a:gd name="connsiteY15" fmla="*/ 103683 h 162674"/>
                <a:gd name="connsiteX16" fmla="*/ 28602 w 96532"/>
                <a:gd name="connsiteY16" fmla="*/ 50948 h 162674"/>
                <a:gd name="connsiteX17" fmla="*/ 25027 w 96532"/>
                <a:gd name="connsiteY17" fmla="*/ 15195 h 162674"/>
                <a:gd name="connsiteX18" fmla="*/ 26815 w 96532"/>
                <a:gd name="connsiteY18" fmla="*/ 2681 h 162674"/>
                <a:gd name="connsiteX19" fmla="*/ 42903 w 96532"/>
                <a:gd name="connsiteY19" fmla="*/ 0 h 162674"/>
                <a:gd name="connsiteX20" fmla="*/ 55417 w 96532"/>
                <a:gd name="connsiteY20" fmla="*/ 7150 h 162674"/>
                <a:gd name="connsiteX21" fmla="*/ 81338 w 96532"/>
                <a:gd name="connsiteY21" fmla="*/ 4469 h 162674"/>
                <a:gd name="connsiteX22" fmla="*/ 96532 w 96532"/>
                <a:gd name="connsiteY22" fmla="*/ 14301 h 1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6532" h="162674">
                  <a:moveTo>
                    <a:pt x="96532" y="14301"/>
                  </a:moveTo>
                  <a:lnTo>
                    <a:pt x="93851" y="23239"/>
                  </a:lnTo>
                  <a:lnTo>
                    <a:pt x="83125" y="29496"/>
                  </a:lnTo>
                  <a:lnTo>
                    <a:pt x="84019" y="54523"/>
                  </a:lnTo>
                  <a:lnTo>
                    <a:pt x="73293" y="62567"/>
                  </a:lnTo>
                  <a:lnTo>
                    <a:pt x="75975" y="72399"/>
                  </a:lnTo>
                  <a:lnTo>
                    <a:pt x="62567" y="79550"/>
                  </a:lnTo>
                  <a:lnTo>
                    <a:pt x="71505" y="94745"/>
                  </a:lnTo>
                  <a:lnTo>
                    <a:pt x="61673" y="117090"/>
                  </a:lnTo>
                  <a:lnTo>
                    <a:pt x="66142" y="126028"/>
                  </a:lnTo>
                  <a:lnTo>
                    <a:pt x="52735" y="142117"/>
                  </a:lnTo>
                  <a:lnTo>
                    <a:pt x="55417" y="160887"/>
                  </a:lnTo>
                  <a:lnTo>
                    <a:pt x="50947" y="159993"/>
                  </a:lnTo>
                  <a:lnTo>
                    <a:pt x="11620" y="162675"/>
                  </a:lnTo>
                  <a:lnTo>
                    <a:pt x="11620" y="117090"/>
                  </a:lnTo>
                  <a:lnTo>
                    <a:pt x="0" y="103683"/>
                  </a:lnTo>
                  <a:lnTo>
                    <a:pt x="28602" y="50948"/>
                  </a:lnTo>
                  <a:lnTo>
                    <a:pt x="25027" y="15195"/>
                  </a:lnTo>
                  <a:lnTo>
                    <a:pt x="26815" y="2681"/>
                  </a:lnTo>
                  <a:lnTo>
                    <a:pt x="42903" y="0"/>
                  </a:lnTo>
                  <a:lnTo>
                    <a:pt x="55417" y="7150"/>
                  </a:lnTo>
                  <a:lnTo>
                    <a:pt x="81338" y="4469"/>
                  </a:lnTo>
                  <a:lnTo>
                    <a:pt x="96532" y="14301"/>
                  </a:lnTo>
                  <a:close/>
                </a:path>
              </a:pathLst>
            </a:custGeom>
            <a:grpFill/>
            <a:ln w="12700" cap="flat">
              <a:solidFill>
                <a:schemeClr val="bg1"/>
              </a:solidFill>
              <a:prstDash val="solid"/>
              <a:miter/>
            </a:ln>
          </p:spPr>
          <p:txBody>
            <a:bodyPr rtlCol="0" anchor="ctr"/>
            <a:lstStyle/>
            <a:p>
              <a:endParaRPr lang="en-AU"/>
            </a:p>
          </p:txBody>
        </p:sp>
        <p:sp>
          <p:nvSpPr>
            <p:cNvPr id="26264" name="Freeform: Shape 26263">
              <a:extLst>
                <a:ext uri="{FF2B5EF4-FFF2-40B4-BE49-F238E27FC236}">
                  <a16:creationId xmlns:a16="http://schemas.microsoft.com/office/drawing/2014/main" id="{6A2FDF45-0512-8F9B-790E-58C662CDF559}"/>
                </a:ext>
              </a:extLst>
            </p:cNvPr>
            <p:cNvSpPr/>
            <p:nvPr/>
          </p:nvSpPr>
          <p:spPr>
            <a:xfrm>
              <a:off x="5323330" y="2051671"/>
              <a:ext cx="226136" cy="84912"/>
            </a:xfrm>
            <a:custGeom>
              <a:avLst/>
              <a:gdLst>
                <a:gd name="connsiteX0" fmla="*/ 203791 w 226136"/>
                <a:gd name="connsiteY0" fmla="*/ 3575 h 84912"/>
                <a:gd name="connsiteX1" fmla="*/ 226136 w 226136"/>
                <a:gd name="connsiteY1" fmla="*/ 27708 h 84912"/>
                <a:gd name="connsiteX2" fmla="*/ 216304 w 226136"/>
                <a:gd name="connsiteY2" fmla="*/ 44691 h 84912"/>
                <a:gd name="connsiteX3" fmla="*/ 160887 w 226136"/>
                <a:gd name="connsiteY3" fmla="*/ 63461 h 84912"/>
                <a:gd name="connsiteX4" fmla="*/ 131391 w 226136"/>
                <a:gd name="connsiteY4" fmla="*/ 74187 h 84912"/>
                <a:gd name="connsiteX5" fmla="*/ 110834 w 226136"/>
                <a:gd name="connsiteY5" fmla="*/ 84913 h 84912"/>
                <a:gd name="connsiteX6" fmla="*/ 68824 w 226136"/>
                <a:gd name="connsiteY6" fmla="*/ 75081 h 84912"/>
                <a:gd name="connsiteX7" fmla="*/ 27708 w 226136"/>
                <a:gd name="connsiteY7" fmla="*/ 72399 h 84912"/>
                <a:gd name="connsiteX8" fmla="*/ 42903 w 226136"/>
                <a:gd name="connsiteY8" fmla="*/ 60780 h 84912"/>
                <a:gd name="connsiteX9" fmla="*/ 25027 w 226136"/>
                <a:gd name="connsiteY9" fmla="*/ 45585 h 84912"/>
                <a:gd name="connsiteX10" fmla="*/ 40222 w 226136"/>
                <a:gd name="connsiteY10" fmla="*/ 33071 h 84912"/>
                <a:gd name="connsiteX11" fmla="*/ 33965 w 226136"/>
                <a:gd name="connsiteY11" fmla="*/ 23239 h 84912"/>
                <a:gd name="connsiteX12" fmla="*/ 23239 w 226136"/>
                <a:gd name="connsiteY12" fmla="*/ 18770 h 84912"/>
                <a:gd name="connsiteX13" fmla="*/ 0 w 226136"/>
                <a:gd name="connsiteY13" fmla="*/ 20558 h 84912"/>
                <a:gd name="connsiteX14" fmla="*/ 15195 w 226136"/>
                <a:gd name="connsiteY14" fmla="*/ 8938 h 84912"/>
                <a:gd name="connsiteX15" fmla="*/ 35753 w 226136"/>
                <a:gd name="connsiteY15" fmla="*/ 0 h 84912"/>
                <a:gd name="connsiteX16" fmla="*/ 60780 w 226136"/>
                <a:gd name="connsiteY16" fmla="*/ 8938 h 84912"/>
                <a:gd name="connsiteX17" fmla="*/ 67036 w 226136"/>
                <a:gd name="connsiteY17" fmla="*/ 25921 h 84912"/>
                <a:gd name="connsiteX18" fmla="*/ 85807 w 226136"/>
                <a:gd name="connsiteY18" fmla="*/ 7151 h 84912"/>
                <a:gd name="connsiteX19" fmla="*/ 110834 w 226136"/>
                <a:gd name="connsiteY19" fmla="*/ 16983 h 84912"/>
                <a:gd name="connsiteX20" fmla="*/ 134073 w 226136"/>
                <a:gd name="connsiteY20" fmla="*/ 8938 h 84912"/>
                <a:gd name="connsiteX21" fmla="*/ 160887 w 226136"/>
                <a:gd name="connsiteY21" fmla="*/ 7151 h 84912"/>
                <a:gd name="connsiteX22" fmla="*/ 177870 w 226136"/>
                <a:gd name="connsiteY22" fmla="*/ 894 h 84912"/>
                <a:gd name="connsiteX23" fmla="*/ 203791 w 226136"/>
                <a:gd name="connsiteY23" fmla="*/ 3575 h 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6136" h="84912">
                  <a:moveTo>
                    <a:pt x="203791" y="3575"/>
                  </a:moveTo>
                  <a:lnTo>
                    <a:pt x="226136" y="27708"/>
                  </a:lnTo>
                  <a:lnTo>
                    <a:pt x="216304" y="44691"/>
                  </a:lnTo>
                  <a:lnTo>
                    <a:pt x="160887" y="63461"/>
                  </a:lnTo>
                  <a:lnTo>
                    <a:pt x="131391" y="74187"/>
                  </a:lnTo>
                  <a:lnTo>
                    <a:pt x="110834" y="84913"/>
                  </a:lnTo>
                  <a:lnTo>
                    <a:pt x="68824" y="75081"/>
                  </a:lnTo>
                  <a:lnTo>
                    <a:pt x="27708" y="72399"/>
                  </a:lnTo>
                  <a:lnTo>
                    <a:pt x="42903" y="60780"/>
                  </a:lnTo>
                  <a:lnTo>
                    <a:pt x="25027" y="45585"/>
                  </a:lnTo>
                  <a:lnTo>
                    <a:pt x="40222" y="33071"/>
                  </a:lnTo>
                  <a:lnTo>
                    <a:pt x="33965" y="23239"/>
                  </a:lnTo>
                  <a:lnTo>
                    <a:pt x="23239" y="18770"/>
                  </a:lnTo>
                  <a:lnTo>
                    <a:pt x="0" y="20558"/>
                  </a:lnTo>
                  <a:lnTo>
                    <a:pt x="15195" y="8938"/>
                  </a:lnTo>
                  <a:lnTo>
                    <a:pt x="35753" y="0"/>
                  </a:lnTo>
                  <a:lnTo>
                    <a:pt x="60780" y="8938"/>
                  </a:lnTo>
                  <a:lnTo>
                    <a:pt x="67036" y="25921"/>
                  </a:lnTo>
                  <a:lnTo>
                    <a:pt x="85807" y="7151"/>
                  </a:lnTo>
                  <a:lnTo>
                    <a:pt x="110834" y="16983"/>
                  </a:lnTo>
                  <a:lnTo>
                    <a:pt x="134073" y="8938"/>
                  </a:lnTo>
                  <a:lnTo>
                    <a:pt x="160887" y="7151"/>
                  </a:lnTo>
                  <a:lnTo>
                    <a:pt x="177870" y="894"/>
                  </a:lnTo>
                  <a:lnTo>
                    <a:pt x="203791" y="3575"/>
                  </a:lnTo>
                  <a:close/>
                </a:path>
              </a:pathLst>
            </a:custGeom>
            <a:grpFill/>
            <a:ln w="12700" cap="flat">
              <a:solidFill>
                <a:schemeClr val="bg1"/>
              </a:solidFill>
              <a:prstDash val="solid"/>
              <a:miter/>
            </a:ln>
          </p:spPr>
          <p:txBody>
            <a:bodyPr rtlCol="0" anchor="ctr"/>
            <a:lstStyle/>
            <a:p>
              <a:endParaRPr lang="en-AU"/>
            </a:p>
          </p:txBody>
        </p:sp>
        <p:sp>
          <p:nvSpPr>
            <p:cNvPr id="26265" name="Freeform: Shape 26264">
              <a:extLst>
                <a:ext uri="{FF2B5EF4-FFF2-40B4-BE49-F238E27FC236}">
                  <a16:creationId xmlns:a16="http://schemas.microsoft.com/office/drawing/2014/main" id="{BFBCFD89-647E-EBE1-C7BC-B83D5CEDDC95}"/>
                </a:ext>
              </a:extLst>
            </p:cNvPr>
            <p:cNvSpPr/>
            <p:nvPr/>
          </p:nvSpPr>
          <p:spPr>
            <a:xfrm>
              <a:off x="6101846" y="2587068"/>
              <a:ext cx="162675" cy="79549"/>
            </a:xfrm>
            <a:custGeom>
              <a:avLst/>
              <a:gdLst>
                <a:gd name="connsiteX0" fmla="*/ 162675 w 162675"/>
                <a:gd name="connsiteY0" fmla="*/ 32177 h 79549"/>
                <a:gd name="connsiteX1" fmla="*/ 152843 w 162675"/>
                <a:gd name="connsiteY1" fmla="*/ 23239 h 79549"/>
                <a:gd name="connsiteX2" fmla="*/ 156418 w 162675"/>
                <a:gd name="connsiteY2" fmla="*/ 13407 h 79549"/>
                <a:gd name="connsiteX3" fmla="*/ 131391 w 162675"/>
                <a:gd name="connsiteY3" fmla="*/ 7151 h 79549"/>
                <a:gd name="connsiteX4" fmla="*/ 113515 w 162675"/>
                <a:gd name="connsiteY4" fmla="*/ 0 h 79549"/>
                <a:gd name="connsiteX5" fmla="*/ 98320 w 162675"/>
                <a:gd name="connsiteY5" fmla="*/ 14301 h 79549"/>
                <a:gd name="connsiteX6" fmla="*/ 75081 w 162675"/>
                <a:gd name="connsiteY6" fmla="*/ 12513 h 79549"/>
                <a:gd name="connsiteX7" fmla="*/ 49160 w 162675"/>
                <a:gd name="connsiteY7" fmla="*/ 30390 h 79549"/>
                <a:gd name="connsiteX8" fmla="*/ 54523 w 162675"/>
                <a:gd name="connsiteY8" fmla="*/ 39328 h 79549"/>
                <a:gd name="connsiteX9" fmla="*/ 54523 w 162675"/>
                <a:gd name="connsiteY9" fmla="*/ 45585 h 79549"/>
                <a:gd name="connsiteX10" fmla="*/ 33071 w 162675"/>
                <a:gd name="connsiteY10" fmla="*/ 42903 h 79549"/>
                <a:gd name="connsiteX11" fmla="*/ 20558 w 162675"/>
                <a:gd name="connsiteY11" fmla="*/ 50054 h 79549"/>
                <a:gd name="connsiteX12" fmla="*/ 5363 w 162675"/>
                <a:gd name="connsiteY12" fmla="*/ 52735 h 79549"/>
                <a:gd name="connsiteX13" fmla="*/ 0 w 162675"/>
                <a:gd name="connsiteY13" fmla="*/ 59886 h 79549"/>
                <a:gd name="connsiteX14" fmla="*/ 6257 w 162675"/>
                <a:gd name="connsiteY14" fmla="*/ 67036 h 79549"/>
                <a:gd name="connsiteX15" fmla="*/ 36647 w 162675"/>
                <a:gd name="connsiteY15" fmla="*/ 63461 h 79549"/>
                <a:gd name="connsiteX16" fmla="*/ 45585 w 162675"/>
                <a:gd name="connsiteY16" fmla="*/ 75081 h 79549"/>
                <a:gd name="connsiteX17" fmla="*/ 59886 w 162675"/>
                <a:gd name="connsiteY17" fmla="*/ 78656 h 79549"/>
                <a:gd name="connsiteX18" fmla="*/ 75081 w 162675"/>
                <a:gd name="connsiteY18" fmla="*/ 79550 h 79549"/>
                <a:gd name="connsiteX19" fmla="*/ 80444 w 162675"/>
                <a:gd name="connsiteY19" fmla="*/ 78656 h 79549"/>
                <a:gd name="connsiteX20" fmla="*/ 125135 w 162675"/>
                <a:gd name="connsiteY20" fmla="*/ 78656 h 79549"/>
                <a:gd name="connsiteX21" fmla="*/ 139436 w 162675"/>
                <a:gd name="connsiteY21" fmla="*/ 68824 h 79549"/>
                <a:gd name="connsiteX22" fmla="*/ 151055 w 162675"/>
                <a:gd name="connsiteY22" fmla="*/ 57204 h 79549"/>
                <a:gd name="connsiteX23" fmla="*/ 149268 w 162675"/>
                <a:gd name="connsiteY23" fmla="*/ 45585 h 79549"/>
                <a:gd name="connsiteX24" fmla="*/ 162675 w 162675"/>
                <a:gd name="connsiteY24" fmla="*/ 32177 h 7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2675" h="79549">
                  <a:moveTo>
                    <a:pt x="162675" y="32177"/>
                  </a:moveTo>
                  <a:lnTo>
                    <a:pt x="152843" y="23239"/>
                  </a:lnTo>
                  <a:lnTo>
                    <a:pt x="156418" y="13407"/>
                  </a:lnTo>
                  <a:lnTo>
                    <a:pt x="131391" y="7151"/>
                  </a:lnTo>
                  <a:lnTo>
                    <a:pt x="113515" y="0"/>
                  </a:lnTo>
                  <a:lnTo>
                    <a:pt x="98320" y="14301"/>
                  </a:lnTo>
                  <a:lnTo>
                    <a:pt x="75081" y="12513"/>
                  </a:lnTo>
                  <a:lnTo>
                    <a:pt x="49160" y="30390"/>
                  </a:lnTo>
                  <a:lnTo>
                    <a:pt x="54523" y="39328"/>
                  </a:lnTo>
                  <a:lnTo>
                    <a:pt x="54523" y="45585"/>
                  </a:lnTo>
                  <a:lnTo>
                    <a:pt x="33071" y="42903"/>
                  </a:lnTo>
                  <a:lnTo>
                    <a:pt x="20558" y="50054"/>
                  </a:lnTo>
                  <a:lnTo>
                    <a:pt x="5363" y="52735"/>
                  </a:lnTo>
                  <a:lnTo>
                    <a:pt x="0" y="59886"/>
                  </a:lnTo>
                  <a:lnTo>
                    <a:pt x="6257" y="67036"/>
                  </a:lnTo>
                  <a:lnTo>
                    <a:pt x="36647" y="63461"/>
                  </a:lnTo>
                  <a:lnTo>
                    <a:pt x="45585" y="75081"/>
                  </a:lnTo>
                  <a:lnTo>
                    <a:pt x="59886" y="78656"/>
                  </a:lnTo>
                  <a:lnTo>
                    <a:pt x="75081" y="79550"/>
                  </a:lnTo>
                  <a:lnTo>
                    <a:pt x="80444" y="78656"/>
                  </a:lnTo>
                  <a:lnTo>
                    <a:pt x="125135" y="78656"/>
                  </a:lnTo>
                  <a:lnTo>
                    <a:pt x="139436" y="68824"/>
                  </a:lnTo>
                  <a:lnTo>
                    <a:pt x="151055" y="57204"/>
                  </a:lnTo>
                  <a:lnTo>
                    <a:pt x="149268" y="45585"/>
                  </a:lnTo>
                  <a:lnTo>
                    <a:pt x="162675" y="32177"/>
                  </a:lnTo>
                  <a:close/>
                </a:path>
              </a:pathLst>
            </a:custGeom>
            <a:grpFill/>
            <a:ln w="12700" cap="flat">
              <a:solidFill>
                <a:schemeClr val="bg1"/>
              </a:solidFill>
              <a:prstDash val="solid"/>
              <a:miter/>
            </a:ln>
          </p:spPr>
          <p:txBody>
            <a:bodyPr rtlCol="0" anchor="ctr"/>
            <a:lstStyle/>
            <a:p>
              <a:endParaRPr lang="en-AU"/>
            </a:p>
          </p:txBody>
        </p:sp>
        <p:sp>
          <p:nvSpPr>
            <p:cNvPr id="26266" name="Freeform: Shape 26265">
              <a:extLst>
                <a:ext uri="{FF2B5EF4-FFF2-40B4-BE49-F238E27FC236}">
                  <a16:creationId xmlns:a16="http://schemas.microsoft.com/office/drawing/2014/main" id="{2BFB5079-A669-3E82-E11F-9E34EB19FF7E}"/>
                </a:ext>
              </a:extLst>
            </p:cNvPr>
            <p:cNvSpPr/>
            <p:nvPr/>
          </p:nvSpPr>
          <p:spPr>
            <a:xfrm>
              <a:off x="5976711" y="2402048"/>
              <a:ext cx="227029" cy="237755"/>
            </a:xfrm>
            <a:custGeom>
              <a:avLst/>
              <a:gdLst>
                <a:gd name="connsiteX0" fmla="*/ 158206 w 227029"/>
                <a:gd name="connsiteY0" fmla="*/ 227924 h 237755"/>
                <a:gd name="connsiteX1" fmla="*/ 179658 w 227029"/>
                <a:gd name="connsiteY1" fmla="*/ 230605 h 237755"/>
                <a:gd name="connsiteX2" fmla="*/ 179658 w 227029"/>
                <a:gd name="connsiteY2" fmla="*/ 224348 h 237755"/>
                <a:gd name="connsiteX3" fmla="*/ 174295 w 227029"/>
                <a:gd name="connsiteY3" fmla="*/ 215410 h 237755"/>
                <a:gd name="connsiteX4" fmla="*/ 200215 w 227029"/>
                <a:gd name="connsiteY4" fmla="*/ 197534 h 237755"/>
                <a:gd name="connsiteX5" fmla="*/ 193959 w 227029"/>
                <a:gd name="connsiteY5" fmla="*/ 186808 h 237755"/>
                <a:gd name="connsiteX6" fmla="*/ 168038 w 227029"/>
                <a:gd name="connsiteY6" fmla="*/ 173401 h 237755"/>
                <a:gd name="connsiteX7" fmla="*/ 163569 w 227029"/>
                <a:gd name="connsiteY7" fmla="*/ 153737 h 237755"/>
                <a:gd name="connsiteX8" fmla="*/ 161781 w 227029"/>
                <a:gd name="connsiteY8" fmla="*/ 144799 h 237755"/>
                <a:gd name="connsiteX9" fmla="*/ 199322 w 227029"/>
                <a:gd name="connsiteY9" fmla="*/ 128710 h 237755"/>
                <a:gd name="connsiteX10" fmla="*/ 208260 w 227029"/>
                <a:gd name="connsiteY10" fmla="*/ 121559 h 237755"/>
                <a:gd name="connsiteX11" fmla="*/ 220773 w 227029"/>
                <a:gd name="connsiteY11" fmla="*/ 127816 h 237755"/>
                <a:gd name="connsiteX12" fmla="*/ 227030 w 227029"/>
                <a:gd name="connsiteY12" fmla="*/ 121559 h 237755"/>
                <a:gd name="connsiteX13" fmla="*/ 225242 w 227029"/>
                <a:gd name="connsiteY13" fmla="*/ 109940 h 237755"/>
                <a:gd name="connsiteX14" fmla="*/ 217198 w 227029"/>
                <a:gd name="connsiteY14" fmla="*/ 102789 h 237755"/>
                <a:gd name="connsiteX15" fmla="*/ 216304 w 227029"/>
                <a:gd name="connsiteY15" fmla="*/ 71505 h 237755"/>
                <a:gd name="connsiteX16" fmla="*/ 206472 w 227029"/>
                <a:gd name="connsiteY16" fmla="*/ 60780 h 237755"/>
                <a:gd name="connsiteX17" fmla="*/ 210941 w 227029"/>
                <a:gd name="connsiteY17" fmla="*/ 53629 h 237755"/>
                <a:gd name="connsiteX18" fmla="*/ 212729 w 227029"/>
                <a:gd name="connsiteY18" fmla="*/ 32178 h 237755"/>
                <a:gd name="connsiteX19" fmla="*/ 206472 w 227029"/>
                <a:gd name="connsiteY19" fmla="*/ 33965 h 237755"/>
                <a:gd name="connsiteX20" fmla="*/ 183233 w 227029"/>
                <a:gd name="connsiteY20" fmla="*/ 12513 h 237755"/>
                <a:gd name="connsiteX21" fmla="*/ 168038 w 227029"/>
                <a:gd name="connsiteY21" fmla="*/ 8938 h 237755"/>
                <a:gd name="connsiteX22" fmla="*/ 130498 w 227029"/>
                <a:gd name="connsiteY22" fmla="*/ 25027 h 237755"/>
                <a:gd name="connsiteX23" fmla="*/ 127816 w 227029"/>
                <a:gd name="connsiteY23" fmla="*/ 16089 h 237755"/>
                <a:gd name="connsiteX24" fmla="*/ 114409 w 227029"/>
                <a:gd name="connsiteY24" fmla="*/ 14301 h 237755"/>
                <a:gd name="connsiteX25" fmla="*/ 98320 w 227029"/>
                <a:gd name="connsiteY25" fmla="*/ 0 h 237755"/>
                <a:gd name="connsiteX26" fmla="*/ 67930 w 227029"/>
                <a:gd name="connsiteY26" fmla="*/ 0 h 237755"/>
                <a:gd name="connsiteX27" fmla="*/ 75081 w 227029"/>
                <a:gd name="connsiteY27" fmla="*/ 16983 h 237755"/>
                <a:gd name="connsiteX28" fmla="*/ 57204 w 227029"/>
                <a:gd name="connsiteY28" fmla="*/ 39328 h 237755"/>
                <a:gd name="connsiteX29" fmla="*/ 53629 w 227029"/>
                <a:gd name="connsiteY29" fmla="*/ 34859 h 237755"/>
                <a:gd name="connsiteX30" fmla="*/ 32178 w 227029"/>
                <a:gd name="connsiteY30" fmla="*/ 36647 h 237755"/>
                <a:gd name="connsiteX31" fmla="*/ 29496 w 227029"/>
                <a:gd name="connsiteY31" fmla="*/ 43797 h 237755"/>
                <a:gd name="connsiteX32" fmla="*/ 33071 w 227029"/>
                <a:gd name="connsiteY32" fmla="*/ 57204 h 237755"/>
                <a:gd name="connsiteX33" fmla="*/ 19664 w 227029"/>
                <a:gd name="connsiteY33" fmla="*/ 71505 h 237755"/>
                <a:gd name="connsiteX34" fmla="*/ 25027 w 227029"/>
                <a:gd name="connsiteY34" fmla="*/ 78656 h 237755"/>
                <a:gd name="connsiteX35" fmla="*/ 16089 w 227029"/>
                <a:gd name="connsiteY35" fmla="*/ 89382 h 237755"/>
                <a:gd name="connsiteX36" fmla="*/ 7151 w 227029"/>
                <a:gd name="connsiteY36" fmla="*/ 92063 h 237755"/>
                <a:gd name="connsiteX37" fmla="*/ 0 w 227029"/>
                <a:gd name="connsiteY37" fmla="*/ 96532 h 237755"/>
                <a:gd name="connsiteX38" fmla="*/ 6257 w 227029"/>
                <a:gd name="connsiteY38" fmla="*/ 108152 h 237755"/>
                <a:gd name="connsiteX39" fmla="*/ 4469 w 227029"/>
                <a:gd name="connsiteY39" fmla="*/ 113515 h 237755"/>
                <a:gd name="connsiteX40" fmla="*/ 4469 w 227029"/>
                <a:gd name="connsiteY40" fmla="*/ 129604 h 237755"/>
                <a:gd name="connsiteX41" fmla="*/ 7151 w 227029"/>
                <a:gd name="connsiteY41" fmla="*/ 150161 h 237755"/>
                <a:gd name="connsiteX42" fmla="*/ 13407 w 227029"/>
                <a:gd name="connsiteY42" fmla="*/ 159993 h 237755"/>
                <a:gd name="connsiteX43" fmla="*/ 12513 w 227029"/>
                <a:gd name="connsiteY43" fmla="*/ 169825 h 237755"/>
                <a:gd name="connsiteX44" fmla="*/ 29496 w 227029"/>
                <a:gd name="connsiteY44" fmla="*/ 183233 h 237755"/>
                <a:gd name="connsiteX45" fmla="*/ 50948 w 227029"/>
                <a:gd name="connsiteY45" fmla="*/ 185020 h 237755"/>
                <a:gd name="connsiteX46" fmla="*/ 37540 w 227029"/>
                <a:gd name="connsiteY46" fmla="*/ 218092 h 237755"/>
                <a:gd name="connsiteX47" fmla="*/ 42010 w 227029"/>
                <a:gd name="connsiteY47" fmla="*/ 235074 h 237755"/>
                <a:gd name="connsiteX48" fmla="*/ 67036 w 227029"/>
                <a:gd name="connsiteY48" fmla="*/ 224348 h 237755"/>
                <a:gd name="connsiteX49" fmla="*/ 80444 w 227029"/>
                <a:gd name="connsiteY49" fmla="*/ 227030 h 237755"/>
                <a:gd name="connsiteX50" fmla="*/ 88488 w 227029"/>
                <a:gd name="connsiteY50" fmla="*/ 232393 h 237755"/>
                <a:gd name="connsiteX51" fmla="*/ 101002 w 227029"/>
                <a:gd name="connsiteY51" fmla="*/ 232393 h 237755"/>
                <a:gd name="connsiteX52" fmla="*/ 108152 w 227029"/>
                <a:gd name="connsiteY52" fmla="*/ 236862 h 237755"/>
                <a:gd name="connsiteX53" fmla="*/ 115302 w 227029"/>
                <a:gd name="connsiteY53" fmla="*/ 230605 h 237755"/>
                <a:gd name="connsiteX54" fmla="*/ 130498 w 227029"/>
                <a:gd name="connsiteY54" fmla="*/ 237756 h 237755"/>
                <a:gd name="connsiteX55" fmla="*/ 145693 w 227029"/>
                <a:gd name="connsiteY55" fmla="*/ 235074 h 237755"/>
                <a:gd name="connsiteX56" fmla="*/ 158206 w 227029"/>
                <a:gd name="connsiteY56" fmla="*/ 227924 h 23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27029" h="237755">
                  <a:moveTo>
                    <a:pt x="158206" y="227924"/>
                  </a:moveTo>
                  <a:lnTo>
                    <a:pt x="179658" y="230605"/>
                  </a:lnTo>
                  <a:lnTo>
                    <a:pt x="179658" y="224348"/>
                  </a:lnTo>
                  <a:lnTo>
                    <a:pt x="174295" y="215410"/>
                  </a:lnTo>
                  <a:lnTo>
                    <a:pt x="200215" y="197534"/>
                  </a:lnTo>
                  <a:lnTo>
                    <a:pt x="193959" y="186808"/>
                  </a:lnTo>
                  <a:lnTo>
                    <a:pt x="168038" y="173401"/>
                  </a:lnTo>
                  <a:lnTo>
                    <a:pt x="163569" y="153737"/>
                  </a:lnTo>
                  <a:lnTo>
                    <a:pt x="161781" y="144799"/>
                  </a:lnTo>
                  <a:lnTo>
                    <a:pt x="199322" y="128710"/>
                  </a:lnTo>
                  <a:lnTo>
                    <a:pt x="208260" y="121559"/>
                  </a:lnTo>
                  <a:lnTo>
                    <a:pt x="220773" y="127816"/>
                  </a:lnTo>
                  <a:lnTo>
                    <a:pt x="227030" y="121559"/>
                  </a:lnTo>
                  <a:lnTo>
                    <a:pt x="225242" y="109940"/>
                  </a:lnTo>
                  <a:lnTo>
                    <a:pt x="217198" y="102789"/>
                  </a:lnTo>
                  <a:lnTo>
                    <a:pt x="216304" y="71505"/>
                  </a:lnTo>
                  <a:lnTo>
                    <a:pt x="206472" y="60780"/>
                  </a:lnTo>
                  <a:lnTo>
                    <a:pt x="210941" y="53629"/>
                  </a:lnTo>
                  <a:lnTo>
                    <a:pt x="212729" y="32178"/>
                  </a:lnTo>
                  <a:lnTo>
                    <a:pt x="206472" y="33965"/>
                  </a:lnTo>
                  <a:lnTo>
                    <a:pt x="183233" y="12513"/>
                  </a:lnTo>
                  <a:lnTo>
                    <a:pt x="168038" y="8938"/>
                  </a:lnTo>
                  <a:lnTo>
                    <a:pt x="130498" y="25027"/>
                  </a:lnTo>
                  <a:lnTo>
                    <a:pt x="127816" y="16089"/>
                  </a:lnTo>
                  <a:lnTo>
                    <a:pt x="114409" y="14301"/>
                  </a:lnTo>
                  <a:lnTo>
                    <a:pt x="98320" y="0"/>
                  </a:lnTo>
                  <a:lnTo>
                    <a:pt x="67930" y="0"/>
                  </a:lnTo>
                  <a:lnTo>
                    <a:pt x="75081" y="16983"/>
                  </a:lnTo>
                  <a:lnTo>
                    <a:pt x="57204" y="39328"/>
                  </a:lnTo>
                  <a:lnTo>
                    <a:pt x="53629" y="34859"/>
                  </a:lnTo>
                  <a:lnTo>
                    <a:pt x="32178" y="36647"/>
                  </a:lnTo>
                  <a:lnTo>
                    <a:pt x="29496" y="43797"/>
                  </a:lnTo>
                  <a:lnTo>
                    <a:pt x="33071" y="57204"/>
                  </a:lnTo>
                  <a:lnTo>
                    <a:pt x="19664" y="71505"/>
                  </a:lnTo>
                  <a:lnTo>
                    <a:pt x="25027" y="78656"/>
                  </a:lnTo>
                  <a:lnTo>
                    <a:pt x="16089" y="89382"/>
                  </a:lnTo>
                  <a:lnTo>
                    <a:pt x="7151" y="92063"/>
                  </a:lnTo>
                  <a:lnTo>
                    <a:pt x="0" y="96532"/>
                  </a:lnTo>
                  <a:lnTo>
                    <a:pt x="6257" y="108152"/>
                  </a:lnTo>
                  <a:lnTo>
                    <a:pt x="4469" y="113515"/>
                  </a:lnTo>
                  <a:lnTo>
                    <a:pt x="4469" y="129604"/>
                  </a:lnTo>
                  <a:lnTo>
                    <a:pt x="7151" y="150161"/>
                  </a:lnTo>
                  <a:lnTo>
                    <a:pt x="13407" y="159993"/>
                  </a:lnTo>
                  <a:lnTo>
                    <a:pt x="12513" y="169825"/>
                  </a:lnTo>
                  <a:lnTo>
                    <a:pt x="29496" y="183233"/>
                  </a:lnTo>
                  <a:lnTo>
                    <a:pt x="50948" y="185020"/>
                  </a:lnTo>
                  <a:lnTo>
                    <a:pt x="37540" y="218092"/>
                  </a:lnTo>
                  <a:lnTo>
                    <a:pt x="42010" y="235074"/>
                  </a:lnTo>
                  <a:lnTo>
                    <a:pt x="67036" y="224348"/>
                  </a:lnTo>
                  <a:lnTo>
                    <a:pt x="80444" y="227030"/>
                  </a:lnTo>
                  <a:lnTo>
                    <a:pt x="88488" y="232393"/>
                  </a:lnTo>
                  <a:lnTo>
                    <a:pt x="101002" y="232393"/>
                  </a:lnTo>
                  <a:lnTo>
                    <a:pt x="108152" y="236862"/>
                  </a:lnTo>
                  <a:lnTo>
                    <a:pt x="115302" y="230605"/>
                  </a:lnTo>
                  <a:lnTo>
                    <a:pt x="130498" y="237756"/>
                  </a:lnTo>
                  <a:lnTo>
                    <a:pt x="145693" y="235074"/>
                  </a:lnTo>
                  <a:lnTo>
                    <a:pt x="158206" y="227924"/>
                  </a:lnTo>
                  <a:close/>
                </a:path>
              </a:pathLst>
            </a:custGeom>
            <a:grpFill/>
            <a:ln w="12700" cap="flat">
              <a:solidFill>
                <a:schemeClr val="bg1"/>
              </a:solidFill>
              <a:prstDash val="solid"/>
              <a:miter/>
            </a:ln>
          </p:spPr>
          <p:txBody>
            <a:bodyPr rtlCol="0" anchor="ctr"/>
            <a:lstStyle/>
            <a:p>
              <a:endParaRPr lang="en-AU"/>
            </a:p>
          </p:txBody>
        </p:sp>
        <p:sp>
          <p:nvSpPr>
            <p:cNvPr id="26267" name="Freeform: Shape 26266">
              <a:extLst>
                <a:ext uri="{FF2B5EF4-FFF2-40B4-BE49-F238E27FC236}">
                  <a16:creationId xmlns:a16="http://schemas.microsoft.com/office/drawing/2014/main" id="{05B4A249-DD5C-2E84-01A3-F6C42AD2F3E1}"/>
                </a:ext>
              </a:extLst>
            </p:cNvPr>
            <p:cNvSpPr/>
            <p:nvPr/>
          </p:nvSpPr>
          <p:spPr>
            <a:xfrm>
              <a:off x="7022479" y="2821249"/>
              <a:ext cx="145692" cy="112621"/>
            </a:xfrm>
            <a:custGeom>
              <a:avLst/>
              <a:gdLst>
                <a:gd name="connsiteX0" fmla="*/ 145692 w 145692"/>
                <a:gd name="connsiteY0" fmla="*/ 52735 h 112621"/>
                <a:gd name="connsiteX1" fmla="*/ 131391 w 145692"/>
                <a:gd name="connsiteY1" fmla="*/ 64355 h 112621"/>
                <a:gd name="connsiteX2" fmla="*/ 131391 w 145692"/>
                <a:gd name="connsiteY2" fmla="*/ 94745 h 112621"/>
                <a:gd name="connsiteX3" fmla="*/ 120665 w 145692"/>
                <a:gd name="connsiteY3" fmla="*/ 112621 h 112621"/>
                <a:gd name="connsiteX4" fmla="*/ 102789 w 145692"/>
                <a:gd name="connsiteY4" fmla="*/ 102789 h 112621"/>
                <a:gd name="connsiteX5" fmla="*/ 102789 w 145692"/>
                <a:gd name="connsiteY5" fmla="*/ 80444 h 112621"/>
                <a:gd name="connsiteX6" fmla="*/ 92063 w 145692"/>
                <a:gd name="connsiteY6" fmla="*/ 70612 h 112621"/>
                <a:gd name="connsiteX7" fmla="*/ 69718 w 145692"/>
                <a:gd name="connsiteY7" fmla="*/ 84913 h 112621"/>
                <a:gd name="connsiteX8" fmla="*/ 58098 w 145692"/>
                <a:gd name="connsiteY8" fmla="*/ 100108 h 112621"/>
                <a:gd name="connsiteX9" fmla="*/ 50947 w 145692"/>
                <a:gd name="connsiteY9" fmla="*/ 78656 h 112621"/>
                <a:gd name="connsiteX10" fmla="*/ 27708 w 145692"/>
                <a:gd name="connsiteY10" fmla="*/ 51841 h 112621"/>
                <a:gd name="connsiteX11" fmla="*/ 12513 w 145692"/>
                <a:gd name="connsiteY11" fmla="*/ 27708 h 112621"/>
                <a:gd name="connsiteX12" fmla="*/ 0 w 145692"/>
                <a:gd name="connsiteY12" fmla="*/ 22345 h 112621"/>
                <a:gd name="connsiteX13" fmla="*/ 6256 w 145692"/>
                <a:gd name="connsiteY13" fmla="*/ 13407 h 112621"/>
                <a:gd name="connsiteX14" fmla="*/ 16089 w 145692"/>
                <a:gd name="connsiteY14" fmla="*/ 13407 h 112621"/>
                <a:gd name="connsiteX15" fmla="*/ 33965 w 145692"/>
                <a:gd name="connsiteY15" fmla="*/ 25027 h 112621"/>
                <a:gd name="connsiteX16" fmla="*/ 42903 w 145692"/>
                <a:gd name="connsiteY16" fmla="*/ 24133 h 112621"/>
                <a:gd name="connsiteX17" fmla="*/ 38434 w 145692"/>
                <a:gd name="connsiteY17" fmla="*/ 12513 h 112621"/>
                <a:gd name="connsiteX18" fmla="*/ 38434 w 145692"/>
                <a:gd name="connsiteY18" fmla="*/ 0 h 112621"/>
                <a:gd name="connsiteX19" fmla="*/ 50054 w 145692"/>
                <a:gd name="connsiteY19" fmla="*/ 894 h 112621"/>
                <a:gd name="connsiteX20" fmla="*/ 72399 w 145692"/>
                <a:gd name="connsiteY20" fmla="*/ 23239 h 112621"/>
                <a:gd name="connsiteX21" fmla="*/ 87594 w 145692"/>
                <a:gd name="connsiteY21" fmla="*/ 16089 h 112621"/>
                <a:gd name="connsiteX22" fmla="*/ 99214 w 145692"/>
                <a:gd name="connsiteY22" fmla="*/ 5363 h 112621"/>
                <a:gd name="connsiteX23" fmla="*/ 132285 w 145692"/>
                <a:gd name="connsiteY23" fmla="*/ 45585 h 112621"/>
                <a:gd name="connsiteX24" fmla="*/ 145692 w 145692"/>
                <a:gd name="connsiteY24" fmla="*/ 52735 h 112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5692" h="112621">
                  <a:moveTo>
                    <a:pt x="145692" y="52735"/>
                  </a:moveTo>
                  <a:lnTo>
                    <a:pt x="131391" y="64355"/>
                  </a:lnTo>
                  <a:lnTo>
                    <a:pt x="131391" y="94745"/>
                  </a:lnTo>
                  <a:lnTo>
                    <a:pt x="120665" y="112621"/>
                  </a:lnTo>
                  <a:lnTo>
                    <a:pt x="102789" y="102789"/>
                  </a:lnTo>
                  <a:lnTo>
                    <a:pt x="102789" y="80444"/>
                  </a:lnTo>
                  <a:lnTo>
                    <a:pt x="92063" y="70612"/>
                  </a:lnTo>
                  <a:lnTo>
                    <a:pt x="69718" y="84913"/>
                  </a:lnTo>
                  <a:lnTo>
                    <a:pt x="58098" y="100108"/>
                  </a:lnTo>
                  <a:lnTo>
                    <a:pt x="50947" y="78656"/>
                  </a:lnTo>
                  <a:lnTo>
                    <a:pt x="27708" y="51841"/>
                  </a:lnTo>
                  <a:lnTo>
                    <a:pt x="12513" y="27708"/>
                  </a:lnTo>
                  <a:lnTo>
                    <a:pt x="0" y="22345"/>
                  </a:lnTo>
                  <a:lnTo>
                    <a:pt x="6256" y="13407"/>
                  </a:lnTo>
                  <a:lnTo>
                    <a:pt x="16089" y="13407"/>
                  </a:lnTo>
                  <a:lnTo>
                    <a:pt x="33965" y="25027"/>
                  </a:lnTo>
                  <a:lnTo>
                    <a:pt x="42903" y="24133"/>
                  </a:lnTo>
                  <a:lnTo>
                    <a:pt x="38434" y="12513"/>
                  </a:lnTo>
                  <a:lnTo>
                    <a:pt x="38434" y="0"/>
                  </a:lnTo>
                  <a:lnTo>
                    <a:pt x="50054" y="894"/>
                  </a:lnTo>
                  <a:lnTo>
                    <a:pt x="72399" y="23239"/>
                  </a:lnTo>
                  <a:lnTo>
                    <a:pt x="87594" y="16089"/>
                  </a:lnTo>
                  <a:lnTo>
                    <a:pt x="99214" y="5363"/>
                  </a:lnTo>
                  <a:lnTo>
                    <a:pt x="132285" y="45585"/>
                  </a:lnTo>
                  <a:lnTo>
                    <a:pt x="145692" y="52735"/>
                  </a:lnTo>
                  <a:close/>
                </a:path>
              </a:pathLst>
            </a:custGeom>
            <a:grpFill/>
            <a:ln w="12700" cap="flat">
              <a:solidFill>
                <a:schemeClr val="bg1"/>
              </a:solidFill>
              <a:prstDash val="solid"/>
              <a:miter/>
            </a:ln>
          </p:spPr>
          <p:txBody>
            <a:bodyPr rtlCol="0" anchor="ctr"/>
            <a:lstStyle/>
            <a:p>
              <a:endParaRPr lang="en-AU"/>
            </a:p>
          </p:txBody>
        </p:sp>
        <p:sp>
          <p:nvSpPr>
            <p:cNvPr id="26268" name="Freeform: Shape 26267">
              <a:extLst>
                <a:ext uri="{FF2B5EF4-FFF2-40B4-BE49-F238E27FC236}">
                  <a16:creationId xmlns:a16="http://schemas.microsoft.com/office/drawing/2014/main" id="{14262E90-482A-30B8-D504-E4236D9A6BDE}"/>
                </a:ext>
              </a:extLst>
            </p:cNvPr>
            <p:cNvSpPr/>
            <p:nvPr/>
          </p:nvSpPr>
          <p:spPr>
            <a:xfrm>
              <a:off x="7009965" y="2891860"/>
              <a:ext cx="595282" cy="488024"/>
            </a:xfrm>
            <a:custGeom>
              <a:avLst/>
              <a:gdLst>
                <a:gd name="connsiteX0" fmla="*/ 595283 w 595282"/>
                <a:gd name="connsiteY0" fmla="*/ 421882 h 488024"/>
                <a:gd name="connsiteX1" fmla="*/ 585451 w 595282"/>
                <a:gd name="connsiteY1" fmla="*/ 437077 h 488024"/>
                <a:gd name="connsiteX2" fmla="*/ 566681 w 595282"/>
                <a:gd name="connsiteY2" fmla="*/ 437077 h 488024"/>
                <a:gd name="connsiteX3" fmla="*/ 552380 w 595282"/>
                <a:gd name="connsiteY3" fmla="*/ 471042 h 488024"/>
                <a:gd name="connsiteX4" fmla="*/ 551486 w 595282"/>
                <a:gd name="connsiteY4" fmla="*/ 488025 h 488024"/>
                <a:gd name="connsiteX5" fmla="*/ 426351 w 595282"/>
                <a:gd name="connsiteY5" fmla="*/ 462998 h 488024"/>
                <a:gd name="connsiteX6" fmla="*/ 409369 w 595282"/>
                <a:gd name="connsiteY6" fmla="*/ 423670 h 488024"/>
                <a:gd name="connsiteX7" fmla="*/ 387917 w 595282"/>
                <a:gd name="connsiteY7" fmla="*/ 421882 h 488024"/>
                <a:gd name="connsiteX8" fmla="*/ 378979 w 595282"/>
                <a:gd name="connsiteY8" fmla="*/ 432608 h 488024"/>
                <a:gd name="connsiteX9" fmla="*/ 361103 w 595282"/>
                <a:gd name="connsiteY9" fmla="*/ 434396 h 488024"/>
                <a:gd name="connsiteX10" fmla="*/ 344120 w 595282"/>
                <a:gd name="connsiteY10" fmla="*/ 440652 h 488024"/>
                <a:gd name="connsiteX11" fmla="*/ 253845 w 595282"/>
                <a:gd name="connsiteY11" fmla="*/ 393280 h 488024"/>
                <a:gd name="connsiteX12" fmla="*/ 239543 w 595282"/>
                <a:gd name="connsiteY12" fmla="*/ 360209 h 488024"/>
                <a:gd name="connsiteX13" fmla="*/ 208260 w 595282"/>
                <a:gd name="connsiteY13" fmla="*/ 322668 h 488024"/>
                <a:gd name="connsiteX14" fmla="*/ 184126 w 595282"/>
                <a:gd name="connsiteY14" fmla="*/ 314624 h 488024"/>
                <a:gd name="connsiteX15" fmla="*/ 168932 w 595282"/>
                <a:gd name="connsiteY15" fmla="*/ 320881 h 488024"/>
                <a:gd name="connsiteX16" fmla="*/ 151055 w 595282"/>
                <a:gd name="connsiteY16" fmla="*/ 312836 h 488024"/>
                <a:gd name="connsiteX17" fmla="*/ 143011 w 595282"/>
                <a:gd name="connsiteY17" fmla="*/ 295854 h 488024"/>
                <a:gd name="connsiteX18" fmla="*/ 134073 w 595282"/>
                <a:gd name="connsiteY18" fmla="*/ 289597 h 488024"/>
                <a:gd name="connsiteX19" fmla="*/ 133179 w 595282"/>
                <a:gd name="connsiteY19" fmla="*/ 263676 h 488024"/>
                <a:gd name="connsiteX20" fmla="*/ 115303 w 595282"/>
                <a:gd name="connsiteY20" fmla="*/ 245800 h 488024"/>
                <a:gd name="connsiteX21" fmla="*/ 80444 w 595282"/>
                <a:gd name="connsiteY21" fmla="*/ 227924 h 488024"/>
                <a:gd name="connsiteX22" fmla="*/ 80444 w 595282"/>
                <a:gd name="connsiteY22" fmla="*/ 216304 h 488024"/>
                <a:gd name="connsiteX23" fmla="*/ 56310 w 595282"/>
                <a:gd name="connsiteY23" fmla="*/ 197534 h 488024"/>
                <a:gd name="connsiteX24" fmla="*/ 57205 w 595282"/>
                <a:gd name="connsiteY24" fmla="*/ 192171 h 488024"/>
                <a:gd name="connsiteX25" fmla="*/ 59886 w 595282"/>
                <a:gd name="connsiteY25" fmla="*/ 173401 h 488024"/>
                <a:gd name="connsiteX26" fmla="*/ 74187 w 595282"/>
                <a:gd name="connsiteY26" fmla="*/ 157312 h 488024"/>
                <a:gd name="connsiteX27" fmla="*/ 71505 w 595282"/>
                <a:gd name="connsiteY27" fmla="*/ 141223 h 488024"/>
                <a:gd name="connsiteX28" fmla="*/ 73293 w 595282"/>
                <a:gd name="connsiteY28" fmla="*/ 129604 h 488024"/>
                <a:gd name="connsiteX29" fmla="*/ 48266 w 595282"/>
                <a:gd name="connsiteY29" fmla="*/ 120665 h 488024"/>
                <a:gd name="connsiteX30" fmla="*/ 39328 w 595282"/>
                <a:gd name="connsiteY30" fmla="*/ 100108 h 488024"/>
                <a:gd name="connsiteX31" fmla="*/ 29496 w 595282"/>
                <a:gd name="connsiteY31" fmla="*/ 89382 h 488024"/>
                <a:gd name="connsiteX32" fmla="*/ 16983 w 595282"/>
                <a:gd name="connsiteY32" fmla="*/ 67036 h 488024"/>
                <a:gd name="connsiteX33" fmla="*/ 8938 w 595282"/>
                <a:gd name="connsiteY33" fmla="*/ 59886 h 488024"/>
                <a:gd name="connsiteX34" fmla="*/ 12514 w 595282"/>
                <a:gd name="connsiteY34" fmla="*/ 43797 h 488024"/>
                <a:gd name="connsiteX35" fmla="*/ 0 w 595282"/>
                <a:gd name="connsiteY35" fmla="*/ 17876 h 488024"/>
                <a:gd name="connsiteX36" fmla="*/ 12514 w 595282"/>
                <a:gd name="connsiteY36" fmla="*/ 894 h 488024"/>
                <a:gd name="connsiteX37" fmla="*/ 46479 w 595282"/>
                <a:gd name="connsiteY37" fmla="*/ 31284 h 488024"/>
                <a:gd name="connsiteX38" fmla="*/ 70612 w 595282"/>
                <a:gd name="connsiteY38" fmla="*/ 29496 h 488024"/>
                <a:gd name="connsiteX39" fmla="*/ 82231 w 595282"/>
                <a:gd name="connsiteY39" fmla="*/ 14301 h 488024"/>
                <a:gd name="connsiteX40" fmla="*/ 104577 w 595282"/>
                <a:gd name="connsiteY40" fmla="*/ 0 h 488024"/>
                <a:gd name="connsiteX41" fmla="*/ 115303 w 595282"/>
                <a:gd name="connsiteY41" fmla="*/ 9832 h 488024"/>
                <a:gd name="connsiteX42" fmla="*/ 115303 w 595282"/>
                <a:gd name="connsiteY42" fmla="*/ 32178 h 488024"/>
                <a:gd name="connsiteX43" fmla="*/ 133179 w 595282"/>
                <a:gd name="connsiteY43" fmla="*/ 42009 h 488024"/>
                <a:gd name="connsiteX44" fmla="*/ 149268 w 595282"/>
                <a:gd name="connsiteY44" fmla="*/ 74187 h 488024"/>
                <a:gd name="connsiteX45" fmla="*/ 169825 w 595282"/>
                <a:gd name="connsiteY45" fmla="*/ 75081 h 488024"/>
                <a:gd name="connsiteX46" fmla="*/ 196640 w 595282"/>
                <a:gd name="connsiteY46" fmla="*/ 104577 h 488024"/>
                <a:gd name="connsiteX47" fmla="*/ 225242 w 595282"/>
                <a:gd name="connsiteY47" fmla="*/ 109940 h 488024"/>
                <a:gd name="connsiteX48" fmla="*/ 260995 w 595282"/>
                <a:gd name="connsiteY48" fmla="*/ 104577 h 488024"/>
                <a:gd name="connsiteX49" fmla="*/ 282446 w 595282"/>
                <a:gd name="connsiteY49" fmla="*/ 89382 h 488024"/>
                <a:gd name="connsiteX50" fmla="*/ 282446 w 595282"/>
                <a:gd name="connsiteY50" fmla="*/ 89382 h 488024"/>
                <a:gd name="connsiteX51" fmla="*/ 301217 w 595282"/>
                <a:gd name="connsiteY51" fmla="*/ 76868 h 488024"/>
                <a:gd name="connsiteX52" fmla="*/ 303005 w 595282"/>
                <a:gd name="connsiteY52" fmla="*/ 65249 h 488024"/>
                <a:gd name="connsiteX53" fmla="*/ 312836 w 595282"/>
                <a:gd name="connsiteY53" fmla="*/ 54523 h 488024"/>
                <a:gd name="connsiteX54" fmla="*/ 357527 w 595282"/>
                <a:gd name="connsiteY54" fmla="*/ 53629 h 488024"/>
                <a:gd name="connsiteX55" fmla="*/ 420988 w 595282"/>
                <a:gd name="connsiteY55" fmla="*/ 73293 h 488024"/>
                <a:gd name="connsiteX56" fmla="*/ 438865 w 595282"/>
                <a:gd name="connsiteY56" fmla="*/ 87594 h 488024"/>
                <a:gd name="connsiteX57" fmla="*/ 454954 w 595282"/>
                <a:gd name="connsiteY57" fmla="*/ 91169 h 488024"/>
                <a:gd name="connsiteX58" fmla="*/ 464785 w 595282"/>
                <a:gd name="connsiteY58" fmla="*/ 98320 h 488024"/>
                <a:gd name="connsiteX59" fmla="*/ 481768 w 595282"/>
                <a:gd name="connsiteY59" fmla="*/ 102789 h 488024"/>
                <a:gd name="connsiteX60" fmla="*/ 497857 w 595282"/>
                <a:gd name="connsiteY60" fmla="*/ 133179 h 488024"/>
                <a:gd name="connsiteX61" fmla="*/ 494281 w 595282"/>
                <a:gd name="connsiteY61" fmla="*/ 136754 h 488024"/>
                <a:gd name="connsiteX62" fmla="*/ 491600 w 595282"/>
                <a:gd name="connsiteY62" fmla="*/ 152843 h 488024"/>
                <a:gd name="connsiteX63" fmla="*/ 484450 w 595282"/>
                <a:gd name="connsiteY63" fmla="*/ 178764 h 488024"/>
                <a:gd name="connsiteX64" fmla="*/ 482662 w 595282"/>
                <a:gd name="connsiteY64" fmla="*/ 198428 h 488024"/>
                <a:gd name="connsiteX65" fmla="*/ 490706 w 595282"/>
                <a:gd name="connsiteY65" fmla="*/ 211835 h 488024"/>
                <a:gd name="connsiteX66" fmla="*/ 488025 w 595282"/>
                <a:gd name="connsiteY66" fmla="*/ 227924 h 488024"/>
                <a:gd name="connsiteX67" fmla="*/ 503220 w 595282"/>
                <a:gd name="connsiteY67" fmla="*/ 276190 h 488024"/>
                <a:gd name="connsiteX68" fmla="*/ 524671 w 595282"/>
                <a:gd name="connsiteY68" fmla="*/ 277084 h 488024"/>
                <a:gd name="connsiteX69" fmla="*/ 530034 w 595282"/>
                <a:gd name="connsiteY69" fmla="*/ 287809 h 488024"/>
                <a:gd name="connsiteX70" fmla="*/ 530034 w 595282"/>
                <a:gd name="connsiteY70" fmla="*/ 302111 h 488024"/>
                <a:gd name="connsiteX71" fmla="*/ 518415 w 595282"/>
                <a:gd name="connsiteY71" fmla="*/ 320881 h 488024"/>
                <a:gd name="connsiteX72" fmla="*/ 518415 w 595282"/>
                <a:gd name="connsiteY72" fmla="*/ 331607 h 488024"/>
                <a:gd name="connsiteX73" fmla="*/ 541654 w 595282"/>
                <a:gd name="connsiteY73" fmla="*/ 371828 h 488024"/>
                <a:gd name="connsiteX74" fmla="*/ 570256 w 595282"/>
                <a:gd name="connsiteY74" fmla="*/ 386129 h 488024"/>
                <a:gd name="connsiteX75" fmla="*/ 574725 w 595282"/>
                <a:gd name="connsiteY75" fmla="*/ 412050 h 488024"/>
                <a:gd name="connsiteX76" fmla="*/ 595283 w 595282"/>
                <a:gd name="connsiteY76" fmla="*/ 421882 h 48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95282" h="488024">
                  <a:moveTo>
                    <a:pt x="595283" y="421882"/>
                  </a:moveTo>
                  <a:lnTo>
                    <a:pt x="585451" y="437077"/>
                  </a:lnTo>
                  <a:lnTo>
                    <a:pt x="566681" y="437077"/>
                  </a:lnTo>
                  <a:lnTo>
                    <a:pt x="552380" y="471042"/>
                  </a:lnTo>
                  <a:lnTo>
                    <a:pt x="551486" y="488025"/>
                  </a:lnTo>
                  <a:lnTo>
                    <a:pt x="426351" y="462998"/>
                  </a:lnTo>
                  <a:lnTo>
                    <a:pt x="409369" y="423670"/>
                  </a:lnTo>
                  <a:lnTo>
                    <a:pt x="387917" y="421882"/>
                  </a:lnTo>
                  <a:lnTo>
                    <a:pt x="378979" y="432608"/>
                  </a:lnTo>
                  <a:lnTo>
                    <a:pt x="361103" y="434396"/>
                  </a:lnTo>
                  <a:lnTo>
                    <a:pt x="344120" y="440652"/>
                  </a:lnTo>
                  <a:lnTo>
                    <a:pt x="253845" y="393280"/>
                  </a:lnTo>
                  <a:lnTo>
                    <a:pt x="239543" y="360209"/>
                  </a:lnTo>
                  <a:lnTo>
                    <a:pt x="208260" y="322668"/>
                  </a:lnTo>
                  <a:lnTo>
                    <a:pt x="184126" y="314624"/>
                  </a:lnTo>
                  <a:lnTo>
                    <a:pt x="168932" y="320881"/>
                  </a:lnTo>
                  <a:lnTo>
                    <a:pt x="151055" y="312836"/>
                  </a:lnTo>
                  <a:lnTo>
                    <a:pt x="143011" y="295854"/>
                  </a:lnTo>
                  <a:lnTo>
                    <a:pt x="134073" y="289597"/>
                  </a:lnTo>
                  <a:lnTo>
                    <a:pt x="133179" y="263676"/>
                  </a:lnTo>
                  <a:lnTo>
                    <a:pt x="115303" y="245800"/>
                  </a:lnTo>
                  <a:lnTo>
                    <a:pt x="80444" y="227924"/>
                  </a:lnTo>
                  <a:lnTo>
                    <a:pt x="80444" y="216304"/>
                  </a:lnTo>
                  <a:lnTo>
                    <a:pt x="56310" y="197534"/>
                  </a:lnTo>
                  <a:lnTo>
                    <a:pt x="57205" y="192171"/>
                  </a:lnTo>
                  <a:lnTo>
                    <a:pt x="59886" y="173401"/>
                  </a:lnTo>
                  <a:lnTo>
                    <a:pt x="74187" y="157312"/>
                  </a:lnTo>
                  <a:lnTo>
                    <a:pt x="71505" y="141223"/>
                  </a:lnTo>
                  <a:lnTo>
                    <a:pt x="73293" y="129604"/>
                  </a:lnTo>
                  <a:lnTo>
                    <a:pt x="48266" y="120665"/>
                  </a:lnTo>
                  <a:lnTo>
                    <a:pt x="39328" y="100108"/>
                  </a:lnTo>
                  <a:lnTo>
                    <a:pt x="29496" y="89382"/>
                  </a:lnTo>
                  <a:lnTo>
                    <a:pt x="16983" y="67036"/>
                  </a:lnTo>
                  <a:lnTo>
                    <a:pt x="8938" y="59886"/>
                  </a:lnTo>
                  <a:lnTo>
                    <a:pt x="12514" y="43797"/>
                  </a:lnTo>
                  <a:lnTo>
                    <a:pt x="0" y="17876"/>
                  </a:lnTo>
                  <a:lnTo>
                    <a:pt x="12514" y="894"/>
                  </a:lnTo>
                  <a:lnTo>
                    <a:pt x="46479" y="31284"/>
                  </a:lnTo>
                  <a:lnTo>
                    <a:pt x="70612" y="29496"/>
                  </a:lnTo>
                  <a:lnTo>
                    <a:pt x="82231" y="14301"/>
                  </a:lnTo>
                  <a:lnTo>
                    <a:pt x="104577" y="0"/>
                  </a:lnTo>
                  <a:lnTo>
                    <a:pt x="115303" y="9832"/>
                  </a:lnTo>
                  <a:lnTo>
                    <a:pt x="115303" y="32178"/>
                  </a:lnTo>
                  <a:lnTo>
                    <a:pt x="133179" y="42009"/>
                  </a:lnTo>
                  <a:lnTo>
                    <a:pt x="149268" y="74187"/>
                  </a:lnTo>
                  <a:lnTo>
                    <a:pt x="169825" y="75081"/>
                  </a:lnTo>
                  <a:lnTo>
                    <a:pt x="196640" y="104577"/>
                  </a:lnTo>
                  <a:lnTo>
                    <a:pt x="225242" y="109940"/>
                  </a:lnTo>
                  <a:lnTo>
                    <a:pt x="260995" y="104577"/>
                  </a:lnTo>
                  <a:lnTo>
                    <a:pt x="282446" y="89382"/>
                  </a:lnTo>
                  <a:lnTo>
                    <a:pt x="282446" y="89382"/>
                  </a:lnTo>
                  <a:lnTo>
                    <a:pt x="301217" y="76868"/>
                  </a:lnTo>
                  <a:lnTo>
                    <a:pt x="303005" y="65249"/>
                  </a:lnTo>
                  <a:lnTo>
                    <a:pt x="312836" y="54523"/>
                  </a:lnTo>
                  <a:lnTo>
                    <a:pt x="357527" y="53629"/>
                  </a:lnTo>
                  <a:lnTo>
                    <a:pt x="420988" y="73293"/>
                  </a:lnTo>
                  <a:lnTo>
                    <a:pt x="438865" y="87594"/>
                  </a:lnTo>
                  <a:lnTo>
                    <a:pt x="454954" y="91169"/>
                  </a:lnTo>
                  <a:lnTo>
                    <a:pt x="464785" y="98320"/>
                  </a:lnTo>
                  <a:lnTo>
                    <a:pt x="481768" y="102789"/>
                  </a:lnTo>
                  <a:lnTo>
                    <a:pt x="497857" y="133179"/>
                  </a:lnTo>
                  <a:lnTo>
                    <a:pt x="494281" y="136754"/>
                  </a:lnTo>
                  <a:lnTo>
                    <a:pt x="491600" y="152843"/>
                  </a:lnTo>
                  <a:lnTo>
                    <a:pt x="484450" y="178764"/>
                  </a:lnTo>
                  <a:lnTo>
                    <a:pt x="482662" y="198428"/>
                  </a:lnTo>
                  <a:lnTo>
                    <a:pt x="490706" y="211835"/>
                  </a:lnTo>
                  <a:lnTo>
                    <a:pt x="488025" y="227924"/>
                  </a:lnTo>
                  <a:lnTo>
                    <a:pt x="503220" y="276190"/>
                  </a:lnTo>
                  <a:lnTo>
                    <a:pt x="524671" y="277084"/>
                  </a:lnTo>
                  <a:lnTo>
                    <a:pt x="530034" y="287809"/>
                  </a:lnTo>
                  <a:lnTo>
                    <a:pt x="530034" y="302111"/>
                  </a:lnTo>
                  <a:lnTo>
                    <a:pt x="518415" y="320881"/>
                  </a:lnTo>
                  <a:lnTo>
                    <a:pt x="518415" y="331607"/>
                  </a:lnTo>
                  <a:lnTo>
                    <a:pt x="541654" y="371828"/>
                  </a:lnTo>
                  <a:lnTo>
                    <a:pt x="570256" y="386129"/>
                  </a:lnTo>
                  <a:lnTo>
                    <a:pt x="574725" y="412050"/>
                  </a:lnTo>
                  <a:lnTo>
                    <a:pt x="595283" y="421882"/>
                  </a:lnTo>
                  <a:close/>
                </a:path>
              </a:pathLst>
            </a:custGeom>
            <a:grpFill/>
            <a:ln w="12700" cap="flat">
              <a:solidFill>
                <a:schemeClr val="bg1"/>
              </a:solidFill>
              <a:prstDash val="solid"/>
              <a:miter/>
            </a:ln>
          </p:spPr>
          <p:txBody>
            <a:bodyPr rtlCol="0" anchor="ctr"/>
            <a:lstStyle/>
            <a:p>
              <a:endParaRPr lang="en-AU"/>
            </a:p>
          </p:txBody>
        </p:sp>
        <p:sp>
          <p:nvSpPr>
            <p:cNvPr id="26269" name="Freeform: Shape 26268">
              <a:extLst>
                <a:ext uri="{FF2B5EF4-FFF2-40B4-BE49-F238E27FC236}">
                  <a16:creationId xmlns:a16="http://schemas.microsoft.com/office/drawing/2014/main" id="{2AA39DE9-57CE-8C8E-E265-090613F27C72}"/>
                </a:ext>
              </a:extLst>
            </p:cNvPr>
            <p:cNvSpPr/>
            <p:nvPr/>
          </p:nvSpPr>
          <p:spPr>
            <a:xfrm>
              <a:off x="6986726" y="2843594"/>
              <a:ext cx="93850" cy="79549"/>
            </a:xfrm>
            <a:custGeom>
              <a:avLst/>
              <a:gdLst>
                <a:gd name="connsiteX0" fmla="*/ 86700 w 93850"/>
                <a:gd name="connsiteY0" fmla="*/ 56310 h 79549"/>
                <a:gd name="connsiteX1" fmla="*/ 93851 w 93850"/>
                <a:gd name="connsiteY1" fmla="*/ 77762 h 79549"/>
                <a:gd name="connsiteX2" fmla="*/ 69718 w 93850"/>
                <a:gd name="connsiteY2" fmla="*/ 79550 h 79549"/>
                <a:gd name="connsiteX3" fmla="*/ 35753 w 93850"/>
                <a:gd name="connsiteY3" fmla="*/ 49160 h 79549"/>
                <a:gd name="connsiteX4" fmla="*/ 7150 w 93850"/>
                <a:gd name="connsiteY4" fmla="*/ 35753 h 79549"/>
                <a:gd name="connsiteX5" fmla="*/ 0 w 93850"/>
                <a:gd name="connsiteY5" fmla="*/ 3575 h 79549"/>
                <a:gd name="connsiteX6" fmla="*/ 35753 w 93850"/>
                <a:gd name="connsiteY6" fmla="*/ 0 h 79549"/>
                <a:gd name="connsiteX7" fmla="*/ 48266 w 93850"/>
                <a:gd name="connsiteY7" fmla="*/ 5363 h 79549"/>
                <a:gd name="connsiteX8" fmla="*/ 63461 w 93850"/>
                <a:gd name="connsiteY8" fmla="*/ 29496 h 79549"/>
                <a:gd name="connsiteX9" fmla="*/ 86700 w 93850"/>
                <a:gd name="connsiteY9" fmla="*/ 56310 h 7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850" h="79549">
                  <a:moveTo>
                    <a:pt x="86700" y="56310"/>
                  </a:moveTo>
                  <a:lnTo>
                    <a:pt x="93851" y="77762"/>
                  </a:lnTo>
                  <a:lnTo>
                    <a:pt x="69718" y="79550"/>
                  </a:lnTo>
                  <a:lnTo>
                    <a:pt x="35753" y="49160"/>
                  </a:lnTo>
                  <a:lnTo>
                    <a:pt x="7150" y="35753"/>
                  </a:lnTo>
                  <a:lnTo>
                    <a:pt x="0" y="3575"/>
                  </a:lnTo>
                  <a:lnTo>
                    <a:pt x="35753" y="0"/>
                  </a:lnTo>
                  <a:lnTo>
                    <a:pt x="48266" y="5363"/>
                  </a:lnTo>
                  <a:lnTo>
                    <a:pt x="63461" y="29496"/>
                  </a:lnTo>
                  <a:lnTo>
                    <a:pt x="86700" y="56310"/>
                  </a:lnTo>
                  <a:close/>
                </a:path>
              </a:pathLst>
            </a:custGeom>
            <a:grpFill/>
            <a:ln w="12700" cap="flat">
              <a:solidFill>
                <a:schemeClr val="bg1"/>
              </a:solidFill>
              <a:prstDash val="solid"/>
              <a:miter/>
            </a:ln>
          </p:spPr>
          <p:txBody>
            <a:bodyPr rtlCol="0" anchor="ctr"/>
            <a:lstStyle/>
            <a:p>
              <a:endParaRPr lang="en-AU"/>
            </a:p>
          </p:txBody>
        </p:sp>
        <p:sp>
          <p:nvSpPr>
            <p:cNvPr id="26270" name="Freeform: Shape 26269">
              <a:extLst>
                <a:ext uri="{FF2B5EF4-FFF2-40B4-BE49-F238E27FC236}">
                  <a16:creationId xmlns:a16="http://schemas.microsoft.com/office/drawing/2014/main" id="{A314DA9D-950A-E780-F151-432625671F25}"/>
                </a:ext>
              </a:extLst>
            </p:cNvPr>
            <p:cNvSpPr/>
            <p:nvPr/>
          </p:nvSpPr>
          <p:spPr>
            <a:xfrm>
              <a:off x="6518365" y="2814098"/>
              <a:ext cx="519308" cy="213622"/>
            </a:xfrm>
            <a:custGeom>
              <a:avLst/>
              <a:gdLst>
                <a:gd name="connsiteX0" fmla="*/ 75081 w 519308"/>
                <a:gd name="connsiteY0" fmla="*/ 32177 h 213622"/>
                <a:gd name="connsiteX1" fmla="*/ 37540 w 519308"/>
                <a:gd name="connsiteY1" fmla="*/ 38434 h 213622"/>
                <a:gd name="connsiteX2" fmla="*/ 27708 w 519308"/>
                <a:gd name="connsiteY2" fmla="*/ 50948 h 213622"/>
                <a:gd name="connsiteX3" fmla="*/ 0 w 519308"/>
                <a:gd name="connsiteY3" fmla="*/ 46479 h 213622"/>
                <a:gd name="connsiteX4" fmla="*/ 0 w 519308"/>
                <a:gd name="connsiteY4" fmla="*/ 46479 h 213622"/>
                <a:gd name="connsiteX5" fmla="*/ 7150 w 519308"/>
                <a:gd name="connsiteY5" fmla="*/ 25027 h 213622"/>
                <a:gd name="connsiteX6" fmla="*/ 8045 w 519308"/>
                <a:gd name="connsiteY6" fmla="*/ 12513 h 213622"/>
                <a:gd name="connsiteX7" fmla="*/ 21452 w 519308"/>
                <a:gd name="connsiteY7" fmla="*/ 2681 h 213622"/>
                <a:gd name="connsiteX8" fmla="*/ 29496 w 519308"/>
                <a:gd name="connsiteY8" fmla="*/ 7151 h 213622"/>
                <a:gd name="connsiteX9" fmla="*/ 43797 w 519308"/>
                <a:gd name="connsiteY9" fmla="*/ 2681 h 213622"/>
                <a:gd name="connsiteX10" fmla="*/ 43797 w 519308"/>
                <a:gd name="connsiteY10" fmla="*/ 2681 h 213622"/>
                <a:gd name="connsiteX11" fmla="*/ 50948 w 519308"/>
                <a:gd name="connsiteY11" fmla="*/ 15195 h 213622"/>
                <a:gd name="connsiteX12" fmla="*/ 75081 w 519308"/>
                <a:gd name="connsiteY12" fmla="*/ 32177 h 213622"/>
                <a:gd name="connsiteX13" fmla="*/ 500538 w 519308"/>
                <a:gd name="connsiteY13" fmla="*/ 137648 h 213622"/>
                <a:gd name="connsiteX14" fmla="*/ 504114 w 519308"/>
                <a:gd name="connsiteY14" fmla="*/ 122453 h 213622"/>
                <a:gd name="connsiteX15" fmla="*/ 491600 w 519308"/>
                <a:gd name="connsiteY15" fmla="*/ 96532 h 213622"/>
                <a:gd name="connsiteX16" fmla="*/ 504114 w 519308"/>
                <a:gd name="connsiteY16" fmla="*/ 79550 h 213622"/>
                <a:gd name="connsiteX17" fmla="*/ 474617 w 519308"/>
                <a:gd name="connsiteY17" fmla="*/ 65249 h 213622"/>
                <a:gd name="connsiteX18" fmla="*/ 468361 w 519308"/>
                <a:gd name="connsiteY18" fmla="*/ 33071 h 213622"/>
                <a:gd name="connsiteX19" fmla="*/ 447803 w 519308"/>
                <a:gd name="connsiteY19" fmla="*/ 16982 h 213622"/>
                <a:gd name="connsiteX20" fmla="*/ 428139 w 519308"/>
                <a:gd name="connsiteY20" fmla="*/ 24133 h 213622"/>
                <a:gd name="connsiteX21" fmla="*/ 403112 w 519308"/>
                <a:gd name="connsiteY21" fmla="*/ 18770 h 213622"/>
                <a:gd name="connsiteX22" fmla="*/ 372722 w 519308"/>
                <a:gd name="connsiteY22" fmla="*/ 33965 h 213622"/>
                <a:gd name="connsiteX23" fmla="*/ 355740 w 519308"/>
                <a:gd name="connsiteY23" fmla="*/ 33965 h 213622"/>
                <a:gd name="connsiteX24" fmla="*/ 325350 w 519308"/>
                <a:gd name="connsiteY24" fmla="*/ 34859 h 213622"/>
                <a:gd name="connsiteX25" fmla="*/ 280659 w 519308"/>
                <a:gd name="connsiteY25" fmla="*/ 20558 h 213622"/>
                <a:gd name="connsiteX26" fmla="*/ 262783 w 519308"/>
                <a:gd name="connsiteY26" fmla="*/ 8938 h 213622"/>
                <a:gd name="connsiteX27" fmla="*/ 251163 w 519308"/>
                <a:gd name="connsiteY27" fmla="*/ 8044 h 213622"/>
                <a:gd name="connsiteX28" fmla="*/ 231499 w 519308"/>
                <a:gd name="connsiteY28" fmla="*/ 0 h 213622"/>
                <a:gd name="connsiteX29" fmla="*/ 193959 w 519308"/>
                <a:gd name="connsiteY29" fmla="*/ 7151 h 213622"/>
                <a:gd name="connsiteX30" fmla="*/ 158206 w 519308"/>
                <a:gd name="connsiteY30" fmla="*/ 22345 h 213622"/>
                <a:gd name="connsiteX31" fmla="*/ 135860 w 519308"/>
                <a:gd name="connsiteY31" fmla="*/ 35753 h 213622"/>
                <a:gd name="connsiteX32" fmla="*/ 97426 w 519308"/>
                <a:gd name="connsiteY32" fmla="*/ 33965 h 213622"/>
                <a:gd name="connsiteX33" fmla="*/ 89382 w 519308"/>
                <a:gd name="connsiteY33" fmla="*/ 44691 h 213622"/>
                <a:gd name="connsiteX34" fmla="*/ 79550 w 519308"/>
                <a:gd name="connsiteY34" fmla="*/ 54523 h 213622"/>
                <a:gd name="connsiteX35" fmla="*/ 31284 w 519308"/>
                <a:gd name="connsiteY35" fmla="*/ 55417 h 213622"/>
                <a:gd name="connsiteX36" fmla="*/ 20558 w 519308"/>
                <a:gd name="connsiteY36" fmla="*/ 58098 h 213622"/>
                <a:gd name="connsiteX37" fmla="*/ 6257 w 519308"/>
                <a:gd name="connsiteY37" fmla="*/ 75975 h 213622"/>
                <a:gd name="connsiteX38" fmla="*/ 19664 w 519308"/>
                <a:gd name="connsiteY38" fmla="*/ 85806 h 213622"/>
                <a:gd name="connsiteX39" fmla="*/ 11620 w 519308"/>
                <a:gd name="connsiteY39" fmla="*/ 96532 h 213622"/>
                <a:gd name="connsiteX40" fmla="*/ 27708 w 519308"/>
                <a:gd name="connsiteY40" fmla="*/ 117984 h 213622"/>
                <a:gd name="connsiteX41" fmla="*/ 12514 w 519308"/>
                <a:gd name="connsiteY41" fmla="*/ 130497 h 213622"/>
                <a:gd name="connsiteX42" fmla="*/ 33965 w 519308"/>
                <a:gd name="connsiteY42" fmla="*/ 143905 h 213622"/>
                <a:gd name="connsiteX43" fmla="*/ 43797 w 519308"/>
                <a:gd name="connsiteY43" fmla="*/ 176976 h 213622"/>
                <a:gd name="connsiteX44" fmla="*/ 72399 w 519308"/>
                <a:gd name="connsiteY44" fmla="*/ 172507 h 213622"/>
                <a:gd name="connsiteX45" fmla="*/ 101001 w 519308"/>
                <a:gd name="connsiteY45" fmla="*/ 187702 h 213622"/>
                <a:gd name="connsiteX46" fmla="*/ 117984 w 519308"/>
                <a:gd name="connsiteY46" fmla="*/ 188596 h 213622"/>
                <a:gd name="connsiteX47" fmla="*/ 128710 w 519308"/>
                <a:gd name="connsiteY47" fmla="*/ 177870 h 213622"/>
                <a:gd name="connsiteX48" fmla="*/ 151949 w 519308"/>
                <a:gd name="connsiteY48" fmla="*/ 176976 h 213622"/>
                <a:gd name="connsiteX49" fmla="*/ 184126 w 519308"/>
                <a:gd name="connsiteY49" fmla="*/ 194852 h 213622"/>
                <a:gd name="connsiteX50" fmla="*/ 210047 w 519308"/>
                <a:gd name="connsiteY50" fmla="*/ 196640 h 213622"/>
                <a:gd name="connsiteX51" fmla="*/ 228817 w 519308"/>
                <a:gd name="connsiteY51" fmla="*/ 183233 h 213622"/>
                <a:gd name="connsiteX52" fmla="*/ 266358 w 519308"/>
                <a:gd name="connsiteY52" fmla="*/ 185020 h 213622"/>
                <a:gd name="connsiteX53" fmla="*/ 275296 w 519308"/>
                <a:gd name="connsiteY53" fmla="*/ 176976 h 213622"/>
                <a:gd name="connsiteX54" fmla="*/ 284234 w 519308"/>
                <a:gd name="connsiteY54" fmla="*/ 183233 h 213622"/>
                <a:gd name="connsiteX55" fmla="*/ 283340 w 519308"/>
                <a:gd name="connsiteY55" fmla="*/ 213622 h 213622"/>
                <a:gd name="connsiteX56" fmla="*/ 302110 w 519308"/>
                <a:gd name="connsiteY56" fmla="*/ 192171 h 213622"/>
                <a:gd name="connsiteX57" fmla="*/ 296748 w 519308"/>
                <a:gd name="connsiteY57" fmla="*/ 182339 h 213622"/>
                <a:gd name="connsiteX58" fmla="*/ 299429 w 519308"/>
                <a:gd name="connsiteY58" fmla="*/ 176976 h 213622"/>
                <a:gd name="connsiteX59" fmla="*/ 312836 w 519308"/>
                <a:gd name="connsiteY59" fmla="*/ 182339 h 213622"/>
                <a:gd name="connsiteX60" fmla="*/ 335182 w 519308"/>
                <a:gd name="connsiteY60" fmla="*/ 183233 h 213622"/>
                <a:gd name="connsiteX61" fmla="*/ 345908 w 519308"/>
                <a:gd name="connsiteY61" fmla="*/ 176976 h 213622"/>
                <a:gd name="connsiteX62" fmla="*/ 365572 w 519308"/>
                <a:gd name="connsiteY62" fmla="*/ 182339 h 213622"/>
                <a:gd name="connsiteX63" fmla="*/ 407581 w 519308"/>
                <a:gd name="connsiteY63" fmla="*/ 168932 h 213622"/>
                <a:gd name="connsiteX64" fmla="*/ 454060 w 519308"/>
                <a:gd name="connsiteY64" fmla="*/ 167144 h 213622"/>
                <a:gd name="connsiteX65" fmla="*/ 479086 w 519308"/>
                <a:gd name="connsiteY65" fmla="*/ 159993 h 213622"/>
                <a:gd name="connsiteX66" fmla="*/ 500538 w 519308"/>
                <a:gd name="connsiteY66" fmla="*/ 163569 h 213622"/>
                <a:gd name="connsiteX67" fmla="*/ 512158 w 519308"/>
                <a:gd name="connsiteY67" fmla="*/ 171613 h 213622"/>
                <a:gd name="connsiteX68" fmla="*/ 519308 w 519308"/>
                <a:gd name="connsiteY68" fmla="*/ 168932 h 213622"/>
                <a:gd name="connsiteX69" fmla="*/ 506795 w 519308"/>
                <a:gd name="connsiteY69" fmla="*/ 145692 h 213622"/>
                <a:gd name="connsiteX70" fmla="*/ 500538 w 519308"/>
                <a:gd name="connsiteY70" fmla="*/ 137648 h 213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19308" h="213622">
                  <a:moveTo>
                    <a:pt x="75081" y="32177"/>
                  </a:moveTo>
                  <a:lnTo>
                    <a:pt x="37540" y="38434"/>
                  </a:lnTo>
                  <a:lnTo>
                    <a:pt x="27708" y="50948"/>
                  </a:lnTo>
                  <a:lnTo>
                    <a:pt x="0" y="46479"/>
                  </a:lnTo>
                  <a:lnTo>
                    <a:pt x="0" y="46479"/>
                  </a:lnTo>
                  <a:lnTo>
                    <a:pt x="7150" y="25027"/>
                  </a:lnTo>
                  <a:lnTo>
                    <a:pt x="8045" y="12513"/>
                  </a:lnTo>
                  <a:lnTo>
                    <a:pt x="21452" y="2681"/>
                  </a:lnTo>
                  <a:lnTo>
                    <a:pt x="29496" y="7151"/>
                  </a:lnTo>
                  <a:lnTo>
                    <a:pt x="43797" y="2681"/>
                  </a:lnTo>
                  <a:lnTo>
                    <a:pt x="43797" y="2681"/>
                  </a:lnTo>
                  <a:lnTo>
                    <a:pt x="50948" y="15195"/>
                  </a:lnTo>
                  <a:lnTo>
                    <a:pt x="75081" y="32177"/>
                  </a:lnTo>
                  <a:close/>
                  <a:moveTo>
                    <a:pt x="500538" y="137648"/>
                  </a:moveTo>
                  <a:lnTo>
                    <a:pt x="504114" y="122453"/>
                  </a:lnTo>
                  <a:lnTo>
                    <a:pt x="491600" y="96532"/>
                  </a:lnTo>
                  <a:lnTo>
                    <a:pt x="504114" y="79550"/>
                  </a:lnTo>
                  <a:lnTo>
                    <a:pt x="474617" y="65249"/>
                  </a:lnTo>
                  <a:lnTo>
                    <a:pt x="468361" y="33071"/>
                  </a:lnTo>
                  <a:lnTo>
                    <a:pt x="447803" y="16982"/>
                  </a:lnTo>
                  <a:lnTo>
                    <a:pt x="428139" y="24133"/>
                  </a:lnTo>
                  <a:lnTo>
                    <a:pt x="403112" y="18770"/>
                  </a:lnTo>
                  <a:lnTo>
                    <a:pt x="372722" y="33965"/>
                  </a:lnTo>
                  <a:lnTo>
                    <a:pt x="355740" y="33965"/>
                  </a:lnTo>
                  <a:lnTo>
                    <a:pt x="325350" y="34859"/>
                  </a:lnTo>
                  <a:lnTo>
                    <a:pt x="280659" y="20558"/>
                  </a:lnTo>
                  <a:lnTo>
                    <a:pt x="262783" y="8938"/>
                  </a:lnTo>
                  <a:lnTo>
                    <a:pt x="251163" y="8044"/>
                  </a:lnTo>
                  <a:lnTo>
                    <a:pt x="231499" y="0"/>
                  </a:lnTo>
                  <a:lnTo>
                    <a:pt x="193959" y="7151"/>
                  </a:lnTo>
                  <a:lnTo>
                    <a:pt x="158206" y="22345"/>
                  </a:lnTo>
                  <a:lnTo>
                    <a:pt x="135860" y="35753"/>
                  </a:lnTo>
                  <a:lnTo>
                    <a:pt x="97426" y="33965"/>
                  </a:lnTo>
                  <a:lnTo>
                    <a:pt x="89382" y="44691"/>
                  </a:lnTo>
                  <a:lnTo>
                    <a:pt x="79550" y="54523"/>
                  </a:lnTo>
                  <a:lnTo>
                    <a:pt x="31284" y="55417"/>
                  </a:lnTo>
                  <a:lnTo>
                    <a:pt x="20558" y="58098"/>
                  </a:lnTo>
                  <a:lnTo>
                    <a:pt x="6257" y="75975"/>
                  </a:lnTo>
                  <a:lnTo>
                    <a:pt x="19664" y="85806"/>
                  </a:lnTo>
                  <a:lnTo>
                    <a:pt x="11620" y="96532"/>
                  </a:lnTo>
                  <a:lnTo>
                    <a:pt x="27708" y="117984"/>
                  </a:lnTo>
                  <a:lnTo>
                    <a:pt x="12514" y="130497"/>
                  </a:lnTo>
                  <a:lnTo>
                    <a:pt x="33965" y="143905"/>
                  </a:lnTo>
                  <a:lnTo>
                    <a:pt x="43797" y="176976"/>
                  </a:lnTo>
                  <a:lnTo>
                    <a:pt x="72399" y="172507"/>
                  </a:lnTo>
                  <a:lnTo>
                    <a:pt x="101001" y="187702"/>
                  </a:lnTo>
                  <a:lnTo>
                    <a:pt x="117984" y="188596"/>
                  </a:lnTo>
                  <a:lnTo>
                    <a:pt x="128710" y="177870"/>
                  </a:lnTo>
                  <a:lnTo>
                    <a:pt x="151949" y="176976"/>
                  </a:lnTo>
                  <a:lnTo>
                    <a:pt x="184126" y="194852"/>
                  </a:lnTo>
                  <a:lnTo>
                    <a:pt x="210047" y="196640"/>
                  </a:lnTo>
                  <a:lnTo>
                    <a:pt x="228817" y="183233"/>
                  </a:lnTo>
                  <a:lnTo>
                    <a:pt x="266358" y="185020"/>
                  </a:lnTo>
                  <a:lnTo>
                    <a:pt x="275296" y="176976"/>
                  </a:lnTo>
                  <a:lnTo>
                    <a:pt x="284234" y="183233"/>
                  </a:lnTo>
                  <a:lnTo>
                    <a:pt x="283340" y="213622"/>
                  </a:lnTo>
                  <a:lnTo>
                    <a:pt x="302110" y="192171"/>
                  </a:lnTo>
                  <a:lnTo>
                    <a:pt x="296748" y="182339"/>
                  </a:lnTo>
                  <a:lnTo>
                    <a:pt x="299429" y="176976"/>
                  </a:lnTo>
                  <a:lnTo>
                    <a:pt x="312836" y="182339"/>
                  </a:lnTo>
                  <a:lnTo>
                    <a:pt x="335182" y="183233"/>
                  </a:lnTo>
                  <a:lnTo>
                    <a:pt x="345908" y="176976"/>
                  </a:lnTo>
                  <a:lnTo>
                    <a:pt x="365572" y="182339"/>
                  </a:lnTo>
                  <a:lnTo>
                    <a:pt x="407581" y="168932"/>
                  </a:lnTo>
                  <a:lnTo>
                    <a:pt x="454060" y="167144"/>
                  </a:lnTo>
                  <a:lnTo>
                    <a:pt x="479086" y="159993"/>
                  </a:lnTo>
                  <a:lnTo>
                    <a:pt x="500538" y="163569"/>
                  </a:lnTo>
                  <a:lnTo>
                    <a:pt x="512158" y="171613"/>
                  </a:lnTo>
                  <a:lnTo>
                    <a:pt x="519308" y="168932"/>
                  </a:lnTo>
                  <a:lnTo>
                    <a:pt x="506795" y="145692"/>
                  </a:lnTo>
                  <a:lnTo>
                    <a:pt x="500538" y="137648"/>
                  </a:lnTo>
                  <a:close/>
                </a:path>
              </a:pathLst>
            </a:custGeom>
            <a:grpFill/>
            <a:ln w="12700" cap="flat">
              <a:solidFill>
                <a:schemeClr val="bg1"/>
              </a:solidFill>
              <a:prstDash val="solid"/>
              <a:miter/>
            </a:ln>
          </p:spPr>
          <p:txBody>
            <a:bodyPr rtlCol="0" anchor="ctr"/>
            <a:lstStyle/>
            <a:p>
              <a:endParaRPr lang="en-AU"/>
            </a:p>
          </p:txBody>
        </p:sp>
        <p:sp>
          <p:nvSpPr>
            <p:cNvPr id="26271" name="Freeform: Shape 26270">
              <a:extLst>
                <a:ext uri="{FF2B5EF4-FFF2-40B4-BE49-F238E27FC236}">
                  <a16:creationId xmlns:a16="http://schemas.microsoft.com/office/drawing/2014/main" id="{CDA568B7-8549-9F82-0828-83D0208028F4}"/>
                </a:ext>
              </a:extLst>
            </p:cNvPr>
            <p:cNvSpPr/>
            <p:nvPr/>
          </p:nvSpPr>
          <p:spPr>
            <a:xfrm>
              <a:off x="7273641" y="3342345"/>
              <a:ext cx="141223" cy="125134"/>
            </a:xfrm>
            <a:custGeom>
              <a:avLst/>
              <a:gdLst>
                <a:gd name="connsiteX0" fmla="*/ 128710 w 141223"/>
                <a:gd name="connsiteY0" fmla="*/ 19664 h 125134"/>
                <a:gd name="connsiteX1" fmla="*/ 141223 w 141223"/>
                <a:gd name="connsiteY1" fmla="*/ 41116 h 125134"/>
                <a:gd name="connsiteX2" fmla="*/ 120665 w 141223"/>
                <a:gd name="connsiteY2" fmla="*/ 43797 h 125134"/>
                <a:gd name="connsiteX3" fmla="*/ 126028 w 141223"/>
                <a:gd name="connsiteY3" fmla="*/ 67036 h 125134"/>
                <a:gd name="connsiteX4" fmla="*/ 111727 w 141223"/>
                <a:gd name="connsiteY4" fmla="*/ 93851 h 125134"/>
                <a:gd name="connsiteX5" fmla="*/ 106365 w 141223"/>
                <a:gd name="connsiteY5" fmla="*/ 125135 h 125134"/>
                <a:gd name="connsiteX6" fmla="*/ 85806 w 141223"/>
                <a:gd name="connsiteY6" fmla="*/ 118878 h 125134"/>
                <a:gd name="connsiteX7" fmla="*/ 55417 w 141223"/>
                <a:gd name="connsiteY7" fmla="*/ 109046 h 125134"/>
                <a:gd name="connsiteX8" fmla="*/ 25921 w 141223"/>
                <a:gd name="connsiteY8" fmla="*/ 103683 h 125134"/>
                <a:gd name="connsiteX9" fmla="*/ 0 w 141223"/>
                <a:gd name="connsiteY9" fmla="*/ 68824 h 125134"/>
                <a:gd name="connsiteX10" fmla="*/ 21452 w 141223"/>
                <a:gd name="connsiteY10" fmla="*/ 73293 h 125134"/>
                <a:gd name="connsiteX11" fmla="*/ 63461 w 141223"/>
                <a:gd name="connsiteY11" fmla="*/ 69718 h 125134"/>
                <a:gd name="connsiteX12" fmla="*/ 99214 w 141223"/>
                <a:gd name="connsiteY12" fmla="*/ 42010 h 125134"/>
                <a:gd name="connsiteX13" fmla="*/ 125135 w 141223"/>
                <a:gd name="connsiteY13" fmla="*/ 0 h 125134"/>
                <a:gd name="connsiteX14" fmla="*/ 128710 w 141223"/>
                <a:gd name="connsiteY14" fmla="*/ 19664 h 12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223" h="125134">
                  <a:moveTo>
                    <a:pt x="128710" y="19664"/>
                  </a:moveTo>
                  <a:lnTo>
                    <a:pt x="141223" y="41116"/>
                  </a:lnTo>
                  <a:lnTo>
                    <a:pt x="120665" y="43797"/>
                  </a:lnTo>
                  <a:lnTo>
                    <a:pt x="126028" y="67036"/>
                  </a:lnTo>
                  <a:lnTo>
                    <a:pt x="111727" y="93851"/>
                  </a:lnTo>
                  <a:lnTo>
                    <a:pt x="106365" y="125135"/>
                  </a:lnTo>
                  <a:lnTo>
                    <a:pt x="85806" y="118878"/>
                  </a:lnTo>
                  <a:lnTo>
                    <a:pt x="55417" y="109046"/>
                  </a:lnTo>
                  <a:lnTo>
                    <a:pt x="25921" y="103683"/>
                  </a:lnTo>
                  <a:lnTo>
                    <a:pt x="0" y="68824"/>
                  </a:lnTo>
                  <a:lnTo>
                    <a:pt x="21452" y="73293"/>
                  </a:lnTo>
                  <a:lnTo>
                    <a:pt x="63461" y="69718"/>
                  </a:lnTo>
                  <a:lnTo>
                    <a:pt x="99214" y="42010"/>
                  </a:lnTo>
                  <a:lnTo>
                    <a:pt x="125135" y="0"/>
                  </a:lnTo>
                  <a:lnTo>
                    <a:pt x="128710" y="19664"/>
                  </a:lnTo>
                  <a:close/>
                </a:path>
              </a:pathLst>
            </a:custGeom>
            <a:grpFill/>
            <a:ln w="12700" cap="flat">
              <a:solidFill>
                <a:schemeClr val="bg1"/>
              </a:solidFill>
              <a:prstDash val="solid"/>
              <a:miter/>
            </a:ln>
          </p:spPr>
          <p:txBody>
            <a:bodyPr rtlCol="0" anchor="ctr"/>
            <a:lstStyle/>
            <a:p>
              <a:endParaRPr lang="en-AU"/>
            </a:p>
          </p:txBody>
        </p:sp>
        <p:sp>
          <p:nvSpPr>
            <p:cNvPr id="26272" name="Freeform: Shape 26271">
              <a:extLst>
                <a:ext uri="{FF2B5EF4-FFF2-40B4-BE49-F238E27FC236}">
                  <a16:creationId xmlns:a16="http://schemas.microsoft.com/office/drawing/2014/main" id="{C384F1B9-2786-8596-E076-54C77288CB3E}"/>
                </a:ext>
              </a:extLst>
            </p:cNvPr>
            <p:cNvSpPr/>
            <p:nvPr/>
          </p:nvSpPr>
          <p:spPr>
            <a:xfrm>
              <a:off x="7239676" y="3329831"/>
              <a:ext cx="8938" cy="16982"/>
            </a:xfrm>
            <a:custGeom>
              <a:avLst/>
              <a:gdLst>
                <a:gd name="connsiteX0" fmla="*/ 6257 w 8938"/>
                <a:gd name="connsiteY0" fmla="*/ 0 h 16982"/>
                <a:gd name="connsiteX1" fmla="*/ 8938 w 8938"/>
                <a:gd name="connsiteY1" fmla="*/ 3575 h 16982"/>
                <a:gd name="connsiteX2" fmla="*/ 7150 w 8938"/>
                <a:gd name="connsiteY2" fmla="*/ 10726 h 16982"/>
                <a:gd name="connsiteX3" fmla="*/ 4469 w 8938"/>
                <a:gd name="connsiteY3" fmla="*/ 15195 h 16982"/>
                <a:gd name="connsiteX4" fmla="*/ 0 w 8938"/>
                <a:gd name="connsiteY4" fmla="*/ 16982 h 16982"/>
                <a:gd name="connsiteX5" fmla="*/ 1788 w 8938"/>
                <a:gd name="connsiteY5" fmla="*/ 8044 h 16982"/>
                <a:gd name="connsiteX6" fmla="*/ 6257 w 8938"/>
                <a:gd name="connsiteY6" fmla="*/ 0 h 16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38" h="16982">
                  <a:moveTo>
                    <a:pt x="6257" y="0"/>
                  </a:moveTo>
                  <a:lnTo>
                    <a:pt x="8938" y="3575"/>
                  </a:lnTo>
                  <a:lnTo>
                    <a:pt x="7150" y="10726"/>
                  </a:lnTo>
                  <a:lnTo>
                    <a:pt x="4469" y="15195"/>
                  </a:lnTo>
                  <a:lnTo>
                    <a:pt x="0" y="16982"/>
                  </a:lnTo>
                  <a:lnTo>
                    <a:pt x="1788" y="8044"/>
                  </a:lnTo>
                  <a:lnTo>
                    <a:pt x="6257" y="0"/>
                  </a:lnTo>
                  <a:close/>
                </a:path>
              </a:pathLst>
            </a:custGeom>
            <a:grpFill/>
            <a:ln w="12700" cap="flat">
              <a:solidFill>
                <a:schemeClr val="bg1"/>
              </a:solidFill>
              <a:prstDash val="solid"/>
              <a:miter/>
            </a:ln>
          </p:spPr>
          <p:txBody>
            <a:bodyPr rtlCol="0" anchor="ctr"/>
            <a:lstStyle/>
            <a:p>
              <a:endParaRPr lang="en-AU"/>
            </a:p>
          </p:txBody>
        </p:sp>
        <p:sp>
          <p:nvSpPr>
            <p:cNvPr id="26273" name="Freeform: Shape 26272">
              <a:extLst>
                <a:ext uri="{FF2B5EF4-FFF2-40B4-BE49-F238E27FC236}">
                  <a16:creationId xmlns:a16="http://schemas.microsoft.com/office/drawing/2014/main" id="{B9E20A92-F1C3-20A3-C043-B12ED54DFC15}"/>
                </a:ext>
              </a:extLst>
            </p:cNvPr>
            <p:cNvSpPr/>
            <p:nvPr/>
          </p:nvSpPr>
          <p:spPr>
            <a:xfrm>
              <a:off x="7246827" y="3345920"/>
              <a:ext cx="24133" cy="50947"/>
            </a:xfrm>
            <a:custGeom>
              <a:avLst/>
              <a:gdLst>
                <a:gd name="connsiteX0" fmla="*/ 24133 w 24133"/>
                <a:gd name="connsiteY0" fmla="*/ 17876 h 50947"/>
                <a:gd name="connsiteX1" fmla="*/ 24133 w 24133"/>
                <a:gd name="connsiteY1" fmla="*/ 39328 h 50947"/>
                <a:gd name="connsiteX2" fmla="*/ 15195 w 24133"/>
                <a:gd name="connsiteY2" fmla="*/ 50948 h 50947"/>
                <a:gd name="connsiteX3" fmla="*/ 3575 w 24133"/>
                <a:gd name="connsiteY3" fmla="*/ 47372 h 50947"/>
                <a:gd name="connsiteX4" fmla="*/ 1788 w 24133"/>
                <a:gd name="connsiteY4" fmla="*/ 31284 h 50947"/>
                <a:gd name="connsiteX5" fmla="*/ 0 w 24133"/>
                <a:gd name="connsiteY5" fmla="*/ 15195 h 50947"/>
                <a:gd name="connsiteX6" fmla="*/ 12514 w 24133"/>
                <a:gd name="connsiteY6" fmla="*/ 0 h 50947"/>
                <a:gd name="connsiteX7" fmla="*/ 24133 w 24133"/>
                <a:gd name="connsiteY7" fmla="*/ 17876 h 5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33" h="50947">
                  <a:moveTo>
                    <a:pt x="24133" y="17876"/>
                  </a:moveTo>
                  <a:lnTo>
                    <a:pt x="24133" y="39328"/>
                  </a:lnTo>
                  <a:lnTo>
                    <a:pt x="15195" y="50948"/>
                  </a:lnTo>
                  <a:lnTo>
                    <a:pt x="3575" y="47372"/>
                  </a:lnTo>
                  <a:lnTo>
                    <a:pt x="1788" y="31284"/>
                  </a:lnTo>
                  <a:lnTo>
                    <a:pt x="0" y="15195"/>
                  </a:lnTo>
                  <a:lnTo>
                    <a:pt x="12514" y="0"/>
                  </a:lnTo>
                  <a:lnTo>
                    <a:pt x="24133" y="17876"/>
                  </a:lnTo>
                  <a:close/>
                </a:path>
              </a:pathLst>
            </a:custGeom>
            <a:grpFill/>
            <a:ln w="12700" cap="flat">
              <a:solidFill>
                <a:schemeClr val="bg1"/>
              </a:solidFill>
              <a:prstDash val="solid"/>
              <a:miter/>
            </a:ln>
          </p:spPr>
          <p:txBody>
            <a:bodyPr rtlCol="0" anchor="ctr"/>
            <a:lstStyle/>
            <a:p>
              <a:endParaRPr lang="en-AU"/>
            </a:p>
          </p:txBody>
        </p:sp>
        <p:sp>
          <p:nvSpPr>
            <p:cNvPr id="26274" name="Freeform: Shape 26273">
              <a:extLst>
                <a:ext uri="{FF2B5EF4-FFF2-40B4-BE49-F238E27FC236}">
                  <a16:creationId xmlns:a16="http://schemas.microsoft.com/office/drawing/2014/main" id="{389F85DB-C9C3-ECA9-AD6C-7FEAD67CABE9}"/>
                </a:ext>
              </a:extLst>
            </p:cNvPr>
            <p:cNvSpPr/>
            <p:nvPr/>
          </p:nvSpPr>
          <p:spPr>
            <a:xfrm>
              <a:off x="7120799" y="3213635"/>
              <a:ext cx="53629" cy="51841"/>
            </a:xfrm>
            <a:custGeom>
              <a:avLst/>
              <a:gdLst>
                <a:gd name="connsiteX0" fmla="*/ 53629 w 53629"/>
                <a:gd name="connsiteY0" fmla="*/ 1788 h 51841"/>
                <a:gd name="connsiteX1" fmla="*/ 44691 w 53629"/>
                <a:gd name="connsiteY1" fmla="*/ 19664 h 51841"/>
                <a:gd name="connsiteX2" fmla="*/ 46478 w 53629"/>
                <a:gd name="connsiteY2" fmla="*/ 47372 h 51841"/>
                <a:gd name="connsiteX3" fmla="*/ 50054 w 53629"/>
                <a:gd name="connsiteY3" fmla="*/ 51841 h 51841"/>
                <a:gd name="connsiteX4" fmla="*/ 32177 w 53629"/>
                <a:gd name="connsiteY4" fmla="*/ 50948 h 51841"/>
                <a:gd name="connsiteX5" fmla="*/ 18770 w 53629"/>
                <a:gd name="connsiteY5" fmla="*/ 34859 h 51841"/>
                <a:gd name="connsiteX6" fmla="*/ 0 w 53629"/>
                <a:gd name="connsiteY6" fmla="*/ 34859 h 51841"/>
                <a:gd name="connsiteX7" fmla="*/ 12513 w 53629"/>
                <a:gd name="connsiteY7" fmla="*/ 1788 h 51841"/>
                <a:gd name="connsiteX8" fmla="*/ 34859 w 53629"/>
                <a:gd name="connsiteY8" fmla="*/ 0 h 51841"/>
                <a:gd name="connsiteX9" fmla="*/ 53629 w 53629"/>
                <a:gd name="connsiteY9" fmla="*/ 1788 h 5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29" h="51841">
                  <a:moveTo>
                    <a:pt x="53629" y="1788"/>
                  </a:moveTo>
                  <a:lnTo>
                    <a:pt x="44691" y="19664"/>
                  </a:lnTo>
                  <a:lnTo>
                    <a:pt x="46478" y="47372"/>
                  </a:lnTo>
                  <a:lnTo>
                    <a:pt x="50054" y="51841"/>
                  </a:lnTo>
                  <a:lnTo>
                    <a:pt x="32177" y="50948"/>
                  </a:lnTo>
                  <a:lnTo>
                    <a:pt x="18770" y="34859"/>
                  </a:lnTo>
                  <a:lnTo>
                    <a:pt x="0" y="34859"/>
                  </a:lnTo>
                  <a:lnTo>
                    <a:pt x="12513" y="1788"/>
                  </a:lnTo>
                  <a:lnTo>
                    <a:pt x="34859" y="0"/>
                  </a:lnTo>
                  <a:lnTo>
                    <a:pt x="53629" y="1788"/>
                  </a:lnTo>
                  <a:close/>
                </a:path>
              </a:pathLst>
            </a:custGeom>
            <a:grpFill/>
            <a:ln w="12700" cap="flat">
              <a:solidFill>
                <a:schemeClr val="bg1"/>
              </a:solidFill>
              <a:prstDash val="solid"/>
              <a:miter/>
            </a:ln>
          </p:spPr>
          <p:txBody>
            <a:bodyPr rtlCol="0" anchor="ctr"/>
            <a:lstStyle/>
            <a:p>
              <a:endParaRPr lang="en-AU"/>
            </a:p>
          </p:txBody>
        </p:sp>
        <p:sp>
          <p:nvSpPr>
            <p:cNvPr id="26275" name="Freeform: Shape 26274">
              <a:extLst>
                <a:ext uri="{FF2B5EF4-FFF2-40B4-BE49-F238E27FC236}">
                  <a16:creationId xmlns:a16="http://schemas.microsoft.com/office/drawing/2014/main" id="{7E2B7D84-1971-B6DC-6C4C-78EF3DCBC85B}"/>
                </a:ext>
              </a:extLst>
            </p:cNvPr>
            <p:cNvSpPr/>
            <p:nvPr/>
          </p:nvSpPr>
          <p:spPr>
            <a:xfrm>
              <a:off x="7304031" y="3383460"/>
              <a:ext cx="207365" cy="276189"/>
            </a:xfrm>
            <a:custGeom>
              <a:avLst/>
              <a:gdLst>
                <a:gd name="connsiteX0" fmla="*/ 199321 w 207365"/>
                <a:gd name="connsiteY0" fmla="*/ 84019 h 276189"/>
                <a:gd name="connsiteX1" fmla="*/ 207365 w 207365"/>
                <a:gd name="connsiteY1" fmla="*/ 93851 h 276189"/>
                <a:gd name="connsiteX2" fmla="*/ 190383 w 207365"/>
                <a:gd name="connsiteY2" fmla="*/ 136754 h 276189"/>
                <a:gd name="connsiteX3" fmla="*/ 180551 w 207365"/>
                <a:gd name="connsiteY3" fmla="*/ 154631 h 276189"/>
                <a:gd name="connsiteX4" fmla="*/ 165356 w 207365"/>
                <a:gd name="connsiteY4" fmla="*/ 154631 h 276189"/>
                <a:gd name="connsiteX5" fmla="*/ 161781 w 207365"/>
                <a:gd name="connsiteY5" fmla="*/ 168932 h 276189"/>
                <a:gd name="connsiteX6" fmla="*/ 161781 w 207365"/>
                <a:gd name="connsiteY6" fmla="*/ 198428 h 276189"/>
                <a:gd name="connsiteX7" fmla="*/ 129604 w 207365"/>
                <a:gd name="connsiteY7" fmla="*/ 212729 h 276189"/>
                <a:gd name="connsiteX8" fmla="*/ 124240 w 207365"/>
                <a:gd name="connsiteY8" fmla="*/ 233287 h 276189"/>
                <a:gd name="connsiteX9" fmla="*/ 92063 w 207365"/>
                <a:gd name="connsiteY9" fmla="*/ 237756 h 276189"/>
                <a:gd name="connsiteX10" fmla="*/ 85806 w 207365"/>
                <a:gd name="connsiteY10" fmla="*/ 263676 h 276189"/>
                <a:gd name="connsiteX11" fmla="*/ 72399 w 207365"/>
                <a:gd name="connsiteY11" fmla="*/ 260995 h 276189"/>
                <a:gd name="connsiteX12" fmla="*/ 33965 w 207365"/>
                <a:gd name="connsiteY12" fmla="*/ 276190 h 276189"/>
                <a:gd name="connsiteX13" fmla="*/ 33965 w 207365"/>
                <a:gd name="connsiteY13" fmla="*/ 276190 h 276189"/>
                <a:gd name="connsiteX14" fmla="*/ 0 w 207365"/>
                <a:gd name="connsiteY14" fmla="*/ 203791 h 276189"/>
                <a:gd name="connsiteX15" fmla="*/ 83125 w 207365"/>
                <a:gd name="connsiteY15" fmla="*/ 162675 h 276189"/>
                <a:gd name="connsiteX16" fmla="*/ 98320 w 207365"/>
                <a:gd name="connsiteY16" fmla="*/ 101895 h 276189"/>
                <a:gd name="connsiteX17" fmla="*/ 75975 w 207365"/>
                <a:gd name="connsiteY17" fmla="*/ 84019 h 276189"/>
                <a:gd name="connsiteX18" fmla="*/ 81337 w 207365"/>
                <a:gd name="connsiteY18" fmla="*/ 52735 h 276189"/>
                <a:gd name="connsiteX19" fmla="*/ 95638 w 207365"/>
                <a:gd name="connsiteY19" fmla="*/ 25921 h 276189"/>
                <a:gd name="connsiteX20" fmla="*/ 90275 w 207365"/>
                <a:gd name="connsiteY20" fmla="*/ 2681 h 276189"/>
                <a:gd name="connsiteX21" fmla="*/ 110833 w 207365"/>
                <a:gd name="connsiteY21" fmla="*/ 0 h 276189"/>
                <a:gd name="connsiteX22" fmla="*/ 135860 w 207365"/>
                <a:gd name="connsiteY22" fmla="*/ 41116 h 276189"/>
                <a:gd name="connsiteX23" fmla="*/ 168038 w 207365"/>
                <a:gd name="connsiteY23" fmla="*/ 44691 h 276189"/>
                <a:gd name="connsiteX24" fmla="*/ 199321 w 207365"/>
                <a:gd name="connsiteY24" fmla="*/ 84019 h 27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7365" h="276189">
                  <a:moveTo>
                    <a:pt x="199321" y="84019"/>
                  </a:moveTo>
                  <a:lnTo>
                    <a:pt x="207365" y="93851"/>
                  </a:lnTo>
                  <a:lnTo>
                    <a:pt x="190383" y="136754"/>
                  </a:lnTo>
                  <a:lnTo>
                    <a:pt x="180551" y="154631"/>
                  </a:lnTo>
                  <a:lnTo>
                    <a:pt x="165356" y="154631"/>
                  </a:lnTo>
                  <a:lnTo>
                    <a:pt x="161781" y="168932"/>
                  </a:lnTo>
                  <a:lnTo>
                    <a:pt x="161781" y="198428"/>
                  </a:lnTo>
                  <a:lnTo>
                    <a:pt x="129604" y="212729"/>
                  </a:lnTo>
                  <a:lnTo>
                    <a:pt x="124240" y="233287"/>
                  </a:lnTo>
                  <a:lnTo>
                    <a:pt x="92063" y="237756"/>
                  </a:lnTo>
                  <a:lnTo>
                    <a:pt x="85806" y="263676"/>
                  </a:lnTo>
                  <a:lnTo>
                    <a:pt x="72399" y="260995"/>
                  </a:lnTo>
                  <a:lnTo>
                    <a:pt x="33965" y="276190"/>
                  </a:lnTo>
                  <a:lnTo>
                    <a:pt x="33965" y="276190"/>
                  </a:lnTo>
                  <a:lnTo>
                    <a:pt x="0" y="203791"/>
                  </a:lnTo>
                  <a:lnTo>
                    <a:pt x="83125" y="162675"/>
                  </a:lnTo>
                  <a:lnTo>
                    <a:pt x="98320" y="101895"/>
                  </a:lnTo>
                  <a:lnTo>
                    <a:pt x="75975" y="84019"/>
                  </a:lnTo>
                  <a:lnTo>
                    <a:pt x="81337" y="52735"/>
                  </a:lnTo>
                  <a:lnTo>
                    <a:pt x="95638" y="25921"/>
                  </a:lnTo>
                  <a:lnTo>
                    <a:pt x="90275" y="2681"/>
                  </a:lnTo>
                  <a:lnTo>
                    <a:pt x="110833" y="0"/>
                  </a:lnTo>
                  <a:lnTo>
                    <a:pt x="135860" y="41116"/>
                  </a:lnTo>
                  <a:lnTo>
                    <a:pt x="168038" y="44691"/>
                  </a:lnTo>
                  <a:lnTo>
                    <a:pt x="199321" y="84019"/>
                  </a:lnTo>
                  <a:close/>
                </a:path>
              </a:pathLst>
            </a:custGeom>
            <a:grpFill/>
            <a:ln w="12700" cap="flat">
              <a:solidFill>
                <a:schemeClr val="bg1"/>
              </a:solidFill>
              <a:prstDash val="solid"/>
              <a:miter/>
            </a:ln>
          </p:spPr>
          <p:txBody>
            <a:bodyPr rtlCol="0" anchor="ctr"/>
            <a:lstStyle/>
            <a:p>
              <a:endParaRPr lang="en-AU"/>
            </a:p>
          </p:txBody>
        </p:sp>
        <p:sp>
          <p:nvSpPr>
            <p:cNvPr id="26276" name="Freeform: Shape 26275">
              <a:extLst>
                <a:ext uri="{FF2B5EF4-FFF2-40B4-BE49-F238E27FC236}">
                  <a16:creationId xmlns:a16="http://schemas.microsoft.com/office/drawing/2014/main" id="{4DB3D461-F5C8-25DC-7DD5-8D0EAEE14C35}"/>
                </a:ext>
              </a:extLst>
            </p:cNvPr>
            <p:cNvSpPr/>
            <p:nvPr/>
          </p:nvSpPr>
          <p:spPr>
            <a:xfrm>
              <a:off x="6787404" y="3147492"/>
              <a:ext cx="614947" cy="522883"/>
            </a:xfrm>
            <a:custGeom>
              <a:avLst/>
              <a:gdLst>
                <a:gd name="connsiteX0" fmla="*/ 614947 w 614947"/>
                <a:gd name="connsiteY0" fmla="*/ 337863 h 522883"/>
                <a:gd name="connsiteX1" fmla="*/ 599752 w 614947"/>
                <a:gd name="connsiteY1" fmla="*/ 398643 h 522883"/>
                <a:gd name="connsiteX2" fmla="*/ 516627 w 614947"/>
                <a:gd name="connsiteY2" fmla="*/ 439759 h 522883"/>
                <a:gd name="connsiteX3" fmla="*/ 479980 w 614947"/>
                <a:gd name="connsiteY3" fmla="*/ 441546 h 522883"/>
                <a:gd name="connsiteX4" fmla="*/ 430820 w 614947"/>
                <a:gd name="connsiteY4" fmla="*/ 446909 h 522883"/>
                <a:gd name="connsiteX5" fmla="*/ 395962 w 614947"/>
                <a:gd name="connsiteY5" fmla="*/ 474617 h 522883"/>
                <a:gd name="connsiteX6" fmla="*/ 387024 w 614947"/>
                <a:gd name="connsiteY6" fmla="*/ 493388 h 522883"/>
                <a:gd name="connsiteX7" fmla="*/ 377191 w 614947"/>
                <a:gd name="connsiteY7" fmla="*/ 503220 h 522883"/>
                <a:gd name="connsiteX8" fmla="*/ 360209 w 614947"/>
                <a:gd name="connsiteY8" fmla="*/ 491600 h 522883"/>
                <a:gd name="connsiteX9" fmla="*/ 329819 w 614947"/>
                <a:gd name="connsiteY9" fmla="*/ 494281 h 522883"/>
                <a:gd name="connsiteX10" fmla="*/ 308367 w 614947"/>
                <a:gd name="connsiteY10" fmla="*/ 486237 h 522883"/>
                <a:gd name="connsiteX11" fmla="*/ 291385 w 614947"/>
                <a:gd name="connsiteY11" fmla="*/ 492494 h 522883"/>
                <a:gd name="connsiteX12" fmla="*/ 263676 w 614947"/>
                <a:gd name="connsiteY12" fmla="*/ 482662 h 522883"/>
                <a:gd name="connsiteX13" fmla="*/ 259207 w 614947"/>
                <a:gd name="connsiteY13" fmla="*/ 498750 h 522883"/>
                <a:gd name="connsiteX14" fmla="*/ 266358 w 614947"/>
                <a:gd name="connsiteY14" fmla="*/ 514839 h 522883"/>
                <a:gd name="connsiteX15" fmla="*/ 252057 w 614947"/>
                <a:gd name="connsiteY15" fmla="*/ 522884 h 522883"/>
                <a:gd name="connsiteX16" fmla="*/ 240437 w 614947"/>
                <a:gd name="connsiteY16" fmla="*/ 496069 h 522883"/>
                <a:gd name="connsiteX17" fmla="*/ 208260 w 614947"/>
                <a:gd name="connsiteY17" fmla="*/ 463892 h 522883"/>
                <a:gd name="connsiteX18" fmla="*/ 208260 w 614947"/>
                <a:gd name="connsiteY18" fmla="*/ 444228 h 522883"/>
                <a:gd name="connsiteX19" fmla="*/ 176976 w 614947"/>
                <a:gd name="connsiteY19" fmla="*/ 402218 h 522883"/>
                <a:gd name="connsiteX20" fmla="*/ 147480 w 614947"/>
                <a:gd name="connsiteY20" fmla="*/ 387023 h 522883"/>
                <a:gd name="connsiteX21" fmla="*/ 133179 w 614947"/>
                <a:gd name="connsiteY21" fmla="*/ 347695 h 522883"/>
                <a:gd name="connsiteX22" fmla="*/ 128710 w 614947"/>
                <a:gd name="connsiteY22" fmla="*/ 319987 h 522883"/>
                <a:gd name="connsiteX23" fmla="*/ 128710 w 614947"/>
                <a:gd name="connsiteY23" fmla="*/ 318199 h 522883"/>
                <a:gd name="connsiteX24" fmla="*/ 99214 w 614947"/>
                <a:gd name="connsiteY24" fmla="*/ 264570 h 522883"/>
                <a:gd name="connsiteX25" fmla="*/ 81338 w 614947"/>
                <a:gd name="connsiteY25" fmla="*/ 252057 h 522883"/>
                <a:gd name="connsiteX26" fmla="*/ 66143 w 614947"/>
                <a:gd name="connsiteY26" fmla="*/ 222561 h 522883"/>
                <a:gd name="connsiteX27" fmla="*/ 29496 w 614947"/>
                <a:gd name="connsiteY27" fmla="*/ 170719 h 522883"/>
                <a:gd name="connsiteX28" fmla="*/ 20558 w 614947"/>
                <a:gd name="connsiteY28" fmla="*/ 152843 h 522883"/>
                <a:gd name="connsiteX29" fmla="*/ 9832 w 614947"/>
                <a:gd name="connsiteY29" fmla="*/ 131391 h 522883"/>
                <a:gd name="connsiteX30" fmla="*/ 0 w 614947"/>
                <a:gd name="connsiteY30" fmla="*/ 129604 h 522883"/>
                <a:gd name="connsiteX31" fmla="*/ 894 w 614947"/>
                <a:gd name="connsiteY31" fmla="*/ 99214 h 522883"/>
                <a:gd name="connsiteX32" fmla="*/ 33966 w 614947"/>
                <a:gd name="connsiteY32" fmla="*/ 93851 h 522883"/>
                <a:gd name="connsiteX33" fmla="*/ 45585 w 614947"/>
                <a:gd name="connsiteY33" fmla="*/ 76868 h 522883"/>
                <a:gd name="connsiteX34" fmla="*/ 66143 w 614947"/>
                <a:gd name="connsiteY34" fmla="*/ 74187 h 522883"/>
                <a:gd name="connsiteX35" fmla="*/ 74187 w 614947"/>
                <a:gd name="connsiteY35" fmla="*/ 58098 h 522883"/>
                <a:gd name="connsiteX36" fmla="*/ 74187 w 614947"/>
                <a:gd name="connsiteY36" fmla="*/ 41116 h 522883"/>
                <a:gd name="connsiteX37" fmla="*/ 60780 w 614947"/>
                <a:gd name="connsiteY37" fmla="*/ 27708 h 522883"/>
                <a:gd name="connsiteX38" fmla="*/ 75081 w 614947"/>
                <a:gd name="connsiteY38" fmla="*/ 16982 h 522883"/>
                <a:gd name="connsiteX39" fmla="*/ 119772 w 614947"/>
                <a:gd name="connsiteY39" fmla="*/ 0 h 522883"/>
                <a:gd name="connsiteX40" fmla="*/ 136755 w 614947"/>
                <a:gd name="connsiteY40" fmla="*/ 0 h 522883"/>
                <a:gd name="connsiteX41" fmla="*/ 153737 w 614947"/>
                <a:gd name="connsiteY41" fmla="*/ 5363 h 522883"/>
                <a:gd name="connsiteX42" fmla="*/ 274402 w 614947"/>
                <a:gd name="connsiteY42" fmla="*/ 96532 h 522883"/>
                <a:gd name="connsiteX43" fmla="*/ 286916 w 614947"/>
                <a:gd name="connsiteY43" fmla="*/ 101895 h 522883"/>
                <a:gd name="connsiteX44" fmla="*/ 333395 w 614947"/>
                <a:gd name="connsiteY44" fmla="*/ 101001 h 522883"/>
                <a:gd name="connsiteX45" fmla="*/ 352165 w 614947"/>
                <a:gd name="connsiteY45" fmla="*/ 101001 h 522883"/>
                <a:gd name="connsiteX46" fmla="*/ 365572 w 614947"/>
                <a:gd name="connsiteY46" fmla="*/ 117090 h 522883"/>
                <a:gd name="connsiteX47" fmla="*/ 383448 w 614947"/>
                <a:gd name="connsiteY47" fmla="*/ 117984 h 522883"/>
                <a:gd name="connsiteX48" fmla="*/ 395962 w 614947"/>
                <a:gd name="connsiteY48" fmla="*/ 136754 h 522883"/>
                <a:gd name="connsiteX49" fmla="*/ 402218 w 614947"/>
                <a:gd name="connsiteY49" fmla="*/ 154630 h 522883"/>
                <a:gd name="connsiteX50" fmla="*/ 434396 w 614947"/>
                <a:gd name="connsiteY50" fmla="*/ 171613 h 522883"/>
                <a:gd name="connsiteX51" fmla="*/ 444228 w 614947"/>
                <a:gd name="connsiteY51" fmla="*/ 183233 h 522883"/>
                <a:gd name="connsiteX52" fmla="*/ 440653 w 614947"/>
                <a:gd name="connsiteY52" fmla="*/ 209153 h 522883"/>
                <a:gd name="connsiteX53" fmla="*/ 449591 w 614947"/>
                <a:gd name="connsiteY53" fmla="*/ 227030 h 522883"/>
                <a:gd name="connsiteX54" fmla="*/ 459423 w 614947"/>
                <a:gd name="connsiteY54" fmla="*/ 213622 h 522883"/>
                <a:gd name="connsiteX55" fmla="*/ 461211 w 614947"/>
                <a:gd name="connsiteY55" fmla="*/ 229711 h 522883"/>
                <a:gd name="connsiteX56" fmla="*/ 462998 w 614947"/>
                <a:gd name="connsiteY56" fmla="*/ 245800 h 522883"/>
                <a:gd name="connsiteX57" fmla="*/ 474618 w 614947"/>
                <a:gd name="connsiteY57" fmla="*/ 249375 h 522883"/>
                <a:gd name="connsiteX58" fmla="*/ 486237 w 614947"/>
                <a:gd name="connsiteY58" fmla="*/ 263676 h 522883"/>
                <a:gd name="connsiteX59" fmla="*/ 512158 w 614947"/>
                <a:gd name="connsiteY59" fmla="*/ 298535 h 522883"/>
                <a:gd name="connsiteX60" fmla="*/ 541654 w 614947"/>
                <a:gd name="connsiteY60" fmla="*/ 303898 h 522883"/>
                <a:gd name="connsiteX61" fmla="*/ 572044 w 614947"/>
                <a:gd name="connsiteY61" fmla="*/ 313730 h 522883"/>
                <a:gd name="connsiteX62" fmla="*/ 592602 w 614947"/>
                <a:gd name="connsiteY62" fmla="*/ 319987 h 522883"/>
                <a:gd name="connsiteX63" fmla="*/ 614947 w 614947"/>
                <a:gd name="connsiteY63" fmla="*/ 337863 h 52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14947" h="522883">
                  <a:moveTo>
                    <a:pt x="614947" y="337863"/>
                  </a:moveTo>
                  <a:lnTo>
                    <a:pt x="599752" y="398643"/>
                  </a:lnTo>
                  <a:lnTo>
                    <a:pt x="516627" y="439759"/>
                  </a:lnTo>
                  <a:lnTo>
                    <a:pt x="479980" y="441546"/>
                  </a:lnTo>
                  <a:lnTo>
                    <a:pt x="430820" y="446909"/>
                  </a:lnTo>
                  <a:lnTo>
                    <a:pt x="395962" y="474617"/>
                  </a:lnTo>
                  <a:lnTo>
                    <a:pt x="387024" y="493388"/>
                  </a:lnTo>
                  <a:lnTo>
                    <a:pt x="377191" y="503220"/>
                  </a:lnTo>
                  <a:lnTo>
                    <a:pt x="360209" y="491600"/>
                  </a:lnTo>
                  <a:lnTo>
                    <a:pt x="329819" y="494281"/>
                  </a:lnTo>
                  <a:lnTo>
                    <a:pt x="308367" y="486237"/>
                  </a:lnTo>
                  <a:lnTo>
                    <a:pt x="291385" y="492494"/>
                  </a:lnTo>
                  <a:lnTo>
                    <a:pt x="263676" y="482662"/>
                  </a:lnTo>
                  <a:lnTo>
                    <a:pt x="259207" y="498750"/>
                  </a:lnTo>
                  <a:lnTo>
                    <a:pt x="266358" y="514839"/>
                  </a:lnTo>
                  <a:lnTo>
                    <a:pt x="252057" y="522884"/>
                  </a:lnTo>
                  <a:lnTo>
                    <a:pt x="240437" y="496069"/>
                  </a:lnTo>
                  <a:lnTo>
                    <a:pt x="208260" y="463892"/>
                  </a:lnTo>
                  <a:lnTo>
                    <a:pt x="208260" y="444228"/>
                  </a:lnTo>
                  <a:lnTo>
                    <a:pt x="176976" y="402218"/>
                  </a:lnTo>
                  <a:lnTo>
                    <a:pt x="147480" y="387023"/>
                  </a:lnTo>
                  <a:lnTo>
                    <a:pt x="133179" y="347695"/>
                  </a:lnTo>
                  <a:lnTo>
                    <a:pt x="128710" y="319987"/>
                  </a:lnTo>
                  <a:lnTo>
                    <a:pt x="128710" y="318199"/>
                  </a:lnTo>
                  <a:lnTo>
                    <a:pt x="99214" y="264570"/>
                  </a:lnTo>
                  <a:lnTo>
                    <a:pt x="81338" y="252057"/>
                  </a:lnTo>
                  <a:lnTo>
                    <a:pt x="66143" y="222561"/>
                  </a:lnTo>
                  <a:lnTo>
                    <a:pt x="29496" y="170719"/>
                  </a:lnTo>
                  <a:lnTo>
                    <a:pt x="20558" y="152843"/>
                  </a:lnTo>
                  <a:lnTo>
                    <a:pt x="9832" y="131391"/>
                  </a:lnTo>
                  <a:lnTo>
                    <a:pt x="0" y="129604"/>
                  </a:lnTo>
                  <a:lnTo>
                    <a:pt x="894" y="99214"/>
                  </a:lnTo>
                  <a:lnTo>
                    <a:pt x="33966" y="93851"/>
                  </a:lnTo>
                  <a:lnTo>
                    <a:pt x="45585" y="76868"/>
                  </a:lnTo>
                  <a:lnTo>
                    <a:pt x="66143" y="74187"/>
                  </a:lnTo>
                  <a:lnTo>
                    <a:pt x="74187" y="58098"/>
                  </a:lnTo>
                  <a:lnTo>
                    <a:pt x="74187" y="41116"/>
                  </a:lnTo>
                  <a:lnTo>
                    <a:pt x="60780" y="27708"/>
                  </a:lnTo>
                  <a:lnTo>
                    <a:pt x="75081" y="16982"/>
                  </a:lnTo>
                  <a:lnTo>
                    <a:pt x="119772" y="0"/>
                  </a:lnTo>
                  <a:lnTo>
                    <a:pt x="136755" y="0"/>
                  </a:lnTo>
                  <a:lnTo>
                    <a:pt x="153737" y="5363"/>
                  </a:lnTo>
                  <a:lnTo>
                    <a:pt x="274402" y="96532"/>
                  </a:lnTo>
                  <a:lnTo>
                    <a:pt x="286916" y="101895"/>
                  </a:lnTo>
                  <a:lnTo>
                    <a:pt x="333395" y="101001"/>
                  </a:lnTo>
                  <a:lnTo>
                    <a:pt x="352165" y="101001"/>
                  </a:lnTo>
                  <a:lnTo>
                    <a:pt x="365572" y="117090"/>
                  </a:lnTo>
                  <a:lnTo>
                    <a:pt x="383448" y="117984"/>
                  </a:lnTo>
                  <a:lnTo>
                    <a:pt x="395962" y="136754"/>
                  </a:lnTo>
                  <a:lnTo>
                    <a:pt x="402218" y="154630"/>
                  </a:lnTo>
                  <a:lnTo>
                    <a:pt x="434396" y="171613"/>
                  </a:lnTo>
                  <a:lnTo>
                    <a:pt x="444228" y="183233"/>
                  </a:lnTo>
                  <a:lnTo>
                    <a:pt x="440653" y="209153"/>
                  </a:lnTo>
                  <a:lnTo>
                    <a:pt x="449591" y="227030"/>
                  </a:lnTo>
                  <a:lnTo>
                    <a:pt x="459423" y="213622"/>
                  </a:lnTo>
                  <a:lnTo>
                    <a:pt x="461211" y="229711"/>
                  </a:lnTo>
                  <a:lnTo>
                    <a:pt x="462998" y="245800"/>
                  </a:lnTo>
                  <a:lnTo>
                    <a:pt x="474618" y="249375"/>
                  </a:lnTo>
                  <a:lnTo>
                    <a:pt x="486237" y="263676"/>
                  </a:lnTo>
                  <a:lnTo>
                    <a:pt x="512158" y="298535"/>
                  </a:lnTo>
                  <a:lnTo>
                    <a:pt x="541654" y="303898"/>
                  </a:lnTo>
                  <a:lnTo>
                    <a:pt x="572044" y="313730"/>
                  </a:lnTo>
                  <a:lnTo>
                    <a:pt x="592602" y="319987"/>
                  </a:lnTo>
                  <a:lnTo>
                    <a:pt x="614947" y="337863"/>
                  </a:lnTo>
                  <a:close/>
                </a:path>
              </a:pathLst>
            </a:custGeom>
            <a:grpFill/>
            <a:ln w="12700" cap="flat">
              <a:solidFill>
                <a:schemeClr val="bg1"/>
              </a:solidFill>
              <a:prstDash val="solid"/>
              <a:miter/>
            </a:ln>
          </p:spPr>
          <p:txBody>
            <a:bodyPr rtlCol="0" anchor="ctr"/>
            <a:lstStyle/>
            <a:p>
              <a:endParaRPr lang="en-AU"/>
            </a:p>
          </p:txBody>
        </p:sp>
        <p:sp>
          <p:nvSpPr>
            <p:cNvPr id="26277" name="Freeform: Shape 26276">
              <a:extLst>
                <a:ext uri="{FF2B5EF4-FFF2-40B4-BE49-F238E27FC236}">
                  <a16:creationId xmlns:a16="http://schemas.microsoft.com/office/drawing/2014/main" id="{D33BB4B7-510D-15AC-3FE6-C25900567271}"/>
                </a:ext>
              </a:extLst>
            </p:cNvPr>
            <p:cNvSpPr/>
            <p:nvPr/>
          </p:nvSpPr>
          <p:spPr>
            <a:xfrm>
              <a:off x="7036780" y="3587251"/>
              <a:ext cx="301216" cy="203790"/>
            </a:xfrm>
            <a:custGeom>
              <a:avLst/>
              <a:gdLst>
                <a:gd name="connsiteX0" fmla="*/ 301217 w 301216"/>
                <a:gd name="connsiteY0" fmla="*/ 72399 h 203790"/>
                <a:gd name="connsiteX1" fmla="*/ 301217 w 301216"/>
                <a:gd name="connsiteY1" fmla="*/ 72399 h 203790"/>
                <a:gd name="connsiteX2" fmla="*/ 273508 w 301216"/>
                <a:gd name="connsiteY2" fmla="*/ 84019 h 203790"/>
                <a:gd name="connsiteX3" fmla="*/ 269933 w 301216"/>
                <a:gd name="connsiteY3" fmla="*/ 110833 h 203790"/>
                <a:gd name="connsiteX4" fmla="*/ 250269 w 301216"/>
                <a:gd name="connsiteY4" fmla="*/ 126922 h 203790"/>
                <a:gd name="connsiteX5" fmla="*/ 191277 w 301216"/>
                <a:gd name="connsiteY5" fmla="*/ 140329 h 203790"/>
                <a:gd name="connsiteX6" fmla="*/ 171613 w 301216"/>
                <a:gd name="connsiteY6" fmla="*/ 162675 h 203790"/>
                <a:gd name="connsiteX7" fmla="*/ 137648 w 301216"/>
                <a:gd name="connsiteY7" fmla="*/ 163569 h 203790"/>
                <a:gd name="connsiteX8" fmla="*/ 122453 w 301216"/>
                <a:gd name="connsiteY8" fmla="*/ 181445 h 203790"/>
                <a:gd name="connsiteX9" fmla="*/ 84019 w 301216"/>
                <a:gd name="connsiteY9" fmla="*/ 186808 h 203790"/>
                <a:gd name="connsiteX10" fmla="*/ 63461 w 301216"/>
                <a:gd name="connsiteY10" fmla="*/ 203791 h 203790"/>
                <a:gd name="connsiteX11" fmla="*/ 18770 w 301216"/>
                <a:gd name="connsiteY11" fmla="*/ 196640 h 203790"/>
                <a:gd name="connsiteX12" fmla="*/ 17876 w 301216"/>
                <a:gd name="connsiteY12" fmla="*/ 159993 h 203790"/>
                <a:gd name="connsiteX13" fmla="*/ 0 w 301216"/>
                <a:gd name="connsiteY13" fmla="*/ 105471 h 203790"/>
                <a:gd name="connsiteX14" fmla="*/ 2681 w 301216"/>
                <a:gd name="connsiteY14" fmla="*/ 82231 h 203790"/>
                <a:gd name="connsiteX15" fmla="*/ 16983 w 301216"/>
                <a:gd name="connsiteY15" fmla="*/ 74187 h 203790"/>
                <a:gd name="connsiteX16" fmla="*/ 9832 w 301216"/>
                <a:gd name="connsiteY16" fmla="*/ 58992 h 203790"/>
                <a:gd name="connsiteX17" fmla="*/ 14301 w 301216"/>
                <a:gd name="connsiteY17" fmla="*/ 42903 h 203790"/>
                <a:gd name="connsiteX18" fmla="*/ 42010 w 301216"/>
                <a:gd name="connsiteY18" fmla="*/ 52735 h 203790"/>
                <a:gd name="connsiteX19" fmla="*/ 58992 w 301216"/>
                <a:gd name="connsiteY19" fmla="*/ 46479 h 203790"/>
                <a:gd name="connsiteX20" fmla="*/ 80444 w 301216"/>
                <a:gd name="connsiteY20" fmla="*/ 54523 h 203790"/>
                <a:gd name="connsiteX21" fmla="*/ 110834 w 301216"/>
                <a:gd name="connsiteY21" fmla="*/ 51841 h 203790"/>
                <a:gd name="connsiteX22" fmla="*/ 127816 w 301216"/>
                <a:gd name="connsiteY22" fmla="*/ 62567 h 203790"/>
                <a:gd name="connsiteX23" fmla="*/ 137648 w 301216"/>
                <a:gd name="connsiteY23" fmla="*/ 53629 h 203790"/>
                <a:gd name="connsiteX24" fmla="*/ 146586 w 301216"/>
                <a:gd name="connsiteY24" fmla="*/ 34859 h 203790"/>
                <a:gd name="connsiteX25" fmla="*/ 181445 w 301216"/>
                <a:gd name="connsiteY25" fmla="*/ 7151 h 203790"/>
                <a:gd name="connsiteX26" fmla="*/ 230605 w 301216"/>
                <a:gd name="connsiteY26" fmla="*/ 1788 h 203790"/>
                <a:gd name="connsiteX27" fmla="*/ 267252 w 301216"/>
                <a:gd name="connsiteY27" fmla="*/ 0 h 203790"/>
                <a:gd name="connsiteX28" fmla="*/ 301217 w 301216"/>
                <a:gd name="connsiteY28" fmla="*/ 72399 h 20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1216" h="203790">
                  <a:moveTo>
                    <a:pt x="301217" y="72399"/>
                  </a:moveTo>
                  <a:lnTo>
                    <a:pt x="301217" y="72399"/>
                  </a:lnTo>
                  <a:lnTo>
                    <a:pt x="273508" y="84019"/>
                  </a:lnTo>
                  <a:lnTo>
                    <a:pt x="269933" y="110833"/>
                  </a:lnTo>
                  <a:lnTo>
                    <a:pt x="250269" y="126922"/>
                  </a:lnTo>
                  <a:lnTo>
                    <a:pt x="191277" y="140329"/>
                  </a:lnTo>
                  <a:lnTo>
                    <a:pt x="171613" y="162675"/>
                  </a:lnTo>
                  <a:lnTo>
                    <a:pt x="137648" y="163569"/>
                  </a:lnTo>
                  <a:lnTo>
                    <a:pt x="122453" y="181445"/>
                  </a:lnTo>
                  <a:lnTo>
                    <a:pt x="84019" y="186808"/>
                  </a:lnTo>
                  <a:lnTo>
                    <a:pt x="63461" y="203791"/>
                  </a:lnTo>
                  <a:lnTo>
                    <a:pt x="18770" y="196640"/>
                  </a:lnTo>
                  <a:lnTo>
                    <a:pt x="17876" y="159993"/>
                  </a:lnTo>
                  <a:lnTo>
                    <a:pt x="0" y="105471"/>
                  </a:lnTo>
                  <a:lnTo>
                    <a:pt x="2681" y="82231"/>
                  </a:lnTo>
                  <a:lnTo>
                    <a:pt x="16983" y="74187"/>
                  </a:lnTo>
                  <a:lnTo>
                    <a:pt x="9832" y="58992"/>
                  </a:lnTo>
                  <a:lnTo>
                    <a:pt x="14301" y="42903"/>
                  </a:lnTo>
                  <a:lnTo>
                    <a:pt x="42010" y="52735"/>
                  </a:lnTo>
                  <a:lnTo>
                    <a:pt x="58992" y="46479"/>
                  </a:lnTo>
                  <a:lnTo>
                    <a:pt x="80444" y="54523"/>
                  </a:lnTo>
                  <a:lnTo>
                    <a:pt x="110834" y="51841"/>
                  </a:lnTo>
                  <a:lnTo>
                    <a:pt x="127816" y="62567"/>
                  </a:lnTo>
                  <a:lnTo>
                    <a:pt x="137648" y="53629"/>
                  </a:lnTo>
                  <a:lnTo>
                    <a:pt x="146586" y="34859"/>
                  </a:lnTo>
                  <a:lnTo>
                    <a:pt x="181445" y="7151"/>
                  </a:lnTo>
                  <a:lnTo>
                    <a:pt x="230605" y="1788"/>
                  </a:lnTo>
                  <a:lnTo>
                    <a:pt x="267252" y="0"/>
                  </a:lnTo>
                  <a:lnTo>
                    <a:pt x="301217" y="72399"/>
                  </a:lnTo>
                  <a:close/>
                </a:path>
              </a:pathLst>
            </a:custGeom>
            <a:grpFill/>
            <a:ln w="12700" cap="flat">
              <a:solidFill>
                <a:schemeClr val="bg1"/>
              </a:solidFill>
              <a:prstDash val="solid"/>
              <a:miter/>
            </a:ln>
          </p:spPr>
          <p:txBody>
            <a:bodyPr rtlCol="0" anchor="ctr"/>
            <a:lstStyle/>
            <a:p>
              <a:endParaRPr lang="en-AU"/>
            </a:p>
          </p:txBody>
        </p:sp>
        <p:sp>
          <p:nvSpPr>
            <p:cNvPr id="26278" name="Freeform: Shape 26277">
              <a:extLst>
                <a:ext uri="{FF2B5EF4-FFF2-40B4-BE49-F238E27FC236}">
                  <a16:creationId xmlns:a16="http://schemas.microsoft.com/office/drawing/2014/main" id="{5586968E-2A35-A55C-8E1E-DF43C4471939}"/>
                </a:ext>
              </a:extLst>
            </p:cNvPr>
            <p:cNvSpPr/>
            <p:nvPr/>
          </p:nvSpPr>
          <p:spPr>
            <a:xfrm>
              <a:off x="6995664" y="3817856"/>
              <a:ext cx="292278" cy="456741"/>
            </a:xfrm>
            <a:custGeom>
              <a:avLst/>
              <a:gdLst>
                <a:gd name="connsiteX0" fmla="*/ 292278 w 292278"/>
                <a:gd name="connsiteY0" fmla="*/ 5363 h 456741"/>
                <a:gd name="connsiteX1" fmla="*/ 284234 w 292278"/>
                <a:gd name="connsiteY1" fmla="*/ 81337 h 456741"/>
                <a:gd name="connsiteX2" fmla="*/ 263676 w 292278"/>
                <a:gd name="connsiteY2" fmla="*/ 126028 h 456741"/>
                <a:gd name="connsiteX3" fmla="*/ 212729 w 292278"/>
                <a:gd name="connsiteY3" fmla="*/ 237756 h 456741"/>
                <a:gd name="connsiteX4" fmla="*/ 167144 w 292278"/>
                <a:gd name="connsiteY4" fmla="*/ 302110 h 456741"/>
                <a:gd name="connsiteX5" fmla="*/ 126028 w 292278"/>
                <a:gd name="connsiteY5" fmla="*/ 333394 h 456741"/>
                <a:gd name="connsiteX6" fmla="*/ 101001 w 292278"/>
                <a:gd name="connsiteY6" fmla="*/ 345014 h 456741"/>
                <a:gd name="connsiteX7" fmla="*/ 67036 w 292278"/>
                <a:gd name="connsiteY7" fmla="*/ 380767 h 456741"/>
                <a:gd name="connsiteX8" fmla="*/ 20558 w 292278"/>
                <a:gd name="connsiteY8" fmla="*/ 443334 h 456741"/>
                <a:gd name="connsiteX9" fmla="*/ 16982 w 292278"/>
                <a:gd name="connsiteY9" fmla="*/ 456741 h 456741"/>
                <a:gd name="connsiteX10" fmla="*/ 0 w 292278"/>
                <a:gd name="connsiteY10" fmla="*/ 430820 h 456741"/>
                <a:gd name="connsiteX11" fmla="*/ 894 w 292278"/>
                <a:gd name="connsiteY11" fmla="*/ 306580 h 456741"/>
                <a:gd name="connsiteX12" fmla="*/ 29496 w 292278"/>
                <a:gd name="connsiteY12" fmla="*/ 269039 h 456741"/>
                <a:gd name="connsiteX13" fmla="*/ 63461 w 292278"/>
                <a:gd name="connsiteY13" fmla="*/ 254738 h 456741"/>
                <a:gd name="connsiteX14" fmla="*/ 70611 w 292278"/>
                <a:gd name="connsiteY14" fmla="*/ 237756 h 456741"/>
                <a:gd name="connsiteX15" fmla="*/ 116196 w 292278"/>
                <a:gd name="connsiteY15" fmla="*/ 235968 h 456741"/>
                <a:gd name="connsiteX16" fmla="*/ 159100 w 292278"/>
                <a:gd name="connsiteY16" fmla="*/ 179658 h 456741"/>
                <a:gd name="connsiteX17" fmla="*/ 197534 w 292278"/>
                <a:gd name="connsiteY17" fmla="*/ 138542 h 456741"/>
                <a:gd name="connsiteX18" fmla="*/ 175188 w 292278"/>
                <a:gd name="connsiteY18" fmla="*/ 134967 h 456741"/>
                <a:gd name="connsiteX19" fmla="*/ 75975 w 292278"/>
                <a:gd name="connsiteY19" fmla="*/ 91169 h 456741"/>
                <a:gd name="connsiteX20" fmla="*/ 50054 w 292278"/>
                <a:gd name="connsiteY20" fmla="*/ 56310 h 456741"/>
                <a:gd name="connsiteX21" fmla="*/ 52735 w 292278"/>
                <a:gd name="connsiteY21" fmla="*/ 38434 h 456741"/>
                <a:gd name="connsiteX22" fmla="*/ 52735 w 292278"/>
                <a:gd name="connsiteY22" fmla="*/ 33071 h 456741"/>
                <a:gd name="connsiteX23" fmla="*/ 63461 w 292278"/>
                <a:gd name="connsiteY23" fmla="*/ 24133 h 456741"/>
                <a:gd name="connsiteX24" fmla="*/ 96532 w 292278"/>
                <a:gd name="connsiteY24" fmla="*/ 50054 h 456741"/>
                <a:gd name="connsiteX25" fmla="*/ 117090 w 292278"/>
                <a:gd name="connsiteY25" fmla="*/ 48266 h 456741"/>
                <a:gd name="connsiteX26" fmla="*/ 132285 w 292278"/>
                <a:gd name="connsiteY26" fmla="*/ 37540 h 456741"/>
                <a:gd name="connsiteX27" fmla="*/ 148374 w 292278"/>
                <a:gd name="connsiteY27" fmla="*/ 45585 h 456741"/>
                <a:gd name="connsiteX28" fmla="*/ 167144 w 292278"/>
                <a:gd name="connsiteY28" fmla="*/ 43797 h 456741"/>
                <a:gd name="connsiteX29" fmla="*/ 185914 w 292278"/>
                <a:gd name="connsiteY29" fmla="*/ 24133 h 456741"/>
                <a:gd name="connsiteX30" fmla="*/ 200215 w 292278"/>
                <a:gd name="connsiteY30" fmla="*/ 29496 h 456741"/>
                <a:gd name="connsiteX31" fmla="*/ 216304 w 292278"/>
                <a:gd name="connsiteY31" fmla="*/ 22345 h 456741"/>
                <a:gd name="connsiteX32" fmla="*/ 241331 w 292278"/>
                <a:gd name="connsiteY32" fmla="*/ 21452 h 456741"/>
                <a:gd name="connsiteX33" fmla="*/ 252950 w 292278"/>
                <a:gd name="connsiteY33" fmla="*/ 13407 h 456741"/>
                <a:gd name="connsiteX34" fmla="*/ 266358 w 292278"/>
                <a:gd name="connsiteY34" fmla="*/ 10726 h 456741"/>
                <a:gd name="connsiteX35" fmla="*/ 278871 w 292278"/>
                <a:gd name="connsiteY35" fmla="*/ 0 h 456741"/>
                <a:gd name="connsiteX36" fmla="*/ 292278 w 292278"/>
                <a:gd name="connsiteY36" fmla="*/ 5363 h 456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92278" h="456741">
                  <a:moveTo>
                    <a:pt x="292278" y="5363"/>
                  </a:moveTo>
                  <a:lnTo>
                    <a:pt x="284234" y="81337"/>
                  </a:lnTo>
                  <a:lnTo>
                    <a:pt x="263676" y="126028"/>
                  </a:lnTo>
                  <a:lnTo>
                    <a:pt x="212729" y="237756"/>
                  </a:lnTo>
                  <a:lnTo>
                    <a:pt x="167144" y="302110"/>
                  </a:lnTo>
                  <a:lnTo>
                    <a:pt x="126028" y="333394"/>
                  </a:lnTo>
                  <a:lnTo>
                    <a:pt x="101001" y="345014"/>
                  </a:lnTo>
                  <a:lnTo>
                    <a:pt x="67036" y="380767"/>
                  </a:lnTo>
                  <a:lnTo>
                    <a:pt x="20558" y="443334"/>
                  </a:lnTo>
                  <a:lnTo>
                    <a:pt x="16982" y="456741"/>
                  </a:lnTo>
                  <a:lnTo>
                    <a:pt x="0" y="430820"/>
                  </a:lnTo>
                  <a:lnTo>
                    <a:pt x="894" y="306580"/>
                  </a:lnTo>
                  <a:lnTo>
                    <a:pt x="29496" y="269039"/>
                  </a:lnTo>
                  <a:lnTo>
                    <a:pt x="63461" y="254738"/>
                  </a:lnTo>
                  <a:lnTo>
                    <a:pt x="70611" y="237756"/>
                  </a:lnTo>
                  <a:lnTo>
                    <a:pt x="116196" y="235968"/>
                  </a:lnTo>
                  <a:lnTo>
                    <a:pt x="159100" y="179658"/>
                  </a:lnTo>
                  <a:lnTo>
                    <a:pt x="197534" y="138542"/>
                  </a:lnTo>
                  <a:lnTo>
                    <a:pt x="175188" y="134967"/>
                  </a:lnTo>
                  <a:lnTo>
                    <a:pt x="75975" y="91169"/>
                  </a:lnTo>
                  <a:lnTo>
                    <a:pt x="50054" y="56310"/>
                  </a:lnTo>
                  <a:lnTo>
                    <a:pt x="52735" y="38434"/>
                  </a:lnTo>
                  <a:lnTo>
                    <a:pt x="52735" y="33071"/>
                  </a:lnTo>
                  <a:lnTo>
                    <a:pt x="63461" y="24133"/>
                  </a:lnTo>
                  <a:lnTo>
                    <a:pt x="96532" y="50054"/>
                  </a:lnTo>
                  <a:lnTo>
                    <a:pt x="117090" y="48266"/>
                  </a:lnTo>
                  <a:lnTo>
                    <a:pt x="132285" y="37540"/>
                  </a:lnTo>
                  <a:lnTo>
                    <a:pt x="148374" y="45585"/>
                  </a:lnTo>
                  <a:lnTo>
                    <a:pt x="167144" y="43797"/>
                  </a:lnTo>
                  <a:lnTo>
                    <a:pt x="185914" y="24133"/>
                  </a:lnTo>
                  <a:lnTo>
                    <a:pt x="200215" y="29496"/>
                  </a:lnTo>
                  <a:lnTo>
                    <a:pt x="216304" y="22345"/>
                  </a:lnTo>
                  <a:lnTo>
                    <a:pt x="241331" y="21452"/>
                  </a:lnTo>
                  <a:lnTo>
                    <a:pt x="252950" y="13407"/>
                  </a:lnTo>
                  <a:lnTo>
                    <a:pt x="266358" y="10726"/>
                  </a:lnTo>
                  <a:lnTo>
                    <a:pt x="278871" y="0"/>
                  </a:lnTo>
                  <a:lnTo>
                    <a:pt x="292278" y="5363"/>
                  </a:lnTo>
                  <a:close/>
                </a:path>
              </a:pathLst>
            </a:custGeom>
            <a:grpFill/>
            <a:ln w="12700" cap="flat">
              <a:solidFill>
                <a:schemeClr val="bg1"/>
              </a:solidFill>
              <a:prstDash val="solid"/>
              <a:miter/>
            </a:ln>
          </p:spPr>
          <p:txBody>
            <a:bodyPr rtlCol="0" anchor="ctr"/>
            <a:lstStyle/>
            <a:p>
              <a:endParaRPr lang="en-AU"/>
            </a:p>
          </p:txBody>
        </p:sp>
        <p:sp>
          <p:nvSpPr>
            <p:cNvPr id="26279" name="Freeform: Shape 26278">
              <a:extLst>
                <a:ext uri="{FF2B5EF4-FFF2-40B4-BE49-F238E27FC236}">
                  <a16:creationId xmlns:a16="http://schemas.microsoft.com/office/drawing/2014/main" id="{819DCA8B-9730-4602-1617-67A4E22908AB}"/>
                </a:ext>
              </a:extLst>
            </p:cNvPr>
            <p:cNvSpPr/>
            <p:nvPr/>
          </p:nvSpPr>
          <p:spPr>
            <a:xfrm>
              <a:off x="6887512" y="2972304"/>
              <a:ext cx="291385" cy="277083"/>
            </a:xfrm>
            <a:custGeom>
              <a:avLst/>
              <a:gdLst>
                <a:gd name="connsiteX0" fmla="*/ 291385 w 291385"/>
                <a:gd name="connsiteY0" fmla="*/ 240437 h 277083"/>
                <a:gd name="connsiteX1" fmla="*/ 286916 w 291385"/>
                <a:gd name="connsiteY1" fmla="*/ 243119 h 277083"/>
                <a:gd name="connsiteX2" fmla="*/ 268145 w 291385"/>
                <a:gd name="connsiteY2" fmla="*/ 241331 h 277083"/>
                <a:gd name="connsiteX3" fmla="*/ 245800 w 291385"/>
                <a:gd name="connsiteY3" fmla="*/ 243119 h 277083"/>
                <a:gd name="connsiteX4" fmla="*/ 233287 w 291385"/>
                <a:gd name="connsiteY4" fmla="*/ 276190 h 277083"/>
                <a:gd name="connsiteX5" fmla="*/ 186808 w 291385"/>
                <a:gd name="connsiteY5" fmla="*/ 277084 h 277083"/>
                <a:gd name="connsiteX6" fmla="*/ 174295 w 291385"/>
                <a:gd name="connsiteY6" fmla="*/ 271721 h 277083"/>
                <a:gd name="connsiteX7" fmla="*/ 53629 w 291385"/>
                <a:gd name="connsiteY7" fmla="*/ 180551 h 277083"/>
                <a:gd name="connsiteX8" fmla="*/ 36647 w 291385"/>
                <a:gd name="connsiteY8" fmla="*/ 175188 h 277083"/>
                <a:gd name="connsiteX9" fmla="*/ 19664 w 291385"/>
                <a:gd name="connsiteY9" fmla="*/ 175188 h 277083"/>
                <a:gd name="connsiteX10" fmla="*/ 0 w 291385"/>
                <a:gd name="connsiteY10" fmla="*/ 126028 h 277083"/>
                <a:gd name="connsiteX11" fmla="*/ 34859 w 291385"/>
                <a:gd name="connsiteY11" fmla="*/ 111727 h 277083"/>
                <a:gd name="connsiteX12" fmla="*/ 50948 w 291385"/>
                <a:gd name="connsiteY12" fmla="*/ 101001 h 277083"/>
                <a:gd name="connsiteX13" fmla="*/ 61674 w 291385"/>
                <a:gd name="connsiteY13" fmla="*/ 84019 h 277083"/>
                <a:gd name="connsiteX14" fmla="*/ 61674 w 291385"/>
                <a:gd name="connsiteY14" fmla="*/ 66142 h 277083"/>
                <a:gd name="connsiteX15" fmla="*/ 58992 w 291385"/>
                <a:gd name="connsiteY15" fmla="*/ 28602 h 277083"/>
                <a:gd name="connsiteX16" fmla="*/ 86700 w 291385"/>
                <a:gd name="connsiteY16" fmla="*/ 7151 h 277083"/>
                <a:gd name="connsiteX17" fmla="*/ 111727 w 291385"/>
                <a:gd name="connsiteY17" fmla="*/ 0 h 277083"/>
                <a:gd name="connsiteX18" fmla="*/ 133179 w 291385"/>
                <a:gd name="connsiteY18" fmla="*/ 3575 h 277083"/>
                <a:gd name="connsiteX19" fmla="*/ 144799 w 291385"/>
                <a:gd name="connsiteY19" fmla="*/ 11620 h 277083"/>
                <a:gd name="connsiteX20" fmla="*/ 151949 w 291385"/>
                <a:gd name="connsiteY20" fmla="*/ 8938 h 277083"/>
                <a:gd name="connsiteX21" fmla="*/ 161781 w 291385"/>
                <a:gd name="connsiteY21" fmla="*/ 19664 h 277083"/>
                <a:gd name="connsiteX22" fmla="*/ 170720 w 291385"/>
                <a:gd name="connsiteY22" fmla="*/ 40222 h 277083"/>
                <a:gd name="connsiteX23" fmla="*/ 195746 w 291385"/>
                <a:gd name="connsiteY23" fmla="*/ 49160 h 277083"/>
                <a:gd name="connsiteX24" fmla="*/ 193959 w 291385"/>
                <a:gd name="connsiteY24" fmla="*/ 60780 h 277083"/>
                <a:gd name="connsiteX25" fmla="*/ 196640 w 291385"/>
                <a:gd name="connsiteY25" fmla="*/ 76868 h 277083"/>
                <a:gd name="connsiteX26" fmla="*/ 182339 w 291385"/>
                <a:gd name="connsiteY26" fmla="*/ 92957 h 277083"/>
                <a:gd name="connsiteX27" fmla="*/ 179658 w 291385"/>
                <a:gd name="connsiteY27" fmla="*/ 111727 h 277083"/>
                <a:gd name="connsiteX28" fmla="*/ 178764 w 291385"/>
                <a:gd name="connsiteY28" fmla="*/ 117090 h 277083"/>
                <a:gd name="connsiteX29" fmla="*/ 202897 w 291385"/>
                <a:gd name="connsiteY29" fmla="*/ 135860 h 277083"/>
                <a:gd name="connsiteX30" fmla="*/ 202897 w 291385"/>
                <a:gd name="connsiteY30" fmla="*/ 147480 h 277083"/>
                <a:gd name="connsiteX31" fmla="*/ 237756 w 291385"/>
                <a:gd name="connsiteY31" fmla="*/ 165356 h 277083"/>
                <a:gd name="connsiteX32" fmla="*/ 255632 w 291385"/>
                <a:gd name="connsiteY32" fmla="*/ 183233 h 277083"/>
                <a:gd name="connsiteX33" fmla="*/ 256526 w 291385"/>
                <a:gd name="connsiteY33" fmla="*/ 209153 h 277083"/>
                <a:gd name="connsiteX34" fmla="*/ 265464 w 291385"/>
                <a:gd name="connsiteY34" fmla="*/ 215410 h 277083"/>
                <a:gd name="connsiteX35" fmla="*/ 273509 w 291385"/>
                <a:gd name="connsiteY35" fmla="*/ 232393 h 277083"/>
                <a:gd name="connsiteX36" fmla="*/ 291385 w 291385"/>
                <a:gd name="connsiteY36" fmla="*/ 240437 h 27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91385" h="277083">
                  <a:moveTo>
                    <a:pt x="291385" y="240437"/>
                  </a:moveTo>
                  <a:lnTo>
                    <a:pt x="286916" y="243119"/>
                  </a:lnTo>
                  <a:lnTo>
                    <a:pt x="268145" y="241331"/>
                  </a:lnTo>
                  <a:lnTo>
                    <a:pt x="245800" y="243119"/>
                  </a:lnTo>
                  <a:lnTo>
                    <a:pt x="233287" y="276190"/>
                  </a:lnTo>
                  <a:lnTo>
                    <a:pt x="186808" y="277084"/>
                  </a:lnTo>
                  <a:lnTo>
                    <a:pt x="174295" y="271721"/>
                  </a:lnTo>
                  <a:lnTo>
                    <a:pt x="53629" y="180551"/>
                  </a:lnTo>
                  <a:lnTo>
                    <a:pt x="36647" y="175188"/>
                  </a:lnTo>
                  <a:lnTo>
                    <a:pt x="19664" y="175188"/>
                  </a:lnTo>
                  <a:lnTo>
                    <a:pt x="0" y="126028"/>
                  </a:lnTo>
                  <a:lnTo>
                    <a:pt x="34859" y="111727"/>
                  </a:lnTo>
                  <a:lnTo>
                    <a:pt x="50948" y="101001"/>
                  </a:lnTo>
                  <a:lnTo>
                    <a:pt x="61674" y="84019"/>
                  </a:lnTo>
                  <a:lnTo>
                    <a:pt x="61674" y="66142"/>
                  </a:lnTo>
                  <a:lnTo>
                    <a:pt x="58992" y="28602"/>
                  </a:lnTo>
                  <a:lnTo>
                    <a:pt x="86700" y="7151"/>
                  </a:lnTo>
                  <a:lnTo>
                    <a:pt x="111727" y="0"/>
                  </a:lnTo>
                  <a:lnTo>
                    <a:pt x="133179" y="3575"/>
                  </a:lnTo>
                  <a:lnTo>
                    <a:pt x="144799" y="11620"/>
                  </a:lnTo>
                  <a:lnTo>
                    <a:pt x="151949" y="8938"/>
                  </a:lnTo>
                  <a:lnTo>
                    <a:pt x="161781" y="19664"/>
                  </a:lnTo>
                  <a:lnTo>
                    <a:pt x="170720" y="40222"/>
                  </a:lnTo>
                  <a:lnTo>
                    <a:pt x="195746" y="49160"/>
                  </a:lnTo>
                  <a:lnTo>
                    <a:pt x="193959" y="60780"/>
                  </a:lnTo>
                  <a:lnTo>
                    <a:pt x="196640" y="76868"/>
                  </a:lnTo>
                  <a:lnTo>
                    <a:pt x="182339" y="92957"/>
                  </a:lnTo>
                  <a:lnTo>
                    <a:pt x="179658" y="111727"/>
                  </a:lnTo>
                  <a:lnTo>
                    <a:pt x="178764" y="117090"/>
                  </a:lnTo>
                  <a:lnTo>
                    <a:pt x="202897" y="135860"/>
                  </a:lnTo>
                  <a:lnTo>
                    <a:pt x="202897" y="147480"/>
                  </a:lnTo>
                  <a:lnTo>
                    <a:pt x="237756" y="165356"/>
                  </a:lnTo>
                  <a:lnTo>
                    <a:pt x="255632" y="183233"/>
                  </a:lnTo>
                  <a:lnTo>
                    <a:pt x="256526" y="209153"/>
                  </a:lnTo>
                  <a:lnTo>
                    <a:pt x="265464" y="215410"/>
                  </a:lnTo>
                  <a:lnTo>
                    <a:pt x="273509" y="232393"/>
                  </a:lnTo>
                  <a:lnTo>
                    <a:pt x="291385" y="240437"/>
                  </a:lnTo>
                  <a:close/>
                </a:path>
              </a:pathLst>
            </a:custGeom>
            <a:grpFill/>
            <a:ln w="12700" cap="flat">
              <a:solidFill>
                <a:schemeClr val="bg1"/>
              </a:solidFill>
              <a:prstDash val="solid"/>
              <a:miter/>
            </a:ln>
          </p:spPr>
          <p:txBody>
            <a:bodyPr rtlCol="0" anchor="ctr"/>
            <a:lstStyle/>
            <a:p>
              <a:endParaRPr lang="en-AU"/>
            </a:p>
          </p:txBody>
        </p:sp>
        <p:sp>
          <p:nvSpPr>
            <p:cNvPr id="26280" name="Freeform: Shape 26279">
              <a:extLst>
                <a:ext uri="{FF2B5EF4-FFF2-40B4-BE49-F238E27FC236}">
                  <a16:creationId xmlns:a16="http://schemas.microsoft.com/office/drawing/2014/main" id="{946ACF06-8873-347F-7E4D-00C794CB1675}"/>
                </a:ext>
              </a:extLst>
            </p:cNvPr>
            <p:cNvSpPr/>
            <p:nvPr/>
          </p:nvSpPr>
          <p:spPr>
            <a:xfrm>
              <a:off x="7013541" y="3792829"/>
              <a:ext cx="45584" cy="63461"/>
            </a:xfrm>
            <a:custGeom>
              <a:avLst/>
              <a:gdLst>
                <a:gd name="connsiteX0" fmla="*/ 45585 w 45584"/>
                <a:gd name="connsiteY0" fmla="*/ 49160 h 63461"/>
                <a:gd name="connsiteX1" fmla="*/ 34859 w 45584"/>
                <a:gd name="connsiteY1" fmla="*/ 58098 h 63461"/>
                <a:gd name="connsiteX2" fmla="*/ 34859 w 45584"/>
                <a:gd name="connsiteY2" fmla="*/ 63461 h 63461"/>
                <a:gd name="connsiteX3" fmla="*/ 23239 w 45584"/>
                <a:gd name="connsiteY3" fmla="*/ 57204 h 63461"/>
                <a:gd name="connsiteX4" fmla="*/ 8938 w 45584"/>
                <a:gd name="connsiteY4" fmla="*/ 62567 h 63461"/>
                <a:gd name="connsiteX5" fmla="*/ 894 w 45584"/>
                <a:gd name="connsiteY5" fmla="*/ 51841 h 63461"/>
                <a:gd name="connsiteX6" fmla="*/ 0 w 45584"/>
                <a:gd name="connsiteY6" fmla="*/ 38434 h 63461"/>
                <a:gd name="connsiteX7" fmla="*/ 16982 w 45584"/>
                <a:gd name="connsiteY7" fmla="*/ 13407 h 63461"/>
                <a:gd name="connsiteX8" fmla="*/ 18770 w 45584"/>
                <a:gd name="connsiteY8" fmla="*/ 11620 h 63461"/>
                <a:gd name="connsiteX9" fmla="*/ 34859 w 45584"/>
                <a:gd name="connsiteY9" fmla="*/ 0 h 63461"/>
                <a:gd name="connsiteX10" fmla="*/ 42903 w 45584"/>
                <a:gd name="connsiteY10" fmla="*/ 15195 h 63461"/>
                <a:gd name="connsiteX11" fmla="*/ 41115 w 45584"/>
                <a:gd name="connsiteY11" fmla="*/ 45585 h 63461"/>
                <a:gd name="connsiteX12" fmla="*/ 45585 w 45584"/>
                <a:gd name="connsiteY12" fmla="*/ 49160 h 63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584" h="63461">
                  <a:moveTo>
                    <a:pt x="45585" y="49160"/>
                  </a:moveTo>
                  <a:lnTo>
                    <a:pt x="34859" y="58098"/>
                  </a:lnTo>
                  <a:lnTo>
                    <a:pt x="34859" y="63461"/>
                  </a:lnTo>
                  <a:lnTo>
                    <a:pt x="23239" y="57204"/>
                  </a:lnTo>
                  <a:lnTo>
                    <a:pt x="8938" y="62567"/>
                  </a:lnTo>
                  <a:lnTo>
                    <a:pt x="894" y="51841"/>
                  </a:lnTo>
                  <a:lnTo>
                    <a:pt x="0" y="38434"/>
                  </a:lnTo>
                  <a:lnTo>
                    <a:pt x="16982" y="13407"/>
                  </a:lnTo>
                  <a:lnTo>
                    <a:pt x="18770" y="11620"/>
                  </a:lnTo>
                  <a:lnTo>
                    <a:pt x="34859" y="0"/>
                  </a:lnTo>
                  <a:lnTo>
                    <a:pt x="42903" y="15195"/>
                  </a:lnTo>
                  <a:lnTo>
                    <a:pt x="41115" y="45585"/>
                  </a:lnTo>
                  <a:lnTo>
                    <a:pt x="45585" y="49160"/>
                  </a:lnTo>
                  <a:close/>
                </a:path>
              </a:pathLst>
            </a:custGeom>
            <a:grpFill/>
            <a:ln w="12700" cap="flat">
              <a:solidFill>
                <a:schemeClr val="bg1"/>
              </a:solidFill>
              <a:prstDash val="solid"/>
              <a:miter/>
            </a:ln>
          </p:spPr>
          <p:txBody>
            <a:bodyPr rtlCol="0" anchor="ctr"/>
            <a:lstStyle/>
            <a:p>
              <a:endParaRPr lang="en-AU"/>
            </a:p>
          </p:txBody>
        </p:sp>
        <p:sp>
          <p:nvSpPr>
            <p:cNvPr id="26281" name="Freeform: Shape 26280">
              <a:extLst>
                <a:ext uri="{FF2B5EF4-FFF2-40B4-BE49-F238E27FC236}">
                  <a16:creationId xmlns:a16="http://schemas.microsoft.com/office/drawing/2014/main" id="{E84A9C23-198B-174B-9B6D-68B30E1DB015}"/>
                </a:ext>
              </a:extLst>
            </p:cNvPr>
            <p:cNvSpPr/>
            <p:nvPr/>
          </p:nvSpPr>
          <p:spPr>
            <a:xfrm>
              <a:off x="6856228" y="3619428"/>
              <a:ext cx="192170" cy="185020"/>
            </a:xfrm>
            <a:custGeom>
              <a:avLst/>
              <a:gdLst>
                <a:gd name="connsiteX0" fmla="*/ 191277 w 192170"/>
                <a:gd name="connsiteY0" fmla="*/ 172507 h 185020"/>
                <a:gd name="connsiteX1" fmla="*/ 192171 w 192170"/>
                <a:gd name="connsiteY1" fmla="*/ 173401 h 185020"/>
                <a:gd name="connsiteX2" fmla="*/ 176082 w 192170"/>
                <a:gd name="connsiteY2" fmla="*/ 185020 h 185020"/>
                <a:gd name="connsiteX3" fmla="*/ 129604 w 192170"/>
                <a:gd name="connsiteY3" fmla="*/ 131391 h 185020"/>
                <a:gd name="connsiteX4" fmla="*/ 109940 w 192170"/>
                <a:gd name="connsiteY4" fmla="*/ 118878 h 185020"/>
                <a:gd name="connsiteX5" fmla="*/ 92957 w 192170"/>
                <a:gd name="connsiteY5" fmla="*/ 117090 h 185020"/>
                <a:gd name="connsiteX6" fmla="*/ 74187 w 192170"/>
                <a:gd name="connsiteY6" fmla="*/ 106364 h 185020"/>
                <a:gd name="connsiteX7" fmla="*/ 58992 w 192170"/>
                <a:gd name="connsiteY7" fmla="*/ 115303 h 185020"/>
                <a:gd name="connsiteX8" fmla="*/ 40222 w 192170"/>
                <a:gd name="connsiteY8" fmla="*/ 102789 h 185020"/>
                <a:gd name="connsiteX9" fmla="*/ 30390 w 192170"/>
                <a:gd name="connsiteY9" fmla="*/ 121559 h 185020"/>
                <a:gd name="connsiteX10" fmla="*/ 0 w 192170"/>
                <a:gd name="connsiteY10" fmla="*/ 121559 h 185020"/>
                <a:gd name="connsiteX11" fmla="*/ 894 w 192170"/>
                <a:gd name="connsiteY11" fmla="*/ 83125 h 185020"/>
                <a:gd name="connsiteX12" fmla="*/ 8938 w 192170"/>
                <a:gd name="connsiteY12" fmla="*/ 60780 h 185020"/>
                <a:gd name="connsiteX13" fmla="*/ 10726 w 192170"/>
                <a:gd name="connsiteY13" fmla="*/ 39328 h 185020"/>
                <a:gd name="connsiteX14" fmla="*/ 19664 w 192170"/>
                <a:gd name="connsiteY14" fmla="*/ 32178 h 185020"/>
                <a:gd name="connsiteX15" fmla="*/ 22345 w 192170"/>
                <a:gd name="connsiteY15" fmla="*/ 24133 h 185020"/>
                <a:gd name="connsiteX16" fmla="*/ 50948 w 192170"/>
                <a:gd name="connsiteY16" fmla="*/ 10726 h 185020"/>
                <a:gd name="connsiteX17" fmla="*/ 58098 w 192170"/>
                <a:gd name="connsiteY17" fmla="*/ 0 h 185020"/>
                <a:gd name="connsiteX18" fmla="*/ 73293 w 192170"/>
                <a:gd name="connsiteY18" fmla="*/ 34859 h 185020"/>
                <a:gd name="connsiteX19" fmla="*/ 72400 w 192170"/>
                <a:gd name="connsiteY19" fmla="*/ 62567 h 185020"/>
                <a:gd name="connsiteX20" fmla="*/ 90276 w 192170"/>
                <a:gd name="connsiteY20" fmla="*/ 89382 h 185020"/>
                <a:gd name="connsiteX21" fmla="*/ 127816 w 192170"/>
                <a:gd name="connsiteY21" fmla="*/ 107258 h 185020"/>
                <a:gd name="connsiteX22" fmla="*/ 137648 w 192170"/>
                <a:gd name="connsiteY22" fmla="*/ 109046 h 185020"/>
                <a:gd name="connsiteX23" fmla="*/ 157312 w 192170"/>
                <a:gd name="connsiteY23" fmla="*/ 135860 h 185020"/>
                <a:gd name="connsiteX24" fmla="*/ 176976 w 192170"/>
                <a:gd name="connsiteY24" fmla="*/ 159100 h 185020"/>
                <a:gd name="connsiteX25" fmla="*/ 191277 w 192170"/>
                <a:gd name="connsiteY25" fmla="*/ 172507 h 18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2170" h="185020">
                  <a:moveTo>
                    <a:pt x="191277" y="172507"/>
                  </a:moveTo>
                  <a:lnTo>
                    <a:pt x="192171" y="173401"/>
                  </a:lnTo>
                  <a:lnTo>
                    <a:pt x="176082" y="185020"/>
                  </a:lnTo>
                  <a:lnTo>
                    <a:pt x="129604" y="131391"/>
                  </a:lnTo>
                  <a:lnTo>
                    <a:pt x="109940" y="118878"/>
                  </a:lnTo>
                  <a:lnTo>
                    <a:pt x="92957" y="117090"/>
                  </a:lnTo>
                  <a:lnTo>
                    <a:pt x="74187" y="106364"/>
                  </a:lnTo>
                  <a:lnTo>
                    <a:pt x="58992" y="115303"/>
                  </a:lnTo>
                  <a:lnTo>
                    <a:pt x="40222" y="102789"/>
                  </a:lnTo>
                  <a:lnTo>
                    <a:pt x="30390" y="121559"/>
                  </a:lnTo>
                  <a:lnTo>
                    <a:pt x="0" y="121559"/>
                  </a:lnTo>
                  <a:lnTo>
                    <a:pt x="894" y="83125"/>
                  </a:lnTo>
                  <a:lnTo>
                    <a:pt x="8938" y="60780"/>
                  </a:lnTo>
                  <a:lnTo>
                    <a:pt x="10726" y="39328"/>
                  </a:lnTo>
                  <a:lnTo>
                    <a:pt x="19664" y="32178"/>
                  </a:lnTo>
                  <a:lnTo>
                    <a:pt x="22345" y="24133"/>
                  </a:lnTo>
                  <a:lnTo>
                    <a:pt x="50948" y="10726"/>
                  </a:lnTo>
                  <a:lnTo>
                    <a:pt x="58098" y="0"/>
                  </a:lnTo>
                  <a:lnTo>
                    <a:pt x="73293" y="34859"/>
                  </a:lnTo>
                  <a:lnTo>
                    <a:pt x="72400" y="62567"/>
                  </a:lnTo>
                  <a:lnTo>
                    <a:pt x="90276" y="89382"/>
                  </a:lnTo>
                  <a:lnTo>
                    <a:pt x="127816" y="107258"/>
                  </a:lnTo>
                  <a:lnTo>
                    <a:pt x="137648" y="109046"/>
                  </a:lnTo>
                  <a:lnTo>
                    <a:pt x="157312" y="135860"/>
                  </a:lnTo>
                  <a:lnTo>
                    <a:pt x="176976" y="159100"/>
                  </a:lnTo>
                  <a:lnTo>
                    <a:pt x="191277" y="172507"/>
                  </a:lnTo>
                  <a:close/>
                </a:path>
              </a:pathLst>
            </a:custGeom>
            <a:grpFill/>
            <a:ln w="12700" cap="flat">
              <a:solidFill>
                <a:schemeClr val="bg1"/>
              </a:solidFill>
              <a:prstDash val="solid"/>
              <a:miter/>
            </a:ln>
          </p:spPr>
          <p:txBody>
            <a:bodyPr rtlCol="0" anchor="ctr"/>
            <a:lstStyle/>
            <a:p>
              <a:endParaRPr lang="en-AU"/>
            </a:p>
          </p:txBody>
        </p:sp>
        <p:sp>
          <p:nvSpPr>
            <p:cNvPr id="26282" name="Freeform: Shape 26281">
              <a:extLst>
                <a:ext uri="{FF2B5EF4-FFF2-40B4-BE49-F238E27FC236}">
                  <a16:creationId xmlns:a16="http://schemas.microsoft.com/office/drawing/2014/main" id="{8E943355-2E58-5462-2750-AE2B1DF124CD}"/>
                </a:ext>
              </a:extLst>
            </p:cNvPr>
            <p:cNvSpPr/>
            <p:nvPr/>
          </p:nvSpPr>
          <p:spPr>
            <a:xfrm>
              <a:off x="6799024" y="2979455"/>
              <a:ext cx="175188" cy="159993"/>
            </a:xfrm>
            <a:custGeom>
              <a:avLst/>
              <a:gdLst>
                <a:gd name="connsiteX0" fmla="*/ 175188 w 175188"/>
                <a:gd name="connsiteY0" fmla="*/ 0 h 159993"/>
                <a:gd name="connsiteX1" fmla="*/ 147480 w 175188"/>
                <a:gd name="connsiteY1" fmla="*/ 21452 h 159993"/>
                <a:gd name="connsiteX2" fmla="*/ 150161 w 175188"/>
                <a:gd name="connsiteY2" fmla="*/ 58992 h 159993"/>
                <a:gd name="connsiteX3" fmla="*/ 150161 w 175188"/>
                <a:gd name="connsiteY3" fmla="*/ 76868 h 159993"/>
                <a:gd name="connsiteX4" fmla="*/ 139435 w 175188"/>
                <a:gd name="connsiteY4" fmla="*/ 93851 h 159993"/>
                <a:gd name="connsiteX5" fmla="*/ 123347 w 175188"/>
                <a:gd name="connsiteY5" fmla="*/ 104577 h 159993"/>
                <a:gd name="connsiteX6" fmla="*/ 88488 w 175188"/>
                <a:gd name="connsiteY6" fmla="*/ 118878 h 159993"/>
                <a:gd name="connsiteX7" fmla="*/ 32177 w 175188"/>
                <a:gd name="connsiteY7" fmla="*/ 159993 h 159993"/>
                <a:gd name="connsiteX8" fmla="*/ 894 w 175188"/>
                <a:gd name="connsiteY8" fmla="*/ 145692 h 159993"/>
                <a:gd name="connsiteX9" fmla="*/ 0 w 175188"/>
                <a:gd name="connsiteY9" fmla="*/ 130497 h 159993"/>
                <a:gd name="connsiteX10" fmla="*/ 11620 w 175188"/>
                <a:gd name="connsiteY10" fmla="*/ 117984 h 159993"/>
                <a:gd name="connsiteX11" fmla="*/ 14301 w 175188"/>
                <a:gd name="connsiteY11" fmla="*/ 110833 h 159993"/>
                <a:gd name="connsiteX12" fmla="*/ 25920 w 175188"/>
                <a:gd name="connsiteY12" fmla="*/ 101001 h 159993"/>
                <a:gd name="connsiteX13" fmla="*/ 27708 w 175188"/>
                <a:gd name="connsiteY13" fmla="*/ 92063 h 159993"/>
                <a:gd name="connsiteX14" fmla="*/ 14301 w 175188"/>
                <a:gd name="connsiteY14" fmla="*/ 82231 h 159993"/>
                <a:gd name="connsiteX15" fmla="*/ 2681 w 175188"/>
                <a:gd name="connsiteY15" fmla="*/ 83125 h 159993"/>
                <a:gd name="connsiteX16" fmla="*/ 3575 w 175188"/>
                <a:gd name="connsiteY16" fmla="*/ 46479 h 159993"/>
                <a:gd name="connsiteX17" fmla="*/ 22345 w 175188"/>
                <a:gd name="connsiteY17" fmla="*/ 25027 h 159993"/>
                <a:gd name="connsiteX18" fmla="*/ 17876 w 175188"/>
                <a:gd name="connsiteY18" fmla="*/ 15195 h 159993"/>
                <a:gd name="connsiteX19" fmla="*/ 20558 w 175188"/>
                <a:gd name="connsiteY19" fmla="*/ 9832 h 159993"/>
                <a:gd name="connsiteX20" fmla="*/ 33071 w 175188"/>
                <a:gd name="connsiteY20" fmla="*/ 14301 h 159993"/>
                <a:gd name="connsiteX21" fmla="*/ 56310 w 175188"/>
                <a:gd name="connsiteY21" fmla="*/ 15195 h 159993"/>
                <a:gd name="connsiteX22" fmla="*/ 67036 w 175188"/>
                <a:gd name="connsiteY22" fmla="*/ 9832 h 159993"/>
                <a:gd name="connsiteX23" fmla="*/ 86700 w 175188"/>
                <a:gd name="connsiteY23" fmla="*/ 15195 h 159993"/>
                <a:gd name="connsiteX24" fmla="*/ 128709 w 175188"/>
                <a:gd name="connsiteY24" fmla="*/ 1788 h 159993"/>
                <a:gd name="connsiteX25" fmla="*/ 175188 w 175188"/>
                <a:gd name="connsiteY25" fmla="*/ 0 h 15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5188" h="159993">
                  <a:moveTo>
                    <a:pt x="175188" y="0"/>
                  </a:moveTo>
                  <a:lnTo>
                    <a:pt x="147480" y="21452"/>
                  </a:lnTo>
                  <a:lnTo>
                    <a:pt x="150161" y="58992"/>
                  </a:lnTo>
                  <a:lnTo>
                    <a:pt x="150161" y="76868"/>
                  </a:lnTo>
                  <a:lnTo>
                    <a:pt x="139435" y="93851"/>
                  </a:lnTo>
                  <a:lnTo>
                    <a:pt x="123347" y="104577"/>
                  </a:lnTo>
                  <a:lnTo>
                    <a:pt x="88488" y="118878"/>
                  </a:lnTo>
                  <a:lnTo>
                    <a:pt x="32177" y="159993"/>
                  </a:lnTo>
                  <a:lnTo>
                    <a:pt x="894" y="145692"/>
                  </a:lnTo>
                  <a:lnTo>
                    <a:pt x="0" y="130497"/>
                  </a:lnTo>
                  <a:lnTo>
                    <a:pt x="11620" y="117984"/>
                  </a:lnTo>
                  <a:lnTo>
                    <a:pt x="14301" y="110833"/>
                  </a:lnTo>
                  <a:lnTo>
                    <a:pt x="25920" y="101001"/>
                  </a:lnTo>
                  <a:lnTo>
                    <a:pt x="27708" y="92063"/>
                  </a:lnTo>
                  <a:lnTo>
                    <a:pt x="14301" y="82231"/>
                  </a:lnTo>
                  <a:lnTo>
                    <a:pt x="2681" y="83125"/>
                  </a:lnTo>
                  <a:lnTo>
                    <a:pt x="3575" y="46479"/>
                  </a:lnTo>
                  <a:lnTo>
                    <a:pt x="22345" y="25027"/>
                  </a:lnTo>
                  <a:lnTo>
                    <a:pt x="17876" y="15195"/>
                  </a:lnTo>
                  <a:lnTo>
                    <a:pt x="20558" y="9832"/>
                  </a:lnTo>
                  <a:lnTo>
                    <a:pt x="33071" y="14301"/>
                  </a:lnTo>
                  <a:lnTo>
                    <a:pt x="56310" y="15195"/>
                  </a:lnTo>
                  <a:lnTo>
                    <a:pt x="67036" y="9832"/>
                  </a:lnTo>
                  <a:lnTo>
                    <a:pt x="86700" y="15195"/>
                  </a:lnTo>
                  <a:lnTo>
                    <a:pt x="128709" y="1788"/>
                  </a:lnTo>
                  <a:lnTo>
                    <a:pt x="175188" y="0"/>
                  </a:lnTo>
                  <a:close/>
                </a:path>
              </a:pathLst>
            </a:custGeom>
            <a:grpFill/>
            <a:ln w="12700" cap="flat">
              <a:solidFill>
                <a:schemeClr val="bg1"/>
              </a:solidFill>
              <a:prstDash val="solid"/>
              <a:miter/>
            </a:ln>
          </p:spPr>
          <p:txBody>
            <a:bodyPr rtlCol="0" anchor="ctr"/>
            <a:lstStyle/>
            <a:p>
              <a:endParaRPr lang="en-AU"/>
            </a:p>
          </p:txBody>
        </p:sp>
        <p:sp>
          <p:nvSpPr>
            <p:cNvPr id="26283" name="Freeform: Shape 26282">
              <a:extLst>
                <a:ext uri="{FF2B5EF4-FFF2-40B4-BE49-F238E27FC236}">
                  <a16:creationId xmlns:a16="http://schemas.microsoft.com/office/drawing/2014/main" id="{B088FE82-7DDB-04B2-D542-6EC5591CDB13}"/>
                </a:ext>
              </a:extLst>
            </p:cNvPr>
            <p:cNvSpPr/>
            <p:nvPr/>
          </p:nvSpPr>
          <p:spPr>
            <a:xfrm>
              <a:off x="6788298" y="3098332"/>
              <a:ext cx="118877" cy="148373"/>
            </a:xfrm>
            <a:custGeom>
              <a:avLst/>
              <a:gdLst>
                <a:gd name="connsiteX0" fmla="*/ 99214 w 118877"/>
                <a:gd name="connsiteY0" fmla="*/ 0 h 148373"/>
                <a:gd name="connsiteX1" fmla="*/ 118878 w 118877"/>
                <a:gd name="connsiteY1" fmla="*/ 49160 h 148373"/>
                <a:gd name="connsiteX2" fmla="*/ 74187 w 118877"/>
                <a:gd name="connsiteY2" fmla="*/ 66142 h 148373"/>
                <a:gd name="connsiteX3" fmla="*/ 59886 w 118877"/>
                <a:gd name="connsiteY3" fmla="*/ 76868 h 148373"/>
                <a:gd name="connsiteX4" fmla="*/ 73293 w 118877"/>
                <a:gd name="connsiteY4" fmla="*/ 90276 h 148373"/>
                <a:gd name="connsiteX5" fmla="*/ 73293 w 118877"/>
                <a:gd name="connsiteY5" fmla="*/ 107258 h 148373"/>
                <a:gd name="connsiteX6" fmla="*/ 65249 w 118877"/>
                <a:gd name="connsiteY6" fmla="*/ 123347 h 148373"/>
                <a:gd name="connsiteX7" fmla="*/ 44691 w 118877"/>
                <a:gd name="connsiteY7" fmla="*/ 126028 h 148373"/>
                <a:gd name="connsiteX8" fmla="*/ 33071 w 118877"/>
                <a:gd name="connsiteY8" fmla="*/ 143011 h 148373"/>
                <a:gd name="connsiteX9" fmla="*/ 0 w 118877"/>
                <a:gd name="connsiteY9" fmla="*/ 148374 h 148373"/>
                <a:gd name="connsiteX10" fmla="*/ 0 w 118877"/>
                <a:gd name="connsiteY10" fmla="*/ 143905 h 148373"/>
                <a:gd name="connsiteX11" fmla="*/ 3575 w 118877"/>
                <a:gd name="connsiteY11" fmla="*/ 107258 h 148373"/>
                <a:gd name="connsiteX12" fmla="*/ 9832 w 118877"/>
                <a:gd name="connsiteY12" fmla="*/ 75975 h 148373"/>
                <a:gd name="connsiteX13" fmla="*/ 11620 w 118877"/>
                <a:gd name="connsiteY13" fmla="*/ 42009 h 148373"/>
                <a:gd name="connsiteX14" fmla="*/ 11620 w 118877"/>
                <a:gd name="connsiteY14" fmla="*/ 26815 h 148373"/>
                <a:gd name="connsiteX15" fmla="*/ 42903 w 118877"/>
                <a:gd name="connsiteY15" fmla="*/ 41116 h 148373"/>
                <a:gd name="connsiteX16" fmla="*/ 99214 w 118877"/>
                <a:gd name="connsiteY16" fmla="*/ 0 h 148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8877" h="148373">
                  <a:moveTo>
                    <a:pt x="99214" y="0"/>
                  </a:moveTo>
                  <a:lnTo>
                    <a:pt x="118878" y="49160"/>
                  </a:lnTo>
                  <a:lnTo>
                    <a:pt x="74187" y="66142"/>
                  </a:lnTo>
                  <a:lnTo>
                    <a:pt x="59886" y="76868"/>
                  </a:lnTo>
                  <a:lnTo>
                    <a:pt x="73293" y="90276"/>
                  </a:lnTo>
                  <a:lnTo>
                    <a:pt x="73293" y="107258"/>
                  </a:lnTo>
                  <a:lnTo>
                    <a:pt x="65249" y="123347"/>
                  </a:lnTo>
                  <a:lnTo>
                    <a:pt x="44691" y="126028"/>
                  </a:lnTo>
                  <a:lnTo>
                    <a:pt x="33071" y="143011"/>
                  </a:lnTo>
                  <a:lnTo>
                    <a:pt x="0" y="148374"/>
                  </a:lnTo>
                  <a:lnTo>
                    <a:pt x="0" y="143905"/>
                  </a:lnTo>
                  <a:lnTo>
                    <a:pt x="3575" y="107258"/>
                  </a:lnTo>
                  <a:lnTo>
                    <a:pt x="9832" y="75975"/>
                  </a:lnTo>
                  <a:lnTo>
                    <a:pt x="11620" y="42009"/>
                  </a:lnTo>
                  <a:lnTo>
                    <a:pt x="11620" y="26815"/>
                  </a:lnTo>
                  <a:lnTo>
                    <a:pt x="42903" y="41116"/>
                  </a:lnTo>
                  <a:lnTo>
                    <a:pt x="99214" y="0"/>
                  </a:lnTo>
                  <a:close/>
                </a:path>
              </a:pathLst>
            </a:custGeom>
            <a:grpFill/>
            <a:ln w="12700" cap="flat">
              <a:solidFill>
                <a:schemeClr val="bg1"/>
              </a:solidFill>
              <a:prstDash val="solid"/>
              <a:miter/>
            </a:ln>
          </p:spPr>
          <p:txBody>
            <a:bodyPr rtlCol="0" anchor="ctr"/>
            <a:lstStyle/>
            <a:p>
              <a:endParaRPr lang="en-AU"/>
            </a:p>
          </p:txBody>
        </p:sp>
        <p:sp>
          <p:nvSpPr>
            <p:cNvPr id="26284" name="Freeform: Shape 26283">
              <a:extLst>
                <a:ext uri="{FF2B5EF4-FFF2-40B4-BE49-F238E27FC236}">
                  <a16:creationId xmlns:a16="http://schemas.microsoft.com/office/drawing/2014/main" id="{11264CDD-7FE2-9514-FA34-E7D1658D19CD}"/>
                </a:ext>
              </a:extLst>
            </p:cNvPr>
            <p:cNvSpPr/>
            <p:nvPr/>
          </p:nvSpPr>
          <p:spPr>
            <a:xfrm>
              <a:off x="6786511" y="3061686"/>
              <a:ext cx="40221" cy="48266"/>
            </a:xfrm>
            <a:custGeom>
              <a:avLst/>
              <a:gdLst>
                <a:gd name="connsiteX0" fmla="*/ 40222 w 40221"/>
                <a:gd name="connsiteY0" fmla="*/ 9832 h 48266"/>
                <a:gd name="connsiteX1" fmla="*/ 38434 w 40221"/>
                <a:gd name="connsiteY1" fmla="*/ 18770 h 48266"/>
                <a:gd name="connsiteX2" fmla="*/ 26815 w 40221"/>
                <a:gd name="connsiteY2" fmla="*/ 28602 h 48266"/>
                <a:gd name="connsiteX3" fmla="*/ 24133 w 40221"/>
                <a:gd name="connsiteY3" fmla="*/ 35753 h 48266"/>
                <a:gd name="connsiteX4" fmla="*/ 12514 w 40221"/>
                <a:gd name="connsiteY4" fmla="*/ 48266 h 48266"/>
                <a:gd name="connsiteX5" fmla="*/ 0 w 40221"/>
                <a:gd name="connsiteY5" fmla="*/ 47372 h 48266"/>
                <a:gd name="connsiteX6" fmla="*/ 1788 w 40221"/>
                <a:gd name="connsiteY6" fmla="*/ 37540 h 48266"/>
                <a:gd name="connsiteX7" fmla="*/ 15195 w 40221"/>
                <a:gd name="connsiteY7" fmla="*/ 8938 h 48266"/>
                <a:gd name="connsiteX8" fmla="*/ 15195 w 40221"/>
                <a:gd name="connsiteY8" fmla="*/ 894 h 48266"/>
                <a:gd name="connsiteX9" fmla="*/ 26815 w 40221"/>
                <a:gd name="connsiteY9" fmla="*/ 0 h 48266"/>
                <a:gd name="connsiteX10" fmla="*/ 40222 w 40221"/>
                <a:gd name="connsiteY10" fmla="*/ 9832 h 48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221" h="48266">
                  <a:moveTo>
                    <a:pt x="40222" y="9832"/>
                  </a:moveTo>
                  <a:lnTo>
                    <a:pt x="38434" y="18770"/>
                  </a:lnTo>
                  <a:lnTo>
                    <a:pt x="26815" y="28602"/>
                  </a:lnTo>
                  <a:lnTo>
                    <a:pt x="24133" y="35753"/>
                  </a:lnTo>
                  <a:lnTo>
                    <a:pt x="12514" y="48266"/>
                  </a:lnTo>
                  <a:lnTo>
                    <a:pt x="0" y="47372"/>
                  </a:lnTo>
                  <a:lnTo>
                    <a:pt x="1788" y="37540"/>
                  </a:lnTo>
                  <a:lnTo>
                    <a:pt x="15195" y="8938"/>
                  </a:lnTo>
                  <a:lnTo>
                    <a:pt x="15195" y="894"/>
                  </a:lnTo>
                  <a:lnTo>
                    <a:pt x="26815" y="0"/>
                  </a:lnTo>
                  <a:lnTo>
                    <a:pt x="40222" y="9832"/>
                  </a:lnTo>
                  <a:close/>
                </a:path>
              </a:pathLst>
            </a:custGeom>
            <a:grpFill/>
            <a:ln w="12700" cap="flat">
              <a:solidFill>
                <a:schemeClr val="bg1"/>
              </a:solidFill>
              <a:prstDash val="solid"/>
              <a:miter/>
            </a:ln>
          </p:spPr>
          <p:txBody>
            <a:bodyPr rtlCol="0" anchor="ctr"/>
            <a:lstStyle/>
            <a:p>
              <a:endParaRPr lang="en-AU"/>
            </a:p>
          </p:txBody>
        </p:sp>
        <p:sp>
          <p:nvSpPr>
            <p:cNvPr id="26285" name="Freeform: Shape 26284">
              <a:extLst>
                <a:ext uri="{FF2B5EF4-FFF2-40B4-BE49-F238E27FC236}">
                  <a16:creationId xmlns:a16="http://schemas.microsoft.com/office/drawing/2014/main" id="{909C2F3A-C02E-1B9F-C662-526C2168803F}"/>
                </a:ext>
              </a:extLst>
            </p:cNvPr>
            <p:cNvSpPr/>
            <p:nvPr/>
          </p:nvSpPr>
          <p:spPr>
            <a:xfrm>
              <a:off x="6498701" y="3158218"/>
              <a:ext cx="319093" cy="338757"/>
            </a:xfrm>
            <a:custGeom>
              <a:avLst/>
              <a:gdLst>
                <a:gd name="connsiteX0" fmla="*/ 276190 w 319093"/>
                <a:gd name="connsiteY0" fmla="*/ 189489 h 338757"/>
                <a:gd name="connsiteX1" fmla="*/ 319093 w 319093"/>
                <a:gd name="connsiteY1" fmla="*/ 291385 h 338757"/>
                <a:gd name="connsiteX2" fmla="*/ 305686 w 319093"/>
                <a:gd name="connsiteY2" fmla="*/ 301217 h 338757"/>
                <a:gd name="connsiteX3" fmla="*/ 294960 w 319093"/>
                <a:gd name="connsiteY3" fmla="*/ 320881 h 338757"/>
                <a:gd name="connsiteX4" fmla="*/ 278871 w 319093"/>
                <a:gd name="connsiteY4" fmla="*/ 323562 h 338757"/>
                <a:gd name="connsiteX5" fmla="*/ 269933 w 319093"/>
                <a:gd name="connsiteY5" fmla="*/ 338757 h 338757"/>
                <a:gd name="connsiteX6" fmla="*/ 255632 w 319093"/>
                <a:gd name="connsiteY6" fmla="*/ 325350 h 338757"/>
                <a:gd name="connsiteX7" fmla="*/ 209154 w 319093"/>
                <a:gd name="connsiteY7" fmla="*/ 327137 h 338757"/>
                <a:gd name="connsiteX8" fmla="*/ 202003 w 319093"/>
                <a:gd name="connsiteY8" fmla="*/ 319093 h 338757"/>
                <a:gd name="connsiteX9" fmla="*/ 193065 w 319093"/>
                <a:gd name="connsiteY9" fmla="*/ 328031 h 338757"/>
                <a:gd name="connsiteX10" fmla="*/ 15195 w 319093"/>
                <a:gd name="connsiteY10" fmla="*/ 326244 h 338757"/>
                <a:gd name="connsiteX11" fmla="*/ 9832 w 319093"/>
                <a:gd name="connsiteY11" fmla="*/ 91169 h 338757"/>
                <a:gd name="connsiteX12" fmla="*/ 0 w 319093"/>
                <a:gd name="connsiteY12" fmla="*/ 58098 h 338757"/>
                <a:gd name="connsiteX13" fmla="*/ 5363 w 319093"/>
                <a:gd name="connsiteY13" fmla="*/ 35753 h 338757"/>
                <a:gd name="connsiteX14" fmla="*/ 894 w 319093"/>
                <a:gd name="connsiteY14" fmla="*/ 19664 h 338757"/>
                <a:gd name="connsiteX15" fmla="*/ 7150 w 319093"/>
                <a:gd name="connsiteY15" fmla="*/ 0 h 338757"/>
                <a:gd name="connsiteX16" fmla="*/ 49160 w 319093"/>
                <a:gd name="connsiteY16" fmla="*/ 8044 h 338757"/>
                <a:gd name="connsiteX17" fmla="*/ 100108 w 319093"/>
                <a:gd name="connsiteY17" fmla="*/ 19664 h 338757"/>
                <a:gd name="connsiteX18" fmla="*/ 117984 w 319093"/>
                <a:gd name="connsiteY18" fmla="*/ 28602 h 338757"/>
                <a:gd name="connsiteX19" fmla="*/ 133179 w 319093"/>
                <a:gd name="connsiteY19" fmla="*/ 27708 h 338757"/>
                <a:gd name="connsiteX20" fmla="*/ 169825 w 319093"/>
                <a:gd name="connsiteY20" fmla="*/ 3575 h 338757"/>
                <a:gd name="connsiteX21" fmla="*/ 208260 w 319093"/>
                <a:gd name="connsiteY21" fmla="*/ 21452 h 338757"/>
                <a:gd name="connsiteX22" fmla="*/ 265464 w 319093"/>
                <a:gd name="connsiteY22" fmla="*/ 19664 h 338757"/>
                <a:gd name="connsiteX23" fmla="*/ 267252 w 319093"/>
                <a:gd name="connsiteY23" fmla="*/ 38434 h 338757"/>
                <a:gd name="connsiteX24" fmla="*/ 282447 w 319093"/>
                <a:gd name="connsiteY24" fmla="*/ 54523 h 338757"/>
                <a:gd name="connsiteX25" fmla="*/ 289597 w 319093"/>
                <a:gd name="connsiteY25" fmla="*/ 84019 h 338757"/>
                <a:gd name="connsiteX26" fmla="*/ 280659 w 319093"/>
                <a:gd name="connsiteY26" fmla="*/ 92063 h 338757"/>
                <a:gd name="connsiteX27" fmla="*/ 271721 w 319093"/>
                <a:gd name="connsiteY27" fmla="*/ 128710 h 338757"/>
                <a:gd name="connsiteX28" fmla="*/ 246694 w 319093"/>
                <a:gd name="connsiteY28" fmla="*/ 107258 h 338757"/>
                <a:gd name="connsiteX29" fmla="*/ 217198 w 319093"/>
                <a:gd name="connsiteY29" fmla="*/ 70612 h 338757"/>
                <a:gd name="connsiteX30" fmla="*/ 224349 w 319093"/>
                <a:gd name="connsiteY30" fmla="*/ 96532 h 338757"/>
                <a:gd name="connsiteX31" fmla="*/ 252057 w 319093"/>
                <a:gd name="connsiteY31" fmla="*/ 138542 h 338757"/>
                <a:gd name="connsiteX32" fmla="*/ 253845 w 319093"/>
                <a:gd name="connsiteY32" fmla="*/ 155524 h 338757"/>
                <a:gd name="connsiteX33" fmla="*/ 276190 w 319093"/>
                <a:gd name="connsiteY33" fmla="*/ 189489 h 33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19093" h="338757">
                  <a:moveTo>
                    <a:pt x="276190" y="189489"/>
                  </a:moveTo>
                  <a:lnTo>
                    <a:pt x="319093" y="291385"/>
                  </a:lnTo>
                  <a:lnTo>
                    <a:pt x="305686" y="301217"/>
                  </a:lnTo>
                  <a:lnTo>
                    <a:pt x="294960" y="320881"/>
                  </a:lnTo>
                  <a:lnTo>
                    <a:pt x="278871" y="323562"/>
                  </a:lnTo>
                  <a:lnTo>
                    <a:pt x="269933" y="338757"/>
                  </a:lnTo>
                  <a:lnTo>
                    <a:pt x="255632" y="325350"/>
                  </a:lnTo>
                  <a:lnTo>
                    <a:pt x="209154" y="327137"/>
                  </a:lnTo>
                  <a:lnTo>
                    <a:pt x="202003" y="319093"/>
                  </a:lnTo>
                  <a:lnTo>
                    <a:pt x="193065" y="328031"/>
                  </a:lnTo>
                  <a:lnTo>
                    <a:pt x="15195" y="326244"/>
                  </a:lnTo>
                  <a:lnTo>
                    <a:pt x="9832" y="91169"/>
                  </a:lnTo>
                  <a:lnTo>
                    <a:pt x="0" y="58098"/>
                  </a:lnTo>
                  <a:lnTo>
                    <a:pt x="5363" y="35753"/>
                  </a:lnTo>
                  <a:lnTo>
                    <a:pt x="894" y="19664"/>
                  </a:lnTo>
                  <a:lnTo>
                    <a:pt x="7150" y="0"/>
                  </a:lnTo>
                  <a:lnTo>
                    <a:pt x="49160" y="8044"/>
                  </a:lnTo>
                  <a:lnTo>
                    <a:pt x="100108" y="19664"/>
                  </a:lnTo>
                  <a:lnTo>
                    <a:pt x="117984" y="28602"/>
                  </a:lnTo>
                  <a:lnTo>
                    <a:pt x="133179" y="27708"/>
                  </a:lnTo>
                  <a:lnTo>
                    <a:pt x="169825" y="3575"/>
                  </a:lnTo>
                  <a:lnTo>
                    <a:pt x="208260" y="21452"/>
                  </a:lnTo>
                  <a:lnTo>
                    <a:pt x="265464" y="19664"/>
                  </a:lnTo>
                  <a:lnTo>
                    <a:pt x="267252" y="38434"/>
                  </a:lnTo>
                  <a:lnTo>
                    <a:pt x="282447" y="54523"/>
                  </a:lnTo>
                  <a:lnTo>
                    <a:pt x="289597" y="84019"/>
                  </a:lnTo>
                  <a:lnTo>
                    <a:pt x="280659" y="92063"/>
                  </a:lnTo>
                  <a:lnTo>
                    <a:pt x="271721" y="128710"/>
                  </a:lnTo>
                  <a:lnTo>
                    <a:pt x="246694" y="107258"/>
                  </a:lnTo>
                  <a:lnTo>
                    <a:pt x="217198" y="70612"/>
                  </a:lnTo>
                  <a:lnTo>
                    <a:pt x="224349" y="96532"/>
                  </a:lnTo>
                  <a:lnTo>
                    <a:pt x="252057" y="138542"/>
                  </a:lnTo>
                  <a:lnTo>
                    <a:pt x="253845" y="155524"/>
                  </a:lnTo>
                  <a:lnTo>
                    <a:pt x="276190" y="189489"/>
                  </a:lnTo>
                  <a:close/>
                </a:path>
              </a:pathLst>
            </a:custGeom>
            <a:grpFill/>
            <a:ln w="12700" cap="flat">
              <a:solidFill>
                <a:schemeClr val="bg1"/>
              </a:solidFill>
              <a:prstDash val="solid"/>
              <a:miter/>
            </a:ln>
          </p:spPr>
          <p:txBody>
            <a:bodyPr rtlCol="0" anchor="ctr"/>
            <a:lstStyle/>
            <a:p>
              <a:endParaRPr lang="en-AU"/>
            </a:p>
          </p:txBody>
        </p:sp>
        <p:sp>
          <p:nvSpPr>
            <p:cNvPr id="26286" name="Freeform: Shape 26285">
              <a:extLst>
                <a:ext uri="{FF2B5EF4-FFF2-40B4-BE49-F238E27FC236}">
                  <a16:creationId xmlns:a16="http://schemas.microsoft.com/office/drawing/2014/main" id="{C3F8889D-B563-3DC5-10F4-D1767611627E}"/>
                </a:ext>
              </a:extLst>
            </p:cNvPr>
            <p:cNvSpPr/>
            <p:nvPr/>
          </p:nvSpPr>
          <p:spPr>
            <a:xfrm>
              <a:off x="6764165" y="3109058"/>
              <a:ext cx="35752" cy="133178"/>
            </a:xfrm>
            <a:custGeom>
              <a:avLst/>
              <a:gdLst>
                <a:gd name="connsiteX0" fmla="*/ 35753 w 35752"/>
                <a:gd name="connsiteY0" fmla="*/ 16089 h 133178"/>
                <a:gd name="connsiteX1" fmla="*/ 35753 w 35752"/>
                <a:gd name="connsiteY1" fmla="*/ 31284 h 133178"/>
                <a:gd name="connsiteX2" fmla="*/ 33965 w 35752"/>
                <a:gd name="connsiteY2" fmla="*/ 65249 h 133178"/>
                <a:gd name="connsiteX3" fmla="*/ 27708 w 35752"/>
                <a:gd name="connsiteY3" fmla="*/ 96532 h 133178"/>
                <a:gd name="connsiteX4" fmla="*/ 24133 w 35752"/>
                <a:gd name="connsiteY4" fmla="*/ 133179 h 133178"/>
                <a:gd name="connsiteX5" fmla="*/ 16983 w 35752"/>
                <a:gd name="connsiteY5" fmla="*/ 103683 h 133178"/>
                <a:gd name="connsiteX6" fmla="*/ 1788 w 35752"/>
                <a:gd name="connsiteY6" fmla="*/ 87594 h 133178"/>
                <a:gd name="connsiteX7" fmla="*/ 0 w 35752"/>
                <a:gd name="connsiteY7" fmla="*/ 68824 h 133178"/>
                <a:gd name="connsiteX8" fmla="*/ 16089 w 35752"/>
                <a:gd name="connsiteY8" fmla="*/ 26815 h 133178"/>
                <a:gd name="connsiteX9" fmla="*/ 22345 w 35752"/>
                <a:gd name="connsiteY9" fmla="*/ 0 h 133178"/>
                <a:gd name="connsiteX10" fmla="*/ 34859 w 35752"/>
                <a:gd name="connsiteY10" fmla="*/ 894 h 133178"/>
                <a:gd name="connsiteX11" fmla="*/ 35753 w 35752"/>
                <a:gd name="connsiteY11" fmla="*/ 16089 h 13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752" h="133178">
                  <a:moveTo>
                    <a:pt x="35753" y="16089"/>
                  </a:moveTo>
                  <a:lnTo>
                    <a:pt x="35753" y="31284"/>
                  </a:lnTo>
                  <a:lnTo>
                    <a:pt x="33965" y="65249"/>
                  </a:lnTo>
                  <a:lnTo>
                    <a:pt x="27708" y="96532"/>
                  </a:lnTo>
                  <a:lnTo>
                    <a:pt x="24133" y="133179"/>
                  </a:lnTo>
                  <a:lnTo>
                    <a:pt x="16983" y="103683"/>
                  </a:lnTo>
                  <a:lnTo>
                    <a:pt x="1788" y="87594"/>
                  </a:lnTo>
                  <a:lnTo>
                    <a:pt x="0" y="68824"/>
                  </a:lnTo>
                  <a:lnTo>
                    <a:pt x="16089" y="26815"/>
                  </a:lnTo>
                  <a:lnTo>
                    <a:pt x="22345" y="0"/>
                  </a:lnTo>
                  <a:lnTo>
                    <a:pt x="34859" y="894"/>
                  </a:lnTo>
                  <a:lnTo>
                    <a:pt x="35753" y="16089"/>
                  </a:lnTo>
                  <a:close/>
                </a:path>
              </a:pathLst>
            </a:custGeom>
            <a:grpFill/>
            <a:ln w="12700" cap="flat">
              <a:solidFill>
                <a:schemeClr val="bg1"/>
              </a:solidFill>
              <a:prstDash val="solid"/>
              <a:miter/>
            </a:ln>
          </p:spPr>
          <p:txBody>
            <a:bodyPr rtlCol="0" anchor="ctr"/>
            <a:lstStyle/>
            <a:p>
              <a:endParaRPr lang="en-AU"/>
            </a:p>
          </p:txBody>
        </p:sp>
        <p:sp>
          <p:nvSpPr>
            <p:cNvPr id="26287" name="Freeform: Shape 26286">
              <a:extLst>
                <a:ext uri="{FF2B5EF4-FFF2-40B4-BE49-F238E27FC236}">
                  <a16:creationId xmlns:a16="http://schemas.microsoft.com/office/drawing/2014/main" id="{43CADCAB-E782-2FB0-A20D-AAF80EB03D8A}"/>
                </a:ext>
              </a:extLst>
            </p:cNvPr>
            <p:cNvSpPr/>
            <p:nvPr/>
          </p:nvSpPr>
          <p:spPr>
            <a:xfrm>
              <a:off x="6065199" y="3108164"/>
              <a:ext cx="450484" cy="459422"/>
            </a:xfrm>
            <a:custGeom>
              <a:avLst/>
              <a:gdLst>
                <a:gd name="connsiteX0" fmla="*/ 159100 w 450484"/>
                <a:gd name="connsiteY0" fmla="*/ 347695 h 459422"/>
                <a:gd name="connsiteX1" fmla="*/ 137648 w 450484"/>
                <a:gd name="connsiteY1" fmla="*/ 359315 h 459422"/>
                <a:gd name="connsiteX2" fmla="*/ 116196 w 450484"/>
                <a:gd name="connsiteY2" fmla="*/ 335182 h 459422"/>
                <a:gd name="connsiteX3" fmla="*/ 73293 w 450484"/>
                <a:gd name="connsiteY3" fmla="*/ 325350 h 459422"/>
                <a:gd name="connsiteX4" fmla="*/ 62567 w 450484"/>
                <a:gd name="connsiteY4" fmla="*/ 301217 h 459422"/>
                <a:gd name="connsiteX5" fmla="*/ 41116 w 450484"/>
                <a:gd name="connsiteY5" fmla="*/ 290491 h 459422"/>
                <a:gd name="connsiteX6" fmla="*/ 26815 w 450484"/>
                <a:gd name="connsiteY6" fmla="*/ 286916 h 459422"/>
                <a:gd name="connsiteX7" fmla="*/ 20558 w 450484"/>
                <a:gd name="connsiteY7" fmla="*/ 265464 h 459422"/>
                <a:gd name="connsiteX8" fmla="*/ 0 w 450484"/>
                <a:gd name="connsiteY8" fmla="*/ 235968 h 459422"/>
                <a:gd name="connsiteX9" fmla="*/ 14301 w 450484"/>
                <a:gd name="connsiteY9" fmla="*/ 218985 h 459422"/>
                <a:gd name="connsiteX10" fmla="*/ 9832 w 450484"/>
                <a:gd name="connsiteY10" fmla="*/ 204684 h 459422"/>
                <a:gd name="connsiteX11" fmla="*/ 18770 w 450484"/>
                <a:gd name="connsiteY11" fmla="*/ 182339 h 459422"/>
                <a:gd name="connsiteX12" fmla="*/ 13407 w 450484"/>
                <a:gd name="connsiteY12" fmla="*/ 171613 h 459422"/>
                <a:gd name="connsiteX13" fmla="*/ 11620 w 450484"/>
                <a:gd name="connsiteY13" fmla="*/ 129604 h 459422"/>
                <a:gd name="connsiteX14" fmla="*/ 0 w 450484"/>
                <a:gd name="connsiteY14" fmla="*/ 111727 h 459422"/>
                <a:gd name="connsiteX15" fmla="*/ 1788 w 450484"/>
                <a:gd name="connsiteY15" fmla="*/ 101895 h 459422"/>
                <a:gd name="connsiteX16" fmla="*/ 2682 w 450484"/>
                <a:gd name="connsiteY16" fmla="*/ 101001 h 459422"/>
                <a:gd name="connsiteX17" fmla="*/ 20558 w 450484"/>
                <a:gd name="connsiteY17" fmla="*/ 81338 h 459422"/>
                <a:gd name="connsiteX18" fmla="*/ 18770 w 450484"/>
                <a:gd name="connsiteY18" fmla="*/ 72399 h 459422"/>
                <a:gd name="connsiteX19" fmla="*/ 11620 w 450484"/>
                <a:gd name="connsiteY19" fmla="*/ 59886 h 459422"/>
                <a:gd name="connsiteX20" fmla="*/ 58992 w 450484"/>
                <a:gd name="connsiteY20" fmla="*/ 25921 h 459422"/>
                <a:gd name="connsiteX21" fmla="*/ 52735 w 450484"/>
                <a:gd name="connsiteY21" fmla="*/ 13407 h 459422"/>
                <a:gd name="connsiteX22" fmla="*/ 51842 w 450484"/>
                <a:gd name="connsiteY22" fmla="*/ 0 h 459422"/>
                <a:gd name="connsiteX23" fmla="*/ 92957 w 450484"/>
                <a:gd name="connsiteY23" fmla="*/ 17876 h 459422"/>
                <a:gd name="connsiteX24" fmla="*/ 144799 w 450484"/>
                <a:gd name="connsiteY24" fmla="*/ 19664 h 459422"/>
                <a:gd name="connsiteX25" fmla="*/ 163569 w 450484"/>
                <a:gd name="connsiteY25" fmla="*/ 33965 h 459422"/>
                <a:gd name="connsiteX26" fmla="*/ 174295 w 450484"/>
                <a:gd name="connsiteY26" fmla="*/ 61674 h 459422"/>
                <a:gd name="connsiteX27" fmla="*/ 215410 w 450484"/>
                <a:gd name="connsiteY27" fmla="*/ 67036 h 459422"/>
                <a:gd name="connsiteX28" fmla="*/ 240437 w 450484"/>
                <a:gd name="connsiteY28" fmla="*/ 78656 h 459422"/>
                <a:gd name="connsiteX29" fmla="*/ 260995 w 450484"/>
                <a:gd name="connsiteY29" fmla="*/ 94745 h 459422"/>
                <a:gd name="connsiteX30" fmla="*/ 290491 w 450484"/>
                <a:gd name="connsiteY30" fmla="*/ 91169 h 459422"/>
                <a:gd name="connsiteX31" fmla="*/ 298535 w 450484"/>
                <a:gd name="connsiteY31" fmla="*/ 65249 h 459422"/>
                <a:gd name="connsiteX32" fmla="*/ 294066 w 450484"/>
                <a:gd name="connsiteY32" fmla="*/ 47372 h 459422"/>
                <a:gd name="connsiteX33" fmla="*/ 314624 w 450484"/>
                <a:gd name="connsiteY33" fmla="*/ 19664 h 459422"/>
                <a:gd name="connsiteX34" fmla="*/ 333394 w 450484"/>
                <a:gd name="connsiteY34" fmla="*/ 19664 h 459422"/>
                <a:gd name="connsiteX35" fmla="*/ 346802 w 450484"/>
                <a:gd name="connsiteY35" fmla="*/ 11620 h 459422"/>
                <a:gd name="connsiteX36" fmla="*/ 386130 w 450484"/>
                <a:gd name="connsiteY36" fmla="*/ 22345 h 459422"/>
                <a:gd name="connsiteX37" fmla="*/ 391493 w 450484"/>
                <a:gd name="connsiteY37" fmla="*/ 33071 h 459422"/>
                <a:gd name="connsiteX38" fmla="*/ 440652 w 450484"/>
                <a:gd name="connsiteY38" fmla="*/ 50054 h 459422"/>
                <a:gd name="connsiteX39" fmla="*/ 434396 w 450484"/>
                <a:gd name="connsiteY39" fmla="*/ 69718 h 459422"/>
                <a:gd name="connsiteX40" fmla="*/ 438865 w 450484"/>
                <a:gd name="connsiteY40" fmla="*/ 85807 h 459422"/>
                <a:gd name="connsiteX41" fmla="*/ 433502 w 450484"/>
                <a:gd name="connsiteY41" fmla="*/ 108152 h 459422"/>
                <a:gd name="connsiteX42" fmla="*/ 443334 w 450484"/>
                <a:gd name="connsiteY42" fmla="*/ 141223 h 459422"/>
                <a:gd name="connsiteX43" fmla="*/ 448697 w 450484"/>
                <a:gd name="connsiteY43" fmla="*/ 376298 h 459422"/>
                <a:gd name="connsiteX44" fmla="*/ 450485 w 450484"/>
                <a:gd name="connsiteY44" fmla="*/ 444228 h 459422"/>
                <a:gd name="connsiteX45" fmla="*/ 421882 w 450484"/>
                <a:gd name="connsiteY45" fmla="*/ 445121 h 459422"/>
                <a:gd name="connsiteX46" fmla="*/ 420095 w 450484"/>
                <a:gd name="connsiteY46" fmla="*/ 459423 h 459422"/>
                <a:gd name="connsiteX47" fmla="*/ 191277 w 450484"/>
                <a:gd name="connsiteY47" fmla="*/ 330713 h 459422"/>
                <a:gd name="connsiteX48" fmla="*/ 159100 w 450484"/>
                <a:gd name="connsiteY48" fmla="*/ 347695 h 45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50484" h="459422">
                  <a:moveTo>
                    <a:pt x="159100" y="347695"/>
                  </a:moveTo>
                  <a:lnTo>
                    <a:pt x="137648" y="359315"/>
                  </a:lnTo>
                  <a:lnTo>
                    <a:pt x="116196" y="335182"/>
                  </a:lnTo>
                  <a:lnTo>
                    <a:pt x="73293" y="325350"/>
                  </a:lnTo>
                  <a:lnTo>
                    <a:pt x="62567" y="301217"/>
                  </a:lnTo>
                  <a:lnTo>
                    <a:pt x="41116" y="290491"/>
                  </a:lnTo>
                  <a:lnTo>
                    <a:pt x="26815" y="286916"/>
                  </a:lnTo>
                  <a:lnTo>
                    <a:pt x="20558" y="265464"/>
                  </a:lnTo>
                  <a:lnTo>
                    <a:pt x="0" y="235968"/>
                  </a:lnTo>
                  <a:lnTo>
                    <a:pt x="14301" y="218985"/>
                  </a:lnTo>
                  <a:lnTo>
                    <a:pt x="9832" y="204684"/>
                  </a:lnTo>
                  <a:lnTo>
                    <a:pt x="18770" y="182339"/>
                  </a:lnTo>
                  <a:lnTo>
                    <a:pt x="13407" y="171613"/>
                  </a:lnTo>
                  <a:lnTo>
                    <a:pt x="11620" y="129604"/>
                  </a:lnTo>
                  <a:lnTo>
                    <a:pt x="0" y="111727"/>
                  </a:lnTo>
                  <a:lnTo>
                    <a:pt x="1788" y="101895"/>
                  </a:lnTo>
                  <a:lnTo>
                    <a:pt x="2682" y="101001"/>
                  </a:lnTo>
                  <a:lnTo>
                    <a:pt x="20558" y="81338"/>
                  </a:lnTo>
                  <a:lnTo>
                    <a:pt x="18770" y="72399"/>
                  </a:lnTo>
                  <a:lnTo>
                    <a:pt x="11620" y="59886"/>
                  </a:lnTo>
                  <a:lnTo>
                    <a:pt x="58992" y="25921"/>
                  </a:lnTo>
                  <a:lnTo>
                    <a:pt x="52735" y="13407"/>
                  </a:lnTo>
                  <a:lnTo>
                    <a:pt x="51842" y="0"/>
                  </a:lnTo>
                  <a:lnTo>
                    <a:pt x="92957" y="17876"/>
                  </a:lnTo>
                  <a:lnTo>
                    <a:pt x="144799" y="19664"/>
                  </a:lnTo>
                  <a:lnTo>
                    <a:pt x="163569" y="33965"/>
                  </a:lnTo>
                  <a:lnTo>
                    <a:pt x="174295" y="61674"/>
                  </a:lnTo>
                  <a:lnTo>
                    <a:pt x="215410" y="67036"/>
                  </a:lnTo>
                  <a:lnTo>
                    <a:pt x="240437" y="78656"/>
                  </a:lnTo>
                  <a:lnTo>
                    <a:pt x="260995" y="94745"/>
                  </a:lnTo>
                  <a:lnTo>
                    <a:pt x="290491" y="91169"/>
                  </a:lnTo>
                  <a:lnTo>
                    <a:pt x="298535" y="65249"/>
                  </a:lnTo>
                  <a:lnTo>
                    <a:pt x="294066" y="47372"/>
                  </a:lnTo>
                  <a:lnTo>
                    <a:pt x="314624" y="19664"/>
                  </a:lnTo>
                  <a:lnTo>
                    <a:pt x="333394" y="19664"/>
                  </a:lnTo>
                  <a:lnTo>
                    <a:pt x="346802" y="11620"/>
                  </a:lnTo>
                  <a:lnTo>
                    <a:pt x="386130" y="22345"/>
                  </a:lnTo>
                  <a:lnTo>
                    <a:pt x="391493" y="33071"/>
                  </a:lnTo>
                  <a:lnTo>
                    <a:pt x="440652" y="50054"/>
                  </a:lnTo>
                  <a:lnTo>
                    <a:pt x="434396" y="69718"/>
                  </a:lnTo>
                  <a:lnTo>
                    <a:pt x="438865" y="85807"/>
                  </a:lnTo>
                  <a:lnTo>
                    <a:pt x="433502" y="108152"/>
                  </a:lnTo>
                  <a:lnTo>
                    <a:pt x="443334" y="141223"/>
                  </a:lnTo>
                  <a:lnTo>
                    <a:pt x="448697" y="376298"/>
                  </a:lnTo>
                  <a:lnTo>
                    <a:pt x="450485" y="444228"/>
                  </a:lnTo>
                  <a:lnTo>
                    <a:pt x="421882" y="445121"/>
                  </a:lnTo>
                  <a:lnTo>
                    <a:pt x="420095" y="459423"/>
                  </a:lnTo>
                  <a:lnTo>
                    <a:pt x="191277" y="330713"/>
                  </a:lnTo>
                  <a:lnTo>
                    <a:pt x="159100" y="347695"/>
                  </a:lnTo>
                  <a:close/>
                </a:path>
              </a:pathLst>
            </a:custGeom>
            <a:grpFill/>
            <a:ln w="12700" cap="flat">
              <a:solidFill>
                <a:schemeClr val="bg1"/>
              </a:solidFill>
              <a:prstDash val="solid"/>
              <a:miter/>
            </a:ln>
          </p:spPr>
          <p:txBody>
            <a:bodyPr rtlCol="0" anchor="ctr"/>
            <a:lstStyle/>
            <a:p>
              <a:endParaRPr lang="en-AU"/>
            </a:p>
          </p:txBody>
        </p:sp>
        <p:sp>
          <p:nvSpPr>
            <p:cNvPr id="26288" name="Freeform: Shape 26287">
              <a:extLst>
                <a:ext uri="{FF2B5EF4-FFF2-40B4-BE49-F238E27FC236}">
                  <a16:creationId xmlns:a16="http://schemas.microsoft.com/office/drawing/2014/main" id="{D4E427D3-872A-6482-C848-51979C47196E}"/>
                </a:ext>
              </a:extLst>
            </p:cNvPr>
            <p:cNvSpPr/>
            <p:nvPr/>
          </p:nvSpPr>
          <p:spPr>
            <a:xfrm>
              <a:off x="5546785" y="2982136"/>
              <a:ext cx="591707" cy="601539"/>
            </a:xfrm>
            <a:custGeom>
              <a:avLst/>
              <a:gdLst>
                <a:gd name="connsiteX0" fmla="*/ 580982 w 591707"/>
                <a:gd name="connsiteY0" fmla="*/ 427245 h 601539"/>
                <a:gd name="connsiteX1" fmla="*/ 591708 w 591707"/>
                <a:gd name="connsiteY1" fmla="*/ 451378 h 601539"/>
                <a:gd name="connsiteX2" fmla="*/ 462104 w 591707"/>
                <a:gd name="connsiteY2" fmla="*/ 540760 h 601539"/>
                <a:gd name="connsiteX3" fmla="*/ 414732 w 591707"/>
                <a:gd name="connsiteY3" fmla="*/ 589026 h 601539"/>
                <a:gd name="connsiteX4" fmla="*/ 367359 w 591707"/>
                <a:gd name="connsiteY4" fmla="*/ 598858 h 601539"/>
                <a:gd name="connsiteX5" fmla="*/ 367359 w 591707"/>
                <a:gd name="connsiteY5" fmla="*/ 597964 h 601539"/>
                <a:gd name="connsiteX6" fmla="*/ 341439 w 591707"/>
                <a:gd name="connsiteY6" fmla="*/ 601540 h 601539"/>
                <a:gd name="connsiteX7" fmla="*/ 339651 w 591707"/>
                <a:gd name="connsiteY7" fmla="*/ 591708 h 601539"/>
                <a:gd name="connsiteX8" fmla="*/ 341439 w 591707"/>
                <a:gd name="connsiteY8" fmla="*/ 574725 h 601539"/>
                <a:gd name="connsiteX9" fmla="*/ 325350 w 591707"/>
                <a:gd name="connsiteY9" fmla="*/ 563999 h 601539"/>
                <a:gd name="connsiteX10" fmla="*/ 301217 w 591707"/>
                <a:gd name="connsiteY10" fmla="*/ 560424 h 601539"/>
                <a:gd name="connsiteX11" fmla="*/ 284234 w 591707"/>
                <a:gd name="connsiteY11" fmla="*/ 543441 h 601539"/>
                <a:gd name="connsiteX12" fmla="*/ 271721 w 591707"/>
                <a:gd name="connsiteY12" fmla="*/ 527353 h 601539"/>
                <a:gd name="connsiteX13" fmla="*/ 101002 w 591707"/>
                <a:gd name="connsiteY13" fmla="*/ 399537 h 601539"/>
                <a:gd name="connsiteX14" fmla="*/ 0 w 591707"/>
                <a:gd name="connsiteY14" fmla="*/ 325350 h 601539"/>
                <a:gd name="connsiteX15" fmla="*/ 0 w 591707"/>
                <a:gd name="connsiteY15" fmla="*/ 312836 h 601539"/>
                <a:gd name="connsiteX16" fmla="*/ 894 w 591707"/>
                <a:gd name="connsiteY16" fmla="*/ 278871 h 601539"/>
                <a:gd name="connsiteX17" fmla="*/ 27708 w 591707"/>
                <a:gd name="connsiteY17" fmla="*/ 262783 h 601539"/>
                <a:gd name="connsiteX18" fmla="*/ 43797 w 591707"/>
                <a:gd name="connsiteY18" fmla="*/ 246694 h 601539"/>
                <a:gd name="connsiteX19" fmla="*/ 58992 w 591707"/>
                <a:gd name="connsiteY19" fmla="*/ 245800 h 601539"/>
                <a:gd name="connsiteX20" fmla="*/ 73293 w 591707"/>
                <a:gd name="connsiteY20" fmla="*/ 235968 h 601539"/>
                <a:gd name="connsiteX21" fmla="*/ 95639 w 591707"/>
                <a:gd name="connsiteY21" fmla="*/ 237756 h 601539"/>
                <a:gd name="connsiteX22" fmla="*/ 114409 w 591707"/>
                <a:gd name="connsiteY22" fmla="*/ 209153 h 601539"/>
                <a:gd name="connsiteX23" fmla="*/ 148374 w 591707"/>
                <a:gd name="connsiteY23" fmla="*/ 196640 h 601539"/>
                <a:gd name="connsiteX24" fmla="*/ 142117 w 591707"/>
                <a:gd name="connsiteY24" fmla="*/ 176082 h 601539"/>
                <a:gd name="connsiteX25" fmla="*/ 162675 w 591707"/>
                <a:gd name="connsiteY25" fmla="*/ 177870 h 601539"/>
                <a:gd name="connsiteX26" fmla="*/ 179658 w 591707"/>
                <a:gd name="connsiteY26" fmla="*/ 162675 h 601539"/>
                <a:gd name="connsiteX27" fmla="*/ 218092 w 591707"/>
                <a:gd name="connsiteY27" fmla="*/ 165356 h 601539"/>
                <a:gd name="connsiteX28" fmla="*/ 223455 w 591707"/>
                <a:gd name="connsiteY28" fmla="*/ 152843 h 601539"/>
                <a:gd name="connsiteX29" fmla="*/ 210941 w 591707"/>
                <a:gd name="connsiteY29" fmla="*/ 143011 h 601539"/>
                <a:gd name="connsiteX30" fmla="*/ 205578 w 591707"/>
                <a:gd name="connsiteY30" fmla="*/ 89382 h 601539"/>
                <a:gd name="connsiteX31" fmla="*/ 183233 w 591707"/>
                <a:gd name="connsiteY31" fmla="*/ 64355 h 601539"/>
                <a:gd name="connsiteX32" fmla="*/ 215410 w 591707"/>
                <a:gd name="connsiteY32" fmla="*/ 60780 h 601539"/>
                <a:gd name="connsiteX33" fmla="*/ 227924 w 591707"/>
                <a:gd name="connsiteY33" fmla="*/ 43797 h 601539"/>
                <a:gd name="connsiteX34" fmla="*/ 248482 w 591707"/>
                <a:gd name="connsiteY34" fmla="*/ 42903 h 601539"/>
                <a:gd name="connsiteX35" fmla="*/ 270827 w 591707"/>
                <a:gd name="connsiteY35" fmla="*/ 19664 h 601539"/>
                <a:gd name="connsiteX36" fmla="*/ 319987 w 591707"/>
                <a:gd name="connsiteY36" fmla="*/ 16982 h 601539"/>
                <a:gd name="connsiteX37" fmla="*/ 387023 w 591707"/>
                <a:gd name="connsiteY37" fmla="*/ 1788 h 601539"/>
                <a:gd name="connsiteX38" fmla="*/ 411156 w 591707"/>
                <a:gd name="connsiteY38" fmla="*/ 14301 h 601539"/>
                <a:gd name="connsiteX39" fmla="*/ 437077 w 591707"/>
                <a:gd name="connsiteY39" fmla="*/ 0 h 601539"/>
                <a:gd name="connsiteX40" fmla="*/ 499645 w 591707"/>
                <a:gd name="connsiteY40" fmla="*/ 894 h 601539"/>
                <a:gd name="connsiteX41" fmla="*/ 500538 w 591707"/>
                <a:gd name="connsiteY41" fmla="*/ 0 h 601539"/>
                <a:gd name="connsiteX42" fmla="*/ 500538 w 591707"/>
                <a:gd name="connsiteY42" fmla="*/ 0 h 601539"/>
                <a:gd name="connsiteX43" fmla="*/ 482662 w 591707"/>
                <a:gd name="connsiteY43" fmla="*/ 18770 h 601539"/>
                <a:gd name="connsiteX44" fmla="*/ 488025 w 591707"/>
                <a:gd name="connsiteY44" fmla="*/ 33965 h 601539"/>
                <a:gd name="connsiteX45" fmla="*/ 488025 w 591707"/>
                <a:gd name="connsiteY45" fmla="*/ 74187 h 601539"/>
                <a:gd name="connsiteX46" fmla="*/ 461210 w 591707"/>
                <a:gd name="connsiteY46" fmla="*/ 97426 h 601539"/>
                <a:gd name="connsiteX47" fmla="*/ 472830 w 591707"/>
                <a:gd name="connsiteY47" fmla="*/ 126922 h 601539"/>
                <a:gd name="connsiteX48" fmla="*/ 486237 w 591707"/>
                <a:gd name="connsiteY48" fmla="*/ 139436 h 601539"/>
                <a:gd name="connsiteX49" fmla="*/ 486237 w 591707"/>
                <a:gd name="connsiteY49" fmla="*/ 151949 h 601539"/>
                <a:gd name="connsiteX50" fmla="*/ 506795 w 591707"/>
                <a:gd name="connsiteY50" fmla="*/ 164462 h 601539"/>
                <a:gd name="connsiteX51" fmla="*/ 521096 w 591707"/>
                <a:gd name="connsiteY51" fmla="*/ 227030 h 601539"/>
                <a:gd name="connsiteX52" fmla="*/ 520202 w 591707"/>
                <a:gd name="connsiteY52" fmla="*/ 227924 h 601539"/>
                <a:gd name="connsiteX53" fmla="*/ 518415 w 591707"/>
                <a:gd name="connsiteY53" fmla="*/ 237756 h 601539"/>
                <a:gd name="connsiteX54" fmla="*/ 530034 w 591707"/>
                <a:gd name="connsiteY54" fmla="*/ 255632 h 601539"/>
                <a:gd name="connsiteX55" fmla="*/ 531822 w 591707"/>
                <a:gd name="connsiteY55" fmla="*/ 297641 h 601539"/>
                <a:gd name="connsiteX56" fmla="*/ 537185 w 591707"/>
                <a:gd name="connsiteY56" fmla="*/ 308367 h 601539"/>
                <a:gd name="connsiteX57" fmla="*/ 528247 w 591707"/>
                <a:gd name="connsiteY57" fmla="*/ 330713 h 601539"/>
                <a:gd name="connsiteX58" fmla="*/ 532716 w 591707"/>
                <a:gd name="connsiteY58" fmla="*/ 345014 h 601539"/>
                <a:gd name="connsiteX59" fmla="*/ 518415 w 591707"/>
                <a:gd name="connsiteY59" fmla="*/ 361996 h 601539"/>
                <a:gd name="connsiteX60" fmla="*/ 538973 w 591707"/>
                <a:gd name="connsiteY60" fmla="*/ 391492 h 601539"/>
                <a:gd name="connsiteX61" fmla="*/ 545229 w 591707"/>
                <a:gd name="connsiteY61" fmla="*/ 412944 h 601539"/>
                <a:gd name="connsiteX62" fmla="*/ 559530 w 591707"/>
                <a:gd name="connsiteY62" fmla="*/ 416519 h 601539"/>
                <a:gd name="connsiteX63" fmla="*/ 580982 w 591707"/>
                <a:gd name="connsiteY63" fmla="*/ 427245 h 601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91707" h="601539">
                  <a:moveTo>
                    <a:pt x="580982" y="427245"/>
                  </a:moveTo>
                  <a:lnTo>
                    <a:pt x="591708" y="451378"/>
                  </a:lnTo>
                  <a:lnTo>
                    <a:pt x="462104" y="540760"/>
                  </a:lnTo>
                  <a:lnTo>
                    <a:pt x="414732" y="589026"/>
                  </a:lnTo>
                  <a:lnTo>
                    <a:pt x="367359" y="598858"/>
                  </a:lnTo>
                  <a:lnTo>
                    <a:pt x="367359" y="597964"/>
                  </a:lnTo>
                  <a:lnTo>
                    <a:pt x="341439" y="601540"/>
                  </a:lnTo>
                  <a:lnTo>
                    <a:pt x="339651" y="591708"/>
                  </a:lnTo>
                  <a:lnTo>
                    <a:pt x="341439" y="574725"/>
                  </a:lnTo>
                  <a:lnTo>
                    <a:pt x="325350" y="563999"/>
                  </a:lnTo>
                  <a:lnTo>
                    <a:pt x="301217" y="560424"/>
                  </a:lnTo>
                  <a:lnTo>
                    <a:pt x="284234" y="543441"/>
                  </a:lnTo>
                  <a:lnTo>
                    <a:pt x="271721" y="527353"/>
                  </a:lnTo>
                  <a:lnTo>
                    <a:pt x="101002" y="399537"/>
                  </a:lnTo>
                  <a:lnTo>
                    <a:pt x="0" y="325350"/>
                  </a:lnTo>
                  <a:lnTo>
                    <a:pt x="0" y="312836"/>
                  </a:lnTo>
                  <a:lnTo>
                    <a:pt x="894" y="278871"/>
                  </a:lnTo>
                  <a:lnTo>
                    <a:pt x="27708" y="262783"/>
                  </a:lnTo>
                  <a:lnTo>
                    <a:pt x="43797" y="246694"/>
                  </a:lnTo>
                  <a:lnTo>
                    <a:pt x="58992" y="245800"/>
                  </a:lnTo>
                  <a:lnTo>
                    <a:pt x="73293" y="235968"/>
                  </a:lnTo>
                  <a:lnTo>
                    <a:pt x="95639" y="237756"/>
                  </a:lnTo>
                  <a:lnTo>
                    <a:pt x="114409" y="209153"/>
                  </a:lnTo>
                  <a:lnTo>
                    <a:pt x="148374" y="196640"/>
                  </a:lnTo>
                  <a:lnTo>
                    <a:pt x="142117" y="176082"/>
                  </a:lnTo>
                  <a:lnTo>
                    <a:pt x="162675" y="177870"/>
                  </a:lnTo>
                  <a:lnTo>
                    <a:pt x="179658" y="162675"/>
                  </a:lnTo>
                  <a:lnTo>
                    <a:pt x="218092" y="165356"/>
                  </a:lnTo>
                  <a:lnTo>
                    <a:pt x="223455" y="152843"/>
                  </a:lnTo>
                  <a:lnTo>
                    <a:pt x="210941" y="143011"/>
                  </a:lnTo>
                  <a:lnTo>
                    <a:pt x="205578" y="89382"/>
                  </a:lnTo>
                  <a:lnTo>
                    <a:pt x="183233" y="64355"/>
                  </a:lnTo>
                  <a:lnTo>
                    <a:pt x="215410" y="60780"/>
                  </a:lnTo>
                  <a:lnTo>
                    <a:pt x="227924" y="43797"/>
                  </a:lnTo>
                  <a:lnTo>
                    <a:pt x="248482" y="42903"/>
                  </a:lnTo>
                  <a:lnTo>
                    <a:pt x="270827" y="19664"/>
                  </a:lnTo>
                  <a:lnTo>
                    <a:pt x="319987" y="16982"/>
                  </a:lnTo>
                  <a:lnTo>
                    <a:pt x="387023" y="1788"/>
                  </a:lnTo>
                  <a:lnTo>
                    <a:pt x="411156" y="14301"/>
                  </a:lnTo>
                  <a:lnTo>
                    <a:pt x="437077" y="0"/>
                  </a:lnTo>
                  <a:lnTo>
                    <a:pt x="499645" y="894"/>
                  </a:lnTo>
                  <a:lnTo>
                    <a:pt x="500538" y="0"/>
                  </a:lnTo>
                  <a:lnTo>
                    <a:pt x="500538" y="0"/>
                  </a:lnTo>
                  <a:lnTo>
                    <a:pt x="482662" y="18770"/>
                  </a:lnTo>
                  <a:lnTo>
                    <a:pt x="488025" y="33965"/>
                  </a:lnTo>
                  <a:lnTo>
                    <a:pt x="488025" y="74187"/>
                  </a:lnTo>
                  <a:lnTo>
                    <a:pt x="461210" y="97426"/>
                  </a:lnTo>
                  <a:lnTo>
                    <a:pt x="472830" y="126922"/>
                  </a:lnTo>
                  <a:lnTo>
                    <a:pt x="486237" y="139436"/>
                  </a:lnTo>
                  <a:lnTo>
                    <a:pt x="486237" y="151949"/>
                  </a:lnTo>
                  <a:lnTo>
                    <a:pt x="506795" y="164462"/>
                  </a:lnTo>
                  <a:lnTo>
                    <a:pt x="521096" y="227030"/>
                  </a:lnTo>
                  <a:lnTo>
                    <a:pt x="520202" y="227924"/>
                  </a:lnTo>
                  <a:lnTo>
                    <a:pt x="518415" y="237756"/>
                  </a:lnTo>
                  <a:lnTo>
                    <a:pt x="530034" y="255632"/>
                  </a:lnTo>
                  <a:lnTo>
                    <a:pt x="531822" y="297641"/>
                  </a:lnTo>
                  <a:lnTo>
                    <a:pt x="537185" y="308367"/>
                  </a:lnTo>
                  <a:lnTo>
                    <a:pt x="528247" y="330713"/>
                  </a:lnTo>
                  <a:lnTo>
                    <a:pt x="532716" y="345014"/>
                  </a:lnTo>
                  <a:lnTo>
                    <a:pt x="518415" y="361996"/>
                  </a:lnTo>
                  <a:lnTo>
                    <a:pt x="538973" y="391492"/>
                  </a:lnTo>
                  <a:lnTo>
                    <a:pt x="545229" y="412944"/>
                  </a:lnTo>
                  <a:lnTo>
                    <a:pt x="559530" y="416519"/>
                  </a:lnTo>
                  <a:lnTo>
                    <a:pt x="580982" y="427245"/>
                  </a:lnTo>
                  <a:close/>
                </a:path>
              </a:pathLst>
            </a:custGeom>
            <a:grpFill/>
            <a:ln w="12700" cap="flat">
              <a:solidFill>
                <a:schemeClr val="bg1"/>
              </a:solidFill>
              <a:prstDash val="solid"/>
              <a:miter/>
            </a:ln>
          </p:spPr>
          <p:txBody>
            <a:bodyPr rtlCol="0" anchor="ctr"/>
            <a:lstStyle/>
            <a:p>
              <a:endParaRPr lang="en-AU"/>
            </a:p>
          </p:txBody>
        </p:sp>
        <p:sp>
          <p:nvSpPr>
            <p:cNvPr id="26289" name="Freeform: Shape 26288">
              <a:extLst>
                <a:ext uri="{FF2B5EF4-FFF2-40B4-BE49-F238E27FC236}">
                  <a16:creationId xmlns:a16="http://schemas.microsoft.com/office/drawing/2014/main" id="{FE4D6A41-189D-CEBF-EE8E-B494458D7E9E}"/>
                </a:ext>
              </a:extLst>
            </p:cNvPr>
            <p:cNvSpPr/>
            <p:nvPr/>
          </p:nvSpPr>
          <p:spPr>
            <a:xfrm>
              <a:off x="6007101" y="2972304"/>
              <a:ext cx="117090" cy="236861"/>
            </a:xfrm>
            <a:custGeom>
              <a:avLst/>
              <a:gdLst>
                <a:gd name="connsiteX0" fmla="*/ 110834 w 117090"/>
                <a:gd name="connsiteY0" fmla="*/ 149268 h 236861"/>
                <a:gd name="connsiteX1" fmla="*/ 117090 w 117090"/>
                <a:gd name="connsiteY1" fmla="*/ 161781 h 236861"/>
                <a:gd name="connsiteX2" fmla="*/ 69718 w 117090"/>
                <a:gd name="connsiteY2" fmla="*/ 195746 h 236861"/>
                <a:gd name="connsiteX3" fmla="*/ 76868 w 117090"/>
                <a:gd name="connsiteY3" fmla="*/ 208260 h 236861"/>
                <a:gd name="connsiteX4" fmla="*/ 79550 w 117090"/>
                <a:gd name="connsiteY4" fmla="*/ 217198 h 236861"/>
                <a:gd name="connsiteX5" fmla="*/ 60780 w 117090"/>
                <a:gd name="connsiteY5" fmla="*/ 236862 h 236861"/>
                <a:gd name="connsiteX6" fmla="*/ 46479 w 117090"/>
                <a:gd name="connsiteY6" fmla="*/ 174295 h 236861"/>
                <a:gd name="connsiteX7" fmla="*/ 25921 w 117090"/>
                <a:gd name="connsiteY7" fmla="*/ 161781 h 236861"/>
                <a:gd name="connsiteX8" fmla="*/ 25921 w 117090"/>
                <a:gd name="connsiteY8" fmla="*/ 149268 h 236861"/>
                <a:gd name="connsiteX9" fmla="*/ 12514 w 117090"/>
                <a:gd name="connsiteY9" fmla="*/ 136754 h 236861"/>
                <a:gd name="connsiteX10" fmla="*/ 0 w 117090"/>
                <a:gd name="connsiteY10" fmla="*/ 107258 h 236861"/>
                <a:gd name="connsiteX11" fmla="*/ 27708 w 117090"/>
                <a:gd name="connsiteY11" fmla="*/ 84019 h 236861"/>
                <a:gd name="connsiteX12" fmla="*/ 27708 w 117090"/>
                <a:gd name="connsiteY12" fmla="*/ 43797 h 236861"/>
                <a:gd name="connsiteX13" fmla="*/ 22345 w 117090"/>
                <a:gd name="connsiteY13" fmla="*/ 28602 h 236861"/>
                <a:gd name="connsiteX14" fmla="*/ 40222 w 117090"/>
                <a:gd name="connsiteY14" fmla="*/ 9832 h 236861"/>
                <a:gd name="connsiteX15" fmla="*/ 40222 w 117090"/>
                <a:gd name="connsiteY15" fmla="*/ 9832 h 236861"/>
                <a:gd name="connsiteX16" fmla="*/ 61674 w 117090"/>
                <a:gd name="connsiteY16" fmla="*/ 0 h 236861"/>
                <a:gd name="connsiteX17" fmla="*/ 76868 w 117090"/>
                <a:gd name="connsiteY17" fmla="*/ 3575 h 236861"/>
                <a:gd name="connsiteX18" fmla="*/ 80444 w 117090"/>
                <a:gd name="connsiteY18" fmla="*/ 14301 h 236861"/>
                <a:gd name="connsiteX19" fmla="*/ 98320 w 117090"/>
                <a:gd name="connsiteY19" fmla="*/ 8044 h 236861"/>
                <a:gd name="connsiteX20" fmla="*/ 101002 w 117090"/>
                <a:gd name="connsiteY20" fmla="*/ 25921 h 236861"/>
                <a:gd name="connsiteX21" fmla="*/ 90276 w 117090"/>
                <a:gd name="connsiteY21" fmla="*/ 39328 h 236861"/>
                <a:gd name="connsiteX22" fmla="*/ 97426 w 117090"/>
                <a:gd name="connsiteY22" fmla="*/ 58992 h 236861"/>
                <a:gd name="connsiteX23" fmla="*/ 99214 w 117090"/>
                <a:gd name="connsiteY23" fmla="*/ 68824 h 236861"/>
                <a:gd name="connsiteX24" fmla="*/ 76868 w 117090"/>
                <a:gd name="connsiteY24" fmla="*/ 103683 h 236861"/>
                <a:gd name="connsiteX25" fmla="*/ 77762 w 117090"/>
                <a:gd name="connsiteY25" fmla="*/ 115302 h 236861"/>
                <a:gd name="connsiteX26" fmla="*/ 109046 w 117090"/>
                <a:gd name="connsiteY26" fmla="*/ 134967 h 236861"/>
                <a:gd name="connsiteX27" fmla="*/ 109940 w 117090"/>
                <a:gd name="connsiteY27" fmla="*/ 135860 h 236861"/>
                <a:gd name="connsiteX28" fmla="*/ 110834 w 117090"/>
                <a:gd name="connsiteY28" fmla="*/ 149268 h 23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7090" h="236861">
                  <a:moveTo>
                    <a:pt x="110834" y="149268"/>
                  </a:moveTo>
                  <a:lnTo>
                    <a:pt x="117090" y="161781"/>
                  </a:lnTo>
                  <a:lnTo>
                    <a:pt x="69718" y="195746"/>
                  </a:lnTo>
                  <a:lnTo>
                    <a:pt x="76868" y="208260"/>
                  </a:lnTo>
                  <a:lnTo>
                    <a:pt x="79550" y="217198"/>
                  </a:lnTo>
                  <a:lnTo>
                    <a:pt x="60780" y="236862"/>
                  </a:lnTo>
                  <a:lnTo>
                    <a:pt x="46479" y="174295"/>
                  </a:lnTo>
                  <a:lnTo>
                    <a:pt x="25921" y="161781"/>
                  </a:lnTo>
                  <a:lnTo>
                    <a:pt x="25921" y="149268"/>
                  </a:lnTo>
                  <a:lnTo>
                    <a:pt x="12514" y="136754"/>
                  </a:lnTo>
                  <a:lnTo>
                    <a:pt x="0" y="107258"/>
                  </a:lnTo>
                  <a:lnTo>
                    <a:pt x="27708" y="84019"/>
                  </a:lnTo>
                  <a:lnTo>
                    <a:pt x="27708" y="43797"/>
                  </a:lnTo>
                  <a:lnTo>
                    <a:pt x="22345" y="28602"/>
                  </a:lnTo>
                  <a:lnTo>
                    <a:pt x="40222" y="9832"/>
                  </a:lnTo>
                  <a:lnTo>
                    <a:pt x="40222" y="9832"/>
                  </a:lnTo>
                  <a:lnTo>
                    <a:pt x="61674" y="0"/>
                  </a:lnTo>
                  <a:lnTo>
                    <a:pt x="76868" y="3575"/>
                  </a:lnTo>
                  <a:lnTo>
                    <a:pt x="80444" y="14301"/>
                  </a:lnTo>
                  <a:lnTo>
                    <a:pt x="98320" y="8044"/>
                  </a:lnTo>
                  <a:lnTo>
                    <a:pt x="101002" y="25921"/>
                  </a:lnTo>
                  <a:lnTo>
                    <a:pt x="90276" y="39328"/>
                  </a:lnTo>
                  <a:lnTo>
                    <a:pt x="97426" y="58992"/>
                  </a:lnTo>
                  <a:lnTo>
                    <a:pt x="99214" y="68824"/>
                  </a:lnTo>
                  <a:lnTo>
                    <a:pt x="76868" y="103683"/>
                  </a:lnTo>
                  <a:lnTo>
                    <a:pt x="77762" y="115302"/>
                  </a:lnTo>
                  <a:lnTo>
                    <a:pt x="109046" y="134967"/>
                  </a:lnTo>
                  <a:lnTo>
                    <a:pt x="109940" y="135860"/>
                  </a:lnTo>
                  <a:lnTo>
                    <a:pt x="110834" y="149268"/>
                  </a:lnTo>
                  <a:close/>
                </a:path>
              </a:pathLst>
            </a:custGeom>
            <a:grpFill/>
            <a:ln w="12700" cap="flat">
              <a:solidFill>
                <a:schemeClr val="bg1"/>
              </a:solidFill>
              <a:prstDash val="solid"/>
              <a:miter/>
            </a:ln>
          </p:spPr>
          <p:txBody>
            <a:bodyPr rtlCol="0" anchor="ctr"/>
            <a:lstStyle/>
            <a:p>
              <a:endParaRPr lang="en-AU"/>
            </a:p>
          </p:txBody>
        </p:sp>
        <p:sp>
          <p:nvSpPr>
            <p:cNvPr id="26290" name="Freeform: Shape 26289">
              <a:extLst>
                <a:ext uri="{FF2B5EF4-FFF2-40B4-BE49-F238E27FC236}">
                  <a16:creationId xmlns:a16="http://schemas.microsoft.com/office/drawing/2014/main" id="{6B34568E-E6DE-E879-6957-F2C306C22104}"/>
                </a:ext>
              </a:extLst>
            </p:cNvPr>
            <p:cNvSpPr/>
            <p:nvPr/>
          </p:nvSpPr>
          <p:spPr>
            <a:xfrm>
              <a:off x="5419863" y="3022358"/>
              <a:ext cx="350376" cy="273508"/>
            </a:xfrm>
            <a:custGeom>
              <a:avLst/>
              <a:gdLst>
                <a:gd name="connsiteX0" fmla="*/ 350377 w 350376"/>
                <a:gd name="connsiteY0" fmla="*/ 112621 h 273508"/>
                <a:gd name="connsiteX1" fmla="*/ 345014 w 350376"/>
                <a:gd name="connsiteY1" fmla="*/ 125135 h 273508"/>
                <a:gd name="connsiteX2" fmla="*/ 306580 w 350376"/>
                <a:gd name="connsiteY2" fmla="*/ 122453 h 273508"/>
                <a:gd name="connsiteX3" fmla="*/ 289597 w 350376"/>
                <a:gd name="connsiteY3" fmla="*/ 137648 h 273508"/>
                <a:gd name="connsiteX4" fmla="*/ 269039 w 350376"/>
                <a:gd name="connsiteY4" fmla="*/ 135860 h 273508"/>
                <a:gd name="connsiteX5" fmla="*/ 275296 w 350376"/>
                <a:gd name="connsiteY5" fmla="*/ 156418 h 273508"/>
                <a:gd name="connsiteX6" fmla="*/ 241331 w 350376"/>
                <a:gd name="connsiteY6" fmla="*/ 168932 h 273508"/>
                <a:gd name="connsiteX7" fmla="*/ 222561 w 350376"/>
                <a:gd name="connsiteY7" fmla="*/ 197534 h 273508"/>
                <a:gd name="connsiteX8" fmla="*/ 200215 w 350376"/>
                <a:gd name="connsiteY8" fmla="*/ 195746 h 273508"/>
                <a:gd name="connsiteX9" fmla="*/ 185914 w 350376"/>
                <a:gd name="connsiteY9" fmla="*/ 205578 h 273508"/>
                <a:gd name="connsiteX10" fmla="*/ 170719 w 350376"/>
                <a:gd name="connsiteY10" fmla="*/ 206472 h 273508"/>
                <a:gd name="connsiteX11" fmla="*/ 154630 w 350376"/>
                <a:gd name="connsiteY11" fmla="*/ 222561 h 273508"/>
                <a:gd name="connsiteX12" fmla="*/ 127816 w 350376"/>
                <a:gd name="connsiteY12" fmla="*/ 238649 h 273508"/>
                <a:gd name="connsiteX13" fmla="*/ 126922 w 350376"/>
                <a:gd name="connsiteY13" fmla="*/ 272615 h 273508"/>
                <a:gd name="connsiteX14" fmla="*/ 0 w 350376"/>
                <a:gd name="connsiteY14" fmla="*/ 273508 h 273508"/>
                <a:gd name="connsiteX15" fmla="*/ 894 w 350376"/>
                <a:gd name="connsiteY15" fmla="*/ 268145 h 273508"/>
                <a:gd name="connsiteX16" fmla="*/ 35753 w 350376"/>
                <a:gd name="connsiteY16" fmla="*/ 253844 h 273508"/>
                <a:gd name="connsiteX17" fmla="*/ 80444 w 350376"/>
                <a:gd name="connsiteY17" fmla="*/ 223455 h 273508"/>
                <a:gd name="connsiteX18" fmla="*/ 101001 w 350376"/>
                <a:gd name="connsiteY18" fmla="*/ 188596 h 273508"/>
                <a:gd name="connsiteX19" fmla="*/ 100107 w 350376"/>
                <a:gd name="connsiteY19" fmla="*/ 147480 h 273508"/>
                <a:gd name="connsiteX20" fmla="*/ 117984 w 350376"/>
                <a:gd name="connsiteY20" fmla="*/ 119772 h 273508"/>
                <a:gd name="connsiteX21" fmla="*/ 121559 w 350376"/>
                <a:gd name="connsiteY21" fmla="*/ 107258 h 273508"/>
                <a:gd name="connsiteX22" fmla="*/ 141223 w 350376"/>
                <a:gd name="connsiteY22" fmla="*/ 91169 h 273508"/>
                <a:gd name="connsiteX23" fmla="*/ 161781 w 350376"/>
                <a:gd name="connsiteY23" fmla="*/ 74187 h 273508"/>
                <a:gd name="connsiteX24" fmla="*/ 186808 w 350376"/>
                <a:gd name="connsiteY24" fmla="*/ 64355 h 273508"/>
                <a:gd name="connsiteX25" fmla="*/ 221667 w 350376"/>
                <a:gd name="connsiteY25" fmla="*/ 0 h 273508"/>
                <a:gd name="connsiteX26" fmla="*/ 244906 w 350376"/>
                <a:gd name="connsiteY26" fmla="*/ 19664 h 273508"/>
                <a:gd name="connsiteX27" fmla="*/ 288703 w 350376"/>
                <a:gd name="connsiteY27" fmla="*/ 21452 h 273508"/>
                <a:gd name="connsiteX28" fmla="*/ 295854 w 350376"/>
                <a:gd name="connsiteY28" fmla="*/ 16982 h 273508"/>
                <a:gd name="connsiteX29" fmla="*/ 310155 w 350376"/>
                <a:gd name="connsiteY29" fmla="*/ 24133 h 273508"/>
                <a:gd name="connsiteX30" fmla="*/ 310155 w 350376"/>
                <a:gd name="connsiteY30" fmla="*/ 24133 h 273508"/>
                <a:gd name="connsiteX31" fmla="*/ 332500 w 350376"/>
                <a:gd name="connsiteY31" fmla="*/ 49160 h 273508"/>
                <a:gd name="connsiteX32" fmla="*/ 337863 w 350376"/>
                <a:gd name="connsiteY32" fmla="*/ 102789 h 273508"/>
                <a:gd name="connsiteX33" fmla="*/ 350377 w 350376"/>
                <a:gd name="connsiteY33" fmla="*/ 112621 h 27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0376" h="273508">
                  <a:moveTo>
                    <a:pt x="350377" y="112621"/>
                  </a:moveTo>
                  <a:lnTo>
                    <a:pt x="345014" y="125135"/>
                  </a:lnTo>
                  <a:lnTo>
                    <a:pt x="306580" y="122453"/>
                  </a:lnTo>
                  <a:lnTo>
                    <a:pt x="289597" y="137648"/>
                  </a:lnTo>
                  <a:lnTo>
                    <a:pt x="269039" y="135860"/>
                  </a:lnTo>
                  <a:lnTo>
                    <a:pt x="275296" y="156418"/>
                  </a:lnTo>
                  <a:lnTo>
                    <a:pt x="241331" y="168932"/>
                  </a:lnTo>
                  <a:lnTo>
                    <a:pt x="222561" y="197534"/>
                  </a:lnTo>
                  <a:lnTo>
                    <a:pt x="200215" y="195746"/>
                  </a:lnTo>
                  <a:lnTo>
                    <a:pt x="185914" y="205578"/>
                  </a:lnTo>
                  <a:lnTo>
                    <a:pt x="170719" y="206472"/>
                  </a:lnTo>
                  <a:lnTo>
                    <a:pt x="154630" y="222561"/>
                  </a:lnTo>
                  <a:lnTo>
                    <a:pt x="127816" y="238649"/>
                  </a:lnTo>
                  <a:lnTo>
                    <a:pt x="126922" y="272615"/>
                  </a:lnTo>
                  <a:lnTo>
                    <a:pt x="0" y="273508"/>
                  </a:lnTo>
                  <a:lnTo>
                    <a:pt x="894" y="268145"/>
                  </a:lnTo>
                  <a:lnTo>
                    <a:pt x="35753" y="253844"/>
                  </a:lnTo>
                  <a:lnTo>
                    <a:pt x="80444" y="223455"/>
                  </a:lnTo>
                  <a:lnTo>
                    <a:pt x="101001" y="188596"/>
                  </a:lnTo>
                  <a:lnTo>
                    <a:pt x="100107" y="147480"/>
                  </a:lnTo>
                  <a:lnTo>
                    <a:pt x="117984" y="119772"/>
                  </a:lnTo>
                  <a:lnTo>
                    <a:pt x="121559" y="107258"/>
                  </a:lnTo>
                  <a:lnTo>
                    <a:pt x="141223" y="91169"/>
                  </a:lnTo>
                  <a:lnTo>
                    <a:pt x="161781" y="74187"/>
                  </a:lnTo>
                  <a:lnTo>
                    <a:pt x="186808" y="64355"/>
                  </a:lnTo>
                  <a:lnTo>
                    <a:pt x="221667" y="0"/>
                  </a:lnTo>
                  <a:lnTo>
                    <a:pt x="244906" y="19664"/>
                  </a:lnTo>
                  <a:lnTo>
                    <a:pt x="288703" y="21452"/>
                  </a:lnTo>
                  <a:lnTo>
                    <a:pt x="295854" y="16982"/>
                  </a:lnTo>
                  <a:lnTo>
                    <a:pt x="310155" y="24133"/>
                  </a:lnTo>
                  <a:lnTo>
                    <a:pt x="310155" y="24133"/>
                  </a:lnTo>
                  <a:lnTo>
                    <a:pt x="332500" y="49160"/>
                  </a:lnTo>
                  <a:lnTo>
                    <a:pt x="337863" y="102789"/>
                  </a:lnTo>
                  <a:lnTo>
                    <a:pt x="350377" y="112621"/>
                  </a:lnTo>
                  <a:close/>
                </a:path>
              </a:pathLst>
            </a:custGeom>
            <a:grpFill/>
            <a:ln w="12700" cap="flat">
              <a:solidFill>
                <a:schemeClr val="bg1"/>
              </a:solidFill>
              <a:prstDash val="solid"/>
              <a:miter/>
            </a:ln>
          </p:spPr>
          <p:txBody>
            <a:bodyPr rtlCol="0" anchor="ctr"/>
            <a:lstStyle/>
            <a:p>
              <a:endParaRPr lang="en-AU"/>
            </a:p>
          </p:txBody>
        </p:sp>
        <p:sp>
          <p:nvSpPr>
            <p:cNvPr id="26291" name="Freeform: Shape 26290">
              <a:extLst>
                <a:ext uri="{FF2B5EF4-FFF2-40B4-BE49-F238E27FC236}">
                  <a16:creationId xmlns:a16="http://schemas.microsoft.com/office/drawing/2014/main" id="{F1D55D84-8A60-798D-EC68-1B5EDBFC75DF}"/>
                </a:ext>
              </a:extLst>
            </p:cNvPr>
            <p:cNvSpPr/>
            <p:nvPr/>
          </p:nvSpPr>
          <p:spPr>
            <a:xfrm>
              <a:off x="5300091" y="3307486"/>
              <a:ext cx="347695" cy="420988"/>
            </a:xfrm>
            <a:custGeom>
              <a:avLst/>
              <a:gdLst>
                <a:gd name="connsiteX0" fmla="*/ 347695 w 347695"/>
                <a:gd name="connsiteY0" fmla="*/ 74187 h 420988"/>
                <a:gd name="connsiteX1" fmla="*/ 306580 w 347695"/>
                <a:gd name="connsiteY1" fmla="*/ 75975 h 420988"/>
                <a:gd name="connsiteX2" fmla="*/ 307473 w 347695"/>
                <a:gd name="connsiteY2" fmla="*/ 142117 h 420988"/>
                <a:gd name="connsiteX3" fmla="*/ 311049 w 347695"/>
                <a:gd name="connsiteY3" fmla="*/ 181445 h 420988"/>
                <a:gd name="connsiteX4" fmla="*/ 318199 w 347695"/>
                <a:gd name="connsiteY4" fmla="*/ 265464 h 420988"/>
                <a:gd name="connsiteX5" fmla="*/ 323562 w 347695"/>
                <a:gd name="connsiteY5" fmla="*/ 357527 h 420988"/>
                <a:gd name="connsiteX6" fmla="*/ 333394 w 347695"/>
                <a:gd name="connsiteY6" fmla="*/ 371828 h 420988"/>
                <a:gd name="connsiteX7" fmla="*/ 327137 w 347695"/>
                <a:gd name="connsiteY7" fmla="*/ 390599 h 420988"/>
                <a:gd name="connsiteX8" fmla="*/ 284234 w 347695"/>
                <a:gd name="connsiteY8" fmla="*/ 391492 h 420988"/>
                <a:gd name="connsiteX9" fmla="*/ 267252 w 347695"/>
                <a:gd name="connsiteY9" fmla="*/ 387917 h 420988"/>
                <a:gd name="connsiteX10" fmla="*/ 241331 w 347695"/>
                <a:gd name="connsiteY10" fmla="*/ 394174 h 420988"/>
                <a:gd name="connsiteX11" fmla="*/ 220773 w 347695"/>
                <a:gd name="connsiteY11" fmla="*/ 389705 h 420988"/>
                <a:gd name="connsiteX12" fmla="*/ 212729 w 347695"/>
                <a:gd name="connsiteY12" fmla="*/ 395961 h 420988"/>
                <a:gd name="connsiteX13" fmla="*/ 178764 w 347695"/>
                <a:gd name="connsiteY13" fmla="*/ 395068 h 420988"/>
                <a:gd name="connsiteX14" fmla="*/ 172507 w 347695"/>
                <a:gd name="connsiteY14" fmla="*/ 403112 h 420988"/>
                <a:gd name="connsiteX15" fmla="*/ 153737 w 347695"/>
                <a:gd name="connsiteY15" fmla="*/ 388811 h 420988"/>
                <a:gd name="connsiteX16" fmla="*/ 144798 w 347695"/>
                <a:gd name="connsiteY16" fmla="*/ 394174 h 420988"/>
                <a:gd name="connsiteX17" fmla="*/ 143905 w 347695"/>
                <a:gd name="connsiteY17" fmla="*/ 412050 h 420988"/>
                <a:gd name="connsiteX18" fmla="*/ 134073 w 347695"/>
                <a:gd name="connsiteY18" fmla="*/ 420988 h 420988"/>
                <a:gd name="connsiteX19" fmla="*/ 103683 w 347695"/>
                <a:gd name="connsiteY19" fmla="*/ 388811 h 420988"/>
                <a:gd name="connsiteX20" fmla="*/ 100107 w 347695"/>
                <a:gd name="connsiteY20" fmla="*/ 375404 h 420988"/>
                <a:gd name="connsiteX21" fmla="*/ 88488 w 347695"/>
                <a:gd name="connsiteY21" fmla="*/ 375404 h 420988"/>
                <a:gd name="connsiteX22" fmla="*/ 69718 w 347695"/>
                <a:gd name="connsiteY22" fmla="*/ 353952 h 420988"/>
                <a:gd name="connsiteX23" fmla="*/ 13407 w 347695"/>
                <a:gd name="connsiteY23" fmla="*/ 355740 h 420988"/>
                <a:gd name="connsiteX24" fmla="*/ 23239 w 347695"/>
                <a:gd name="connsiteY24" fmla="*/ 289597 h 420988"/>
                <a:gd name="connsiteX25" fmla="*/ 15195 w 347695"/>
                <a:gd name="connsiteY25" fmla="*/ 270827 h 420988"/>
                <a:gd name="connsiteX26" fmla="*/ 17876 w 347695"/>
                <a:gd name="connsiteY26" fmla="*/ 237756 h 420988"/>
                <a:gd name="connsiteX27" fmla="*/ 6257 w 347695"/>
                <a:gd name="connsiteY27" fmla="*/ 209153 h 420988"/>
                <a:gd name="connsiteX28" fmla="*/ 0 w 347695"/>
                <a:gd name="connsiteY28" fmla="*/ 215410 h 420988"/>
                <a:gd name="connsiteX29" fmla="*/ 1787 w 347695"/>
                <a:gd name="connsiteY29" fmla="*/ 199321 h 420988"/>
                <a:gd name="connsiteX30" fmla="*/ 114409 w 347695"/>
                <a:gd name="connsiteY30" fmla="*/ 199321 h 420988"/>
                <a:gd name="connsiteX31" fmla="*/ 113515 w 347695"/>
                <a:gd name="connsiteY31" fmla="*/ 144799 h 420988"/>
                <a:gd name="connsiteX32" fmla="*/ 134073 w 347695"/>
                <a:gd name="connsiteY32" fmla="*/ 128710 h 420988"/>
                <a:gd name="connsiteX33" fmla="*/ 146586 w 347695"/>
                <a:gd name="connsiteY33" fmla="*/ 128710 h 420988"/>
                <a:gd name="connsiteX34" fmla="*/ 147480 w 347695"/>
                <a:gd name="connsiteY34" fmla="*/ 44691 h 420988"/>
                <a:gd name="connsiteX35" fmla="*/ 246694 w 347695"/>
                <a:gd name="connsiteY35" fmla="*/ 42903 h 420988"/>
                <a:gd name="connsiteX36" fmla="*/ 246694 w 347695"/>
                <a:gd name="connsiteY36" fmla="*/ 0 h 420988"/>
                <a:gd name="connsiteX37" fmla="*/ 347695 w 347695"/>
                <a:gd name="connsiteY37" fmla="*/ 74187 h 42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47695" h="420988">
                  <a:moveTo>
                    <a:pt x="347695" y="74187"/>
                  </a:moveTo>
                  <a:lnTo>
                    <a:pt x="306580" y="75975"/>
                  </a:lnTo>
                  <a:lnTo>
                    <a:pt x="307473" y="142117"/>
                  </a:lnTo>
                  <a:lnTo>
                    <a:pt x="311049" y="181445"/>
                  </a:lnTo>
                  <a:lnTo>
                    <a:pt x="318199" y="265464"/>
                  </a:lnTo>
                  <a:lnTo>
                    <a:pt x="323562" y="357527"/>
                  </a:lnTo>
                  <a:lnTo>
                    <a:pt x="333394" y="371828"/>
                  </a:lnTo>
                  <a:lnTo>
                    <a:pt x="327137" y="390599"/>
                  </a:lnTo>
                  <a:lnTo>
                    <a:pt x="284234" y="391492"/>
                  </a:lnTo>
                  <a:lnTo>
                    <a:pt x="267252" y="387917"/>
                  </a:lnTo>
                  <a:lnTo>
                    <a:pt x="241331" y="394174"/>
                  </a:lnTo>
                  <a:lnTo>
                    <a:pt x="220773" y="389705"/>
                  </a:lnTo>
                  <a:lnTo>
                    <a:pt x="212729" y="395961"/>
                  </a:lnTo>
                  <a:lnTo>
                    <a:pt x="178764" y="395068"/>
                  </a:lnTo>
                  <a:lnTo>
                    <a:pt x="172507" y="403112"/>
                  </a:lnTo>
                  <a:lnTo>
                    <a:pt x="153737" y="388811"/>
                  </a:lnTo>
                  <a:lnTo>
                    <a:pt x="144798" y="394174"/>
                  </a:lnTo>
                  <a:lnTo>
                    <a:pt x="143905" y="412050"/>
                  </a:lnTo>
                  <a:lnTo>
                    <a:pt x="134073" y="420988"/>
                  </a:lnTo>
                  <a:lnTo>
                    <a:pt x="103683" y="388811"/>
                  </a:lnTo>
                  <a:lnTo>
                    <a:pt x="100107" y="375404"/>
                  </a:lnTo>
                  <a:lnTo>
                    <a:pt x="88488" y="375404"/>
                  </a:lnTo>
                  <a:lnTo>
                    <a:pt x="69718" y="353952"/>
                  </a:lnTo>
                  <a:lnTo>
                    <a:pt x="13407" y="355740"/>
                  </a:lnTo>
                  <a:lnTo>
                    <a:pt x="23239" y="289597"/>
                  </a:lnTo>
                  <a:lnTo>
                    <a:pt x="15195" y="270827"/>
                  </a:lnTo>
                  <a:lnTo>
                    <a:pt x="17876" y="237756"/>
                  </a:lnTo>
                  <a:lnTo>
                    <a:pt x="6257" y="209153"/>
                  </a:lnTo>
                  <a:lnTo>
                    <a:pt x="0" y="215410"/>
                  </a:lnTo>
                  <a:lnTo>
                    <a:pt x="1787" y="199321"/>
                  </a:lnTo>
                  <a:lnTo>
                    <a:pt x="114409" y="199321"/>
                  </a:lnTo>
                  <a:lnTo>
                    <a:pt x="113515" y="144799"/>
                  </a:lnTo>
                  <a:lnTo>
                    <a:pt x="134073" y="128710"/>
                  </a:lnTo>
                  <a:lnTo>
                    <a:pt x="146586" y="128710"/>
                  </a:lnTo>
                  <a:lnTo>
                    <a:pt x="147480" y="44691"/>
                  </a:lnTo>
                  <a:lnTo>
                    <a:pt x="246694" y="42903"/>
                  </a:lnTo>
                  <a:lnTo>
                    <a:pt x="246694" y="0"/>
                  </a:lnTo>
                  <a:lnTo>
                    <a:pt x="347695" y="74187"/>
                  </a:lnTo>
                  <a:close/>
                </a:path>
              </a:pathLst>
            </a:custGeom>
            <a:grpFill/>
            <a:ln w="12700" cap="flat">
              <a:solidFill>
                <a:schemeClr val="bg1"/>
              </a:solidFill>
              <a:prstDash val="solid"/>
              <a:miter/>
            </a:ln>
          </p:spPr>
          <p:txBody>
            <a:bodyPr rtlCol="0" anchor="ctr"/>
            <a:lstStyle/>
            <a:p>
              <a:endParaRPr lang="en-AU"/>
            </a:p>
          </p:txBody>
        </p:sp>
        <p:sp>
          <p:nvSpPr>
            <p:cNvPr id="26292" name="Freeform: Shape 26291">
              <a:extLst>
                <a:ext uri="{FF2B5EF4-FFF2-40B4-BE49-F238E27FC236}">
                  <a16:creationId xmlns:a16="http://schemas.microsoft.com/office/drawing/2014/main" id="{53910CDF-69B5-8FCD-C698-4DE7559CAB05}"/>
                </a:ext>
              </a:extLst>
            </p:cNvPr>
            <p:cNvSpPr/>
            <p:nvPr/>
          </p:nvSpPr>
          <p:spPr>
            <a:xfrm>
              <a:off x="5301879" y="3294972"/>
              <a:ext cx="244906" cy="211834"/>
            </a:xfrm>
            <a:custGeom>
              <a:avLst/>
              <a:gdLst>
                <a:gd name="connsiteX0" fmla="*/ 244906 w 244906"/>
                <a:gd name="connsiteY0" fmla="*/ 0 h 211834"/>
                <a:gd name="connsiteX1" fmla="*/ 244906 w 244906"/>
                <a:gd name="connsiteY1" fmla="*/ 12513 h 211834"/>
                <a:gd name="connsiteX2" fmla="*/ 244906 w 244906"/>
                <a:gd name="connsiteY2" fmla="*/ 55417 h 211834"/>
                <a:gd name="connsiteX3" fmla="*/ 145693 w 244906"/>
                <a:gd name="connsiteY3" fmla="*/ 57204 h 211834"/>
                <a:gd name="connsiteX4" fmla="*/ 144799 w 244906"/>
                <a:gd name="connsiteY4" fmla="*/ 141223 h 211834"/>
                <a:gd name="connsiteX5" fmla="*/ 132285 w 244906"/>
                <a:gd name="connsiteY5" fmla="*/ 141223 h 211834"/>
                <a:gd name="connsiteX6" fmla="*/ 111727 w 244906"/>
                <a:gd name="connsiteY6" fmla="*/ 157312 h 211834"/>
                <a:gd name="connsiteX7" fmla="*/ 112621 w 244906"/>
                <a:gd name="connsiteY7" fmla="*/ 211835 h 211834"/>
                <a:gd name="connsiteX8" fmla="*/ 0 w 244906"/>
                <a:gd name="connsiteY8" fmla="*/ 211835 h 211834"/>
                <a:gd name="connsiteX9" fmla="*/ 4469 w 244906"/>
                <a:gd name="connsiteY9" fmla="*/ 184126 h 211834"/>
                <a:gd name="connsiteX10" fmla="*/ 12513 w 244906"/>
                <a:gd name="connsiteY10" fmla="*/ 172507 h 211834"/>
                <a:gd name="connsiteX11" fmla="*/ 18770 w 244906"/>
                <a:gd name="connsiteY11" fmla="*/ 163569 h 211834"/>
                <a:gd name="connsiteX12" fmla="*/ 25027 w 244906"/>
                <a:gd name="connsiteY12" fmla="*/ 137648 h 211834"/>
                <a:gd name="connsiteX13" fmla="*/ 50054 w 244906"/>
                <a:gd name="connsiteY13" fmla="*/ 114409 h 211834"/>
                <a:gd name="connsiteX14" fmla="*/ 65249 w 244906"/>
                <a:gd name="connsiteY14" fmla="*/ 106364 h 211834"/>
                <a:gd name="connsiteX15" fmla="*/ 67930 w 244906"/>
                <a:gd name="connsiteY15" fmla="*/ 86700 h 211834"/>
                <a:gd name="connsiteX16" fmla="*/ 72399 w 244906"/>
                <a:gd name="connsiteY16" fmla="*/ 51841 h 211834"/>
                <a:gd name="connsiteX17" fmla="*/ 87594 w 244906"/>
                <a:gd name="connsiteY17" fmla="*/ 42903 h 211834"/>
                <a:gd name="connsiteX18" fmla="*/ 112621 w 244906"/>
                <a:gd name="connsiteY18" fmla="*/ 31284 h 211834"/>
                <a:gd name="connsiteX19" fmla="*/ 117984 w 244906"/>
                <a:gd name="connsiteY19" fmla="*/ 894 h 211834"/>
                <a:gd name="connsiteX20" fmla="*/ 244906 w 244906"/>
                <a:gd name="connsiteY20" fmla="*/ 0 h 21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4906" h="211834">
                  <a:moveTo>
                    <a:pt x="244906" y="0"/>
                  </a:moveTo>
                  <a:lnTo>
                    <a:pt x="244906" y="12513"/>
                  </a:lnTo>
                  <a:lnTo>
                    <a:pt x="244906" y="55417"/>
                  </a:lnTo>
                  <a:lnTo>
                    <a:pt x="145693" y="57204"/>
                  </a:lnTo>
                  <a:lnTo>
                    <a:pt x="144799" y="141223"/>
                  </a:lnTo>
                  <a:lnTo>
                    <a:pt x="132285" y="141223"/>
                  </a:lnTo>
                  <a:lnTo>
                    <a:pt x="111727" y="157312"/>
                  </a:lnTo>
                  <a:lnTo>
                    <a:pt x="112621" y="211835"/>
                  </a:lnTo>
                  <a:lnTo>
                    <a:pt x="0" y="211835"/>
                  </a:lnTo>
                  <a:lnTo>
                    <a:pt x="4469" y="184126"/>
                  </a:lnTo>
                  <a:lnTo>
                    <a:pt x="12513" y="172507"/>
                  </a:lnTo>
                  <a:lnTo>
                    <a:pt x="18770" y="163569"/>
                  </a:lnTo>
                  <a:lnTo>
                    <a:pt x="25027" y="137648"/>
                  </a:lnTo>
                  <a:lnTo>
                    <a:pt x="50054" y="114409"/>
                  </a:lnTo>
                  <a:lnTo>
                    <a:pt x="65249" y="106364"/>
                  </a:lnTo>
                  <a:lnTo>
                    <a:pt x="67930" y="86700"/>
                  </a:lnTo>
                  <a:lnTo>
                    <a:pt x="72399" y="51841"/>
                  </a:lnTo>
                  <a:lnTo>
                    <a:pt x="87594" y="42903"/>
                  </a:lnTo>
                  <a:lnTo>
                    <a:pt x="112621" y="31284"/>
                  </a:lnTo>
                  <a:lnTo>
                    <a:pt x="117984" y="894"/>
                  </a:lnTo>
                  <a:lnTo>
                    <a:pt x="244906" y="0"/>
                  </a:lnTo>
                  <a:close/>
                </a:path>
              </a:pathLst>
            </a:custGeom>
            <a:grpFill/>
            <a:ln w="12700" cap="flat">
              <a:solidFill>
                <a:schemeClr val="bg1"/>
              </a:solidFill>
              <a:prstDash val="solid"/>
              <a:miter/>
            </a:ln>
          </p:spPr>
          <p:txBody>
            <a:bodyPr rtlCol="0" anchor="ctr"/>
            <a:lstStyle/>
            <a:p>
              <a:endParaRPr lang="en-AU"/>
            </a:p>
          </p:txBody>
        </p:sp>
        <p:sp>
          <p:nvSpPr>
            <p:cNvPr id="26293" name="Freeform: Shape 26292">
              <a:extLst>
                <a:ext uri="{FF2B5EF4-FFF2-40B4-BE49-F238E27FC236}">
                  <a16:creationId xmlns:a16="http://schemas.microsoft.com/office/drawing/2014/main" id="{3DC77E0F-78EE-E074-9B77-D5A7A07A200B}"/>
                </a:ext>
              </a:extLst>
            </p:cNvPr>
            <p:cNvSpPr/>
            <p:nvPr/>
          </p:nvSpPr>
          <p:spPr>
            <a:xfrm>
              <a:off x="6428983" y="3449603"/>
              <a:ext cx="485343" cy="464785"/>
            </a:xfrm>
            <a:custGeom>
              <a:avLst/>
              <a:gdLst>
                <a:gd name="connsiteX0" fmla="*/ 328031 w 485343"/>
                <a:gd name="connsiteY0" fmla="*/ 426351 h 464785"/>
                <a:gd name="connsiteX1" fmla="*/ 325350 w 485343"/>
                <a:gd name="connsiteY1" fmla="*/ 382554 h 464785"/>
                <a:gd name="connsiteX2" fmla="*/ 296748 w 485343"/>
                <a:gd name="connsiteY2" fmla="*/ 390599 h 464785"/>
                <a:gd name="connsiteX3" fmla="*/ 303898 w 485343"/>
                <a:gd name="connsiteY3" fmla="*/ 418307 h 464785"/>
                <a:gd name="connsiteX4" fmla="*/ 274402 w 485343"/>
                <a:gd name="connsiteY4" fmla="*/ 454060 h 464785"/>
                <a:gd name="connsiteX5" fmla="*/ 259207 w 485343"/>
                <a:gd name="connsiteY5" fmla="*/ 454954 h 464785"/>
                <a:gd name="connsiteX6" fmla="*/ 236862 w 485343"/>
                <a:gd name="connsiteY6" fmla="*/ 438865 h 464785"/>
                <a:gd name="connsiteX7" fmla="*/ 223455 w 485343"/>
                <a:gd name="connsiteY7" fmla="*/ 445121 h 464785"/>
                <a:gd name="connsiteX8" fmla="*/ 220773 w 485343"/>
                <a:gd name="connsiteY8" fmla="*/ 456741 h 464785"/>
                <a:gd name="connsiteX9" fmla="*/ 205578 w 485343"/>
                <a:gd name="connsiteY9" fmla="*/ 456741 h 464785"/>
                <a:gd name="connsiteX10" fmla="*/ 202897 w 485343"/>
                <a:gd name="connsiteY10" fmla="*/ 461210 h 464785"/>
                <a:gd name="connsiteX11" fmla="*/ 199321 w 485343"/>
                <a:gd name="connsiteY11" fmla="*/ 464785 h 464785"/>
                <a:gd name="connsiteX12" fmla="*/ 182339 w 485343"/>
                <a:gd name="connsiteY12" fmla="*/ 464785 h 464785"/>
                <a:gd name="connsiteX13" fmla="*/ 176976 w 485343"/>
                <a:gd name="connsiteY13" fmla="*/ 460316 h 464785"/>
                <a:gd name="connsiteX14" fmla="*/ 174295 w 485343"/>
                <a:gd name="connsiteY14" fmla="*/ 457635 h 464785"/>
                <a:gd name="connsiteX15" fmla="*/ 147480 w 485343"/>
                <a:gd name="connsiteY15" fmla="*/ 459423 h 464785"/>
                <a:gd name="connsiteX16" fmla="*/ 134966 w 485343"/>
                <a:gd name="connsiteY16" fmla="*/ 460316 h 464785"/>
                <a:gd name="connsiteX17" fmla="*/ 134073 w 485343"/>
                <a:gd name="connsiteY17" fmla="*/ 458529 h 464785"/>
                <a:gd name="connsiteX18" fmla="*/ 117090 w 485343"/>
                <a:gd name="connsiteY18" fmla="*/ 433502 h 464785"/>
                <a:gd name="connsiteX19" fmla="*/ 95639 w 485343"/>
                <a:gd name="connsiteY19" fmla="*/ 435290 h 464785"/>
                <a:gd name="connsiteX20" fmla="*/ 91170 w 485343"/>
                <a:gd name="connsiteY20" fmla="*/ 451378 h 464785"/>
                <a:gd name="connsiteX21" fmla="*/ 55417 w 485343"/>
                <a:gd name="connsiteY21" fmla="*/ 456741 h 464785"/>
                <a:gd name="connsiteX22" fmla="*/ 55417 w 485343"/>
                <a:gd name="connsiteY22" fmla="*/ 447803 h 464785"/>
                <a:gd name="connsiteX23" fmla="*/ 49160 w 485343"/>
                <a:gd name="connsiteY23" fmla="*/ 428139 h 464785"/>
                <a:gd name="connsiteX24" fmla="*/ 31284 w 485343"/>
                <a:gd name="connsiteY24" fmla="*/ 406687 h 464785"/>
                <a:gd name="connsiteX25" fmla="*/ 33071 w 485343"/>
                <a:gd name="connsiteY25" fmla="*/ 395068 h 464785"/>
                <a:gd name="connsiteX26" fmla="*/ 22345 w 485343"/>
                <a:gd name="connsiteY26" fmla="*/ 382554 h 464785"/>
                <a:gd name="connsiteX27" fmla="*/ 12513 w 485343"/>
                <a:gd name="connsiteY27" fmla="*/ 347695 h 464785"/>
                <a:gd name="connsiteX28" fmla="*/ 0 w 485343"/>
                <a:gd name="connsiteY28" fmla="*/ 336970 h 464785"/>
                <a:gd name="connsiteX29" fmla="*/ 12513 w 485343"/>
                <a:gd name="connsiteY29" fmla="*/ 323562 h 464785"/>
                <a:gd name="connsiteX30" fmla="*/ 894 w 485343"/>
                <a:gd name="connsiteY30" fmla="*/ 305686 h 464785"/>
                <a:gd name="connsiteX31" fmla="*/ 17876 w 485343"/>
                <a:gd name="connsiteY31" fmla="*/ 294066 h 464785"/>
                <a:gd name="connsiteX32" fmla="*/ 10726 w 485343"/>
                <a:gd name="connsiteY32" fmla="*/ 281553 h 464785"/>
                <a:gd name="connsiteX33" fmla="*/ 25921 w 485343"/>
                <a:gd name="connsiteY33" fmla="*/ 268145 h 464785"/>
                <a:gd name="connsiteX34" fmla="*/ 30390 w 485343"/>
                <a:gd name="connsiteY34" fmla="*/ 246694 h 464785"/>
                <a:gd name="connsiteX35" fmla="*/ 57205 w 485343"/>
                <a:gd name="connsiteY35" fmla="*/ 239543 h 464785"/>
                <a:gd name="connsiteX36" fmla="*/ 56310 w 485343"/>
                <a:gd name="connsiteY36" fmla="*/ 117984 h 464785"/>
                <a:gd name="connsiteX37" fmla="*/ 58098 w 485343"/>
                <a:gd name="connsiteY37" fmla="*/ 103683 h 464785"/>
                <a:gd name="connsiteX38" fmla="*/ 86700 w 485343"/>
                <a:gd name="connsiteY38" fmla="*/ 102789 h 464785"/>
                <a:gd name="connsiteX39" fmla="*/ 84913 w 485343"/>
                <a:gd name="connsiteY39" fmla="*/ 34859 h 464785"/>
                <a:gd name="connsiteX40" fmla="*/ 262783 w 485343"/>
                <a:gd name="connsiteY40" fmla="*/ 36647 h 464785"/>
                <a:gd name="connsiteX41" fmla="*/ 271721 w 485343"/>
                <a:gd name="connsiteY41" fmla="*/ 27708 h 464785"/>
                <a:gd name="connsiteX42" fmla="*/ 278871 w 485343"/>
                <a:gd name="connsiteY42" fmla="*/ 35753 h 464785"/>
                <a:gd name="connsiteX43" fmla="*/ 325350 w 485343"/>
                <a:gd name="connsiteY43" fmla="*/ 33965 h 464785"/>
                <a:gd name="connsiteX44" fmla="*/ 339651 w 485343"/>
                <a:gd name="connsiteY44" fmla="*/ 47372 h 464785"/>
                <a:gd name="connsiteX45" fmla="*/ 348589 w 485343"/>
                <a:gd name="connsiteY45" fmla="*/ 32178 h 464785"/>
                <a:gd name="connsiteX46" fmla="*/ 364678 w 485343"/>
                <a:gd name="connsiteY46" fmla="*/ 29496 h 464785"/>
                <a:gd name="connsiteX47" fmla="*/ 375404 w 485343"/>
                <a:gd name="connsiteY47" fmla="*/ 9832 h 464785"/>
                <a:gd name="connsiteX48" fmla="*/ 388811 w 485343"/>
                <a:gd name="connsiteY48" fmla="*/ 0 h 464785"/>
                <a:gd name="connsiteX49" fmla="*/ 413838 w 485343"/>
                <a:gd name="connsiteY49" fmla="*/ 16089 h 464785"/>
                <a:gd name="connsiteX50" fmla="*/ 414732 w 485343"/>
                <a:gd name="connsiteY50" fmla="*/ 17876 h 464785"/>
                <a:gd name="connsiteX51" fmla="*/ 440652 w 485343"/>
                <a:gd name="connsiteY51" fmla="*/ 81338 h 464785"/>
                <a:gd name="connsiteX52" fmla="*/ 446909 w 485343"/>
                <a:gd name="connsiteY52" fmla="*/ 141223 h 464785"/>
                <a:gd name="connsiteX53" fmla="*/ 460316 w 485343"/>
                <a:gd name="connsiteY53" fmla="*/ 154631 h 464785"/>
                <a:gd name="connsiteX54" fmla="*/ 470148 w 485343"/>
                <a:gd name="connsiteY54" fmla="*/ 165356 h 464785"/>
                <a:gd name="connsiteX55" fmla="*/ 485343 w 485343"/>
                <a:gd name="connsiteY55" fmla="*/ 169825 h 464785"/>
                <a:gd name="connsiteX56" fmla="*/ 478193 w 485343"/>
                <a:gd name="connsiteY56" fmla="*/ 180551 h 464785"/>
                <a:gd name="connsiteX57" fmla="*/ 449590 w 485343"/>
                <a:gd name="connsiteY57" fmla="*/ 193959 h 464785"/>
                <a:gd name="connsiteX58" fmla="*/ 446909 w 485343"/>
                <a:gd name="connsiteY58" fmla="*/ 202897 h 464785"/>
                <a:gd name="connsiteX59" fmla="*/ 437971 w 485343"/>
                <a:gd name="connsiteY59" fmla="*/ 209154 h 464785"/>
                <a:gd name="connsiteX60" fmla="*/ 436183 w 485343"/>
                <a:gd name="connsiteY60" fmla="*/ 231499 h 464785"/>
                <a:gd name="connsiteX61" fmla="*/ 428139 w 485343"/>
                <a:gd name="connsiteY61" fmla="*/ 252951 h 464785"/>
                <a:gd name="connsiteX62" fmla="*/ 427245 w 485343"/>
                <a:gd name="connsiteY62" fmla="*/ 291385 h 464785"/>
                <a:gd name="connsiteX63" fmla="*/ 416519 w 485343"/>
                <a:gd name="connsiteY63" fmla="*/ 325350 h 464785"/>
                <a:gd name="connsiteX64" fmla="*/ 416519 w 485343"/>
                <a:gd name="connsiteY64" fmla="*/ 345908 h 464785"/>
                <a:gd name="connsiteX65" fmla="*/ 406687 w 485343"/>
                <a:gd name="connsiteY65" fmla="*/ 350377 h 464785"/>
                <a:gd name="connsiteX66" fmla="*/ 389705 w 485343"/>
                <a:gd name="connsiteY66" fmla="*/ 370935 h 464785"/>
                <a:gd name="connsiteX67" fmla="*/ 384342 w 485343"/>
                <a:gd name="connsiteY67" fmla="*/ 380767 h 464785"/>
                <a:gd name="connsiteX68" fmla="*/ 383448 w 485343"/>
                <a:gd name="connsiteY68" fmla="*/ 400431 h 464785"/>
                <a:gd name="connsiteX69" fmla="*/ 365572 w 485343"/>
                <a:gd name="connsiteY69" fmla="*/ 413838 h 464785"/>
                <a:gd name="connsiteX70" fmla="*/ 368253 w 485343"/>
                <a:gd name="connsiteY70" fmla="*/ 425458 h 464785"/>
                <a:gd name="connsiteX71" fmla="*/ 355740 w 485343"/>
                <a:gd name="connsiteY71" fmla="*/ 448697 h 464785"/>
                <a:gd name="connsiteX72" fmla="*/ 356634 w 485343"/>
                <a:gd name="connsiteY72" fmla="*/ 464785 h 464785"/>
                <a:gd name="connsiteX73" fmla="*/ 344120 w 485343"/>
                <a:gd name="connsiteY73" fmla="*/ 464785 h 464785"/>
                <a:gd name="connsiteX74" fmla="*/ 344120 w 485343"/>
                <a:gd name="connsiteY74" fmla="*/ 463892 h 464785"/>
                <a:gd name="connsiteX75" fmla="*/ 344120 w 485343"/>
                <a:gd name="connsiteY75" fmla="*/ 445121 h 464785"/>
                <a:gd name="connsiteX76" fmla="*/ 328031 w 485343"/>
                <a:gd name="connsiteY76" fmla="*/ 426351 h 46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485343" h="464785">
                  <a:moveTo>
                    <a:pt x="328031" y="426351"/>
                  </a:moveTo>
                  <a:lnTo>
                    <a:pt x="325350" y="382554"/>
                  </a:lnTo>
                  <a:lnTo>
                    <a:pt x="296748" y="390599"/>
                  </a:lnTo>
                  <a:lnTo>
                    <a:pt x="303898" y="418307"/>
                  </a:lnTo>
                  <a:lnTo>
                    <a:pt x="274402" y="454060"/>
                  </a:lnTo>
                  <a:lnTo>
                    <a:pt x="259207" y="454954"/>
                  </a:lnTo>
                  <a:lnTo>
                    <a:pt x="236862" y="438865"/>
                  </a:lnTo>
                  <a:lnTo>
                    <a:pt x="223455" y="445121"/>
                  </a:lnTo>
                  <a:lnTo>
                    <a:pt x="220773" y="456741"/>
                  </a:lnTo>
                  <a:lnTo>
                    <a:pt x="205578" y="456741"/>
                  </a:lnTo>
                  <a:lnTo>
                    <a:pt x="202897" y="461210"/>
                  </a:lnTo>
                  <a:lnTo>
                    <a:pt x="199321" y="464785"/>
                  </a:lnTo>
                  <a:lnTo>
                    <a:pt x="182339" y="464785"/>
                  </a:lnTo>
                  <a:lnTo>
                    <a:pt x="176976" y="460316"/>
                  </a:lnTo>
                  <a:lnTo>
                    <a:pt x="174295" y="457635"/>
                  </a:lnTo>
                  <a:lnTo>
                    <a:pt x="147480" y="459423"/>
                  </a:lnTo>
                  <a:lnTo>
                    <a:pt x="134966" y="460316"/>
                  </a:lnTo>
                  <a:lnTo>
                    <a:pt x="134073" y="458529"/>
                  </a:lnTo>
                  <a:lnTo>
                    <a:pt x="117090" y="433502"/>
                  </a:lnTo>
                  <a:lnTo>
                    <a:pt x="95639" y="435290"/>
                  </a:lnTo>
                  <a:lnTo>
                    <a:pt x="91170" y="451378"/>
                  </a:lnTo>
                  <a:lnTo>
                    <a:pt x="55417" y="456741"/>
                  </a:lnTo>
                  <a:lnTo>
                    <a:pt x="55417" y="447803"/>
                  </a:lnTo>
                  <a:lnTo>
                    <a:pt x="49160" y="428139"/>
                  </a:lnTo>
                  <a:lnTo>
                    <a:pt x="31284" y="406687"/>
                  </a:lnTo>
                  <a:lnTo>
                    <a:pt x="33071" y="395068"/>
                  </a:lnTo>
                  <a:lnTo>
                    <a:pt x="22345" y="382554"/>
                  </a:lnTo>
                  <a:lnTo>
                    <a:pt x="12513" y="347695"/>
                  </a:lnTo>
                  <a:lnTo>
                    <a:pt x="0" y="336970"/>
                  </a:lnTo>
                  <a:lnTo>
                    <a:pt x="12513" y="323562"/>
                  </a:lnTo>
                  <a:lnTo>
                    <a:pt x="894" y="305686"/>
                  </a:lnTo>
                  <a:lnTo>
                    <a:pt x="17876" y="294066"/>
                  </a:lnTo>
                  <a:lnTo>
                    <a:pt x="10726" y="281553"/>
                  </a:lnTo>
                  <a:lnTo>
                    <a:pt x="25921" y="268145"/>
                  </a:lnTo>
                  <a:lnTo>
                    <a:pt x="30390" y="246694"/>
                  </a:lnTo>
                  <a:lnTo>
                    <a:pt x="57205" y="239543"/>
                  </a:lnTo>
                  <a:lnTo>
                    <a:pt x="56310" y="117984"/>
                  </a:lnTo>
                  <a:lnTo>
                    <a:pt x="58098" y="103683"/>
                  </a:lnTo>
                  <a:lnTo>
                    <a:pt x="86700" y="102789"/>
                  </a:lnTo>
                  <a:lnTo>
                    <a:pt x="84913" y="34859"/>
                  </a:lnTo>
                  <a:lnTo>
                    <a:pt x="262783" y="36647"/>
                  </a:lnTo>
                  <a:lnTo>
                    <a:pt x="271721" y="27708"/>
                  </a:lnTo>
                  <a:lnTo>
                    <a:pt x="278871" y="35753"/>
                  </a:lnTo>
                  <a:lnTo>
                    <a:pt x="325350" y="33965"/>
                  </a:lnTo>
                  <a:lnTo>
                    <a:pt x="339651" y="47372"/>
                  </a:lnTo>
                  <a:lnTo>
                    <a:pt x="348589" y="32178"/>
                  </a:lnTo>
                  <a:lnTo>
                    <a:pt x="364678" y="29496"/>
                  </a:lnTo>
                  <a:lnTo>
                    <a:pt x="375404" y="9832"/>
                  </a:lnTo>
                  <a:lnTo>
                    <a:pt x="388811" y="0"/>
                  </a:lnTo>
                  <a:lnTo>
                    <a:pt x="413838" y="16089"/>
                  </a:lnTo>
                  <a:lnTo>
                    <a:pt x="414732" y="17876"/>
                  </a:lnTo>
                  <a:lnTo>
                    <a:pt x="440652" y="81338"/>
                  </a:lnTo>
                  <a:lnTo>
                    <a:pt x="446909" y="141223"/>
                  </a:lnTo>
                  <a:lnTo>
                    <a:pt x="460316" y="154631"/>
                  </a:lnTo>
                  <a:lnTo>
                    <a:pt x="470148" y="165356"/>
                  </a:lnTo>
                  <a:lnTo>
                    <a:pt x="485343" y="169825"/>
                  </a:lnTo>
                  <a:lnTo>
                    <a:pt x="478193" y="180551"/>
                  </a:lnTo>
                  <a:lnTo>
                    <a:pt x="449590" y="193959"/>
                  </a:lnTo>
                  <a:lnTo>
                    <a:pt x="446909" y="202897"/>
                  </a:lnTo>
                  <a:lnTo>
                    <a:pt x="437971" y="209154"/>
                  </a:lnTo>
                  <a:lnTo>
                    <a:pt x="436183" y="231499"/>
                  </a:lnTo>
                  <a:lnTo>
                    <a:pt x="428139" y="252951"/>
                  </a:lnTo>
                  <a:lnTo>
                    <a:pt x="427245" y="291385"/>
                  </a:lnTo>
                  <a:lnTo>
                    <a:pt x="416519" y="325350"/>
                  </a:lnTo>
                  <a:lnTo>
                    <a:pt x="416519" y="345908"/>
                  </a:lnTo>
                  <a:lnTo>
                    <a:pt x="406687" y="350377"/>
                  </a:lnTo>
                  <a:lnTo>
                    <a:pt x="389705" y="370935"/>
                  </a:lnTo>
                  <a:lnTo>
                    <a:pt x="384342" y="380767"/>
                  </a:lnTo>
                  <a:lnTo>
                    <a:pt x="383448" y="400431"/>
                  </a:lnTo>
                  <a:lnTo>
                    <a:pt x="365572" y="413838"/>
                  </a:lnTo>
                  <a:lnTo>
                    <a:pt x="368253" y="425458"/>
                  </a:lnTo>
                  <a:lnTo>
                    <a:pt x="355740" y="448697"/>
                  </a:lnTo>
                  <a:lnTo>
                    <a:pt x="356634" y="464785"/>
                  </a:lnTo>
                  <a:lnTo>
                    <a:pt x="344120" y="464785"/>
                  </a:lnTo>
                  <a:lnTo>
                    <a:pt x="344120" y="463892"/>
                  </a:lnTo>
                  <a:lnTo>
                    <a:pt x="344120" y="445121"/>
                  </a:lnTo>
                  <a:lnTo>
                    <a:pt x="328031" y="426351"/>
                  </a:lnTo>
                  <a:close/>
                </a:path>
              </a:pathLst>
            </a:custGeom>
            <a:grpFill/>
            <a:ln w="12700" cap="flat">
              <a:solidFill>
                <a:schemeClr val="bg1"/>
              </a:solidFill>
              <a:prstDash val="solid"/>
              <a:miter/>
            </a:ln>
          </p:spPr>
          <p:txBody>
            <a:bodyPr rtlCol="0" anchor="ctr"/>
            <a:lstStyle/>
            <a:p>
              <a:endParaRPr lang="en-AU"/>
            </a:p>
          </p:txBody>
        </p:sp>
        <p:sp>
          <p:nvSpPr>
            <p:cNvPr id="26294" name="Freeform: Shape 26293">
              <a:extLst>
                <a:ext uri="{FF2B5EF4-FFF2-40B4-BE49-F238E27FC236}">
                  <a16:creationId xmlns:a16="http://schemas.microsoft.com/office/drawing/2014/main" id="{8D9FA116-D76E-17A6-1525-14D70166D297}"/>
                </a:ext>
              </a:extLst>
            </p:cNvPr>
            <p:cNvSpPr/>
            <p:nvPr/>
          </p:nvSpPr>
          <p:spPr>
            <a:xfrm>
              <a:off x="9248086" y="3378097"/>
              <a:ext cx="43796" cy="100107"/>
            </a:xfrm>
            <a:custGeom>
              <a:avLst/>
              <a:gdLst>
                <a:gd name="connsiteX0" fmla="*/ 41115 w 43796"/>
                <a:gd name="connsiteY0" fmla="*/ 6257 h 100107"/>
                <a:gd name="connsiteX1" fmla="*/ 43797 w 43796"/>
                <a:gd name="connsiteY1" fmla="*/ 23239 h 100107"/>
                <a:gd name="connsiteX2" fmla="*/ 39328 w 43796"/>
                <a:gd name="connsiteY2" fmla="*/ 36647 h 100107"/>
                <a:gd name="connsiteX3" fmla="*/ 36646 w 43796"/>
                <a:gd name="connsiteY3" fmla="*/ 59886 h 100107"/>
                <a:gd name="connsiteX4" fmla="*/ 30389 w 43796"/>
                <a:gd name="connsiteY4" fmla="*/ 77762 h 100107"/>
                <a:gd name="connsiteX5" fmla="*/ 25920 w 43796"/>
                <a:gd name="connsiteY5" fmla="*/ 100108 h 100107"/>
                <a:gd name="connsiteX6" fmla="*/ 4469 w 43796"/>
                <a:gd name="connsiteY6" fmla="*/ 81338 h 100107"/>
                <a:gd name="connsiteX7" fmla="*/ 0 w 43796"/>
                <a:gd name="connsiteY7" fmla="*/ 63461 h 100107"/>
                <a:gd name="connsiteX8" fmla="*/ 2681 w 43796"/>
                <a:gd name="connsiteY8" fmla="*/ 35753 h 100107"/>
                <a:gd name="connsiteX9" fmla="*/ 12513 w 43796"/>
                <a:gd name="connsiteY9" fmla="*/ 7151 h 100107"/>
                <a:gd name="connsiteX10" fmla="*/ 25920 w 43796"/>
                <a:gd name="connsiteY10" fmla="*/ 0 h 100107"/>
                <a:gd name="connsiteX11" fmla="*/ 41115 w 43796"/>
                <a:gd name="connsiteY11" fmla="*/ 6257 h 10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96" h="100107">
                  <a:moveTo>
                    <a:pt x="41115" y="6257"/>
                  </a:moveTo>
                  <a:lnTo>
                    <a:pt x="43797" y="23239"/>
                  </a:lnTo>
                  <a:lnTo>
                    <a:pt x="39328" y="36647"/>
                  </a:lnTo>
                  <a:lnTo>
                    <a:pt x="36646" y="59886"/>
                  </a:lnTo>
                  <a:lnTo>
                    <a:pt x="30389" y="77762"/>
                  </a:lnTo>
                  <a:lnTo>
                    <a:pt x="25920" y="100108"/>
                  </a:lnTo>
                  <a:lnTo>
                    <a:pt x="4469" y="81338"/>
                  </a:lnTo>
                  <a:lnTo>
                    <a:pt x="0" y="63461"/>
                  </a:lnTo>
                  <a:lnTo>
                    <a:pt x="2681" y="35753"/>
                  </a:lnTo>
                  <a:lnTo>
                    <a:pt x="12513" y="7151"/>
                  </a:lnTo>
                  <a:cubicBezTo>
                    <a:pt x="16089" y="6257"/>
                    <a:pt x="25920" y="0"/>
                    <a:pt x="25920" y="0"/>
                  </a:cubicBezTo>
                  <a:lnTo>
                    <a:pt x="41115" y="6257"/>
                  </a:lnTo>
                  <a:close/>
                </a:path>
              </a:pathLst>
            </a:custGeom>
            <a:grpFill/>
            <a:ln w="12700" cap="flat">
              <a:solidFill>
                <a:schemeClr val="bg1"/>
              </a:solidFill>
              <a:prstDash val="solid"/>
              <a:miter/>
            </a:ln>
          </p:spPr>
          <p:txBody>
            <a:bodyPr rtlCol="0" anchor="ctr"/>
            <a:lstStyle/>
            <a:p>
              <a:endParaRPr lang="en-AU"/>
            </a:p>
          </p:txBody>
        </p:sp>
        <p:sp>
          <p:nvSpPr>
            <p:cNvPr id="26295" name="Freeform: Shape 26294">
              <a:extLst>
                <a:ext uri="{FF2B5EF4-FFF2-40B4-BE49-F238E27FC236}">
                  <a16:creationId xmlns:a16="http://schemas.microsoft.com/office/drawing/2014/main" id="{4A1D1A5C-323E-1E87-630B-4EAA1FCC1714}"/>
                </a:ext>
              </a:extLst>
            </p:cNvPr>
            <p:cNvSpPr/>
            <p:nvPr/>
          </p:nvSpPr>
          <p:spPr>
            <a:xfrm>
              <a:off x="8129919" y="3898300"/>
              <a:ext cx="63461" cy="125134"/>
            </a:xfrm>
            <a:custGeom>
              <a:avLst/>
              <a:gdLst>
                <a:gd name="connsiteX0" fmla="*/ 61674 w 63461"/>
                <a:gd name="connsiteY0" fmla="*/ 65249 h 125134"/>
                <a:gd name="connsiteX1" fmla="*/ 63461 w 63461"/>
                <a:gd name="connsiteY1" fmla="*/ 89382 h 125134"/>
                <a:gd name="connsiteX2" fmla="*/ 59886 w 63461"/>
                <a:gd name="connsiteY2" fmla="*/ 106364 h 125134"/>
                <a:gd name="connsiteX3" fmla="*/ 33965 w 63461"/>
                <a:gd name="connsiteY3" fmla="*/ 123347 h 125134"/>
                <a:gd name="connsiteX4" fmla="*/ 17876 w 63461"/>
                <a:gd name="connsiteY4" fmla="*/ 125135 h 125134"/>
                <a:gd name="connsiteX5" fmla="*/ 2681 w 63461"/>
                <a:gd name="connsiteY5" fmla="*/ 84019 h 125134"/>
                <a:gd name="connsiteX6" fmla="*/ 0 w 63461"/>
                <a:gd name="connsiteY6" fmla="*/ 51841 h 125134"/>
                <a:gd name="connsiteX7" fmla="*/ 4469 w 63461"/>
                <a:gd name="connsiteY7" fmla="*/ 31284 h 125134"/>
                <a:gd name="connsiteX8" fmla="*/ 9832 w 63461"/>
                <a:gd name="connsiteY8" fmla="*/ 10726 h 125134"/>
                <a:gd name="connsiteX9" fmla="*/ 10726 w 63461"/>
                <a:gd name="connsiteY9" fmla="*/ 0 h 125134"/>
                <a:gd name="connsiteX10" fmla="*/ 35753 w 63461"/>
                <a:gd name="connsiteY10" fmla="*/ 19664 h 125134"/>
                <a:gd name="connsiteX11" fmla="*/ 44691 w 63461"/>
                <a:gd name="connsiteY11" fmla="*/ 42009 h 125134"/>
                <a:gd name="connsiteX12" fmla="*/ 61674 w 63461"/>
                <a:gd name="connsiteY12" fmla="*/ 65249 h 12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461" h="125134">
                  <a:moveTo>
                    <a:pt x="61674" y="65249"/>
                  </a:moveTo>
                  <a:cubicBezTo>
                    <a:pt x="61674" y="65249"/>
                    <a:pt x="63461" y="86700"/>
                    <a:pt x="63461" y="89382"/>
                  </a:cubicBezTo>
                  <a:cubicBezTo>
                    <a:pt x="63461" y="92957"/>
                    <a:pt x="59886" y="106364"/>
                    <a:pt x="59886" y="106364"/>
                  </a:cubicBezTo>
                  <a:lnTo>
                    <a:pt x="33965" y="123347"/>
                  </a:lnTo>
                  <a:lnTo>
                    <a:pt x="17876" y="125135"/>
                  </a:lnTo>
                  <a:lnTo>
                    <a:pt x="2681" y="84019"/>
                  </a:lnTo>
                  <a:lnTo>
                    <a:pt x="0" y="51841"/>
                  </a:lnTo>
                  <a:lnTo>
                    <a:pt x="4469" y="31284"/>
                  </a:lnTo>
                  <a:lnTo>
                    <a:pt x="9832" y="10726"/>
                  </a:lnTo>
                  <a:lnTo>
                    <a:pt x="10726" y="0"/>
                  </a:lnTo>
                  <a:lnTo>
                    <a:pt x="35753" y="19664"/>
                  </a:lnTo>
                  <a:lnTo>
                    <a:pt x="44691" y="42009"/>
                  </a:lnTo>
                  <a:lnTo>
                    <a:pt x="61674" y="65249"/>
                  </a:lnTo>
                  <a:close/>
                </a:path>
              </a:pathLst>
            </a:custGeom>
            <a:grpFill/>
            <a:ln w="12700" cap="flat">
              <a:solidFill>
                <a:schemeClr val="bg1"/>
              </a:solidFill>
              <a:prstDash val="solid"/>
              <a:miter/>
            </a:ln>
          </p:spPr>
          <p:txBody>
            <a:bodyPr rtlCol="0" anchor="ctr"/>
            <a:lstStyle/>
            <a:p>
              <a:endParaRPr lang="en-AU"/>
            </a:p>
          </p:txBody>
        </p:sp>
        <p:sp>
          <p:nvSpPr>
            <p:cNvPr id="26296" name="Freeform: Shape 26295">
              <a:extLst>
                <a:ext uri="{FF2B5EF4-FFF2-40B4-BE49-F238E27FC236}">
                  <a16:creationId xmlns:a16="http://schemas.microsoft.com/office/drawing/2014/main" id="{E56CFA9C-C433-D225-26C0-1ECD3EE6D6F5}"/>
                </a:ext>
              </a:extLst>
            </p:cNvPr>
            <p:cNvSpPr/>
            <p:nvPr/>
          </p:nvSpPr>
          <p:spPr>
            <a:xfrm>
              <a:off x="8316727" y="3337876"/>
              <a:ext cx="150161" cy="170719"/>
            </a:xfrm>
            <a:custGeom>
              <a:avLst/>
              <a:gdLst>
                <a:gd name="connsiteX0" fmla="*/ 147480 w 150161"/>
                <a:gd name="connsiteY0" fmla="*/ 138542 h 170719"/>
                <a:gd name="connsiteX1" fmla="*/ 150161 w 150161"/>
                <a:gd name="connsiteY1" fmla="*/ 150161 h 170719"/>
                <a:gd name="connsiteX2" fmla="*/ 150161 w 150161"/>
                <a:gd name="connsiteY2" fmla="*/ 166250 h 170719"/>
                <a:gd name="connsiteX3" fmla="*/ 134966 w 150161"/>
                <a:gd name="connsiteY3" fmla="*/ 170719 h 170719"/>
                <a:gd name="connsiteX4" fmla="*/ 133179 w 150161"/>
                <a:gd name="connsiteY4" fmla="*/ 164463 h 170719"/>
                <a:gd name="connsiteX5" fmla="*/ 111727 w 150161"/>
                <a:gd name="connsiteY5" fmla="*/ 126922 h 170719"/>
                <a:gd name="connsiteX6" fmla="*/ 87594 w 150161"/>
                <a:gd name="connsiteY6" fmla="*/ 139436 h 170719"/>
                <a:gd name="connsiteX7" fmla="*/ 50054 w 150161"/>
                <a:gd name="connsiteY7" fmla="*/ 149268 h 170719"/>
                <a:gd name="connsiteX8" fmla="*/ 43797 w 150161"/>
                <a:gd name="connsiteY8" fmla="*/ 148374 h 170719"/>
                <a:gd name="connsiteX9" fmla="*/ 43797 w 150161"/>
                <a:gd name="connsiteY9" fmla="*/ 148374 h 170719"/>
                <a:gd name="connsiteX10" fmla="*/ 39328 w 150161"/>
                <a:gd name="connsiteY10" fmla="*/ 128710 h 170719"/>
                <a:gd name="connsiteX11" fmla="*/ 23239 w 150161"/>
                <a:gd name="connsiteY11" fmla="*/ 94745 h 170719"/>
                <a:gd name="connsiteX12" fmla="*/ 25027 w 150161"/>
                <a:gd name="connsiteY12" fmla="*/ 73293 h 170719"/>
                <a:gd name="connsiteX13" fmla="*/ 18770 w 150161"/>
                <a:gd name="connsiteY13" fmla="*/ 62567 h 170719"/>
                <a:gd name="connsiteX14" fmla="*/ 18770 w 150161"/>
                <a:gd name="connsiteY14" fmla="*/ 43797 h 170719"/>
                <a:gd name="connsiteX15" fmla="*/ 26815 w 150161"/>
                <a:gd name="connsiteY15" fmla="*/ 36647 h 170719"/>
                <a:gd name="connsiteX16" fmla="*/ 0 w 150161"/>
                <a:gd name="connsiteY16" fmla="*/ 15195 h 170719"/>
                <a:gd name="connsiteX17" fmla="*/ 16089 w 150161"/>
                <a:gd name="connsiteY17" fmla="*/ 0 h 170719"/>
                <a:gd name="connsiteX18" fmla="*/ 39328 w 150161"/>
                <a:gd name="connsiteY18" fmla="*/ 13407 h 170719"/>
                <a:gd name="connsiteX19" fmla="*/ 44691 w 150161"/>
                <a:gd name="connsiteY19" fmla="*/ 14301 h 170719"/>
                <a:gd name="connsiteX20" fmla="*/ 58098 w 150161"/>
                <a:gd name="connsiteY20" fmla="*/ 36647 h 170719"/>
                <a:gd name="connsiteX21" fmla="*/ 101001 w 150161"/>
                <a:gd name="connsiteY21" fmla="*/ 40222 h 170719"/>
                <a:gd name="connsiteX22" fmla="*/ 124240 w 150161"/>
                <a:gd name="connsiteY22" fmla="*/ 43797 h 170719"/>
                <a:gd name="connsiteX23" fmla="*/ 131391 w 150161"/>
                <a:gd name="connsiteY23" fmla="*/ 50948 h 170719"/>
                <a:gd name="connsiteX24" fmla="*/ 101001 w 150161"/>
                <a:gd name="connsiteY24" fmla="*/ 80444 h 170719"/>
                <a:gd name="connsiteX25" fmla="*/ 100108 w 150161"/>
                <a:gd name="connsiteY25" fmla="*/ 92957 h 170719"/>
                <a:gd name="connsiteX26" fmla="*/ 118878 w 150161"/>
                <a:gd name="connsiteY26" fmla="*/ 113515 h 170719"/>
                <a:gd name="connsiteX27" fmla="*/ 120665 w 150161"/>
                <a:gd name="connsiteY27" fmla="*/ 104577 h 170719"/>
                <a:gd name="connsiteX28" fmla="*/ 118878 w 150161"/>
                <a:gd name="connsiteY28" fmla="*/ 93851 h 170719"/>
                <a:gd name="connsiteX29" fmla="*/ 124240 w 150161"/>
                <a:gd name="connsiteY29" fmla="*/ 89382 h 170719"/>
                <a:gd name="connsiteX30" fmla="*/ 134073 w 150161"/>
                <a:gd name="connsiteY30" fmla="*/ 104577 h 170719"/>
                <a:gd name="connsiteX31" fmla="*/ 140330 w 150161"/>
                <a:gd name="connsiteY31" fmla="*/ 121559 h 170719"/>
                <a:gd name="connsiteX32" fmla="*/ 147480 w 150161"/>
                <a:gd name="connsiteY32" fmla="*/ 138542 h 17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0161" h="170719">
                  <a:moveTo>
                    <a:pt x="147480" y="138542"/>
                  </a:moveTo>
                  <a:lnTo>
                    <a:pt x="150161" y="150161"/>
                  </a:lnTo>
                  <a:lnTo>
                    <a:pt x="150161" y="166250"/>
                  </a:lnTo>
                  <a:lnTo>
                    <a:pt x="134966" y="170719"/>
                  </a:lnTo>
                  <a:lnTo>
                    <a:pt x="133179" y="164463"/>
                  </a:lnTo>
                  <a:lnTo>
                    <a:pt x="111727" y="126922"/>
                  </a:lnTo>
                  <a:lnTo>
                    <a:pt x="87594" y="139436"/>
                  </a:lnTo>
                  <a:lnTo>
                    <a:pt x="50054" y="149268"/>
                  </a:lnTo>
                  <a:lnTo>
                    <a:pt x="43797" y="148374"/>
                  </a:lnTo>
                  <a:lnTo>
                    <a:pt x="43797" y="148374"/>
                  </a:lnTo>
                  <a:lnTo>
                    <a:pt x="39328" y="128710"/>
                  </a:lnTo>
                  <a:lnTo>
                    <a:pt x="23239" y="94745"/>
                  </a:lnTo>
                  <a:lnTo>
                    <a:pt x="25027" y="73293"/>
                  </a:lnTo>
                  <a:lnTo>
                    <a:pt x="18770" y="62567"/>
                  </a:lnTo>
                  <a:lnTo>
                    <a:pt x="18770" y="43797"/>
                  </a:lnTo>
                  <a:lnTo>
                    <a:pt x="26815" y="36647"/>
                  </a:lnTo>
                  <a:lnTo>
                    <a:pt x="0" y="15195"/>
                  </a:lnTo>
                  <a:lnTo>
                    <a:pt x="16089" y="0"/>
                  </a:lnTo>
                  <a:lnTo>
                    <a:pt x="39328" y="13407"/>
                  </a:lnTo>
                  <a:lnTo>
                    <a:pt x="44691" y="14301"/>
                  </a:lnTo>
                  <a:lnTo>
                    <a:pt x="58098" y="36647"/>
                  </a:lnTo>
                  <a:lnTo>
                    <a:pt x="101001" y="40222"/>
                  </a:lnTo>
                  <a:lnTo>
                    <a:pt x="124240" y="43797"/>
                  </a:lnTo>
                  <a:lnTo>
                    <a:pt x="131391" y="50948"/>
                  </a:lnTo>
                  <a:lnTo>
                    <a:pt x="101001" y="80444"/>
                  </a:lnTo>
                  <a:lnTo>
                    <a:pt x="100108" y="92957"/>
                  </a:lnTo>
                  <a:lnTo>
                    <a:pt x="118878" y="113515"/>
                  </a:lnTo>
                  <a:lnTo>
                    <a:pt x="120665" y="104577"/>
                  </a:lnTo>
                  <a:lnTo>
                    <a:pt x="118878" y="93851"/>
                  </a:lnTo>
                  <a:lnTo>
                    <a:pt x="124240" y="89382"/>
                  </a:lnTo>
                  <a:lnTo>
                    <a:pt x="134073" y="104577"/>
                  </a:lnTo>
                  <a:lnTo>
                    <a:pt x="140330" y="121559"/>
                  </a:lnTo>
                  <a:lnTo>
                    <a:pt x="147480" y="138542"/>
                  </a:lnTo>
                  <a:close/>
                </a:path>
              </a:pathLst>
            </a:custGeom>
            <a:grpFill/>
            <a:ln w="12700" cap="flat">
              <a:solidFill>
                <a:schemeClr val="bg1"/>
              </a:solidFill>
              <a:prstDash val="solid"/>
              <a:miter/>
            </a:ln>
          </p:spPr>
          <p:txBody>
            <a:bodyPr rtlCol="0" anchor="ctr"/>
            <a:lstStyle/>
            <a:p>
              <a:endParaRPr lang="en-AU"/>
            </a:p>
          </p:txBody>
        </p:sp>
        <p:sp>
          <p:nvSpPr>
            <p:cNvPr id="26297" name="Freeform: Shape 26296">
              <a:extLst>
                <a:ext uri="{FF2B5EF4-FFF2-40B4-BE49-F238E27FC236}">
                  <a16:creationId xmlns:a16="http://schemas.microsoft.com/office/drawing/2014/main" id="{8564DDEB-690B-1221-2BE1-D01C7620E591}"/>
                </a:ext>
              </a:extLst>
            </p:cNvPr>
            <p:cNvSpPr/>
            <p:nvPr/>
          </p:nvSpPr>
          <p:spPr>
            <a:xfrm>
              <a:off x="8331922" y="3277096"/>
              <a:ext cx="88487" cy="48266"/>
            </a:xfrm>
            <a:custGeom>
              <a:avLst/>
              <a:gdLst>
                <a:gd name="connsiteX0" fmla="*/ 85806 w 88487"/>
                <a:gd name="connsiteY0" fmla="*/ 15195 h 48266"/>
                <a:gd name="connsiteX1" fmla="*/ 88488 w 88487"/>
                <a:gd name="connsiteY1" fmla="*/ 30390 h 48266"/>
                <a:gd name="connsiteX2" fmla="*/ 57204 w 88487"/>
                <a:gd name="connsiteY2" fmla="*/ 48266 h 48266"/>
                <a:gd name="connsiteX3" fmla="*/ 20558 w 88487"/>
                <a:gd name="connsiteY3" fmla="*/ 48266 h 48266"/>
                <a:gd name="connsiteX4" fmla="*/ 2681 w 88487"/>
                <a:gd name="connsiteY4" fmla="*/ 36646 h 48266"/>
                <a:gd name="connsiteX5" fmla="*/ 0 w 88487"/>
                <a:gd name="connsiteY5" fmla="*/ 22345 h 48266"/>
                <a:gd name="connsiteX6" fmla="*/ 16982 w 88487"/>
                <a:gd name="connsiteY6" fmla="*/ 0 h 48266"/>
                <a:gd name="connsiteX7" fmla="*/ 33965 w 88487"/>
                <a:gd name="connsiteY7" fmla="*/ 0 h 48266"/>
                <a:gd name="connsiteX8" fmla="*/ 49160 w 88487"/>
                <a:gd name="connsiteY8" fmla="*/ 6257 h 48266"/>
                <a:gd name="connsiteX9" fmla="*/ 63461 w 88487"/>
                <a:gd name="connsiteY9" fmla="*/ 5363 h 48266"/>
                <a:gd name="connsiteX10" fmla="*/ 85806 w 88487"/>
                <a:gd name="connsiteY10" fmla="*/ 15195 h 48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487" h="48266">
                  <a:moveTo>
                    <a:pt x="85806" y="15195"/>
                  </a:moveTo>
                  <a:lnTo>
                    <a:pt x="88488" y="30390"/>
                  </a:lnTo>
                  <a:lnTo>
                    <a:pt x="57204" y="48266"/>
                  </a:lnTo>
                  <a:lnTo>
                    <a:pt x="20558" y="48266"/>
                  </a:lnTo>
                  <a:lnTo>
                    <a:pt x="2681" y="36646"/>
                  </a:lnTo>
                  <a:lnTo>
                    <a:pt x="0" y="22345"/>
                  </a:lnTo>
                  <a:lnTo>
                    <a:pt x="16982" y="0"/>
                  </a:lnTo>
                  <a:lnTo>
                    <a:pt x="33965" y="0"/>
                  </a:lnTo>
                  <a:lnTo>
                    <a:pt x="49160" y="6257"/>
                  </a:lnTo>
                  <a:lnTo>
                    <a:pt x="63461" y="5363"/>
                  </a:lnTo>
                  <a:lnTo>
                    <a:pt x="85806" y="15195"/>
                  </a:lnTo>
                  <a:close/>
                </a:path>
              </a:pathLst>
            </a:custGeom>
            <a:grpFill/>
            <a:ln w="12700" cap="flat">
              <a:solidFill>
                <a:schemeClr val="bg1"/>
              </a:solidFill>
              <a:prstDash val="solid"/>
              <a:miter/>
            </a:ln>
          </p:spPr>
          <p:txBody>
            <a:bodyPr rtlCol="0" anchor="ctr"/>
            <a:lstStyle/>
            <a:p>
              <a:endParaRPr lang="en-AU"/>
            </a:p>
          </p:txBody>
        </p:sp>
        <p:sp>
          <p:nvSpPr>
            <p:cNvPr id="26298" name="Freeform: Shape 26297">
              <a:extLst>
                <a:ext uri="{FF2B5EF4-FFF2-40B4-BE49-F238E27FC236}">
                  <a16:creationId xmlns:a16="http://schemas.microsoft.com/office/drawing/2014/main" id="{0B877C20-3C2C-0DD5-3F5A-40E8BD93622C}"/>
                </a:ext>
              </a:extLst>
            </p:cNvPr>
            <p:cNvSpPr/>
            <p:nvPr/>
          </p:nvSpPr>
          <p:spPr>
            <a:xfrm>
              <a:off x="8075396" y="3202909"/>
              <a:ext cx="236861" cy="134966"/>
            </a:xfrm>
            <a:custGeom>
              <a:avLst/>
              <a:gdLst>
                <a:gd name="connsiteX0" fmla="*/ 228817 w 236861"/>
                <a:gd name="connsiteY0" fmla="*/ 107258 h 134966"/>
                <a:gd name="connsiteX1" fmla="*/ 236862 w 236861"/>
                <a:gd name="connsiteY1" fmla="*/ 120665 h 134966"/>
                <a:gd name="connsiteX2" fmla="*/ 235074 w 236861"/>
                <a:gd name="connsiteY2" fmla="*/ 134966 h 134966"/>
                <a:gd name="connsiteX3" fmla="*/ 199321 w 236861"/>
                <a:gd name="connsiteY3" fmla="*/ 126922 h 134966"/>
                <a:gd name="connsiteX4" fmla="*/ 168038 w 236861"/>
                <a:gd name="connsiteY4" fmla="*/ 125135 h 134966"/>
                <a:gd name="connsiteX5" fmla="*/ 168038 w 236861"/>
                <a:gd name="connsiteY5" fmla="*/ 112621 h 134966"/>
                <a:gd name="connsiteX6" fmla="*/ 134966 w 236861"/>
                <a:gd name="connsiteY6" fmla="*/ 96532 h 134966"/>
                <a:gd name="connsiteX7" fmla="*/ 111727 w 236861"/>
                <a:gd name="connsiteY7" fmla="*/ 94745 h 134966"/>
                <a:gd name="connsiteX8" fmla="*/ 92063 w 236861"/>
                <a:gd name="connsiteY8" fmla="*/ 102789 h 134966"/>
                <a:gd name="connsiteX9" fmla="*/ 67930 w 236861"/>
                <a:gd name="connsiteY9" fmla="*/ 84019 h 134966"/>
                <a:gd name="connsiteX10" fmla="*/ 58098 w 236861"/>
                <a:gd name="connsiteY10" fmla="*/ 84019 h 134966"/>
                <a:gd name="connsiteX11" fmla="*/ 31284 w 236861"/>
                <a:gd name="connsiteY11" fmla="*/ 69718 h 134966"/>
                <a:gd name="connsiteX12" fmla="*/ 0 w 236861"/>
                <a:gd name="connsiteY12" fmla="*/ 51841 h 134966"/>
                <a:gd name="connsiteX13" fmla="*/ 0 w 236861"/>
                <a:gd name="connsiteY13" fmla="*/ 27708 h 134966"/>
                <a:gd name="connsiteX14" fmla="*/ 13407 w 236861"/>
                <a:gd name="connsiteY14" fmla="*/ 9832 h 134966"/>
                <a:gd name="connsiteX15" fmla="*/ 31284 w 236861"/>
                <a:gd name="connsiteY15" fmla="*/ 0 h 134966"/>
                <a:gd name="connsiteX16" fmla="*/ 58098 w 236861"/>
                <a:gd name="connsiteY16" fmla="*/ 19664 h 134966"/>
                <a:gd name="connsiteX17" fmla="*/ 76868 w 236861"/>
                <a:gd name="connsiteY17" fmla="*/ 26815 h 134966"/>
                <a:gd name="connsiteX18" fmla="*/ 89382 w 236861"/>
                <a:gd name="connsiteY18" fmla="*/ 38434 h 134966"/>
                <a:gd name="connsiteX19" fmla="*/ 108152 w 236861"/>
                <a:gd name="connsiteY19" fmla="*/ 39328 h 134966"/>
                <a:gd name="connsiteX20" fmla="*/ 129604 w 236861"/>
                <a:gd name="connsiteY20" fmla="*/ 60780 h 134966"/>
                <a:gd name="connsiteX21" fmla="*/ 142117 w 236861"/>
                <a:gd name="connsiteY21" fmla="*/ 70612 h 134966"/>
                <a:gd name="connsiteX22" fmla="*/ 176082 w 236861"/>
                <a:gd name="connsiteY22" fmla="*/ 83125 h 134966"/>
                <a:gd name="connsiteX23" fmla="*/ 189490 w 236861"/>
                <a:gd name="connsiteY23" fmla="*/ 81337 h 134966"/>
                <a:gd name="connsiteX24" fmla="*/ 211835 w 236861"/>
                <a:gd name="connsiteY24" fmla="*/ 86700 h 134966"/>
                <a:gd name="connsiteX25" fmla="*/ 226136 w 236861"/>
                <a:gd name="connsiteY25" fmla="*/ 86700 h 134966"/>
                <a:gd name="connsiteX26" fmla="*/ 228817 w 236861"/>
                <a:gd name="connsiteY26" fmla="*/ 107258 h 13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6861" h="134966">
                  <a:moveTo>
                    <a:pt x="228817" y="107258"/>
                  </a:moveTo>
                  <a:lnTo>
                    <a:pt x="236862" y="120665"/>
                  </a:lnTo>
                  <a:lnTo>
                    <a:pt x="235074" y="134966"/>
                  </a:lnTo>
                  <a:lnTo>
                    <a:pt x="199321" y="126922"/>
                  </a:lnTo>
                  <a:lnTo>
                    <a:pt x="168038" y="125135"/>
                  </a:lnTo>
                  <a:lnTo>
                    <a:pt x="168038" y="112621"/>
                  </a:lnTo>
                  <a:lnTo>
                    <a:pt x="134966" y="96532"/>
                  </a:lnTo>
                  <a:lnTo>
                    <a:pt x="111727" y="94745"/>
                  </a:lnTo>
                  <a:lnTo>
                    <a:pt x="92063" y="102789"/>
                  </a:lnTo>
                  <a:lnTo>
                    <a:pt x="67930" y="84019"/>
                  </a:lnTo>
                  <a:lnTo>
                    <a:pt x="58098" y="84019"/>
                  </a:lnTo>
                  <a:lnTo>
                    <a:pt x="31284" y="69718"/>
                  </a:lnTo>
                  <a:lnTo>
                    <a:pt x="0" y="51841"/>
                  </a:lnTo>
                  <a:lnTo>
                    <a:pt x="0" y="27708"/>
                  </a:lnTo>
                  <a:lnTo>
                    <a:pt x="13407" y="9832"/>
                  </a:lnTo>
                  <a:lnTo>
                    <a:pt x="31284" y="0"/>
                  </a:lnTo>
                  <a:lnTo>
                    <a:pt x="58098" y="19664"/>
                  </a:lnTo>
                  <a:lnTo>
                    <a:pt x="76868" y="26815"/>
                  </a:lnTo>
                  <a:lnTo>
                    <a:pt x="89382" y="38434"/>
                  </a:lnTo>
                  <a:lnTo>
                    <a:pt x="108152" y="39328"/>
                  </a:lnTo>
                  <a:lnTo>
                    <a:pt x="129604" y="60780"/>
                  </a:lnTo>
                  <a:lnTo>
                    <a:pt x="142117" y="70612"/>
                  </a:lnTo>
                  <a:lnTo>
                    <a:pt x="176082" y="83125"/>
                  </a:lnTo>
                  <a:lnTo>
                    <a:pt x="189490" y="81337"/>
                  </a:lnTo>
                  <a:lnTo>
                    <a:pt x="211835" y="86700"/>
                  </a:lnTo>
                  <a:lnTo>
                    <a:pt x="226136" y="86700"/>
                  </a:lnTo>
                  <a:lnTo>
                    <a:pt x="228817" y="107258"/>
                  </a:lnTo>
                  <a:close/>
                </a:path>
              </a:pathLst>
            </a:custGeom>
            <a:grpFill/>
            <a:ln w="12700" cap="flat">
              <a:solidFill>
                <a:schemeClr val="bg1"/>
              </a:solidFill>
              <a:prstDash val="solid"/>
              <a:miter/>
            </a:ln>
          </p:spPr>
          <p:txBody>
            <a:bodyPr rtlCol="0" anchor="ctr"/>
            <a:lstStyle/>
            <a:p>
              <a:endParaRPr lang="en-AU"/>
            </a:p>
          </p:txBody>
        </p:sp>
        <p:sp>
          <p:nvSpPr>
            <p:cNvPr id="26299" name="Freeform: Shape 26298">
              <a:extLst>
                <a:ext uri="{FF2B5EF4-FFF2-40B4-BE49-F238E27FC236}">
                  <a16:creationId xmlns:a16="http://schemas.microsoft.com/office/drawing/2014/main" id="{8F4CB519-E858-87B4-63F5-93424D400AF2}"/>
                </a:ext>
              </a:extLst>
            </p:cNvPr>
            <p:cNvSpPr/>
            <p:nvPr/>
          </p:nvSpPr>
          <p:spPr>
            <a:xfrm>
              <a:off x="7755410" y="2967477"/>
              <a:ext cx="810692" cy="971937"/>
            </a:xfrm>
            <a:custGeom>
              <a:avLst/>
              <a:gdLst>
                <a:gd name="connsiteX0" fmla="*/ 810693 w 810692"/>
                <a:gd name="connsiteY0" fmla="*/ 308725 h 971937"/>
                <a:gd name="connsiteX1" fmla="*/ 805330 w 810692"/>
                <a:gd name="connsiteY1" fmla="*/ 325707 h 971937"/>
                <a:gd name="connsiteX2" fmla="*/ 805330 w 810692"/>
                <a:gd name="connsiteY2" fmla="*/ 341796 h 971937"/>
                <a:gd name="connsiteX3" fmla="*/ 778515 w 810692"/>
                <a:gd name="connsiteY3" fmla="*/ 342690 h 971937"/>
                <a:gd name="connsiteX4" fmla="*/ 756170 w 810692"/>
                <a:gd name="connsiteY4" fmla="*/ 368611 h 971937"/>
                <a:gd name="connsiteX5" fmla="*/ 763320 w 810692"/>
                <a:gd name="connsiteY5" fmla="*/ 381124 h 971937"/>
                <a:gd name="connsiteX6" fmla="*/ 751701 w 810692"/>
                <a:gd name="connsiteY6" fmla="*/ 404363 h 971937"/>
                <a:gd name="connsiteX7" fmla="*/ 754382 w 810692"/>
                <a:gd name="connsiteY7" fmla="*/ 410620 h 971937"/>
                <a:gd name="connsiteX8" fmla="*/ 746338 w 810692"/>
                <a:gd name="connsiteY8" fmla="*/ 434753 h 971937"/>
                <a:gd name="connsiteX9" fmla="*/ 745444 w 810692"/>
                <a:gd name="connsiteY9" fmla="*/ 450842 h 971937"/>
                <a:gd name="connsiteX10" fmla="*/ 722205 w 810692"/>
                <a:gd name="connsiteY10" fmla="*/ 452630 h 971937"/>
                <a:gd name="connsiteX11" fmla="*/ 723993 w 810692"/>
                <a:gd name="connsiteY11" fmla="*/ 475869 h 971937"/>
                <a:gd name="connsiteX12" fmla="*/ 715948 w 810692"/>
                <a:gd name="connsiteY12" fmla="*/ 490170 h 971937"/>
                <a:gd name="connsiteX13" fmla="*/ 724886 w 810692"/>
                <a:gd name="connsiteY13" fmla="*/ 506259 h 971937"/>
                <a:gd name="connsiteX14" fmla="*/ 711479 w 810692"/>
                <a:gd name="connsiteY14" fmla="*/ 520560 h 971937"/>
                <a:gd name="connsiteX15" fmla="*/ 708798 w 810692"/>
                <a:gd name="connsiteY15" fmla="*/ 508940 h 971937"/>
                <a:gd name="connsiteX16" fmla="*/ 701647 w 810692"/>
                <a:gd name="connsiteY16" fmla="*/ 491957 h 971937"/>
                <a:gd name="connsiteX17" fmla="*/ 695390 w 810692"/>
                <a:gd name="connsiteY17" fmla="*/ 474975 h 971937"/>
                <a:gd name="connsiteX18" fmla="*/ 685558 w 810692"/>
                <a:gd name="connsiteY18" fmla="*/ 459780 h 971937"/>
                <a:gd name="connsiteX19" fmla="*/ 680195 w 810692"/>
                <a:gd name="connsiteY19" fmla="*/ 465143 h 971937"/>
                <a:gd name="connsiteX20" fmla="*/ 681983 w 810692"/>
                <a:gd name="connsiteY20" fmla="*/ 474975 h 971937"/>
                <a:gd name="connsiteX21" fmla="*/ 680195 w 810692"/>
                <a:gd name="connsiteY21" fmla="*/ 483913 h 971937"/>
                <a:gd name="connsiteX22" fmla="*/ 661425 w 810692"/>
                <a:gd name="connsiteY22" fmla="*/ 463355 h 971937"/>
                <a:gd name="connsiteX23" fmla="*/ 662319 w 810692"/>
                <a:gd name="connsiteY23" fmla="*/ 450842 h 971937"/>
                <a:gd name="connsiteX24" fmla="*/ 692709 w 810692"/>
                <a:gd name="connsiteY24" fmla="*/ 421346 h 971937"/>
                <a:gd name="connsiteX25" fmla="*/ 685558 w 810692"/>
                <a:gd name="connsiteY25" fmla="*/ 414195 h 971937"/>
                <a:gd name="connsiteX26" fmla="*/ 662319 w 810692"/>
                <a:gd name="connsiteY26" fmla="*/ 410620 h 971937"/>
                <a:gd name="connsiteX27" fmla="*/ 619416 w 810692"/>
                <a:gd name="connsiteY27" fmla="*/ 407045 h 971937"/>
                <a:gd name="connsiteX28" fmla="*/ 606009 w 810692"/>
                <a:gd name="connsiteY28" fmla="*/ 384699 h 971937"/>
                <a:gd name="connsiteX29" fmla="*/ 600645 w 810692"/>
                <a:gd name="connsiteY29" fmla="*/ 383805 h 971937"/>
                <a:gd name="connsiteX30" fmla="*/ 577406 w 810692"/>
                <a:gd name="connsiteY30" fmla="*/ 370398 h 971937"/>
                <a:gd name="connsiteX31" fmla="*/ 561318 w 810692"/>
                <a:gd name="connsiteY31" fmla="*/ 385593 h 971937"/>
                <a:gd name="connsiteX32" fmla="*/ 588132 w 810692"/>
                <a:gd name="connsiteY32" fmla="*/ 407045 h 971937"/>
                <a:gd name="connsiteX33" fmla="*/ 580088 w 810692"/>
                <a:gd name="connsiteY33" fmla="*/ 414195 h 971937"/>
                <a:gd name="connsiteX34" fmla="*/ 580088 w 810692"/>
                <a:gd name="connsiteY34" fmla="*/ 432965 h 971937"/>
                <a:gd name="connsiteX35" fmla="*/ 586345 w 810692"/>
                <a:gd name="connsiteY35" fmla="*/ 443691 h 971937"/>
                <a:gd name="connsiteX36" fmla="*/ 584557 w 810692"/>
                <a:gd name="connsiteY36" fmla="*/ 465143 h 971937"/>
                <a:gd name="connsiteX37" fmla="*/ 600645 w 810692"/>
                <a:gd name="connsiteY37" fmla="*/ 499108 h 971937"/>
                <a:gd name="connsiteX38" fmla="*/ 605114 w 810692"/>
                <a:gd name="connsiteY38" fmla="*/ 518772 h 971937"/>
                <a:gd name="connsiteX39" fmla="*/ 605114 w 810692"/>
                <a:gd name="connsiteY39" fmla="*/ 518772 h 971937"/>
                <a:gd name="connsiteX40" fmla="*/ 597070 w 810692"/>
                <a:gd name="connsiteY40" fmla="*/ 518772 h 971937"/>
                <a:gd name="connsiteX41" fmla="*/ 580088 w 810692"/>
                <a:gd name="connsiteY41" fmla="*/ 522347 h 971937"/>
                <a:gd name="connsiteX42" fmla="*/ 547016 w 810692"/>
                <a:gd name="connsiteY42" fmla="*/ 540224 h 971937"/>
                <a:gd name="connsiteX43" fmla="*/ 551485 w 810692"/>
                <a:gd name="connsiteY43" fmla="*/ 559888 h 971937"/>
                <a:gd name="connsiteX44" fmla="*/ 544335 w 810692"/>
                <a:gd name="connsiteY44" fmla="*/ 576870 h 971937"/>
                <a:gd name="connsiteX45" fmla="*/ 500538 w 810692"/>
                <a:gd name="connsiteY45" fmla="*/ 601003 h 971937"/>
                <a:gd name="connsiteX46" fmla="*/ 478193 w 810692"/>
                <a:gd name="connsiteY46" fmla="*/ 632287 h 971937"/>
                <a:gd name="connsiteX47" fmla="*/ 465679 w 810692"/>
                <a:gd name="connsiteY47" fmla="*/ 644800 h 971937"/>
                <a:gd name="connsiteX48" fmla="*/ 458529 w 810692"/>
                <a:gd name="connsiteY48" fmla="*/ 659995 h 971937"/>
                <a:gd name="connsiteX49" fmla="*/ 426351 w 810692"/>
                <a:gd name="connsiteY49" fmla="*/ 678765 h 971937"/>
                <a:gd name="connsiteX50" fmla="*/ 424564 w 810692"/>
                <a:gd name="connsiteY50" fmla="*/ 696642 h 971937"/>
                <a:gd name="connsiteX51" fmla="*/ 398643 w 810692"/>
                <a:gd name="connsiteY51" fmla="*/ 704686 h 971937"/>
                <a:gd name="connsiteX52" fmla="*/ 388811 w 810692"/>
                <a:gd name="connsiteY52" fmla="*/ 720775 h 971937"/>
                <a:gd name="connsiteX53" fmla="*/ 375404 w 810692"/>
                <a:gd name="connsiteY53" fmla="*/ 724350 h 971937"/>
                <a:gd name="connsiteX54" fmla="*/ 385235 w 810692"/>
                <a:gd name="connsiteY54" fmla="*/ 792280 h 971937"/>
                <a:gd name="connsiteX55" fmla="*/ 382554 w 810692"/>
                <a:gd name="connsiteY55" fmla="*/ 819989 h 971937"/>
                <a:gd name="connsiteX56" fmla="*/ 375404 w 810692"/>
                <a:gd name="connsiteY56" fmla="*/ 839653 h 971937"/>
                <a:gd name="connsiteX57" fmla="*/ 370040 w 810692"/>
                <a:gd name="connsiteY57" fmla="*/ 862892 h 971937"/>
                <a:gd name="connsiteX58" fmla="*/ 377191 w 810692"/>
                <a:gd name="connsiteY58" fmla="*/ 888813 h 971937"/>
                <a:gd name="connsiteX59" fmla="*/ 368253 w 810692"/>
                <a:gd name="connsiteY59" fmla="*/ 904008 h 971937"/>
                <a:gd name="connsiteX60" fmla="*/ 357527 w 810692"/>
                <a:gd name="connsiteY60" fmla="*/ 913840 h 971937"/>
                <a:gd name="connsiteX61" fmla="*/ 350376 w 810692"/>
                <a:gd name="connsiteY61" fmla="*/ 937079 h 971937"/>
                <a:gd name="connsiteX62" fmla="*/ 328031 w 810692"/>
                <a:gd name="connsiteY62" fmla="*/ 947805 h 971937"/>
                <a:gd name="connsiteX63" fmla="*/ 311942 w 810692"/>
                <a:gd name="connsiteY63" fmla="*/ 971938 h 971937"/>
                <a:gd name="connsiteX64" fmla="*/ 292278 w 810692"/>
                <a:gd name="connsiteY64" fmla="*/ 968362 h 971937"/>
                <a:gd name="connsiteX65" fmla="*/ 264570 w 810692"/>
                <a:gd name="connsiteY65" fmla="*/ 900432 h 971937"/>
                <a:gd name="connsiteX66" fmla="*/ 249375 w 810692"/>
                <a:gd name="connsiteY66" fmla="*/ 873618 h 971937"/>
                <a:gd name="connsiteX67" fmla="*/ 231499 w 810692"/>
                <a:gd name="connsiteY67" fmla="*/ 834290 h 971937"/>
                <a:gd name="connsiteX68" fmla="*/ 209153 w 810692"/>
                <a:gd name="connsiteY68" fmla="*/ 774404 h 971937"/>
                <a:gd name="connsiteX69" fmla="*/ 183233 w 810692"/>
                <a:gd name="connsiteY69" fmla="*/ 728819 h 971937"/>
                <a:gd name="connsiteX70" fmla="*/ 171613 w 810692"/>
                <a:gd name="connsiteY70" fmla="*/ 691279 h 971937"/>
                <a:gd name="connsiteX71" fmla="*/ 151949 w 810692"/>
                <a:gd name="connsiteY71" fmla="*/ 637650 h 971937"/>
                <a:gd name="connsiteX72" fmla="*/ 145692 w 810692"/>
                <a:gd name="connsiteY72" fmla="*/ 599216 h 971937"/>
                <a:gd name="connsiteX73" fmla="*/ 141223 w 810692"/>
                <a:gd name="connsiteY73" fmla="*/ 572401 h 971937"/>
                <a:gd name="connsiteX74" fmla="*/ 134966 w 810692"/>
                <a:gd name="connsiteY74" fmla="*/ 538436 h 971937"/>
                <a:gd name="connsiteX75" fmla="*/ 133179 w 810692"/>
                <a:gd name="connsiteY75" fmla="*/ 508940 h 971937"/>
                <a:gd name="connsiteX76" fmla="*/ 126922 w 810692"/>
                <a:gd name="connsiteY76" fmla="*/ 505365 h 971937"/>
                <a:gd name="connsiteX77" fmla="*/ 117090 w 810692"/>
                <a:gd name="connsiteY77" fmla="*/ 520560 h 971937"/>
                <a:gd name="connsiteX78" fmla="*/ 118878 w 810692"/>
                <a:gd name="connsiteY78" fmla="*/ 543799 h 971937"/>
                <a:gd name="connsiteX79" fmla="*/ 80444 w 810692"/>
                <a:gd name="connsiteY79" fmla="*/ 553631 h 971937"/>
                <a:gd name="connsiteX80" fmla="*/ 61673 w 810692"/>
                <a:gd name="connsiteY80" fmla="*/ 533967 h 971937"/>
                <a:gd name="connsiteX81" fmla="*/ 31284 w 810692"/>
                <a:gd name="connsiteY81" fmla="*/ 507152 h 971937"/>
                <a:gd name="connsiteX82" fmla="*/ 55416 w 810692"/>
                <a:gd name="connsiteY82" fmla="*/ 490170 h 971937"/>
                <a:gd name="connsiteX83" fmla="*/ 31284 w 810692"/>
                <a:gd name="connsiteY83" fmla="*/ 485701 h 971937"/>
                <a:gd name="connsiteX84" fmla="*/ 0 w 810692"/>
                <a:gd name="connsiteY84" fmla="*/ 461568 h 971937"/>
                <a:gd name="connsiteX85" fmla="*/ 18770 w 810692"/>
                <a:gd name="connsiteY85" fmla="*/ 440116 h 971937"/>
                <a:gd name="connsiteX86" fmla="*/ 44691 w 810692"/>
                <a:gd name="connsiteY86" fmla="*/ 442797 h 971937"/>
                <a:gd name="connsiteX87" fmla="*/ 63461 w 810692"/>
                <a:gd name="connsiteY87" fmla="*/ 438328 h 971937"/>
                <a:gd name="connsiteX88" fmla="*/ 76868 w 810692"/>
                <a:gd name="connsiteY88" fmla="*/ 439222 h 971937"/>
                <a:gd name="connsiteX89" fmla="*/ 62567 w 810692"/>
                <a:gd name="connsiteY89" fmla="*/ 393637 h 971937"/>
                <a:gd name="connsiteX90" fmla="*/ 44691 w 810692"/>
                <a:gd name="connsiteY90" fmla="*/ 389168 h 971937"/>
                <a:gd name="connsiteX91" fmla="*/ 42903 w 810692"/>
                <a:gd name="connsiteY91" fmla="*/ 365035 h 971937"/>
                <a:gd name="connsiteX92" fmla="*/ 25027 w 810692"/>
                <a:gd name="connsiteY92" fmla="*/ 359672 h 971937"/>
                <a:gd name="connsiteX93" fmla="*/ 24133 w 810692"/>
                <a:gd name="connsiteY93" fmla="*/ 352522 h 971937"/>
                <a:gd name="connsiteX94" fmla="*/ 44691 w 810692"/>
                <a:gd name="connsiteY94" fmla="*/ 316769 h 971937"/>
                <a:gd name="connsiteX95" fmla="*/ 66142 w 810692"/>
                <a:gd name="connsiteY95" fmla="*/ 323026 h 971937"/>
                <a:gd name="connsiteX96" fmla="*/ 75080 w 810692"/>
                <a:gd name="connsiteY96" fmla="*/ 322132 h 971937"/>
                <a:gd name="connsiteX97" fmla="*/ 94745 w 810692"/>
                <a:gd name="connsiteY97" fmla="*/ 296211 h 971937"/>
                <a:gd name="connsiteX98" fmla="*/ 109940 w 810692"/>
                <a:gd name="connsiteY98" fmla="*/ 281910 h 971937"/>
                <a:gd name="connsiteX99" fmla="*/ 120665 w 810692"/>
                <a:gd name="connsiteY99" fmla="*/ 255990 h 971937"/>
                <a:gd name="connsiteX100" fmla="*/ 128709 w 810692"/>
                <a:gd name="connsiteY100" fmla="*/ 245264 h 971937"/>
                <a:gd name="connsiteX101" fmla="*/ 129604 w 810692"/>
                <a:gd name="connsiteY101" fmla="*/ 232750 h 971937"/>
                <a:gd name="connsiteX102" fmla="*/ 144798 w 810692"/>
                <a:gd name="connsiteY102" fmla="*/ 209511 h 971937"/>
                <a:gd name="connsiteX103" fmla="*/ 139435 w 810692"/>
                <a:gd name="connsiteY103" fmla="*/ 193422 h 971937"/>
                <a:gd name="connsiteX104" fmla="*/ 156418 w 810692"/>
                <a:gd name="connsiteY104" fmla="*/ 175546 h 971937"/>
                <a:gd name="connsiteX105" fmla="*/ 137380 w 810692"/>
                <a:gd name="connsiteY105" fmla="*/ 172060 h 971937"/>
                <a:gd name="connsiteX106" fmla="*/ 133447 w 810692"/>
                <a:gd name="connsiteY106" fmla="*/ 162585 h 971937"/>
                <a:gd name="connsiteX107" fmla="*/ 108062 w 810692"/>
                <a:gd name="connsiteY107" fmla="*/ 154630 h 971937"/>
                <a:gd name="connsiteX108" fmla="*/ 100912 w 810692"/>
                <a:gd name="connsiteY108" fmla="*/ 140329 h 971937"/>
                <a:gd name="connsiteX109" fmla="*/ 99482 w 810692"/>
                <a:gd name="connsiteY109" fmla="*/ 108956 h 971937"/>
                <a:gd name="connsiteX110" fmla="*/ 96622 w 810692"/>
                <a:gd name="connsiteY110" fmla="*/ 95281 h 971937"/>
                <a:gd name="connsiteX111" fmla="*/ 112889 w 810692"/>
                <a:gd name="connsiteY111" fmla="*/ 85896 h 971937"/>
                <a:gd name="connsiteX112" fmla="*/ 117179 w 810692"/>
                <a:gd name="connsiteY112" fmla="*/ 72757 h 971937"/>
                <a:gd name="connsiteX113" fmla="*/ 103683 w 810692"/>
                <a:gd name="connsiteY113" fmla="*/ 63908 h 971937"/>
                <a:gd name="connsiteX114" fmla="*/ 94387 w 810692"/>
                <a:gd name="connsiteY114" fmla="*/ 55327 h 971937"/>
                <a:gd name="connsiteX115" fmla="*/ 82678 w 810692"/>
                <a:gd name="connsiteY115" fmla="*/ 45674 h 971937"/>
                <a:gd name="connsiteX116" fmla="*/ 71594 w 810692"/>
                <a:gd name="connsiteY116" fmla="*/ 47551 h 971937"/>
                <a:gd name="connsiteX117" fmla="*/ 68377 w 810692"/>
                <a:gd name="connsiteY117" fmla="*/ 37630 h 971937"/>
                <a:gd name="connsiteX118" fmla="*/ 78120 w 810692"/>
                <a:gd name="connsiteY118" fmla="*/ 27708 h 971937"/>
                <a:gd name="connsiteX119" fmla="*/ 108062 w 810692"/>
                <a:gd name="connsiteY119" fmla="*/ 14301 h 971937"/>
                <a:gd name="connsiteX120" fmla="*/ 112889 w 810692"/>
                <a:gd name="connsiteY120" fmla="*/ 10011 h 971937"/>
                <a:gd name="connsiteX121" fmla="*/ 136844 w 810692"/>
                <a:gd name="connsiteY121" fmla="*/ 0 h 971937"/>
                <a:gd name="connsiteX122" fmla="*/ 154541 w 810692"/>
                <a:gd name="connsiteY122" fmla="*/ 2324 h 971937"/>
                <a:gd name="connsiteX123" fmla="*/ 175367 w 810692"/>
                <a:gd name="connsiteY123" fmla="*/ 23597 h 971937"/>
                <a:gd name="connsiteX124" fmla="*/ 198785 w 810692"/>
                <a:gd name="connsiteY124" fmla="*/ 34233 h 971937"/>
                <a:gd name="connsiteX125" fmla="*/ 204148 w 810692"/>
                <a:gd name="connsiteY125" fmla="*/ 45942 h 971937"/>
                <a:gd name="connsiteX126" fmla="*/ 224169 w 810692"/>
                <a:gd name="connsiteY126" fmla="*/ 56221 h 971937"/>
                <a:gd name="connsiteX127" fmla="*/ 241241 w 810692"/>
                <a:gd name="connsiteY127" fmla="*/ 49339 h 971937"/>
                <a:gd name="connsiteX128" fmla="*/ 259475 w 810692"/>
                <a:gd name="connsiteY128" fmla="*/ 40222 h 971937"/>
                <a:gd name="connsiteX129" fmla="*/ 279229 w 810692"/>
                <a:gd name="connsiteY129" fmla="*/ 37630 h 971937"/>
                <a:gd name="connsiteX130" fmla="*/ 307116 w 810692"/>
                <a:gd name="connsiteY130" fmla="*/ 45048 h 971937"/>
                <a:gd name="connsiteX131" fmla="*/ 304881 w 810692"/>
                <a:gd name="connsiteY131" fmla="*/ 67036 h 971937"/>
                <a:gd name="connsiteX132" fmla="*/ 288345 w 810692"/>
                <a:gd name="connsiteY132" fmla="*/ 101001 h 971937"/>
                <a:gd name="connsiteX133" fmla="*/ 271453 w 810692"/>
                <a:gd name="connsiteY133" fmla="*/ 109314 h 971937"/>
                <a:gd name="connsiteX134" fmla="*/ 273240 w 810692"/>
                <a:gd name="connsiteY134" fmla="*/ 135235 h 971937"/>
                <a:gd name="connsiteX135" fmla="*/ 286915 w 810692"/>
                <a:gd name="connsiteY135" fmla="*/ 135771 h 971937"/>
                <a:gd name="connsiteX136" fmla="*/ 290848 w 810692"/>
                <a:gd name="connsiteY136" fmla="*/ 161155 h 971937"/>
                <a:gd name="connsiteX137" fmla="*/ 276905 w 810692"/>
                <a:gd name="connsiteY137" fmla="*/ 172060 h 971937"/>
                <a:gd name="connsiteX138" fmla="*/ 266894 w 810692"/>
                <a:gd name="connsiteY138" fmla="*/ 160887 h 971937"/>
                <a:gd name="connsiteX139" fmla="*/ 251163 w 810692"/>
                <a:gd name="connsiteY139" fmla="*/ 164820 h 971937"/>
                <a:gd name="connsiteX140" fmla="*/ 245800 w 810692"/>
                <a:gd name="connsiteY140" fmla="*/ 168395 h 971937"/>
                <a:gd name="connsiteX141" fmla="*/ 261889 w 810692"/>
                <a:gd name="connsiteY141" fmla="*/ 203254 h 971937"/>
                <a:gd name="connsiteX142" fmla="*/ 276189 w 810692"/>
                <a:gd name="connsiteY142" fmla="*/ 205042 h 971937"/>
                <a:gd name="connsiteX143" fmla="*/ 291385 w 810692"/>
                <a:gd name="connsiteY143" fmla="*/ 219343 h 971937"/>
                <a:gd name="connsiteX144" fmla="*/ 299429 w 810692"/>
                <a:gd name="connsiteY144" fmla="*/ 221131 h 971937"/>
                <a:gd name="connsiteX145" fmla="*/ 333394 w 810692"/>
                <a:gd name="connsiteY145" fmla="*/ 245264 h 971937"/>
                <a:gd name="connsiteX146" fmla="*/ 319987 w 810692"/>
                <a:gd name="connsiteY146" fmla="*/ 263140 h 971937"/>
                <a:gd name="connsiteX147" fmla="*/ 319987 w 810692"/>
                <a:gd name="connsiteY147" fmla="*/ 287273 h 971937"/>
                <a:gd name="connsiteX148" fmla="*/ 351270 w 810692"/>
                <a:gd name="connsiteY148" fmla="*/ 305150 h 971937"/>
                <a:gd name="connsiteX149" fmla="*/ 378085 w 810692"/>
                <a:gd name="connsiteY149" fmla="*/ 319451 h 971937"/>
                <a:gd name="connsiteX150" fmla="*/ 387917 w 810692"/>
                <a:gd name="connsiteY150" fmla="*/ 319451 h 971937"/>
                <a:gd name="connsiteX151" fmla="*/ 412050 w 810692"/>
                <a:gd name="connsiteY151" fmla="*/ 338221 h 971937"/>
                <a:gd name="connsiteX152" fmla="*/ 431714 w 810692"/>
                <a:gd name="connsiteY152" fmla="*/ 330176 h 971937"/>
                <a:gd name="connsiteX153" fmla="*/ 454953 w 810692"/>
                <a:gd name="connsiteY153" fmla="*/ 331964 h 971937"/>
                <a:gd name="connsiteX154" fmla="*/ 488025 w 810692"/>
                <a:gd name="connsiteY154" fmla="*/ 348053 h 971937"/>
                <a:gd name="connsiteX155" fmla="*/ 488025 w 810692"/>
                <a:gd name="connsiteY155" fmla="*/ 360566 h 971937"/>
                <a:gd name="connsiteX156" fmla="*/ 519308 w 810692"/>
                <a:gd name="connsiteY156" fmla="*/ 362354 h 971937"/>
                <a:gd name="connsiteX157" fmla="*/ 555061 w 810692"/>
                <a:gd name="connsiteY157" fmla="*/ 370398 h 971937"/>
                <a:gd name="connsiteX158" fmla="*/ 556849 w 810692"/>
                <a:gd name="connsiteY158" fmla="*/ 356097 h 971937"/>
                <a:gd name="connsiteX159" fmla="*/ 548804 w 810692"/>
                <a:gd name="connsiteY159" fmla="*/ 342690 h 971937"/>
                <a:gd name="connsiteX160" fmla="*/ 546123 w 810692"/>
                <a:gd name="connsiteY160" fmla="*/ 322132 h 971937"/>
                <a:gd name="connsiteX161" fmla="*/ 563105 w 810692"/>
                <a:gd name="connsiteY161" fmla="*/ 316769 h 971937"/>
                <a:gd name="connsiteX162" fmla="*/ 576513 w 810692"/>
                <a:gd name="connsiteY162" fmla="*/ 331964 h 971937"/>
                <a:gd name="connsiteX163" fmla="*/ 579194 w 810692"/>
                <a:gd name="connsiteY163" fmla="*/ 346265 h 971937"/>
                <a:gd name="connsiteX164" fmla="*/ 597070 w 810692"/>
                <a:gd name="connsiteY164" fmla="*/ 357885 h 971937"/>
                <a:gd name="connsiteX165" fmla="*/ 633717 w 810692"/>
                <a:gd name="connsiteY165" fmla="*/ 357885 h 971937"/>
                <a:gd name="connsiteX166" fmla="*/ 665000 w 810692"/>
                <a:gd name="connsiteY166" fmla="*/ 340008 h 971937"/>
                <a:gd name="connsiteX167" fmla="*/ 662319 w 810692"/>
                <a:gd name="connsiteY167" fmla="*/ 324814 h 971937"/>
                <a:gd name="connsiteX168" fmla="*/ 673045 w 810692"/>
                <a:gd name="connsiteY168" fmla="*/ 324814 h 971937"/>
                <a:gd name="connsiteX169" fmla="*/ 693603 w 810692"/>
                <a:gd name="connsiteY169" fmla="*/ 296211 h 971937"/>
                <a:gd name="connsiteX170" fmla="*/ 703434 w 810692"/>
                <a:gd name="connsiteY170" fmla="*/ 295317 h 971937"/>
                <a:gd name="connsiteX171" fmla="*/ 720417 w 810692"/>
                <a:gd name="connsiteY171" fmla="*/ 274760 h 971937"/>
                <a:gd name="connsiteX172" fmla="*/ 752594 w 810692"/>
                <a:gd name="connsiteY172" fmla="*/ 282804 h 971937"/>
                <a:gd name="connsiteX173" fmla="*/ 760639 w 810692"/>
                <a:gd name="connsiteY173" fmla="*/ 273866 h 971937"/>
                <a:gd name="connsiteX174" fmla="*/ 782091 w 810692"/>
                <a:gd name="connsiteY174" fmla="*/ 289061 h 971937"/>
                <a:gd name="connsiteX175" fmla="*/ 783878 w 810692"/>
                <a:gd name="connsiteY175" fmla="*/ 300680 h 971937"/>
                <a:gd name="connsiteX176" fmla="*/ 810693 w 810692"/>
                <a:gd name="connsiteY176" fmla="*/ 308725 h 97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810692" h="971937">
                  <a:moveTo>
                    <a:pt x="810693" y="308725"/>
                  </a:moveTo>
                  <a:lnTo>
                    <a:pt x="805330" y="325707"/>
                  </a:lnTo>
                  <a:lnTo>
                    <a:pt x="805330" y="341796"/>
                  </a:lnTo>
                  <a:lnTo>
                    <a:pt x="778515" y="342690"/>
                  </a:lnTo>
                  <a:lnTo>
                    <a:pt x="756170" y="368611"/>
                  </a:lnTo>
                  <a:lnTo>
                    <a:pt x="763320" y="381124"/>
                  </a:lnTo>
                  <a:lnTo>
                    <a:pt x="751701" y="404363"/>
                  </a:lnTo>
                  <a:lnTo>
                    <a:pt x="754382" y="410620"/>
                  </a:lnTo>
                  <a:lnTo>
                    <a:pt x="746338" y="434753"/>
                  </a:lnTo>
                  <a:lnTo>
                    <a:pt x="745444" y="450842"/>
                  </a:lnTo>
                  <a:lnTo>
                    <a:pt x="722205" y="452630"/>
                  </a:lnTo>
                  <a:lnTo>
                    <a:pt x="723993" y="475869"/>
                  </a:lnTo>
                  <a:lnTo>
                    <a:pt x="715948" y="490170"/>
                  </a:lnTo>
                  <a:lnTo>
                    <a:pt x="724886" y="506259"/>
                  </a:lnTo>
                  <a:lnTo>
                    <a:pt x="711479" y="520560"/>
                  </a:lnTo>
                  <a:lnTo>
                    <a:pt x="708798" y="508940"/>
                  </a:lnTo>
                  <a:lnTo>
                    <a:pt x="701647" y="491957"/>
                  </a:lnTo>
                  <a:lnTo>
                    <a:pt x="695390" y="474975"/>
                  </a:lnTo>
                  <a:lnTo>
                    <a:pt x="685558" y="459780"/>
                  </a:lnTo>
                  <a:lnTo>
                    <a:pt x="680195" y="465143"/>
                  </a:lnTo>
                  <a:lnTo>
                    <a:pt x="681983" y="474975"/>
                  </a:lnTo>
                  <a:lnTo>
                    <a:pt x="680195" y="483913"/>
                  </a:lnTo>
                  <a:lnTo>
                    <a:pt x="661425" y="463355"/>
                  </a:lnTo>
                  <a:lnTo>
                    <a:pt x="662319" y="450842"/>
                  </a:lnTo>
                  <a:lnTo>
                    <a:pt x="692709" y="421346"/>
                  </a:lnTo>
                  <a:lnTo>
                    <a:pt x="685558" y="414195"/>
                  </a:lnTo>
                  <a:lnTo>
                    <a:pt x="662319" y="410620"/>
                  </a:lnTo>
                  <a:lnTo>
                    <a:pt x="619416" y="407045"/>
                  </a:lnTo>
                  <a:lnTo>
                    <a:pt x="606009" y="384699"/>
                  </a:lnTo>
                  <a:lnTo>
                    <a:pt x="600645" y="383805"/>
                  </a:lnTo>
                  <a:lnTo>
                    <a:pt x="577406" y="370398"/>
                  </a:lnTo>
                  <a:lnTo>
                    <a:pt x="561318" y="385593"/>
                  </a:lnTo>
                  <a:lnTo>
                    <a:pt x="588132" y="407045"/>
                  </a:lnTo>
                  <a:lnTo>
                    <a:pt x="580088" y="414195"/>
                  </a:lnTo>
                  <a:lnTo>
                    <a:pt x="580088" y="432965"/>
                  </a:lnTo>
                  <a:lnTo>
                    <a:pt x="586345" y="443691"/>
                  </a:lnTo>
                  <a:lnTo>
                    <a:pt x="584557" y="465143"/>
                  </a:lnTo>
                  <a:lnTo>
                    <a:pt x="600645" y="499108"/>
                  </a:lnTo>
                  <a:lnTo>
                    <a:pt x="605114" y="518772"/>
                  </a:lnTo>
                  <a:lnTo>
                    <a:pt x="605114" y="518772"/>
                  </a:lnTo>
                  <a:lnTo>
                    <a:pt x="597070" y="518772"/>
                  </a:lnTo>
                  <a:lnTo>
                    <a:pt x="580088" y="522347"/>
                  </a:lnTo>
                  <a:lnTo>
                    <a:pt x="547016" y="540224"/>
                  </a:lnTo>
                  <a:lnTo>
                    <a:pt x="551485" y="559888"/>
                  </a:lnTo>
                  <a:lnTo>
                    <a:pt x="544335" y="576870"/>
                  </a:lnTo>
                  <a:lnTo>
                    <a:pt x="500538" y="601003"/>
                  </a:lnTo>
                  <a:lnTo>
                    <a:pt x="478193" y="632287"/>
                  </a:lnTo>
                  <a:lnTo>
                    <a:pt x="465679" y="644800"/>
                  </a:lnTo>
                  <a:lnTo>
                    <a:pt x="458529" y="659995"/>
                  </a:lnTo>
                  <a:lnTo>
                    <a:pt x="426351" y="678765"/>
                  </a:lnTo>
                  <a:lnTo>
                    <a:pt x="424564" y="696642"/>
                  </a:lnTo>
                  <a:lnTo>
                    <a:pt x="398643" y="704686"/>
                  </a:lnTo>
                  <a:lnTo>
                    <a:pt x="388811" y="720775"/>
                  </a:lnTo>
                  <a:lnTo>
                    <a:pt x="375404" y="724350"/>
                  </a:lnTo>
                  <a:lnTo>
                    <a:pt x="385235" y="792280"/>
                  </a:lnTo>
                  <a:lnTo>
                    <a:pt x="382554" y="819989"/>
                  </a:lnTo>
                  <a:lnTo>
                    <a:pt x="375404" y="839653"/>
                  </a:lnTo>
                  <a:lnTo>
                    <a:pt x="370040" y="862892"/>
                  </a:lnTo>
                  <a:lnTo>
                    <a:pt x="377191" y="888813"/>
                  </a:lnTo>
                  <a:lnTo>
                    <a:pt x="368253" y="904008"/>
                  </a:lnTo>
                  <a:lnTo>
                    <a:pt x="357527" y="913840"/>
                  </a:lnTo>
                  <a:lnTo>
                    <a:pt x="350376" y="937079"/>
                  </a:lnTo>
                  <a:lnTo>
                    <a:pt x="328031" y="947805"/>
                  </a:lnTo>
                  <a:lnTo>
                    <a:pt x="311942" y="971938"/>
                  </a:lnTo>
                  <a:lnTo>
                    <a:pt x="292278" y="968362"/>
                  </a:lnTo>
                  <a:lnTo>
                    <a:pt x="264570" y="900432"/>
                  </a:lnTo>
                  <a:lnTo>
                    <a:pt x="249375" y="873618"/>
                  </a:lnTo>
                  <a:lnTo>
                    <a:pt x="231499" y="834290"/>
                  </a:lnTo>
                  <a:lnTo>
                    <a:pt x="209153" y="774404"/>
                  </a:lnTo>
                  <a:lnTo>
                    <a:pt x="183233" y="728819"/>
                  </a:lnTo>
                  <a:lnTo>
                    <a:pt x="171613" y="691279"/>
                  </a:lnTo>
                  <a:lnTo>
                    <a:pt x="151949" y="637650"/>
                  </a:lnTo>
                  <a:lnTo>
                    <a:pt x="145692" y="599216"/>
                  </a:lnTo>
                  <a:lnTo>
                    <a:pt x="141223" y="572401"/>
                  </a:lnTo>
                  <a:lnTo>
                    <a:pt x="134966" y="538436"/>
                  </a:lnTo>
                  <a:lnTo>
                    <a:pt x="133179" y="508940"/>
                  </a:lnTo>
                  <a:lnTo>
                    <a:pt x="126922" y="505365"/>
                  </a:lnTo>
                  <a:lnTo>
                    <a:pt x="117090" y="520560"/>
                  </a:lnTo>
                  <a:lnTo>
                    <a:pt x="118878" y="543799"/>
                  </a:lnTo>
                  <a:lnTo>
                    <a:pt x="80444" y="553631"/>
                  </a:lnTo>
                  <a:lnTo>
                    <a:pt x="61673" y="533967"/>
                  </a:lnTo>
                  <a:lnTo>
                    <a:pt x="31284" y="507152"/>
                  </a:lnTo>
                  <a:lnTo>
                    <a:pt x="55416" y="490170"/>
                  </a:lnTo>
                  <a:lnTo>
                    <a:pt x="31284" y="485701"/>
                  </a:lnTo>
                  <a:lnTo>
                    <a:pt x="0" y="461568"/>
                  </a:lnTo>
                  <a:lnTo>
                    <a:pt x="18770" y="440116"/>
                  </a:lnTo>
                  <a:lnTo>
                    <a:pt x="44691" y="442797"/>
                  </a:lnTo>
                  <a:lnTo>
                    <a:pt x="63461" y="438328"/>
                  </a:lnTo>
                  <a:lnTo>
                    <a:pt x="76868" y="439222"/>
                  </a:lnTo>
                  <a:lnTo>
                    <a:pt x="62567" y="393637"/>
                  </a:lnTo>
                  <a:lnTo>
                    <a:pt x="44691" y="389168"/>
                  </a:lnTo>
                  <a:lnTo>
                    <a:pt x="42903" y="365035"/>
                  </a:lnTo>
                  <a:lnTo>
                    <a:pt x="25027" y="359672"/>
                  </a:lnTo>
                  <a:lnTo>
                    <a:pt x="24133" y="352522"/>
                  </a:lnTo>
                  <a:lnTo>
                    <a:pt x="44691" y="316769"/>
                  </a:lnTo>
                  <a:lnTo>
                    <a:pt x="66142" y="323026"/>
                  </a:lnTo>
                  <a:lnTo>
                    <a:pt x="75080" y="322132"/>
                  </a:lnTo>
                  <a:lnTo>
                    <a:pt x="94745" y="296211"/>
                  </a:lnTo>
                  <a:lnTo>
                    <a:pt x="109940" y="281910"/>
                  </a:lnTo>
                  <a:lnTo>
                    <a:pt x="120665" y="255990"/>
                  </a:lnTo>
                  <a:lnTo>
                    <a:pt x="128709" y="245264"/>
                  </a:lnTo>
                  <a:lnTo>
                    <a:pt x="129604" y="232750"/>
                  </a:lnTo>
                  <a:lnTo>
                    <a:pt x="144798" y="209511"/>
                  </a:lnTo>
                  <a:lnTo>
                    <a:pt x="139435" y="193422"/>
                  </a:lnTo>
                  <a:lnTo>
                    <a:pt x="156418" y="175546"/>
                  </a:lnTo>
                  <a:lnTo>
                    <a:pt x="137380" y="172060"/>
                  </a:lnTo>
                  <a:lnTo>
                    <a:pt x="133447" y="162585"/>
                  </a:lnTo>
                  <a:lnTo>
                    <a:pt x="108062" y="154630"/>
                  </a:lnTo>
                  <a:lnTo>
                    <a:pt x="100912" y="140329"/>
                  </a:lnTo>
                  <a:lnTo>
                    <a:pt x="99482" y="108956"/>
                  </a:lnTo>
                  <a:lnTo>
                    <a:pt x="96622" y="95281"/>
                  </a:lnTo>
                  <a:lnTo>
                    <a:pt x="112889" y="85896"/>
                  </a:lnTo>
                  <a:lnTo>
                    <a:pt x="117179" y="72757"/>
                  </a:lnTo>
                  <a:lnTo>
                    <a:pt x="103683" y="63908"/>
                  </a:lnTo>
                  <a:lnTo>
                    <a:pt x="94387" y="55327"/>
                  </a:lnTo>
                  <a:lnTo>
                    <a:pt x="82678" y="45674"/>
                  </a:lnTo>
                  <a:lnTo>
                    <a:pt x="71594" y="47551"/>
                  </a:lnTo>
                  <a:lnTo>
                    <a:pt x="68377" y="37630"/>
                  </a:lnTo>
                  <a:lnTo>
                    <a:pt x="78120" y="27708"/>
                  </a:lnTo>
                  <a:lnTo>
                    <a:pt x="108062" y="14301"/>
                  </a:lnTo>
                  <a:lnTo>
                    <a:pt x="112889" y="10011"/>
                  </a:lnTo>
                  <a:lnTo>
                    <a:pt x="136844" y="0"/>
                  </a:lnTo>
                  <a:lnTo>
                    <a:pt x="154541" y="2324"/>
                  </a:lnTo>
                  <a:lnTo>
                    <a:pt x="175367" y="23597"/>
                  </a:lnTo>
                  <a:lnTo>
                    <a:pt x="198785" y="34233"/>
                  </a:lnTo>
                  <a:lnTo>
                    <a:pt x="204148" y="45942"/>
                  </a:lnTo>
                  <a:lnTo>
                    <a:pt x="224169" y="56221"/>
                  </a:lnTo>
                  <a:lnTo>
                    <a:pt x="241241" y="49339"/>
                  </a:lnTo>
                  <a:lnTo>
                    <a:pt x="259475" y="40222"/>
                  </a:lnTo>
                  <a:lnTo>
                    <a:pt x="279229" y="37630"/>
                  </a:lnTo>
                  <a:lnTo>
                    <a:pt x="307116" y="45048"/>
                  </a:lnTo>
                  <a:lnTo>
                    <a:pt x="304881" y="67036"/>
                  </a:lnTo>
                  <a:lnTo>
                    <a:pt x="288345" y="101001"/>
                  </a:lnTo>
                  <a:lnTo>
                    <a:pt x="271453" y="109314"/>
                  </a:lnTo>
                  <a:lnTo>
                    <a:pt x="273240" y="135235"/>
                  </a:lnTo>
                  <a:lnTo>
                    <a:pt x="286915" y="135771"/>
                  </a:lnTo>
                  <a:lnTo>
                    <a:pt x="290848" y="161155"/>
                  </a:lnTo>
                  <a:lnTo>
                    <a:pt x="276905" y="172060"/>
                  </a:lnTo>
                  <a:lnTo>
                    <a:pt x="266894" y="160887"/>
                  </a:lnTo>
                  <a:lnTo>
                    <a:pt x="251163" y="164820"/>
                  </a:lnTo>
                  <a:lnTo>
                    <a:pt x="245800" y="168395"/>
                  </a:lnTo>
                  <a:lnTo>
                    <a:pt x="261889" y="203254"/>
                  </a:lnTo>
                  <a:lnTo>
                    <a:pt x="276189" y="205042"/>
                  </a:lnTo>
                  <a:lnTo>
                    <a:pt x="291385" y="219343"/>
                  </a:lnTo>
                  <a:lnTo>
                    <a:pt x="299429" y="221131"/>
                  </a:lnTo>
                  <a:lnTo>
                    <a:pt x="333394" y="245264"/>
                  </a:lnTo>
                  <a:lnTo>
                    <a:pt x="319987" y="263140"/>
                  </a:lnTo>
                  <a:lnTo>
                    <a:pt x="319987" y="287273"/>
                  </a:lnTo>
                  <a:lnTo>
                    <a:pt x="351270" y="305150"/>
                  </a:lnTo>
                  <a:lnTo>
                    <a:pt x="378085" y="319451"/>
                  </a:lnTo>
                  <a:lnTo>
                    <a:pt x="387917" y="319451"/>
                  </a:lnTo>
                  <a:lnTo>
                    <a:pt x="412050" y="338221"/>
                  </a:lnTo>
                  <a:lnTo>
                    <a:pt x="431714" y="330176"/>
                  </a:lnTo>
                  <a:lnTo>
                    <a:pt x="454953" y="331964"/>
                  </a:lnTo>
                  <a:lnTo>
                    <a:pt x="488025" y="348053"/>
                  </a:lnTo>
                  <a:lnTo>
                    <a:pt x="488025" y="360566"/>
                  </a:lnTo>
                  <a:lnTo>
                    <a:pt x="519308" y="362354"/>
                  </a:lnTo>
                  <a:lnTo>
                    <a:pt x="555061" y="370398"/>
                  </a:lnTo>
                  <a:lnTo>
                    <a:pt x="556849" y="356097"/>
                  </a:lnTo>
                  <a:lnTo>
                    <a:pt x="548804" y="342690"/>
                  </a:lnTo>
                  <a:lnTo>
                    <a:pt x="546123" y="322132"/>
                  </a:lnTo>
                  <a:lnTo>
                    <a:pt x="563105" y="316769"/>
                  </a:lnTo>
                  <a:lnTo>
                    <a:pt x="576513" y="331964"/>
                  </a:lnTo>
                  <a:lnTo>
                    <a:pt x="579194" y="346265"/>
                  </a:lnTo>
                  <a:lnTo>
                    <a:pt x="597070" y="357885"/>
                  </a:lnTo>
                  <a:lnTo>
                    <a:pt x="633717" y="357885"/>
                  </a:lnTo>
                  <a:lnTo>
                    <a:pt x="665000" y="340008"/>
                  </a:lnTo>
                  <a:lnTo>
                    <a:pt x="662319" y="324814"/>
                  </a:lnTo>
                  <a:lnTo>
                    <a:pt x="673045" y="324814"/>
                  </a:lnTo>
                  <a:lnTo>
                    <a:pt x="693603" y="296211"/>
                  </a:lnTo>
                  <a:lnTo>
                    <a:pt x="703434" y="295317"/>
                  </a:lnTo>
                  <a:lnTo>
                    <a:pt x="720417" y="274760"/>
                  </a:lnTo>
                  <a:lnTo>
                    <a:pt x="752594" y="282804"/>
                  </a:lnTo>
                  <a:lnTo>
                    <a:pt x="760639" y="273866"/>
                  </a:lnTo>
                  <a:lnTo>
                    <a:pt x="782091" y="289061"/>
                  </a:lnTo>
                  <a:lnTo>
                    <a:pt x="783878" y="300680"/>
                  </a:lnTo>
                  <a:lnTo>
                    <a:pt x="810693" y="308725"/>
                  </a:lnTo>
                  <a:close/>
                </a:path>
              </a:pathLst>
            </a:custGeom>
            <a:grpFill/>
            <a:ln w="12700" cap="flat">
              <a:solidFill>
                <a:schemeClr val="bg1"/>
              </a:solidFill>
              <a:prstDash val="solid"/>
              <a:miter/>
            </a:ln>
          </p:spPr>
          <p:txBody>
            <a:bodyPr rtlCol="0" anchor="ctr"/>
            <a:lstStyle/>
            <a:p>
              <a:endParaRPr lang="en-AU"/>
            </a:p>
          </p:txBody>
        </p:sp>
        <p:sp>
          <p:nvSpPr>
            <p:cNvPr id="26300" name="Freeform: Shape 26299">
              <a:extLst>
                <a:ext uri="{FF2B5EF4-FFF2-40B4-BE49-F238E27FC236}">
                  <a16:creationId xmlns:a16="http://schemas.microsoft.com/office/drawing/2014/main" id="{82146AA2-BF34-8022-F4E1-EEFBB354FA1C}"/>
                </a:ext>
              </a:extLst>
            </p:cNvPr>
            <p:cNvSpPr/>
            <p:nvPr/>
          </p:nvSpPr>
          <p:spPr>
            <a:xfrm>
              <a:off x="8451694" y="3269946"/>
              <a:ext cx="270826" cy="599751"/>
            </a:xfrm>
            <a:custGeom>
              <a:avLst/>
              <a:gdLst>
                <a:gd name="connsiteX0" fmla="*/ 270827 w 270826"/>
                <a:gd name="connsiteY0" fmla="*/ 235074 h 599751"/>
                <a:gd name="connsiteX1" fmla="*/ 255632 w 270826"/>
                <a:gd name="connsiteY1" fmla="*/ 243119 h 599751"/>
                <a:gd name="connsiteX2" fmla="*/ 249375 w 270826"/>
                <a:gd name="connsiteY2" fmla="*/ 254738 h 599751"/>
                <a:gd name="connsiteX3" fmla="*/ 238650 w 270826"/>
                <a:gd name="connsiteY3" fmla="*/ 261889 h 599751"/>
                <a:gd name="connsiteX4" fmla="*/ 231499 w 270826"/>
                <a:gd name="connsiteY4" fmla="*/ 271721 h 599751"/>
                <a:gd name="connsiteX5" fmla="*/ 222561 w 270826"/>
                <a:gd name="connsiteY5" fmla="*/ 270827 h 599751"/>
                <a:gd name="connsiteX6" fmla="*/ 213623 w 270826"/>
                <a:gd name="connsiteY6" fmla="*/ 277977 h 599751"/>
                <a:gd name="connsiteX7" fmla="*/ 205578 w 270826"/>
                <a:gd name="connsiteY7" fmla="*/ 277977 h 599751"/>
                <a:gd name="connsiteX8" fmla="*/ 202003 w 270826"/>
                <a:gd name="connsiteY8" fmla="*/ 290491 h 599751"/>
                <a:gd name="connsiteX9" fmla="*/ 179658 w 270826"/>
                <a:gd name="connsiteY9" fmla="*/ 289597 h 599751"/>
                <a:gd name="connsiteX10" fmla="*/ 177870 w 270826"/>
                <a:gd name="connsiteY10" fmla="*/ 328925 h 599751"/>
                <a:gd name="connsiteX11" fmla="*/ 164463 w 270826"/>
                <a:gd name="connsiteY11" fmla="*/ 331606 h 599751"/>
                <a:gd name="connsiteX12" fmla="*/ 170720 w 270826"/>
                <a:gd name="connsiteY12" fmla="*/ 344120 h 599751"/>
                <a:gd name="connsiteX13" fmla="*/ 178764 w 270826"/>
                <a:gd name="connsiteY13" fmla="*/ 352164 h 599751"/>
                <a:gd name="connsiteX14" fmla="*/ 181445 w 270826"/>
                <a:gd name="connsiteY14" fmla="*/ 363784 h 599751"/>
                <a:gd name="connsiteX15" fmla="*/ 206472 w 270826"/>
                <a:gd name="connsiteY15" fmla="*/ 387023 h 599751"/>
                <a:gd name="connsiteX16" fmla="*/ 208260 w 270826"/>
                <a:gd name="connsiteY16" fmla="*/ 396855 h 599751"/>
                <a:gd name="connsiteX17" fmla="*/ 218092 w 270826"/>
                <a:gd name="connsiteY17" fmla="*/ 406687 h 599751"/>
                <a:gd name="connsiteX18" fmla="*/ 210047 w 270826"/>
                <a:gd name="connsiteY18" fmla="*/ 418307 h 599751"/>
                <a:gd name="connsiteX19" fmla="*/ 210941 w 270826"/>
                <a:gd name="connsiteY19" fmla="*/ 437077 h 599751"/>
                <a:gd name="connsiteX20" fmla="*/ 206472 w 270826"/>
                <a:gd name="connsiteY20" fmla="*/ 443334 h 599751"/>
                <a:gd name="connsiteX21" fmla="*/ 227030 w 270826"/>
                <a:gd name="connsiteY21" fmla="*/ 473724 h 599751"/>
                <a:gd name="connsiteX22" fmla="*/ 239543 w 270826"/>
                <a:gd name="connsiteY22" fmla="*/ 496963 h 599751"/>
                <a:gd name="connsiteX23" fmla="*/ 234180 w 270826"/>
                <a:gd name="connsiteY23" fmla="*/ 515733 h 599751"/>
                <a:gd name="connsiteX24" fmla="*/ 249375 w 270826"/>
                <a:gd name="connsiteY24" fmla="*/ 547017 h 599751"/>
                <a:gd name="connsiteX25" fmla="*/ 244906 w 270826"/>
                <a:gd name="connsiteY25" fmla="*/ 564893 h 599751"/>
                <a:gd name="connsiteX26" fmla="*/ 227030 w 270826"/>
                <a:gd name="connsiteY26" fmla="*/ 599752 h 599751"/>
                <a:gd name="connsiteX27" fmla="*/ 226136 w 270826"/>
                <a:gd name="connsiteY27" fmla="*/ 592602 h 599751"/>
                <a:gd name="connsiteX28" fmla="*/ 229711 w 270826"/>
                <a:gd name="connsiteY28" fmla="*/ 567575 h 599751"/>
                <a:gd name="connsiteX29" fmla="*/ 217198 w 270826"/>
                <a:gd name="connsiteY29" fmla="*/ 508583 h 599751"/>
                <a:gd name="connsiteX30" fmla="*/ 185914 w 270826"/>
                <a:gd name="connsiteY30" fmla="*/ 442440 h 599751"/>
                <a:gd name="connsiteX31" fmla="*/ 188596 w 270826"/>
                <a:gd name="connsiteY31" fmla="*/ 431714 h 599751"/>
                <a:gd name="connsiteX32" fmla="*/ 159100 w 270826"/>
                <a:gd name="connsiteY32" fmla="*/ 372722 h 599751"/>
                <a:gd name="connsiteX33" fmla="*/ 148374 w 270826"/>
                <a:gd name="connsiteY33" fmla="*/ 403112 h 599751"/>
                <a:gd name="connsiteX34" fmla="*/ 123347 w 270826"/>
                <a:gd name="connsiteY34" fmla="*/ 412944 h 599751"/>
                <a:gd name="connsiteX35" fmla="*/ 113515 w 270826"/>
                <a:gd name="connsiteY35" fmla="*/ 425457 h 599751"/>
                <a:gd name="connsiteX36" fmla="*/ 100108 w 270826"/>
                <a:gd name="connsiteY36" fmla="*/ 415625 h 599751"/>
                <a:gd name="connsiteX37" fmla="*/ 85807 w 270826"/>
                <a:gd name="connsiteY37" fmla="*/ 412944 h 599751"/>
                <a:gd name="connsiteX38" fmla="*/ 85807 w 270826"/>
                <a:gd name="connsiteY38" fmla="*/ 361996 h 599751"/>
                <a:gd name="connsiteX39" fmla="*/ 49160 w 270826"/>
                <a:gd name="connsiteY39" fmla="*/ 286916 h 599751"/>
                <a:gd name="connsiteX40" fmla="*/ 35753 w 270826"/>
                <a:gd name="connsiteY40" fmla="*/ 286916 h 599751"/>
                <a:gd name="connsiteX41" fmla="*/ 2681 w 270826"/>
                <a:gd name="connsiteY41" fmla="*/ 246694 h 599751"/>
                <a:gd name="connsiteX42" fmla="*/ 0 w 270826"/>
                <a:gd name="connsiteY42" fmla="*/ 238649 h 599751"/>
                <a:gd name="connsiteX43" fmla="*/ 15195 w 270826"/>
                <a:gd name="connsiteY43" fmla="*/ 234180 h 599751"/>
                <a:gd name="connsiteX44" fmla="*/ 15195 w 270826"/>
                <a:gd name="connsiteY44" fmla="*/ 218092 h 599751"/>
                <a:gd name="connsiteX45" fmla="*/ 28602 w 270826"/>
                <a:gd name="connsiteY45" fmla="*/ 203791 h 599751"/>
                <a:gd name="connsiteX46" fmla="*/ 19664 w 270826"/>
                <a:gd name="connsiteY46" fmla="*/ 187702 h 599751"/>
                <a:gd name="connsiteX47" fmla="*/ 27709 w 270826"/>
                <a:gd name="connsiteY47" fmla="*/ 173401 h 599751"/>
                <a:gd name="connsiteX48" fmla="*/ 25921 w 270826"/>
                <a:gd name="connsiteY48" fmla="*/ 150161 h 599751"/>
                <a:gd name="connsiteX49" fmla="*/ 49160 w 270826"/>
                <a:gd name="connsiteY49" fmla="*/ 148374 h 599751"/>
                <a:gd name="connsiteX50" fmla="*/ 50054 w 270826"/>
                <a:gd name="connsiteY50" fmla="*/ 132285 h 599751"/>
                <a:gd name="connsiteX51" fmla="*/ 58098 w 270826"/>
                <a:gd name="connsiteY51" fmla="*/ 108152 h 599751"/>
                <a:gd name="connsiteX52" fmla="*/ 55417 w 270826"/>
                <a:gd name="connsiteY52" fmla="*/ 101895 h 599751"/>
                <a:gd name="connsiteX53" fmla="*/ 67036 w 270826"/>
                <a:gd name="connsiteY53" fmla="*/ 78656 h 599751"/>
                <a:gd name="connsiteX54" fmla="*/ 59886 w 270826"/>
                <a:gd name="connsiteY54" fmla="*/ 66142 h 599751"/>
                <a:gd name="connsiteX55" fmla="*/ 82231 w 270826"/>
                <a:gd name="connsiteY55" fmla="*/ 40222 h 599751"/>
                <a:gd name="connsiteX56" fmla="*/ 109046 w 270826"/>
                <a:gd name="connsiteY56" fmla="*/ 39328 h 599751"/>
                <a:gd name="connsiteX57" fmla="*/ 109046 w 270826"/>
                <a:gd name="connsiteY57" fmla="*/ 23239 h 599751"/>
                <a:gd name="connsiteX58" fmla="*/ 114409 w 270826"/>
                <a:gd name="connsiteY58" fmla="*/ 6257 h 599751"/>
                <a:gd name="connsiteX59" fmla="*/ 125135 w 270826"/>
                <a:gd name="connsiteY59" fmla="*/ 0 h 599751"/>
                <a:gd name="connsiteX60" fmla="*/ 146586 w 270826"/>
                <a:gd name="connsiteY60" fmla="*/ 21452 h 599751"/>
                <a:gd name="connsiteX61" fmla="*/ 168038 w 270826"/>
                <a:gd name="connsiteY61" fmla="*/ 72399 h 599751"/>
                <a:gd name="connsiteX62" fmla="*/ 165356 w 270826"/>
                <a:gd name="connsiteY62" fmla="*/ 87594 h 599751"/>
                <a:gd name="connsiteX63" fmla="*/ 143905 w 270826"/>
                <a:gd name="connsiteY63" fmla="*/ 120665 h 599751"/>
                <a:gd name="connsiteX64" fmla="*/ 144799 w 270826"/>
                <a:gd name="connsiteY64" fmla="*/ 134966 h 599751"/>
                <a:gd name="connsiteX65" fmla="*/ 147480 w 270826"/>
                <a:gd name="connsiteY65" fmla="*/ 151055 h 599751"/>
                <a:gd name="connsiteX66" fmla="*/ 176976 w 270826"/>
                <a:gd name="connsiteY66" fmla="*/ 142117 h 599751"/>
                <a:gd name="connsiteX67" fmla="*/ 183233 w 270826"/>
                <a:gd name="connsiteY67" fmla="*/ 153737 h 599751"/>
                <a:gd name="connsiteX68" fmla="*/ 185020 w 270826"/>
                <a:gd name="connsiteY68" fmla="*/ 168038 h 599751"/>
                <a:gd name="connsiteX69" fmla="*/ 201109 w 270826"/>
                <a:gd name="connsiteY69" fmla="*/ 182339 h 599751"/>
                <a:gd name="connsiteX70" fmla="*/ 201109 w 270826"/>
                <a:gd name="connsiteY70" fmla="*/ 207366 h 599751"/>
                <a:gd name="connsiteX71" fmla="*/ 227924 w 270826"/>
                <a:gd name="connsiteY71" fmla="*/ 214516 h 599751"/>
                <a:gd name="connsiteX72" fmla="*/ 235074 w 270826"/>
                <a:gd name="connsiteY72" fmla="*/ 230605 h 599751"/>
                <a:gd name="connsiteX73" fmla="*/ 244012 w 270826"/>
                <a:gd name="connsiteY73" fmla="*/ 227924 h 599751"/>
                <a:gd name="connsiteX74" fmla="*/ 252950 w 270826"/>
                <a:gd name="connsiteY74" fmla="*/ 220773 h 599751"/>
                <a:gd name="connsiteX75" fmla="*/ 270827 w 270826"/>
                <a:gd name="connsiteY75" fmla="*/ 235074 h 599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70826" h="599751">
                  <a:moveTo>
                    <a:pt x="270827" y="235074"/>
                  </a:moveTo>
                  <a:lnTo>
                    <a:pt x="255632" y="243119"/>
                  </a:lnTo>
                  <a:lnTo>
                    <a:pt x="249375" y="254738"/>
                  </a:lnTo>
                  <a:lnTo>
                    <a:pt x="238650" y="261889"/>
                  </a:lnTo>
                  <a:lnTo>
                    <a:pt x="231499" y="271721"/>
                  </a:lnTo>
                  <a:lnTo>
                    <a:pt x="222561" y="270827"/>
                  </a:lnTo>
                  <a:lnTo>
                    <a:pt x="213623" y="277977"/>
                  </a:lnTo>
                  <a:lnTo>
                    <a:pt x="205578" y="277977"/>
                  </a:lnTo>
                  <a:lnTo>
                    <a:pt x="202003" y="290491"/>
                  </a:lnTo>
                  <a:lnTo>
                    <a:pt x="179658" y="289597"/>
                  </a:lnTo>
                  <a:lnTo>
                    <a:pt x="177870" y="328925"/>
                  </a:lnTo>
                  <a:lnTo>
                    <a:pt x="164463" y="331606"/>
                  </a:lnTo>
                  <a:lnTo>
                    <a:pt x="170720" y="344120"/>
                  </a:lnTo>
                  <a:lnTo>
                    <a:pt x="178764" y="352164"/>
                  </a:lnTo>
                  <a:lnTo>
                    <a:pt x="181445" y="363784"/>
                  </a:lnTo>
                  <a:lnTo>
                    <a:pt x="206472" y="387023"/>
                  </a:lnTo>
                  <a:lnTo>
                    <a:pt x="208260" y="396855"/>
                  </a:lnTo>
                  <a:lnTo>
                    <a:pt x="218092" y="406687"/>
                  </a:lnTo>
                  <a:lnTo>
                    <a:pt x="210047" y="418307"/>
                  </a:lnTo>
                  <a:lnTo>
                    <a:pt x="210941" y="437077"/>
                  </a:lnTo>
                  <a:lnTo>
                    <a:pt x="206472" y="443334"/>
                  </a:lnTo>
                  <a:lnTo>
                    <a:pt x="227030" y="473724"/>
                  </a:lnTo>
                  <a:lnTo>
                    <a:pt x="239543" y="496963"/>
                  </a:lnTo>
                  <a:lnTo>
                    <a:pt x="234180" y="515733"/>
                  </a:lnTo>
                  <a:lnTo>
                    <a:pt x="249375" y="547017"/>
                  </a:lnTo>
                  <a:lnTo>
                    <a:pt x="244906" y="564893"/>
                  </a:lnTo>
                  <a:lnTo>
                    <a:pt x="227030" y="599752"/>
                  </a:lnTo>
                  <a:lnTo>
                    <a:pt x="226136" y="592602"/>
                  </a:lnTo>
                  <a:lnTo>
                    <a:pt x="229711" y="567575"/>
                  </a:lnTo>
                  <a:lnTo>
                    <a:pt x="217198" y="508583"/>
                  </a:lnTo>
                  <a:lnTo>
                    <a:pt x="185914" y="442440"/>
                  </a:lnTo>
                  <a:lnTo>
                    <a:pt x="188596" y="431714"/>
                  </a:lnTo>
                  <a:lnTo>
                    <a:pt x="159100" y="372722"/>
                  </a:lnTo>
                  <a:lnTo>
                    <a:pt x="148374" y="403112"/>
                  </a:lnTo>
                  <a:lnTo>
                    <a:pt x="123347" y="412944"/>
                  </a:lnTo>
                  <a:lnTo>
                    <a:pt x="113515" y="425457"/>
                  </a:lnTo>
                  <a:lnTo>
                    <a:pt x="100108" y="415625"/>
                  </a:lnTo>
                  <a:lnTo>
                    <a:pt x="85807" y="412944"/>
                  </a:lnTo>
                  <a:lnTo>
                    <a:pt x="85807" y="361996"/>
                  </a:lnTo>
                  <a:lnTo>
                    <a:pt x="49160" y="286916"/>
                  </a:lnTo>
                  <a:lnTo>
                    <a:pt x="35753" y="286916"/>
                  </a:lnTo>
                  <a:lnTo>
                    <a:pt x="2681" y="246694"/>
                  </a:lnTo>
                  <a:lnTo>
                    <a:pt x="0" y="238649"/>
                  </a:lnTo>
                  <a:lnTo>
                    <a:pt x="15195" y="234180"/>
                  </a:lnTo>
                  <a:lnTo>
                    <a:pt x="15195" y="218092"/>
                  </a:lnTo>
                  <a:lnTo>
                    <a:pt x="28602" y="203791"/>
                  </a:lnTo>
                  <a:lnTo>
                    <a:pt x="19664" y="187702"/>
                  </a:lnTo>
                  <a:lnTo>
                    <a:pt x="27709" y="173401"/>
                  </a:lnTo>
                  <a:lnTo>
                    <a:pt x="25921" y="150161"/>
                  </a:lnTo>
                  <a:lnTo>
                    <a:pt x="49160" y="148374"/>
                  </a:lnTo>
                  <a:lnTo>
                    <a:pt x="50054" y="132285"/>
                  </a:lnTo>
                  <a:lnTo>
                    <a:pt x="58098" y="108152"/>
                  </a:lnTo>
                  <a:lnTo>
                    <a:pt x="55417" y="101895"/>
                  </a:lnTo>
                  <a:lnTo>
                    <a:pt x="67036" y="78656"/>
                  </a:lnTo>
                  <a:lnTo>
                    <a:pt x="59886" y="66142"/>
                  </a:lnTo>
                  <a:lnTo>
                    <a:pt x="82231" y="40222"/>
                  </a:lnTo>
                  <a:lnTo>
                    <a:pt x="109046" y="39328"/>
                  </a:lnTo>
                  <a:lnTo>
                    <a:pt x="109046" y="23239"/>
                  </a:lnTo>
                  <a:lnTo>
                    <a:pt x="114409" y="6257"/>
                  </a:lnTo>
                  <a:lnTo>
                    <a:pt x="125135" y="0"/>
                  </a:lnTo>
                  <a:lnTo>
                    <a:pt x="146586" y="21452"/>
                  </a:lnTo>
                  <a:lnTo>
                    <a:pt x="168038" y="72399"/>
                  </a:lnTo>
                  <a:lnTo>
                    <a:pt x="165356" y="87594"/>
                  </a:lnTo>
                  <a:lnTo>
                    <a:pt x="143905" y="120665"/>
                  </a:lnTo>
                  <a:lnTo>
                    <a:pt x="144799" y="134966"/>
                  </a:lnTo>
                  <a:lnTo>
                    <a:pt x="147480" y="151055"/>
                  </a:lnTo>
                  <a:lnTo>
                    <a:pt x="176976" y="142117"/>
                  </a:lnTo>
                  <a:lnTo>
                    <a:pt x="183233" y="153737"/>
                  </a:lnTo>
                  <a:lnTo>
                    <a:pt x="185020" y="168038"/>
                  </a:lnTo>
                  <a:lnTo>
                    <a:pt x="201109" y="182339"/>
                  </a:lnTo>
                  <a:lnTo>
                    <a:pt x="201109" y="207366"/>
                  </a:lnTo>
                  <a:lnTo>
                    <a:pt x="227924" y="214516"/>
                  </a:lnTo>
                  <a:lnTo>
                    <a:pt x="235074" y="230605"/>
                  </a:lnTo>
                  <a:lnTo>
                    <a:pt x="244012" y="227924"/>
                  </a:lnTo>
                  <a:lnTo>
                    <a:pt x="252950" y="220773"/>
                  </a:lnTo>
                  <a:lnTo>
                    <a:pt x="270827" y="235074"/>
                  </a:lnTo>
                  <a:close/>
                </a:path>
              </a:pathLst>
            </a:custGeom>
            <a:grpFill/>
            <a:ln w="12700" cap="flat">
              <a:solidFill>
                <a:schemeClr val="bg1"/>
              </a:solidFill>
              <a:prstDash val="solid"/>
              <a:miter/>
            </a:ln>
          </p:spPr>
          <p:txBody>
            <a:bodyPr rtlCol="0" anchor="ctr"/>
            <a:lstStyle/>
            <a:p>
              <a:endParaRPr lang="en-AU"/>
            </a:p>
          </p:txBody>
        </p:sp>
        <p:sp>
          <p:nvSpPr>
            <p:cNvPr id="26301" name="Freeform: Shape 26300">
              <a:extLst>
                <a:ext uri="{FF2B5EF4-FFF2-40B4-BE49-F238E27FC236}">
                  <a16:creationId xmlns:a16="http://schemas.microsoft.com/office/drawing/2014/main" id="{823A13BF-59F3-AE2D-BBAB-69AB1068B7DD}"/>
                </a:ext>
              </a:extLst>
            </p:cNvPr>
            <p:cNvSpPr/>
            <p:nvPr/>
          </p:nvSpPr>
          <p:spPr>
            <a:xfrm>
              <a:off x="7691055" y="2777452"/>
              <a:ext cx="269933" cy="128709"/>
            </a:xfrm>
            <a:custGeom>
              <a:avLst/>
              <a:gdLst>
                <a:gd name="connsiteX0" fmla="*/ 269933 w 269933"/>
                <a:gd name="connsiteY0" fmla="*/ 29496 h 128709"/>
                <a:gd name="connsiteX1" fmla="*/ 265464 w 269933"/>
                <a:gd name="connsiteY1" fmla="*/ 45585 h 128709"/>
                <a:gd name="connsiteX2" fmla="*/ 247588 w 269933"/>
                <a:gd name="connsiteY2" fmla="*/ 50948 h 128709"/>
                <a:gd name="connsiteX3" fmla="*/ 231499 w 269933"/>
                <a:gd name="connsiteY3" fmla="*/ 65249 h 128709"/>
                <a:gd name="connsiteX4" fmla="*/ 197534 w 269933"/>
                <a:gd name="connsiteY4" fmla="*/ 72399 h 128709"/>
                <a:gd name="connsiteX5" fmla="*/ 181445 w 269933"/>
                <a:gd name="connsiteY5" fmla="*/ 96532 h 128709"/>
                <a:gd name="connsiteX6" fmla="*/ 172507 w 269933"/>
                <a:gd name="connsiteY6" fmla="*/ 89382 h 128709"/>
                <a:gd name="connsiteX7" fmla="*/ 155524 w 269933"/>
                <a:gd name="connsiteY7" fmla="*/ 90276 h 128709"/>
                <a:gd name="connsiteX8" fmla="*/ 150161 w 269933"/>
                <a:gd name="connsiteY8" fmla="*/ 101001 h 128709"/>
                <a:gd name="connsiteX9" fmla="*/ 132285 w 269933"/>
                <a:gd name="connsiteY9" fmla="*/ 105471 h 128709"/>
                <a:gd name="connsiteX10" fmla="*/ 127816 w 269933"/>
                <a:gd name="connsiteY10" fmla="*/ 128710 h 128709"/>
                <a:gd name="connsiteX11" fmla="*/ 79549 w 269933"/>
                <a:gd name="connsiteY11" fmla="*/ 128710 h 128709"/>
                <a:gd name="connsiteX12" fmla="*/ 61673 w 269933"/>
                <a:gd name="connsiteY12" fmla="*/ 119772 h 128709"/>
                <a:gd name="connsiteX13" fmla="*/ 50948 w 269933"/>
                <a:gd name="connsiteY13" fmla="*/ 126922 h 128709"/>
                <a:gd name="connsiteX14" fmla="*/ 44691 w 269933"/>
                <a:gd name="connsiteY14" fmla="*/ 120665 h 128709"/>
                <a:gd name="connsiteX15" fmla="*/ 10726 w 269933"/>
                <a:gd name="connsiteY15" fmla="*/ 121559 h 128709"/>
                <a:gd name="connsiteX16" fmla="*/ 0 w 269933"/>
                <a:gd name="connsiteY16" fmla="*/ 113515 h 128709"/>
                <a:gd name="connsiteX17" fmla="*/ 10726 w 269933"/>
                <a:gd name="connsiteY17" fmla="*/ 103683 h 128709"/>
                <a:gd name="connsiteX18" fmla="*/ 34859 w 269933"/>
                <a:gd name="connsiteY18" fmla="*/ 101895 h 128709"/>
                <a:gd name="connsiteX19" fmla="*/ 50948 w 269933"/>
                <a:gd name="connsiteY19" fmla="*/ 100108 h 128709"/>
                <a:gd name="connsiteX20" fmla="*/ 61673 w 269933"/>
                <a:gd name="connsiteY20" fmla="*/ 99214 h 128709"/>
                <a:gd name="connsiteX21" fmla="*/ 75080 w 269933"/>
                <a:gd name="connsiteY21" fmla="*/ 87594 h 128709"/>
                <a:gd name="connsiteX22" fmla="*/ 92957 w 269933"/>
                <a:gd name="connsiteY22" fmla="*/ 82231 h 128709"/>
                <a:gd name="connsiteX23" fmla="*/ 74187 w 269933"/>
                <a:gd name="connsiteY23" fmla="*/ 74187 h 128709"/>
                <a:gd name="connsiteX24" fmla="*/ 52735 w 269933"/>
                <a:gd name="connsiteY24" fmla="*/ 56311 h 128709"/>
                <a:gd name="connsiteX25" fmla="*/ 46479 w 269933"/>
                <a:gd name="connsiteY25" fmla="*/ 68824 h 128709"/>
                <a:gd name="connsiteX26" fmla="*/ 16982 w 269933"/>
                <a:gd name="connsiteY26" fmla="*/ 56311 h 128709"/>
                <a:gd name="connsiteX27" fmla="*/ 32177 w 269933"/>
                <a:gd name="connsiteY27" fmla="*/ 39328 h 128709"/>
                <a:gd name="connsiteX28" fmla="*/ 34859 w 269933"/>
                <a:gd name="connsiteY28" fmla="*/ 33071 h 128709"/>
                <a:gd name="connsiteX29" fmla="*/ 25920 w 269933"/>
                <a:gd name="connsiteY29" fmla="*/ 31284 h 128709"/>
                <a:gd name="connsiteX30" fmla="*/ 26815 w 269933"/>
                <a:gd name="connsiteY30" fmla="*/ 20558 h 128709"/>
                <a:gd name="connsiteX31" fmla="*/ 33071 w 269933"/>
                <a:gd name="connsiteY31" fmla="*/ 15195 h 128709"/>
                <a:gd name="connsiteX32" fmla="*/ 51841 w 269933"/>
                <a:gd name="connsiteY32" fmla="*/ 15195 h 128709"/>
                <a:gd name="connsiteX33" fmla="*/ 75080 w 269933"/>
                <a:gd name="connsiteY33" fmla="*/ 25027 h 128709"/>
                <a:gd name="connsiteX34" fmla="*/ 91170 w 269933"/>
                <a:gd name="connsiteY34" fmla="*/ 24133 h 128709"/>
                <a:gd name="connsiteX35" fmla="*/ 87594 w 269933"/>
                <a:gd name="connsiteY35" fmla="*/ 4469 h 128709"/>
                <a:gd name="connsiteX36" fmla="*/ 107258 w 269933"/>
                <a:gd name="connsiteY36" fmla="*/ 0 h 128709"/>
                <a:gd name="connsiteX37" fmla="*/ 138542 w 269933"/>
                <a:gd name="connsiteY37" fmla="*/ 13407 h 128709"/>
                <a:gd name="connsiteX38" fmla="*/ 148374 w 269933"/>
                <a:gd name="connsiteY38" fmla="*/ 7151 h 128709"/>
                <a:gd name="connsiteX39" fmla="*/ 198428 w 269933"/>
                <a:gd name="connsiteY39" fmla="*/ 8938 h 128709"/>
                <a:gd name="connsiteX40" fmla="*/ 229711 w 269933"/>
                <a:gd name="connsiteY40" fmla="*/ 13407 h 128709"/>
                <a:gd name="connsiteX41" fmla="*/ 269933 w 269933"/>
                <a:gd name="connsiteY41" fmla="*/ 29496 h 12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69933" h="128709">
                  <a:moveTo>
                    <a:pt x="269933" y="29496"/>
                  </a:moveTo>
                  <a:lnTo>
                    <a:pt x="265464" y="45585"/>
                  </a:lnTo>
                  <a:lnTo>
                    <a:pt x="247588" y="50948"/>
                  </a:lnTo>
                  <a:lnTo>
                    <a:pt x="231499" y="65249"/>
                  </a:lnTo>
                  <a:lnTo>
                    <a:pt x="197534" y="72399"/>
                  </a:lnTo>
                  <a:lnTo>
                    <a:pt x="181445" y="96532"/>
                  </a:lnTo>
                  <a:lnTo>
                    <a:pt x="172507" y="89382"/>
                  </a:lnTo>
                  <a:lnTo>
                    <a:pt x="155524" y="90276"/>
                  </a:lnTo>
                  <a:lnTo>
                    <a:pt x="150161" y="101001"/>
                  </a:lnTo>
                  <a:lnTo>
                    <a:pt x="132285" y="105471"/>
                  </a:lnTo>
                  <a:lnTo>
                    <a:pt x="127816" y="128710"/>
                  </a:lnTo>
                  <a:lnTo>
                    <a:pt x="79549" y="128710"/>
                  </a:lnTo>
                  <a:lnTo>
                    <a:pt x="61673" y="119772"/>
                  </a:lnTo>
                  <a:lnTo>
                    <a:pt x="50948" y="126922"/>
                  </a:lnTo>
                  <a:lnTo>
                    <a:pt x="44691" y="120665"/>
                  </a:lnTo>
                  <a:lnTo>
                    <a:pt x="10726" y="121559"/>
                  </a:lnTo>
                  <a:lnTo>
                    <a:pt x="0" y="113515"/>
                  </a:lnTo>
                  <a:lnTo>
                    <a:pt x="10726" y="103683"/>
                  </a:lnTo>
                  <a:lnTo>
                    <a:pt x="34859" y="101895"/>
                  </a:lnTo>
                  <a:lnTo>
                    <a:pt x="50948" y="100108"/>
                  </a:lnTo>
                  <a:lnTo>
                    <a:pt x="61673" y="99214"/>
                  </a:lnTo>
                  <a:lnTo>
                    <a:pt x="75080" y="87594"/>
                  </a:lnTo>
                  <a:lnTo>
                    <a:pt x="92957" y="82231"/>
                  </a:lnTo>
                  <a:lnTo>
                    <a:pt x="74187" y="74187"/>
                  </a:lnTo>
                  <a:lnTo>
                    <a:pt x="52735" y="56311"/>
                  </a:lnTo>
                  <a:lnTo>
                    <a:pt x="46479" y="68824"/>
                  </a:lnTo>
                  <a:lnTo>
                    <a:pt x="16982" y="56311"/>
                  </a:lnTo>
                  <a:lnTo>
                    <a:pt x="32177" y="39328"/>
                  </a:lnTo>
                  <a:lnTo>
                    <a:pt x="34859" y="33071"/>
                  </a:lnTo>
                  <a:lnTo>
                    <a:pt x="25920" y="31284"/>
                  </a:lnTo>
                  <a:lnTo>
                    <a:pt x="26815" y="20558"/>
                  </a:lnTo>
                  <a:lnTo>
                    <a:pt x="33071" y="15195"/>
                  </a:lnTo>
                  <a:lnTo>
                    <a:pt x="51841" y="15195"/>
                  </a:lnTo>
                  <a:lnTo>
                    <a:pt x="75080" y="25027"/>
                  </a:lnTo>
                  <a:lnTo>
                    <a:pt x="91170" y="24133"/>
                  </a:lnTo>
                  <a:lnTo>
                    <a:pt x="87594" y="4469"/>
                  </a:lnTo>
                  <a:lnTo>
                    <a:pt x="107258" y="0"/>
                  </a:lnTo>
                  <a:lnTo>
                    <a:pt x="138542" y="13407"/>
                  </a:lnTo>
                  <a:lnTo>
                    <a:pt x="148374" y="7151"/>
                  </a:lnTo>
                  <a:lnTo>
                    <a:pt x="198428" y="8938"/>
                  </a:lnTo>
                  <a:lnTo>
                    <a:pt x="229711" y="13407"/>
                  </a:lnTo>
                  <a:lnTo>
                    <a:pt x="269933" y="29496"/>
                  </a:lnTo>
                  <a:close/>
                </a:path>
              </a:pathLst>
            </a:custGeom>
            <a:grpFill/>
            <a:ln w="12700" cap="flat">
              <a:solidFill>
                <a:schemeClr val="bg1"/>
              </a:solidFill>
              <a:prstDash val="solid"/>
              <a:miter/>
            </a:ln>
          </p:spPr>
          <p:txBody>
            <a:bodyPr rtlCol="0" anchor="ctr"/>
            <a:lstStyle/>
            <a:p>
              <a:endParaRPr lang="en-AU"/>
            </a:p>
          </p:txBody>
        </p:sp>
        <p:sp>
          <p:nvSpPr>
            <p:cNvPr id="26302" name="Freeform: Shape 26301">
              <a:extLst>
                <a:ext uri="{FF2B5EF4-FFF2-40B4-BE49-F238E27FC236}">
                  <a16:creationId xmlns:a16="http://schemas.microsoft.com/office/drawing/2014/main" id="{2AAFA5AC-EC93-3ED1-025E-278019A8E91A}"/>
                </a:ext>
              </a:extLst>
            </p:cNvPr>
            <p:cNvSpPr/>
            <p:nvPr/>
          </p:nvSpPr>
          <p:spPr>
            <a:xfrm>
              <a:off x="7648151" y="2855214"/>
              <a:ext cx="221666" cy="135860"/>
            </a:xfrm>
            <a:custGeom>
              <a:avLst/>
              <a:gdLst>
                <a:gd name="connsiteX0" fmla="*/ 214516 w 221666"/>
                <a:gd name="connsiteY0" fmla="*/ 88488 h 135860"/>
                <a:gd name="connsiteX1" fmla="*/ 221667 w 221666"/>
                <a:gd name="connsiteY1" fmla="*/ 111727 h 135860"/>
                <a:gd name="connsiteX2" fmla="*/ 219879 w 221666"/>
                <a:gd name="connsiteY2" fmla="*/ 117090 h 135860"/>
                <a:gd name="connsiteX3" fmla="*/ 206472 w 221666"/>
                <a:gd name="connsiteY3" fmla="*/ 118878 h 135860"/>
                <a:gd name="connsiteX4" fmla="*/ 187702 w 221666"/>
                <a:gd name="connsiteY4" fmla="*/ 118878 h 135860"/>
                <a:gd name="connsiteX5" fmla="*/ 171613 w 221666"/>
                <a:gd name="connsiteY5" fmla="*/ 112621 h 135860"/>
                <a:gd name="connsiteX6" fmla="*/ 154630 w 221666"/>
                <a:gd name="connsiteY6" fmla="*/ 124241 h 135860"/>
                <a:gd name="connsiteX7" fmla="*/ 148374 w 221666"/>
                <a:gd name="connsiteY7" fmla="*/ 124241 h 135860"/>
                <a:gd name="connsiteX8" fmla="*/ 132285 w 221666"/>
                <a:gd name="connsiteY8" fmla="*/ 135860 h 135860"/>
                <a:gd name="connsiteX9" fmla="*/ 124240 w 221666"/>
                <a:gd name="connsiteY9" fmla="*/ 99214 h 135860"/>
                <a:gd name="connsiteX10" fmla="*/ 113514 w 221666"/>
                <a:gd name="connsiteY10" fmla="*/ 96532 h 135860"/>
                <a:gd name="connsiteX11" fmla="*/ 105470 w 221666"/>
                <a:gd name="connsiteY11" fmla="*/ 81338 h 135860"/>
                <a:gd name="connsiteX12" fmla="*/ 94745 w 221666"/>
                <a:gd name="connsiteY12" fmla="*/ 79550 h 135860"/>
                <a:gd name="connsiteX13" fmla="*/ 84913 w 221666"/>
                <a:gd name="connsiteY13" fmla="*/ 92063 h 135860"/>
                <a:gd name="connsiteX14" fmla="*/ 85806 w 221666"/>
                <a:gd name="connsiteY14" fmla="*/ 109046 h 135860"/>
                <a:gd name="connsiteX15" fmla="*/ 70611 w 221666"/>
                <a:gd name="connsiteY15" fmla="*/ 109046 h 135860"/>
                <a:gd name="connsiteX16" fmla="*/ 68824 w 221666"/>
                <a:gd name="connsiteY16" fmla="*/ 126028 h 135860"/>
                <a:gd name="connsiteX17" fmla="*/ 53629 w 221666"/>
                <a:gd name="connsiteY17" fmla="*/ 118878 h 135860"/>
                <a:gd name="connsiteX18" fmla="*/ 34859 w 221666"/>
                <a:gd name="connsiteY18" fmla="*/ 131391 h 135860"/>
                <a:gd name="connsiteX19" fmla="*/ 23239 w 221666"/>
                <a:gd name="connsiteY19" fmla="*/ 121559 h 135860"/>
                <a:gd name="connsiteX20" fmla="*/ 25027 w 221666"/>
                <a:gd name="connsiteY20" fmla="*/ 107258 h 135860"/>
                <a:gd name="connsiteX21" fmla="*/ 32177 w 221666"/>
                <a:gd name="connsiteY21" fmla="*/ 89382 h 135860"/>
                <a:gd name="connsiteX22" fmla="*/ 23239 w 221666"/>
                <a:gd name="connsiteY22" fmla="*/ 77762 h 135860"/>
                <a:gd name="connsiteX23" fmla="*/ 23239 w 221666"/>
                <a:gd name="connsiteY23" fmla="*/ 68824 h 135860"/>
                <a:gd name="connsiteX24" fmla="*/ 894 w 221666"/>
                <a:gd name="connsiteY24" fmla="*/ 54523 h 135860"/>
                <a:gd name="connsiteX25" fmla="*/ 0 w 221666"/>
                <a:gd name="connsiteY25" fmla="*/ 45585 h 135860"/>
                <a:gd name="connsiteX26" fmla="*/ 22345 w 221666"/>
                <a:gd name="connsiteY26" fmla="*/ 43797 h 135860"/>
                <a:gd name="connsiteX27" fmla="*/ 28602 w 221666"/>
                <a:gd name="connsiteY27" fmla="*/ 37540 h 135860"/>
                <a:gd name="connsiteX28" fmla="*/ 28602 w 221666"/>
                <a:gd name="connsiteY28" fmla="*/ 25027 h 135860"/>
                <a:gd name="connsiteX29" fmla="*/ 42903 w 221666"/>
                <a:gd name="connsiteY29" fmla="*/ 22345 h 135860"/>
                <a:gd name="connsiteX30" fmla="*/ 42903 w 221666"/>
                <a:gd name="connsiteY30" fmla="*/ 4469 h 135860"/>
                <a:gd name="connsiteX31" fmla="*/ 56310 w 221666"/>
                <a:gd name="connsiteY31" fmla="*/ 4469 h 135860"/>
                <a:gd name="connsiteX32" fmla="*/ 60780 w 221666"/>
                <a:gd name="connsiteY32" fmla="*/ 0 h 135860"/>
                <a:gd name="connsiteX33" fmla="*/ 75975 w 221666"/>
                <a:gd name="connsiteY33" fmla="*/ 1788 h 135860"/>
                <a:gd name="connsiteX34" fmla="*/ 78656 w 221666"/>
                <a:gd name="connsiteY34" fmla="*/ 8044 h 135860"/>
                <a:gd name="connsiteX35" fmla="*/ 71505 w 221666"/>
                <a:gd name="connsiteY35" fmla="*/ 15195 h 135860"/>
                <a:gd name="connsiteX36" fmla="*/ 77762 w 221666"/>
                <a:gd name="connsiteY36" fmla="*/ 24133 h 135860"/>
                <a:gd name="connsiteX37" fmla="*/ 53629 w 221666"/>
                <a:gd name="connsiteY37" fmla="*/ 25921 h 135860"/>
                <a:gd name="connsiteX38" fmla="*/ 42903 w 221666"/>
                <a:gd name="connsiteY38" fmla="*/ 35753 h 135860"/>
                <a:gd name="connsiteX39" fmla="*/ 53629 w 221666"/>
                <a:gd name="connsiteY39" fmla="*/ 43797 h 135860"/>
                <a:gd name="connsiteX40" fmla="*/ 87594 w 221666"/>
                <a:gd name="connsiteY40" fmla="*/ 42903 h 135860"/>
                <a:gd name="connsiteX41" fmla="*/ 93851 w 221666"/>
                <a:gd name="connsiteY41" fmla="*/ 49160 h 135860"/>
                <a:gd name="connsiteX42" fmla="*/ 104576 w 221666"/>
                <a:gd name="connsiteY42" fmla="*/ 42010 h 135860"/>
                <a:gd name="connsiteX43" fmla="*/ 122453 w 221666"/>
                <a:gd name="connsiteY43" fmla="*/ 50948 h 135860"/>
                <a:gd name="connsiteX44" fmla="*/ 170719 w 221666"/>
                <a:gd name="connsiteY44" fmla="*/ 50948 h 135860"/>
                <a:gd name="connsiteX45" fmla="*/ 178764 w 221666"/>
                <a:gd name="connsiteY45" fmla="*/ 65249 h 135860"/>
                <a:gd name="connsiteX46" fmla="*/ 178764 w 221666"/>
                <a:gd name="connsiteY46" fmla="*/ 73293 h 135860"/>
                <a:gd name="connsiteX47" fmla="*/ 204684 w 221666"/>
                <a:gd name="connsiteY47" fmla="*/ 74187 h 135860"/>
                <a:gd name="connsiteX48" fmla="*/ 214516 w 221666"/>
                <a:gd name="connsiteY48" fmla="*/ 88488 h 13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21666" h="135860">
                  <a:moveTo>
                    <a:pt x="214516" y="88488"/>
                  </a:moveTo>
                  <a:lnTo>
                    <a:pt x="221667" y="111727"/>
                  </a:lnTo>
                  <a:lnTo>
                    <a:pt x="219879" y="117090"/>
                  </a:lnTo>
                  <a:lnTo>
                    <a:pt x="206472" y="118878"/>
                  </a:lnTo>
                  <a:lnTo>
                    <a:pt x="187702" y="118878"/>
                  </a:lnTo>
                  <a:lnTo>
                    <a:pt x="171613" y="112621"/>
                  </a:lnTo>
                  <a:lnTo>
                    <a:pt x="154630" y="124241"/>
                  </a:lnTo>
                  <a:lnTo>
                    <a:pt x="148374" y="124241"/>
                  </a:lnTo>
                  <a:lnTo>
                    <a:pt x="132285" y="135860"/>
                  </a:lnTo>
                  <a:lnTo>
                    <a:pt x="124240" y="99214"/>
                  </a:lnTo>
                  <a:lnTo>
                    <a:pt x="113514" y="96532"/>
                  </a:lnTo>
                  <a:lnTo>
                    <a:pt x="105470" y="81338"/>
                  </a:lnTo>
                  <a:lnTo>
                    <a:pt x="94745" y="79550"/>
                  </a:lnTo>
                  <a:lnTo>
                    <a:pt x="84913" y="92063"/>
                  </a:lnTo>
                  <a:lnTo>
                    <a:pt x="85806" y="109046"/>
                  </a:lnTo>
                  <a:lnTo>
                    <a:pt x="70611" y="109046"/>
                  </a:lnTo>
                  <a:lnTo>
                    <a:pt x="68824" y="126028"/>
                  </a:lnTo>
                  <a:lnTo>
                    <a:pt x="53629" y="118878"/>
                  </a:lnTo>
                  <a:lnTo>
                    <a:pt x="34859" y="131391"/>
                  </a:lnTo>
                  <a:lnTo>
                    <a:pt x="23239" y="121559"/>
                  </a:lnTo>
                  <a:lnTo>
                    <a:pt x="25027" y="107258"/>
                  </a:lnTo>
                  <a:lnTo>
                    <a:pt x="32177" y="89382"/>
                  </a:lnTo>
                  <a:lnTo>
                    <a:pt x="23239" y="77762"/>
                  </a:lnTo>
                  <a:lnTo>
                    <a:pt x="23239" y="68824"/>
                  </a:lnTo>
                  <a:lnTo>
                    <a:pt x="894" y="54523"/>
                  </a:lnTo>
                  <a:lnTo>
                    <a:pt x="0" y="45585"/>
                  </a:lnTo>
                  <a:lnTo>
                    <a:pt x="22345" y="43797"/>
                  </a:lnTo>
                  <a:lnTo>
                    <a:pt x="28602" y="37540"/>
                  </a:lnTo>
                  <a:lnTo>
                    <a:pt x="28602" y="25027"/>
                  </a:lnTo>
                  <a:lnTo>
                    <a:pt x="42903" y="22345"/>
                  </a:lnTo>
                  <a:lnTo>
                    <a:pt x="42903" y="4469"/>
                  </a:lnTo>
                  <a:lnTo>
                    <a:pt x="56310" y="4469"/>
                  </a:lnTo>
                  <a:lnTo>
                    <a:pt x="60780" y="0"/>
                  </a:lnTo>
                  <a:lnTo>
                    <a:pt x="75975" y="1788"/>
                  </a:lnTo>
                  <a:lnTo>
                    <a:pt x="78656" y="8044"/>
                  </a:lnTo>
                  <a:lnTo>
                    <a:pt x="71505" y="15195"/>
                  </a:lnTo>
                  <a:lnTo>
                    <a:pt x="77762" y="24133"/>
                  </a:lnTo>
                  <a:lnTo>
                    <a:pt x="53629" y="25921"/>
                  </a:lnTo>
                  <a:lnTo>
                    <a:pt x="42903" y="35753"/>
                  </a:lnTo>
                  <a:lnTo>
                    <a:pt x="53629" y="43797"/>
                  </a:lnTo>
                  <a:lnTo>
                    <a:pt x="87594" y="42903"/>
                  </a:lnTo>
                  <a:lnTo>
                    <a:pt x="93851" y="49160"/>
                  </a:lnTo>
                  <a:lnTo>
                    <a:pt x="104576" y="42010"/>
                  </a:lnTo>
                  <a:lnTo>
                    <a:pt x="122453" y="50948"/>
                  </a:lnTo>
                  <a:lnTo>
                    <a:pt x="170719" y="50948"/>
                  </a:lnTo>
                  <a:lnTo>
                    <a:pt x="178764" y="65249"/>
                  </a:lnTo>
                  <a:lnTo>
                    <a:pt x="178764" y="73293"/>
                  </a:lnTo>
                  <a:lnTo>
                    <a:pt x="204684" y="74187"/>
                  </a:lnTo>
                  <a:lnTo>
                    <a:pt x="214516" y="88488"/>
                  </a:lnTo>
                  <a:close/>
                </a:path>
              </a:pathLst>
            </a:custGeom>
            <a:grpFill/>
            <a:ln w="12700" cap="flat">
              <a:solidFill>
                <a:schemeClr val="bg1"/>
              </a:solidFill>
              <a:prstDash val="solid"/>
              <a:miter/>
            </a:ln>
          </p:spPr>
          <p:txBody>
            <a:bodyPr rtlCol="0" anchor="ctr"/>
            <a:lstStyle/>
            <a:p>
              <a:endParaRPr lang="en-AU"/>
            </a:p>
          </p:txBody>
        </p:sp>
        <p:sp>
          <p:nvSpPr>
            <p:cNvPr id="26303" name="Freeform: Shape 26302">
              <a:extLst>
                <a:ext uri="{FF2B5EF4-FFF2-40B4-BE49-F238E27FC236}">
                  <a16:creationId xmlns:a16="http://schemas.microsoft.com/office/drawing/2014/main" id="{5A6674CE-1A31-1DE4-62B4-075F7E84F4B6}"/>
                </a:ext>
              </a:extLst>
            </p:cNvPr>
            <p:cNvSpPr/>
            <p:nvPr/>
          </p:nvSpPr>
          <p:spPr>
            <a:xfrm>
              <a:off x="7492627" y="2934764"/>
              <a:ext cx="370845" cy="303004"/>
            </a:xfrm>
            <a:custGeom>
              <a:avLst/>
              <a:gdLst>
                <a:gd name="connsiteX0" fmla="*/ 361996 w 370845"/>
                <a:gd name="connsiteY0" fmla="*/ 39328 h 303004"/>
                <a:gd name="connsiteX1" fmla="*/ 370845 w 370845"/>
                <a:gd name="connsiteY1" fmla="*/ 47015 h 303004"/>
                <a:gd name="connsiteX2" fmla="*/ 352879 w 370845"/>
                <a:gd name="connsiteY2" fmla="*/ 47015 h 303004"/>
                <a:gd name="connsiteX3" fmla="*/ 319987 w 370845"/>
                <a:gd name="connsiteY3" fmla="*/ 54523 h 303004"/>
                <a:gd name="connsiteX4" fmla="*/ 293172 w 370845"/>
                <a:gd name="connsiteY4" fmla="*/ 68824 h 303004"/>
                <a:gd name="connsiteX5" fmla="*/ 286022 w 370845"/>
                <a:gd name="connsiteY5" fmla="*/ 78656 h 303004"/>
                <a:gd name="connsiteX6" fmla="*/ 296748 w 370845"/>
                <a:gd name="connsiteY6" fmla="*/ 96532 h 303004"/>
                <a:gd name="connsiteX7" fmla="*/ 296748 w 370845"/>
                <a:gd name="connsiteY7" fmla="*/ 109940 h 303004"/>
                <a:gd name="connsiteX8" fmla="*/ 287810 w 370845"/>
                <a:gd name="connsiteY8" fmla="*/ 126028 h 303004"/>
                <a:gd name="connsiteX9" fmla="*/ 294066 w 370845"/>
                <a:gd name="connsiteY9" fmla="*/ 139436 h 303004"/>
                <a:gd name="connsiteX10" fmla="*/ 281553 w 370845"/>
                <a:gd name="connsiteY10" fmla="*/ 150161 h 303004"/>
                <a:gd name="connsiteX11" fmla="*/ 262783 w 370845"/>
                <a:gd name="connsiteY11" fmla="*/ 149268 h 303004"/>
                <a:gd name="connsiteX12" fmla="*/ 276190 w 370845"/>
                <a:gd name="connsiteY12" fmla="*/ 166250 h 303004"/>
                <a:gd name="connsiteX13" fmla="*/ 254738 w 370845"/>
                <a:gd name="connsiteY13" fmla="*/ 188596 h 303004"/>
                <a:gd name="connsiteX14" fmla="*/ 252057 w 370845"/>
                <a:gd name="connsiteY14" fmla="*/ 215410 h 303004"/>
                <a:gd name="connsiteX15" fmla="*/ 245800 w 370845"/>
                <a:gd name="connsiteY15" fmla="*/ 223455 h 303004"/>
                <a:gd name="connsiteX16" fmla="*/ 225242 w 370845"/>
                <a:gd name="connsiteY16" fmla="*/ 226136 h 303004"/>
                <a:gd name="connsiteX17" fmla="*/ 205578 w 370845"/>
                <a:gd name="connsiteY17" fmla="*/ 244012 h 303004"/>
                <a:gd name="connsiteX18" fmla="*/ 184126 w 370845"/>
                <a:gd name="connsiteY18" fmla="*/ 239543 h 303004"/>
                <a:gd name="connsiteX19" fmla="*/ 175188 w 370845"/>
                <a:gd name="connsiteY19" fmla="*/ 244012 h 303004"/>
                <a:gd name="connsiteX20" fmla="*/ 182339 w 370845"/>
                <a:gd name="connsiteY20" fmla="*/ 286022 h 303004"/>
                <a:gd name="connsiteX21" fmla="*/ 165356 w 370845"/>
                <a:gd name="connsiteY21" fmla="*/ 296748 h 303004"/>
                <a:gd name="connsiteX22" fmla="*/ 136754 w 370845"/>
                <a:gd name="connsiteY22" fmla="*/ 296748 h 303004"/>
                <a:gd name="connsiteX23" fmla="*/ 122453 w 370845"/>
                <a:gd name="connsiteY23" fmla="*/ 303004 h 303004"/>
                <a:gd name="connsiteX24" fmla="*/ 65249 w 370845"/>
                <a:gd name="connsiteY24" fmla="*/ 301217 h 303004"/>
                <a:gd name="connsiteX25" fmla="*/ 35753 w 370845"/>
                <a:gd name="connsiteY25" fmla="*/ 288703 h 303004"/>
                <a:gd name="connsiteX26" fmla="*/ 35753 w 370845"/>
                <a:gd name="connsiteY26" fmla="*/ 277977 h 303004"/>
                <a:gd name="connsiteX27" fmla="*/ 47372 w 370845"/>
                <a:gd name="connsiteY27" fmla="*/ 259207 h 303004"/>
                <a:gd name="connsiteX28" fmla="*/ 47372 w 370845"/>
                <a:gd name="connsiteY28" fmla="*/ 244906 h 303004"/>
                <a:gd name="connsiteX29" fmla="*/ 42010 w 370845"/>
                <a:gd name="connsiteY29" fmla="*/ 234180 h 303004"/>
                <a:gd name="connsiteX30" fmla="*/ 20558 w 370845"/>
                <a:gd name="connsiteY30" fmla="*/ 233286 h 303004"/>
                <a:gd name="connsiteX31" fmla="*/ 5363 w 370845"/>
                <a:gd name="connsiteY31" fmla="*/ 185020 h 303004"/>
                <a:gd name="connsiteX32" fmla="*/ 8045 w 370845"/>
                <a:gd name="connsiteY32" fmla="*/ 168932 h 303004"/>
                <a:gd name="connsiteX33" fmla="*/ 0 w 370845"/>
                <a:gd name="connsiteY33" fmla="*/ 155524 h 303004"/>
                <a:gd name="connsiteX34" fmla="*/ 1788 w 370845"/>
                <a:gd name="connsiteY34" fmla="*/ 135860 h 303004"/>
                <a:gd name="connsiteX35" fmla="*/ 8938 w 370845"/>
                <a:gd name="connsiteY35" fmla="*/ 109940 h 303004"/>
                <a:gd name="connsiteX36" fmla="*/ 11620 w 370845"/>
                <a:gd name="connsiteY36" fmla="*/ 93851 h 303004"/>
                <a:gd name="connsiteX37" fmla="*/ 15195 w 370845"/>
                <a:gd name="connsiteY37" fmla="*/ 90276 h 303004"/>
                <a:gd name="connsiteX38" fmla="*/ 25027 w 370845"/>
                <a:gd name="connsiteY38" fmla="*/ 97426 h 303004"/>
                <a:gd name="connsiteX39" fmla="*/ 39328 w 370845"/>
                <a:gd name="connsiteY39" fmla="*/ 97426 h 303004"/>
                <a:gd name="connsiteX40" fmla="*/ 50054 w 370845"/>
                <a:gd name="connsiteY40" fmla="*/ 104577 h 303004"/>
                <a:gd name="connsiteX41" fmla="*/ 56310 w 370845"/>
                <a:gd name="connsiteY41" fmla="*/ 99214 h 303004"/>
                <a:gd name="connsiteX42" fmla="*/ 62567 w 370845"/>
                <a:gd name="connsiteY42" fmla="*/ 89382 h 303004"/>
                <a:gd name="connsiteX43" fmla="*/ 84019 w 370845"/>
                <a:gd name="connsiteY43" fmla="*/ 90276 h 303004"/>
                <a:gd name="connsiteX44" fmla="*/ 98320 w 370845"/>
                <a:gd name="connsiteY44" fmla="*/ 71505 h 303004"/>
                <a:gd name="connsiteX45" fmla="*/ 96532 w 370845"/>
                <a:gd name="connsiteY45" fmla="*/ 46479 h 303004"/>
                <a:gd name="connsiteX46" fmla="*/ 114409 w 370845"/>
                <a:gd name="connsiteY46" fmla="*/ 41116 h 303004"/>
                <a:gd name="connsiteX47" fmla="*/ 118878 w 370845"/>
                <a:gd name="connsiteY47" fmla="*/ 31284 h 303004"/>
                <a:gd name="connsiteX48" fmla="*/ 141223 w 370845"/>
                <a:gd name="connsiteY48" fmla="*/ 33965 h 303004"/>
                <a:gd name="connsiteX49" fmla="*/ 155525 w 370845"/>
                <a:gd name="connsiteY49" fmla="*/ 35753 h 303004"/>
                <a:gd name="connsiteX50" fmla="*/ 165356 w 370845"/>
                <a:gd name="connsiteY50" fmla="*/ 44691 h 303004"/>
                <a:gd name="connsiteX51" fmla="*/ 178764 w 370845"/>
                <a:gd name="connsiteY51" fmla="*/ 42009 h 303004"/>
                <a:gd name="connsiteX52" fmla="*/ 190383 w 370845"/>
                <a:gd name="connsiteY52" fmla="*/ 51841 h 303004"/>
                <a:gd name="connsiteX53" fmla="*/ 209154 w 370845"/>
                <a:gd name="connsiteY53" fmla="*/ 39328 h 303004"/>
                <a:gd name="connsiteX54" fmla="*/ 224348 w 370845"/>
                <a:gd name="connsiteY54" fmla="*/ 46479 h 303004"/>
                <a:gd name="connsiteX55" fmla="*/ 226136 w 370845"/>
                <a:gd name="connsiteY55" fmla="*/ 29496 h 303004"/>
                <a:gd name="connsiteX56" fmla="*/ 241331 w 370845"/>
                <a:gd name="connsiteY56" fmla="*/ 29496 h 303004"/>
                <a:gd name="connsiteX57" fmla="*/ 240437 w 370845"/>
                <a:gd name="connsiteY57" fmla="*/ 12513 h 303004"/>
                <a:gd name="connsiteX58" fmla="*/ 250269 w 370845"/>
                <a:gd name="connsiteY58" fmla="*/ 0 h 303004"/>
                <a:gd name="connsiteX59" fmla="*/ 260995 w 370845"/>
                <a:gd name="connsiteY59" fmla="*/ 1788 h 303004"/>
                <a:gd name="connsiteX60" fmla="*/ 269039 w 370845"/>
                <a:gd name="connsiteY60" fmla="*/ 16982 h 303004"/>
                <a:gd name="connsiteX61" fmla="*/ 279765 w 370845"/>
                <a:gd name="connsiteY61" fmla="*/ 19664 h 303004"/>
                <a:gd name="connsiteX62" fmla="*/ 287810 w 370845"/>
                <a:gd name="connsiteY62" fmla="*/ 56311 h 303004"/>
                <a:gd name="connsiteX63" fmla="*/ 303898 w 370845"/>
                <a:gd name="connsiteY63" fmla="*/ 44691 h 303004"/>
                <a:gd name="connsiteX64" fmla="*/ 310155 w 370845"/>
                <a:gd name="connsiteY64" fmla="*/ 44691 h 303004"/>
                <a:gd name="connsiteX65" fmla="*/ 327137 w 370845"/>
                <a:gd name="connsiteY65" fmla="*/ 33071 h 303004"/>
                <a:gd name="connsiteX66" fmla="*/ 343226 w 370845"/>
                <a:gd name="connsiteY66" fmla="*/ 39328 h 303004"/>
                <a:gd name="connsiteX67" fmla="*/ 361996 w 370845"/>
                <a:gd name="connsiteY67" fmla="*/ 39328 h 30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70845" h="303004">
                  <a:moveTo>
                    <a:pt x="361996" y="39328"/>
                  </a:moveTo>
                  <a:lnTo>
                    <a:pt x="370845" y="47015"/>
                  </a:lnTo>
                  <a:lnTo>
                    <a:pt x="352879" y="47015"/>
                  </a:lnTo>
                  <a:lnTo>
                    <a:pt x="319987" y="54523"/>
                  </a:lnTo>
                  <a:lnTo>
                    <a:pt x="293172" y="68824"/>
                  </a:lnTo>
                  <a:lnTo>
                    <a:pt x="286022" y="78656"/>
                  </a:lnTo>
                  <a:lnTo>
                    <a:pt x="296748" y="96532"/>
                  </a:lnTo>
                  <a:lnTo>
                    <a:pt x="296748" y="109940"/>
                  </a:lnTo>
                  <a:lnTo>
                    <a:pt x="287810" y="126028"/>
                  </a:lnTo>
                  <a:lnTo>
                    <a:pt x="294066" y="139436"/>
                  </a:lnTo>
                  <a:lnTo>
                    <a:pt x="281553" y="150161"/>
                  </a:lnTo>
                  <a:lnTo>
                    <a:pt x="262783" y="149268"/>
                  </a:lnTo>
                  <a:lnTo>
                    <a:pt x="276190" y="166250"/>
                  </a:lnTo>
                  <a:lnTo>
                    <a:pt x="254738" y="188596"/>
                  </a:lnTo>
                  <a:lnTo>
                    <a:pt x="252057" y="215410"/>
                  </a:lnTo>
                  <a:lnTo>
                    <a:pt x="245800" y="223455"/>
                  </a:lnTo>
                  <a:lnTo>
                    <a:pt x="225242" y="226136"/>
                  </a:lnTo>
                  <a:lnTo>
                    <a:pt x="205578" y="244012"/>
                  </a:lnTo>
                  <a:lnTo>
                    <a:pt x="184126" y="239543"/>
                  </a:lnTo>
                  <a:lnTo>
                    <a:pt x="175188" y="244012"/>
                  </a:lnTo>
                  <a:lnTo>
                    <a:pt x="182339" y="286022"/>
                  </a:lnTo>
                  <a:lnTo>
                    <a:pt x="165356" y="296748"/>
                  </a:lnTo>
                  <a:lnTo>
                    <a:pt x="136754" y="296748"/>
                  </a:lnTo>
                  <a:lnTo>
                    <a:pt x="122453" y="303004"/>
                  </a:lnTo>
                  <a:lnTo>
                    <a:pt x="65249" y="301217"/>
                  </a:lnTo>
                  <a:lnTo>
                    <a:pt x="35753" y="288703"/>
                  </a:lnTo>
                  <a:lnTo>
                    <a:pt x="35753" y="277977"/>
                  </a:lnTo>
                  <a:lnTo>
                    <a:pt x="47372" y="259207"/>
                  </a:lnTo>
                  <a:lnTo>
                    <a:pt x="47372" y="244906"/>
                  </a:lnTo>
                  <a:lnTo>
                    <a:pt x="42010" y="234180"/>
                  </a:lnTo>
                  <a:lnTo>
                    <a:pt x="20558" y="233286"/>
                  </a:lnTo>
                  <a:lnTo>
                    <a:pt x="5363" y="185020"/>
                  </a:lnTo>
                  <a:lnTo>
                    <a:pt x="8045" y="168932"/>
                  </a:lnTo>
                  <a:lnTo>
                    <a:pt x="0" y="155524"/>
                  </a:lnTo>
                  <a:lnTo>
                    <a:pt x="1788" y="135860"/>
                  </a:lnTo>
                  <a:lnTo>
                    <a:pt x="8938" y="109940"/>
                  </a:lnTo>
                  <a:lnTo>
                    <a:pt x="11620" y="93851"/>
                  </a:lnTo>
                  <a:lnTo>
                    <a:pt x="15195" y="90276"/>
                  </a:lnTo>
                  <a:lnTo>
                    <a:pt x="25027" y="97426"/>
                  </a:lnTo>
                  <a:lnTo>
                    <a:pt x="39328" y="97426"/>
                  </a:lnTo>
                  <a:lnTo>
                    <a:pt x="50054" y="104577"/>
                  </a:lnTo>
                  <a:lnTo>
                    <a:pt x="56310" y="99214"/>
                  </a:lnTo>
                  <a:lnTo>
                    <a:pt x="62567" y="89382"/>
                  </a:lnTo>
                  <a:lnTo>
                    <a:pt x="84019" y="90276"/>
                  </a:lnTo>
                  <a:lnTo>
                    <a:pt x="98320" y="71505"/>
                  </a:lnTo>
                  <a:lnTo>
                    <a:pt x="96532" y="46479"/>
                  </a:lnTo>
                  <a:lnTo>
                    <a:pt x="114409" y="41116"/>
                  </a:lnTo>
                  <a:lnTo>
                    <a:pt x="118878" y="31284"/>
                  </a:lnTo>
                  <a:lnTo>
                    <a:pt x="141223" y="33965"/>
                  </a:lnTo>
                  <a:lnTo>
                    <a:pt x="155525" y="35753"/>
                  </a:lnTo>
                  <a:lnTo>
                    <a:pt x="165356" y="44691"/>
                  </a:lnTo>
                  <a:lnTo>
                    <a:pt x="178764" y="42009"/>
                  </a:lnTo>
                  <a:lnTo>
                    <a:pt x="190383" y="51841"/>
                  </a:lnTo>
                  <a:lnTo>
                    <a:pt x="209154" y="39328"/>
                  </a:lnTo>
                  <a:lnTo>
                    <a:pt x="224348" y="46479"/>
                  </a:lnTo>
                  <a:lnTo>
                    <a:pt x="226136" y="29496"/>
                  </a:lnTo>
                  <a:lnTo>
                    <a:pt x="241331" y="29496"/>
                  </a:lnTo>
                  <a:lnTo>
                    <a:pt x="240437" y="12513"/>
                  </a:lnTo>
                  <a:lnTo>
                    <a:pt x="250269" y="0"/>
                  </a:lnTo>
                  <a:lnTo>
                    <a:pt x="260995" y="1788"/>
                  </a:lnTo>
                  <a:lnTo>
                    <a:pt x="269039" y="16982"/>
                  </a:lnTo>
                  <a:lnTo>
                    <a:pt x="279765" y="19664"/>
                  </a:lnTo>
                  <a:lnTo>
                    <a:pt x="287810" y="56311"/>
                  </a:lnTo>
                  <a:lnTo>
                    <a:pt x="303898" y="44691"/>
                  </a:lnTo>
                  <a:lnTo>
                    <a:pt x="310155" y="44691"/>
                  </a:lnTo>
                  <a:lnTo>
                    <a:pt x="327137" y="33071"/>
                  </a:lnTo>
                  <a:lnTo>
                    <a:pt x="343226" y="39328"/>
                  </a:lnTo>
                  <a:lnTo>
                    <a:pt x="361996" y="39328"/>
                  </a:lnTo>
                  <a:close/>
                </a:path>
              </a:pathLst>
            </a:custGeom>
            <a:grpFill/>
            <a:ln w="12700" cap="flat">
              <a:solidFill>
                <a:schemeClr val="bg1"/>
              </a:solidFill>
              <a:prstDash val="solid"/>
              <a:miter/>
            </a:ln>
          </p:spPr>
          <p:txBody>
            <a:bodyPr rtlCol="0" anchor="ctr"/>
            <a:lstStyle/>
            <a:p>
              <a:endParaRPr lang="en-AU"/>
            </a:p>
          </p:txBody>
        </p:sp>
        <p:sp>
          <p:nvSpPr>
            <p:cNvPr id="26304" name="Freeform: Shape 26303">
              <a:extLst>
                <a:ext uri="{FF2B5EF4-FFF2-40B4-BE49-F238E27FC236}">
                  <a16:creationId xmlns:a16="http://schemas.microsoft.com/office/drawing/2014/main" id="{011FA237-C388-F935-DDFF-A852120BA00F}"/>
                </a:ext>
              </a:extLst>
            </p:cNvPr>
            <p:cNvSpPr/>
            <p:nvPr/>
          </p:nvSpPr>
          <p:spPr>
            <a:xfrm>
              <a:off x="7528380" y="2981778"/>
              <a:ext cx="383448" cy="447266"/>
            </a:xfrm>
            <a:custGeom>
              <a:avLst/>
              <a:gdLst>
                <a:gd name="connsiteX0" fmla="*/ 309708 w 383448"/>
                <a:gd name="connsiteY0" fmla="*/ 31373 h 447266"/>
                <a:gd name="connsiteX1" fmla="*/ 321417 w 383448"/>
                <a:gd name="connsiteY1" fmla="*/ 41026 h 447266"/>
                <a:gd name="connsiteX2" fmla="*/ 330713 w 383448"/>
                <a:gd name="connsiteY2" fmla="*/ 49607 h 447266"/>
                <a:gd name="connsiteX3" fmla="*/ 344209 w 383448"/>
                <a:gd name="connsiteY3" fmla="*/ 58456 h 447266"/>
                <a:gd name="connsiteX4" fmla="*/ 339919 w 383448"/>
                <a:gd name="connsiteY4" fmla="*/ 71595 h 447266"/>
                <a:gd name="connsiteX5" fmla="*/ 323652 w 383448"/>
                <a:gd name="connsiteY5" fmla="*/ 80980 h 447266"/>
                <a:gd name="connsiteX6" fmla="*/ 326512 w 383448"/>
                <a:gd name="connsiteY6" fmla="*/ 94655 h 447266"/>
                <a:gd name="connsiteX7" fmla="*/ 327942 w 383448"/>
                <a:gd name="connsiteY7" fmla="*/ 126028 h 447266"/>
                <a:gd name="connsiteX8" fmla="*/ 335092 w 383448"/>
                <a:gd name="connsiteY8" fmla="*/ 140329 h 447266"/>
                <a:gd name="connsiteX9" fmla="*/ 360477 w 383448"/>
                <a:gd name="connsiteY9" fmla="*/ 148284 h 447266"/>
                <a:gd name="connsiteX10" fmla="*/ 364410 w 383448"/>
                <a:gd name="connsiteY10" fmla="*/ 157759 h 447266"/>
                <a:gd name="connsiteX11" fmla="*/ 383448 w 383448"/>
                <a:gd name="connsiteY11" fmla="*/ 161245 h 447266"/>
                <a:gd name="connsiteX12" fmla="*/ 366465 w 383448"/>
                <a:gd name="connsiteY12" fmla="*/ 179121 h 447266"/>
                <a:gd name="connsiteX13" fmla="*/ 371828 w 383448"/>
                <a:gd name="connsiteY13" fmla="*/ 195210 h 447266"/>
                <a:gd name="connsiteX14" fmla="*/ 356634 w 383448"/>
                <a:gd name="connsiteY14" fmla="*/ 218449 h 447266"/>
                <a:gd name="connsiteX15" fmla="*/ 355740 w 383448"/>
                <a:gd name="connsiteY15" fmla="*/ 230963 h 447266"/>
                <a:gd name="connsiteX16" fmla="*/ 347695 w 383448"/>
                <a:gd name="connsiteY16" fmla="*/ 241689 h 447266"/>
                <a:gd name="connsiteX17" fmla="*/ 336970 w 383448"/>
                <a:gd name="connsiteY17" fmla="*/ 267609 h 447266"/>
                <a:gd name="connsiteX18" fmla="*/ 321775 w 383448"/>
                <a:gd name="connsiteY18" fmla="*/ 281910 h 447266"/>
                <a:gd name="connsiteX19" fmla="*/ 302110 w 383448"/>
                <a:gd name="connsiteY19" fmla="*/ 307831 h 447266"/>
                <a:gd name="connsiteX20" fmla="*/ 293172 w 383448"/>
                <a:gd name="connsiteY20" fmla="*/ 308725 h 447266"/>
                <a:gd name="connsiteX21" fmla="*/ 271721 w 383448"/>
                <a:gd name="connsiteY21" fmla="*/ 302468 h 447266"/>
                <a:gd name="connsiteX22" fmla="*/ 251163 w 383448"/>
                <a:gd name="connsiteY22" fmla="*/ 338221 h 447266"/>
                <a:gd name="connsiteX23" fmla="*/ 252057 w 383448"/>
                <a:gd name="connsiteY23" fmla="*/ 345371 h 447266"/>
                <a:gd name="connsiteX24" fmla="*/ 269933 w 383448"/>
                <a:gd name="connsiteY24" fmla="*/ 350734 h 447266"/>
                <a:gd name="connsiteX25" fmla="*/ 271721 w 383448"/>
                <a:gd name="connsiteY25" fmla="*/ 374867 h 447266"/>
                <a:gd name="connsiteX26" fmla="*/ 289597 w 383448"/>
                <a:gd name="connsiteY26" fmla="*/ 379336 h 447266"/>
                <a:gd name="connsiteX27" fmla="*/ 303898 w 383448"/>
                <a:gd name="connsiteY27" fmla="*/ 424921 h 447266"/>
                <a:gd name="connsiteX28" fmla="*/ 290491 w 383448"/>
                <a:gd name="connsiteY28" fmla="*/ 424027 h 447266"/>
                <a:gd name="connsiteX29" fmla="*/ 271721 w 383448"/>
                <a:gd name="connsiteY29" fmla="*/ 428496 h 447266"/>
                <a:gd name="connsiteX30" fmla="*/ 245800 w 383448"/>
                <a:gd name="connsiteY30" fmla="*/ 425815 h 447266"/>
                <a:gd name="connsiteX31" fmla="*/ 227030 w 383448"/>
                <a:gd name="connsiteY31" fmla="*/ 447267 h 447266"/>
                <a:gd name="connsiteX32" fmla="*/ 212729 w 383448"/>
                <a:gd name="connsiteY32" fmla="*/ 442798 h 447266"/>
                <a:gd name="connsiteX33" fmla="*/ 181445 w 383448"/>
                <a:gd name="connsiteY33" fmla="*/ 407045 h 447266"/>
                <a:gd name="connsiteX34" fmla="*/ 176082 w 383448"/>
                <a:gd name="connsiteY34" fmla="*/ 388275 h 447266"/>
                <a:gd name="connsiteX35" fmla="*/ 162675 w 383448"/>
                <a:gd name="connsiteY35" fmla="*/ 388275 h 447266"/>
                <a:gd name="connsiteX36" fmla="*/ 107258 w 383448"/>
                <a:gd name="connsiteY36" fmla="*/ 389169 h 447266"/>
                <a:gd name="connsiteX37" fmla="*/ 48266 w 383448"/>
                <a:gd name="connsiteY37" fmla="*/ 400788 h 447266"/>
                <a:gd name="connsiteX38" fmla="*/ 33071 w 383448"/>
                <a:gd name="connsiteY38" fmla="*/ 398107 h 447266"/>
                <a:gd name="connsiteX39" fmla="*/ 33965 w 383448"/>
                <a:gd name="connsiteY39" fmla="*/ 381124 h 447266"/>
                <a:gd name="connsiteX40" fmla="*/ 48266 w 383448"/>
                <a:gd name="connsiteY40" fmla="*/ 347159 h 447266"/>
                <a:gd name="connsiteX41" fmla="*/ 67036 w 383448"/>
                <a:gd name="connsiteY41" fmla="*/ 347159 h 447266"/>
                <a:gd name="connsiteX42" fmla="*/ 76868 w 383448"/>
                <a:gd name="connsiteY42" fmla="*/ 331964 h 447266"/>
                <a:gd name="connsiteX43" fmla="*/ 56310 w 383448"/>
                <a:gd name="connsiteY43" fmla="*/ 322132 h 447266"/>
                <a:gd name="connsiteX44" fmla="*/ 51841 w 383448"/>
                <a:gd name="connsiteY44" fmla="*/ 296211 h 447266"/>
                <a:gd name="connsiteX45" fmla="*/ 23239 w 383448"/>
                <a:gd name="connsiteY45" fmla="*/ 281910 h 447266"/>
                <a:gd name="connsiteX46" fmla="*/ 0 w 383448"/>
                <a:gd name="connsiteY46" fmla="*/ 241689 h 447266"/>
                <a:gd name="connsiteX47" fmla="*/ 29496 w 383448"/>
                <a:gd name="connsiteY47" fmla="*/ 254202 h 447266"/>
                <a:gd name="connsiteX48" fmla="*/ 86700 w 383448"/>
                <a:gd name="connsiteY48" fmla="*/ 255990 h 447266"/>
                <a:gd name="connsiteX49" fmla="*/ 101001 w 383448"/>
                <a:gd name="connsiteY49" fmla="*/ 249733 h 447266"/>
                <a:gd name="connsiteX50" fmla="*/ 129604 w 383448"/>
                <a:gd name="connsiteY50" fmla="*/ 249733 h 447266"/>
                <a:gd name="connsiteX51" fmla="*/ 146586 w 383448"/>
                <a:gd name="connsiteY51" fmla="*/ 239007 h 447266"/>
                <a:gd name="connsiteX52" fmla="*/ 139435 w 383448"/>
                <a:gd name="connsiteY52" fmla="*/ 196998 h 447266"/>
                <a:gd name="connsiteX53" fmla="*/ 148374 w 383448"/>
                <a:gd name="connsiteY53" fmla="*/ 192529 h 447266"/>
                <a:gd name="connsiteX54" fmla="*/ 169825 w 383448"/>
                <a:gd name="connsiteY54" fmla="*/ 196998 h 447266"/>
                <a:gd name="connsiteX55" fmla="*/ 189490 w 383448"/>
                <a:gd name="connsiteY55" fmla="*/ 179121 h 447266"/>
                <a:gd name="connsiteX56" fmla="*/ 210047 w 383448"/>
                <a:gd name="connsiteY56" fmla="*/ 176440 h 447266"/>
                <a:gd name="connsiteX57" fmla="*/ 216304 w 383448"/>
                <a:gd name="connsiteY57" fmla="*/ 168395 h 447266"/>
                <a:gd name="connsiteX58" fmla="*/ 218985 w 383448"/>
                <a:gd name="connsiteY58" fmla="*/ 141581 h 447266"/>
                <a:gd name="connsiteX59" fmla="*/ 240437 w 383448"/>
                <a:gd name="connsiteY59" fmla="*/ 119235 h 447266"/>
                <a:gd name="connsiteX60" fmla="*/ 227030 w 383448"/>
                <a:gd name="connsiteY60" fmla="*/ 102253 h 447266"/>
                <a:gd name="connsiteX61" fmla="*/ 245800 w 383448"/>
                <a:gd name="connsiteY61" fmla="*/ 103147 h 447266"/>
                <a:gd name="connsiteX62" fmla="*/ 258314 w 383448"/>
                <a:gd name="connsiteY62" fmla="*/ 92421 h 447266"/>
                <a:gd name="connsiteX63" fmla="*/ 252057 w 383448"/>
                <a:gd name="connsiteY63" fmla="*/ 79013 h 447266"/>
                <a:gd name="connsiteX64" fmla="*/ 260995 w 383448"/>
                <a:gd name="connsiteY64" fmla="*/ 62925 h 447266"/>
                <a:gd name="connsiteX65" fmla="*/ 260995 w 383448"/>
                <a:gd name="connsiteY65" fmla="*/ 49518 h 447266"/>
                <a:gd name="connsiteX66" fmla="*/ 250269 w 383448"/>
                <a:gd name="connsiteY66" fmla="*/ 31641 h 447266"/>
                <a:gd name="connsiteX67" fmla="*/ 257420 w 383448"/>
                <a:gd name="connsiteY67" fmla="*/ 21809 h 447266"/>
                <a:gd name="connsiteX68" fmla="*/ 284234 w 383448"/>
                <a:gd name="connsiteY68" fmla="*/ 7508 h 447266"/>
                <a:gd name="connsiteX69" fmla="*/ 317127 w 383448"/>
                <a:gd name="connsiteY69" fmla="*/ 0 h 447266"/>
                <a:gd name="connsiteX70" fmla="*/ 335092 w 383448"/>
                <a:gd name="connsiteY70" fmla="*/ 0 h 447266"/>
                <a:gd name="connsiteX71" fmla="*/ 305150 w 383448"/>
                <a:gd name="connsiteY71" fmla="*/ 13407 h 447266"/>
                <a:gd name="connsiteX72" fmla="*/ 295407 w 383448"/>
                <a:gd name="connsiteY72" fmla="*/ 23329 h 447266"/>
                <a:gd name="connsiteX73" fmla="*/ 298624 w 383448"/>
                <a:gd name="connsiteY73" fmla="*/ 33250 h 447266"/>
                <a:gd name="connsiteX74" fmla="*/ 309708 w 383448"/>
                <a:gd name="connsiteY74" fmla="*/ 31373 h 447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83448" h="447266">
                  <a:moveTo>
                    <a:pt x="309708" y="31373"/>
                  </a:moveTo>
                  <a:lnTo>
                    <a:pt x="321417" y="41026"/>
                  </a:lnTo>
                  <a:lnTo>
                    <a:pt x="330713" y="49607"/>
                  </a:lnTo>
                  <a:lnTo>
                    <a:pt x="344209" y="58456"/>
                  </a:lnTo>
                  <a:lnTo>
                    <a:pt x="339919" y="71595"/>
                  </a:lnTo>
                  <a:lnTo>
                    <a:pt x="323652" y="80980"/>
                  </a:lnTo>
                  <a:lnTo>
                    <a:pt x="326512" y="94655"/>
                  </a:lnTo>
                  <a:lnTo>
                    <a:pt x="327942" y="126028"/>
                  </a:lnTo>
                  <a:lnTo>
                    <a:pt x="335092" y="140329"/>
                  </a:lnTo>
                  <a:lnTo>
                    <a:pt x="360477" y="148284"/>
                  </a:lnTo>
                  <a:lnTo>
                    <a:pt x="364410" y="157759"/>
                  </a:lnTo>
                  <a:lnTo>
                    <a:pt x="383448" y="161245"/>
                  </a:lnTo>
                  <a:lnTo>
                    <a:pt x="366465" y="179121"/>
                  </a:lnTo>
                  <a:lnTo>
                    <a:pt x="371828" y="195210"/>
                  </a:lnTo>
                  <a:lnTo>
                    <a:pt x="356634" y="218449"/>
                  </a:lnTo>
                  <a:lnTo>
                    <a:pt x="355740" y="230963"/>
                  </a:lnTo>
                  <a:lnTo>
                    <a:pt x="347695" y="241689"/>
                  </a:lnTo>
                  <a:lnTo>
                    <a:pt x="336970" y="267609"/>
                  </a:lnTo>
                  <a:lnTo>
                    <a:pt x="321775" y="281910"/>
                  </a:lnTo>
                  <a:lnTo>
                    <a:pt x="302110" y="307831"/>
                  </a:lnTo>
                  <a:lnTo>
                    <a:pt x="293172" y="308725"/>
                  </a:lnTo>
                  <a:lnTo>
                    <a:pt x="271721" y="302468"/>
                  </a:lnTo>
                  <a:lnTo>
                    <a:pt x="251163" y="338221"/>
                  </a:lnTo>
                  <a:lnTo>
                    <a:pt x="252057" y="345371"/>
                  </a:lnTo>
                  <a:lnTo>
                    <a:pt x="269933" y="350734"/>
                  </a:lnTo>
                  <a:lnTo>
                    <a:pt x="271721" y="374867"/>
                  </a:lnTo>
                  <a:lnTo>
                    <a:pt x="289597" y="379336"/>
                  </a:lnTo>
                  <a:lnTo>
                    <a:pt x="303898" y="424921"/>
                  </a:lnTo>
                  <a:lnTo>
                    <a:pt x="290491" y="424027"/>
                  </a:lnTo>
                  <a:lnTo>
                    <a:pt x="271721" y="428496"/>
                  </a:lnTo>
                  <a:lnTo>
                    <a:pt x="245800" y="425815"/>
                  </a:lnTo>
                  <a:lnTo>
                    <a:pt x="227030" y="447267"/>
                  </a:lnTo>
                  <a:lnTo>
                    <a:pt x="212729" y="442798"/>
                  </a:lnTo>
                  <a:lnTo>
                    <a:pt x="181445" y="407045"/>
                  </a:lnTo>
                  <a:lnTo>
                    <a:pt x="176082" y="388275"/>
                  </a:lnTo>
                  <a:lnTo>
                    <a:pt x="162675" y="388275"/>
                  </a:lnTo>
                  <a:lnTo>
                    <a:pt x="107258" y="389169"/>
                  </a:lnTo>
                  <a:lnTo>
                    <a:pt x="48266" y="400788"/>
                  </a:lnTo>
                  <a:lnTo>
                    <a:pt x="33071" y="398107"/>
                  </a:lnTo>
                  <a:lnTo>
                    <a:pt x="33965" y="381124"/>
                  </a:lnTo>
                  <a:lnTo>
                    <a:pt x="48266" y="347159"/>
                  </a:lnTo>
                  <a:lnTo>
                    <a:pt x="67036" y="347159"/>
                  </a:lnTo>
                  <a:lnTo>
                    <a:pt x="76868" y="331964"/>
                  </a:lnTo>
                  <a:lnTo>
                    <a:pt x="56310" y="322132"/>
                  </a:lnTo>
                  <a:lnTo>
                    <a:pt x="51841" y="296211"/>
                  </a:lnTo>
                  <a:lnTo>
                    <a:pt x="23239" y="281910"/>
                  </a:lnTo>
                  <a:lnTo>
                    <a:pt x="0" y="241689"/>
                  </a:lnTo>
                  <a:lnTo>
                    <a:pt x="29496" y="254202"/>
                  </a:lnTo>
                  <a:lnTo>
                    <a:pt x="86700" y="255990"/>
                  </a:lnTo>
                  <a:lnTo>
                    <a:pt x="101001" y="249733"/>
                  </a:lnTo>
                  <a:lnTo>
                    <a:pt x="129604" y="249733"/>
                  </a:lnTo>
                  <a:lnTo>
                    <a:pt x="146586" y="239007"/>
                  </a:lnTo>
                  <a:lnTo>
                    <a:pt x="139435" y="196998"/>
                  </a:lnTo>
                  <a:lnTo>
                    <a:pt x="148374" y="192529"/>
                  </a:lnTo>
                  <a:lnTo>
                    <a:pt x="169825" y="196998"/>
                  </a:lnTo>
                  <a:lnTo>
                    <a:pt x="189490" y="179121"/>
                  </a:lnTo>
                  <a:lnTo>
                    <a:pt x="210047" y="176440"/>
                  </a:lnTo>
                  <a:lnTo>
                    <a:pt x="216304" y="168395"/>
                  </a:lnTo>
                  <a:lnTo>
                    <a:pt x="218985" y="141581"/>
                  </a:lnTo>
                  <a:lnTo>
                    <a:pt x="240437" y="119235"/>
                  </a:lnTo>
                  <a:lnTo>
                    <a:pt x="227030" y="102253"/>
                  </a:lnTo>
                  <a:lnTo>
                    <a:pt x="245800" y="103147"/>
                  </a:lnTo>
                  <a:lnTo>
                    <a:pt x="258314" y="92421"/>
                  </a:lnTo>
                  <a:lnTo>
                    <a:pt x="252057" y="79013"/>
                  </a:lnTo>
                  <a:lnTo>
                    <a:pt x="260995" y="62925"/>
                  </a:lnTo>
                  <a:lnTo>
                    <a:pt x="260995" y="49518"/>
                  </a:lnTo>
                  <a:lnTo>
                    <a:pt x="250269" y="31641"/>
                  </a:lnTo>
                  <a:lnTo>
                    <a:pt x="257420" y="21809"/>
                  </a:lnTo>
                  <a:lnTo>
                    <a:pt x="284234" y="7508"/>
                  </a:lnTo>
                  <a:lnTo>
                    <a:pt x="317127" y="0"/>
                  </a:lnTo>
                  <a:lnTo>
                    <a:pt x="335092" y="0"/>
                  </a:lnTo>
                  <a:lnTo>
                    <a:pt x="305150" y="13407"/>
                  </a:lnTo>
                  <a:lnTo>
                    <a:pt x="295407" y="23329"/>
                  </a:lnTo>
                  <a:lnTo>
                    <a:pt x="298624" y="33250"/>
                  </a:lnTo>
                  <a:lnTo>
                    <a:pt x="309708" y="31373"/>
                  </a:lnTo>
                  <a:close/>
                </a:path>
              </a:pathLst>
            </a:custGeom>
            <a:grpFill/>
            <a:ln w="12700" cap="flat">
              <a:solidFill>
                <a:schemeClr val="bg1"/>
              </a:solidFill>
              <a:prstDash val="solid"/>
              <a:miter/>
            </a:ln>
          </p:spPr>
          <p:txBody>
            <a:bodyPr rtlCol="0" anchor="ctr"/>
            <a:lstStyle/>
            <a:p>
              <a:endParaRPr lang="en-AU"/>
            </a:p>
          </p:txBody>
        </p:sp>
        <p:sp>
          <p:nvSpPr>
            <p:cNvPr id="26305" name="Freeform: Shape 26304">
              <a:extLst>
                <a:ext uri="{FF2B5EF4-FFF2-40B4-BE49-F238E27FC236}">
                  <a16:creationId xmlns:a16="http://schemas.microsoft.com/office/drawing/2014/main" id="{BF0D7597-E27F-5BA7-FA26-1115F11CC3F9}"/>
                </a:ext>
              </a:extLst>
            </p:cNvPr>
            <p:cNvSpPr/>
            <p:nvPr/>
          </p:nvSpPr>
          <p:spPr>
            <a:xfrm>
              <a:off x="10938296" y="4762622"/>
              <a:ext cx="83124" cy="67036"/>
            </a:xfrm>
            <a:custGeom>
              <a:avLst/>
              <a:gdLst>
                <a:gd name="connsiteX0" fmla="*/ 83125 w 83124"/>
                <a:gd name="connsiteY0" fmla="*/ 894 h 67036"/>
                <a:gd name="connsiteX1" fmla="*/ 81337 w 83124"/>
                <a:gd name="connsiteY1" fmla="*/ 9832 h 67036"/>
                <a:gd name="connsiteX2" fmla="*/ 69718 w 83124"/>
                <a:gd name="connsiteY2" fmla="*/ 17876 h 67036"/>
                <a:gd name="connsiteX3" fmla="*/ 51841 w 83124"/>
                <a:gd name="connsiteY3" fmla="*/ 16983 h 67036"/>
                <a:gd name="connsiteX4" fmla="*/ 47372 w 83124"/>
                <a:gd name="connsiteY4" fmla="*/ 12514 h 67036"/>
                <a:gd name="connsiteX5" fmla="*/ 65249 w 83124"/>
                <a:gd name="connsiteY5" fmla="*/ 0 h 67036"/>
                <a:gd name="connsiteX6" fmla="*/ 83125 w 83124"/>
                <a:gd name="connsiteY6" fmla="*/ 894 h 67036"/>
                <a:gd name="connsiteX7" fmla="*/ 8045 w 83124"/>
                <a:gd name="connsiteY7" fmla="*/ 35753 h 67036"/>
                <a:gd name="connsiteX8" fmla="*/ 0 w 83124"/>
                <a:gd name="connsiteY8" fmla="*/ 52735 h 67036"/>
                <a:gd name="connsiteX9" fmla="*/ 12514 w 83124"/>
                <a:gd name="connsiteY9" fmla="*/ 66143 h 67036"/>
                <a:gd name="connsiteX10" fmla="*/ 33071 w 83124"/>
                <a:gd name="connsiteY10" fmla="*/ 67036 h 67036"/>
                <a:gd name="connsiteX11" fmla="*/ 42010 w 83124"/>
                <a:gd name="connsiteY11" fmla="*/ 61674 h 67036"/>
                <a:gd name="connsiteX12" fmla="*/ 31284 w 83124"/>
                <a:gd name="connsiteY12" fmla="*/ 35753 h 67036"/>
                <a:gd name="connsiteX13" fmla="*/ 8045 w 83124"/>
                <a:gd name="connsiteY13" fmla="*/ 35753 h 67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124" h="67036">
                  <a:moveTo>
                    <a:pt x="83125" y="894"/>
                  </a:moveTo>
                  <a:lnTo>
                    <a:pt x="81337" y="9832"/>
                  </a:lnTo>
                  <a:lnTo>
                    <a:pt x="69718" y="17876"/>
                  </a:lnTo>
                  <a:lnTo>
                    <a:pt x="51841" y="16983"/>
                  </a:lnTo>
                  <a:lnTo>
                    <a:pt x="47372" y="12514"/>
                  </a:lnTo>
                  <a:lnTo>
                    <a:pt x="65249" y="0"/>
                  </a:lnTo>
                  <a:lnTo>
                    <a:pt x="83125" y="894"/>
                  </a:lnTo>
                  <a:close/>
                  <a:moveTo>
                    <a:pt x="8045" y="35753"/>
                  </a:moveTo>
                  <a:lnTo>
                    <a:pt x="0" y="52735"/>
                  </a:lnTo>
                  <a:lnTo>
                    <a:pt x="12514" y="66143"/>
                  </a:lnTo>
                  <a:lnTo>
                    <a:pt x="33071" y="67036"/>
                  </a:lnTo>
                  <a:lnTo>
                    <a:pt x="42010" y="61674"/>
                  </a:lnTo>
                  <a:lnTo>
                    <a:pt x="31284" y="35753"/>
                  </a:lnTo>
                  <a:cubicBezTo>
                    <a:pt x="31284" y="34859"/>
                    <a:pt x="11620" y="35753"/>
                    <a:pt x="8045" y="35753"/>
                  </a:cubicBezTo>
                </a:path>
              </a:pathLst>
            </a:custGeom>
            <a:grpFill/>
            <a:ln w="12700" cap="flat">
              <a:solidFill>
                <a:schemeClr val="bg1"/>
              </a:solidFill>
              <a:prstDash val="solid"/>
              <a:miter/>
            </a:ln>
          </p:spPr>
          <p:txBody>
            <a:bodyPr rtlCol="0" anchor="ctr"/>
            <a:lstStyle/>
            <a:p>
              <a:endParaRPr lang="en-AU"/>
            </a:p>
          </p:txBody>
        </p:sp>
        <p:sp>
          <p:nvSpPr>
            <p:cNvPr id="26306" name="Freeform: Shape 26305">
              <a:extLst>
                <a:ext uri="{FF2B5EF4-FFF2-40B4-BE49-F238E27FC236}">
                  <a16:creationId xmlns:a16="http://schemas.microsoft.com/office/drawing/2014/main" id="{0FB9B32C-29C4-FBE9-2EE9-94147349A217}"/>
                </a:ext>
              </a:extLst>
            </p:cNvPr>
            <p:cNvSpPr/>
            <p:nvPr/>
          </p:nvSpPr>
          <p:spPr>
            <a:xfrm>
              <a:off x="10536971" y="4892225"/>
              <a:ext cx="66142" cy="68824"/>
            </a:xfrm>
            <a:custGeom>
              <a:avLst/>
              <a:gdLst>
                <a:gd name="connsiteX0" fmla="*/ 41116 w 66142"/>
                <a:gd name="connsiteY0" fmla="*/ 30390 h 68824"/>
                <a:gd name="connsiteX1" fmla="*/ 66143 w 66142"/>
                <a:gd name="connsiteY1" fmla="*/ 60780 h 68824"/>
                <a:gd name="connsiteX2" fmla="*/ 58992 w 66142"/>
                <a:gd name="connsiteY2" fmla="*/ 68824 h 68824"/>
                <a:gd name="connsiteX3" fmla="*/ 25921 w 66142"/>
                <a:gd name="connsiteY3" fmla="*/ 41116 h 68824"/>
                <a:gd name="connsiteX4" fmla="*/ 0 w 66142"/>
                <a:gd name="connsiteY4" fmla="*/ 0 h 68824"/>
                <a:gd name="connsiteX5" fmla="*/ 41116 w 66142"/>
                <a:gd name="connsiteY5" fmla="*/ 30390 h 68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42" h="68824">
                  <a:moveTo>
                    <a:pt x="41116" y="30390"/>
                  </a:moveTo>
                  <a:lnTo>
                    <a:pt x="66143" y="60780"/>
                  </a:lnTo>
                  <a:lnTo>
                    <a:pt x="58992" y="68824"/>
                  </a:lnTo>
                  <a:lnTo>
                    <a:pt x="25921" y="41116"/>
                  </a:lnTo>
                  <a:lnTo>
                    <a:pt x="0" y="0"/>
                  </a:lnTo>
                  <a:lnTo>
                    <a:pt x="41116" y="30390"/>
                  </a:lnTo>
                  <a:close/>
                </a:path>
              </a:pathLst>
            </a:custGeom>
            <a:grpFill/>
            <a:ln w="12700" cap="flat">
              <a:solidFill>
                <a:schemeClr val="bg1"/>
              </a:solidFill>
              <a:prstDash val="solid"/>
              <a:miter/>
            </a:ln>
          </p:spPr>
          <p:txBody>
            <a:bodyPr rtlCol="0" anchor="ctr"/>
            <a:lstStyle/>
            <a:p>
              <a:endParaRPr lang="en-AU"/>
            </a:p>
          </p:txBody>
        </p:sp>
        <p:sp>
          <p:nvSpPr>
            <p:cNvPr id="26307" name="Freeform: Shape 26306">
              <a:extLst>
                <a:ext uri="{FF2B5EF4-FFF2-40B4-BE49-F238E27FC236}">
                  <a16:creationId xmlns:a16="http://schemas.microsoft.com/office/drawing/2014/main" id="{3DB8563C-18D5-E286-DCC5-04F896E6ED8A}"/>
                </a:ext>
              </a:extLst>
            </p:cNvPr>
            <p:cNvSpPr/>
            <p:nvPr/>
          </p:nvSpPr>
          <p:spPr>
            <a:xfrm>
              <a:off x="10190170" y="5367737"/>
              <a:ext cx="511264" cy="397749"/>
            </a:xfrm>
            <a:custGeom>
              <a:avLst/>
              <a:gdLst>
                <a:gd name="connsiteX0" fmla="*/ 511264 w 511264"/>
                <a:gd name="connsiteY0" fmla="*/ 104577 h 397749"/>
                <a:gd name="connsiteX1" fmla="*/ 511264 w 511264"/>
                <a:gd name="connsiteY1" fmla="*/ 115302 h 397749"/>
                <a:gd name="connsiteX2" fmla="*/ 464785 w 511264"/>
                <a:gd name="connsiteY2" fmla="*/ 152843 h 397749"/>
                <a:gd name="connsiteX3" fmla="*/ 441546 w 511264"/>
                <a:gd name="connsiteY3" fmla="*/ 155524 h 397749"/>
                <a:gd name="connsiteX4" fmla="*/ 423670 w 511264"/>
                <a:gd name="connsiteY4" fmla="*/ 180551 h 397749"/>
                <a:gd name="connsiteX5" fmla="*/ 406687 w 511264"/>
                <a:gd name="connsiteY5" fmla="*/ 200215 h 397749"/>
                <a:gd name="connsiteX6" fmla="*/ 344120 w 511264"/>
                <a:gd name="connsiteY6" fmla="*/ 229711 h 397749"/>
                <a:gd name="connsiteX7" fmla="*/ 371829 w 511264"/>
                <a:gd name="connsiteY7" fmla="*/ 191277 h 397749"/>
                <a:gd name="connsiteX8" fmla="*/ 367360 w 511264"/>
                <a:gd name="connsiteY8" fmla="*/ 176082 h 397749"/>
                <a:gd name="connsiteX9" fmla="*/ 353058 w 511264"/>
                <a:gd name="connsiteY9" fmla="*/ 166250 h 397749"/>
                <a:gd name="connsiteX10" fmla="*/ 361996 w 511264"/>
                <a:gd name="connsiteY10" fmla="*/ 157312 h 397749"/>
                <a:gd name="connsiteX11" fmla="*/ 381660 w 511264"/>
                <a:gd name="connsiteY11" fmla="*/ 144799 h 397749"/>
                <a:gd name="connsiteX12" fmla="*/ 396855 w 511264"/>
                <a:gd name="connsiteY12" fmla="*/ 134073 h 397749"/>
                <a:gd name="connsiteX13" fmla="*/ 418307 w 511264"/>
                <a:gd name="connsiteY13" fmla="*/ 78656 h 397749"/>
                <a:gd name="connsiteX14" fmla="*/ 414732 w 511264"/>
                <a:gd name="connsiteY14" fmla="*/ 13407 h 397749"/>
                <a:gd name="connsiteX15" fmla="*/ 422776 w 511264"/>
                <a:gd name="connsiteY15" fmla="*/ 0 h 397749"/>
                <a:gd name="connsiteX16" fmla="*/ 451378 w 511264"/>
                <a:gd name="connsiteY16" fmla="*/ 25921 h 397749"/>
                <a:gd name="connsiteX17" fmla="*/ 449590 w 511264"/>
                <a:gd name="connsiteY17" fmla="*/ 45585 h 397749"/>
                <a:gd name="connsiteX18" fmla="*/ 434396 w 511264"/>
                <a:gd name="connsiteY18" fmla="*/ 71505 h 397749"/>
                <a:gd name="connsiteX19" fmla="*/ 437077 w 511264"/>
                <a:gd name="connsiteY19" fmla="*/ 78656 h 397749"/>
                <a:gd name="connsiteX20" fmla="*/ 454954 w 511264"/>
                <a:gd name="connsiteY20" fmla="*/ 74187 h 397749"/>
                <a:gd name="connsiteX21" fmla="*/ 456741 w 511264"/>
                <a:gd name="connsiteY21" fmla="*/ 101001 h 397749"/>
                <a:gd name="connsiteX22" fmla="*/ 473724 w 511264"/>
                <a:gd name="connsiteY22" fmla="*/ 114409 h 397749"/>
                <a:gd name="connsiteX23" fmla="*/ 511264 w 511264"/>
                <a:gd name="connsiteY23" fmla="*/ 104577 h 397749"/>
                <a:gd name="connsiteX24" fmla="*/ 294960 w 511264"/>
                <a:gd name="connsiteY24" fmla="*/ 220773 h 397749"/>
                <a:gd name="connsiteX25" fmla="*/ 293172 w 511264"/>
                <a:gd name="connsiteY25" fmla="*/ 208260 h 397749"/>
                <a:gd name="connsiteX26" fmla="*/ 282447 w 511264"/>
                <a:gd name="connsiteY26" fmla="*/ 202897 h 397749"/>
                <a:gd name="connsiteX27" fmla="*/ 256526 w 511264"/>
                <a:gd name="connsiteY27" fmla="*/ 233287 h 397749"/>
                <a:gd name="connsiteX28" fmla="*/ 239543 w 511264"/>
                <a:gd name="connsiteY28" fmla="*/ 235968 h 397749"/>
                <a:gd name="connsiteX29" fmla="*/ 194852 w 511264"/>
                <a:gd name="connsiteY29" fmla="*/ 275296 h 397749"/>
                <a:gd name="connsiteX30" fmla="*/ 150161 w 511264"/>
                <a:gd name="connsiteY30" fmla="*/ 299429 h 397749"/>
                <a:gd name="connsiteX31" fmla="*/ 99214 w 511264"/>
                <a:gd name="connsiteY31" fmla="*/ 313730 h 397749"/>
                <a:gd name="connsiteX32" fmla="*/ 68824 w 511264"/>
                <a:gd name="connsiteY32" fmla="*/ 335182 h 397749"/>
                <a:gd name="connsiteX33" fmla="*/ 21452 w 511264"/>
                <a:gd name="connsiteY33" fmla="*/ 363784 h 397749"/>
                <a:gd name="connsiteX34" fmla="*/ 0 w 511264"/>
                <a:gd name="connsiteY34" fmla="*/ 381660 h 397749"/>
                <a:gd name="connsiteX35" fmla="*/ 7150 w 511264"/>
                <a:gd name="connsiteY35" fmla="*/ 391492 h 397749"/>
                <a:gd name="connsiteX36" fmla="*/ 29496 w 511264"/>
                <a:gd name="connsiteY36" fmla="*/ 390599 h 397749"/>
                <a:gd name="connsiteX37" fmla="*/ 55417 w 511264"/>
                <a:gd name="connsiteY37" fmla="*/ 397749 h 397749"/>
                <a:gd name="connsiteX38" fmla="*/ 74187 w 511264"/>
                <a:gd name="connsiteY38" fmla="*/ 387917 h 397749"/>
                <a:gd name="connsiteX39" fmla="*/ 105470 w 511264"/>
                <a:gd name="connsiteY39" fmla="*/ 373616 h 397749"/>
                <a:gd name="connsiteX40" fmla="*/ 131391 w 511264"/>
                <a:gd name="connsiteY40" fmla="*/ 353058 h 397749"/>
                <a:gd name="connsiteX41" fmla="*/ 162675 w 511264"/>
                <a:gd name="connsiteY41" fmla="*/ 326244 h 397749"/>
                <a:gd name="connsiteX42" fmla="*/ 225242 w 511264"/>
                <a:gd name="connsiteY42" fmla="*/ 312836 h 397749"/>
                <a:gd name="connsiteX43" fmla="*/ 235074 w 511264"/>
                <a:gd name="connsiteY43" fmla="*/ 300323 h 397749"/>
                <a:gd name="connsiteX44" fmla="*/ 302110 w 511264"/>
                <a:gd name="connsiteY44" fmla="*/ 250269 h 397749"/>
                <a:gd name="connsiteX45" fmla="*/ 317305 w 511264"/>
                <a:gd name="connsiteY45" fmla="*/ 232393 h 397749"/>
                <a:gd name="connsiteX46" fmla="*/ 319987 w 511264"/>
                <a:gd name="connsiteY46" fmla="*/ 210941 h 397749"/>
                <a:gd name="connsiteX47" fmla="*/ 294960 w 511264"/>
                <a:gd name="connsiteY47" fmla="*/ 220773 h 39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11264" h="397749">
                  <a:moveTo>
                    <a:pt x="511264" y="104577"/>
                  </a:moveTo>
                  <a:lnTo>
                    <a:pt x="511264" y="115302"/>
                  </a:lnTo>
                  <a:lnTo>
                    <a:pt x="464785" y="152843"/>
                  </a:lnTo>
                  <a:lnTo>
                    <a:pt x="441546" y="155524"/>
                  </a:lnTo>
                  <a:lnTo>
                    <a:pt x="423670" y="180551"/>
                  </a:lnTo>
                  <a:lnTo>
                    <a:pt x="406687" y="200215"/>
                  </a:lnTo>
                  <a:lnTo>
                    <a:pt x="344120" y="229711"/>
                  </a:lnTo>
                  <a:lnTo>
                    <a:pt x="371829" y="191277"/>
                  </a:lnTo>
                  <a:lnTo>
                    <a:pt x="367360" y="176082"/>
                  </a:lnTo>
                  <a:lnTo>
                    <a:pt x="353058" y="166250"/>
                  </a:lnTo>
                  <a:lnTo>
                    <a:pt x="361996" y="157312"/>
                  </a:lnTo>
                  <a:lnTo>
                    <a:pt x="381660" y="144799"/>
                  </a:lnTo>
                  <a:lnTo>
                    <a:pt x="396855" y="134073"/>
                  </a:lnTo>
                  <a:lnTo>
                    <a:pt x="418307" y="78656"/>
                  </a:lnTo>
                  <a:lnTo>
                    <a:pt x="414732" y="13407"/>
                  </a:lnTo>
                  <a:lnTo>
                    <a:pt x="422776" y="0"/>
                  </a:lnTo>
                  <a:lnTo>
                    <a:pt x="451378" y="25921"/>
                  </a:lnTo>
                  <a:lnTo>
                    <a:pt x="449590" y="45585"/>
                  </a:lnTo>
                  <a:lnTo>
                    <a:pt x="434396" y="71505"/>
                  </a:lnTo>
                  <a:lnTo>
                    <a:pt x="437077" y="78656"/>
                  </a:lnTo>
                  <a:lnTo>
                    <a:pt x="454954" y="74187"/>
                  </a:lnTo>
                  <a:lnTo>
                    <a:pt x="456741" y="101001"/>
                  </a:lnTo>
                  <a:lnTo>
                    <a:pt x="473724" y="114409"/>
                  </a:lnTo>
                  <a:lnTo>
                    <a:pt x="511264" y="104577"/>
                  </a:lnTo>
                  <a:close/>
                  <a:moveTo>
                    <a:pt x="294960" y="220773"/>
                  </a:moveTo>
                  <a:lnTo>
                    <a:pt x="293172" y="208260"/>
                  </a:lnTo>
                  <a:lnTo>
                    <a:pt x="282447" y="202897"/>
                  </a:lnTo>
                  <a:lnTo>
                    <a:pt x="256526" y="233287"/>
                  </a:lnTo>
                  <a:lnTo>
                    <a:pt x="239543" y="235968"/>
                  </a:lnTo>
                  <a:lnTo>
                    <a:pt x="194852" y="275296"/>
                  </a:lnTo>
                  <a:lnTo>
                    <a:pt x="150161" y="299429"/>
                  </a:lnTo>
                  <a:lnTo>
                    <a:pt x="99214" y="313730"/>
                  </a:lnTo>
                  <a:lnTo>
                    <a:pt x="68824" y="335182"/>
                  </a:lnTo>
                  <a:lnTo>
                    <a:pt x="21452" y="363784"/>
                  </a:lnTo>
                  <a:lnTo>
                    <a:pt x="0" y="381660"/>
                  </a:lnTo>
                  <a:lnTo>
                    <a:pt x="7150" y="391492"/>
                  </a:lnTo>
                  <a:lnTo>
                    <a:pt x="29496" y="390599"/>
                  </a:lnTo>
                  <a:lnTo>
                    <a:pt x="55417" y="397749"/>
                  </a:lnTo>
                  <a:lnTo>
                    <a:pt x="74187" y="387917"/>
                  </a:lnTo>
                  <a:lnTo>
                    <a:pt x="105470" y="373616"/>
                  </a:lnTo>
                  <a:lnTo>
                    <a:pt x="131391" y="353058"/>
                  </a:lnTo>
                  <a:lnTo>
                    <a:pt x="162675" y="326244"/>
                  </a:lnTo>
                  <a:lnTo>
                    <a:pt x="225242" y="312836"/>
                  </a:lnTo>
                  <a:lnTo>
                    <a:pt x="235074" y="300323"/>
                  </a:lnTo>
                  <a:lnTo>
                    <a:pt x="302110" y="250269"/>
                  </a:lnTo>
                  <a:lnTo>
                    <a:pt x="317305" y="232393"/>
                  </a:lnTo>
                  <a:lnTo>
                    <a:pt x="319987" y="210941"/>
                  </a:lnTo>
                  <a:lnTo>
                    <a:pt x="294960" y="220773"/>
                  </a:lnTo>
                  <a:close/>
                </a:path>
              </a:pathLst>
            </a:custGeom>
            <a:grpFill/>
            <a:ln w="12700" cap="flat">
              <a:solidFill>
                <a:schemeClr val="bg1"/>
              </a:solidFill>
              <a:prstDash val="solid"/>
              <a:miter/>
            </a:ln>
          </p:spPr>
          <p:txBody>
            <a:bodyPr rtlCol="0" anchor="ctr"/>
            <a:lstStyle/>
            <a:p>
              <a:endParaRPr lang="en-AU"/>
            </a:p>
          </p:txBody>
        </p:sp>
        <p:sp>
          <p:nvSpPr>
            <p:cNvPr id="26308" name="Freeform: Shape 26307">
              <a:extLst>
                <a:ext uri="{FF2B5EF4-FFF2-40B4-BE49-F238E27FC236}">
                  <a16:creationId xmlns:a16="http://schemas.microsoft.com/office/drawing/2014/main" id="{262794A4-86C2-C877-C915-28F92525C060}"/>
                </a:ext>
              </a:extLst>
            </p:cNvPr>
            <p:cNvSpPr/>
            <p:nvPr/>
          </p:nvSpPr>
          <p:spPr>
            <a:xfrm>
              <a:off x="10386810" y="4441741"/>
              <a:ext cx="152843" cy="135860"/>
            </a:xfrm>
            <a:custGeom>
              <a:avLst/>
              <a:gdLst>
                <a:gd name="connsiteX0" fmla="*/ 12514 w 152843"/>
                <a:gd name="connsiteY0" fmla="*/ 2682 h 135860"/>
                <a:gd name="connsiteX1" fmla="*/ 18771 w 152843"/>
                <a:gd name="connsiteY1" fmla="*/ 8938 h 135860"/>
                <a:gd name="connsiteX2" fmla="*/ 16983 w 152843"/>
                <a:gd name="connsiteY2" fmla="*/ 13407 h 135860"/>
                <a:gd name="connsiteX3" fmla="*/ 894 w 152843"/>
                <a:gd name="connsiteY3" fmla="*/ 0 h 135860"/>
                <a:gd name="connsiteX4" fmla="*/ 12514 w 152843"/>
                <a:gd name="connsiteY4" fmla="*/ 2682 h 135860"/>
                <a:gd name="connsiteX5" fmla="*/ 1788 w 152843"/>
                <a:gd name="connsiteY5" fmla="*/ 47373 h 135860"/>
                <a:gd name="connsiteX6" fmla="*/ 5363 w 152843"/>
                <a:gd name="connsiteY6" fmla="*/ 45585 h 135860"/>
                <a:gd name="connsiteX7" fmla="*/ 5363 w 152843"/>
                <a:gd name="connsiteY7" fmla="*/ 40222 h 135860"/>
                <a:gd name="connsiteX8" fmla="*/ 0 w 152843"/>
                <a:gd name="connsiteY8" fmla="*/ 39328 h 135860"/>
                <a:gd name="connsiteX9" fmla="*/ 1788 w 152843"/>
                <a:gd name="connsiteY9" fmla="*/ 47373 h 135860"/>
                <a:gd name="connsiteX10" fmla="*/ 28602 w 152843"/>
                <a:gd name="connsiteY10" fmla="*/ 45585 h 135860"/>
                <a:gd name="connsiteX11" fmla="*/ 23240 w 152843"/>
                <a:gd name="connsiteY11" fmla="*/ 48266 h 135860"/>
                <a:gd name="connsiteX12" fmla="*/ 45585 w 152843"/>
                <a:gd name="connsiteY12" fmla="*/ 64355 h 135860"/>
                <a:gd name="connsiteX13" fmla="*/ 47372 w 152843"/>
                <a:gd name="connsiteY13" fmla="*/ 60780 h 135860"/>
                <a:gd name="connsiteX14" fmla="*/ 41116 w 152843"/>
                <a:gd name="connsiteY14" fmla="*/ 51842 h 135860"/>
                <a:gd name="connsiteX15" fmla="*/ 28602 w 152843"/>
                <a:gd name="connsiteY15" fmla="*/ 45585 h 135860"/>
                <a:gd name="connsiteX16" fmla="*/ 146586 w 152843"/>
                <a:gd name="connsiteY16" fmla="*/ 124241 h 135860"/>
                <a:gd name="connsiteX17" fmla="*/ 135860 w 152843"/>
                <a:gd name="connsiteY17" fmla="*/ 120665 h 135860"/>
                <a:gd name="connsiteX18" fmla="*/ 136754 w 152843"/>
                <a:gd name="connsiteY18" fmla="*/ 128710 h 135860"/>
                <a:gd name="connsiteX19" fmla="*/ 143905 w 152843"/>
                <a:gd name="connsiteY19" fmla="*/ 134073 h 135860"/>
                <a:gd name="connsiteX20" fmla="*/ 152843 w 152843"/>
                <a:gd name="connsiteY20" fmla="*/ 135860 h 135860"/>
                <a:gd name="connsiteX21" fmla="*/ 152843 w 152843"/>
                <a:gd name="connsiteY21" fmla="*/ 128710 h 135860"/>
                <a:gd name="connsiteX22" fmla="*/ 146586 w 152843"/>
                <a:gd name="connsiteY22" fmla="*/ 124241 h 135860"/>
                <a:gd name="connsiteX23" fmla="*/ 92957 w 152843"/>
                <a:gd name="connsiteY23" fmla="*/ 50948 h 135860"/>
                <a:gd name="connsiteX24" fmla="*/ 82231 w 152843"/>
                <a:gd name="connsiteY24" fmla="*/ 40222 h 135860"/>
                <a:gd name="connsiteX25" fmla="*/ 66143 w 152843"/>
                <a:gd name="connsiteY25" fmla="*/ 30390 h 135860"/>
                <a:gd name="connsiteX26" fmla="*/ 60780 w 152843"/>
                <a:gd name="connsiteY26" fmla="*/ 29496 h 135860"/>
                <a:gd name="connsiteX27" fmla="*/ 58098 w 152843"/>
                <a:gd name="connsiteY27" fmla="*/ 33071 h 135860"/>
                <a:gd name="connsiteX28" fmla="*/ 91170 w 152843"/>
                <a:gd name="connsiteY28" fmla="*/ 55417 h 135860"/>
                <a:gd name="connsiteX29" fmla="*/ 92957 w 152843"/>
                <a:gd name="connsiteY29" fmla="*/ 50948 h 135860"/>
                <a:gd name="connsiteX30" fmla="*/ 127816 w 152843"/>
                <a:gd name="connsiteY30" fmla="*/ 76868 h 135860"/>
                <a:gd name="connsiteX31" fmla="*/ 120665 w 152843"/>
                <a:gd name="connsiteY31" fmla="*/ 56311 h 135860"/>
                <a:gd name="connsiteX32" fmla="*/ 113515 w 152843"/>
                <a:gd name="connsiteY32" fmla="*/ 56311 h 135860"/>
                <a:gd name="connsiteX33" fmla="*/ 121560 w 152843"/>
                <a:gd name="connsiteY33" fmla="*/ 79550 h 135860"/>
                <a:gd name="connsiteX34" fmla="*/ 131391 w 152843"/>
                <a:gd name="connsiteY34" fmla="*/ 94745 h 135860"/>
                <a:gd name="connsiteX35" fmla="*/ 135860 w 152843"/>
                <a:gd name="connsiteY35" fmla="*/ 90276 h 135860"/>
                <a:gd name="connsiteX36" fmla="*/ 127816 w 152843"/>
                <a:gd name="connsiteY36" fmla="*/ 76868 h 135860"/>
                <a:gd name="connsiteX37" fmla="*/ 108152 w 152843"/>
                <a:gd name="connsiteY37" fmla="*/ 81338 h 135860"/>
                <a:gd name="connsiteX38" fmla="*/ 95639 w 152843"/>
                <a:gd name="connsiteY38" fmla="*/ 81338 h 135860"/>
                <a:gd name="connsiteX39" fmla="*/ 92063 w 152843"/>
                <a:gd name="connsiteY39" fmla="*/ 85807 h 135860"/>
                <a:gd name="connsiteX40" fmla="*/ 93851 w 152843"/>
                <a:gd name="connsiteY40" fmla="*/ 101895 h 135860"/>
                <a:gd name="connsiteX41" fmla="*/ 109940 w 152843"/>
                <a:gd name="connsiteY41" fmla="*/ 109046 h 135860"/>
                <a:gd name="connsiteX42" fmla="*/ 115303 w 152843"/>
                <a:gd name="connsiteY42" fmla="*/ 101002 h 135860"/>
                <a:gd name="connsiteX43" fmla="*/ 109046 w 152843"/>
                <a:gd name="connsiteY43" fmla="*/ 86700 h 135860"/>
                <a:gd name="connsiteX44" fmla="*/ 108152 w 152843"/>
                <a:gd name="connsiteY44" fmla="*/ 81338 h 13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52843" h="135860">
                  <a:moveTo>
                    <a:pt x="12514" y="2682"/>
                  </a:moveTo>
                  <a:lnTo>
                    <a:pt x="18771" y="8938"/>
                  </a:lnTo>
                  <a:lnTo>
                    <a:pt x="16983" y="13407"/>
                  </a:lnTo>
                  <a:lnTo>
                    <a:pt x="894" y="0"/>
                  </a:lnTo>
                  <a:lnTo>
                    <a:pt x="12514" y="2682"/>
                  </a:lnTo>
                  <a:close/>
                  <a:moveTo>
                    <a:pt x="1788" y="47373"/>
                  </a:moveTo>
                  <a:lnTo>
                    <a:pt x="5363" y="45585"/>
                  </a:lnTo>
                  <a:lnTo>
                    <a:pt x="5363" y="40222"/>
                  </a:lnTo>
                  <a:lnTo>
                    <a:pt x="0" y="39328"/>
                  </a:lnTo>
                  <a:lnTo>
                    <a:pt x="1788" y="47373"/>
                  </a:lnTo>
                  <a:close/>
                  <a:moveTo>
                    <a:pt x="28602" y="45585"/>
                  </a:moveTo>
                  <a:lnTo>
                    <a:pt x="23240" y="48266"/>
                  </a:lnTo>
                  <a:lnTo>
                    <a:pt x="45585" y="64355"/>
                  </a:lnTo>
                  <a:lnTo>
                    <a:pt x="47372" y="60780"/>
                  </a:lnTo>
                  <a:lnTo>
                    <a:pt x="41116" y="51842"/>
                  </a:lnTo>
                  <a:lnTo>
                    <a:pt x="28602" y="45585"/>
                  </a:lnTo>
                  <a:close/>
                  <a:moveTo>
                    <a:pt x="146586" y="124241"/>
                  </a:moveTo>
                  <a:lnTo>
                    <a:pt x="135860" y="120665"/>
                  </a:lnTo>
                  <a:lnTo>
                    <a:pt x="136754" y="128710"/>
                  </a:lnTo>
                  <a:lnTo>
                    <a:pt x="143905" y="134073"/>
                  </a:lnTo>
                  <a:lnTo>
                    <a:pt x="152843" y="135860"/>
                  </a:lnTo>
                  <a:lnTo>
                    <a:pt x="152843" y="128710"/>
                  </a:lnTo>
                  <a:lnTo>
                    <a:pt x="146586" y="124241"/>
                  </a:lnTo>
                  <a:close/>
                  <a:moveTo>
                    <a:pt x="92957" y="50948"/>
                  </a:moveTo>
                  <a:lnTo>
                    <a:pt x="82231" y="40222"/>
                  </a:lnTo>
                  <a:lnTo>
                    <a:pt x="66143" y="30390"/>
                  </a:lnTo>
                  <a:lnTo>
                    <a:pt x="60780" y="29496"/>
                  </a:lnTo>
                  <a:lnTo>
                    <a:pt x="58098" y="33071"/>
                  </a:lnTo>
                  <a:lnTo>
                    <a:pt x="91170" y="55417"/>
                  </a:lnTo>
                  <a:lnTo>
                    <a:pt x="92957" y="50948"/>
                  </a:lnTo>
                  <a:close/>
                  <a:moveTo>
                    <a:pt x="127816" y="76868"/>
                  </a:moveTo>
                  <a:lnTo>
                    <a:pt x="120665" y="56311"/>
                  </a:lnTo>
                  <a:lnTo>
                    <a:pt x="113515" y="56311"/>
                  </a:lnTo>
                  <a:lnTo>
                    <a:pt x="121560" y="79550"/>
                  </a:lnTo>
                  <a:lnTo>
                    <a:pt x="131391" y="94745"/>
                  </a:lnTo>
                  <a:lnTo>
                    <a:pt x="135860" y="90276"/>
                  </a:lnTo>
                  <a:lnTo>
                    <a:pt x="127816" y="76868"/>
                  </a:lnTo>
                  <a:close/>
                  <a:moveTo>
                    <a:pt x="108152" y="81338"/>
                  </a:moveTo>
                  <a:lnTo>
                    <a:pt x="95639" y="81338"/>
                  </a:lnTo>
                  <a:lnTo>
                    <a:pt x="92063" y="85807"/>
                  </a:lnTo>
                  <a:lnTo>
                    <a:pt x="93851" y="101895"/>
                  </a:lnTo>
                  <a:lnTo>
                    <a:pt x="109940" y="109046"/>
                  </a:lnTo>
                  <a:lnTo>
                    <a:pt x="115303" y="101002"/>
                  </a:lnTo>
                  <a:lnTo>
                    <a:pt x="109046" y="86700"/>
                  </a:lnTo>
                  <a:lnTo>
                    <a:pt x="108152" y="81338"/>
                  </a:lnTo>
                  <a:close/>
                </a:path>
              </a:pathLst>
            </a:custGeom>
            <a:grpFill/>
            <a:ln w="12700" cap="flat">
              <a:solidFill>
                <a:schemeClr val="bg1"/>
              </a:solidFill>
              <a:prstDash val="solid"/>
              <a:miter/>
            </a:ln>
          </p:spPr>
          <p:txBody>
            <a:bodyPr rtlCol="0" anchor="ctr"/>
            <a:lstStyle/>
            <a:p>
              <a:endParaRPr lang="en-AU"/>
            </a:p>
          </p:txBody>
        </p:sp>
        <p:sp>
          <p:nvSpPr>
            <p:cNvPr id="26309" name="Freeform: Shape 26308">
              <a:extLst>
                <a:ext uri="{FF2B5EF4-FFF2-40B4-BE49-F238E27FC236}">
                  <a16:creationId xmlns:a16="http://schemas.microsoft.com/office/drawing/2014/main" id="{C7EAC1DE-0C71-6828-AEDB-1D5667D50062}"/>
                </a:ext>
              </a:extLst>
            </p:cNvPr>
            <p:cNvSpPr/>
            <p:nvPr/>
          </p:nvSpPr>
          <p:spPr>
            <a:xfrm>
              <a:off x="9923812" y="4304987"/>
              <a:ext cx="449590" cy="269039"/>
            </a:xfrm>
            <a:custGeom>
              <a:avLst/>
              <a:gdLst>
                <a:gd name="connsiteX0" fmla="*/ 435290 w 449590"/>
                <a:gd name="connsiteY0" fmla="*/ 116196 h 269039"/>
                <a:gd name="connsiteX1" fmla="*/ 449590 w 449590"/>
                <a:gd name="connsiteY1" fmla="*/ 131391 h 269039"/>
                <a:gd name="connsiteX2" fmla="*/ 441546 w 449590"/>
                <a:gd name="connsiteY2" fmla="*/ 138542 h 269039"/>
                <a:gd name="connsiteX3" fmla="*/ 421882 w 449590"/>
                <a:gd name="connsiteY3" fmla="*/ 116196 h 269039"/>
                <a:gd name="connsiteX4" fmla="*/ 412050 w 449590"/>
                <a:gd name="connsiteY4" fmla="*/ 88488 h 269039"/>
                <a:gd name="connsiteX5" fmla="*/ 435290 w 449590"/>
                <a:gd name="connsiteY5" fmla="*/ 116196 h 269039"/>
                <a:gd name="connsiteX6" fmla="*/ 327137 w 449590"/>
                <a:gd name="connsiteY6" fmla="*/ 52735 h 269039"/>
                <a:gd name="connsiteX7" fmla="*/ 327137 w 449590"/>
                <a:gd name="connsiteY7" fmla="*/ 67036 h 269039"/>
                <a:gd name="connsiteX8" fmla="*/ 315518 w 449590"/>
                <a:gd name="connsiteY8" fmla="*/ 78656 h 269039"/>
                <a:gd name="connsiteX9" fmla="*/ 309261 w 449590"/>
                <a:gd name="connsiteY9" fmla="*/ 86700 h 269039"/>
                <a:gd name="connsiteX10" fmla="*/ 290491 w 449590"/>
                <a:gd name="connsiteY10" fmla="*/ 98320 h 269039"/>
                <a:gd name="connsiteX11" fmla="*/ 275296 w 449590"/>
                <a:gd name="connsiteY11" fmla="*/ 96532 h 269039"/>
                <a:gd name="connsiteX12" fmla="*/ 268145 w 449590"/>
                <a:gd name="connsiteY12" fmla="*/ 101895 h 269039"/>
                <a:gd name="connsiteX13" fmla="*/ 229711 w 449590"/>
                <a:gd name="connsiteY13" fmla="*/ 101001 h 269039"/>
                <a:gd name="connsiteX14" fmla="*/ 238650 w 449590"/>
                <a:gd name="connsiteY14" fmla="*/ 117090 h 269039"/>
                <a:gd name="connsiteX15" fmla="*/ 260101 w 449590"/>
                <a:gd name="connsiteY15" fmla="*/ 120665 h 269039"/>
                <a:gd name="connsiteX16" fmla="*/ 296748 w 449590"/>
                <a:gd name="connsiteY16" fmla="*/ 119772 h 269039"/>
                <a:gd name="connsiteX17" fmla="*/ 309261 w 449590"/>
                <a:gd name="connsiteY17" fmla="*/ 112621 h 269039"/>
                <a:gd name="connsiteX18" fmla="*/ 322668 w 449590"/>
                <a:gd name="connsiteY18" fmla="*/ 101895 h 269039"/>
                <a:gd name="connsiteX19" fmla="*/ 340545 w 449590"/>
                <a:gd name="connsiteY19" fmla="*/ 72399 h 269039"/>
                <a:gd name="connsiteX20" fmla="*/ 341439 w 449590"/>
                <a:gd name="connsiteY20" fmla="*/ 61673 h 269039"/>
                <a:gd name="connsiteX21" fmla="*/ 327137 w 449590"/>
                <a:gd name="connsiteY21" fmla="*/ 52735 h 269039"/>
                <a:gd name="connsiteX22" fmla="*/ 248481 w 449590"/>
                <a:gd name="connsiteY22" fmla="*/ 232393 h 269039"/>
                <a:gd name="connsiteX23" fmla="*/ 245800 w 449590"/>
                <a:gd name="connsiteY23" fmla="*/ 211835 h 269039"/>
                <a:gd name="connsiteX24" fmla="*/ 227924 w 449590"/>
                <a:gd name="connsiteY24" fmla="*/ 218092 h 269039"/>
                <a:gd name="connsiteX25" fmla="*/ 212729 w 449590"/>
                <a:gd name="connsiteY25" fmla="*/ 185914 h 269039"/>
                <a:gd name="connsiteX26" fmla="*/ 190383 w 449590"/>
                <a:gd name="connsiteY26" fmla="*/ 160887 h 269039"/>
                <a:gd name="connsiteX27" fmla="*/ 185020 w 449590"/>
                <a:gd name="connsiteY27" fmla="*/ 143905 h 269039"/>
                <a:gd name="connsiteX28" fmla="*/ 212729 w 449590"/>
                <a:gd name="connsiteY28" fmla="*/ 130498 h 269039"/>
                <a:gd name="connsiteX29" fmla="*/ 201109 w 449590"/>
                <a:gd name="connsiteY29" fmla="*/ 114409 h 269039"/>
                <a:gd name="connsiteX30" fmla="*/ 182339 w 449590"/>
                <a:gd name="connsiteY30" fmla="*/ 109940 h 269039"/>
                <a:gd name="connsiteX31" fmla="*/ 168932 w 449590"/>
                <a:gd name="connsiteY31" fmla="*/ 101895 h 269039"/>
                <a:gd name="connsiteX32" fmla="*/ 148374 w 449590"/>
                <a:gd name="connsiteY32" fmla="*/ 97426 h 269039"/>
                <a:gd name="connsiteX33" fmla="*/ 152843 w 449590"/>
                <a:gd name="connsiteY33" fmla="*/ 80444 h 269039"/>
                <a:gd name="connsiteX34" fmla="*/ 109046 w 449590"/>
                <a:gd name="connsiteY34" fmla="*/ 40222 h 269039"/>
                <a:gd name="connsiteX35" fmla="*/ 86700 w 449590"/>
                <a:gd name="connsiteY35" fmla="*/ 24133 h 269039"/>
                <a:gd name="connsiteX36" fmla="*/ 70612 w 449590"/>
                <a:gd name="connsiteY36" fmla="*/ 21452 h 269039"/>
                <a:gd name="connsiteX37" fmla="*/ 14301 w 449590"/>
                <a:gd name="connsiteY37" fmla="*/ 0 h 269039"/>
                <a:gd name="connsiteX38" fmla="*/ 11620 w 449590"/>
                <a:gd name="connsiteY38" fmla="*/ 120665 h 269039"/>
                <a:gd name="connsiteX39" fmla="*/ 0 w 449590"/>
                <a:gd name="connsiteY39" fmla="*/ 134073 h 269039"/>
                <a:gd name="connsiteX40" fmla="*/ 4469 w 449590"/>
                <a:gd name="connsiteY40" fmla="*/ 144798 h 269039"/>
                <a:gd name="connsiteX41" fmla="*/ 3575 w 449590"/>
                <a:gd name="connsiteY41" fmla="*/ 213622 h 269039"/>
                <a:gd name="connsiteX42" fmla="*/ 11620 w 449590"/>
                <a:gd name="connsiteY42" fmla="*/ 222561 h 269039"/>
                <a:gd name="connsiteX43" fmla="*/ 47372 w 449590"/>
                <a:gd name="connsiteY43" fmla="*/ 223455 h 269039"/>
                <a:gd name="connsiteX44" fmla="*/ 70612 w 449590"/>
                <a:gd name="connsiteY44" fmla="*/ 210941 h 269039"/>
                <a:gd name="connsiteX45" fmla="*/ 74187 w 449590"/>
                <a:gd name="connsiteY45" fmla="*/ 193958 h 269039"/>
                <a:gd name="connsiteX46" fmla="*/ 92957 w 449590"/>
                <a:gd name="connsiteY46" fmla="*/ 172507 h 269039"/>
                <a:gd name="connsiteX47" fmla="*/ 112621 w 449590"/>
                <a:gd name="connsiteY47" fmla="*/ 165356 h 269039"/>
                <a:gd name="connsiteX48" fmla="*/ 134966 w 449590"/>
                <a:gd name="connsiteY48" fmla="*/ 180551 h 269039"/>
                <a:gd name="connsiteX49" fmla="*/ 151949 w 449590"/>
                <a:gd name="connsiteY49" fmla="*/ 182339 h 269039"/>
                <a:gd name="connsiteX50" fmla="*/ 168038 w 449590"/>
                <a:gd name="connsiteY50" fmla="*/ 222561 h 269039"/>
                <a:gd name="connsiteX51" fmla="*/ 184126 w 449590"/>
                <a:gd name="connsiteY51" fmla="*/ 241331 h 269039"/>
                <a:gd name="connsiteX52" fmla="*/ 202003 w 449590"/>
                <a:gd name="connsiteY52" fmla="*/ 252950 h 269039"/>
                <a:gd name="connsiteX53" fmla="*/ 242225 w 449590"/>
                <a:gd name="connsiteY53" fmla="*/ 254738 h 269039"/>
                <a:gd name="connsiteX54" fmla="*/ 258314 w 449590"/>
                <a:gd name="connsiteY54" fmla="*/ 269039 h 269039"/>
                <a:gd name="connsiteX55" fmla="*/ 278871 w 449590"/>
                <a:gd name="connsiteY55" fmla="*/ 268145 h 269039"/>
                <a:gd name="connsiteX56" fmla="*/ 284234 w 449590"/>
                <a:gd name="connsiteY56" fmla="*/ 260995 h 269039"/>
                <a:gd name="connsiteX57" fmla="*/ 260101 w 449590"/>
                <a:gd name="connsiteY57" fmla="*/ 235074 h 269039"/>
                <a:gd name="connsiteX58" fmla="*/ 248481 w 449590"/>
                <a:gd name="connsiteY58" fmla="*/ 232393 h 26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49590" h="269039">
                  <a:moveTo>
                    <a:pt x="435290" y="116196"/>
                  </a:moveTo>
                  <a:lnTo>
                    <a:pt x="449590" y="131391"/>
                  </a:lnTo>
                  <a:lnTo>
                    <a:pt x="441546" y="138542"/>
                  </a:lnTo>
                  <a:lnTo>
                    <a:pt x="421882" y="116196"/>
                  </a:lnTo>
                  <a:lnTo>
                    <a:pt x="412050" y="88488"/>
                  </a:lnTo>
                  <a:lnTo>
                    <a:pt x="435290" y="116196"/>
                  </a:lnTo>
                  <a:close/>
                  <a:moveTo>
                    <a:pt x="327137" y="52735"/>
                  </a:moveTo>
                  <a:lnTo>
                    <a:pt x="327137" y="67036"/>
                  </a:lnTo>
                  <a:lnTo>
                    <a:pt x="315518" y="78656"/>
                  </a:lnTo>
                  <a:lnTo>
                    <a:pt x="309261" y="86700"/>
                  </a:lnTo>
                  <a:lnTo>
                    <a:pt x="290491" y="98320"/>
                  </a:lnTo>
                  <a:lnTo>
                    <a:pt x="275296" y="96532"/>
                  </a:lnTo>
                  <a:lnTo>
                    <a:pt x="268145" y="101895"/>
                  </a:lnTo>
                  <a:cubicBezTo>
                    <a:pt x="268145" y="101895"/>
                    <a:pt x="242225" y="102789"/>
                    <a:pt x="229711" y="101001"/>
                  </a:cubicBezTo>
                  <a:lnTo>
                    <a:pt x="238650" y="117090"/>
                  </a:lnTo>
                  <a:lnTo>
                    <a:pt x="260101" y="120665"/>
                  </a:lnTo>
                  <a:lnTo>
                    <a:pt x="296748" y="119772"/>
                  </a:lnTo>
                  <a:lnTo>
                    <a:pt x="309261" y="112621"/>
                  </a:lnTo>
                  <a:lnTo>
                    <a:pt x="322668" y="101895"/>
                  </a:lnTo>
                  <a:lnTo>
                    <a:pt x="340545" y="72399"/>
                  </a:lnTo>
                  <a:lnTo>
                    <a:pt x="341439" y="61673"/>
                  </a:lnTo>
                  <a:lnTo>
                    <a:pt x="327137" y="52735"/>
                  </a:lnTo>
                  <a:close/>
                  <a:moveTo>
                    <a:pt x="248481" y="232393"/>
                  </a:moveTo>
                  <a:lnTo>
                    <a:pt x="245800" y="211835"/>
                  </a:lnTo>
                  <a:lnTo>
                    <a:pt x="227924" y="218092"/>
                  </a:lnTo>
                  <a:lnTo>
                    <a:pt x="212729" y="185914"/>
                  </a:lnTo>
                  <a:lnTo>
                    <a:pt x="190383" y="160887"/>
                  </a:lnTo>
                  <a:lnTo>
                    <a:pt x="185020" y="143905"/>
                  </a:lnTo>
                  <a:lnTo>
                    <a:pt x="212729" y="130498"/>
                  </a:lnTo>
                  <a:lnTo>
                    <a:pt x="201109" y="114409"/>
                  </a:lnTo>
                  <a:lnTo>
                    <a:pt x="182339" y="109940"/>
                  </a:lnTo>
                  <a:lnTo>
                    <a:pt x="168932" y="101895"/>
                  </a:lnTo>
                  <a:lnTo>
                    <a:pt x="148374" y="97426"/>
                  </a:lnTo>
                  <a:lnTo>
                    <a:pt x="152843" y="80444"/>
                  </a:lnTo>
                  <a:lnTo>
                    <a:pt x="109046" y="40222"/>
                  </a:lnTo>
                  <a:lnTo>
                    <a:pt x="86700" y="24133"/>
                  </a:lnTo>
                  <a:lnTo>
                    <a:pt x="70612" y="21452"/>
                  </a:lnTo>
                  <a:lnTo>
                    <a:pt x="14301" y="0"/>
                  </a:lnTo>
                  <a:lnTo>
                    <a:pt x="11620" y="120665"/>
                  </a:lnTo>
                  <a:lnTo>
                    <a:pt x="0" y="134073"/>
                  </a:lnTo>
                  <a:lnTo>
                    <a:pt x="4469" y="144798"/>
                  </a:lnTo>
                  <a:lnTo>
                    <a:pt x="3575" y="213622"/>
                  </a:lnTo>
                  <a:lnTo>
                    <a:pt x="11620" y="222561"/>
                  </a:lnTo>
                  <a:lnTo>
                    <a:pt x="47372" y="223455"/>
                  </a:lnTo>
                  <a:lnTo>
                    <a:pt x="70612" y="210941"/>
                  </a:lnTo>
                  <a:lnTo>
                    <a:pt x="74187" y="193958"/>
                  </a:lnTo>
                  <a:lnTo>
                    <a:pt x="92957" y="172507"/>
                  </a:lnTo>
                  <a:lnTo>
                    <a:pt x="112621" y="165356"/>
                  </a:lnTo>
                  <a:lnTo>
                    <a:pt x="134966" y="180551"/>
                  </a:lnTo>
                  <a:lnTo>
                    <a:pt x="151949" y="182339"/>
                  </a:lnTo>
                  <a:lnTo>
                    <a:pt x="168038" y="222561"/>
                  </a:lnTo>
                  <a:lnTo>
                    <a:pt x="184126" y="241331"/>
                  </a:lnTo>
                  <a:lnTo>
                    <a:pt x="202003" y="252950"/>
                  </a:lnTo>
                  <a:lnTo>
                    <a:pt x="242225" y="254738"/>
                  </a:lnTo>
                  <a:lnTo>
                    <a:pt x="258314" y="269039"/>
                  </a:lnTo>
                  <a:lnTo>
                    <a:pt x="278871" y="268145"/>
                  </a:lnTo>
                  <a:lnTo>
                    <a:pt x="284234" y="260995"/>
                  </a:lnTo>
                  <a:lnTo>
                    <a:pt x="260101" y="235074"/>
                  </a:lnTo>
                  <a:lnTo>
                    <a:pt x="248481" y="232393"/>
                  </a:lnTo>
                  <a:close/>
                </a:path>
              </a:pathLst>
            </a:custGeom>
            <a:grpFill/>
            <a:ln w="12700" cap="flat">
              <a:solidFill>
                <a:schemeClr val="bg1"/>
              </a:solidFill>
              <a:prstDash val="solid"/>
              <a:miter/>
            </a:ln>
          </p:spPr>
          <p:txBody>
            <a:bodyPr rtlCol="0" anchor="ctr"/>
            <a:lstStyle/>
            <a:p>
              <a:endParaRPr lang="en-AU"/>
            </a:p>
          </p:txBody>
        </p:sp>
        <p:sp>
          <p:nvSpPr>
            <p:cNvPr id="26310" name="Freeform: Shape 26309">
              <a:extLst>
                <a:ext uri="{FF2B5EF4-FFF2-40B4-BE49-F238E27FC236}">
                  <a16:creationId xmlns:a16="http://schemas.microsoft.com/office/drawing/2014/main" id="{443D2B8B-0C12-4C62-1356-A8A7A82C38D0}"/>
                </a:ext>
              </a:extLst>
            </p:cNvPr>
            <p:cNvSpPr/>
            <p:nvPr/>
          </p:nvSpPr>
          <p:spPr>
            <a:xfrm>
              <a:off x="9010330" y="4576708"/>
              <a:ext cx="1175370" cy="1093139"/>
            </a:xfrm>
            <a:custGeom>
              <a:avLst/>
              <a:gdLst>
                <a:gd name="connsiteX0" fmla="*/ 1175371 w 1175370"/>
                <a:gd name="connsiteY0" fmla="*/ 482662 h 1093139"/>
                <a:gd name="connsiteX1" fmla="*/ 1163751 w 1175370"/>
                <a:gd name="connsiteY1" fmla="*/ 496069 h 1093139"/>
                <a:gd name="connsiteX2" fmla="*/ 1161964 w 1175370"/>
                <a:gd name="connsiteY2" fmla="*/ 521096 h 1093139"/>
                <a:gd name="connsiteX3" fmla="*/ 1153025 w 1175370"/>
                <a:gd name="connsiteY3" fmla="*/ 546123 h 1093139"/>
                <a:gd name="connsiteX4" fmla="*/ 1157495 w 1175370"/>
                <a:gd name="connsiteY4" fmla="*/ 565787 h 1093139"/>
                <a:gd name="connsiteX5" fmla="*/ 1121742 w 1175370"/>
                <a:gd name="connsiteY5" fmla="*/ 648912 h 1093139"/>
                <a:gd name="connsiteX6" fmla="*/ 1104760 w 1175370"/>
                <a:gd name="connsiteY6" fmla="*/ 662319 h 1093139"/>
                <a:gd name="connsiteX7" fmla="*/ 1105653 w 1175370"/>
                <a:gd name="connsiteY7" fmla="*/ 678408 h 1093139"/>
                <a:gd name="connsiteX8" fmla="*/ 1089565 w 1175370"/>
                <a:gd name="connsiteY8" fmla="*/ 698966 h 1093139"/>
                <a:gd name="connsiteX9" fmla="*/ 1076157 w 1175370"/>
                <a:gd name="connsiteY9" fmla="*/ 705223 h 1093139"/>
                <a:gd name="connsiteX10" fmla="*/ 1069900 w 1175370"/>
                <a:gd name="connsiteY10" fmla="*/ 718630 h 1093139"/>
                <a:gd name="connsiteX11" fmla="*/ 987669 w 1175370"/>
                <a:gd name="connsiteY11" fmla="*/ 792817 h 1093139"/>
                <a:gd name="connsiteX12" fmla="*/ 979625 w 1175370"/>
                <a:gd name="connsiteY12" fmla="*/ 815162 h 1093139"/>
                <a:gd name="connsiteX13" fmla="*/ 953704 w 1175370"/>
                <a:gd name="connsiteY13" fmla="*/ 831251 h 1093139"/>
                <a:gd name="connsiteX14" fmla="*/ 913482 w 1175370"/>
                <a:gd name="connsiteY14" fmla="*/ 893818 h 1093139"/>
                <a:gd name="connsiteX15" fmla="*/ 854490 w 1175370"/>
                <a:gd name="connsiteY15" fmla="*/ 902756 h 1093139"/>
                <a:gd name="connsiteX16" fmla="*/ 812481 w 1175370"/>
                <a:gd name="connsiteY16" fmla="*/ 934934 h 1093139"/>
                <a:gd name="connsiteX17" fmla="*/ 791029 w 1175370"/>
                <a:gd name="connsiteY17" fmla="*/ 936721 h 1093139"/>
                <a:gd name="connsiteX18" fmla="*/ 774940 w 1175370"/>
                <a:gd name="connsiteY18" fmla="*/ 919739 h 1093139"/>
                <a:gd name="connsiteX19" fmla="*/ 774047 w 1175370"/>
                <a:gd name="connsiteY19" fmla="*/ 908119 h 1093139"/>
                <a:gd name="connsiteX20" fmla="*/ 724887 w 1175370"/>
                <a:gd name="connsiteY20" fmla="*/ 932252 h 1093139"/>
                <a:gd name="connsiteX21" fmla="*/ 648912 w 1175370"/>
                <a:gd name="connsiteY21" fmla="*/ 908119 h 1093139"/>
                <a:gd name="connsiteX22" fmla="*/ 645337 w 1175370"/>
                <a:gd name="connsiteY22" fmla="*/ 892030 h 1093139"/>
                <a:gd name="connsiteX23" fmla="*/ 649806 w 1175370"/>
                <a:gd name="connsiteY23" fmla="*/ 841083 h 1093139"/>
                <a:gd name="connsiteX24" fmla="*/ 646230 w 1175370"/>
                <a:gd name="connsiteY24" fmla="*/ 830357 h 1093139"/>
                <a:gd name="connsiteX25" fmla="*/ 630142 w 1175370"/>
                <a:gd name="connsiteY25" fmla="*/ 827676 h 1093139"/>
                <a:gd name="connsiteX26" fmla="*/ 644443 w 1175370"/>
                <a:gd name="connsiteY26" fmla="*/ 786560 h 1093139"/>
                <a:gd name="connsiteX27" fmla="*/ 625673 w 1175370"/>
                <a:gd name="connsiteY27" fmla="*/ 809799 h 1093139"/>
                <a:gd name="connsiteX28" fmla="*/ 597965 w 1175370"/>
                <a:gd name="connsiteY28" fmla="*/ 816056 h 1093139"/>
                <a:gd name="connsiteX29" fmla="*/ 619416 w 1175370"/>
                <a:gd name="connsiteY29" fmla="*/ 786560 h 1093139"/>
                <a:gd name="connsiteX30" fmla="*/ 641761 w 1175370"/>
                <a:gd name="connsiteY30" fmla="*/ 767790 h 1093139"/>
                <a:gd name="connsiteX31" fmla="*/ 648912 w 1175370"/>
                <a:gd name="connsiteY31" fmla="*/ 741869 h 1093139"/>
                <a:gd name="connsiteX32" fmla="*/ 616735 w 1175370"/>
                <a:gd name="connsiteY32" fmla="*/ 766896 h 1093139"/>
                <a:gd name="connsiteX33" fmla="*/ 569362 w 1175370"/>
                <a:gd name="connsiteY33" fmla="*/ 802649 h 1093139"/>
                <a:gd name="connsiteX34" fmla="*/ 555955 w 1175370"/>
                <a:gd name="connsiteY34" fmla="*/ 788348 h 1093139"/>
                <a:gd name="connsiteX35" fmla="*/ 555955 w 1175370"/>
                <a:gd name="connsiteY35" fmla="*/ 753489 h 1093139"/>
                <a:gd name="connsiteX36" fmla="*/ 547017 w 1175370"/>
                <a:gd name="connsiteY36" fmla="*/ 736506 h 1093139"/>
                <a:gd name="connsiteX37" fmla="*/ 542548 w 1175370"/>
                <a:gd name="connsiteY37" fmla="*/ 724887 h 1093139"/>
                <a:gd name="connsiteX38" fmla="*/ 505901 w 1175370"/>
                <a:gd name="connsiteY38" fmla="*/ 707010 h 1093139"/>
                <a:gd name="connsiteX39" fmla="*/ 487131 w 1175370"/>
                <a:gd name="connsiteY39" fmla="*/ 694497 h 1093139"/>
                <a:gd name="connsiteX40" fmla="*/ 466573 w 1175370"/>
                <a:gd name="connsiteY40" fmla="*/ 692709 h 1093139"/>
                <a:gd name="connsiteX41" fmla="*/ 407581 w 1175370"/>
                <a:gd name="connsiteY41" fmla="*/ 701647 h 1093139"/>
                <a:gd name="connsiteX42" fmla="*/ 360209 w 1175370"/>
                <a:gd name="connsiteY42" fmla="*/ 719524 h 1093139"/>
                <a:gd name="connsiteX43" fmla="*/ 321775 w 1175370"/>
                <a:gd name="connsiteY43" fmla="*/ 721311 h 1093139"/>
                <a:gd name="connsiteX44" fmla="*/ 278871 w 1175370"/>
                <a:gd name="connsiteY44" fmla="*/ 742763 h 1093139"/>
                <a:gd name="connsiteX45" fmla="*/ 255632 w 1175370"/>
                <a:gd name="connsiteY45" fmla="*/ 744550 h 1093139"/>
                <a:gd name="connsiteX46" fmla="*/ 248481 w 1175370"/>
                <a:gd name="connsiteY46" fmla="*/ 759745 h 1093139"/>
                <a:gd name="connsiteX47" fmla="*/ 225242 w 1175370"/>
                <a:gd name="connsiteY47" fmla="*/ 773153 h 1093139"/>
                <a:gd name="connsiteX48" fmla="*/ 128710 w 1175370"/>
                <a:gd name="connsiteY48" fmla="*/ 773153 h 1093139"/>
                <a:gd name="connsiteX49" fmla="*/ 101895 w 1175370"/>
                <a:gd name="connsiteY49" fmla="*/ 794604 h 1093139"/>
                <a:gd name="connsiteX50" fmla="*/ 65249 w 1175370"/>
                <a:gd name="connsiteY50" fmla="*/ 814268 h 1093139"/>
                <a:gd name="connsiteX51" fmla="*/ 42903 w 1175370"/>
                <a:gd name="connsiteY51" fmla="*/ 817844 h 1093139"/>
                <a:gd name="connsiteX52" fmla="*/ 21452 w 1175370"/>
                <a:gd name="connsiteY52" fmla="*/ 808012 h 1093139"/>
                <a:gd name="connsiteX53" fmla="*/ 13407 w 1175370"/>
                <a:gd name="connsiteY53" fmla="*/ 786560 h 1093139"/>
                <a:gd name="connsiteX54" fmla="*/ 0 w 1175370"/>
                <a:gd name="connsiteY54" fmla="*/ 786560 h 1093139"/>
                <a:gd name="connsiteX55" fmla="*/ 2681 w 1175370"/>
                <a:gd name="connsiteY55" fmla="*/ 767790 h 1093139"/>
                <a:gd name="connsiteX56" fmla="*/ 25921 w 1175370"/>
                <a:gd name="connsiteY56" fmla="*/ 750807 h 1093139"/>
                <a:gd name="connsiteX57" fmla="*/ 47372 w 1175370"/>
                <a:gd name="connsiteY57" fmla="*/ 701647 h 1093139"/>
                <a:gd name="connsiteX58" fmla="*/ 38434 w 1175370"/>
                <a:gd name="connsiteY58" fmla="*/ 667682 h 1093139"/>
                <a:gd name="connsiteX59" fmla="*/ 39328 w 1175370"/>
                <a:gd name="connsiteY59" fmla="*/ 580088 h 1093139"/>
                <a:gd name="connsiteX60" fmla="*/ 23240 w 1175370"/>
                <a:gd name="connsiteY60" fmla="*/ 530034 h 1093139"/>
                <a:gd name="connsiteX61" fmla="*/ 22345 w 1175370"/>
                <a:gd name="connsiteY61" fmla="*/ 505901 h 1093139"/>
                <a:gd name="connsiteX62" fmla="*/ 31284 w 1175370"/>
                <a:gd name="connsiteY62" fmla="*/ 501432 h 1093139"/>
                <a:gd name="connsiteX63" fmla="*/ 42903 w 1175370"/>
                <a:gd name="connsiteY63" fmla="*/ 513945 h 1093139"/>
                <a:gd name="connsiteX64" fmla="*/ 50054 w 1175370"/>
                <a:gd name="connsiteY64" fmla="*/ 503220 h 1093139"/>
                <a:gd name="connsiteX65" fmla="*/ 41116 w 1175370"/>
                <a:gd name="connsiteY65" fmla="*/ 464785 h 1093139"/>
                <a:gd name="connsiteX66" fmla="*/ 44691 w 1175370"/>
                <a:gd name="connsiteY66" fmla="*/ 447803 h 1093139"/>
                <a:gd name="connsiteX67" fmla="*/ 66143 w 1175370"/>
                <a:gd name="connsiteY67" fmla="*/ 409369 h 1093139"/>
                <a:gd name="connsiteX68" fmla="*/ 67036 w 1175370"/>
                <a:gd name="connsiteY68" fmla="*/ 385236 h 1093139"/>
                <a:gd name="connsiteX69" fmla="*/ 72400 w 1175370"/>
                <a:gd name="connsiteY69" fmla="*/ 390599 h 1093139"/>
                <a:gd name="connsiteX70" fmla="*/ 93851 w 1175370"/>
                <a:gd name="connsiteY70" fmla="*/ 366465 h 1093139"/>
                <a:gd name="connsiteX71" fmla="*/ 116196 w 1175370"/>
                <a:gd name="connsiteY71" fmla="*/ 360209 h 1093139"/>
                <a:gd name="connsiteX72" fmla="*/ 142117 w 1175370"/>
                <a:gd name="connsiteY72" fmla="*/ 336076 h 1093139"/>
                <a:gd name="connsiteX73" fmla="*/ 183233 w 1175370"/>
                <a:gd name="connsiteY73" fmla="*/ 331607 h 1093139"/>
                <a:gd name="connsiteX74" fmla="*/ 199321 w 1175370"/>
                <a:gd name="connsiteY74" fmla="*/ 315518 h 1093139"/>
                <a:gd name="connsiteX75" fmla="*/ 221667 w 1175370"/>
                <a:gd name="connsiteY75" fmla="*/ 315518 h 1093139"/>
                <a:gd name="connsiteX76" fmla="*/ 229711 w 1175370"/>
                <a:gd name="connsiteY76" fmla="*/ 307473 h 1093139"/>
                <a:gd name="connsiteX77" fmla="*/ 257420 w 1175370"/>
                <a:gd name="connsiteY77" fmla="*/ 308367 h 1093139"/>
                <a:gd name="connsiteX78" fmla="*/ 293172 w 1175370"/>
                <a:gd name="connsiteY78" fmla="*/ 292279 h 1093139"/>
                <a:gd name="connsiteX79" fmla="*/ 318200 w 1175370"/>
                <a:gd name="connsiteY79" fmla="*/ 257420 h 1093139"/>
                <a:gd name="connsiteX80" fmla="*/ 334288 w 1175370"/>
                <a:gd name="connsiteY80" fmla="*/ 245800 h 1093139"/>
                <a:gd name="connsiteX81" fmla="*/ 336970 w 1175370"/>
                <a:gd name="connsiteY81" fmla="*/ 210941 h 1093139"/>
                <a:gd name="connsiteX82" fmla="*/ 356634 w 1175370"/>
                <a:gd name="connsiteY82" fmla="*/ 190383 h 1093139"/>
                <a:gd name="connsiteX83" fmla="*/ 374510 w 1175370"/>
                <a:gd name="connsiteY83" fmla="*/ 221667 h 1093139"/>
                <a:gd name="connsiteX84" fmla="*/ 385236 w 1175370"/>
                <a:gd name="connsiteY84" fmla="*/ 210941 h 1093139"/>
                <a:gd name="connsiteX85" fmla="*/ 384342 w 1175370"/>
                <a:gd name="connsiteY85" fmla="*/ 183233 h 1093139"/>
                <a:gd name="connsiteX86" fmla="*/ 395961 w 1175370"/>
                <a:gd name="connsiteY86" fmla="*/ 178764 h 1093139"/>
                <a:gd name="connsiteX87" fmla="*/ 404900 w 1175370"/>
                <a:gd name="connsiteY87" fmla="*/ 181445 h 1093139"/>
                <a:gd name="connsiteX88" fmla="*/ 410263 w 1175370"/>
                <a:gd name="connsiteY88" fmla="*/ 168038 h 1093139"/>
                <a:gd name="connsiteX89" fmla="*/ 405794 w 1175370"/>
                <a:gd name="connsiteY89" fmla="*/ 155524 h 1093139"/>
                <a:gd name="connsiteX90" fmla="*/ 417413 w 1175370"/>
                <a:gd name="connsiteY90" fmla="*/ 148374 h 1093139"/>
                <a:gd name="connsiteX91" fmla="*/ 437077 w 1175370"/>
                <a:gd name="connsiteY91" fmla="*/ 143905 h 1093139"/>
                <a:gd name="connsiteX92" fmla="*/ 437077 w 1175370"/>
                <a:gd name="connsiteY92" fmla="*/ 127816 h 1093139"/>
                <a:gd name="connsiteX93" fmla="*/ 463892 w 1175370"/>
                <a:gd name="connsiteY93" fmla="*/ 109046 h 1093139"/>
                <a:gd name="connsiteX94" fmla="*/ 474618 w 1175370"/>
                <a:gd name="connsiteY94" fmla="*/ 110833 h 1093139"/>
                <a:gd name="connsiteX95" fmla="*/ 489812 w 1175370"/>
                <a:gd name="connsiteY95" fmla="*/ 101895 h 1093139"/>
                <a:gd name="connsiteX96" fmla="*/ 519309 w 1175370"/>
                <a:gd name="connsiteY96" fmla="*/ 125135 h 1093139"/>
                <a:gd name="connsiteX97" fmla="*/ 519309 w 1175370"/>
                <a:gd name="connsiteY97" fmla="*/ 140330 h 1093139"/>
                <a:gd name="connsiteX98" fmla="*/ 555955 w 1175370"/>
                <a:gd name="connsiteY98" fmla="*/ 143011 h 1093139"/>
                <a:gd name="connsiteX99" fmla="*/ 564893 w 1175370"/>
                <a:gd name="connsiteY99" fmla="*/ 136754 h 1093139"/>
                <a:gd name="connsiteX100" fmla="*/ 555955 w 1175370"/>
                <a:gd name="connsiteY100" fmla="*/ 118878 h 1093139"/>
                <a:gd name="connsiteX101" fmla="*/ 581876 w 1175370"/>
                <a:gd name="connsiteY101" fmla="*/ 87594 h 1093139"/>
                <a:gd name="connsiteX102" fmla="*/ 597965 w 1175370"/>
                <a:gd name="connsiteY102" fmla="*/ 61673 h 1093139"/>
                <a:gd name="connsiteX103" fmla="*/ 616735 w 1175370"/>
                <a:gd name="connsiteY103" fmla="*/ 50948 h 1093139"/>
                <a:gd name="connsiteX104" fmla="*/ 649806 w 1175370"/>
                <a:gd name="connsiteY104" fmla="*/ 52735 h 1093139"/>
                <a:gd name="connsiteX105" fmla="*/ 659638 w 1175370"/>
                <a:gd name="connsiteY105" fmla="*/ 37540 h 1093139"/>
                <a:gd name="connsiteX106" fmla="*/ 646230 w 1175370"/>
                <a:gd name="connsiteY106" fmla="*/ 17876 h 1093139"/>
                <a:gd name="connsiteX107" fmla="*/ 665895 w 1175370"/>
                <a:gd name="connsiteY107" fmla="*/ 19664 h 1093139"/>
                <a:gd name="connsiteX108" fmla="*/ 689134 w 1175370"/>
                <a:gd name="connsiteY108" fmla="*/ 33965 h 1093139"/>
                <a:gd name="connsiteX109" fmla="*/ 723993 w 1175370"/>
                <a:gd name="connsiteY109" fmla="*/ 42010 h 1093139"/>
                <a:gd name="connsiteX110" fmla="*/ 747232 w 1175370"/>
                <a:gd name="connsiteY110" fmla="*/ 42010 h 1093139"/>
                <a:gd name="connsiteX111" fmla="*/ 757958 w 1175370"/>
                <a:gd name="connsiteY111" fmla="*/ 50054 h 1093139"/>
                <a:gd name="connsiteX112" fmla="*/ 770471 w 1175370"/>
                <a:gd name="connsiteY112" fmla="*/ 41116 h 1093139"/>
                <a:gd name="connsiteX113" fmla="*/ 782985 w 1175370"/>
                <a:gd name="connsiteY113" fmla="*/ 51841 h 1093139"/>
                <a:gd name="connsiteX114" fmla="*/ 761533 w 1175370"/>
                <a:gd name="connsiteY114" fmla="*/ 89382 h 1093139"/>
                <a:gd name="connsiteX115" fmla="*/ 747232 w 1175370"/>
                <a:gd name="connsiteY115" fmla="*/ 94745 h 1093139"/>
                <a:gd name="connsiteX116" fmla="*/ 749914 w 1175370"/>
                <a:gd name="connsiteY116" fmla="*/ 109046 h 1093139"/>
                <a:gd name="connsiteX117" fmla="*/ 735612 w 1175370"/>
                <a:gd name="connsiteY117" fmla="*/ 130498 h 1093139"/>
                <a:gd name="connsiteX118" fmla="*/ 756171 w 1175370"/>
                <a:gd name="connsiteY118" fmla="*/ 149268 h 1093139"/>
                <a:gd name="connsiteX119" fmla="*/ 766896 w 1175370"/>
                <a:gd name="connsiteY119" fmla="*/ 168038 h 1093139"/>
                <a:gd name="connsiteX120" fmla="*/ 816950 w 1175370"/>
                <a:gd name="connsiteY120" fmla="*/ 202003 h 1093139"/>
                <a:gd name="connsiteX121" fmla="*/ 838401 w 1175370"/>
                <a:gd name="connsiteY121" fmla="*/ 220773 h 1093139"/>
                <a:gd name="connsiteX122" fmla="*/ 867898 w 1175370"/>
                <a:gd name="connsiteY122" fmla="*/ 226136 h 1093139"/>
                <a:gd name="connsiteX123" fmla="*/ 883986 w 1175370"/>
                <a:gd name="connsiteY123" fmla="*/ 202003 h 1093139"/>
                <a:gd name="connsiteX124" fmla="*/ 897394 w 1175370"/>
                <a:gd name="connsiteY124" fmla="*/ 157312 h 1093139"/>
                <a:gd name="connsiteX125" fmla="*/ 909013 w 1175370"/>
                <a:gd name="connsiteY125" fmla="*/ 134073 h 1093139"/>
                <a:gd name="connsiteX126" fmla="*/ 917058 w 1175370"/>
                <a:gd name="connsiteY126" fmla="*/ 93851 h 1093139"/>
                <a:gd name="connsiteX127" fmla="*/ 926890 w 1175370"/>
                <a:gd name="connsiteY127" fmla="*/ 70612 h 1093139"/>
                <a:gd name="connsiteX128" fmla="*/ 954598 w 1175370"/>
                <a:gd name="connsiteY128" fmla="*/ 0 h 1093139"/>
                <a:gd name="connsiteX129" fmla="*/ 966218 w 1175370"/>
                <a:gd name="connsiteY129" fmla="*/ 33965 h 1093139"/>
                <a:gd name="connsiteX130" fmla="*/ 972474 w 1175370"/>
                <a:gd name="connsiteY130" fmla="*/ 60780 h 1093139"/>
                <a:gd name="connsiteX131" fmla="*/ 977837 w 1175370"/>
                <a:gd name="connsiteY131" fmla="*/ 118878 h 1093139"/>
                <a:gd name="connsiteX132" fmla="*/ 994820 w 1175370"/>
                <a:gd name="connsiteY132" fmla="*/ 117090 h 1093139"/>
                <a:gd name="connsiteX133" fmla="*/ 1020740 w 1175370"/>
                <a:gd name="connsiteY133" fmla="*/ 143011 h 1093139"/>
                <a:gd name="connsiteX134" fmla="*/ 1017165 w 1175370"/>
                <a:gd name="connsiteY134" fmla="*/ 168932 h 1093139"/>
                <a:gd name="connsiteX135" fmla="*/ 1028785 w 1175370"/>
                <a:gd name="connsiteY135" fmla="*/ 199321 h 1093139"/>
                <a:gd name="connsiteX136" fmla="*/ 1023422 w 1175370"/>
                <a:gd name="connsiteY136" fmla="*/ 240437 h 1093139"/>
                <a:gd name="connsiteX137" fmla="*/ 1029679 w 1175370"/>
                <a:gd name="connsiteY137" fmla="*/ 271721 h 1093139"/>
                <a:gd name="connsiteX138" fmla="*/ 1059175 w 1175370"/>
                <a:gd name="connsiteY138" fmla="*/ 289597 h 1093139"/>
                <a:gd name="connsiteX139" fmla="*/ 1085095 w 1175370"/>
                <a:gd name="connsiteY139" fmla="*/ 316412 h 1093139"/>
                <a:gd name="connsiteX140" fmla="*/ 1083308 w 1175370"/>
                <a:gd name="connsiteY140" fmla="*/ 332500 h 1093139"/>
                <a:gd name="connsiteX141" fmla="*/ 1097609 w 1175370"/>
                <a:gd name="connsiteY141" fmla="*/ 353952 h 1093139"/>
                <a:gd name="connsiteX142" fmla="*/ 1097609 w 1175370"/>
                <a:gd name="connsiteY142" fmla="*/ 380767 h 1093139"/>
                <a:gd name="connsiteX143" fmla="*/ 1118167 w 1175370"/>
                <a:gd name="connsiteY143" fmla="*/ 387023 h 1093139"/>
                <a:gd name="connsiteX144" fmla="*/ 1126211 w 1175370"/>
                <a:gd name="connsiteY144" fmla="*/ 405793 h 1093139"/>
                <a:gd name="connsiteX145" fmla="*/ 1127999 w 1175370"/>
                <a:gd name="connsiteY145" fmla="*/ 426351 h 1093139"/>
                <a:gd name="connsiteX146" fmla="*/ 1146769 w 1175370"/>
                <a:gd name="connsiteY146" fmla="*/ 449590 h 1093139"/>
                <a:gd name="connsiteX147" fmla="*/ 1165539 w 1175370"/>
                <a:gd name="connsiteY147" fmla="*/ 491600 h 1093139"/>
                <a:gd name="connsiteX148" fmla="*/ 1175371 w 1175370"/>
                <a:gd name="connsiteY148" fmla="*/ 482662 h 1093139"/>
                <a:gd name="connsiteX149" fmla="*/ 767790 w 1175370"/>
                <a:gd name="connsiteY149" fmla="*/ 1006439 h 1093139"/>
                <a:gd name="connsiteX150" fmla="*/ 747232 w 1175370"/>
                <a:gd name="connsiteY150" fmla="*/ 1009121 h 1093139"/>
                <a:gd name="connsiteX151" fmla="*/ 732037 w 1175370"/>
                <a:gd name="connsiteY151" fmla="*/ 997501 h 1093139"/>
                <a:gd name="connsiteX152" fmla="*/ 715055 w 1175370"/>
                <a:gd name="connsiteY152" fmla="*/ 995713 h 1093139"/>
                <a:gd name="connsiteX153" fmla="*/ 701647 w 1175370"/>
                <a:gd name="connsiteY153" fmla="*/ 1021634 h 1093139"/>
                <a:gd name="connsiteX154" fmla="*/ 700754 w 1175370"/>
                <a:gd name="connsiteY154" fmla="*/ 1046661 h 1093139"/>
                <a:gd name="connsiteX155" fmla="*/ 691815 w 1175370"/>
                <a:gd name="connsiteY155" fmla="*/ 1061856 h 1093139"/>
                <a:gd name="connsiteX156" fmla="*/ 698072 w 1175370"/>
                <a:gd name="connsiteY156" fmla="*/ 1093140 h 1093139"/>
                <a:gd name="connsiteX157" fmla="*/ 708798 w 1175370"/>
                <a:gd name="connsiteY157" fmla="*/ 1093140 h 1093139"/>
                <a:gd name="connsiteX158" fmla="*/ 749020 w 1175370"/>
                <a:gd name="connsiteY158" fmla="*/ 1075263 h 1093139"/>
                <a:gd name="connsiteX159" fmla="*/ 797286 w 1175370"/>
                <a:gd name="connsiteY159" fmla="*/ 1020741 h 1093139"/>
                <a:gd name="connsiteX160" fmla="*/ 804436 w 1175370"/>
                <a:gd name="connsiteY160" fmla="*/ 1004652 h 1093139"/>
                <a:gd name="connsiteX161" fmla="*/ 767790 w 1175370"/>
                <a:gd name="connsiteY161" fmla="*/ 1006439 h 109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1175370" h="1093139">
                  <a:moveTo>
                    <a:pt x="1175371" y="482662"/>
                  </a:moveTo>
                  <a:lnTo>
                    <a:pt x="1163751" y="496069"/>
                  </a:lnTo>
                  <a:lnTo>
                    <a:pt x="1161964" y="521096"/>
                  </a:lnTo>
                  <a:lnTo>
                    <a:pt x="1153025" y="546123"/>
                  </a:lnTo>
                  <a:lnTo>
                    <a:pt x="1157495" y="565787"/>
                  </a:lnTo>
                  <a:lnTo>
                    <a:pt x="1121742" y="648912"/>
                  </a:lnTo>
                  <a:lnTo>
                    <a:pt x="1104760" y="662319"/>
                  </a:lnTo>
                  <a:lnTo>
                    <a:pt x="1105653" y="678408"/>
                  </a:lnTo>
                  <a:lnTo>
                    <a:pt x="1089565" y="698966"/>
                  </a:lnTo>
                  <a:lnTo>
                    <a:pt x="1076157" y="705223"/>
                  </a:lnTo>
                  <a:lnTo>
                    <a:pt x="1069900" y="718630"/>
                  </a:lnTo>
                  <a:lnTo>
                    <a:pt x="987669" y="792817"/>
                  </a:lnTo>
                  <a:lnTo>
                    <a:pt x="979625" y="815162"/>
                  </a:lnTo>
                  <a:lnTo>
                    <a:pt x="953704" y="831251"/>
                  </a:lnTo>
                  <a:lnTo>
                    <a:pt x="913482" y="893818"/>
                  </a:lnTo>
                  <a:lnTo>
                    <a:pt x="854490" y="902756"/>
                  </a:lnTo>
                  <a:lnTo>
                    <a:pt x="812481" y="934934"/>
                  </a:lnTo>
                  <a:lnTo>
                    <a:pt x="791029" y="936721"/>
                  </a:lnTo>
                  <a:lnTo>
                    <a:pt x="774940" y="919739"/>
                  </a:lnTo>
                  <a:lnTo>
                    <a:pt x="774047" y="908119"/>
                  </a:lnTo>
                  <a:lnTo>
                    <a:pt x="724887" y="932252"/>
                  </a:lnTo>
                  <a:lnTo>
                    <a:pt x="648912" y="908119"/>
                  </a:lnTo>
                  <a:lnTo>
                    <a:pt x="645337" y="892030"/>
                  </a:lnTo>
                  <a:lnTo>
                    <a:pt x="649806" y="841083"/>
                  </a:lnTo>
                  <a:lnTo>
                    <a:pt x="646230" y="830357"/>
                  </a:lnTo>
                  <a:lnTo>
                    <a:pt x="630142" y="827676"/>
                  </a:lnTo>
                  <a:lnTo>
                    <a:pt x="644443" y="786560"/>
                  </a:lnTo>
                  <a:lnTo>
                    <a:pt x="625673" y="809799"/>
                  </a:lnTo>
                  <a:lnTo>
                    <a:pt x="597965" y="816056"/>
                  </a:lnTo>
                  <a:lnTo>
                    <a:pt x="619416" y="786560"/>
                  </a:lnTo>
                  <a:lnTo>
                    <a:pt x="641761" y="767790"/>
                  </a:lnTo>
                  <a:lnTo>
                    <a:pt x="648912" y="741869"/>
                  </a:lnTo>
                  <a:lnTo>
                    <a:pt x="616735" y="766896"/>
                  </a:lnTo>
                  <a:lnTo>
                    <a:pt x="569362" y="802649"/>
                  </a:lnTo>
                  <a:lnTo>
                    <a:pt x="555955" y="788348"/>
                  </a:lnTo>
                  <a:lnTo>
                    <a:pt x="555955" y="753489"/>
                  </a:lnTo>
                  <a:lnTo>
                    <a:pt x="547017" y="736506"/>
                  </a:lnTo>
                  <a:lnTo>
                    <a:pt x="542548" y="724887"/>
                  </a:lnTo>
                  <a:lnTo>
                    <a:pt x="505901" y="707010"/>
                  </a:lnTo>
                  <a:lnTo>
                    <a:pt x="487131" y="694497"/>
                  </a:lnTo>
                  <a:lnTo>
                    <a:pt x="466573" y="692709"/>
                  </a:lnTo>
                  <a:lnTo>
                    <a:pt x="407581" y="701647"/>
                  </a:lnTo>
                  <a:lnTo>
                    <a:pt x="360209" y="719524"/>
                  </a:lnTo>
                  <a:lnTo>
                    <a:pt x="321775" y="721311"/>
                  </a:lnTo>
                  <a:lnTo>
                    <a:pt x="278871" y="742763"/>
                  </a:lnTo>
                  <a:lnTo>
                    <a:pt x="255632" y="744550"/>
                  </a:lnTo>
                  <a:lnTo>
                    <a:pt x="248481" y="759745"/>
                  </a:lnTo>
                  <a:lnTo>
                    <a:pt x="225242" y="773153"/>
                  </a:lnTo>
                  <a:lnTo>
                    <a:pt x="128710" y="773153"/>
                  </a:lnTo>
                  <a:lnTo>
                    <a:pt x="101895" y="794604"/>
                  </a:lnTo>
                  <a:lnTo>
                    <a:pt x="65249" y="814268"/>
                  </a:lnTo>
                  <a:lnTo>
                    <a:pt x="42903" y="817844"/>
                  </a:lnTo>
                  <a:lnTo>
                    <a:pt x="21452" y="808012"/>
                  </a:lnTo>
                  <a:lnTo>
                    <a:pt x="13407" y="786560"/>
                  </a:lnTo>
                  <a:lnTo>
                    <a:pt x="0" y="786560"/>
                  </a:lnTo>
                  <a:cubicBezTo>
                    <a:pt x="894" y="785666"/>
                    <a:pt x="1788" y="767790"/>
                    <a:pt x="2681" y="767790"/>
                  </a:cubicBezTo>
                  <a:cubicBezTo>
                    <a:pt x="3575" y="767790"/>
                    <a:pt x="25921" y="750807"/>
                    <a:pt x="25921" y="750807"/>
                  </a:cubicBezTo>
                  <a:lnTo>
                    <a:pt x="47372" y="701647"/>
                  </a:lnTo>
                  <a:lnTo>
                    <a:pt x="38434" y="667682"/>
                  </a:lnTo>
                  <a:lnTo>
                    <a:pt x="39328" y="580088"/>
                  </a:lnTo>
                  <a:lnTo>
                    <a:pt x="23240" y="530034"/>
                  </a:lnTo>
                  <a:lnTo>
                    <a:pt x="22345" y="505901"/>
                  </a:lnTo>
                  <a:lnTo>
                    <a:pt x="31284" y="501432"/>
                  </a:lnTo>
                  <a:lnTo>
                    <a:pt x="42903" y="513945"/>
                  </a:lnTo>
                  <a:lnTo>
                    <a:pt x="50054" y="503220"/>
                  </a:lnTo>
                  <a:lnTo>
                    <a:pt x="41116" y="464785"/>
                  </a:lnTo>
                  <a:lnTo>
                    <a:pt x="44691" y="447803"/>
                  </a:lnTo>
                  <a:lnTo>
                    <a:pt x="66143" y="409369"/>
                  </a:lnTo>
                  <a:lnTo>
                    <a:pt x="67036" y="385236"/>
                  </a:lnTo>
                  <a:lnTo>
                    <a:pt x="72400" y="390599"/>
                  </a:lnTo>
                  <a:lnTo>
                    <a:pt x="93851" y="366465"/>
                  </a:lnTo>
                  <a:lnTo>
                    <a:pt x="116196" y="360209"/>
                  </a:lnTo>
                  <a:lnTo>
                    <a:pt x="142117" y="336076"/>
                  </a:lnTo>
                  <a:lnTo>
                    <a:pt x="183233" y="331607"/>
                  </a:lnTo>
                  <a:lnTo>
                    <a:pt x="199321" y="315518"/>
                  </a:lnTo>
                  <a:lnTo>
                    <a:pt x="221667" y="315518"/>
                  </a:lnTo>
                  <a:lnTo>
                    <a:pt x="229711" y="307473"/>
                  </a:lnTo>
                  <a:lnTo>
                    <a:pt x="257420" y="308367"/>
                  </a:lnTo>
                  <a:lnTo>
                    <a:pt x="293172" y="292279"/>
                  </a:lnTo>
                  <a:lnTo>
                    <a:pt x="318200" y="257420"/>
                  </a:lnTo>
                  <a:lnTo>
                    <a:pt x="334288" y="245800"/>
                  </a:lnTo>
                  <a:lnTo>
                    <a:pt x="336970" y="210941"/>
                  </a:lnTo>
                  <a:cubicBezTo>
                    <a:pt x="336970" y="210941"/>
                    <a:pt x="354846" y="190383"/>
                    <a:pt x="356634" y="190383"/>
                  </a:cubicBezTo>
                  <a:cubicBezTo>
                    <a:pt x="357527" y="191277"/>
                    <a:pt x="374510" y="221667"/>
                    <a:pt x="374510" y="221667"/>
                  </a:cubicBezTo>
                  <a:lnTo>
                    <a:pt x="385236" y="210941"/>
                  </a:lnTo>
                  <a:lnTo>
                    <a:pt x="384342" y="183233"/>
                  </a:lnTo>
                  <a:lnTo>
                    <a:pt x="395961" y="178764"/>
                  </a:lnTo>
                  <a:lnTo>
                    <a:pt x="404900" y="181445"/>
                  </a:lnTo>
                  <a:lnTo>
                    <a:pt x="410263" y="168038"/>
                  </a:lnTo>
                  <a:lnTo>
                    <a:pt x="405794" y="155524"/>
                  </a:lnTo>
                  <a:lnTo>
                    <a:pt x="417413" y="148374"/>
                  </a:lnTo>
                  <a:lnTo>
                    <a:pt x="437077" y="143905"/>
                  </a:lnTo>
                  <a:lnTo>
                    <a:pt x="437077" y="127816"/>
                  </a:lnTo>
                  <a:lnTo>
                    <a:pt x="463892" y="109046"/>
                  </a:lnTo>
                  <a:lnTo>
                    <a:pt x="474618" y="110833"/>
                  </a:lnTo>
                  <a:lnTo>
                    <a:pt x="489812" y="101895"/>
                  </a:lnTo>
                  <a:lnTo>
                    <a:pt x="519309" y="125135"/>
                  </a:lnTo>
                  <a:lnTo>
                    <a:pt x="519309" y="140330"/>
                  </a:lnTo>
                  <a:lnTo>
                    <a:pt x="555955" y="143011"/>
                  </a:lnTo>
                  <a:lnTo>
                    <a:pt x="564893" y="136754"/>
                  </a:lnTo>
                  <a:lnTo>
                    <a:pt x="555955" y="118878"/>
                  </a:lnTo>
                  <a:lnTo>
                    <a:pt x="581876" y="87594"/>
                  </a:lnTo>
                  <a:lnTo>
                    <a:pt x="597965" y="61673"/>
                  </a:lnTo>
                  <a:lnTo>
                    <a:pt x="616735" y="50948"/>
                  </a:lnTo>
                  <a:lnTo>
                    <a:pt x="649806" y="52735"/>
                  </a:lnTo>
                  <a:lnTo>
                    <a:pt x="659638" y="37540"/>
                  </a:lnTo>
                  <a:lnTo>
                    <a:pt x="646230" y="17876"/>
                  </a:lnTo>
                  <a:lnTo>
                    <a:pt x="665895" y="19664"/>
                  </a:lnTo>
                  <a:lnTo>
                    <a:pt x="689134" y="33965"/>
                  </a:lnTo>
                  <a:lnTo>
                    <a:pt x="723993" y="42010"/>
                  </a:lnTo>
                  <a:lnTo>
                    <a:pt x="747232" y="42010"/>
                  </a:lnTo>
                  <a:lnTo>
                    <a:pt x="757958" y="50054"/>
                  </a:lnTo>
                  <a:lnTo>
                    <a:pt x="770471" y="41116"/>
                  </a:lnTo>
                  <a:lnTo>
                    <a:pt x="782985" y="51841"/>
                  </a:lnTo>
                  <a:lnTo>
                    <a:pt x="761533" y="89382"/>
                  </a:lnTo>
                  <a:lnTo>
                    <a:pt x="747232" y="94745"/>
                  </a:lnTo>
                  <a:lnTo>
                    <a:pt x="749914" y="109046"/>
                  </a:lnTo>
                  <a:lnTo>
                    <a:pt x="735612" y="130498"/>
                  </a:lnTo>
                  <a:lnTo>
                    <a:pt x="756171" y="149268"/>
                  </a:lnTo>
                  <a:lnTo>
                    <a:pt x="766896" y="168038"/>
                  </a:lnTo>
                  <a:lnTo>
                    <a:pt x="816950" y="202003"/>
                  </a:lnTo>
                  <a:lnTo>
                    <a:pt x="838401" y="220773"/>
                  </a:lnTo>
                  <a:lnTo>
                    <a:pt x="867898" y="226136"/>
                  </a:lnTo>
                  <a:lnTo>
                    <a:pt x="883986" y="202003"/>
                  </a:lnTo>
                  <a:lnTo>
                    <a:pt x="897394" y="157312"/>
                  </a:lnTo>
                  <a:lnTo>
                    <a:pt x="909013" y="134073"/>
                  </a:lnTo>
                  <a:lnTo>
                    <a:pt x="917058" y="93851"/>
                  </a:lnTo>
                  <a:lnTo>
                    <a:pt x="926890" y="70612"/>
                  </a:lnTo>
                  <a:lnTo>
                    <a:pt x="954598" y="0"/>
                  </a:lnTo>
                  <a:lnTo>
                    <a:pt x="966218" y="33965"/>
                  </a:lnTo>
                  <a:lnTo>
                    <a:pt x="972474" y="60780"/>
                  </a:lnTo>
                  <a:lnTo>
                    <a:pt x="977837" y="118878"/>
                  </a:lnTo>
                  <a:lnTo>
                    <a:pt x="994820" y="117090"/>
                  </a:lnTo>
                  <a:lnTo>
                    <a:pt x="1020740" y="143011"/>
                  </a:lnTo>
                  <a:lnTo>
                    <a:pt x="1017165" y="168932"/>
                  </a:lnTo>
                  <a:lnTo>
                    <a:pt x="1028785" y="199321"/>
                  </a:lnTo>
                  <a:lnTo>
                    <a:pt x="1023422" y="240437"/>
                  </a:lnTo>
                  <a:lnTo>
                    <a:pt x="1029679" y="271721"/>
                  </a:lnTo>
                  <a:lnTo>
                    <a:pt x="1059175" y="289597"/>
                  </a:lnTo>
                  <a:lnTo>
                    <a:pt x="1085095" y="316412"/>
                  </a:lnTo>
                  <a:lnTo>
                    <a:pt x="1083308" y="332500"/>
                  </a:lnTo>
                  <a:lnTo>
                    <a:pt x="1097609" y="353952"/>
                  </a:lnTo>
                  <a:lnTo>
                    <a:pt x="1097609" y="380767"/>
                  </a:lnTo>
                  <a:lnTo>
                    <a:pt x="1118167" y="387023"/>
                  </a:lnTo>
                  <a:lnTo>
                    <a:pt x="1126211" y="405793"/>
                  </a:lnTo>
                  <a:lnTo>
                    <a:pt x="1127999" y="426351"/>
                  </a:lnTo>
                  <a:lnTo>
                    <a:pt x="1146769" y="449590"/>
                  </a:lnTo>
                  <a:lnTo>
                    <a:pt x="1165539" y="491600"/>
                  </a:lnTo>
                  <a:lnTo>
                    <a:pt x="1175371" y="482662"/>
                  </a:lnTo>
                  <a:close/>
                  <a:moveTo>
                    <a:pt x="767790" y="1006439"/>
                  </a:moveTo>
                  <a:lnTo>
                    <a:pt x="747232" y="1009121"/>
                  </a:lnTo>
                  <a:lnTo>
                    <a:pt x="732037" y="997501"/>
                  </a:lnTo>
                  <a:lnTo>
                    <a:pt x="715055" y="995713"/>
                  </a:lnTo>
                  <a:lnTo>
                    <a:pt x="701647" y="1021634"/>
                  </a:lnTo>
                  <a:lnTo>
                    <a:pt x="700754" y="1046661"/>
                  </a:lnTo>
                  <a:lnTo>
                    <a:pt x="691815" y="1061856"/>
                  </a:lnTo>
                  <a:lnTo>
                    <a:pt x="698072" y="1093140"/>
                  </a:lnTo>
                  <a:lnTo>
                    <a:pt x="708798" y="1093140"/>
                  </a:lnTo>
                  <a:lnTo>
                    <a:pt x="749020" y="1075263"/>
                  </a:lnTo>
                  <a:lnTo>
                    <a:pt x="797286" y="1020741"/>
                  </a:lnTo>
                  <a:lnTo>
                    <a:pt x="804436" y="1004652"/>
                  </a:lnTo>
                  <a:lnTo>
                    <a:pt x="767790" y="1006439"/>
                  </a:lnTo>
                  <a:close/>
                </a:path>
              </a:pathLst>
            </a:custGeom>
            <a:grpFill/>
            <a:ln w="12700" cap="flat">
              <a:solidFill>
                <a:schemeClr val="bg1"/>
              </a:solidFill>
              <a:prstDash val="solid"/>
              <a:miter/>
            </a:ln>
          </p:spPr>
          <p:txBody>
            <a:bodyPr rtlCol="0" anchor="ctr"/>
            <a:lstStyle/>
            <a:p>
              <a:endParaRPr lang="en-AU"/>
            </a:p>
          </p:txBody>
        </p:sp>
        <p:sp>
          <p:nvSpPr>
            <p:cNvPr id="26311" name="Freeform: Shape 26310">
              <a:extLst>
                <a:ext uri="{FF2B5EF4-FFF2-40B4-BE49-F238E27FC236}">
                  <a16:creationId xmlns:a16="http://schemas.microsoft.com/office/drawing/2014/main" id="{014424AE-ECFE-C55A-9BF8-39E56AEA35E3}"/>
                </a:ext>
              </a:extLst>
            </p:cNvPr>
            <p:cNvSpPr/>
            <p:nvPr/>
          </p:nvSpPr>
          <p:spPr>
            <a:xfrm>
              <a:off x="9432212" y="2707734"/>
              <a:ext cx="264569" cy="467466"/>
            </a:xfrm>
            <a:custGeom>
              <a:avLst/>
              <a:gdLst>
                <a:gd name="connsiteX0" fmla="*/ 264570 w 264569"/>
                <a:gd name="connsiteY0" fmla="*/ 67036 h 467466"/>
                <a:gd name="connsiteX1" fmla="*/ 262783 w 264569"/>
                <a:gd name="connsiteY1" fmla="*/ 75081 h 467466"/>
                <a:gd name="connsiteX2" fmla="*/ 235968 w 264569"/>
                <a:gd name="connsiteY2" fmla="*/ 78656 h 467466"/>
                <a:gd name="connsiteX3" fmla="*/ 227030 w 264569"/>
                <a:gd name="connsiteY3" fmla="*/ 90276 h 467466"/>
                <a:gd name="connsiteX4" fmla="*/ 227030 w 264569"/>
                <a:gd name="connsiteY4" fmla="*/ 110833 h 467466"/>
                <a:gd name="connsiteX5" fmla="*/ 176082 w 264569"/>
                <a:gd name="connsiteY5" fmla="*/ 89382 h 467466"/>
                <a:gd name="connsiteX6" fmla="*/ 151949 w 264569"/>
                <a:gd name="connsiteY6" fmla="*/ 91169 h 467466"/>
                <a:gd name="connsiteX7" fmla="*/ 168038 w 264569"/>
                <a:gd name="connsiteY7" fmla="*/ 111727 h 467466"/>
                <a:gd name="connsiteX8" fmla="*/ 168038 w 264569"/>
                <a:gd name="connsiteY8" fmla="*/ 118878 h 467466"/>
                <a:gd name="connsiteX9" fmla="*/ 147480 w 264569"/>
                <a:gd name="connsiteY9" fmla="*/ 126922 h 467466"/>
                <a:gd name="connsiteX10" fmla="*/ 146586 w 264569"/>
                <a:gd name="connsiteY10" fmla="*/ 109046 h 467466"/>
                <a:gd name="connsiteX11" fmla="*/ 128710 w 264569"/>
                <a:gd name="connsiteY11" fmla="*/ 94745 h 467466"/>
                <a:gd name="connsiteX12" fmla="*/ 132285 w 264569"/>
                <a:gd name="connsiteY12" fmla="*/ 64355 h 467466"/>
                <a:gd name="connsiteX13" fmla="*/ 150161 w 264569"/>
                <a:gd name="connsiteY13" fmla="*/ 67036 h 467466"/>
                <a:gd name="connsiteX14" fmla="*/ 148374 w 264569"/>
                <a:gd name="connsiteY14" fmla="*/ 42903 h 467466"/>
                <a:gd name="connsiteX15" fmla="*/ 134073 w 264569"/>
                <a:gd name="connsiteY15" fmla="*/ 26815 h 467466"/>
                <a:gd name="connsiteX16" fmla="*/ 126922 w 264569"/>
                <a:gd name="connsiteY16" fmla="*/ 8044 h 467466"/>
                <a:gd name="connsiteX17" fmla="*/ 119772 w 264569"/>
                <a:gd name="connsiteY17" fmla="*/ 0 h 467466"/>
                <a:gd name="connsiteX18" fmla="*/ 216304 w 264569"/>
                <a:gd name="connsiteY18" fmla="*/ 42009 h 467466"/>
                <a:gd name="connsiteX19" fmla="*/ 234180 w 264569"/>
                <a:gd name="connsiteY19" fmla="*/ 34859 h 467466"/>
                <a:gd name="connsiteX20" fmla="*/ 244906 w 264569"/>
                <a:gd name="connsiteY20" fmla="*/ 52735 h 467466"/>
                <a:gd name="connsiteX21" fmla="*/ 264570 w 264569"/>
                <a:gd name="connsiteY21" fmla="*/ 67036 h 467466"/>
                <a:gd name="connsiteX22" fmla="*/ 249375 w 264569"/>
                <a:gd name="connsiteY22" fmla="*/ 259207 h 467466"/>
                <a:gd name="connsiteX23" fmla="*/ 239543 w 264569"/>
                <a:gd name="connsiteY23" fmla="*/ 235074 h 467466"/>
                <a:gd name="connsiteX24" fmla="*/ 244906 w 264569"/>
                <a:gd name="connsiteY24" fmla="*/ 225242 h 467466"/>
                <a:gd name="connsiteX25" fmla="*/ 239543 w 264569"/>
                <a:gd name="connsiteY25" fmla="*/ 214516 h 467466"/>
                <a:gd name="connsiteX26" fmla="*/ 238650 w 264569"/>
                <a:gd name="connsiteY26" fmla="*/ 197534 h 467466"/>
                <a:gd name="connsiteX27" fmla="*/ 224348 w 264569"/>
                <a:gd name="connsiteY27" fmla="*/ 170719 h 467466"/>
                <a:gd name="connsiteX28" fmla="*/ 206472 w 264569"/>
                <a:gd name="connsiteY28" fmla="*/ 147480 h 467466"/>
                <a:gd name="connsiteX29" fmla="*/ 183233 w 264569"/>
                <a:gd name="connsiteY29" fmla="*/ 132285 h 467466"/>
                <a:gd name="connsiteX30" fmla="*/ 173401 w 264569"/>
                <a:gd name="connsiteY30" fmla="*/ 137648 h 467466"/>
                <a:gd name="connsiteX31" fmla="*/ 169825 w 264569"/>
                <a:gd name="connsiteY31" fmla="*/ 151949 h 467466"/>
                <a:gd name="connsiteX32" fmla="*/ 176082 w 264569"/>
                <a:gd name="connsiteY32" fmla="*/ 177870 h 467466"/>
                <a:gd name="connsiteX33" fmla="*/ 188595 w 264569"/>
                <a:gd name="connsiteY33" fmla="*/ 197534 h 467466"/>
                <a:gd name="connsiteX34" fmla="*/ 190383 w 264569"/>
                <a:gd name="connsiteY34" fmla="*/ 244012 h 467466"/>
                <a:gd name="connsiteX35" fmla="*/ 175188 w 264569"/>
                <a:gd name="connsiteY35" fmla="*/ 263676 h 467466"/>
                <a:gd name="connsiteX36" fmla="*/ 150161 w 264569"/>
                <a:gd name="connsiteY36" fmla="*/ 282447 h 467466"/>
                <a:gd name="connsiteX37" fmla="*/ 143011 w 264569"/>
                <a:gd name="connsiteY37" fmla="*/ 269933 h 467466"/>
                <a:gd name="connsiteX38" fmla="*/ 131391 w 264569"/>
                <a:gd name="connsiteY38" fmla="*/ 302111 h 467466"/>
                <a:gd name="connsiteX39" fmla="*/ 132285 w 264569"/>
                <a:gd name="connsiteY39" fmla="*/ 318199 h 467466"/>
                <a:gd name="connsiteX40" fmla="*/ 125135 w 264569"/>
                <a:gd name="connsiteY40" fmla="*/ 322668 h 467466"/>
                <a:gd name="connsiteX41" fmla="*/ 109940 w 264569"/>
                <a:gd name="connsiteY41" fmla="*/ 313730 h 467466"/>
                <a:gd name="connsiteX42" fmla="*/ 96532 w 264569"/>
                <a:gd name="connsiteY42" fmla="*/ 322668 h 467466"/>
                <a:gd name="connsiteX43" fmla="*/ 58098 w 264569"/>
                <a:gd name="connsiteY43" fmla="*/ 323562 h 467466"/>
                <a:gd name="connsiteX44" fmla="*/ 16089 w 264569"/>
                <a:gd name="connsiteY44" fmla="*/ 370041 h 467466"/>
                <a:gd name="connsiteX45" fmla="*/ 60780 w 264569"/>
                <a:gd name="connsiteY45" fmla="*/ 378085 h 467466"/>
                <a:gd name="connsiteX46" fmla="*/ 61674 w 264569"/>
                <a:gd name="connsiteY46" fmla="*/ 367359 h 467466"/>
                <a:gd name="connsiteX47" fmla="*/ 102789 w 264569"/>
                <a:gd name="connsiteY47" fmla="*/ 349483 h 467466"/>
                <a:gd name="connsiteX48" fmla="*/ 128710 w 264569"/>
                <a:gd name="connsiteY48" fmla="*/ 353952 h 467466"/>
                <a:gd name="connsiteX49" fmla="*/ 150161 w 264569"/>
                <a:gd name="connsiteY49" fmla="*/ 387023 h 467466"/>
                <a:gd name="connsiteX50" fmla="*/ 163569 w 264569"/>
                <a:gd name="connsiteY50" fmla="*/ 387023 h 467466"/>
                <a:gd name="connsiteX51" fmla="*/ 174295 w 264569"/>
                <a:gd name="connsiteY51" fmla="*/ 363784 h 467466"/>
                <a:gd name="connsiteX52" fmla="*/ 168932 w 264569"/>
                <a:gd name="connsiteY52" fmla="*/ 345014 h 467466"/>
                <a:gd name="connsiteX53" fmla="*/ 179657 w 264569"/>
                <a:gd name="connsiteY53" fmla="*/ 353952 h 467466"/>
                <a:gd name="connsiteX54" fmla="*/ 204685 w 264569"/>
                <a:gd name="connsiteY54" fmla="*/ 361103 h 467466"/>
                <a:gd name="connsiteX55" fmla="*/ 216304 w 264569"/>
                <a:gd name="connsiteY55" fmla="*/ 344120 h 467466"/>
                <a:gd name="connsiteX56" fmla="*/ 231499 w 264569"/>
                <a:gd name="connsiteY56" fmla="*/ 345908 h 467466"/>
                <a:gd name="connsiteX57" fmla="*/ 244012 w 264569"/>
                <a:gd name="connsiteY57" fmla="*/ 327137 h 467466"/>
                <a:gd name="connsiteX58" fmla="*/ 258314 w 264569"/>
                <a:gd name="connsiteY58" fmla="*/ 338757 h 467466"/>
                <a:gd name="connsiteX59" fmla="*/ 259207 w 264569"/>
                <a:gd name="connsiteY59" fmla="*/ 302111 h 467466"/>
                <a:gd name="connsiteX60" fmla="*/ 250269 w 264569"/>
                <a:gd name="connsiteY60" fmla="*/ 277977 h 467466"/>
                <a:gd name="connsiteX61" fmla="*/ 249375 w 264569"/>
                <a:gd name="connsiteY61" fmla="*/ 259207 h 467466"/>
                <a:gd name="connsiteX62" fmla="*/ 107258 w 264569"/>
                <a:gd name="connsiteY62" fmla="*/ 367359 h 467466"/>
                <a:gd name="connsiteX63" fmla="*/ 94745 w 264569"/>
                <a:gd name="connsiteY63" fmla="*/ 372722 h 467466"/>
                <a:gd name="connsiteX64" fmla="*/ 78656 w 264569"/>
                <a:gd name="connsiteY64" fmla="*/ 378085 h 467466"/>
                <a:gd name="connsiteX65" fmla="*/ 71505 w 264569"/>
                <a:gd name="connsiteY65" fmla="*/ 399537 h 467466"/>
                <a:gd name="connsiteX66" fmla="*/ 92063 w 264569"/>
                <a:gd name="connsiteY66" fmla="*/ 412944 h 467466"/>
                <a:gd name="connsiteX67" fmla="*/ 104577 w 264569"/>
                <a:gd name="connsiteY67" fmla="*/ 395961 h 467466"/>
                <a:gd name="connsiteX68" fmla="*/ 122453 w 264569"/>
                <a:gd name="connsiteY68" fmla="*/ 391492 h 467466"/>
                <a:gd name="connsiteX69" fmla="*/ 124241 w 264569"/>
                <a:gd name="connsiteY69" fmla="*/ 376297 h 467466"/>
                <a:gd name="connsiteX70" fmla="*/ 107258 w 264569"/>
                <a:gd name="connsiteY70" fmla="*/ 367359 h 467466"/>
                <a:gd name="connsiteX71" fmla="*/ 39328 w 264569"/>
                <a:gd name="connsiteY71" fmla="*/ 391492 h 467466"/>
                <a:gd name="connsiteX72" fmla="*/ 18770 w 264569"/>
                <a:gd name="connsiteY72" fmla="*/ 383448 h 467466"/>
                <a:gd name="connsiteX73" fmla="*/ 0 w 264569"/>
                <a:gd name="connsiteY73" fmla="*/ 404900 h 467466"/>
                <a:gd name="connsiteX74" fmla="*/ 20558 w 264569"/>
                <a:gd name="connsiteY74" fmla="*/ 423670 h 467466"/>
                <a:gd name="connsiteX75" fmla="*/ 30390 w 264569"/>
                <a:gd name="connsiteY75" fmla="*/ 431714 h 467466"/>
                <a:gd name="connsiteX76" fmla="*/ 27708 w 264569"/>
                <a:gd name="connsiteY76" fmla="*/ 449591 h 467466"/>
                <a:gd name="connsiteX77" fmla="*/ 46479 w 264569"/>
                <a:gd name="connsiteY77" fmla="*/ 467467 h 467466"/>
                <a:gd name="connsiteX78" fmla="*/ 66143 w 264569"/>
                <a:gd name="connsiteY78" fmla="*/ 452272 h 467466"/>
                <a:gd name="connsiteX79" fmla="*/ 65249 w 264569"/>
                <a:gd name="connsiteY79" fmla="*/ 412944 h 467466"/>
                <a:gd name="connsiteX80" fmla="*/ 39328 w 264569"/>
                <a:gd name="connsiteY80" fmla="*/ 391492 h 4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64569" h="467466">
                  <a:moveTo>
                    <a:pt x="264570" y="67036"/>
                  </a:moveTo>
                  <a:lnTo>
                    <a:pt x="262783" y="75081"/>
                  </a:lnTo>
                  <a:lnTo>
                    <a:pt x="235968" y="78656"/>
                  </a:lnTo>
                  <a:lnTo>
                    <a:pt x="227030" y="90276"/>
                  </a:lnTo>
                  <a:lnTo>
                    <a:pt x="227030" y="110833"/>
                  </a:lnTo>
                  <a:lnTo>
                    <a:pt x="176082" y="89382"/>
                  </a:lnTo>
                  <a:lnTo>
                    <a:pt x="151949" y="91169"/>
                  </a:lnTo>
                  <a:lnTo>
                    <a:pt x="168038" y="111727"/>
                  </a:lnTo>
                  <a:lnTo>
                    <a:pt x="168038" y="118878"/>
                  </a:lnTo>
                  <a:lnTo>
                    <a:pt x="147480" y="126922"/>
                  </a:lnTo>
                  <a:lnTo>
                    <a:pt x="146586" y="109046"/>
                  </a:lnTo>
                  <a:lnTo>
                    <a:pt x="128710" y="94745"/>
                  </a:lnTo>
                  <a:lnTo>
                    <a:pt x="132285" y="64355"/>
                  </a:lnTo>
                  <a:lnTo>
                    <a:pt x="150161" y="67036"/>
                  </a:lnTo>
                  <a:lnTo>
                    <a:pt x="148374" y="42903"/>
                  </a:lnTo>
                  <a:lnTo>
                    <a:pt x="134073" y="26815"/>
                  </a:lnTo>
                  <a:lnTo>
                    <a:pt x="126922" y="8044"/>
                  </a:lnTo>
                  <a:lnTo>
                    <a:pt x="119772" y="0"/>
                  </a:lnTo>
                  <a:cubicBezTo>
                    <a:pt x="130497" y="894"/>
                    <a:pt x="216304" y="42009"/>
                    <a:pt x="216304" y="42009"/>
                  </a:cubicBezTo>
                  <a:lnTo>
                    <a:pt x="234180" y="34859"/>
                  </a:lnTo>
                  <a:lnTo>
                    <a:pt x="244906" y="52735"/>
                  </a:lnTo>
                  <a:lnTo>
                    <a:pt x="264570" y="67036"/>
                  </a:lnTo>
                  <a:close/>
                  <a:moveTo>
                    <a:pt x="249375" y="259207"/>
                  </a:moveTo>
                  <a:lnTo>
                    <a:pt x="239543" y="235074"/>
                  </a:lnTo>
                  <a:lnTo>
                    <a:pt x="244906" y="225242"/>
                  </a:lnTo>
                  <a:lnTo>
                    <a:pt x="239543" y="214516"/>
                  </a:lnTo>
                  <a:lnTo>
                    <a:pt x="238650" y="197534"/>
                  </a:lnTo>
                  <a:lnTo>
                    <a:pt x="224348" y="170719"/>
                  </a:lnTo>
                  <a:lnTo>
                    <a:pt x="206472" y="147480"/>
                  </a:lnTo>
                  <a:lnTo>
                    <a:pt x="183233" y="132285"/>
                  </a:lnTo>
                  <a:lnTo>
                    <a:pt x="173401" y="137648"/>
                  </a:lnTo>
                  <a:lnTo>
                    <a:pt x="169825" y="151949"/>
                  </a:lnTo>
                  <a:lnTo>
                    <a:pt x="176082" y="177870"/>
                  </a:lnTo>
                  <a:lnTo>
                    <a:pt x="188595" y="197534"/>
                  </a:lnTo>
                  <a:lnTo>
                    <a:pt x="190383" y="244012"/>
                  </a:lnTo>
                  <a:lnTo>
                    <a:pt x="175188" y="263676"/>
                  </a:lnTo>
                  <a:lnTo>
                    <a:pt x="150161" y="282447"/>
                  </a:lnTo>
                  <a:lnTo>
                    <a:pt x="143011" y="269933"/>
                  </a:lnTo>
                  <a:lnTo>
                    <a:pt x="131391" y="302111"/>
                  </a:lnTo>
                  <a:lnTo>
                    <a:pt x="132285" y="318199"/>
                  </a:lnTo>
                  <a:lnTo>
                    <a:pt x="125135" y="322668"/>
                  </a:lnTo>
                  <a:lnTo>
                    <a:pt x="109940" y="313730"/>
                  </a:lnTo>
                  <a:lnTo>
                    <a:pt x="96532" y="322668"/>
                  </a:lnTo>
                  <a:lnTo>
                    <a:pt x="58098" y="323562"/>
                  </a:lnTo>
                  <a:lnTo>
                    <a:pt x="16089" y="370041"/>
                  </a:lnTo>
                  <a:lnTo>
                    <a:pt x="60780" y="378085"/>
                  </a:lnTo>
                  <a:lnTo>
                    <a:pt x="61674" y="367359"/>
                  </a:lnTo>
                  <a:lnTo>
                    <a:pt x="102789" y="349483"/>
                  </a:lnTo>
                  <a:lnTo>
                    <a:pt x="128710" y="353952"/>
                  </a:lnTo>
                  <a:lnTo>
                    <a:pt x="150161" y="387023"/>
                  </a:lnTo>
                  <a:lnTo>
                    <a:pt x="163569" y="387023"/>
                  </a:lnTo>
                  <a:lnTo>
                    <a:pt x="174295" y="363784"/>
                  </a:lnTo>
                  <a:lnTo>
                    <a:pt x="168932" y="345014"/>
                  </a:lnTo>
                  <a:lnTo>
                    <a:pt x="179657" y="353952"/>
                  </a:lnTo>
                  <a:lnTo>
                    <a:pt x="204685" y="361103"/>
                  </a:lnTo>
                  <a:lnTo>
                    <a:pt x="216304" y="344120"/>
                  </a:lnTo>
                  <a:lnTo>
                    <a:pt x="231499" y="345908"/>
                  </a:lnTo>
                  <a:lnTo>
                    <a:pt x="244012" y="327137"/>
                  </a:lnTo>
                  <a:lnTo>
                    <a:pt x="258314" y="338757"/>
                  </a:lnTo>
                  <a:lnTo>
                    <a:pt x="259207" y="302111"/>
                  </a:lnTo>
                  <a:lnTo>
                    <a:pt x="250269" y="277977"/>
                  </a:lnTo>
                  <a:lnTo>
                    <a:pt x="249375" y="259207"/>
                  </a:lnTo>
                  <a:close/>
                  <a:moveTo>
                    <a:pt x="107258" y="367359"/>
                  </a:moveTo>
                  <a:lnTo>
                    <a:pt x="94745" y="372722"/>
                  </a:lnTo>
                  <a:lnTo>
                    <a:pt x="78656" y="378085"/>
                  </a:lnTo>
                  <a:lnTo>
                    <a:pt x="71505" y="399537"/>
                  </a:lnTo>
                  <a:lnTo>
                    <a:pt x="92063" y="412944"/>
                  </a:lnTo>
                  <a:lnTo>
                    <a:pt x="104577" y="395961"/>
                  </a:lnTo>
                  <a:lnTo>
                    <a:pt x="122453" y="391492"/>
                  </a:lnTo>
                  <a:lnTo>
                    <a:pt x="124241" y="376297"/>
                  </a:lnTo>
                  <a:lnTo>
                    <a:pt x="107258" y="367359"/>
                  </a:lnTo>
                  <a:close/>
                  <a:moveTo>
                    <a:pt x="39328" y="391492"/>
                  </a:moveTo>
                  <a:lnTo>
                    <a:pt x="18770" y="383448"/>
                  </a:lnTo>
                  <a:lnTo>
                    <a:pt x="0" y="404900"/>
                  </a:lnTo>
                  <a:lnTo>
                    <a:pt x="20558" y="423670"/>
                  </a:lnTo>
                  <a:lnTo>
                    <a:pt x="30390" y="431714"/>
                  </a:lnTo>
                  <a:lnTo>
                    <a:pt x="27708" y="449591"/>
                  </a:lnTo>
                  <a:lnTo>
                    <a:pt x="46479" y="467467"/>
                  </a:lnTo>
                  <a:lnTo>
                    <a:pt x="66143" y="452272"/>
                  </a:lnTo>
                  <a:lnTo>
                    <a:pt x="65249" y="412944"/>
                  </a:lnTo>
                  <a:lnTo>
                    <a:pt x="39328" y="391492"/>
                  </a:lnTo>
                  <a:close/>
                </a:path>
              </a:pathLst>
            </a:custGeom>
            <a:grpFill/>
            <a:ln w="12700" cap="flat">
              <a:solidFill>
                <a:schemeClr val="bg1"/>
              </a:solidFill>
              <a:prstDash val="solid"/>
              <a:miter/>
            </a:ln>
          </p:spPr>
          <p:txBody>
            <a:bodyPr rtlCol="0" anchor="ctr"/>
            <a:lstStyle/>
            <a:p>
              <a:endParaRPr lang="en-AU"/>
            </a:p>
          </p:txBody>
        </p:sp>
        <p:sp>
          <p:nvSpPr>
            <p:cNvPr id="26312" name="Freeform: Shape 26311">
              <a:extLst>
                <a:ext uri="{FF2B5EF4-FFF2-40B4-BE49-F238E27FC236}">
                  <a16:creationId xmlns:a16="http://schemas.microsoft.com/office/drawing/2014/main" id="{91B3400D-06BE-9222-7827-92CFABF394CD}"/>
                </a:ext>
              </a:extLst>
            </p:cNvPr>
            <p:cNvSpPr/>
            <p:nvPr/>
          </p:nvSpPr>
          <p:spPr>
            <a:xfrm>
              <a:off x="9286520" y="2937445"/>
              <a:ext cx="103682" cy="131391"/>
            </a:xfrm>
            <a:custGeom>
              <a:avLst/>
              <a:gdLst>
                <a:gd name="connsiteX0" fmla="*/ 86700 w 103682"/>
                <a:gd name="connsiteY0" fmla="*/ 61673 h 131391"/>
                <a:gd name="connsiteX1" fmla="*/ 103683 w 103682"/>
                <a:gd name="connsiteY1" fmla="*/ 107258 h 131391"/>
                <a:gd name="connsiteX2" fmla="*/ 34859 w 103682"/>
                <a:gd name="connsiteY2" fmla="*/ 131391 h 131391"/>
                <a:gd name="connsiteX3" fmla="*/ 23239 w 103682"/>
                <a:gd name="connsiteY3" fmla="*/ 97426 h 131391"/>
                <a:gd name="connsiteX4" fmla="*/ 16982 w 103682"/>
                <a:gd name="connsiteY4" fmla="*/ 75975 h 131391"/>
                <a:gd name="connsiteX5" fmla="*/ 4469 w 103682"/>
                <a:gd name="connsiteY5" fmla="*/ 58992 h 131391"/>
                <a:gd name="connsiteX6" fmla="*/ 10726 w 103682"/>
                <a:gd name="connsiteY6" fmla="*/ 46479 h 131391"/>
                <a:gd name="connsiteX7" fmla="*/ 894 w 103682"/>
                <a:gd name="connsiteY7" fmla="*/ 25027 h 131391"/>
                <a:gd name="connsiteX8" fmla="*/ 0 w 103682"/>
                <a:gd name="connsiteY8" fmla="*/ 3575 h 131391"/>
                <a:gd name="connsiteX9" fmla="*/ 34859 w 103682"/>
                <a:gd name="connsiteY9" fmla="*/ 0 h 131391"/>
                <a:gd name="connsiteX10" fmla="*/ 47372 w 103682"/>
                <a:gd name="connsiteY10" fmla="*/ 8044 h 131391"/>
                <a:gd name="connsiteX11" fmla="*/ 86700 w 103682"/>
                <a:gd name="connsiteY11" fmla="*/ 61673 h 131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82" h="131391">
                  <a:moveTo>
                    <a:pt x="86700" y="61673"/>
                  </a:moveTo>
                  <a:lnTo>
                    <a:pt x="103683" y="107258"/>
                  </a:lnTo>
                  <a:lnTo>
                    <a:pt x="34859" y="131391"/>
                  </a:lnTo>
                  <a:lnTo>
                    <a:pt x="23239" y="97426"/>
                  </a:lnTo>
                  <a:lnTo>
                    <a:pt x="16982" y="75975"/>
                  </a:lnTo>
                  <a:lnTo>
                    <a:pt x="4469" y="58992"/>
                  </a:lnTo>
                  <a:lnTo>
                    <a:pt x="10726" y="46479"/>
                  </a:lnTo>
                  <a:lnTo>
                    <a:pt x="894" y="25027"/>
                  </a:lnTo>
                  <a:lnTo>
                    <a:pt x="0" y="3575"/>
                  </a:lnTo>
                  <a:lnTo>
                    <a:pt x="34859" y="0"/>
                  </a:lnTo>
                  <a:lnTo>
                    <a:pt x="47372" y="8044"/>
                  </a:lnTo>
                  <a:lnTo>
                    <a:pt x="86700" y="61673"/>
                  </a:lnTo>
                  <a:close/>
                </a:path>
              </a:pathLst>
            </a:custGeom>
            <a:grpFill/>
            <a:ln w="12700" cap="flat">
              <a:solidFill>
                <a:schemeClr val="bg1"/>
              </a:solidFill>
              <a:prstDash val="solid"/>
              <a:miter/>
            </a:ln>
          </p:spPr>
          <p:txBody>
            <a:bodyPr rtlCol="0" anchor="ctr"/>
            <a:lstStyle/>
            <a:p>
              <a:endParaRPr lang="en-AU"/>
            </a:p>
          </p:txBody>
        </p:sp>
        <p:sp>
          <p:nvSpPr>
            <p:cNvPr id="26313" name="Freeform: Shape 26312">
              <a:extLst>
                <a:ext uri="{FF2B5EF4-FFF2-40B4-BE49-F238E27FC236}">
                  <a16:creationId xmlns:a16="http://schemas.microsoft.com/office/drawing/2014/main" id="{A8688364-CA6A-56C5-F812-716A04B91891}"/>
                </a:ext>
              </a:extLst>
            </p:cNvPr>
            <p:cNvSpPr/>
            <p:nvPr/>
          </p:nvSpPr>
          <p:spPr>
            <a:xfrm>
              <a:off x="9280263" y="3600658"/>
              <a:ext cx="223454" cy="429032"/>
            </a:xfrm>
            <a:custGeom>
              <a:avLst/>
              <a:gdLst>
                <a:gd name="connsiteX0" fmla="*/ 203790 w 223454"/>
                <a:gd name="connsiteY0" fmla="*/ 300323 h 429032"/>
                <a:gd name="connsiteX1" fmla="*/ 223455 w 223454"/>
                <a:gd name="connsiteY1" fmla="*/ 370041 h 429032"/>
                <a:gd name="connsiteX2" fmla="*/ 220773 w 223454"/>
                <a:gd name="connsiteY2" fmla="*/ 384342 h 429032"/>
                <a:gd name="connsiteX3" fmla="*/ 202003 w 223454"/>
                <a:gd name="connsiteY3" fmla="*/ 375404 h 429032"/>
                <a:gd name="connsiteX4" fmla="*/ 202003 w 223454"/>
                <a:gd name="connsiteY4" fmla="*/ 394174 h 429032"/>
                <a:gd name="connsiteX5" fmla="*/ 204685 w 223454"/>
                <a:gd name="connsiteY5" fmla="*/ 414732 h 429032"/>
                <a:gd name="connsiteX6" fmla="*/ 200215 w 223454"/>
                <a:gd name="connsiteY6" fmla="*/ 429033 h 429032"/>
                <a:gd name="connsiteX7" fmla="*/ 163569 w 223454"/>
                <a:gd name="connsiteY7" fmla="*/ 414732 h 429032"/>
                <a:gd name="connsiteX8" fmla="*/ 151949 w 223454"/>
                <a:gd name="connsiteY8" fmla="*/ 391492 h 429032"/>
                <a:gd name="connsiteX9" fmla="*/ 153737 w 223454"/>
                <a:gd name="connsiteY9" fmla="*/ 378979 h 429032"/>
                <a:gd name="connsiteX10" fmla="*/ 143905 w 223454"/>
                <a:gd name="connsiteY10" fmla="*/ 361996 h 429032"/>
                <a:gd name="connsiteX11" fmla="*/ 136754 w 223454"/>
                <a:gd name="connsiteY11" fmla="*/ 366465 h 429032"/>
                <a:gd name="connsiteX12" fmla="*/ 121559 w 223454"/>
                <a:gd name="connsiteY12" fmla="*/ 358421 h 429032"/>
                <a:gd name="connsiteX13" fmla="*/ 109940 w 223454"/>
                <a:gd name="connsiteY13" fmla="*/ 360209 h 429032"/>
                <a:gd name="connsiteX14" fmla="*/ 91170 w 223454"/>
                <a:gd name="connsiteY14" fmla="*/ 380766 h 429032"/>
                <a:gd name="connsiteX15" fmla="*/ 101895 w 223454"/>
                <a:gd name="connsiteY15" fmla="*/ 340545 h 429032"/>
                <a:gd name="connsiteX16" fmla="*/ 122453 w 223454"/>
                <a:gd name="connsiteY16" fmla="*/ 338757 h 429032"/>
                <a:gd name="connsiteX17" fmla="*/ 129604 w 223454"/>
                <a:gd name="connsiteY17" fmla="*/ 323562 h 429032"/>
                <a:gd name="connsiteX18" fmla="*/ 153737 w 223454"/>
                <a:gd name="connsiteY18" fmla="*/ 341439 h 429032"/>
                <a:gd name="connsiteX19" fmla="*/ 169825 w 223454"/>
                <a:gd name="connsiteY19" fmla="*/ 313730 h 429032"/>
                <a:gd name="connsiteX20" fmla="*/ 184126 w 223454"/>
                <a:gd name="connsiteY20" fmla="*/ 311943 h 429032"/>
                <a:gd name="connsiteX21" fmla="*/ 190383 w 223454"/>
                <a:gd name="connsiteY21" fmla="*/ 291385 h 429032"/>
                <a:gd name="connsiteX22" fmla="*/ 203790 w 223454"/>
                <a:gd name="connsiteY22" fmla="*/ 300323 h 429032"/>
                <a:gd name="connsiteX23" fmla="*/ 144799 w 223454"/>
                <a:gd name="connsiteY23" fmla="*/ 200215 h 429032"/>
                <a:gd name="connsiteX24" fmla="*/ 135860 w 223454"/>
                <a:gd name="connsiteY24" fmla="*/ 210047 h 429032"/>
                <a:gd name="connsiteX25" fmla="*/ 117090 w 223454"/>
                <a:gd name="connsiteY25" fmla="*/ 206472 h 429032"/>
                <a:gd name="connsiteX26" fmla="*/ 108152 w 223454"/>
                <a:gd name="connsiteY26" fmla="*/ 189489 h 429032"/>
                <a:gd name="connsiteX27" fmla="*/ 112621 w 223454"/>
                <a:gd name="connsiteY27" fmla="*/ 212729 h 429032"/>
                <a:gd name="connsiteX28" fmla="*/ 138542 w 223454"/>
                <a:gd name="connsiteY28" fmla="*/ 216304 h 429032"/>
                <a:gd name="connsiteX29" fmla="*/ 145692 w 223454"/>
                <a:gd name="connsiteY29" fmla="*/ 214516 h 429032"/>
                <a:gd name="connsiteX30" fmla="*/ 163569 w 223454"/>
                <a:gd name="connsiteY30" fmla="*/ 228817 h 429032"/>
                <a:gd name="connsiteX31" fmla="*/ 164463 w 223454"/>
                <a:gd name="connsiteY31" fmla="*/ 243119 h 429032"/>
                <a:gd name="connsiteX32" fmla="*/ 154630 w 223454"/>
                <a:gd name="connsiteY32" fmla="*/ 235968 h 429032"/>
                <a:gd name="connsiteX33" fmla="*/ 153737 w 223454"/>
                <a:gd name="connsiteY33" fmla="*/ 260101 h 429032"/>
                <a:gd name="connsiteX34" fmla="*/ 176976 w 223454"/>
                <a:gd name="connsiteY34" fmla="*/ 282446 h 429032"/>
                <a:gd name="connsiteX35" fmla="*/ 174295 w 223454"/>
                <a:gd name="connsiteY35" fmla="*/ 260101 h 429032"/>
                <a:gd name="connsiteX36" fmla="*/ 170719 w 223454"/>
                <a:gd name="connsiteY36" fmla="*/ 242225 h 429032"/>
                <a:gd name="connsiteX37" fmla="*/ 182339 w 223454"/>
                <a:gd name="connsiteY37" fmla="*/ 242225 h 429032"/>
                <a:gd name="connsiteX38" fmla="*/ 174295 w 223454"/>
                <a:gd name="connsiteY38" fmla="*/ 206472 h 429032"/>
                <a:gd name="connsiteX39" fmla="*/ 144799 w 223454"/>
                <a:gd name="connsiteY39" fmla="*/ 200215 h 429032"/>
                <a:gd name="connsiteX40" fmla="*/ 117984 w 223454"/>
                <a:gd name="connsiteY40" fmla="*/ 259207 h 429032"/>
                <a:gd name="connsiteX41" fmla="*/ 102789 w 223454"/>
                <a:gd name="connsiteY41" fmla="*/ 286022 h 429032"/>
                <a:gd name="connsiteX42" fmla="*/ 124241 w 223454"/>
                <a:gd name="connsiteY42" fmla="*/ 302111 h 429032"/>
                <a:gd name="connsiteX43" fmla="*/ 131391 w 223454"/>
                <a:gd name="connsiteY43" fmla="*/ 290491 h 429032"/>
                <a:gd name="connsiteX44" fmla="*/ 143011 w 223454"/>
                <a:gd name="connsiteY44" fmla="*/ 267252 h 429032"/>
                <a:gd name="connsiteX45" fmla="*/ 136754 w 223454"/>
                <a:gd name="connsiteY45" fmla="*/ 243119 h 429032"/>
                <a:gd name="connsiteX46" fmla="*/ 117984 w 223454"/>
                <a:gd name="connsiteY46" fmla="*/ 259207 h 429032"/>
                <a:gd name="connsiteX47" fmla="*/ 126922 w 223454"/>
                <a:gd name="connsiteY47" fmla="*/ 150161 h 429032"/>
                <a:gd name="connsiteX48" fmla="*/ 97426 w 223454"/>
                <a:gd name="connsiteY48" fmla="*/ 140329 h 429032"/>
                <a:gd name="connsiteX49" fmla="*/ 67930 w 223454"/>
                <a:gd name="connsiteY49" fmla="*/ 142117 h 429032"/>
                <a:gd name="connsiteX50" fmla="*/ 57205 w 223454"/>
                <a:gd name="connsiteY50" fmla="*/ 126922 h 429032"/>
                <a:gd name="connsiteX51" fmla="*/ 52735 w 223454"/>
                <a:gd name="connsiteY51" fmla="*/ 86700 h 429032"/>
                <a:gd name="connsiteX52" fmla="*/ 67930 w 223454"/>
                <a:gd name="connsiteY52" fmla="*/ 68824 h 429032"/>
                <a:gd name="connsiteX53" fmla="*/ 69718 w 223454"/>
                <a:gd name="connsiteY53" fmla="*/ 50054 h 429032"/>
                <a:gd name="connsiteX54" fmla="*/ 63461 w 223454"/>
                <a:gd name="connsiteY54" fmla="*/ 36646 h 429032"/>
                <a:gd name="connsiteX55" fmla="*/ 53629 w 223454"/>
                <a:gd name="connsiteY55" fmla="*/ 3575 h 429032"/>
                <a:gd name="connsiteX56" fmla="*/ 45585 w 223454"/>
                <a:gd name="connsiteY56" fmla="*/ 7151 h 429032"/>
                <a:gd name="connsiteX57" fmla="*/ 30390 w 223454"/>
                <a:gd name="connsiteY57" fmla="*/ 0 h 429032"/>
                <a:gd name="connsiteX58" fmla="*/ 9832 w 223454"/>
                <a:gd name="connsiteY58" fmla="*/ 894 h 429032"/>
                <a:gd name="connsiteX59" fmla="*/ 11620 w 223454"/>
                <a:gd name="connsiteY59" fmla="*/ 57204 h 429032"/>
                <a:gd name="connsiteX60" fmla="*/ 2681 w 223454"/>
                <a:gd name="connsiteY60" fmla="*/ 77762 h 429032"/>
                <a:gd name="connsiteX61" fmla="*/ 0 w 223454"/>
                <a:gd name="connsiteY61" fmla="*/ 103683 h 429032"/>
                <a:gd name="connsiteX62" fmla="*/ 15195 w 223454"/>
                <a:gd name="connsiteY62" fmla="*/ 132285 h 429032"/>
                <a:gd name="connsiteX63" fmla="*/ 26815 w 223454"/>
                <a:gd name="connsiteY63" fmla="*/ 126922 h 429032"/>
                <a:gd name="connsiteX64" fmla="*/ 35753 w 223454"/>
                <a:gd name="connsiteY64" fmla="*/ 140329 h 429032"/>
                <a:gd name="connsiteX65" fmla="*/ 58098 w 223454"/>
                <a:gd name="connsiteY65" fmla="*/ 148374 h 429032"/>
                <a:gd name="connsiteX66" fmla="*/ 75975 w 223454"/>
                <a:gd name="connsiteY66" fmla="*/ 156418 h 429032"/>
                <a:gd name="connsiteX67" fmla="*/ 138542 w 223454"/>
                <a:gd name="connsiteY67" fmla="*/ 188596 h 429032"/>
                <a:gd name="connsiteX68" fmla="*/ 137648 w 223454"/>
                <a:gd name="connsiteY68" fmla="*/ 176976 h 429032"/>
                <a:gd name="connsiteX69" fmla="*/ 126922 w 223454"/>
                <a:gd name="connsiteY69" fmla="*/ 150161 h 429032"/>
                <a:gd name="connsiteX70" fmla="*/ 95639 w 223454"/>
                <a:gd name="connsiteY70" fmla="*/ 233286 h 429032"/>
                <a:gd name="connsiteX71" fmla="*/ 90275 w 223454"/>
                <a:gd name="connsiteY71" fmla="*/ 228817 h 429032"/>
                <a:gd name="connsiteX72" fmla="*/ 90275 w 223454"/>
                <a:gd name="connsiteY72" fmla="*/ 260101 h 429032"/>
                <a:gd name="connsiteX73" fmla="*/ 101001 w 223454"/>
                <a:gd name="connsiteY73" fmla="*/ 256526 h 429032"/>
                <a:gd name="connsiteX74" fmla="*/ 108152 w 223454"/>
                <a:gd name="connsiteY74" fmla="*/ 252951 h 429032"/>
                <a:gd name="connsiteX75" fmla="*/ 109940 w 223454"/>
                <a:gd name="connsiteY75" fmla="*/ 244012 h 429032"/>
                <a:gd name="connsiteX76" fmla="*/ 95639 w 223454"/>
                <a:gd name="connsiteY76" fmla="*/ 233286 h 429032"/>
                <a:gd name="connsiteX77" fmla="*/ 25027 w 223454"/>
                <a:gd name="connsiteY77" fmla="*/ 161781 h 429032"/>
                <a:gd name="connsiteX78" fmla="*/ 39328 w 223454"/>
                <a:gd name="connsiteY78" fmla="*/ 190383 h 429032"/>
                <a:gd name="connsiteX79" fmla="*/ 54523 w 223454"/>
                <a:gd name="connsiteY79" fmla="*/ 202897 h 429032"/>
                <a:gd name="connsiteX80" fmla="*/ 58098 w 223454"/>
                <a:gd name="connsiteY80" fmla="*/ 190383 h 429032"/>
                <a:gd name="connsiteX81" fmla="*/ 52735 w 223454"/>
                <a:gd name="connsiteY81" fmla="*/ 175188 h 429032"/>
                <a:gd name="connsiteX82" fmla="*/ 25027 w 223454"/>
                <a:gd name="connsiteY82" fmla="*/ 161781 h 42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23454" h="429032">
                  <a:moveTo>
                    <a:pt x="203790" y="300323"/>
                  </a:moveTo>
                  <a:lnTo>
                    <a:pt x="223455" y="370041"/>
                  </a:lnTo>
                  <a:lnTo>
                    <a:pt x="220773" y="384342"/>
                  </a:lnTo>
                  <a:lnTo>
                    <a:pt x="202003" y="375404"/>
                  </a:lnTo>
                  <a:lnTo>
                    <a:pt x="202003" y="394174"/>
                  </a:lnTo>
                  <a:lnTo>
                    <a:pt x="204685" y="414732"/>
                  </a:lnTo>
                  <a:lnTo>
                    <a:pt x="200215" y="429033"/>
                  </a:lnTo>
                  <a:lnTo>
                    <a:pt x="163569" y="414732"/>
                  </a:lnTo>
                  <a:lnTo>
                    <a:pt x="151949" y="391492"/>
                  </a:lnTo>
                  <a:lnTo>
                    <a:pt x="153737" y="378979"/>
                  </a:lnTo>
                  <a:lnTo>
                    <a:pt x="143905" y="361996"/>
                  </a:lnTo>
                  <a:lnTo>
                    <a:pt x="136754" y="366465"/>
                  </a:lnTo>
                  <a:lnTo>
                    <a:pt x="121559" y="358421"/>
                  </a:lnTo>
                  <a:lnTo>
                    <a:pt x="109940" y="360209"/>
                  </a:lnTo>
                  <a:lnTo>
                    <a:pt x="91170" y="380766"/>
                  </a:lnTo>
                  <a:cubicBezTo>
                    <a:pt x="94745" y="376297"/>
                    <a:pt x="101895" y="340545"/>
                    <a:pt x="101895" y="340545"/>
                  </a:cubicBezTo>
                  <a:lnTo>
                    <a:pt x="122453" y="338757"/>
                  </a:lnTo>
                  <a:lnTo>
                    <a:pt x="129604" y="323562"/>
                  </a:lnTo>
                  <a:lnTo>
                    <a:pt x="153737" y="341439"/>
                  </a:lnTo>
                  <a:lnTo>
                    <a:pt x="169825" y="313730"/>
                  </a:lnTo>
                  <a:lnTo>
                    <a:pt x="184126" y="311943"/>
                  </a:lnTo>
                  <a:lnTo>
                    <a:pt x="190383" y="291385"/>
                  </a:lnTo>
                  <a:lnTo>
                    <a:pt x="203790" y="300323"/>
                  </a:lnTo>
                  <a:close/>
                  <a:moveTo>
                    <a:pt x="144799" y="200215"/>
                  </a:moveTo>
                  <a:lnTo>
                    <a:pt x="135860" y="210047"/>
                  </a:lnTo>
                  <a:lnTo>
                    <a:pt x="117090" y="206472"/>
                  </a:lnTo>
                  <a:lnTo>
                    <a:pt x="108152" y="189489"/>
                  </a:lnTo>
                  <a:lnTo>
                    <a:pt x="112621" y="212729"/>
                  </a:lnTo>
                  <a:lnTo>
                    <a:pt x="138542" y="216304"/>
                  </a:lnTo>
                  <a:lnTo>
                    <a:pt x="145692" y="214516"/>
                  </a:lnTo>
                  <a:lnTo>
                    <a:pt x="163569" y="228817"/>
                  </a:lnTo>
                  <a:lnTo>
                    <a:pt x="164463" y="243119"/>
                  </a:lnTo>
                  <a:lnTo>
                    <a:pt x="154630" y="235968"/>
                  </a:lnTo>
                  <a:lnTo>
                    <a:pt x="153737" y="260101"/>
                  </a:lnTo>
                  <a:lnTo>
                    <a:pt x="176976" y="282446"/>
                  </a:lnTo>
                  <a:lnTo>
                    <a:pt x="174295" y="260101"/>
                  </a:lnTo>
                  <a:lnTo>
                    <a:pt x="170719" y="242225"/>
                  </a:lnTo>
                  <a:lnTo>
                    <a:pt x="182339" y="242225"/>
                  </a:lnTo>
                  <a:lnTo>
                    <a:pt x="174295" y="206472"/>
                  </a:lnTo>
                  <a:lnTo>
                    <a:pt x="144799" y="200215"/>
                  </a:lnTo>
                  <a:close/>
                  <a:moveTo>
                    <a:pt x="117984" y="259207"/>
                  </a:moveTo>
                  <a:lnTo>
                    <a:pt x="102789" y="286022"/>
                  </a:lnTo>
                  <a:lnTo>
                    <a:pt x="124241" y="302111"/>
                  </a:lnTo>
                  <a:lnTo>
                    <a:pt x="131391" y="290491"/>
                  </a:lnTo>
                  <a:lnTo>
                    <a:pt x="143011" y="267252"/>
                  </a:lnTo>
                  <a:lnTo>
                    <a:pt x="136754" y="243119"/>
                  </a:lnTo>
                  <a:lnTo>
                    <a:pt x="117984" y="259207"/>
                  </a:lnTo>
                  <a:close/>
                  <a:moveTo>
                    <a:pt x="126922" y="150161"/>
                  </a:moveTo>
                  <a:lnTo>
                    <a:pt x="97426" y="140329"/>
                  </a:lnTo>
                  <a:lnTo>
                    <a:pt x="67930" y="142117"/>
                  </a:lnTo>
                  <a:lnTo>
                    <a:pt x="57205" y="126922"/>
                  </a:lnTo>
                  <a:lnTo>
                    <a:pt x="52735" y="86700"/>
                  </a:lnTo>
                  <a:lnTo>
                    <a:pt x="67930" y="68824"/>
                  </a:lnTo>
                  <a:lnTo>
                    <a:pt x="69718" y="50054"/>
                  </a:lnTo>
                  <a:lnTo>
                    <a:pt x="63461" y="36646"/>
                  </a:lnTo>
                  <a:lnTo>
                    <a:pt x="53629" y="3575"/>
                  </a:lnTo>
                  <a:lnTo>
                    <a:pt x="45585" y="7151"/>
                  </a:lnTo>
                  <a:lnTo>
                    <a:pt x="30390" y="0"/>
                  </a:lnTo>
                  <a:lnTo>
                    <a:pt x="9832" y="894"/>
                  </a:lnTo>
                  <a:lnTo>
                    <a:pt x="11620" y="57204"/>
                  </a:lnTo>
                  <a:lnTo>
                    <a:pt x="2681" y="77762"/>
                  </a:lnTo>
                  <a:lnTo>
                    <a:pt x="0" y="103683"/>
                  </a:lnTo>
                  <a:lnTo>
                    <a:pt x="15195" y="132285"/>
                  </a:lnTo>
                  <a:lnTo>
                    <a:pt x="26815" y="126922"/>
                  </a:lnTo>
                  <a:lnTo>
                    <a:pt x="35753" y="140329"/>
                  </a:lnTo>
                  <a:lnTo>
                    <a:pt x="58098" y="148374"/>
                  </a:lnTo>
                  <a:lnTo>
                    <a:pt x="75975" y="156418"/>
                  </a:lnTo>
                  <a:lnTo>
                    <a:pt x="138542" y="188596"/>
                  </a:lnTo>
                  <a:lnTo>
                    <a:pt x="137648" y="176976"/>
                  </a:lnTo>
                  <a:lnTo>
                    <a:pt x="126922" y="150161"/>
                  </a:lnTo>
                  <a:close/>
                  <a:moveTo>
                    <a:pt x="95639" y="233286"/>
                  </a:moveTo>
                  <a:lnTo>
                    <a:pt x="90275" y="228817"/>
                  </a:lnTo>
                  <a:lnTo>
                    <a:pt x="90275" y="260101"/>
                  </a:lnTo>
                  <a:lnTo>
                    <a:pt x="101001" y="256526"/>
                  </a:lnTo>
                  <a:lnTo>
                    <a:pt x="108152" y="252951"/>
                  </a:lnTo>
                  <a:lnTo>
                    <a:pt x="109940" y="244012"/>
                  </a:lnTo>
                  <a:lnTo>
                    <a:pt x="95639" y="233286"/>
                  </a:lnTo>
                  <a:close/>
                  <a:moveTo>
                    <a:pt x="25027" y="161781"/>
                  </a:moveTo>
                  <a:lnTo>
                    <a:pt x="39328" y="190383"/>
                  </a:lnTo>
                  <a:lnTo>
                    <a:pt x="54523" y="202897"/>
                  </a:lnTo>
                  <a:lnTo>
                    <a:pt x="58098" y="190383"/>
                  </a:lnTo>
                  <a:lnTo>
                    <a:pt x="52735" y="175188"/>
                  </a:lnTo>
                  <a:cubicBezTo>
                    <a:pt x="52735" y="175188"/>
                    <a:pt x="27708" y="162675"/>
                    <a:pt x="25027" y="161781"/>
                  </a:cubicBezTo>
                </a:path>
              </a:pathLst>
            </a:custGeom>
            <a:grpFill/>
            <a:ln w="12700" cap="flat">
              <a:solidFill>
                <a:schemeClr val="bg1"/>
              </a:solidFill>
              <a:prstDash val="solid"/>
              <a:miter/>
            </a:ln>
          </p:spPr>
          <p:txBody>
            <a:bodyPr rtlCol="0" anchor="ctr"/>
            <a:lstStyle/>
            <a:p>
              <a:endParaRPr lang="en-AU"/>
            </a:p>
          </p:txBody>
        </p:sp>
        <p:sp>
          <p:nvSpPr>
            <p:cNvPr id="26314" name="Freeform: Shape 26313">
              <a:extLst>
                <a:ext uri="{FF2B5EF4-FFF2-40B4-BE49-F238E27FC236}">
                  <a16:creationId xmlns:a16="http://schemas.microsoft.com/office/drawing/2014/main" id="{D68B41E8-AAE8-97A6-A25D-9D077D127908}"/>
                </a:ext>
              </a:extLst>
            </p:cNvPr>
            <p:cNvSpPr/>
            <p:nvPr/>
          </p:nvSpPr>
          <p:spPr>
            <a:xfrm>
              <a:off x="9186412" y="2784602"/>
              <a:ext cx="134966" cy="177869"/>
            </a:xfrm>
            <a:custGeom>
              <a:avLst/>
              <a:gdLst>
                <a:gd name="connsiteX0" fmla="*/ 134966 w 134966"/>
                <a:gd name="connsiteY0" fmla="*/ 152843 h 177869"/>
                <a:gd name="connsiteX1" fmla="*/ 100108 w 134966"/>
                <a:gd name="connsiteY1" fmla="*/ 156418 h 177869"/>
                <a:gd name="connsiteX2" fmla="*/ 101001 w 134966"/>
                <a:gd name="connsiteY2" fmla="*/ 177870 h 177869"/>
                <a:gd name="connsiteX3" fmla="*/ 69718 w 134966"/>
                <a:gd name="connsiteY3" fmla="*/ 164462 h 177869"/>
                <a:gd name="connsiteX4" fmla="*/ 62567 w 134966"/>
                <a:gd name="connsiteY4" fmla="*/ 171613 h 177869"/>
                <a:gd name="connsiteX5" fmla="*/ 40222 w 134966"/>
                <a:gd name="connsiteY5" fmla="*/ 158206 h 177869"/>
                <a:gd name="connsiteX6" fmla="*/ 37540 w 134966"/>
                <a:gd name="connsiteY6" fmla="*/ 124241 h 177869"/>
                <a:gd name="connsiteX7" fmla="*/ 0 w 134966"/>
                <a:gd name="connsiteY7" fmla="*/ 103683 h 177869"/>
                <a:gd name="connsiteX8" fmla="*/ 3575 w 134966"/>
                <a:gd name="connsiteY8" fmla="*/ 83125 h 177869"/>
                <a:gd name="connsiteX9" fmla="*/ 31284 w 134966"/>
                <a:gd name="connsiteY9" fmla="*/ 60780 h 177869"/>
                <a:gd name="connsiteX10" fmla="*/ 32177 w 134966"/>
                <a:gd name="connsiteY10" fmla="*/ 48266 h 177869"/>
                <a:gd name="connsiteX11" fmla="*/ 37540 w 134966"/>
                <a:gd name="connsiteY11" fmla="*/ 42009 h 177869"/>
                <a:gd name="connsiteX12" fmla="*/ 58992 w 134966"/>
                <a:gd name="connsiteY12" fmla="*/ 54523 h 177869"/>
                <a:gd name="connsiteX13" fmla="*/ 78656 w 134966"/>
                <a:gd name="connsiteY13" fmla="*/ 50054 h 177869"/>
                <a:gd name="connsiteX14" fmla="*/ 71505 w 134966"/>
                <a:gd name="connsiteY14" fmla="*/ 30390 h 177869"/>
                <a:gd name="connsiteX15" fmla="*/ 89382 w 134966"/>
                <a:gd name="connsiteY15" fmla="*/ 29496 h 177869"/>
                <a:gd name="connsiteX16" fmla="*/ 101895 w 134966"/>
                <a:gd name="connsiteY16" fmla="*/ 17876 h 177869"/>
                <a:gd name="connsiteX17" fmla="*/ 101895 w 134966"/>
                <a:gd name="connsiteY17" fmla="*/ 4469 h 177869"/>
                <a:gd name="connsiteX18" fmla="*/ 105470 w 134966"/>
                <a:gd name="connsiteY18" fmla="*/ 0 h 177869"/>
                <a:gd name="connsiteX19" fmla="*/ 128710 w 134966"/>
                <a:gd name="connsiteY19" fmla="*/ 13407 h 177869"/>
                <a:gd name="connsiteX20" fmla="*/ 128710 w 134966"/>
                <a:gd name="connsiteY20" fmla="*/ 26815 h 177869"/>
                <a:gd name="connsiteX21" fmla="*/ 123347 w 134966"/>
                <a:gd name="connsiteY21" fmla="*/ 41116 h 177869"/>
                <a:gd name="connsiteX22" fmla="*/ 127816 w 134966"/>
                <a:gd name="connsiteY22" fmla="*/ 61673 h 177869"/>
                <a:gd name="connsiteX23" fmla="*/ 125135 w 134966"/>
                <a:gd name="connsiteY23" fmla="*/ 76868 h 177869"/>
                <a:gd name="connsiteX24" fmla="*/ 94745 w 134966"/>
                <a:gd name="connsiteY24" fmla="*/ 101895 h 177869"/>
                <a:gd name="connsiteX25" fmla="*/ 101895 w 134966"/>
                <a:gd name="connsiteY25" fmla="*/ 132285 h 177869"/>
                <a:gd name="connsiteX26" fmla="*/ 134966 w 134966"/>
                <a:gd name="connsiteY26" fmla="*/ 152843 h 17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4966" h="177869">
                  <a:moveTo>
                    <a:pt x="134966" y="152843"/>
                  </a:moveTo>
                  <a:lnTo>
                    <a:pt x="100108" y="156418"/>
                  </a:lnTo>
                  <a:lnTo>
                    <a:pt x="101001" y="177870"/>
                  </a:lnTo>
                  <a:lnTo>
                    <a:pt x="69718" y="164462"/>
                  </a:lnTo>
                  <a:lnTo>
                    <a:pt x="62567" y="171613"/>
                  </a:lnTo>
                  <a:lnTo>
                    <a:pt x="40222" y="158206"/>
                  </a:lnTo>
                  <a:lnTo>
                    <a:pt x="37540" y="124241"/>
                  </a:lnTo>
                  <a:lnTo>
                    <a:pt x="0" y="103683"/>
                  </a:lnTo>
                  <a:lnTo>
                    <a:pt x="3575" y="83125"/>
                  </a:lnTo>
                  <a:lnTo>
                    <a:pt x="31284" y="60780"/>
                  </a:lnTo>
                  <a:lnTo>
                    <a:pt x="32177" y="48266"/>
                  </a:lnTo>
                  <a:lnTo>
                    <a:pt x="37540" y="42009"/>
                  </a:lnTo>
                  <a:lnTo>
                    <a:pt x="58992" y="54523"/>
                  </a:lnTo>
                  <a:lnTo>
                    <a:pt x="78656" y="50054"/>
                  </a:lnTo>
                  <a:lnTo>
                    <a:pt x="71505" y="30390"/>
                  </a:lnTo>
                  <a:lnTo>
                    <a:pt x="89382" y="29496"/>
                  </a:lnTo>
                  <a:lnTo>
                    <a:pt x="101895" y="17876"/>
                  </a:lnTo>
                  <a:lnTo>
                    <a:pt x="101895" y="4469"/>
                  </a:lnTo>
                  <a:lnTo>
                    <a:pt x="105470" y="0"/>
                  </a:lnTo>
                  <a:lnTo>
                    <a:pt x="128710" y="13407"/>
                  </a:lnTo>
                  <a:lnTo>
                    <a:pt x="128710" y="26815"/>
                  </a:lnTo>
                  <a:lnTo>
                    <a:pt x="123347" y="41116"/>
                  </a:lnTo>
                  <a:lnTo>
                    <a:pt x="127816" y="61673"/>
                  </a:lnTo>
                  <a:lnTo>
                    <a:pt x="125135" y="76868"/>
                  </a:lnTo>
                  <a:lnTo>
                    <a:pt x="94745" y="101895"/>
                  </a:lnTo>
                  <a:lnTo>
                    <a:pt x="101895" y="132285"/>
                  </a:lnTo>
                  <a:lnTo>
                    <a:pt x="134966" y="152843"/>
                  </a:lnTo>
                  <a:close/>
                </a:path>
              </a:pathLst>
            </a:custGeom>
            <a:grpFill/>
            <a:ln w="12700" cap="flat">
              <a:solidFill>
                <a:schemeClr val="bg1"/>
              </a:solidFill>
              <a:prstDash val="solid"/>
              <a:miter/>
            </a:ln>
          </p:spPr>
          <p:txBody>
            <a:bodyPr rtlCol="0" anchor="ctr"/>
            <a:lstStyle/>
            <a:p>
              <a:endParaRPr lang="en-AU"/>
            </a:p>
          </p:txBody>
        </p:sp>
        <p:sp>
          <p:nvSpPr>
            <p:cNvPr id="26315" name="Freeform: Shape 26314">
              <a:extLst>
                <a:ext uri="{FF2B5EF4-FFF2-40B4-BE49-F238E27FC236}">
                  <a16:creationId xmlns:a16="http://schemas.microsoft.com/office/drawing/2014/main" id="{0E5A6174-08D5-5BBD-43A1-29DC0A156C71}"/>
                </a:ext>
              </a:extLst>
            </p:cNvPr>
            <p:cNvSpPr/>
            <p:nvPr/>
          </p:nvSpPr>
          <p:spPr>
            <a:xfrm>
              <a:off x="9143509" y="4048461"/>
              <a:ext cx="40221" cy="32177"/>
            </a:xfrm>
            <a:custGeom>
              <a:avLst/>
              <a:gdLst>
                <a:gd name="connsiteX0" fmla="*/ 28602 w 40221"/>
                <a:gd name="connsiteY0" fmla="*/ 0 h 32177"/>
                <a:gd name="connsiteX1" fmla="*/ 40222 w 40221"/>
                <a:gd name="connsiteY1" fmla="*/ 19664 h 32177"/>
                <a:gd name="connsiteX2" fmla="*/ 27708 w 40221"/>
                <a:gd name="connsiteY2" fmla="*/ 22345 h 32177"/>
                <a:gd name="connsiteX3" fmla="*/ 17876 w 40221"/>
                <a:gd name="connsiteY3" fmla="*/ 32178 h 32177"/>
                <a:gd name="connsiteX4" fmla="*/ 0 w 40221"/>
                <a:gd name="connsiteY4" fmla="*/ 19664 h 32177"/>
                <a:gd name="connsiteX5" fmla="*/ 2681 w 40221"/>
                <a:gd name="connsiteY5" fmla="*/ 14301 h 32177"/>
                <a:gd name="connsiteX6" fmla="*/ 28602 w 40221"/>
                <a:gd name="connsiteY6" fmla="*/ 0 h 3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21" h="32177">
                  <a:moveTo>
                    <a:pt x="28602" y="0"/>
                  </a:moveTo>
                  <a:lnTo>
                    <a:pt x="40222" y="19664"/>
                  </a:lnTo>
                  <a:lnTo>
                    <a:pt x="27708" y="22345"/>
                  </a:lnTo>
                  <a:lnTo>
                    <a:pt x="17876" y="32178"/>
                  </a:lnTo>
                  <a:lnTo>
                    <a:pt x="0" y="19664"/>
                  </a:lnTo>
                  <a:lnTo>
                    <a:pt x="2681" y="14301"/>
                  </a:lnTo>
                  <a:lnTo>
                    <a:pt x="28602" y="0"/>
                  </a:lnTo>
                  <a:close/>
                </a:path>
              </a:pathLst>
            </a:custGeom>
            <a:grpFill/>
            <a:ln w="12700" cap="flat">
              <a:solidFill>
                <a:schemeClr val="bg1"/>
              </a:solidFill>
              <a:prstDash val="solid"/>
              <a:miter/>
            </a:ln>
          </p:spPr>
          <p:txBody>
            <a:bodyPr rtlCol="0" anchor="ctr"/>
            <a:lstStyle/>
            <a:p>
              <a:endParaRPr lang="en-AU"/>
            </a:p>
          </p:txBody>
        </p:sp>
        <p:sp>
          <p:nvSpPr>
            <p:cNvPr id="26316" name="Freeform: Shape 26315">
              <a:extLst>
                <a:ext uri="{FF2B5EF4-FFF2-40B4-BE49-F238E27FC236}">
                  <a16:creationId xmlns:a16="http://schemas.microsoft.com/office/drawing/2014/main" id="{AC72CCAC-F4C4-8249-26C3-02314E8F2CEA}"/>
                </a:ext>
              </a:extLst>
            </p:cNvPr>
            <p:cNvSpPr/>
            <p:nvPr/>
          </p:nvSpPr>
          <p:spPr>
            <a:xfrm>
              <a:off x="7818870" y="2444951"/>
              <a:ext cx="1511446" cy="1060068"/>
            </a:xfrm>
            <a:custGeom>
              <a:avLst/>
              <a:gdLst>
                <a:gd name="connsiteX0" fmla="*/ 1136043 w 1511446"/>
                <a:gd name="connsiteY0" fmla="*/ 1056493 h 1060068"/>
                <a:gd name="connsiteX1" fmla="*/ 1095821 w 1511446"/>
                <a:gd name="connsiteY1" fmla="*/ 1046661 h 1060068"/>
                <a:gd name="connsiteX2" fmla="*/ 1078839 w 1511446"/>
                <a:gd name="connsiteY2" fmla="*/ 1057387 h 1060068"/>
                <a:gd name="connsiteX3" fmla="*/ 1050236 w 1511446"/>
                <a:gd name="connsiteY3" fmla="*/ 1034148 h 1060068"/>
                <a:gd name="connsiteX4" fmla="*/ 1048449 w 1511446"/>
                <a:gd name="connsiteY4" fmla="*/ 1009121 h 1060068"/>
                <a:gd name="connsiteX5" fmla="*/ 1021634 w 1511446"/>
                <a:gd name="connsiteY5" fmla="*/ 1007333 h 1060068"/>
                <a:gd name="connsiteX6" fmla="*/ 998395 w 1511446"/>
                <a:gd name="connsiteY6" fmla="*/ 994820 h 1060068"/>
                <a:gd name="connsiteX7" fmla="*/ 989457 w 1511446"/>
                <a:gd name="connsiteY7" fmla="*/ 1011802 h 1060068"/>
                <a:gd name="connsiteX8" fmla="*/ 970686 w 1511446"/>
                <a:gd name="connsiteY8" fmla="*/ 1017165 h 1060068"/>
                <a:gd name="connsiteX9" fmla="*/ 953704 w 1511446"/>
                <a:gd name="connsiteY9" fmla="*/ 1011802 h 1060068"/>
                <a:gd name="connsiteX10" fmla="*/ 938509 w 1511446"/>
                <a:gd name="connsiteY10" fmla="*/ 1020740 h 1060068"/>
                <a:gd name="connsiteX11" fmla="*/ 929571 w 1511446"/>
                <a:gd name="connsiteY11" fmla="*/ 1017165 h 1060068"/>
                <a:gd name="connsiteX12" fmla="*/ 925102 w 1511446"/>
                <a:gd name="connsiteY12" fmla="*/ 1026103 h 1060068"/>
                <a:gd name="connsiteX13" fmla="*/ 910801 w 1511446"/>
                <a:gd name="connsiteY13" fmla="*/ 1028785 h 1060068"/>
                <a:gd name="connsiteX14" fmla="*/ 914376 w 1511446"/>
                <a:gd name="connsiteY14" fmla="*/ 1052024 h 1060068"/>
                <a:gd name="connsiteX15" fmla="*/ 903650 w 1511446"/>
                <a:gd name="connsiteY15" fmla="*/ 1060068 h 1060068"/>
                <a:gd name="connsiteX16" fmla="*/ 885774 w 1511446"/>
                <a:gd name="connsiteY16" fmla="*/ 1045767 h 1060068"/>
                <a:gd name="connsiteX17" fmla="*/ 876835 w 1511446"/>
                <a:gd name="connsiteY17" fmla="*/ 1052918 h 1060068"/>
                <a:gd name="connsiteX18" fmla="*/ 867897 w 1511446"/>
                <a:gd name="connsiteY18" fmla="*/ 1055599 h 1060068"/>
                <a:gd name="connsiteX19" fmla="*/ 860747 w 1511446"/>
                <a:gd name="connsiteY19" fmla="*/ 1039511 h 1060068"/>
                <a:gd name="connsiteX20" fmla="*/ 833932 w 1511446"/>
                <a:gd name="connsiteY20" fmla="*/ 1032360 h 1060068"/>
                <a:gd name="connsiteX21" fmla="*/ 833932 w 1511446"/>
                <a:gd name="connsiteY21" fmla="*/ 1007333 h 1060068"/>
                <a:gd name="connsiteX22" fmla="*/ 817844 w 1511446"/>
                <a:gd name="connsiteY22" fmla="*/ 993032 h 1060068"/>
                <a:gd name="connsiteX23" fmla="*/ 816056 w 1511446"/>
                <a:gd name="connsiteY23" fmla="*/ 978731 h 1060068"/>
                <a:gd name="connsiteX24" fmla="*/ 809799 w 1511446"/>
                <a:gd name="connsiteY24" fmla="*/ 967111 h 1060068"/>
                <a:gd name="connsiteX25" fmla="*/ 780303 w 1511446"/>
                <a:gd name="connsiteY25" fmla="*/ 976049 h 1060068"/>
                <a:gd name="connsiteX26" fmla="*/ 777622 w 1511446"/>
                <a:gd name="connsiteY26" fmla="*/ 959961 h 1060068"/>
                <a:gd name="connsiteX27" fmla="*/ 776728 w 1511446"/>
                <a:gd name="connsiteY27" fmla="*/ 945660 h 1060068"/>
                <a:gd name="connsiteX28" fmla="*/ 798180 w 1511446"/>
                <a:gd name="connsiteY28" fmla="*/ 912588 h 1060068"/>
                <a:gd name="connsiteX29" fmla="*/ 800861 w 1511446"/>
                <a:gd name="connsiteY29" fmla="*/ 897393 h 1060068"/>
                <a:gd name="connsiteX30" fmla="*/ 779410 w 1511446"/>
                <a:gd name="connsiteY30" fmla="*/ 846446 h 1060068"/>
                <a:gd name="connsiteX31" fmla="*/ 757958 w 1511446"/>
                <a:gd name="connsiteY31" fmla="*/ 824994 h 1060068"/>
                <a:gd name="connsiteX32" fmla="*/ 747232 w 1511446"/>
                <a:gd name="connsiteY32" fmla="*/ 831251 h 1060068"/>
                <a:gd name="connsiteX33" fmla="*/ 720417 w 1511446"/>
                <a:gd name="connsiteY33" fmla="*/ 823207 h 1060068"/>
                <a:gd name="connsiteX34" fmla="*/ 718630 w 1511446"/>
                <a:gd name="connsiteY34" fmla="*/ 811587 h 1060068"/>
                <a:gd name="connsiteX35" fmla="*/ 697178 w 1511446"/>
                <a:gd name="connsiteY35" fmla="*/ 796392 h 1060068"/>
                <a:gd name="connsiteX36" fmla="*/ 689134 w 1511446"/>
                <a:gd name="connsiteY36" fmla="*/ 805330 h 1060068"/>
                <a:gd name="connsiteX37" fmla="*/ 656956 w 1511446"/>
                <a:gd name="connsiteY37" fmla="*/ 797286 h 1060068"/>
                <a:gd name="connsiteX38" fmla="*/ 639974 w 1511446"/>
                <a:gd name="connsiteY38" fmla="*/ 817844 h 1060068"/>
                <a:gd name="connsiteX39" fmla="*/ 630142 w 1511446"/>
                <a:gd name="connsiteY39" fmla="*/ 818738 h 1060068"/>
                <a:gd name="connsiteX40" fmla="*/ 609584 w 1511446"/>
                <a:gd name="connsiteY40" fmla="*/ 847340 h 1060068"/>
                <a:gd name="connsiteX41" fmla="*/ 598858 w 1511446"/>
                <a:gd name="connsiteY41" fmla="*/ 847340 h 1060068"/>
                <a:gd name="connsiteX42" fmla="*/ 576513 w 1511446"/>
                <a:gd name="connsiteY42" fmla="*/ 837508 h 1060068"/>
                <a:gd name="connsiteX43" fmla="*/ 562212 w 1511446"/>
                <a:gd name="connsiteY43" fmla="*/ 838402 h 1060068"/>
                <a:gd name="connsiteX44" fmla="*/ 547017 w 1511446"/>
                <a:gd name="connsiteY44" fmla="*/ 832145 h 1060068"/>
                <a:gd name="connsiteX45" fmla="*/ 530034 w 1511446"/>
                <a:gd name="connsiteY45" fmla="*/ 832145 h 1060068"/>
                <a:gd name="connsiteX46" fmla="*/ 513052 w 1511446"/>
                <a:gd name="connsiteY46" fmla="*/ 854490 h 1060068"/>
                <a:gd name="connsiteX47" fmla="*/ 499645 w 1511446"/>
                <a:gd name="connsiteY47" fmla="*/ 839295 h 1060068"/>
                <a:gd name="connsiteX48" fmla="*/ 482662 w 1511446"/>
                <a:gd name="connsiteY48" fmla="*/ 844658 h 1060068"/>
                <a:gd name="connsiteX49" fmla="*/ 468361 w 1511446"/>
                <a:gd name="connsiteY49" fmla="*/ 845552 h 1060068"/>
                <a:gd name="connsiteX50" fmla="*/ 446015 w 1511446"/>
                <a:gd name="connsiteY50" fmla="*/ 839295 h 1060068"/>
                <a:gd name="connsiteX51" fmla="*/ 432608 w 1511446"/>
                <a:gd name="connsiteY51" fmla="*/ 841083 h 1060068"/>
                <a:gd name="connsiteX52" fmla="*/ 398643 w 1511446"/>
                <a:gd name="connsiteY52" fmla="*/ 828569 h 1060068"/>
                <a:gd name="connsiteX53" fmla="*/ 386130 w 1511446"/>
                <a:gd name="connsiteY53" fmla="*/ 818738 h 1060068"/>
                <a:gd name="connsiteX54" fmla="*/ 364678 w 1511446"/>
                <a:gd name="connsiteY54" fmla="*/ 797286 h 1060068"/>
                <a:gd name="connsiteX55" fmla="*/ 345908 w 1511446"/>
                <a:gd name="connsiteY55" fmla="*/ 796392 h 1060068"/>
                <a:gd name="connsiteX56" fmla="*/ 333394 w 1511446"/>
                <a:gd name="connsiteY56" fmla="*/ 784772 h 1060068"/>
                <a:gd name="connsiteX57" fmla="*/ 314624 w 1511446"/>
                <a:gd name="connsiteY57" fmla="*/ 777622 h 1060068"/>
                <a:gd name="connsiteX58" fmla="*/ 287810 w 1511446"/>
                <a:gd name="connsiteY58" fmla="*/ 757958 h 1060068"/>
                <a:gd name="connsiteX59" fmla="*/ 269933 w 1511446"/>
                <a:gd name="connsiteY59" fmla="*/ 767790 h 1060068"/>
                <a:gd name="connsiteX60" fmla="*/ 235968 w 1511446"/>
                <a:gd name="connsiteY60" fmla="*/ 743657 h 1060068"/>
                <a:gd name="connsiteX61" fmla="*/ 227924 w 1511446"/>
                <a:gd name="connsiteY61" fmla="*/ 741869 h 1060068"/>
                <a:gd name="connsiteX62" fmla="*/ 212729 w 1511446"/>
                <a:gd name="connsiteY62" fmla="*/ 727568 h 1060068"/>
                <a:gd name="connsiteX63" fmla="*/ 198428 w 1511446"/>
                <a:gd name="connsiteY63" fmla="*/ 725780 h 1060068"/>
                <a:gd name="connsiteX64" fmla="*/ 182339 w 1511446"/>
                <a:gd name="connsiteY64" fmla="*/ 690922 h 1060068"/>
                <a:gd name="connsiteX65" fmla="*/ 187702 w 1511446"/>
                <a:gd name="connsiteY65" fmla="*/ 687346 h 1060068"/>
                <a:gd name="connsiteX66" fmla="*/ 203433 w 1511446"/>
                <a:gd name="connsiteY66" fmla="*/ 683413 h 1060068"/>
                <a:gd name="connsiteX67" fmla="*/ 213444 w 1511446"/>
                <a:gd name="connsiteY67" fmla="*/ 694586 h 1060068"/>
                <a:gd name="connsiteX68" fmla="*/ 227387 w 1511446"/>
                <a:gd name="connsiteY68" fmla="*/ 683682 h 1060068"/>
                <a:gd name="connsiteX69" fmla="*/ 223455 w 1511446"/>
                <a:gd name="connsiteY69" fmla="*/ 658297 h 1060068"/>
                <a:gd name="connsiteX70" fmla="*/ 209779 w 1511446"/>
                <a:gd name="connsiteY70" fmla="*/ 657761 h 1060068"/>
                <a:gd name="connsiteX71" fmla="*/ 207992 w 1511446"/>
                <a:gd name="connsiteY71" fmla="*/ 631840 h 1060068"/>
                <a:gd name="connsiteX72" fmla="*/ 224884 w 1511446"/>
                <a:gd name="connsiteY72" fmla="*/ 623528 h 1060068"/>
                <a:gd name="connsiteX73" fmla="*/ 241420 w 1511446"/>
                <a:gd name="connsiteY73" fmla="*/ 589563 h 1060068"/>
                <a:gd name="connsiteX74" fmla="*/ 243655 w 1511446"/>
                <a:gd name="connsiteY74" fmla="*/ 567575 h 1060068"/>
                <a:gd name="connsiteX75" fmla="*/ 215768 w 1511446"/>
                <a:gd name="connsiteY75" fmla="*/ 560156 h 1060068"/>
                <a:gd name="connsiteX76" fmla="*/ 196014 w 1511446"/>
                <a:gd name="connsiteY76" fmla="*/ 562748 h 1060068"/>
                <a:gd name="connsiteX77" fmla="*/ 177781 w 1511446"/>
                <a:gd name="connsiteY77" fmla="*/ 571865 h 1060068"/>
                <a:gd name="connsiteX78" fmla="*/ 160708 w 1511446"/>
                <a:gd name="connsiteY78" fmla="*/ 578747 h 1060068"/>
                <a:gd name="connsiteX79" fmla="*/ 140687 w 1511446"/>
                <a:gd name="connsiteY79" fmla="*/ 568468 h 1060068"/>
                <a:gd name="connsiteX80" fmla="*/ 135324 w 1511446"/>
                <a:gd name="connsiteY80" fmla="*/ 556759 h 1060068"/>
                <a:gd name="connsiteX81" fmla="*/ 111906 w 1511446"/>
                <a:gd name="connsiteY81" fmla="*/ 546123 h 1060068"/>
                <a:gd name="connsiteX82" fmla="*/ 91080 w 1511446"/>
                <a:gd name="connsiteY82" fmla="*/ 524850 h 1060068"/>
                <a:gd name="connsiteX83" fmla="*/ 73383 w 1511446"/>
                <a:gd name="connsiteY83" fmla="*/ 522526 h 1060068"/>
                <a:gd name="connsiteX84" fmla="*/ 49428 w 1511446"/>
                <a:gd name="connsiteY84" fmla="*/ 532537 h 1060068"/>
                <a:gd name="connsiteX85" fmla="*/ 44601 w 1511446"/>
                <a:gd name="connsiteY85" fmla="*/ 536827 h 1060068"/>
                <a:gd name="connsiteX86" fmla="*/ 35753 w 1511446"/>
                <a:gd name="connsiteY86" fmla="*/ 529140 h 1060068"/>
                <a:gd name="connsiteX87" fmla="*/ 49160 w 1511446"/>
                <a:gd name="connsiteY87" fmla="*/ 527353 h 1060068"/>
                <a:gd name="connsiteX88" fmla="*/ 50948 w 1511446"/>
                <a:gd name="connsiteY88" fmla="*/ 521990 h 1060068"/>
                <a:gd name="connsiteX89" fmla="*/ 43797 w 1511446"/>
                <a:gd name="connsiteY89" fmla="*/ 498751 h 1060068"/>
                <a:gd name="connsiteX90" fmla="*/ 33965 w 1511446"/>
                <a:gd name="connsiteY90" fmla="*/ 484449 h 1060068"/>
                <a:gd name="connsiteX91" fmla="*/ 8045 w 1511446"/>
                <a:gd name="connsiteY91" fmla="*/ 483556 h 1060068"/>
                <a:gd name="connsiteX92" fmla="*/ 8045 w 1511446"/>
                <a:gd name="connsiteY92" fmla="*/ 475511 h 1060068"/>
                <a:gd name="connsiteX93" fmla="*/ 0 w 1511446"/>
                <a:gd name="connsiteY93" fmla="*/ 461210 h 1060068"/>
                <a:gd name="connsiteX94" fmla="*/ 4469 w 1511446"/>
                <a:gd name="connsiteY94" fmla="*/ 437971 h 1060068"/>
                <a:gd name="connsiteX95" fmla="*/ 22345 w 1511446"/>
                <a:gd name="connsiteY95" fmla="*/ 433502 h 1060068"/>
                <a:gd name="connsiteX96" fmla="*/ 27708 w 1511446"/>
                <a:gd name="connsiteY96" fmla="*/ 422776 h 1060068"/>
                <a:gd name="connsiteX97" fmla="*/ 44691 w 1511446"/>
                <a:gd name="connsiteY97" fmla="*/ 421882 h 1060068"/>
                <a:gd name="connsiteX98" fmla="*/ 53629 w 1511446"/>
                <a:gd name="connsiteY98" fmla="*/ 429033 h 1060068"/>
                <a:gd name="connsiteX99" fmla="*/ 69718 w 1511446"/>
                <a:gd name="connsiteY99" fmla="*/ 404900 h 1060068"/>
                <a:gd name="connsiteX100" fmla="*/ 103683 w 1511446"/>
                <a:gd name="connsiteY100" fmla="*/ 397749 h 1060068"/>
                <a:gd name="connsiteX101" fmla="*/ 119772 w 1511446"/>
                <a:gd name="connsiteY101" fmla="*/ 383448 h 1060068"/>
                <a:gd name="connsiteX102" fmla="*/ 137648 w 1511446"/>
                <a:gd name="connsiteY102" fmla="*/ 378085 h 1060068"/>
                <a:gd name="connsiteX103" fmla="*/ 142117 w 1511446"/>
                <a:gd name="connsiteY103" fmla="*/ 361996 h 1060068"/>
                <a:gd name="connsiteX104" fmla="*/ 147480 w 1511446"/>
                <a:gd name="connsiteY104" fmla="*/ 332500 h 1060068"/>
                <a:gd name="connsiteX105" fmla="*/ 144799 w 1511446"/>
                <a:gd name="connsiteY105" fmla="*/ 319987 h 1060068"/>
                <a:gd name="connsiteX106" fmla="*/ 134966 w 1511446"/>
                <a:gd name="connsiteY106" fmla="*/ 302111 h 1060068"/>
                <a:gd name="connsiteX107" fmla="*/ 112621 w 1511446"/>
                <a:gd name="connsiteY107" fmla="*/ 277977 h 1060068"/>
                <a:gd name="connsiteX108" fmla="*/ 148374 w 1511446"/>
                <a:gd name="connsiteY108" fmla="*/ 266358 h 1060068"/>
                <a:gd name="connsiteX109" fmla="*/ 172507 w 1511446"/>
                <a:gd name="connsiteY109" fmla="*/ 268145 h 1060068"/>
                <a:gd name="connsiteX110" fmla="*/ 175188 w 1511446"/>
                <a:gd name="connsiteY110" fmla="*/ 264570 h 1060068"/>
                <a:gd name="connsiteX111" fmla="*/ 163569 w 1511446"/>
                <a:gd name="connsiteY111" fmla="*/ 251163 h 1060068"/>
                <a:gd name="connsiteX112" fmla="*/ 162675 w 1511446"/>
                <a:gd name="connsiteY112" fmla="*/ 202897 h 1060068"/>
                <a:gd name="connsiteX113" fmla="*/ 212729 w 1511446"/>
                <a:gd name="connsiteY113" fmla="*/ 214516 h 1060068"/>
                <a:gd name="connsiteX114" fmla="*/ 229711 w 1511446"/>
                <a:gd name="connsiteY114" fmla="*/ 202897 h 1060068"/>
                <a:gd name="connsiteX115" fmla="*/ 221667 w 1511446"/>
                <a:gd name="connsiteY115" fmla="*/ 182339 h 1060068"/>
                <a:gd name="connsiteX116" fmla="*/ 224348 w 1511446"/>
                <a:gd name="connsiteY116" fmla="*/ 165356 h 1060068"/>
                <a:gd name="connsiteX117" fmla="*/ 243119 w 1511446"/>
                <a:gd name="connsiteY117" fmla="*/ 154631 h 1060068"/>
                <a:gd name="connsiteX118" fmla="*/ 245800 w 1511446"/>
                <a:gd name="connsiteY118" fmla="*/ 138542 h 1060068"/>
                <a:gd name="connsiteX119" fmla="*/ 259207 w 1511446"/>
                <a:gd name="connsiteY119" fmla="*/ 137648 h 1060068"/>
                <a:gd name="connsiteX120" fmla="*/ 269039 w 1511446"/>
                <a:gd name="connsiteY120" fmla="*/ 130497 h 1060068"/>
                <a:gd name="connsiteX121" fmla="*/ 269039 w 1511446"/>
                <a:gd name="connsiteY121" fmla="*/ 130497 h 1060068"/>
                <a:gd name="connsiteX122" fmla="*/ 274402 w 1511446"/>
                <a:gd name="connsiteY122" fmla="*/ 149268 h 1060068"/>
                <a:gd name="connsiteX123" fmla="*/ 305686 w 1511446"/>
                <a:gd name="connsiteY123" fmla="*/ 174295 h 1060068"/>
                <a:gd name="connsiteX124" fmla="*/ 345908 w 1511446"/>
                <a:gd name="connsiteY124" fmla="*/ 180551 h 1060068"/>
                <a:gd name="connsiteX125" fmla="*/ 388811 w 1511446"/>
                <a:gd name="connsiteY125" fmla="*/ 235074 h 1060068"/>
                <a:gd name="connsiteX126" fmla="*/ 390599 w 1511446"/>
                <a:gd name="connsiteY126" fmla="*/ 252951 h 1060068"/>
                <a:gd name="connsiteX127" fmla="*/ 413838 w 1511446"/>
                <a:gd name="connsiteY127" fmla="*/ 270827 h 1060068"/>
                <a:gd name="connsiteX128" fmla="*/ 471042 w 1511446"/>
                <a:gd name="connsiteY128" fmla="*/ 271721 h 1060068"/>
                <a:gd name="connsiteX129" fmla="*/ 522884 w 1511446"/>
                <a:gd name="connsiteY129" fmla="*/ 299429 h 1060068"/>
                <a:gd name="connsiteX130" fmla="*/ 535397 w 1511446"/>
                <a:gd name="connsiteY130" fmla="*/ 299429 h 1060068"/>
                <a:gd name="connsiteX131" fmla="*/ 540760 w 1511446"/>
                <a:gd name="connsiteY131" fmla="*/ 313730 h 1060068"/>
                <a:gd name="connsiteX132" fmla="*/ 561318 w 1511446"/>
                <a:gd name="connsiteY132" fmla="*/ 328031 h 1060068"/>
                <a:gd name="connsiteX133" fmla="*/ 579194 w 1511446"/>
                <a:gd name="connsiteY133" fmla="*/ 350377 h 1060068"/>
                <a:gd name="connsiteX134" fmla="*/ 609584 w 1511446"/>
                <a:gd name="connsiteY134" fmla="*/ 350377 h 1060068"/>
                <a:gd name="connsiteX135" fmla="*/ 666788 w 1511446"/>
                <a:gd name="connsiteY135" fmla="*/ 357527 h 1060068"/>
                <a:gd name="connsiteX136" fmla="*/ 679302 w 1511446"/>
                <a:gd name="connsiteY136" fmla="*/ 351271 h 1060068"/>
                <a:gd name="connsiteX137" fmla="*/ 707010 w 1511446"/>
                <a:gd name="connsiteY137" fmla="*/ 355740 h 1060068"/>
                <a:gd name="connsiteX138" fmla="*/ 747232 w 1511446"/>
                <a:gd name="connsiteY138" fmla="*/ 370041 h 1060068"/>
                <a:gd name="connsiteX139" fmla="*/ 789241 w 1511446"/>
                <a:gd name="connsiteY139" fmla="*/ 373616 h 1060068"/>
                <a:gd name="connsiteX140" fmla="*/ 821419 w 1511446"/>
                <a:gd name="connsiteY140" fmla="*/ 389705 h 1060068"/>
                <a:gd name="connsiteX141" fmla="*/ 857172 w 1511446"/>
                <a:gd name="connsiteY141" fmla="*/ 364678 h 1060068"/>
                <a:gd name="connsiteX142" fmla="*/ 925102 w 1511446"/>
                <a:gd name="connsiteY142" fmla="*/ 361103 h 1060068"/>
                <a:gd name="connsiteX143" fmla="*/ 959961 w 1511446"/>
                <a:gd name="connsiteY143" fmla="*/ 332500 h 1060068"/>
                <a:gd name="connsiteX144" fmla="*/ 971580 w 1511446"/>
                <a:gd name="connsiteY144" fmla="*/ 311049 h 1060068"/>
                <a:gd name="connsiteX145" fmla="*/ 952810 w 1511446"/>
                <a:gd name="connsiteY145" fmla="*/ 294960 h 1060068"/>
                <a:gd name="connsiteX146" fmla="*/ 951023 w 1511446"/>
                <a:gd name="connsiteY146" fmla="*/ 277977 h 1060068"/>
                <a:gd name="connsiteX147" fmla="*/ 961748 w 1511446"/>
                <a:gd name="connsiteY147" fmla="*/ 271721 h 1060068"/>
                <a:gd name="connsiteX148" fmla="*/ 974262 w 1511446"/>
                <a:gd name="connsiteY148" fmla="*/ 274402 h 1060068"/>
                <a:gd name="connsiteX149" fmla="*/ 985881 w 1511446"/>
                <a:gd name="connsiteY149" fmla="*/ 280659 h 1060068"/>
                <a:gd name="connsiteX150" fmla="*/ 1005545 w 1511446"/>
                <a:gd name="connsiteY150" fmla="*/ 280659 h 1060068"/>
                <a:gd name="connsiteX151" fmla="*/ 1018953 w 1511446"/>
                <a:gd name="connsiteY151" fmla="*/ 259207 h 1060068"/>
                <a:gd name="connsiteX152" fmla="*/ 1045767 w 1511446"/>
                <a:gd name="connsiteY152" fmla="*/ 260995 h 1060068"/>
                <a:gd name="connsiteX153" fmla="*/ 1058281 w 1511446"/>
                <a:gd name="connsiteY153" fmla="*/ 245800 h 1060068"/>
                <a:gd name="connsiteX154" fmla="*/ 1054705 w 1511446"/>
                <a:gd name="connsiteY154" fmla="*/ 235968 h 1060068"/>
                <a:gd name="connsiteX155" fmla="*/ 1065431 w 1511446"/>
                <a:gd name="connsiteY155" fmla="*/ 227924 h 1060068"/>
                <a:gd name="connsiteX156" fmla="*/ 1097609 w 1511446"/>
                <a:gd name="connsiteY156" fmla="*/ 218985 h 1060068"/>
                <a:gd name="connsiteX157" fmla="*/ 1131574 w 1511446"/>
                <a:gd name="connsiteY157" fmla="*/ 222561 h 1060068"/>
                <a:gd name="connsiteX158" fmla="*/ 1111910 w 1511446"/>
                <a:gd name="connsiteY158" fmla="*/ 202003 h 1060068"/>
                <a:gd name="connsiteX159" fmla="*/ 1066325 w 1511446"/>
                <a:gd name="connsiteY159" fmla="*/ 176976 h 1060068"/>
                <a:gd name="connsiteX160" fmla="*/ 1052918 w 1511446"/>
                <a:gd name="connsiteY160" fmla="*/ 191277 h 1060068"/>
                <a:gd name="connsiteX161" fmla="*/ 1028784 w 1511446"/>
                <a:gd name="connsiteY161" fmla="*/ 176082 h 1060068"/>
                <a:gd name="connsiteX162" fmla="*/ 1016271 w 1511446"/>
                <a:gd name="connsiteY162" fmla="*/ 182339 h 1060068"/>
                <a:gd name="connsiteX163" fmla="*/ 1003758 w 1511446"/>
                <a:gd name="connsiteY163" fmla="*/ 181445 h 1060068"/>
                <a:gd name="connsiteX164" fmla="*/ 996607 w 1511446"/>
                <a:gd name="connsiteY164" fmla="*/ 168038 h 1060068"/>
                <a:gd name="connsiteX165" fmla="*/ 995714 w 1511446"/>
                <a:gd name="connsiteY165" fmla="*/ 117984 h 1060068"/>
                <a:gd name="connsiteX166" fmla="*/ 1026997 w 1511446"/>
                <a:gd name="connsiteY166" fmla="*/ 127816 h 1060068"/>
                <a:gd name="connsiteX167" fmla="*/ 1048449 w 1511446"/>
                <a:gd name="connsiteY167" fmla="*/ 109940 h 1060068"/>
                <a:gd name="connsiteX168" fmla="*/ 1048449 w 1511446"/>
                <a:gd name="connsiteY168" fmla="*/ 62567 h 1060068"/>
                <a:gd name="connsiteX169" fmla="*/ 1052024 w 1511446"/>
                <a:gd name="connsiteY169" fmla="*/ 50054 h 1060068"/>
                <a:gd name="connsiteX170" fmla="*/ 1039510 w 1511446"/>
                <a:gd name="connsiteY170" fmla="*/ 29496 h 1060068"/>
                <a:gd name="connsiteX171" fmla="*/ 1026997 w 1511446"/>
                <a:gd name="connsiteY171" fmla="*/ 28602 h 1060068"/>
                <a:gd name="connsiteX172" fmla="*/ 1031466 w 1511446"/>
                <a:gd name="connsiteY172" fmla="*/ 7151 h 1060068"/>
                <a:gd name="connsiteX173" fmla="*/ 1064537 w 1511446"/>
                <a:gd name="connsiteY173" fmla="*/ 0 h 1060068"/>
                <a:gd name="connsiteX174" fmla="*/ 1110122 w 1511446"/>
                <a:gd name="connsiteY174" fmla="*/ 2681 h 1060068"/>
                <a:gd name="connsiteX175" fmla="*/ 1134255 w 1511446"/>
                <a:gd name="connsiteY175" fmla="*/ 11620 h 1060068"/>
                <a:gd name="connsiteX176" fmla="*/ 1146769 w 1511446"/>
                <a:gd name="connsiteY176" fmla="*/ 9832 h 1060068"/>
                <a:gd name="connsiteX177" fmla="*/ 1193247 w 1511446"/>
                <a:gd name="connsiteY177" fmla="*/ 32177 h 1060068"/>
                <a:gd name="connsiteX178" fmla="*/ 1277266 w 1511446"/>
                <a:gd name="connsiteY178" fmla="*/ 121559 h 1060068"/>
                <a:gd name="connsiteX179" fmla="*/ 1297824 w 1511446"/>
                <a:gd name="connsiteY179" fmla="*/ 129604 h 1060068"/>
                <a:gd name="connsiteX180" fmla="*/ 1333577 w 1511446"/>
                <a:gd name="connsiteY180" fmla="*/ 131391 h 1060068"/>
                <a:gd name="connsiteX181" fmla="*/ 1377374 w 1511446"/>
                <a:gd name="connsiteY181" fmla="*/ 157312 h 1060068"/>
                <a:gd name="connsiteX182" fmla="*/ 1403295 w 1511446"/>
                <a:gd name="connsiteY182" fmla="*/ 183233 h 1060068"/>
                <a:gd name="connsiteX183" fmla="*/ 1444410 w 1511446"/>
                <a:gd name="connsiteY183" fmla="*/ 185020 h 1060068"/>
                <a:gd name="connsiteX184" fmla="*/ 1449773 w 1511446"/>
                <a:gd name="connsiteY184" fmla="*/ 174295 h 1060068"/>
                <a:gd name="connsiteX185" fmla="*/ 1468543 w 1511446"/>
                <a:gd name="connsiteY185" fmla="*/ 172507 h 1060068"/>
                <a:gd name="connsiteX186" fmla="*/ 1489101 w 1511446"/>
                <a:gd name="connsiteY186" fmla="*/ 165356 h 1060068"/>
                <a:gd name="connsiteX187" fmla="*/ 1511446 w 1511446"/>
                <a:gd name="connsiteY187" fmla="*/ 269039 h 1060068"/>
                <a:gd name="connsiteX188" fmla="*/ 1503402 w 1511446"/>
                <a:gd name="connsiteY188" fmla="*/ 271721 h 1060068"/>
                <a:gd name="connsiteX189" fmla="*/ 1477481 w 1511446"/>
                <a:gd name="connsiteY189" fmla="*/ 268145 h 1060068"/>
                <a:gd name="connsiteX190" fmla="*/ 1463180 w 1511446"/>
                <a:gd name="connsiteY190" fmla="*/ 277084 h 1060068"/>
                <a:gd name="connsiteX191" fmla="*/ 1485526 w 1511446"/>
                <a:gd name="connsiteY191" fmla="*/ 305686 h 1060068"/>
                <a:gd name="connsiteX192" fmla="*/ 1496252 w 1511446"/>
                <a:gd name="connsiteY192" fmla="*/ 353058 h 1060068"/>
                <a:gd name="connsiteX193" fmla="*/ 1473012 w 1511446"/>
                <a:gd name="connsiteY193" fmla="*/ 339651 h 1060068"/>
                <a:gd name="connsiteX194" fmla="*/ 1469437 w 1511446"/>
                <a:gd name="connsiteY194" fmla="*/ 344120 h 1060068"/>
                <a:gd name="connsiteX195" fmla="*/ 1469437 w 1511446"/>
                <a:gd name="connsiteY195" fmla="*/ 357527 h 1060068"/>
                <a:gd name="connsiteX196" fmla="*/ 1456924 w 1511446"/>
                <a:gd name="connsiteY196" fmla="*/ 369147 h 1060068"/>
                <a:gd name="connsiteX197" fmla="*/ 1439047 w 1511446"/>
                <a:gd name="connsiteY197" fmla="*/ 370041 h 1060068"/>
                <a:gd name="connsiteX198" fmla="*/ 1446198 w 1511446"/>
                <a:gd name="connsiteY198" fmla="*/ 389705 h 1060068"/>
                <a:gd name="connsiteX199" fmla="*/ 1426534 w 1511446"/>
                <a:gd name="connsiteY199" fmla="*/ 394174 h 1060068"/>
                <a:gd name="connsiteX200" fmla="*/ 1405082 w 1511446"/>
                <a:gd name="connsiteY200" fmla="*/ 381660 h 1060068"/>
                <a:gd name="connsiteX201" fmla="*/ 1399719 w 1511446"/>
                <a:gd name="connsiteY201" fmla="*/ 387917 h 1060068"/>
                <a:gd name="connsiteX202" fmla="*/ 1398825 w 1511446"/>
                <a:gd name="connsiteY202" fmla="*/ 400431 h 1060068"/>
                <a:gd name="connsiteX203" fmla="*/ 1371117 w 1511446"/>
                <a:gd name="connsiteY203" fmla="*/ 422776 h 1060068"/>
                <a:gd name="connsiteX204" fmla="*/ 1367542 w 1511446"/>
                <a:gd name="connsiteY204" fmla="*/ 443334 h 1060068"/>
                <a:gd name="connsiteX205" fmla="*/ 1338046 w 1511446"/>
                <a:gd name="connsiteY205" fmla="*/ 450484 h 1060068"/>
                <a:gd name="connsiteX206" fmla="*/ 1305868 w 1511446"/>
                <a:gd name="connsiteY206" fmla="*/ 474618 h 1060068"/>
                <a:gd name="connsiteX207" fmla="*/ 1302293 w 1511446"/>
                <a:gd name="connsiteY207" fmla="*/ 462998 h 1060068"/>
                <a:gd name="connsiteX208" fmla="*/ 1293355 w 1511446"/>
                <a:gd name="connsiteY208" fmla="*/ 453166 h 1060068"/>
                <a:gd name="connsiteX209" fmla="*/ 1301399 w 1511446"/>
                <a:gd name="connsiteY209" fmla="*/ 434396 h 1060068"/>
                <a:gd name="connsiteX210" fmla="*/ 1287098 w 1511446"/>
                <a:gd name="connsiteY210" fmla="*/ 412944 h 1060068"/>
                <a:gd name="connsiteX211" fmla="*/ 1262965 w 1511446"/>
                <a:gd name="connsiteY211" fmla="*/ 412944 h 1060068"/>
                <a:gd name="connsiteX212" fmla="*/ 1254027 w 1511446"/>
                <a:gd name="connsiteY212" fmla="*/ 431714 h 1060068"/>
                <a:gd name="connsiteX213" fmla="*/ 1237938 w 1511446"/>
                <a:gd name="connsiteY213" fmla="*/ 439759 h 1060068"/>
                <a:gd name="connsiteX214" fmla="*/ 1233469 w 1511446"/>
                <a:gd name="connsiteY214" fmla="*/ 462998 h 1060068"/>
                <a:gd name="connsiteX215" fmla="*/ 1203079 w 1511446"/>
                <a:gd name="connsiteY215" fmla="*/ 471042 h 1060068"/>
                <a:gd name="connsiteX216" fmla="*/ 1211124 w 1511446"/>
                <a:gd name="connsiteY216" fmla="*/ 494281 h 1060068"/>
                <a:gd name="connsiteX217" fmla="*/ 1250452 w 1511446"/>
                <a:gd name="connsiteY217" fmla="*/ 501432 h 1060068"/>
                <a:gd name="connsiteX218" fmla="*/ 1258496 w 1511446"/>
                <a:gd name="connsiteY218" fmla="*/ 519308 h 1060068"/>
                <a:gd name="connsiteX219" fmla="*/ 1274585 w 1511446"/>
                <a:gd name="connsiteY219" fmla="*/ 533609 h 1060068"/>
                <a:gd name="connsiteX220" fmla="*/ 1287098 w 1511446"/>
                <a:gd name="connsiteY220" fmla="*/ 532716 h 1060068"/>
                <a:gd name="connsiteX221" fmla="*/ 1296930 w 1511446"/>
                <a:gd name="connsiteY221" fmla="*/ 518415 h 1060068"/>
                <a:gd name="connsiteX222" fmla="*/ 1331789 w 1511446"/>
                <a:gd name="connsiteY222" fmla="*/ 529140 h 1060068"/>
                <a:gd name="connsiteX223" fmla="*/ 1362179 w 1511446"/>
                <a:gd name="connsiteY223" fmla="*/ 530034 h 1060068"/>
                <a:gd name="connsiteX224" fmla="*/ 1362179 w 1511446"/>
                <a:gd name="connsiteY224" fmla="*/ 537185 h 1060068"/>
                <a:gd name="connsiteX225" fmla="*/ 1338046 w 1511446"/>
                <a:gd name="connsiteY225" fmla="*/ 544335 h 1060068"/>
                <a:gd name="connsiteX226" fmla="*/ 1324639 w 1511446"/>
                <a:gd name="connsiteY226" fmla="*/ 558636 h 1060068"/>
                <a:gd name="connsiteX227" fmla="*/ 1319275 w 1511446"/>
                <a:gd name="connsiteY227" fmla="*/ 572044 h 1060068"/>
                <a:gd name="connsiteX228" fmla="*/ 1302293 w 1511446"/>
                <a:gd name="connsiteY228" fmla="*/ 583663 h 1060068"/>
                <a:gd name="connsiteX229" fmla="*/ 1299612 w 1511446"/>
                <a:gd name="connsiteY229" fmla="*/ 608690 h 1060068"/>
                <a:gd name="connsiteX230" fmla="*/ 1329108 w 1511446"/>
                <a:gd name="connsiteY230" fmla="*/ 618522 h 1060068"/>
                <a:gd name="connsiteX231" fmla="*/ 1370223 w 1511446"/>
                <a:gd name="connsiteY231" fmla="*/ 669470 h 1060068"/>
                <a:gd name="connsiteX232" fmla="*/ 1379161 w 1511446"/>
                <a:gd name="connsiteY232" fmla="*/ 690028 h 1060068"/>
                <a:gd name="connsiteX233" fmla="*/ 1403295 w 1511446"/>
                <a:gd name="connsiteY233" fmla="*/ 713267 h 1060068"/>
                <a:gd name="connsiteX234" fmla="*/ 1412233 w 1511446"/>
                <a:gd name="connsiteY234" fmla="*/ 736506 h 1060068"/>
                <a:gd name="connsiteX235" fmla="*/ 1394356 w 1511446"/>
                <a:gd name="connsiteY235" fmla="*/ 765108 h 1060068"/>
                <a:gd name="connsiteX236" fmla="*/ 1419383 w 1511446"/>
                <a:gd name="connsiteY236" fmla="*/ 765108 h 1060068"/>
                <a:gd name="connsiteX237" fmla="*/ 1428321 w 1511446"/>
                <a:gd name="connsiteY237" fmla="*/ 779409 h 1060068"/>
                <a:gd name="connsiteX238" fmla="*/ 1428321 w 1511446"/>
                <a:gd name="connsiteY238" fmla="*/ 825888 h 1060068"/>
                <a:gd name="connsiteX239" fmla="*/ 1418490 w 1511446"/>
                <a:gd name="connsiteY239" fmla="*/ 838402 h 1060068"/>
                <a:gd name="connsiteX240" fmla="*/ 1411339 w 1511446"/>
                <a:gd name="connsiteY240" fmla="*/ 869685 h 1060068"/>
                <a:gd name="connsiteX241" fmla="*/ 1398825 w 1511446"/>
                <a:gd name="connsiteY241" fmla="*/ 897393 h 1060068"/>
                <a:gd name="connsiteX242" fmla="*/ 1399719 w 1511446"/>
                <a:gd name="connsiteY242" fmla="*/ 916164 h 1060068"/>
                <a:gd name="connsiteX243" fmla="*/ 1381843 w 1511446"/>
                <a:gd name="connsiteY243" fmla="*/ 939403 h 1060068"/>
                <a:gd name="connsiteX244" fmla="*/ 1372905 w 1511446"/>
                <a:gd name="connsiteY244" fmla="*/ 957279 h 1060068"/>
                <a:gd name="connsiteX245" fmla="*/ 1349665 w 1511446"/>
                <a:gd name="connsiteY245" fmla="*/ 983200 h 1060068"/>
                <a:gd name="connsiteX246" fmla="*/ 1332683 w 1511446"/>
                <a:gd name="connsiteY246" fmla="*/ 996607 h 1060068"/>
                <a:gd name="connsiteX247" fmla="*/ 1285310 w 1511446"/>
                <a:gd name="connsiteY247" fmla="*/ 1021634 h 1060068"/>
                <a:gd name="connsiteX248" fmla="*/ 1254027 w 1511446"/>
                <a:gd name="connsiteY248" fmla="*/ 1018953 h 1060068"/>
                <a:gd name="connsiteX249" fmla="*/ 1245089 w 1511446"/>
                <a:gd name="connsiteY249" fmla="*/ 1020740 h 1060068"/>
                <a:gd name="connsiteX250" fmla="*/ 1229000 w 1511446"/>
                <a:gd name="connsiteY250" fmla="*/ 1044873 h 1060068"/>
                <a:gd name="connsiteX251" fmla="*/ 1203973 w 1511446"/>
                <a:gd name="connsiteY251" fmla="*/ 1046661 h 1060068"/>
                <a:gd name="connsiteX252" fmla="*/ 1165539 w 1511446"/>
                <a:gd name="connsiteY252" fmla="*/ 1054706 h 1060068"/>
                <a:gd name="connsiteX253" fmla="*/ 1153025 w 1511446"/>
                <a:gd name="connsiteY253" fmla="*/ 1056493 h 1060068"/>
                <a:gd name="connsiteX254" fmla="*/ 1136043 w 1511446"/>
                <a:gd name="connsiteY254" fmla="*/ 1056493 h 1060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511446" h="1060068">
                  <a:moveTo>
                    <a:pt x="1136043" y="1056493"/>
                  </a:moveTo>
                  <a:lnTo>
                    <a:pt x="1095821" y="1046661"/>
                  </a:lnTo>
                  <a:lnTo>
                    <a:pt x="1078839" y="1057387"/>
                  </a:lnTo>
                  <a:lnTo>
                    <a:pt x="1050236" y="1034148"/>
                  </a:lnTo>
                  <a:lnTo>
                    <a:pt x="1048449" y="1009121"/>
                  </a:lnTo>
                  <a:lnTo>
                    <a:pt x="1021634" y="1007333"/>
                  </a:lnTo>
                  <a:lnTo>
                    <a:pt x="998395" y="994820"/>
                  </a:lnTo>
                  <a:lnTo>
                    <a:pt x="989457" y="1011802"/>
                  </a:lnTo>
                  <a:lnTo>
                    <a:pt x="970686" y="1017165"/>
                  </a:lnTo>
                  <a:lnTo>
                    <a:pt x="953704" y="1011802"/>
                  </a:lnTo>
                  <a:lnTo>
                    <a:pt x="938509" y="1020740"/>
                  </a:lnTo>
                  <a:lnTo>
                    <a:pt x="929571" y="1017165"/>
                  </a:lnTo>
                  <a:lnTo>
                    <a:pt x="925102" y="1026103"/>
                  </a:lnTo>
                  <a:lnTo>
                    <a:pt x="910801" y="1028785"/>
                  </a:lnTo>
                  <a:lnTo>
                    <a:pt x="914376" y="1052024"/>
                  </a:lnTo>
                  <a:lnTo>
                    <a:pt x="903650" y="1060068"/>
                  </a:lnTo>
                  <a:lnTo>
                    <a:pt x="885774" y="1045767"/>
                  </a:lnTo>
                  <a:lnTo>
                    <a:pt x="876835" y="1052918"/>
                  </a:lnTo>
                  <a:lnTo>
                    <a:pt x="867897" y="1055599"/>
                  </a:lnTo>
                  <a:lnTo>
                    <a:pt x="860747" y="1039511"/>
                  </a:lnTo>
                  <a:lnTo>
                    <a:pt x="833932" y="1032360"/>
                  </a:lnTo>
                  <a:lnTo>
                    <a:pt x="833932" y="1007333"/>
                  </a:lnTo>
                  <a:lnTo>
                    <a:pt x="817844" y="993032"/>
                  </a:lnTo>
                  <a:lnTo>
                    <a:pt x="816056" y="978731"/>
                  </a:lnTo>
                  <a:lnTo>
                    <a:pt x="809799" y="967111"/>
                  </a:lnTo>
                  <a:lnTo>
                    <a:pt x="780303" y="976049"/>
                  </a:lnTo>
                  <a:lnTo>
                    <a:pt x="777622" y="959961"/>
                  </a:lnTo>
                  <a:lnTo>
                    <a:pt x="776728" y="945660"/>
                  </a:lnTo>
                  <a:lnTo>
                    <a:pt x="798180" y="912588"/>
                  </a:lnTo>
                  <a:lnTo>
                    <a:pt x="800861" y="897393"/>
                  </a:lnTo>
                  <a:lnTo>
                    <a:pt x="779410" y="846446"/>
                  </a:lnTo>
                  <a:lnTo>
                    <a:pt x="757958" y="824994"/>
                  </a:lnTo>
                  <a:lnTo>
                    <a:pt x="747232" y="831251"/>
                  </a:lnTo>
                  <a:lnTo>
                    <a:pt x="720417" y="823207"/>
                  </a:lnTo>
                  <a:lnTo>
                    <a:pt x="718630" y="811587"/>
                  </a:lnTo>
                  <a:lnTo>
                    <a:pt x="697178" y="796392"/>
                  </a:lnTo>
                  <a:lnTo>
                    <a:pt x="689134" y="805330"/>
                  </a:lnTo>
                  <a:lnTo>
                    <a:pt x="656956" y="797286"/>
                  </a:lnTo>
                  <a:lnTo>
                    <a:pt x="639974" y="817844"/>
                  </a:lnTo>
                  <a:lnTo>
                    <a:pt x="630142" y="818738"/>
                  </a:lnTo>
                  <a:lnTo>
                    <a:pt x="609584" y="847340"/>
                  </a:lnTo>
                  <a:lnTo>
                    <a:pt x="598858" y="847340"/>
                  </a:lnTo>
                  <a:lnTo>
                    <a:pt x="576513" y="837508"/>
                  </a:lnTo>
                  <a:lnTo>
                    <a:pt x="562212" y="838402"/>
                  </a:lnTo>
                  <a:lnTo>
                    <a:pt x="547017" y="832145"/>
                  </a:lnTo>
                  <a:lnTo>
                    <a:pt x="530034" y="832145"/>
                  </a:lnTo>
                  <a:lnTo>
                    <a:pt x="513052" y="854490"/>
                  </a:lnTo>
                  <a:lnTo>
                    <a:pt x="499645" y="839295"/>
                  </a:lnTo>
                  <a:lnTo>
                    <a:pt x="482662" y="844658"/>
                  </a:lnTo>
                  <a:lnTo>
                    <a:pt x="468361" y="845552"/>
                  </a:lnTo>
                  <a:lnTo>
                    <a:pt x="446015" y="839295"/>
                  </a:lnTo>
                  <a:lnTo>
                    <a:pt x="432608" y="841083"/>
                  </a:lnTo>
                  <a:lnTo>
                    <a:pt x="398643" y="828569"/>
                  </a:lnTo>
                  <a:lnTo>
                    <a:pt x="386130" y="818738"/>
                  </a:lnTo>
                  <a:lnTo>
                    <a:pt x="364678" y="797286"/>
                  </a:lnTo>
                  <a:lnTo>
                    <a:pt x="345908" y="796392"/>
                  </a:lnTo>
                  <a:lnTo>
                    <a:pt x="333394" y="784772"/>
                  </a:lnTo>
                  <a:lnTo>
                    <a:pt x="314624" y="777622"/>
                  </a:lnTo>
                  <a:lnTo>
                    <a:pt x="287810" y="757958"/>
                  </a:lnTo>
                  <a:lnTo>
                    <a:pt x="269933" y="767790"/>
                  </a:lnTo>
                  <a:lnTo>
                    <a:pt x="235968" y="743657"/>
                  </a:lnTo>
                  <a:lnTo>
                    <a:pt x="227924" y="741869"/>
                  </a:lnTo>
                  <a:lnTo>
                    <a:pt x="212729" y="727568"/>
                  </a:lnTo>
                  <a:lnTo>
                    <a:pt x="198428" y="725780"/>
                  </a:lnTo>
                  <a:lnTo>
                    <a:pt x="182339" y="690922"/>
                  </a:lnTo>
                  <a:lnTo>
                    <a:pt x="187702" y="687346"/>
                  </a:lnTo>
                  <a:lnTo>
                    <a:pt x="203433" y="683413"/>
                  </a:lnTo>
                  <a:lnTo>
                    <a:pt x="213444" y="694586"/>
                  </a:lnTo>
                  <a:lnTo>
                    <a:pt x="227387" y="683682"/>
                  </a:lnTo>
                  <a:lnTo>
                    <a:pt x="223455" y="658297"/>
                  </a:lnTo>
                  <a:lnTo>
                    <a:pt x="209779" y="657761"/>
                  </a:lnTo>
                  <a:lnTo>
                    <a:pt x="207992" y="631840"/>
                  </a:lnTo>
                  <a:lnTo>
                    <a:pt x="224884" y="623528"/>
                  </a:lnTo>
                  <a:lnTo>
                    <a:pt x="241420" y="589563"/>
                  </a:lnTo>
                  <a:lnTo>
                    <a:pt x="243655" y="567575"/>
                  </a:lnTo>
                  <a:lnTo>
                    <a:pt x="215768" y="560156"/>
                  </a:lnTo>
                  <a:lnTo>
                    <a:pt x="196014" y="562748"/>
                  </a:lnTo>
                  <a:lnTo>
                    <a:pt x="177781" y="571865"/>
                  </a:lnTo>
                  <a:lnTo>
                    <a:pt x="160708" y="578747"/>
                  </a:lnTo>
                  <a:lnTo>
                    <a:pt x="140687" y="568468"/>
                  </a:lnTo>
                  <a:lnTo>
                    <a:pt x="135324" y="556759"/>
                  </a:lnTo>
                  <a:lnTo>
                    <a:pt x="111906" y="546123"/>
                  </a:lnTo>
                  <a:lnTo>
                    <a:pt x="91080" y="524850"/>
                  </a:lnTo>
                  <a:lnTo>
                    <a:pt x="73383" y="522526"/>
                  </a:lnTo>
                  <a:lnTo>
                    <a:pt x="49428" y="532537"/>
                  </a:lnTo>
                  <a:lnTo>
                    <a:pt x="44601" y="536827"/>
                  </a:lnTo>
                  <a:lnTo>
                    <a:pt x="35753" y="529140"/>
                  </a:lnTo>
                  <a:lnTo>
                    <a:pt x="49160" y="527353"/>
                  </a:lnTo>
                  <a:lnTo>
                    <a:pt x="50948" y="521990"/>
                  </a:lnTo>
                  <a:lnTo>
                    <a:pt x="43797" y="498751"/>
                  </a:lnTo>
                  <a:lnTo>
                    <a:pt x="33965" y="484449"/>
                  </a:lnTo>
                  <a:lnTo>
                    <a:pt x="8045" y="483556"/>
                  </a:lnTo>
                  <a:lnTo>
                    <a:pt x="8045" y="475511"/>
                  </a:lnTo>
                  <a:lnTo>
                    <a:pt x="0" y="461210"/>
                  </a:lnTo>
                  <a:lnTo>
                    <a:pt x="4469" y="437971"/>
                  </a:lnTo>
                  <a:lnTo>
                    <a:pt x="22345" y="433502"/>
                  </a:lnTo>
                  <a:lnTo>
                    <a:pt x="27708" y="422776"/>
                  </a:lnTo>
                  <a:lnTo>
                    <a:pt x="44691" y="421882"/>
                  </a:lnTo>
                  <a:lnTo>
                    <a:pt x="53629" y="429033"/>
                  </a:lnTo>
                  <a:lnTo>
                    <a:pt x="69718" y="404900"/>
                  </a:lnTo>
                  <a:lnTo>
                    <a:pt x="103683" y="397749"/>
                  </a:lnTo>
                  <a:lnTo>
                    <a:pt x="119772" y="383448"/>
                  </a:lnTo>
                  <a:lnTo>
                    <a:pt x="137648" y="378085"/>
                  </a:lnTo>
                  <a:lnTo>
                    <a:pt x="142117" y="361996"/>
                  </a:lnTo>
                  <a:lnTo>
                    <a:pt x="147480" y="332500"/>
                  </a:lnTo>
                  <a:lnTo>
                    <a:pt x="144799" y="319987"/>
                  </a:lnTo>
                  <a:lnTo>
                    <a:pt x="134966" y="302111"/>
                  </a:lnTo>
                  <a:lnTo>
                    <a:pt x="112621" y="277977"/>
                  </a:lnTo>
                  <a:lnTo>
                    <a:pt x="148374" y="266358"/>
                  </a:lnTo>
                  <a:lnTo>
                    <a:pt x="172507" y="268145"/>
                  </a:lnTo>
                  <a:lnTo>
                    <a:pt x="175188" y="264570"/>
                  </a:lnTo>
                  <a:lnTo>
                    <a:pt x="163569" y="251163"/>
                  </a:lnTo>
                  <a:lnTo>
                    <a:pt x="162675" y="202897"/>
                  </a:lnTo>
                  <a:lnTo>
                    <a:pt x="212729" y="214516"/>
                  </a:lnTo>
                  <a:lnTo>
                    <a:pt x="229711" y="202897"/>
                  </a:lnTo>
                  <a:lnTo>
                    <a:pt x="221667" y="182339"/>
                  </a:lnTo>
                  <a:lnTo>
                    <a:pt x="224348" y="165356"/>
                  </a:lnTo>
                  <a:lnTo>
                    <a:pt x="243119" y="154631"/>
                  </a:lnTo>
                  <a:lnTo>
                    <a:pt x="245800" y="138542"/>
                  </a:lnTo>
                  <a:lnTo>
                    <a:pt x="259207" y="137648"/>
                  </a:lnTo>
                  <a:lnTo>
                    <a:pt x="269039" y="130497"/>
                  </a:lnTo>
                  <a:lnTo>
                    <a:pt x="269039" y="130497"/>
                  </a:lnTo>
                  <a:lnTo>
                    <a:pt x="274402" y="149268"/>
                  </a:lnTo>
                  <a:lnTo>
                    <a:pt x="305686" y="174295"/>
                  </a:lnTo>
                  <a:lnTo>
                    <a:pt x="345908" y="180551"/>
                  </a:lnTo>
                  <a:lnTo>
                    <a:pt x="388811" y="235074"/>
                  </a:lnTo>
                  <a:lnTo>
                    <a:pt x="390599" y="252951"/>
                  </a:lnTo>
                  <a:lnTo>
                    <a:pt x="413838" y="270827"/>
                  </a:lnTo>
                  <a:lnTo>
                    <a:pt x="471042" y="271721"/>
                  </a:lnTo>
                  <a:lnTo>
                    <a:pt x="522884" y="299429"/>
                  </a:lnTo>
                  <a:lnTo>
                    <a:pt x="535397" y="299429"/>
                  </a:lnTo>
                  <a:lnTo>
                    <a:pt x="540760" y="313730"/>
                  </a:lnTo>
                  <a:lnTo>
                    <a:pt x="561318" y="328031"/>
                  </a:lnTo>
                  <a:lnTo>
                    <a:pt x="579194" y="350377"/>
                  </a:lnTo>
                  <a:lnTo>
                    <a:pt x="609584" y="350377"/>
                  </a:lnTo>
                  <a:lnTo>
                    <a:pt x="666788" y="357527"/>
                  </a:lnTo>
                  <a:lnTo>
                    <a:pt x="679302" y="351271"/>
                  </a:lnTo>
                  <a:lnTo>
                    <a:pt x="707010" y="355740"/>
                  </a:lnTo>
                  <a:lnTo>
                    <a:pt x="747232" y="370041"/>
                  </a:lnTo>
                  <a:lnTo>
                    <a:pt x="789241" y="373616"/>
                  </a:lnTo>
                  <a:lnTo>
                    <a:pt x="821419" y="389705"/>
                  </a:lnTo>
                  <a:lnTo>
                    <a:pt x="857172" y="364678"/>
                  </a:lnTo>
                  <a:lnTo>
                    <a:pt x="925102" y="361103"/>
                  </a:lnTo>
                  <a:lnTo>
                    <a:pt x="959961" y="332500"/>
                  </a:lnTo>
                  <a:lnTo>
                    <a:pt x="971580" y="311049"/>
                  </a:lnTo>
                  <a:lnTo>
                    <a:pt x="952810" y="294960"/>
                  </a:lnTo>
                  <a:lnTo>
                    <a:pt x="951023" y="277977"/>
                  </a:lnTo>
                  <a:lnTo>
                    <a:pt x="961748" y="271721"/>
                  </a:lnTo>
                  <a:lnTo>
                    <a:pt x="974262" y="274402"/>
                  </a:lnTo>
                  <a:lnTo>
                    <a:pt x="985881" y="280659"/>
                  </a:lnTo>
                  <a:lnTo>
                    <a:pt x="1005545" y="280659"/>
                  </a:lnTo>
                  <a:lnTo>
                    <a:pt x="1018953" y="259207"/>
                  </a:lnTo>
                  <a:lnTo>
                    <a:pt x="1045767" y="260995"/>
                  </a:lnTo>
                  <a:lnTo>
                    <a:pt x="1058281" y="245800"/>
                  </a:lnTo>
                  <a:lnTo>
                    <a:pt x="1054705" y="235968"/>
                  </a:lnTo>
                  <a:lnTo>
                    <a:pt x="1065431" y="227924"/>
                  </a:lnTo>
                  <a:lnTo>
                    <a:pt x="1097609" y="218985"/>
                  </a:lnTo>
                  <a:lnTo>
                    <a:pt x="1131574" y="222561"/>
                  </a:lnTo>
                  <a:lnTo>
                    <a:pt x="1111910" y="202003"/>
                  </a:lnTo>
                  <a:lnTo>
                    <a:pt x="1066325" y="176976"/>
                  </a:lnTo>
                  <a:lnTo>
                    <a:pt x="1052918" y="191277"/>
                  </a:lnTo>
                  <a:lnTo>
                    <a:pt x="1028784" y="176082"/>
                  </a:lnTo>
                  <a:lnTo>
                    <a:pt x="1016271" y="182339"/>
                  </a:lnTo>
                  <a:lnTo>
                    <a:pt x="1003758" y="181445"/>
                  </a:lnTo>
                  <a:lnTo>
                    <a:pt x="996607" y="168038"/>
                  </a:lnTo>
                  <a:lnTo>
                    <a:pt x="995714" y="117984"/>
                  </a:lnTo>
                  <a:lnTo>
                    <a:pt x="1026997" y="127816"/>
                  </a:lnTo>
                  <a:lnTo>
                    <a:pt x="1048449" y="109940"/>
                  </a:lnTo>
                  <a:lnTo>
                    <a:pt x="1048449" y="62567"/>
                  </a:lnTo>
                  <a:lnTo>
                    <a:pt x="1052024" y="50054"/>
                  </a:lnTo>
                  <a:lnTo>
                    <a:pt x="1039510" y="29496"/>
                  </a:lnTo>
                  <a:lnTo>
                    <a:pt x="1026997" y="28602"/>
                  </a:lnTo>
                  <a:lnTo>
                    <a:pt x="1031466" y="7151"/>
                  </a:lnTo>
                  <a:lnTo>
                    <a:pt x="1064537" y="0"/>
                  </a:lnTo>
                  <a:lnTo>
                    <a:pt x="1110122" y="2681"/>
                  </a:lnTo>
                  <a:lnTo>
                    <a:pt x="1134255" y="11620"/>
                  </a:lnTo>
                  <a:lnTo>
                    <a:pt x="1146769" y="9832"/>
                  </a:lnTo>
                  <a:lnTo>
                    <a:pt x="1193247" y="32177"/>
                  </a:lnTo>
                  <a:lnTo>
                    <a:pt x="1277266" y="121559"/>
                  </a:lnTo>
                  <a:lnTo>
                    <a:pt x="1297824" y="129604"/>
                  </a:lnTo>
                  <a:lnTo>
                    <a:pt x="1333577" y="131391"/>
                  </a:lnTo>
                  <a:lnTo>
                    <a:pt x="1377374" y="157312"/>
                  </a:lnTo>
                  <a:lnTo>
                    <a:pt x="1403295" y="183233"/>
                  </a:lnTo>
                  <a:lnTo>
                    <a:pt x="1444410" y="185020"/>
                  </a:lnTo>
                  <a:lnTo>
                    <a:pt x="1449773" y="174295"/>
                  </a:lnTo>
                  <a:lnTo>
                    <a:pt x="1468543" y="172507"/>
                  </a:lnTo>
                  <a:lnTo>
                    <a:pt x="1489101" y="165356"/>
                  </a:lnTo>
                  <a:lnTo>
                    <a:pt x="1511446" y="269039"/>
                  </a:lnTo>
                  <a:lnTo>
                    <a:pt x="1503402" y="271721"/>
                  </a:lnTo>
                  <a:lnTo>
                    <a:pt x="1477481" y="268145"/>
                  </a:lnTo>
                  <a:lnTo>
                    <a:pt x="1463180" y="277084"/>
                  </a:lnTo>
                  <a:lnTo>
                    <a:pt x="1485526" y="305686"/>
                  </a:lnTo>
                  <a:lnTo>
                    <a:pt x="1496252" y="353058"/>
                  </a:lnTo>
                  <a:lnTo>
                    <a:pt x="1473012" y="339651"/>
                  </a:lnTo>
                  <a:lnTo>
                    <a:pt x="1469437" y="344120"/>
                  </a:lnTo>
                  <a:lnTo>
                    <a:pt x="1469437" y="357527"/>
                  </a:lnTo>
                  <a:lnTo>
                    <a:pt x="1456924" y="369147"/>
                  </a:lnTo>
                  <a:lnTo>
                    <a:pt x="1439047" y="370041"/>
                  </a:lnTo>
                  <a:lnTo>
                    <a:pt x="1446198" y="389705"/>
                  </a:lnTo>
                  <a:lnTo>
                    <a:pt x="1426534" y="394174"/>
                  </a:lnTo>
                  <a:lnTo>
                    <a:pt x="1405082" y="381660"/>
                  </a:lnTo>
                  <a:lnTo>
                    <a:pt x="1399719" y="387917"/>
                  </a:lnTo>
                  <a:lnTo>
                    <a:pt x="1398825" y="400431"/>
                  </a:lnTo>
                  <a:lnTo>
                    <a:pt x="1371117" y="422776"/>
                  </a:lnTo>
                  <a:lnTo>
                    <a:pt x="1367542" y="443334"/>
                  </a:lnTo>
                  <a:lnTo>
                    <a:pt x="1338046" y="450484"/>
                  </a:lnTo>
                  <a:lnTo>
                    <a:pt x="1305868" y="474618"/>
                  </a:lnTo>
                  <a:lnTo>
                    <a:pt x="1302293" y="462998"/>
                  </a:lnTo>
                  <a:lnTo>
                    <a:pt x="1293355" y="453166"/>
                  </a:lnTo>
                  <a:lnTo>
                    <a:pt x="1301399" y="434396"/>
                  </a:lnTo>
                  <a:lnTo>
                    <a:pt x="1287098" y="412944"/>
                  </a:lnTo>
                  <a:lnTo>
                    <a:pt x="1262965" y="412944"/>
                  </a:lnTo>
                  <a:lnTo>
                    <a:pt x="1254027" y="431714"/>
                  </a:lnTo>
                  <a:lnTo>
                    <a:pt x="1237938" y="439759"/>
                  </a:lnTo>
                  <a:lnTo>
                    <a:pt x="1233469" y="462998"/>
                  </a:lnTo>
                  <a:lnTo>
                    <a:pt x="1203079" y="471042"/>
                  </a:lnTo>
                  <a:lnTo>
                    <a:pt x="1211124" y="494281"/>
                  </a:lnTo>
                  <a:lnTo>
                    <a:pt x="1250452" y="501432"/>
                  </a:lnTo>
                  <a:lnTo>
                    <a:pt x="1258496" y="519308"/>
                  </a:lnTo>
                  <a:lnTo>
                    <a:pt x="1274585" y="533609"/>
                  </a:lnTo>
                  <a:lnTo>
                    <a:pt x="1287098" y="532716"/>
                  </a:lnTo>
                  <a:lnTo>
                    <a:pt x="1296930" y="518415"/>
                  </a:lnTo>
                  <a:lnTo>
                    <a:pt x="1331789" y="529140"/>
                  </a:lnTo>
                  <a:lnTo>
                    <a:pt x="1362179" y="530034"/>
                  </a:lnTo>
                  <a:lnTo>
                    <a:pt x="1362179" y="537185"/>
                  </a:lnTo>
                  <a:lnTo>
                    <a:pt x="1338046" y="544335"/>
                  </a:lnTo>
                  <a:lnTo>
                    <a:pt x="1324639" y="558636"/>
                  </a:lnTo>
                  <a:lnTo>
                    <a:pt x="1319275" y="572044"/>
                  </a:lnTo>
                  <a:lnTo>
                    <a:pt x="1302293" y="583663"/>
                  </a:lnTo>
                  <a:lnTo>
                    <a:pt x="1299612" y="608690"/>
                  </a:lnTo>
                  <a:lnTo>
                    <a:pt x="1329108" y="618522"/>
                  </a:lnTo>
                  <a:lnTo>
                    <a:pt x="1370223" y="669470"/>
                  </a:lnTo>
                  <a:lnTo>
                    <a:pt x="1379161" y="690028"/>
                  </a:lnTo>
                  <a:lnTo>
                    <a:pt x="1403295" y="713267"/>
                  </a:lnTo>
                  <a:lnTo>
                    <a:pt x="1412233" y="736506"/>
                  </a:lnTo>
                  <a:lnTo>
                    <a:pt x="1394356" y="765108"/>
                  </a:lnTo>
                  <a:lnTo>
                    <a:pt x="1419383" y="765108"/>
                  </a:lnTo>
                  <a:lnTo>
                    <a:pt x="1428321" y="779409"/>
                  </a:lnTo>
                  <a:lnTo>
                    <a:pt x="1428321" y="825888"/>
                  </a:lnTo>
                  <a:lnTo>
                    <a:pt x="1418490" y="838402"/>
                  </a:lnTo>
                  <a:lnTo>
                    <a:pt x="1411339" y="869685"/>
                  </a:lnTo>
                  <a:lnTo>
                    <a:pt x="1398825" y="897393"/>
                  </a:lnTo>
                  <a:lnTo>
                    <a:pt x="1399719" y="916164"/>
                  </a:lnTo>
                  <a:lnTo>
                    <a:pt x="1381843" y="939403"/>
                  </a:lnTo>
                  <a:lnTo>
                    <a:pt x="1372905" y="957279"/>
                  </a:lnTo>
                  <a:lnTo>
                    <a:pt x="1349665" y="983200"/>
                  </a:lnTo>
                  <a:lnTo>
                    <a:pt x="1332683" y="996607"/>
                  </a:lnTo>
                  <a:lnTo>
                    <a:pt x="1285310" y="1021634"/>
                  </a:lnTo>
                  <a:lnTo>
                    <a:pt x="1254027" y="1018953"/>
                  </a:lnTo>
                  <a:lnTo>
                    <a:pt x="1245089" y="1020740"/>
                  </a:lnTo>
                  <a:lnTo>
                    <a:pt x="1229000" y="1044873"/>
                  </a:lnTo>
                  <a:lnTo>
                    <a:pt x="1203973" y="1046661"/>
                  </a:lnTo>
                  <a:lnTo>
                    <a:pt x="1165539" y="1054706"/>
                  </a:lnTo>
                  <a:lnTo>
                    <a:pt x="1153025" y="1056493"/>
                  </a:lnTo>
                  <a:lnTo>
                    <a:pt x="1136043" y="1056493"/>
                  </a:lnTo>
                  <a:close/>
                </a:path>
              </a:pathLst>
            </a:custGeom>
            <a:grpFill/>
            <a:ln w="12700" cap="flat">
              <a:solidFill>
                <a:schemeClr val="bg1"/>
              </a:solidFill>
              <a:prstDash val="solid"/>
              <a:miter/>
            </a:ln>
          </p:spPr>
          <p:txBody>
            <a:bodyPr rtlCol="0" anchor="ctr"/>
            <a:lstStyle/>
            <a:p>
              <a:endParaRPr lang="en-AU"/>
            </a:p>
          </p:txBody>
        </p:sp>
        <p:sp>
          <p:nvSpPr>
            <p:cNvPr id="26317" name="Freeform: Shape 26316">
              <a:extLst>
                <a:ext uri="{FF2B5EF4-FFF2-40B4-BE49-F238E27FC236}">
                  <a16:creationId xmlns:a16="http://schemas.microsoft.com/office/drawing/2014/main" id="{8C65EB9F-874B-9898-8D8C-740D31D87EA1}"/>
                </a:ext>
              </a:extLst>
            </p:cNvPr>
            <p:cNvSpPr/>
            <p:nvPr/>
          </p:nvSpPr>
          <p:spPr>
            <a:xfrm>
              <a:off x="8743972" y="3439771"/>
              <a:ext cx="242224" cy="493387"/>
            </a:xfrm>
            <a:custGeom>
              <a:avLst/>
              <a:gdLst>
                <a:gd name="connsiteX0" fmla="*/ 236862 w 242224"/>
                <a:gd name="connsiteY0" fmla="*/ 334288 h 493387"/>
                <a:gd name="connsiteX1" fmla="*/ 242225 w 242224"/>
                <a:gd name="connsiteY1" fmla="*/ 357527 h 493387"/>
                <a:gd name="connsiteX2" fmla="*/ 240437 w 242224"/>
                <a:gd name="connsiteY2" fmla="*/ 375404 h 493387"/>
                <a:gd name="connsiteX3" fmla="*/ 241331 w 242224"/>
                <a:gd name="connsiteY3" fmla="*/ 389705 h 493387"/>
                <a:gd name="connsiteX4" fmla="*/ 218092 w 242224"/>
                <a:gd name="connsiteY4" fmla="*/ 416519 h 493387"/>
                <a:gd name="connsiteX5" fmla="*/ 185020 w 242224"/>
                <a:gd name="connsiteY5" fmla="*/ 431714 h 493387"/>
                <a:gd name="connsiteX6" fmla="*/ 174295 w 242224"/>
                <a:gd name="connsiteY6" fmla="*/ 429926 h 493387"/>
                <a:gd name="connsiteX7" fmla="*/ 171613 w 242224"/>
                <a:gd name="connsiteY7" fmla="*/ 445121 h 493387"/>
                <a:gd name="connsiteX8" fmla="*/ 167144 w 242224"/>
                <a:gd name="connsiteY8" fmla="*/ 459423 h 493387"/>
                <a:gd name="connsiteX9" fmla="*/ 146586 w 242224"/>
                <a:gd name="connsiteY9" fmla="*/ 471936 h 493387"/>
                <a:gd name="connsiteX10" fmla="*/ 146586 w 242224"/>
                <a:gd name="connsiteY10" fmla="*/ 480874 h 493387"/>
                <a:gd name="connsiteX11" fmla="*/ 126922 w 242224"/>
                <a:gd name="connsiteY11" fmla="*/ 493388 h 493387"/>
                <a:gd name="connsiteX12" fmla="*/ 120665 w 242224"/>
                <a:gd name="connsiteY12" fmla="*/ 452272 h 493387"/>
                <a:gd name="connsiteX13" fmla="*/ 121559 w 242224"/>
                <a:gd name="connsiteY13" fmla="*/ 439759 h 493387"/>
                <a:gd name="connsiteX14" fmla="*/ 105470 w 242224"/>
                <a:gd name="connsiteY14" fmla="*/ 431714 h 493387"/>
                <a:gd name="connsiteX15" fmla="*/ 116196 w 242224"/>
                <a:gd name="connsiteY15" fmla="*/ 427245 h 493387"/>
                <a:gd name="connsiteX16" fmla="*/ 127816 w 242224"/>
                <a:gd name="connsiteY16" fmla="*/ 415625 h 493387"/>
                <a:gd name="connsiteX17" fmla="*/ 151055 w 242224"/>
                <a:gd name="connsiteY17" fmla="*/ 414732 h 493387"/>
                <a:gd name="connsiteX18" fmla="*/ 143011 w 242224"/>
                <a:gd name="connsiteY18" fmla="*/ 396855 h 493387"/>
                <a:gd name="connsiteX19" fmla="*/ 145692 w 242224"/>
                <a:gd name="connsiteY19" fmla="*/ 390599 h 493387"/>
                <a:gd name="connsiteX20" fmla="*/ 157312 w 242224"/>
                <a:gd name="connsiteY20" fmla="*/ 390599 h 493387"/>
                <a:gd name="connsiteX21" fmla="*/ 165356 w 242224"/>
                <a:gd name="connsiteY21" fmla="*/ 380766 h 493387"/>
                <a:gd name="connsiteX22" fmla="*/ 193065 w 242224"/>
                <a:gd name="connsiteY22" fmla="*/ 361996 h 493387"/>
                <a:gd name="connsiteX23" fmla="*/ 190383 w 242224"/>
                <a:gd name="connsiteY23" fmla="*/ 336076 h 493387"/>
                <a:gd name="connsiteX24" fmla="*/ 185020 w 242224"/>
                <a:gd name="connsiteY24" fmla="*/ 318199 h 493387"/>
                <a:gd name="connsiteX25" fmla="*/ 183233 w 242224"/>
                <a:gd name="connsiteY25" fmla="*/ 296748 h 493387"/>
                <a:gd name="connsiteX26" fmla="*/ 186808 w 242224"/>
                <a:gd name="connsiteY26" fmla="*/ 273508 h 493387"/>
                <a:gd name="connsiteX27" fmla="*/ 173401 w 242224"/>
                <a:gd name="connsiteY27" fmla="*/ 254738 h 493387"/>
                <a:gd name="connsiteX28" fmla="*/ 173401 w 242224"/>
                <a:gd name="connsiteY28" fmla="*/ 237756 h 493387"/>
                <a:gd name="connsiteX29" fmla="*/ 152843 w 242224"/>
                <a:gd name="connsiteY29" fmla="*/ 227030 h 493387"/>
                <a:gd name="connsiteX30" fmla="*/ 143011 w 242224"/>
                <a:gd name="connsiteY30" fmla="*/ 214516 h 493387"/>
                <a:gd name="connsiteX31" fmla="*/ 91170 w 242224"/>
                <a:gd name="connsiteY31" fmla="*/ 151949 h 493387"/>
                <a:gd name="connsiteX32" fmla="*/ 65249 w 242224"/>
                <a:gd name="connsiteY32" fmla="*/ 141223 h 493387"/>
                <a:gd name="connsiteX33" fmla="*/ 65249 w 242224"/>
                <a:gd name="connsiteY33" fmla="*/ 126922 h 493387"/>
                <a:gd name="connsiteX34" fmla="*/ 81337 w 242224"/>
                <a:gd name="connsiteY34" fmla="*/ 117984 h 493387"/>
                <a:gd name="connsiteX35" fmla="*/ 86700 w 242224"/>
                <a:gd name="connsiteY35" fmla="*/ 102789 h 493387"/>
                <a:gd name="connsiteX36" fmla="*/ 74187 w 242224"/>
                <a:gd name="connsiteY36" fmla="*/ 94745 h 493387"/>
                <a:gd name="connsiteX37" fmla="*/ 71505 w 242224"/>
                <a:gd name="connsiteY37" fmla="*/ 84019 h 493387"/>
                <a:gd name="connsiteX38" fmla="*/ 52735 w 242224"/>
                <a:gd name="connsiteY38" fmla="*/ 79550 h 493387"/>
                <a:gd name="connsiteX39" fmla="*/ 41115 w 242224"/>
                <a:gd name="connsiteY39" fmla="*/ 85806 h 493387"/>
                <a:gd name="connsiteX40" fmla="*/ 25027 w 242224"/>
                <a:gd name="connsiteY40" fmla="*/ 68824 h 493387"/>
                <a:gd name="connsiteX41" fmla="*/ 17876 w 242224"/>
                <a:gd name="connsiteY41" fmla="*/ 50948 h 493387"/>
                <a:gd name="connsiteX42" fmla="*/ 0 w 242224"/>
                <a:gd name="connsiteY42" fmla="*/ 31284 h 493387"/>
                <a:gd name="connsiteX43" fmla="*/ 4469 w 242224"/>
                <a:gd name="connsiteY43" fmla="*/ 22345 h 493387"/>
                <a:gd name="connsiteX44" fmla="*/ 13407 w 242224"/>
                <a:gd name="connsiteY44" fmla="*/ 25921 h 493387"/>
                <a:gd name="connsiteX45" fmla="*/ 28602 w 242224"/>
                <a:gd name="connsiteY45" fmla="*/ 16982 h 493387"/>
                <a:gd name="connsiteX46" fmla="*/ 45585 w 242224"/>
                <a:gd name="connsiteY46" fmla="*/ 22345 h 493387"/>
                <a:gd name="connsiteX47" fmla="*/ 64355 w 242224"/>
                <a:gd name="connsiteY47" fmla="*/ 16982 h 493387"/>
                <a:gd name="connsiteX48" fmla="*/ 73293 w 242224"/>
                <a:gd name="connsiteY48" fmla="*/ 0 h 493387"/>
                <a:gd name="connsiteX49" fmla="*/ 96532 w 242224"/>
                <a:gd name="connsiteY49" fmla="*/ 12513 h 493387"/>
                <a:gd name="connsiteX50" fmla="*/ 123347 w 242224"/>
                <a:gd name="connsiteY50" fmla="*/ 14301 h 493387"/>
                <a:gd name="connsiteX51" fmla="*/ 125135 w 242224"/>
                <a:gd name="connsiteY51" fmla="*/ 39328 h 493387"/>
                <a:gd name="connsiteX52" fmla="*/ 153737 w 242224"/>
                <a:gd name="connsiteY52" fmla="*/ 62567 h 493387"/>
                <a:gd name="connsiteX53" fmla="*/ 153737 w 242224"/>
                <a:gd name="connsiteY53" fmla="*/ 76868 h 493387"/>
                <a:gd name="connsiteX54" fmla="*/ 129604 w 242224"/>
                <a:gd name="connsiteY54" fmla="*/ 88488 h 493387"/>
                <a:gd name="connsiteX55" fmla="*/ 114409 w 242224"/>
                <a:gd name="connsiteY55" fmla="*/ 130497 h 493387"/>
                <a:gd name="connsiteX56" fmla="*/ 119772 w 242224"/>
                <a:gd name="connsiteY56" fmla="*/ 159100 h 493387"/>
                <a:gd name="connsiteX57" fmla="*/ 138542 w 242224"/>
                <a:gd name="connsiteY57" fmla="*/ 179657 h 493387"/>
                <a:gd name="connsiteX58" fmla="*/ 196640 w 242224"/>
                <a:gd name="connsiteY58" fmla="*/ 236862 h 493387"/>
                <a:gd name="connsiteX59" fmla="*/ 226136 w 242224"/>
                <a:gd name="connsiteY59" fmla="*/ 284234 h 493387"/>
                <a:gd name="connsiteX60" fmla="*/ 231499 w 242224"/>
                <a:gd name="connsiteY60" fmla="*/ 303898 h 493387"/>
                <a:gd name="connsiteX61" fmla="*/ 236862 w 242224"/>
                <a:gd name="connsiteY61" fmla="*/ 334288 h 493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2224" h="493387">
                  <a:moveTo>
                    <a:pt x="236862" y="334288"/>
                  </a:moveTo>
                  <a:lnTo>
                    <a:pt x="242225" y="357527"/>
                  </a:lnTo>
                  <a:lnTo>
                    <a:pt x="240437" y="375404"/>
                  </a:lnTo>
                  <a:lnTo>
                    <a:pt x="241331" y="389705"/>
                  </a:lnTo>
                  <a:lnTo>
                    <a:pt x="218092" y="416519"/>
                  </a:lnTo>
                  <a:lnTo>
                    <a:pt x="185020" y="431714"/>
                  </a:lnTo>
                  <a:lnTo>
                    <a:pt x="174295" y="429926"/>
                  </a:lnTo>
                  <a:lnTo>
                    <a:pt x="171613" y="445121"/>
                  </a:lnTo>
                  <a:lnTo>
                    <a:pt x="167144" y="459423"/>
                  </a:lnTo>
                  <a:lnTo>
                    <a:pt x="146586" y="471936"/>
                  </a:lnTo>
                  <a:lnTo>
                    <a:pt x="146586" y="480874"/>
                  </a:lnTo>
                  <a:lnTo>
                    <a:pt x="126922" y="493388"/>
                  </a:lnTo>
                  <a:lnTo>
                    <a:pt x="120665" y="452272"/>
                  </a:lnTo>
                  <a:lnTo>
                    <a:pt x="121559" y="439759"/>
                  </a:lnTo>
                  <a:lnTo>
                    <a:pt x="105470" y="431714"/>
                  </a:lnTo>
                  <a:lnTo>
                    <a:pt x="116196" y="427245"/>
                  </a:lnTo>
                  <a:lnTo>
                    <a:pt x="127816" y="415625"/>
                  </a:lnTo>
                  <a:lnTo>
                    <a:pt x="151055" y="414732"/>
                  </a:lnTo>
                  <a:lnTo>
                    <a:pt x="143011" y="396855"/>
                  </a:lnTo>
                  <a:lnTo>
                    <a:pt x="145692" y="390599"/>
                  </a:lnTo>
                  <a:lnTo>
                    <a:pt x="157312" y="390599"/>
                  </a:lnTo>
                  <a:lnTo>
                    <a:pt x="165356" y="380766"/>
                  </a:lnTo>
                  <a:lnTo>
                    <a:pt x="193065" y="361996"/>
                  </a:lnTo>
                  <a:lnTo>
                    <a:pt x="190383" y="336076"/>
                  </a:lnTo>
                  <a:lnTo>
                    <a:pt x="185020" y="318199"/>
                  </a:lnTo>
                  <a:lnTo>
                    <a:pt x="183233" y="296748"/>
                  </a:lnTo>
                  <a:lnTo>
                    <a:pt x="186808" y="273508"/>
                  </a:lnTo>
                  <a:lnTo>
                    <a:pt x="173401" y="254738"/>
                  </a:lnTo>
                  <a:lnTo>
                    <a:pt x="173401" y="237756"/>
                  </a:lnTo>
                  <a:lnTo>
                    <a:pt x="152843" y="227030"/>
                  </a:lnTo>
                  <a:lnTo>
                    <a:pt x="143011" y="214516"/>
                  </a:lnTo>
                  <a:lnTo>
                    <a:pt x="91170" y="151949"/>
                  </a:lnTo>
                  <a:lnTo>
                    <a:pt x="65249" y="141223"/>
                  </a:lnTo>
                  <a:lnTo>
                    <a:pt x="65249" y="126922"/>
                  </a:lnTo>
                  <a:lnTo>
                    <a:pt x="81337" y="117984"/>
                  </a:lnTo>
                  <a:lnTo>
                    <a:pt x="86700" y="102789"/>
                  </a:lnTo>
                  <a:lnTo>
                    <a:pt x="74187" y="94745"/>
                  </a:lnTo>
                  <a:lnTo>
                    <a:pt x="71505" y="84019"/>
                  </a:lnTo>
                  <a:lnTo>
                    <a:pt x="52735" y="79550"/>
                  </a:lnTo>
                  <a:lnTo>
                    <a:pt x="41115" y="85806"/>
                  </a:lnTo>
                  <a:lnTo>
                    <a:pt x="25027" y="68824"/>
                  </a:lnTo>
                  <a:lnTo>
                    <a:pt x="17876" y="50948"/>
                  </a:lnTo>
                  <a:lnTo>
                    <a:pt x="0" y="31284"/>
                  </a:lnTo>
                  <a:lnTo>
                    <a:pt x="4469" y="22345"/>
                  </a:lnTo>
                  <a:lnTo>
                    <a:pt x="13407" y="25921"/>
                  </a:lnTo>
                  <a:lnTo>
                    <a:pt x="28602" y="16982"/>
                  </a:lnTo>
                  <a:lnTo>
                    <a:pt x="45585" y="22345"/>
                  </a:lnTo>
                  <a:lnTo>
                    <a:pt x="64355" y="16982"/>
                  </a:lnTo>
                  <a:lnTo>
                    <a:pt x="73293" y="0"/>
                  </a:lnTo>
                  <a:lnTo>
                    <a:pt x="96532" y="12513"/>
                  </a:lnTo>
                  <a:lnTo>
                    <a:pt x="123347" y="14301"/>
                  </a:lnTo>
                  <a:lnTo>
                    <a:pt x="125135" y="39328"/>
                  </a:lnTo>
                  <a:lnTo>
                    <a:pt x="153737" y="62567"/>
                  </a:lnTo>
                  <a:lnTo>
                    <a:pt x="153737" y="76868"/>
                  </a:lnTo>
                  <a:lnTo>
                    <a:pt x="129604" y="88488"/>
                  </a:lnTo>
                  <a:lnTo>
                    <a:pt x="114409" y="130497"/>
                  </a:lnTo>
                  <a:lnTo>
                    <a:pt x="119772" y="159100"/>
                  </a:lnTo>
                  <a:lnTo>
                    <a:pt x="138542" y="179657"/>
                  </a:lnTo>
                  <a:lnTo>
                    <a:pt x="196640" y="236862"/>
                  </a:lnTo>
                  <a:lnTo>
                    <a:pt x="226136" y="284234"/>
                  </a:lnTo>
                  <a:lnTo>
                    <a:pt x="231499" y="303898"/>
                  </a:lnTo>
                  <a:lnTo>
                    <a:pt x="236862" y="334288"/>
                  </a:lnTo>
                  <a:close/>
                </a:path>
              </a:pathLst>
            </a:custGeom>
            <a:grpFill/>
            <a:ln w="12700" cap="flat">
              <a:solidFill>
                <a:schemeClr val="bg1"/>
              </a:solidFill>
              <a:prstDash val="solid"/>
              <a:miter/>
            </a:ln>
          </p:spPr>
          <p:txBody>
            <a:bodyPr rtlCol="0" anchor="ctr"/>
            <a:lstStyle/>
            <a:p>
              <a:endParaRPr lang="en-AU"/>
            </a:p>
          </p:txBody>
        </p:sp>
        <p:sp>
          <p:nvSpPr>
            <p:cNvPr id="26318" name="Freeform: Shape 26317">
              <a:extLst>
                <a:ext uri="{FF2B5EF4-FFF2-40B4-BE49-F238E27FC236}">
                  <a16:creationId xmlns:a16="http://schemas.microsoft.com/office/drawing/2014/main" id="{22290953-5FFB-0C0A-E8DA-C3C44B06B9A5}"/>
                </a:ext>
              </a:extLst>
            </p:cNvPr>
            <p:cNvSpPr/>
            <p:nvPr/>
          </p:nvSpPr>
          <p:spPr>
            <a:xfrm>
              <a:off x="8087910" y="2490536"/>
              <a:ext cx="862534" cy="344120"/>
            </a:xfrm>
            <a:custGeom>
              <a:avLst/>
              <a:gdLst>
                <a:gd name="connsiteX0" fmla="*/ 842871 w 862534"/>
                <a:gd name="connsiteY0" fmla="*/ 156418 h 344120"/>
                <a:gd name="connsiteX1" fmla="*/ 862535 w 862534"/>
                <a:gd name="connsiteY1" fmla="*/ 176976 h 344120"/>
                <a:gd name="connsiteX2" fmla="*/ 828570 w 862534"/>
                <a:gd name="connsiteY2" fmla="*/ 173401 h 344120"/>
                <a:gd name="connsiteX3" fmla="*/ 796392 w 862534"/>
                <a:gd name="connsiteY3" fmla="*/ 182339 h 344120"/>
                <a:gd name="connsiteX4" fmla="*/ 785666 w 862534"/>
                <a:gd name="connsiteY4" fmla="*/ 190383 h 344120"/>
                <a:gd name="connsiteX5" fmla="*/ 789242 w 862534"/>
                <a:gd name="connsiteY5" fmla="*/ 200215 h 344120"/>
                <a:gd name="connsiteX6" fmla="*/ 776728 w 862534"/>
                <a:gd name="connsiteY6" fmla="*/ 215410 h 344120"/>
                <a:gd name="connsiteX7" fmla="*/ 749914 w 862534"/>
                <a:gd name="connsiteY7" fmla="*/ 213623 h 344120"/>
                <a:gd name="connsiteX8" fmla="*/ 736506 w 862534"/>
                <a:gd name="connsiteY8" fmla="*/ 235074 h 344120"/>
                <a:gd name="connsiteX9" fmla="*/ 716842 w 862534"/>
                <a:gd name="connsiteY9" fmla="*/ 235074 h 344120"/>
                <a:gd name="connsiteX10" fmla="*/ 705223 w 862534"/>
                <a:gd name="connsiteY10" fmla="*/ 228817 h 344120"/>
                <a:gd name="connsiteX11" fmla="*/ 692709 w 862534"/>
                <a:gd name="connsiteY11" fmla="*/ 226136 h 344120"/>
                <a:gd name="connsiteX12" fmla="*/ 681984 w 862534"/>
                <a:gd name="connsiteY12" fmla="*/ 232393 h 344120"/>
                <a:gd name="connsiteX13" fmla="*/ 683771 w 862534"/>
                <a:gd name="connsiteY13" fmla="*/ 249375 h 344120"/>
                <a:gd name="connsiteX14" fmla="*/ 702541 w 862534"/>
                <a:gd name="connsiteY14" fmla="*/ 265464 h 344120"/>
                <a:gd name="connsiteX15" fmla="*/ 690922 w 862534"/>
                <a:gd name="connsiteY15" fmla="*/ 286916 h 344120"/>
                <a:gd name="connsiteX16" fmla="*/ 656063 w 862534"/>
                <a:gd name="connsiteY16" fmla="*/ 315518 h 344120"/>
                <a:gd name="connsiteX17" fmla="*/ 588133 w 862534"/>
                <a:gd name="connsiteY17" fmla="*/ 319093 h 344120"/>
                <a:gd name="connsiteX18" fmla="*/ 552380 w 862534"/>
                <a:gd name="connsiteY18" fmla="*/ 344120 h 344120"/>
                <a:gd name="connsiteX19" fmla="*/ 520202 w 862534"/>
                <a:gd name="connsiteY19" fmla="*/ 328031 h 344120"/>
                <a:gd name="connsiteX20" fmla="*/ 478193 w 862534"/>
                <a:gd name="connsiteY20" fmla="*/ 324456 h 344120"/>
                <a:gd name="connsiteX21" fmla="*/ 437971 w 862534"/>
                <a:gd name="connsiteY21" fmla="*/ 310155 h 344120"/>
                <a:gd name="connsiteX22" fmla="*/ 410263 w 862534"/>
                <a:gd name="connsiteY22" fmla="*/ 305686 h 344120"/>
                <a:gd name="connsiteX23" fmla="*/ 397749 w 862534"/>
                <a:gd name="connsiteY23" fmla="*/ 311943 h 344120"/>
                <a:gd name="connsiteX24" fmla="*/ 340545 w 862534"/>
                <a:gd name="connsiteY24" fmla="*/ 304792 h 344120"/>
                <a:gd name="connsiteX25" fmla="*/ 310155 w 862534"/>
                <a:gd name="connsiteY25" fmla="*/ 304792 h 344120"/>
                <a:gd name="connsiteX26" fmla="*/ 292279 w 862534"/>
                <a:gd name="connsiteY26" fmla="*/ 282447 h 344120"/>
                <a:gd name="connsiteX27" fmla="*/ 271721 w 862534"/>
                <a:gd name="connsiteY27" fmla="*/ 268145 h 344120"/>
                <a:gd name="connsiteX28" fmla="*/ 266358 w 862534"/>
                <a:gd name="connsiteY28" fmla="*/ 253844 h 344120"/>
                <a:gd name="connsiteX29" fmla="*/ 253845 w 862534"/>
                <a:gd name="connsiteY29" fmla="*/ 253844 h 344120"/>
                <a:gd name="connsiteX30" fmla="*/ 202003 w 862534"/>
                <a:gd name="connsiteY30" fmla="*/ 226136 h 344120"/>
                <a:gd name="connsiteX31" fmla="*/ 144799 w 862534"/>
                <a:gd name="connsiteY31" fmla="*/ 225242 h 344120"/>
                <a:gd name="connsiteX32" fmla="*/ 121560 w 862534"/>
                <a:gd name="connsiteY32" fmla="*/ 207366 h 344120"/>
                <a:gd name="connsiteX33" fmla="*/ 119772 w 862534"/>
                <a:gd name="connsiteY33" fmla="*/ 189490 h 344120"/>
                <a:gd name="connsiteX34" fmla="*/ 76869 w 862534"/>
                <a:gd name="connsiteY34" fmla="*/ 134967 h 344120"/>
                <a:gd name="connsiteX35" fmla="*/ 36647 w 862534"/>
                <a:gd name="connsiteY35" fmla="*/ 128710 h 344120"/>
                <a:gd name="connsiteX36" fmla="*/ 5363 w 862534"/>
                <a:gd name="connsiteY36" fmla="*/ 103683 h 344120"/>
                <a:gd name="connsiteX37" fmla="*/ 0 w 862534"/>
                <a:gd name="connsiteY37" fmla="*/ 84913 h 344120"/>
                <a:gd name="connsiteX38" fmla="*/ 0 w 862534"/>
                <a:gd name="connsiteY38" fmla="*/ 84913 h 344120"/>
                <a:gd name="connsiteX39" fmla="*/ 4469 w 862534"/>
                <a:gd name="connsiteY39" fmla="*/ 81337 h 344120"/>
                <a:gd name="connsiteX40" fmla="*/ 27709 w 862534"/>
                <a:gd name="connsiteY40" fmla="*/ 81337 h 344120"/>
                <a:gd name="connsiteX41" fmla="*/ 40222 w 862534"/>
                <a:gd name="connsiteY41" fmla="*/ 64355 h 344120"/>
                <a:gd name="connsiteX42" fmla="*/ 57205 w 862534"/>
                <a:gd name="connsiteY42" fmla="*/ 59886 h 344120"/>
                <a:gd name="connsiteX43" fmla="*/ 84913 w 862534"/>
                <a:gd name="connsiteY43" fmla="*/ 41116 h 344120"/>
                <a:gd name="connsiteX44" fmla="*/ 147480 w 862534"/>
                <a:gd name="connsiteY44" fmla="*/ 50948 h 344120"/>
                <a:gd name="connsiteX45" fmla="*/ 161781 w 862534"/>
                <a:gd name="connsiteY45" fmla="*/ 62567 h 344120"/>
                <a:gd name="connsiteX46" fmla="*/ 235075 w 862534"/>
                <a:gd name="connsiteY46" fmla="*/ 73293 h 344120"/>
                <a:gd name="connsiteX47" fmla="*/ 238650 w 862534"/>
                <a:gd name="connsiteY47" fmla="*/ 60780 h 344120"/>
                <a:gd name="connsiteX48" fmla="*/ 238650 w 862534"/>
                <a:gd name="connsiteY48" fmla="*/ 45585 h 344120"/>
                <a:gd name="connsiteX49" fmla="*/ 226136 w 862534"/>
                <a:gd name="connsiteY49" fmla="*/ 29496 h 344120"/>
                <a:gd name="connsiteX50" fmla="*/ 236862 w 862534"/>
                <a:gd name="connsiteY50" fmla="*/ 0 h 344120"/>
                <a:gd name="connsiteX51" fmla="*/ 328031 w 862534"/>
                <a:gd name="connsiteY51" fmla="*/ 21452 h 344120"/>
                <a:gd name="connsiteX52" fmla="*/ 330713 w 862534"/>
                <a:gd name="connsiteY52" fmla="*/ 30390 h 344120"/>
                <a:gd name="connsiteX53" fmla="*/ 365572 w 862534"/>
                <a:gd name="connsiteY53" fmla="*/ 51841 h 344120"/>
                <a:gd name="connsiteX54" fmla="*/ 395068 w 862534"/>
                <a:gd name="connsiteY54" fmla="*/ 54523 h 344120"/>
                <a:gd name="connsiteX55" fmla="*/ 413838 w 862534"/>
                <a:gd name="connsiteY55" fmla="*/ 52735 h 344120"/>
                <a:gd name="connsiteX56" fmla="*/ 445122 w 862534"/>
                <a:gd name="connsiteY56" fmla="*/ 52735 h 344120"/>
                <a:gd name="connsiteX57" fmla="*/ 498751 w 862534"/>
                <a:gd name="connsiteY57" fmla="*/ 67930 h 344120"/>
                <a:gd name="connsiteX58" fmla="*/ 512158 w 862534"/>
                <a:gd name="connsiteY58" fmla="*/ 78656 h 344120"/>
                <a:gd name="connsiteX59" fmla="*/ 576513 w 862534"/>
                <a:gd name="connsiteY59" fmla="*/ 94745 h 344120"/>
                <a:gd name="connsiteX60" fmla="*/ 597071 w 862534"/>
                <a:gd name="connsiteY60" fmla="*/ 84019 h 344120"/>
                <a:gd name="connsiteX61" fmla="*/ 632824 w 862534"/>
                <a:gd name="connsiteY61" fmla="*/ 81337 h 344120"/>
                <a:gd name="connsiteX62" fmla="*/ 643549 w 862534"/>
                <a:gd name="connsiteY62" fmla="*/ 69718 h 344120"/>
                <a:gd name="connsiteX63" fmla="*/ 672151 w 862534"/>
                <a:gd name="connsiteY63" fmla="*/ 59886 h 344120"/>
                <a:gd name="connsiteX64" fmla="*/ 701647 w 862534"/>
                <a:gd name="connsiteY64" fmla="*/ 69718 h 344120"/>
                <a:gd name="connsiteX65" fmla="*/ 722206 w 862534"/>
                <a:gd name="connsiteY65" fmla="*/ 70612 h 344120"/>
                <a:gd name="connsiteX66" fmla="*/ 726675 w 862534"/>
                <a:gd name="connsiteY66" fmla="*/ 71505 h 344120"/>
                <a:gd name="connsiteX67" fmla="*/ 726675 w 862534"/>
                <a:gd name="connsiteY67" fmla="*/ 72399 h 344120"/>
                <a:gd name="connsiteX68" fmla="*/ 727568 w 862534"/>
                <a:gd name="connsiteY68" fmla="*/ 122453 h 344120"/>
                <a:gd name="connsiteX69" fmla="*/ 734719 w 862534"/>
                <a:gd name="connsiteY69" fmla="*/ 135860 h 344120"/>
                <a:gd name="connsiteX70" fmla="*/ 747232 w 862534"/>
                <a:gd name="connsiteY70" fmla="*/ 136754 h 344120"/>
                <a:gd name="connsiteX71" fmla="*/ 759745 w 862534"/>
                <a:gd name="connsiteY71" fmla="*/ 130497 h 344120"/>
                <a:gd name="connsiteX72" fmla="*/ 783879 w 862534"/>
                <a:gd name="connsiteY72" fmla="*/ 145692 h 344120"/>
                <a:gd name="connsiteX73" fmla="*/ 797286 w 862534"/>
                <a:gd name="connsiteY73" fmla="*/ 131391 h 344120"/>
                <a:gd name="connsiteX74" fmla="*/ 842871 w 862534"/>
                <a:gd name="connsiteY74" fmla="*/ 156418 h 344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862534" h="344120">
                  <a:moveTo>
                    <a:pt x="842871" y="156418"/>
                  </a:moveTo>
                  <a:lnTo>
                    <a:pt x="862535" y="176976"/>
                  </a:lnTo>
                  <a:lnTo>
                    <a:pt x="828570" y="173401"/>
                  </a:lnTo>
                  <a:lnTo>
                    <a:pt x="796392" y="182339"/>
                  </a:lnTo>
                  <a:lnTo>
                    <a:pt x="785666" y="190383"/>
                  </a:lnTo>
                  <a:lnTo>
                    <a:pt x="789242" y="200215"/>
                  </a:lnTo>
                  <a:lnTo>
                    <a:pt x="776728" y="215410"/>
                  </a:lnTo>
                  <a:lnTo>
                    <a:pt x="749914" y="213623"/>
                  </a:lnTo>
                  <a:lnTo>
                    <a:pt x="736506" y="235074"/>
                  </a:lnTo>
                  <a:lnTo>
                    <a:pt x="716842" y="235074"/>
                  </a:lnTo>
                  <a:lnTo>
                    <a:pt x="705223" y="228817"/>
                  </a:lnTo>
                  <a:lnTo>
                    <a:pt x="692709" y="226136"/>
                  </a:lnTo>
                  <a:lnTo>
                    <a:pt x="681984" y="232393"/>
                  </a:lnTo>
                  <a:lnTo>
                    <a:pt x="683771" y="249375"/>
                  </a:lnTo>
                  <a:lnTo>
                    <a:pt x="702541" y="265464"/>
                  </a:lnTo>
                  <a:lnTo>
                    <a:pt x="690922" y="286916"/>
                  </a:lnTo>
                  <a:lnTo>
                    <a:pt x="656063" y="315518"/>
                  </a:lnTo>
                  <a:lnTo>
                    <a:pt x="588133" y="319093"/>
                  </a:lnTo>
                  <a:lnTo>
                    <a:pt x="552380" y="344120"/>
                  </a:lnTo>
                  <a:lnTo>
                    <a:pt x="520202" y="328031"/>
                  </a:lnTo>
                  <a:lnTo>
                    <a:pt x="478193" y="324456"/>
                  </a:lnTo>
                  <a:lnTo>
                    <a:pt x="437971" y="310155"/>
                  </a:lnTo>
                  <a:lnTo>
                    <a:pt x="410263" y="305686"/>
                  </a:lnTo>
                  <a:lnTo>
                    <a:pt x="397749" y="311943"/>
                  </a:lnTo>
                  <a:lnTo>
                    <a:pt x="340545" y="304792"/>
                  </a:lnTo>
                  <a:lnTo>
                    <a:pt x="310155" y="304792"/>
                  </a:lnTo>
                  <a:lnTo>
                    <a:pt x="292279" y="282447"/>
                  </a:lnTo>
                  <a:lnTo>
                    <a:pt x="271721" y="268145"/>
                  </a:lnTo>
                  <a:lnTo>
                    <a:pt x="266358" y="253844"/>
                  </a:lnTo>
                  <a:lnTo>
                    <a:pt x="253845" y="253844"/>
                  </a:lnTo>
                  <a:lnTo>
                    <a:pt x="202003" y="226136"/>
                  </a:lnTo>
                  <a:lnTo>
                    <a:pt x="144799" y="225242"/>
                  </a:lnTo>
                  <a:lnTo>
                    <a:pt x="121560" y="207366"/>
                  </a:lnTo>
                  <a:lnTo>
                    <a:pt x="119772" y="189490"/>
                  </a:lnTo>
                  <a:lnTo>
                    <a:pt x="76869" y="134967"/>
                  </a:lnTo>
                  <a:lnTo>
                    <a:pt x="36647" y="128710"/>
                  </a:lnTo>
                  <a:lnTo>
                    <a:pt x="5363" y="103683"/>
                  </a:lnTo>
                  <a:lnTo>
                    <a:pt x="0" y="84913"/>
                  </a:lnTo>
                  <a:lnTo>
                    <a:pt x="0" y="84913"/>
                  </a:lnTo>
                  <a:lnTo>
                    <a:pt x="4469" y="81337"/>
                  </a:lnTo>
                  <a:lnTo>
                    <a:pt x="27709" y="81337"/>
                  </a:lnTo>
                  <a:lnTo>
                    <a:pt x="40222" y="64355"/>
                  </a:lnTo>
                  <a:lnTo>
                    <a:pt x="57205" y="59886"/>
                  </a:lnTo>
                  <a:lnTo>
                    <a:pt x="84913" y="41116"/>
                  </a:lnTo>
                  <a:lnTo>
                    <a:pt x="147480" y="50948"/>
                  </a:lnTo>
                  <a:lnTo>
                    <a:pt x="161781" y="62567"/>
                  </a:lnTo>
                  <a:lnTo>
                    <a:pt x="235075" y="73293"/>
                  </a:lnTo>
                  <a:lnTo>
                    <a:pt x="238650" y="60780"/>
                  </a:lnTo>
                  <a:lnTo>
                    <a:pt x="238650" y="45585"/>
                  </a:lnTo>
                  <a:lnTo>
                    <a:pt x="226136" y="29496"/>
                  </a:lnTo>
                  <a:lnTo>
                    <a:pt x="236862" y="0"/>
                  </a:lnTo>
                  <a:lnTo>
                    <a:pt x="328031" y="21452"/>
                  </a:lnTo>
                  <a:lnTo>
                    <a:pt x="330713" y="30390"/>
                  </a:lnTo>
                  <a:lnTo>
                    <a:pt x="365572" y="51841"/>
                  </a:lnTo>
                  <a:lnTo>
                    <a:pt x="395068" y="54523"/>
                  </a:lnTo>
                  <a:lnTo>
                    <a:pt x="413838" y="52735"/>
                  </a:lnTo>
                  <a:lnTo>
                    <a:pt x="445122" y="52735"/>
                  </a:lnTo>
                  <a:lnTo>
                    <a:pt x="498751" y="67930"/>
                  </a:lnTo>
                  <a:lnTo>
                    <a:pt x="512158" y="78656"/>
                  </a:lnTo>
                  <a:lnTo>
                    <a:pt x="576513" y="94745"/>
                  </a:lnTo>
                  <a:lnTo>
                    <a:pt x="597071" y="84019"/>
                  </a:lnTo>
                  <a:lnTo>
                    <a:pt x="632824" y="81337"/>
                  </a:lnTo>
                  <a:lnTo>
                    <a:pt x="643549" y="69718"/>
                  </a:lnTo>
                  <a:lnTo>
                    <a:pt x="672151" y="59886"/>
                  </a:lnTo>
                  <a:lnTo>
                    <a:pt x="701647" y="69718"/>
                  </a:lnTo>
                  <a:lnTo>
                    <a:pt x="722206" y="70612"/>
                  </a:lnTo>
                  <a:lnTo>
                    <a:pt x="726675" y="71505"/>
                  </a:lnTo>
                  <a:lnTo>
                    <a:pt x="726675" y="72399"/>
                  </a:lnTo>
                  <a:lnTo>
                    <a:pt x="727568" y="122453"/>
                  </a:lnTo>
                  <a:lnTo>
                    <a:pt x="734719" y="135860"/>
                  </a:lnTo>
                  <a:lnTo>
                    <a:pt x="747232" y="136754"/>
                  </a:lnTo>
                  <a:lnTo>
                    <a:pt x="759745" y="130497"/>
                  </a:lnTo>
                  <a:lnTo>
                    <a:pt x="783879" y="145692"/>
                  </a:lnTo>
                  <a:lnTo>
                    <a:pt x="797286" y="131391"/>
                  </a:lnTo>
                  <a:lnTo>
                    <a:pt x="842871" y="156418"/>
                  </a:lnTo>
                  <a:close/>
                </a:path>
              </a:pathLst>
            </a:custGeom>
            <a:grpFill/>
            <a:ln w="12700" cap="flat">
              <a:solidFill>
                <a:schemeClr val="bg1"/>
              </a:solidFill>
              <a:prstDash val="solid"/>
              <a:miter/>
            </a:ln>
          </p:spPr>
          <p:txBody>
            <a:bodyPr rtlCol="0" anchor="ctr"/>
            <a:lstStyle/>
            <a:p>
              <a:endParaRPr lang="en-AU"/>
            </a:p>
          </p:txBody>
        </p:sp>
        <p:sp>
          <p:nvSpPr>
            <p:cNvPr id="26319" name="Freeform: Shape 26318">
              <a:extLst>
                <a:ext uri="{FF2B5EF4-FFF2-40B4-BE49-F238E27FC236}">
                  <a16:creationId xmlns:a16="http://schemas.microsoft.com/office/drawing/2014/main" id="{C79ADF28-932C-ADA7-3838-C54FFC9E7DD4}"/>
                </a:ext>
              </a:extLst>
            </p:cNvPr>
            <p:cNvSpPr/>
            <p:nvPr/>
          </p:nvSpPr>
          <p:spPr>
            <a:xfrm>
              <a:off x="8780619" y="3731156"/>
              <a:ext cx="156418" cy="147480"/>
            </a:xfrm>
            <a:custGeom>
              <a:avLst/>
              <a:gdLst>
                <a:gd name="connsiteX0" fmla="*/ 153737 w 156418"/>
                <a:gd name="connsiteY0" fmla="*/ 44691 h 147480"/>
                <a:gd name="connsiteX1" fmla="*/ 156418 w 156418"/>
                <a:gd name="connsiteY1" fmla="*/ 70612 h 147480"/>
                <a:gd name="connsiteX2" fmla="*/ 128710 w 156418"/>
                <a:gd name="connsiteY2" fmla="*/ 89382 h 147480"/>
                <a:gd name="connsiteX3" fmla="*/ 120665 w 156418"/>
                <a:gd name="connsiteY3" fmla="*/ 99214 h 147480"/>
                <a:gd name="connsiteX4" fmla="*/ 109046 w 156418"/>
                <a:gd name="connsiteY4" fmla="*/ 99214 h 147480"/>
                <a:gd name="connsiteX5" fmla="*/ 106365 w 156418"/>
                <a:gd name="connsiteY5" fmla="*/ 105471 h 147480"/>
                <a:gd name="connsiteX6" fmla="*/ 114409 w 156418"/>
                <a:gd name="connsiteY6" fmla="*/ 123347 h 147480"/>
                <a:gd name="connsiteX7" fmla="*/ 91170 w 156418"/>
                <a:gd name="connsiteY7" fmla="*/ 124241 h 147480"/>
                <a:gd name="connsiteX8" fmla="*/ 79550 w 156418"/>
                <a:gd name="connsiteY8" fmla="*/ 135860 h 147480"/>
                <a:gd name="connsiteX9" fmla="*/ 68824 w 156418"/>
                <a:gd name="connsiteY9" fmla="*/ 140330 h 147480"/>
                <a:gd name="connsiteX10" fmla="*/ 57205 w 156418"/>
                <a:gd name="connsiteY10" fmla="*/ 147480 h 147480"/>
                <a:gd name="connsiteX11" fmla="*/ 47373 w 156418"/>
                <a:gd name="connsiteY11" fmla="*/ 128710 h 147480"/>
                <a:gd name="connsiteX12" fmla="*/ 33071 w 156418"/>
                <a:gd name="connsiteY12" fmla="*/ 124241 h 147480"/>
                <a:gd name="connsiteX13" fmla="*/ 32178 w 156418"/>
                <a:gd name="connsiteY13" fmla="*/ 109940 h 147480"/>
                <a:gd name="connsiteX14" fmla="*/ 12514 w 156418"/>
                <a:gd name="connsiteY14" fmla="*/ 85807 h 147480"/>
                <a:gd name="connsiteX15" fmla="*/ 13407 w 156418"/>
                <a:gd name="connsiteY15" fmla="*/ 65249 h 147480"/>
                <a:gd name="connsiteX16" fmla="*/ 0 w 156418"/>
                <a:gd name="connsiteY16" fmla="*/ 37540 h 147480"/>
                <a:gd name="connsiteX17" fmla="*/ 17876 w 156418"/>
                <a:gd name="connsiteY17" fmla="*/ 7151 h 147480"/>
                <a:gd name="connsiteX18" fmla="*/ 65249 w 156418"/>
                <a:gd name="connsiteY18" fmla="*/ 3575 h 147480"/>
                <a:gd name="connsiteX19" fmla="*/ 83126 w 156418"/>
                <a:gd name="connsiteY19" fmla="*/ 8044 h 147480"/>
                <a:gd name="connsiteX20" fmla="*/ 94745 w 156418"/>
                <a:gd name="connsiteY20" fmla="*/ 19664 h 147480"/>
                <a:gd name="connsiteX21" fmla="*/ 111727 w 156418"/>
                <a:gd name="connsiteY21" fmla="*/ 19664 h 147480"/>
                <a:gd name="connsiteX22" fmla="*/ 109940 w 156418"/>
                <a:gd name="connsiteY22" fmla="*/ 8044 h 147480"/>
                <a:gd name="connsiteX23" fmla="*/ 120665 w 156418"/>
                <a:gd name="connsiteY23" fmla="*/ 0 h 147480"/>
                <a:gd name="connsiteX24" fmla="*/ 128710 w 156418"/>
                <a:gd name="connsiteY24" fmla="*/ 6257 h 147480"/>
                <a:gd name="connsiteX25" fmla="*/ 146586 w 156418"/>
                <a:gd name="connsiteY25" fmla="*/ 5363 h 147480"/>
                <a:gd name="connsiteX26" fmla="*/ 148374 w 156418"/>
                <a:gd name="connsiteY26" fmla="*/ 26815 h 147480"/>
                <a:gd name="connsiteX27" fmla="*/ 153737 w 156418"/>
                <a:gd name="connsiteY27" fmla="*/ 44691 h 147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6418" h="147480">
                  <a:moveTo>
                    <a:pt x="153737" y="44691"/>
                  </a:moveTo>
                  <a:lnTo>
                    <a:pt x="156418" y="70612"/>
                  </a:lnTo>
                  <a:lnTo>
                    <a:pt x="128710" y="89382"/>
                  </a:lnTo>
                  <a:lnTo>
                    <a:pt x="120665" y="99214"/>
                  </a:lnTo>
                  <a:lnTo>
                    <a:pt x="109046" y="99214"/>
                  </a:lnTo>
                  <a:lnTo>
                    <a:pt x="106365" y="105471"/>
                  </a:lnTo>
                  <a:lnTo>
                    <a:pt x="114409" y="123347"/>
                  </a:lnTo>
                  <a:lnTo>
                    <a:pt x="91170" y="124241"/>
                  </a:lnTo>
                  <a:lnTo>
                    <a:pt x="79550" y="135860"/>
                  </a:lnTo>
                  <a:lnTo>
                    <a:pt x="68824" y="140330"/>
                  </a:lnTo>
                  <a:lnTo>
                    <a:pt x="57205" y="147480"/>
                  </a:lnTo>
                  <a:lnTo>
                    <a:pt x="47373" y="128710"/>
                  </a:lnTo>
                  <a:lnTo>
                    <a:pt x="33071" y="124241"/>
                  </a:lnTo>
                  <a:lnTo>
                    <a:pt x="32178" y="109940"/>
                  </a:lnTo>
                  <a:lnTo>
                    <a:pt x="12514" y="85807"/>
                  </a:lnTo>
                  <a:lnTo>
                    <a:pt x="13407" y="65249"/>
                  </a:lnTo>
                  <a:lnTo>
                    <a:pt x="0" y="37540"/>
                  </a:lnTo>
                  <a:lnTo>
                    <a:pt x="17876" y="7151"/>
                  </a:lnTo>
                  <a:lnTo>
                    <a:pt x="65249" y="3575"/>
                  </a:lnTo>
                  <a:lnTo>
                    <a:pt x="83126" y="8044"/>
                  </a:lnTo>
                  <a:lnTo>
                    <a:pt x="94745" y="19664"/>
                  </a:lnTo>
                  <a:lnTo>
                    <a:pt x="111727" y="19664"/>
                  </a:lnTo>
                  <a:lnTo>
                    <a:pt x="109940" y="8044"/>
                  </a:lnTo>
                  <a:lnTo>
                    <a:pt x="120665" y="0"/>
                  </a:lnTo>
                  <a:lnTo>
                    <a:pt x="128710" y="6257"/>
                  </a:lnTo>
                  <a:lnTo>
                    <a:pt x="146586" y="5363"/>
                  </a:lnTo>
                  <a:lnTo>
                    <a:pt x="148374" y="26815"/>
                  </a:lnTo>
                  <a:lnTo>
                    <a:pt x="153737" y="44691"/>
                  </a:lnTo>
                  <a:close/>
                </a:path>
              </a:pathLst>
            </a:custGeom>
            <a:grpFill/>
            <a:ln w="12700" cap="flat">
              <a:solidFill>
                <a:schemeClr val="bg1"/>
              </a:solidFill>
              <a:prstDash val="solid"/>
              <a:miter/>
            </a:ln>
          </p:spPr>
          <p:txBody>
            <a:bodyPr rtlCol="0" anchor="ctr"/>
            <a:lstStyle/>
            <a:p>
              <a:endParaRPr lang="en-AU"/>
            </a:p>
          </p:txBody>
        </p:sp>
        <p:sp>
          <p:nvSpPr>
            <p:cNvPr id="26320" name="Freeform: Shape 26319">
              <a:extLst>
                <a:ext uri="{FF2B5EF4-FFF2-40B4-BE49-F238E27FC236}">
                  <a16:creationId xmlns:a16="http://schemas.microsoft.com/office/drawing/2014/main" id="{4488E6A9-4C50-5203-4686-D54704032055}"/>
                </a:ext>
              </a:extLst>
            </p:cNvPr>
            <p:cNvSpPr/>
            <p:nvPr/>
          </p:nvSpPr>
          <p:spPr>
            <a:xfrm>
              <a:off x="8690343" y="3471055"/>
              <a:ext cx="240437" cy="279765"/>
            </a:xfrm>
            <a:custGeom>
              <a:avLst/>
              <a:gdLst>
                <a:gd name="connsiteX0" fmla="*/ 227030 w 240437"/>
                <a:gd name="connsiteY0" fmla="*/ 223455 h 279765"/>
                <a:gd name="connsiteX1" fmla="*/ 240437 w 240437"/>
                <a:gd name="connsiteY1" fmla="*/ 242225 h 279765"/>
                <a:gd name="connsiteX2" fmla="*/ 236862 w 240437"/>
                <a:gd name="connsiteY2" fmla="*/ 265464 h 279765"/>
                <a:gd name="connsiteX3" fmla="*/ 218985 w 240437"/>
                <a:gd name="connsiteY3" fmla="*/ 266358 h 279765"/>
                <a:gd name="connsiteX4" fmla="*/ 210941 w 240437"/>
                <a:gd name="connsiteY4" fmla="*/ 260101 h 279765"/>
                <a:gd name="connsiteX5" fmla="*/ 200215 w 240437"/>
                <a:gd name="connsiteY5" fmla="*/ 268145 h 279765"/>
                <a:gd name="connsiteX6" fmla="*/ 202003 w 240437"/>
                <a:gd name="connsiteY6" fmla="*/ 279765 h 279765"/>
                <a:gd name="connsiteX7" fmla="*/ 185020 w 240437"/>
                <a:gd name="connsiteY7" fmla="*/ 279765 h 279765"/>
                <a:gd name="connsiteX8" fmla="*/ 173401 w 240437"/>
                <a:gd name="connsiteY8" fmla="*/ 268145 h 279765"/>
                <a:gd name="connsiteX9" fmla="*/ 178764 w 240437"/>
                <a:gd name="connsiteY9" fmla="*/ 232393 h 279765"/>
                <a:gd name="connsiteX10" fmla="*/ 169825 w 240437"/>
                <a:gd name="connsiteY10" fmla="*/ 220773 h 279765"/>
                <a:gd name="connsiteX11" fmla="*/ 160887 w 240437"/>
                <a:gd name="connsiteY11" fmla="*/ 204684 h 279765"/>
                <a:gd name="connsiteX12" fmla="*/ 151949 w 240437"/>
                <a:gd name="connsiteY12" fmla="*/ 181445 h 279765"/>
                <a:gd name="connsiteX13" fmla="*/ 147480 w 240437"/>
                <a:gd name="connsiteY13" fmla="*/ 170719 h 279765"/>
                <a:gd name="connsiteX14" fmla="*/ 124241 w 240437"/>
                <a:gd name="connsiteY14" fmla="*/ 141223 h 279765"/>
                <a:gd name="connsiteX15" fmla="*/ 94745 w 240437"/>
                <a:gd name="connsiteY15" fmla="*/ 131391 h 279765"/>
                <a:gd name="connsiteX16" fmla="*/ 83125 w 240437"/>
                <a:gd name="connsiteY16" fmla="*/ 153737 h 279765"/>
                <a:gd name="connsiteX17" fmla="*/ 64355 w 240437"/>
                <a:gd name="connsiteY17" fmla="*/ 143011 h 279765"/>
                <a:gd name="connsiteX18" fmla="*/ 42010 w 240437"/>
                <a:gd name="connsiteY18" fmla="*/ 160887 h 279765"/>
                <a:gd name="connsiteX19" fmla="*/ 37540 w 240437"/>
                <a:gd name="connsiteY19" fmla="*/ 141223 h 279765"/>
                <a:gd name="connsiteX20" fmla="*/ 42010 w 240437"/>
                <a:gd name="connsiteY20" fmla="*/ 129604 h 279765"/>
                <a:gd name="connsiteX21" fmla="*/ 37540 w 240437"/>
                <a:gd name="connsiteY21" fmla="*/ 95639 h 279765"/>
                <a:gd name="connsiteX22" fmla="*/ 26815 w 240437"/>
                <a:gd name="connsiteY22" fmla="*/ 92063 h 279765"/>
                <a:gd name="connsiteX23" fmla="*/ 8938 w 240437"/>
                <a:gd name="connsiteY23" fmla="*/ 95639 h 279765"/>
                <a:gd name="connsiteX24" fmla="*/ 10726 w 240437"/>
                <a:gd name="connsiteY24" fmla="*/ 75081 h 279765"/>
                <a:gd name="connsiteX25" fmla="*/ 0 w 240437"/>
                <a:gd name="connsiteY25" fmla="*/ 60780 h 279765"/>
                <a:gd name="connsiteX26" fmla="*/ 10726 w 240437"/>
                <a:gd name="connsiteY26" fmla="*/ 53629 h 279765"/>
                <a:gd name="connsiteX27" fmla="*/ 16983 w 240437"/>
                <a:gd name="connsiteY27" fmla="*/ 42009 h 279765"/>
                <a:gd name="connsiteX28" fmla="*/ 32177 w 240437"/>
                <a:gd name="connsiteY28" fmla="*/ 33965 h 279765"/>
                <a:gd name="connsiteX29" fmla="*/ 42903 w 240437"/>
                <a:gd name="connsiteY29" fmla="*/ 25921 h 279765"/>
                <a:gd name="connsiteX30" fmla="*/ 39328 w 240437"/>
                <a:gd name="connsiteY30" fmla="*/ 2681 h 279765"/>
                <a:gd name="connsiteX31" fmla="*/ 53629 w 240437"/>
                <a:gd name="connsiteY31" fmla="*/ 0 h 279765"/>
                <a:gd name="connsiteX32" fmla="*/ 71505 w 240437"/>
                <a:gd name="connsiteY32" fmla="*/ 19664 h 279765"/>
                <a:gd name="connsiteX33" fmla="*/ 78656 w 240437"/>
                <a:gd name="connsiteY33" fmla="*/ 37540 h 279765"/>
                <a:gd name="connsiteX34" fmla="*/ 94745 w 240437"/>
                <a:gd name="connsiteY34" fmla="*/ 54523 h 279765"/>
                <a:gd name="connsiteX35" fmla="*/ 106365 w 240437"/>
                <a:gd name="connsiteY35" fmla="*/ 48266 h 279765"/>
                <a:gd name="connsiteX36" fmla="*/ 125135 w 240437"/>
                <a:gd name="connsiteY36" fmla="*/ 52735 h 279765"/>
                <a:gd name="connsiteX37" fmla="*/ 127816 w 240437"/>
                <a:gd name="connsiteY37" fmla="*/ 63461 h 279765"/>
                <a:gd name="connsiteX38" fmla="*/ 140330 w 240437"/>
                <a:gd name="connsiteY38" fmla="*/ 71505 h 279765"/>
                <a:gd name="connsiteX39" fmla="*/ 134966 w 240437"/>
                <a:gd name="connsiteY39" fmla="*/ 86700 h 279765"/>
                <a:gd name="connsiteX40" fmla="*/ 117984 w 240437"/>
                <a:gd name="connsiteY40" fmla="*/ 95639 h 279765"/>
                <a:gd name="connsiteX41" fmla="*/ 117984 w 240437"/>
                <a:gd name="connsiteY41" fmla="*/ 109940 h 279765"/>
                <a:gd name="connsiteX42" fmla="*/ 144799 w 240437"/>
                <a:gd name="connsiteY42" fmla="*/ 120665 h 279765"/>
                <a:gd name="connsiteX43" fmla="*/ 196640 w 240437"/>
                <a:gd name="connsiteY43" fmla="*/ 183233 h 279765"/>
                <a:gd name="connsiteX44" fmla="*/ 206472 w 240437"/>
                <a:gd name="connsiteY44" fmla="*/ 195746 h 279765"/>
                <a:gd name="connsiteX45" fmla="*/ 227030 w 240437"/>
                <a:gd name="connsiteY45" fmla="*/ 206472 h 279765"/>
                <a:gd name="connsiteX46" fmla="*/ 227030 w 240437"/>
                <a:gd name="connsiteY46" fmla="*/ 223455 h 27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40437" h="279765">
                  <a:moveTo>
                    <a:pt x="227030" y="223455"/>
                  </a:moveTo>
                  <a:lnTo>
                    <a:pt x="240437" y="242225"/>
                  </a:lnTo>
                  <a:lnTo>
                    <a:pt x="236862" y="265464"/>
                  </a:lnTo>
                  <a:lnTo>
                    <a:pt x="218985" y="266358"/>
                  </a:lnTo>
                  <a:lnTo>
                    <a:pt x="210941" y="260101"/>
                  </a:lnTo>
                  <a:lnTo>
                    <a:pt x="200215" y="268145"/>
                  </a:lnTo>
                  <a:lnTo>
                    <a:pt x="202003" y="279765"/>
                  </a:lnTo>
                  <a:lnTo>
                    <a:pt x="185020" y="279765"/>
                  </a:lnTo>
                  <a:lnTo>
                    <a:pt x="173401" y="268145"/>
                  </a:lnTo>
                  <a:lnTo>
                    <a:pt x="178764" y="232393"/>
                  </a:lnTo>
                  <a:lnTo>
                    <a:pt x="169825" y="220773"/>
                  </a:lnTo>
                  <a:lnTo>
                    <a:pt x="160887" y="204684"/>
                  </a:lnTo>
                  <a:lnTo>
                    <a:pt x="151949" y="181445"/>
                  </a:lnTo>
                  <a:lnTo>
                    <a:pt x="147480" y="170719"/>
                  </a:lnTo>
                  <a:lnTo>
                    <a:pt x="124241" y="141223"/>
                  </a:lnTo>
                  <a:lnTo>
                    <a:pt x="94745" y="131391"/>
                  </a:lnTo>
                  <a:lnTo>
                    <a:pt x="83125" y="153737"/>
                  </a:lnTo>
                  <a:lnTo>
                    <a:pt x="64355" y="143011"/>
                  </a:lnTo>
                  <a:lnTo>
                    <a:pt x="42010" y="160887"/>
                  </a:lnTo>
                  <a:lnTo>
                    <a:pt x="37540" y="141223"/>
                  </a:lnTo>
                  <a:lnTo>
                    <a:pt x="42010" y="129604"/>
                  </a:lnTo>
                  <a:lnTo>
                    <a:pt x="37540" y="95639"/>
                  </a:lnTo>
                  <a:lnTo>
                    <a:pt x="26815" y="92063"/>
                  </a:lnTo>
                  <a:lnTo>
                    <a:pt x="8938" y="95639"/>
                  </a:lnTo>
                  <a:lnTo>
                    <a:pt x="10726" y="75081"/>
                  </a:lnTo>
                  <a:lnTo>
                    <a:pt x="0" y="60780"/>
                  </a:lnTo>
                  <a:lnTo>
                    <a:pt x="10726" y="53629"/>
                  </a:lnTo>
                  <a:lnTo>
                    <a:pt x="16983" y="42009"/>
                  </a:lnTo>
                  <a:lnTo>
                    <a:pt x="32177" y="33965"/>
                  </a:lnTo>
                  <a:lnTo>
                    <a:pt x="42903" y="25921"/>
                  </a:lnTo>
                  <a:lnTo>
                    <a:pt x="39328" y="2681"/>
                  </a:lnTo>
                  <a:lnTo>
                    <a:pt x="53629" y="0"/>
                  </a:lnTo>
                  <a:lnTo>
                    <a:pt x="71505" y="19664"/>
                  </a:lnTo>
                  <a:lnTo>
                    <a:pt x="78656" y="37540"/>
                  </a:lnTo>
                  <a:lnTo>
                    <a:pt x="94745" y="54523"/>
                  </a:lnTo>
                  <a:lnTo>
                    <a:pt x="106365" y="48266"/>
                  </a:lnTo>
                  <a:lnTo>
                    <a:pt x="125135" y="52735"/>
                  </a:lnTo>
                  <a:lnTo>
                    <a:pt x="127816" y="63461"/>
                  </a:lnTo>
                  <a:lnTo>
                    <a:pt x="140330" y="71505"/>
                  </a:lnTo>
                  <a:lnTo>
                    <a:pt x="134966" y="86700"/>
                  </a:lnTo>
                  <a:lnTo>
                    <a:pt x="117984" y="95639"/>
                  </a:lnTo>
                  <a:lnTo>
                    <a:pt x="117984" y="109940"/>
                  </a:lnTo>
                  <a:lnTo>
                    <a:pt x="144799" y="120665"/>
                  </a:lnTo>
                  <a:lnTo>
                    <a:pt x="196640" y="183233"/>
                  </a:lnTo>
                  <a:lnTo>
                    <a:pt x="206472" y="195746"/>
                  </a:lnTo>
                  <a:lnTo>
                    <a:pt x="227030" y="206472"/>
                  </a:lnTo>
                  <a:lnTo>
                    <a:pt x="227030" y="223455"/>
                  </a:lnTo>
                  <a:close/>
                </a:path>
              </a:pathLst>
            </a:custGeom>
            <a:grpFill/>
            <a:ln w="12700" cap="flat">
              <a:solidFill>
                <a:schemeClr val="bg1"/>
              </a:solidFill>
              <a:prstDash val="solid"/>
              <a:miter/>
            </a:ln>
          </p:spPr>
          <p:txBody>
            <a:bodyPr rtlCol="0" anchor="ctr"/>
            <a:lstStyle/>
            <a:p>
              <a:endParaRPr lang="en-AU"/>
            </a:p>
          </p:txBody>
        </p:sp>
        <p:sp>
          <p:nvSpPr>
            <p:cNvPr id="26321" name="Freeform: Shape 26320">
              <a:extLst>
                <a:ext uri="{FF2B5EF4-FFF2-40B4-BE49-F238E27FC236}">
                  <a16:creationId xmlns:a16="http://schemas.microsoft.com/office/drawing/2014/main" id="{2D048D55-F51D-3230-5B7F-DF6A2042AD57}"/>
                </a:ext>
              </a:extLst>
            </p:cNvPr>
            <p:cNvSpPr/>
            <p:nvPr/>
          </p:nvSpPr>
          <p:spPr>
            <a:xfrm>
              <a:off x="8616156" y="3531834"/>
              <a:ext cx="252950" cy="496069"/>
            </a:xfrm>
            <a:custGeom>
              <a:avLst/>
              <a:gdLst>
                <a:gd name="connsiteX0" fmla="*/ 244012 w 252950"/>
                <a:gd name="connsiteY0" fmla="*/ 159993 h 496069"/>
                <a:gd name="connsiteX1" fmla="*/ 252950 w 252950"/>
                <a:gd name="connsiteY1" fmla="*/ 171613 h 496069"/>
                <a:gd name="connsiteX2" fmla="*/ 247588 w 252950"/>
                <a:gd name="connsiteY2" fmla="*/ 207366 h 496069"/>
                <a:gd name="connsiteX3" fmla="*/ 229711 w 252950"/>
                <a:gd name="connsiteY3" fmla="*/ 202897 h 496069"/>
                <a:gd name="connsiteX4" fmla="*/ 182339 w 252950"/>
                <a:gd name="connsiteY4" fmla="*/ 206472 h 496069"/>
                <a:gd name="connsiteX5" fmla="*/ 164462 w 252950"/>
                <a:gd name="connsiteY5" fmla="*/ 236862 h 496069"/>
                <a:gd name="connsiteX6" fmla="*/ 177869 w 252950"/>
                <a:gd name="connsiteY6" fmla="*/ 264570 h 496069"/>
                <a:gd name="connsiteX7" fmla="*/ 176976 w 252950"/>
                <a:gd name="connsiteY7" fmla="*/ 285128 h 496069"/>
                <a:gd name="connsiteX8" fmla="*/ 158206 w 252950"/>
                <a:gd name="connsiteY8" fmla="*/ 261889 h 496069"/>
                <a:gd name="connsiteX9" fmla="*/ 124240 w 252950"/>
                <a:gd name="connsiteY9" fmla="*/ 260101 h 496069"/>
                <a:gd name="connsiteX10" fmla="*/ 121559 w 252950"/>
                <a:gd name="connsiteY10" fmla="*/ 241331 h 496069"/>
                <a:gd name="connsiteX11" fmla="*/ 98320 w 252950"/>
                <a:gd name="connsiteY11" fmla="*/ 234180 h 496069"/>
                <a:gd name="connsiteX12" fmla="*/ 98320 w 252950"/>
                <a:gd name="connsiteY12" fmla="*/ 266358 h 496069"/>
                <a:gd name="connsiteX13" fmla="*/ 94745 w 252950"/>
                <a:gd name="connsiteY13" fmla="*/ 302110 h 496069"/>
                <a:gd name="connsiteX14" fmla="*/ 83125 w 252950"/>
                <a:gd name="connsiteY14" fmla="*/ 334288 h 496069"/>
                <a:gd name="connsiteX15" fmla="*/ 84913 w 252950"/>
                <a:gd name="connsiteY15" fmla="*/ 378979 h 496069"/>
                <a:gd name="connsiteX16" fmla="*/ 97426 w 252950"/>
                <a:gd name="connsiteY16" fmla="*/ 375404 h 496069"/>
                <a:gd name="connsiteX17" fmla="*/ 103683 w 252950"/>
                <a:gd name="connsiteY17" fmla="*/ 380767 h 496069"/>
                <a:gd name="connsiteX18" fmla="*/ 123347 w 252950"/>
                <a:gd name="connsiteY18" fmla="*/ 420988 h 496069"/>
                <a:gd name="connsiteX19" fmla="*/ 127816 w 252950"/>
                <a:gd name="connsiteY19" fmla="*/ 446015 h 496069"/>
                <a:gd name="connsiteX20" fmla="*/ 149268 w 252950"/>
                <a:gd name="connsiteY20" fmla="*/ 456741 h 496069"/>
                <a:gd name="connsiteX21" fmla="*/ 165356 w 252950"/>
                <a:gd name="connsiteY21" fmla="*/ 479087 h 496069"/>
                <a:gd name="connsiteX22" fmla="*/ 175188 w 252950"/>
                <a:gd name="connsiteY22" fmla="*/ 481768 h 496069"/>
                <a:gd name="connsiteX23" fmla="*/ 166250 w 252950"/>
                <a:gd name="connsiteY23" fmla="*/ 489812 h 496069"/>
                <a:gd name="connsiteX24" fmla="*/ 151055 w 252950"/>
                <a:gd name="connsiteY24" fmla="*/ 496069 h 496069"/>
                <a:gd name="connsiteX25" fmla="*/ 132285 w 252950"/>
                <a:gd name="connsiteY25" fmla="*/ 469255 h 496069"/>
                <a:gd name="connsiteX26" fmla="*/ 118878 w 252950"/>
                <a:gd name="connsiteY26" fmla="*/ 464785 h 496069"/>
                <a:gd name="connsiteX27" fmla="*/ 109940 w 252950"/>
                <a:gd name="connsiteY27" fmla="*/ 470148 h 496069"/>
                <a:gd name="connsiteX28" fmla="*/ 84019 w 252950"/>
                <a:gd name="connsiteY28" fmla="*/ 429927 h 496069"/>
                <a:gd name="connsiteX29" fmla="*/ 67930 w 252950"/>
                <a:gd name="connsiteY29" fmla="*/ 417413 h 496069"/>
                <a:gd name="connsiteX30" fmla="*/ 59886 w 252950"/>
                <a:gd name="connsiteY30" fmla="*/ 420095 h 496069"/>
                <a:gd name="connsiteX31" fmla="*/ 58992 w 252950"/>
                <a:gd name="connsiteY31" fmla="*/ 372722 h 496069"/>
                <a:gd name="connsiteX32" fmla="*/ 64355 w 252950"/>
                <a:gd name="connsiteY32" fmla="*/ 356633 h 496069"/>
                <a:gd name="connsiteX33" fmla="*/ 62567 w 252950"/>
                <a:gd name="connsiteY33" fmla="*/ 337863 h 496069"/>
                <a:gd name="connsiteX34" fmla="*/ 80444 w 252950"/>
                <a:gd name="connsiteY34" fmla="*/ 303004 h 496069"/>
                <a:gd name="connsiteX35" fmla="*/ 84913 w 252950"/>
                <a:gd name="connsiteY35" fmla="*/ 285128 h 496069"/>
                <a:gd name="connsiteX36" fmla="*/ 69718 w 252950"/>
                <a:gd name="connsiteY36" fmla="*/ 253844 h 496069"/>
                <a:gd name="connsiteX37" fmla="*/ 75080 w 252950"/>
                <a:gd name="connsiteY37" fmla="*/ 235074 h 496069"/>
                <a:gd name="connsiteX38" fmla="*/ 62567 w 252950"/>
                <a:gd name="connsiteY38" fmla="*/ 211835 h 496069"/>
                <a:gd name="connsiteX39" fmla="*/ 42010 w 252950"/>
                <a:gd name="connsiteY39" fmla="*/ 181445 h 496069"/>
                <a:gd name="connsiteX40" fmla="*/ 46479 w 252950"/>
                <a:gd name="connsiteY40" fmla="*/ 175188 h 496069"/>
                <a:gd name="connsiteX41" fmla="*/ 45585 w 252950"/>
                <a:gd name="connsiteY41" fmla="*/ 156418 h 496069"/>
                <a:gd name="connsiteX42" fmla="*/ 53629 w 252950"/>
                <a:gd name="connsiteY42" fmla="*/ 144799 h 496069"/>
                <a:gd name="connsiteX43" fmla="*/ 43797 w 252950"/>
                <a:gd name="connsiteY43" fmla="*/ 134966 h 496069"/>
                <a:gd name="connsiteX44" fmla="*/ 42010 w 252950"/>
                <a:gd name="connsiteY44" fmla="*/ 125135 h 496069"/>
                <a:gd name="connsiteX45" fmla="*/ 16982 w 252950"/>
                <a:gd name="connsiteY45" fmla="*/ 101895 h 496069"/>
                <a:gd name="connsiteX46" fmla="*/ 14301 w 252950"/>
                <a:gd name="connsiteY46" fmla="*/ 90276 h 496069"/>
                <a:gd name="connsiteX47" fmla="*/ 6257 w 252950"/>
                <a:gd name="connsiteY47" fmla="*/ 82231 h 496069"/>
                <a:gd name="connsiteX48" fmla="*/ 0 w 252950"/>
                <a:gd name="connsiteY48" fmla="*/ 69718 h 496069"/>
                <a:gd name="connsiteX49" fmla="*/ 13407 w 252950"/>
                <a:gd name="connsiteY49" fmla="*/ 67036 h 496069"/>
                <a:gd name="connsiteX50" fmla="*/ 15195 w 252950"/>
                <a:gd name="connsiteY50" fmla="*/ 27708 h 496069"/>
                <a:gd name="connsiteX51" fmla="*/ 37540 w 252950"/>
                <a:gd name="connsiteY51" fmla="*/ 28602 h 496069"/>
                <a:gd name="connsiteX52" fmla="*/ 41115 w 252950"/>
                <a:gd name="connsiteY52" fmla="*/ 16089 h 496069"/>
                <a:gd name="connsiteX53" fmla="*/ 49160 w 252950"/>
                <a:gd name="connsiteY53" fmla="*/ 16089 h 496069"/>
                <a:gd name="connsiteX54" fmla="*/ 58098 w 252950"/>
                <a:gd name="connsiteY54" fmla="*/ 8938 h 496069"/>
                <a:gd name="connsiteX55" fmla="*/ 67036 w 252950"/>
                <a:gd name="connsiteY55" fmla="*/ 9832 h 496069"/>
                <a:gd name="connsiteX56" fmla="*/ 74187 w 252950"/>
                <a:gd name="connsiteY56" fmla="*/ 0 h 496069"/>
                <a:gd name="connsiteX57" fmla="*/ 84913 w 252950"/>
                <a:gd name="connsiteY57" fmla="*/ 14301 h 496069"/>
                <a:gd name="connsiteX58" fmla="*/ 83125 w 252950"/>
                <a:gd name="connsiteY58" fmla="*/ 34859 h 496069"/>
                <a:gd name="connsiteX59" fmla="*/ 101001 w 252950"/>
                <a:gd name="connsiteY59" fmla="*/ 31284 h 496069"/>
                <a:gd name="connsiteX60" fmla="*/ 111727 w 252950"/>
                <a:gd name="connsiteY60" fmla="*/ 34859 h 496069"/>
                <a:gd name="connsiteX61" fmla="*/ 116196 w 252950"/>
                <a:gd name="connsiteY61" fmla="*/ 68824 h 496069"/>
                <a:gd name="connsiteX62" fmla="*/ 111727 w 252950"/>
                <a:gd name="connsiteY62" fmla="*/ 80444 h 496069"/>
                <a:gd name="connsiteX63" fmla="*/ 116196 w 252950"/>
                <a:gd name="connsiteY63" fmla="*/ 100108 h 496069"/>
                <a:gd name="connsiteX64" fmla="*/ 138542 w 252950"/>
                <a:gd name="connsiteY64" fmla="*/ 82231 h 496069"/>
                <a:gd name="connsiteX65" fmla="*/ 157312 w 252950"/>
                <a:gd name="connsiteY65" fmla="*/ 92957 h 496069"/>
                <a:gd name="connsiteX66" fmla="*/ 168931 w 252950"/>
                <a:gd name="connsiteY66" fmla="*/ 70612 h 496069"/>
                <a:gd name="connsiteX67" fmla="*/ 198428 w 252950"/>
                <a:gd name="connsiteY67" fmla="*/ 80444 h 496069"/>
                <a:gd name="connsiteX68" fmla="*/ 221667 w 252950"/>
                <a:gd name="connsiteY68" fmla="*/ 109940 h 496069"/>
                <a:gd name="connsiteX69" fmla="*/ 226136 w 252950"/>
                <a:gd name="connsiteY69" fmla="*/ 120665 h 496069"/>
                <a:gd name="connsiteX70" fmla="*/ 235074 w 252950"/>
                <a:gd name="connsiteY70" fmla="*/ 143905 h 496069"/>
                <a:gd name="connsiteX71" fmla="*/ 244012 w 252950"/>
                <a:gd name="connsiteY71" fmla="*/ 159993 h 49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52950" h="496069">
                  <a:moveTo>
                    <a:pt x="244012" y="159993"/>
                  </a:moveTo>
                  <a:lnTo>
                    <a:pt x="252950" y="171613"/>
                  </a:lnTo>
                  <a:lnTo>
                    <a:pt x="247588" y="207366"/>
                  </a:lnTo>
                  <a:lnTo>
                    <a:pt x="229711" y="202897"/>
                  </a:lnTo>
                  <a:lnTo>
                    <a:pt x="182339" y="206472"/>
                  </a:lnTo>
                  <a:lnTo>
                    <a:pt x="164462" y="236862"/>
                  </a:lnTo>
                  <a:lnTo>
                    <a:pt x="177869" y="264570"/>
                  </a:lnTo>
                  <a:lnTo>
                    <a:pt x="176976" y="285128"/>
                  </a:lnTo>
                  <a:lnTo>
                    <a:pt x="158206" y="261889"/>
                  </a:lnTo>
                  <a:lnTo>
                    <a:pt x="124240" y="260101"/>
                  </a:lnTo>
                  <a:lnTo>
                    <a:pt x="121559" y="241331"/>
                  </a:lnTo>
                  <a:lnTo>
                    <a:pt x="98320" y="234180"/>
                  </a:lnTo>
                  <a:lnTo>
                    <a:pt x="98320" y="266358"/>
                  </a:lnTo>
                  <a:lnTo>
                    <a:pt x="94745" y="302110"/>
                  </a:lnTo>
                  <a:lnTo>
                    <a:pt x="83125" y="334288"/>
                  </a:lnTo>
                  <a:lnTo>
                    <a:pt x="84913" y="378979"/>
                  </a:lnTo>
                  <a:lnTo>
                    <a:pt x="97426" y="375404"/>
                  </a:lnTo>
                  <a:lnTo>
                    <a:pt x="103683" y="380767"/>
                  </a:lnTo>
                  <a:lnTo>
                    <a:pt x="123347" y="420988"/>
                  </a:lnTo>
                  <a:lnTo>
                    <a:pt x="127816" y="446015"/>
                  </a:lnTo>
                  <a:lnTo>
                    <a:pt x="149268" y="456741"/>
                  </a:lnTo>
                  <a:lnTo>
                    <a:pt x="165356" y="479087"/>
                  </a:lnTo>
                  <a:lnTo>
                    <a:pt x="175188" y="481768"/>
                  </a:lnTo>
                  <a:lnTo>
                    <a:pt x="166250" y="489812"/>
                  </a:lnTo>
                  <a:lnTo>
                    <a:pt x="151055" y="496069"/>
                  </a:lnTo>
                  <a:lnTo>
                    <a:pt x="132285" y="469255"/>
                  </a:lnTo>
                  <a:lnTo>
                    <a:pt x="118878" y="464785"/>
                  </a:lnTo>
                  <a:lnTo>
                    <a:pt x="109940" y="470148"/>
                  </a:lnTo>
                  <a:lnTo>
                    <a:pt x="84019" y="429927"/>
                  </a:lnTo>
                  <a:lnTo>
                    <a:pt x="67930" y="417413"/>
                  </a:lnTo>
                  <a:lnTo>
                    <a:pt x="59886" y="420095"/>
                  </a:lnTo>
                  <a:lnTo>
                    <a:pt x="58992" y="372722"/>
                  </a:lnTo>
                  <a:lnTo>
                    <a:pt x="64355" y="356633"/>
                  </a:lnTo>
                  <a:lnTo>
                    <a:pt x="62567" y="337863"/>
                  </a:lnTo>
                  <a:lnTo>
                    <a:pt x="80444" y="303004"/>
                  </a:lnTo>
                  <a:lnTo>
                    <a:pt x="84913" y="285128"/>
                  </a:lnTo>
                  <a:lnTo>
                    <a:pt x="69718" y="253844"/>
                  </a:lnTo>
                  <a:lnTo>
                    <a:pt x="75080" y="235074"/>
                  </a:lnTo>
                  <a:lnTo>
                    <a:pt x="62567" y="211835"/>
                  </a:lnTo>
                  <a:lnTo>
                    <a:pt x="42010" y="181445"/>
                  </a:lnTo>
                  <a:lnTo>
                    <a:pt x="46479" y="175188"/>
                  </a:lnTo>
                  <a:lnTo>
                    <a:pt x="45585" y="156418"/>
                  </a:lnTo>
                  <a:lnTo>
                    <a:pt x="53629" y="144799"/>
                  </a:lnTo>
                  <a:lnTo>
                    <a:pt x="43797" y="134966"/>
                  </a:lnTo>
                  <a:lnTo>
                    <a:pt x="42010" y="125135"/>
                  </a:lnTo>
                  <a:lnTo>
                    <a:pt x="16982" y="101895"/>
                  </a:lnTo>
                  <a:lnTo>
                    <a:pt x="14301" y="90276"/>
                  </a:lnTo>
                  <a:lnTo>
                    <a:pt x="6257" y="82231"/>
                  </a:lnTo>
                  <a:lnTo>
                    <a:pt x="0" y="69718"/>
                  </a:lnTo>
                  <a:lnTo>
                    <a:pt x="13407" y="67036"/>
                  </a:lnTo>
                  <a:lnTo>
                    <a:pt x="15195" y="27708"/>
                  </a:lnTo>
                  <a:lnTo>
                    <a:pt x="37540" y="28602"/>
                  </a:lnTo>
                  <a:lnTo>
                    <a:pt x="41115" y="16089"/>
                  </a:lnTo>
                  <a:lnTo>
                    <a:pt x="49160" y="16089"/>
                  </a:lnTo>
                  <a:lnTo>
                    <a:pt x="58098" y="8938"/>
                  </a:lnTo>
                  <a:lnTo>
                    <a:pt x="67036" y="9832"/>
                  </a:lnTo>
                  <a:lnTo>
                    <a:pt x="74187" y="0"/>
                  </a:lnTo>
                  <a:lnTo>
                    <a:pt x="84913" y="14301"/>
                  </a:lnTo>
                  <a:lnTo>
                    <a:pt x="83125" y="34859"/>
                  </a:lnTo>
                  <a:lnTo>
                    <a:pt x="101001" y="31284"/>
                  </a:lnTo>
                  <a:lnTo>
                    <a:pt x="111727" y="34859"/>
                  </a:lnTo>
                  <a:lnTo>
                    <a:pt x="116196" y="68824"/>
                  </a:lnTo>
                  <a:lnTo>
                    <a:pt x="111727" y="80444"/>
                  </a:lnTo>
                  <a:lnTo>
                    <a:pt x="116196" y="100108"/>
                  </a:lnTo>
                  <a:lnTo>
                    <a:pt x="138542" y="82231"/>
                  </a:lnTo>
                  <a:lnTo>
                    <a:pt x="157312" y="92957"/>
                  </a:lnTo>
                  <a:lnTo>
                    <a:pt x="168931" y="70612"/>
                  </a:lnTo>
                  <a:lnTo>
                    <a:pt x="198428" y="80444"/>
                  </a:lnTo>
                  <a:lnTo>
                    <a:pt x="221667" y="109940"/>
                  </a:lnTo>
                  <a:lnTo>
                    <a:pt x="226136" y="120665"/>
                  </a:lnTo>
                  <a:lnTo>
                    <a:pt x="235074" y="143905"/>
                  </a:lnTo>
                  <a:lnTo>
                    <a:pt x="244012" y="159993"/>
                  </a:lnTo>
                  <a:close/>
                </a:path>
              </a:pathLst>
            </a:custGeom>
            <a:grpFill/>
            <a:ln w="12700" cap="flat">
              <a:solidFill>
                <a:schemeClr val="bg1"/>
              </a:solidFill>
              <a:prstDash val="solid"/>
              <a:miter/>
            </a:ln>
          </p:spPr>
          <p:txBody>
            <a:bodyPr rtlCol="0" anchor="ctr"/>
            <a:lstStyle/>
            <a:p>
              <a:endParaRPr lang="en-AU"/>
            </a:p>
          </p:txBody>
        </p:sp>
        <p:sp>
          <p:nvSpPr>
            <p:cNvPr id="26322" name="Freeform: Shape 26321">
              <a:extLst>
                <a:ext uri="{FF2B5EF4-FFF2-40B4-BE49-F238E27FC236}">
                  <a16:creationId xmlns:a16="http://schemas.microsoft.com/office/drawing/2014/main" id="{E2A506E0-F10B-9248-8413-5C1AF4DAE98C}"/>
                </a:ext>
              </a:extLst>
            </p:cNvPr>
            <p:cNvSpPr/>
            <p:nvPr/>
          </p:nvSpPr>
          <p:spPr>
            <a:xfrm>
              <a:off x="8726096" y="3983212"/>
              <a:ext cx="567574" cy="203790"/>
            </a:xfrm>
            <a:custGeom>
              <a:avLst/>
              <a:gdLst>
                <a:gd name="connsiteX0" fmla="*/ 567575 w 567574"/>
                <a:gd name="connsiteY0" fmla="*/ 55417 h 203790"/>
                <a:gd name="connsiteX1" fmla="*/ 546123 w 567574"/>
                <a:gd name="connsiteY1" fmla="*/ 73293 h 203790"/>
                <a:gd name="connsiteX2" fmla="*/ 552380 w 567574"/>
                <a:gd name="connsiteY2" fmla="*/ 82231 h 203790"/>
                <a:gd name="connsiteX3" fmla="*/ 528246 w 567574"/>
                <a:gd name="connsiteY3" fmla="*/ 95638 h 203790"/>
                <a:gd name="connsiteX4" fmla="*/ 527353 w 567574"/>
                <a:gd name="connsiteY4" fmla="*/ 98320 h 203790"/>
                <a:gd name="connsiteX5" fmla="*/ 513052 w 567574"/>
                <a:gd name="connsiteY5" fmla="*/ 90276 h 203790"/>
                <a:gd name="connsiteX6" fmla="*/ 468361 w 567574"/>
                <a:gd name="connsiteY6" fmla="*/ 92063 h 203790"/>
                <a:gd name="connsiteX7" fmla="*/ 462998 w 567574"/>
                <a:gd name="connsiteY7" fmla="*/ 126922 h 203790"/>
                <a:gd name="connsiteX8" fmla="*/ 452272 w 567574"/>
                <a:gd name="connsiteY8" fmla="*/ 135860 h 203790"/>
                <a:gd name="connsiteX9" fmla="*/ 454954 w 567574"/>
                <a:gd name="connsiteY9" fmla="*/ 151055 h 203790"/>
                <a:gd name="connsiteX10" fmla="*/ 445121 w 567574"/>
                <a:gd name="connsiteY10" fmla="*/ 163569 h 203790"/>
                <a:gd name="connsiteX11" fmla="*/ 442440 w 567574"/>
                <a:gd name="connsiteY11" fmla="*/ 177870 h 203790"/>
                <a:gd name="connsiteX12" fmla="*/ 406687 w 567574"/>
                <a:gd name="connsiteY12" fmla="*/ 191277 h 203790"/>
                <a:gd name="connsiteX13" fmla="*/ 374510 w 567574"/>
                <a:gd name="connsiteY13" fmla="*/ 182339 h 203790"/>
                <a:gd name="connsiteX14" fmla="*/ 357527 w 567574"/>
                <a:gd name="connsiteY14" fmla="*/ 199321 h 203790"/>
                <a:gd name="connsiteX15" fmla="*/ 316412 w 567574"/>
                <a:gd name="connsiteY15" fmla="*/ 203790 h 203790"/>
                <a:gd name="connsiteX16" fmla="*/ 308367 w 567574"/>
                <a:gd name="connsiteY16" fmla="*/ 193958 h 203790"/>
                <a:gd name="connsiteX17" fmla="*/ 300323 w 567574"/>
                <a:gd name="connsiteY17" fmla="*/ 189489 h 203790"/>
                <a:gd name="connsiteX18" fmla="*/ 286915 w 567574"/>
                <a:gd name="connsiteY18" fmla="*/ 175188 h 203790"/>
                <a:gd name="connsiteX19" fmla="*/ 286915 w 567574"/>
                <a:gd name="connsiteY19" fmla="*/ 174295 h 203790"/>
                <a:gd name="connsiteX20" fmla="*/ 330713 w 567574"/>
                <a:gd name="connsiteY20" fmla="*/ 177870 h 203790"/>
                <a:gd name="connsiteX21" fmla="*/ 346801 w 567574"/>
                <a:gd name="connsiteY21" fmla="*/ 137648 h 203790"/>
                <a:gd name="connsiteX22" fmla="*/ 393280 w 567574"/>
                <a:gd name="connsiteY22" fmla="*/ 124241 h 203790"/>
                <a:gd name="connsiteX23" fmla="*/ 416519 w 567574"/>
                <a:gd name="connsiteY23" fmla="*/ 84913 h 203790"/>
                <a:gd name="connsiteX24" fmla="*/ 434395 w 567574"/>
                <a:gd name="connsiteY24" fmla="*/ 97426 h 203790"/>
                <a:gd name="connsiteX25" fmla="*/ 444228 w 567574"/>
                <a:gd name="connsiteY25" fmla="*/ 87594 h 203790"/>
                <a:gd name="connsiteX26" fmla="*/ 455847 w 567574"/>
                <a:gd name="connsiteY26" fmla="*/ 84913 h 203790"/>
                <a:gd name="connsiteX27" fmla="*/ 445121 w 567574"/>
                <a:gd name="connsiteY27" fmla="*/ 64355 h 203790"/>
                <a:gd name="connsiteX28" fmla="*/ 460316 w 567574"/>
                <a:gd name="connsiteY28" fmla="*/ 56310 h 203790"/>
                <a:gd name="connsiteX29" fmla="*/ 502326 w 567574"/>
                <a:gd name="connsiteY29" fmla="*/ 0 h 203790"/>
                <a:gd name="connsiteX30" fmla="*/ 521096 w 567574"/>
                <a:gd name="connsiteY30" fmla="*/ 32178 h 203790"/>
                <a:gd name="connsiteX31" fmla="*/ 544335 w 567574"/>
                <a:gd name="connsiteY31" fmla="*/ 39328 h 203790"/>
                <a:gd name="connsiteX32" fmla="*/ 567575 w 567574"/>
                <a:gd name="connsiteY32" fmla="*/ 55417 h 203790"/>
                <a:gd name="connsiteX33" fmla="*/ 108152 w 567574"/>
                <a:gd name="connsiteY33" fmla="*/ 128710 h 203790"/>
                <a:gd name="connsiteX34" fmla="*/ 106365 w 567574"/>
                <a:gd name="connsiteY34" fmla="*/ 102789 h 203790"/>
                <a:gd name="connsiteX35" fmla="*/ 103683 w 567574"/>
                <a:gd name="connsiteY35" fmla="*/ 75975 h 203790"/>
                <a:gd name="connsiteX36" fmla="*/ 73293 w 567574"/>
                <a:gd name="connsiteY36" fmla="*/ 33071 h 203790"/>
                <a:gd name="connsiteX37" fmla="*/ 65249 w 567574"/>
                <a:gd name="connsiteY37" fmla="*/ 31284 h 203790"/>
                <a:gd name="connsiteX38" fmla="*/ 56310 w 567574"/>
                <a:gd name="connsiteY38" fmla="*/ 39328 h 203790"/>
                <a:gd name="connsiteX39" fmla="*/ 41115 w 567574"/>
                <a:gd name="connsiteY39" fmla="*/ 46478 h 203790"/>
                <a:gd name="connsiteX40" fmla="*/ 22345 w 567574"/>
                <a:gd name="connsiteY40" fmla="*/ 18770 h 203790"/>
                <a:gd name="connsiteX41" fmla="*/ 9832 w 567574"/>
                <a:gd name="connsiteY41" fmla="*/ 15195 h 203790"/>
                <a:gd name="connsiteX42" fmla="*/ 0 w 567574"/>
                <a:gd name="connsiteY42" fmla="*/ 20558 h 203790"/>
                <a:gd name="connsiteX43" fmla="*/ 12514 w 567574"/>
                <a:gd name="connsiteY43" fmla="*/ 41116 h 203790"/>
                <a:gd name="connsiteX44" fmla="*/ 27708 w 567574"/>
                <a:gd name="connsiteY44" fmla="*/ 101001 h 203790"/>
                <a:gd name="connsiteX45" fmla="*/ 42903 w 567574"/>
                <a:gd name="connsiteY45" fmla="*/ 127816 h 203790"/>
                <a:gd name="connsiteX46" fmla="*/ 54523 w 567574"/>
                <a:gd name="connsiteY46" fmla="*/ 154630 h 203790"/>
                <a:gd name="connsiteX47" fmla="*/ 101001 w 567574"/>
                <a:gd name="connsiteY47" fmla="*/ 179658 h 203790"/>
                <a:gd name="connsiteX48" fmla="*/ 117090 w 567574"/>
                <a:gd name="connsiteY48" fmla="*/ 193065 h 203790"/>
                <a:gd name="connsiteX49" fmla="*/ 132285 w 567574"/>
                <a:gd name="connsiteY49" fmla="*/ 182339 h 203790"/>
                <a:gd name="connsiteX50" fmla="*/ 124241 w 567574"/>
                <a:gd name="connsiteY50" fmla="*/ 166250 h 203790"/>
                <a:gd name="connsiteX51" fmla="*/ 108152 w 567574"/>
                <a:gd name="connsiteY51" fmla="*/ 128710 h 20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67574" h="203790">
                  <a:moveTo>
                    <a:pt x="567575" y="55417"/>
                  </a:moveTo>
                  <a:lnTo>
                    <a:pt x="546123" y="73293"/>
                  </a:lnTo>
                  <a:lnTo>
                    <a:pt x="552380" y="82231"/>
                  </a:lnTo>
                  <a:lnTo>
                    <a:pt x="528246" y="95638"/>
                  </a:lnTo>
                  <a:lnTo>
                    <a:pt x="527353" y="98320"/>
                  </a:lnTo>
                  <a:lnTo>
                    <a:pt x="513052" y="90276"/>
                  </a:lnTo>
                  <a:lnTo>
                    <a:pt x="468361" y="92063"/>
                  </a:lnTo>
                  <a:lnTo>
                    <a:pt x="462998" y="126922"/>
                  </a:lnTo>
                  <a:lnTo>
                    <a:pt x="452272" y="135860"/>
                  </a:lnTo>
                  <a:lnTo>
                    <a:pt x="454954" y="151055"/>
                  </a:lnTo>
                  <a:lnTo>
                    <a:pt x="445121" y="163569"/>
                  </a:lnTo>
                  <a:lnTo>
                    <a:pt x="442440" y="177870"/>
                  </a:lnTo>
                  <a:lnTo>
                    <a:pt x="406687" y="191277"/>
                  </a:lnTo>
                  <a:lnTo>
                    <a:pt x="374510" y="182339"/>
                  </a:lnTo>
                  <a:lnTo>
                    <a:pt x="357527" y="199321"/>
                  </a:lnTo>
                  <a:lnTo>
                    <a:pt x="316412" y="203790"/>
                  </a:lnTo>
                  <a:lnTo>
                    <a:pt x="308367" y="193958"/>
                  </a:lnTo>
                  <a:lnTo>
                    <a:pt x="300323" y="189489"/>
                  </a:lnTo>
                  <a:lnTo>
                    <a:pt x="286915" y="175188"/>
                  </a:lnTo>
                  <a:lnTo>
                    <a:pt x="286915" y="174295"/>
                  </a:lnTo>
                  <a:lnTo>
                    <a:pt x="330713" y="177870"/>
                  </a:lnTo>
                  <a:lnTo>
                    <a:pt x="346801" y="137648"/>
                  </a:lnTo>
                  <a:lnTo>
                    <a:pt x="393280" y="124241"/>
                  </a:lnTo>
                  <a:lnTo>
                    <a:pt x="416519" y="84913"/>
                  </a:lnTo>
                  <a:lnTo>
                    <a:pt x="434395" y="97426"/>
                  </a:lnTo>
                  <a:lnTo>
                    <a:pt x="444228" y="87594"/>
                  </a:lnTo>
                  <a:lnTo>
                    <a:pt x="455847" y="84913"/>
                  </a:lnTo>
                  <a:lnTo>
                    <a:pt x="445121" y="64355"/>
                  </a:lnTo>
                  <a:lnTo>
                    <a:pt x="460316" y="56310"/>
                  </a:lnTo>
                  <a:lnTo>
                    <a:pt x="502326" y="0"/>
                  </a:lnTo>
                  <a:lnTo>
                    <a:pt x="521096" y="32178"/>
                  </a:lnTo>
                  <a:lnTo>
                    <a:pt x="544335" y="39328"/>
                  </a:lnTo>
                  <a:lnTo>
                    <a:pt x="567575" y="55417"/>
                  </a:lnTo>
                  <a:close/>
                  <a:moveTo>
                    <a:pt x="108152" y="128710"/>
                  </a:moveTo>
                  <a:lnTo>
                    <a:pt x="106365" y="102789"/>
                  </a:lnTo>
                  <a:lnTo>
                    <a:pt x="103683" y="75975"/>
                  </a:lnTo>
                  <a:lnTo>
                    <a:pt x="73293" y="33071"/>
                  </a:lnTo>
                  <a:lnTo>
                    <a:pt x="65249" y="31284"/>
                  </a:lnTo>
                  <a:lnTo>
                    <a:pt x="56310" y="39328"/>
                  </a:lnTo>
                  <a:lnTo>
                    <a:pt x="41115" y="46478"/>
                  </a:lnTo>
                  <a:lnTo>
                    <a:pt x="22345" y="18770"/>
                  </a:lnTo>
                  <a:lnTo>
                    <a:pt x="9832" y="15195"/>
                  </a:lnTo>
                  <a:lnTo>
                    <a:pt x="0" y="20558"/>
                  </a:lnTo>
                  <a:lnTo>
                    <a:pt x="12514" y="41116"/>
                  </a:lnTo>
                  <a:lnTo>
                    <a:pt x="27708" y="101001"/>
                  </a:lnTo>
                  <a:lnTo>
                    <a:pt x="42903" y="127816"/>
                  </a:lnTo>
                  <a:lnTo>
                    <a:pt x="54523" y="154630"/>
                  </a:lnTo>
                  <a:lnTo>
                    <a:pt x="101001" y="179658"/>
                  </a:lnTo>
                  <a:lnTo>
                    <a:pt x="117090" y="193065"/>
                  </a:lnTo>
                  <a:lnTo>
                    <a:pt x="132285" y="182339"/>
                  </a:lnTo>
                  <a:lnTo>
                    <a:pt x="124241" y="166250"/>
                  </a:lnTo>
                  <a:lnTo>
                    <a:pt x="108152" y="128710"/>
                  </a:lnTo>
                  <a:close/>
                </a:path>
              </a:pathLst>
            </a:custGeom>
            <a:grpFill/>
            <a:ln w="12700" cap="flat">
              <a:solidFill>
                <a:schemeClr val="bg1"/>
              </a:solidFill>
              <a:prstDash val="solid"/>
              <a:miter/>
            </a:ln>
          </p:spPr>
          <p:txBody>
            <a:bodyPr rtlCol="0" anchor="ctr"/>
            <a:lstStyle/>
            <a:p>
              <a:endParaRPr lang="en-AU"/>
            </a:p>
          </p:txBody>
        </p:sp>
        <p:sp>
          <p:nvSpPr>
            <p:cNvPr id="26323" name="Freeform: Shape 26322">
              <a:extLst>
                <a:ext uri="{FF2B5EF4-FFF2-40B4-BE49-F238E27FC236}">
                  <a16:creationId xmlns:a16="http://schemas.microsoft.com/office/drawing/2014/main" id="{D37BCBC1-4F31-28E7-4FEE-83FBD21BFC62}"/>
                </a:ext>
              </a:extLst>
            </p:cNvPr>
            <p:cNvSpPr/>
            <p:nvPr/>
          </p:nvSpPr>
          <p:spPr>
            <a:xfrm>
              <a:off x="7023372" y="2384172"/>
              <a:ext cx="1041298" cy="478192"/>
            </a:xfrm>
            <a:custGeom>
              <a:avLst/>
              <a:gdLst>
                <a:gd name="connsiteX0" fmla="*/ 1041298 w 1041298"/>
                <a:gd name="connsiteY0" fmla="*/ 199321 h 478192"/>
                <a:gd name="connsiteX1" fmla="*/ 1038617 w 1041298"/>
                <a:gd name="connsiteY1" fmla="*/ 215410 h 478192"/>
                <a:gd name="connsiteX2" fmla="*/ 1019846 w 1041298"/>
                <a:gd name="connsiteY2" fmla="*/ 226136 h 478192"/>
                <a:gd name="connsiteX3" fmla="*/ 1017165 w 1041298"/>
                <a:gd name="connsiteY3" fmla="*/ 243119 h 478192"/>
                <a:gd name="connsiteX4" fmla="*/ 1025210 w 1041298"/>
                <a:gd name="connsiteY4" fmla="*/ 263676 h 478192"/>
                <a:gd name="connsiteX5" fmla="*/ 1008227 w 1041298"/>
                <a:gd name="connsiteY5" fmla="*/ 275296 h 478192"/>
                <a:gd name="connsiteX6" fmla="*/ 958173 w 1041298"/>
                <a:gd name="connsiteY6" fmla="*/ 263676 h 478192"/>
                <a:gd name="connsiteX7" fmla="*/ 959067 w 1041298"/>
                <a:gd name="connsiteY7" fmla="*/ 311943 h 478192"/>
                <a:gd name="connsiteX8" fmla="*/ 970686 w 1041298"/>
                <a:gd name="connsiteY8" fmla="*/ 325350 h 478192"/>
                <a:gd name="connsiteX9" fmla="*/ 968005 w 1041298"/>
                <a:gd name="connsiteY9" fmla="*/ 328925 h 478192"/>
                <a:gd name="connsiteX10" fmla="*/ 943872 w 1041298"/>
                <a:gd name="connsiteY10" fmla="*/ 327138 h 478192"/>
                <a:gd name="connsiteX11" fmla="*/ 908119 w 1041298"/>
                <a:gd name="connsiteY11" fmla="*/ 338757 h 478192"/>
                <a:gd name="connsiteX12" fmla="*/ 930464 w 1041298"/>
                <a:gd name="connsiteY12" fmla="*/ 362890 h 478192"/>
                <a:gd name="connsiteX13" fmla="*/ 940297 w 1041298"/>
                <a:gd name="connsiteY13" fmla="*/ 380767 h 478192"/>
                <a:gd name="connsiteX14" fmla="*/ 942978 w 1041298"/>
                <a:gd name="connsiteY14" fmla="*/ 393280 h 478192"/>
                <a:gd name="connsiteX15" fmla="*/ 937615 w 1041298"/>
                <a:gd name="connsiteY15" fmla="*/ 422776 h 478192"/>
                <a:gd name="connsiteX16" fmla="*/ 897394 w 1041298"/>
                <a:gd name="connsiteY16" fmla="*/ 406687 h 478192"/>
                <a:gd name="connsiteX17" fmla="*/ 866110 w 1041298"/>
                <a:gd name="connsiteY17" fmla="*/ 402218 h 478192"/>
                <a:gd name="connsiteX18" fmla="*/ 816056 w 1041298"/>
                <a:gd name="connsiteY18" fmla="*/ 400431 h 478192"/>
                <a:gd name="connsiteX19" fmla="*/ 806224 w 1041298"/>
                <a:gd name="connsiteY19" fmla="*/ 406687 h 478192"/>
                <a:gd name="connsiteX20" fmla="*/ 774940 w 1041298"/>
                <a:gd name="connsiteY20" fmla="*/ 393280 h 478192"/>
                <a:gd name="connsiteX21" fmla="*/ 755276 w 1041298"/>
                <a:gd name="connsiteY21" fmla="*/ 397749 h 478192"/>
                <a:gd name="connsiteX22" fmla="*/ 758852 w 1041298"/>
                <a:gd name="connsiteY22" fmla="*/ 417413 h 478192"/>
                <a:gd name="connsiteX23" fmla="*/ 742763 w 1041298"/>
                <a:gd name="connsiteY23" fmla="*/ 418307 h 478192"/>
                <a:gd name="connsiteX24" fmla="*/ 719524 w 1041298"/>
                <a:gd name="connsiteY24" fmla="*/ 408475 h 478192"/>
                <a:gd name="connsiteX25" fmla="*/ 700754 w 1041298"/>
                <a:gd name="connsiteY25" fmla="*/ 408475 h 478192"/>
                <a:gd name="connsiteX26" fmla="*/ 694497 w 1041298"/>
                <a:gd name="connsiteY26" fmla="*/ 413838 h 478192"/>
                <a:gd name="connsiteX27" fmla="*/ 693603 w 1041298"/>
                <a:gd name="connsiteY27" fmla="*/ 424564 h 478192"/>
                <a:gd name="connsiteX28" fmla="*/ 678408 w 1041298"/>
                <a:gd name="connsiteY28" fmla="*/ 433502 h 478192"/>
                <a:gd name="connsiteX29" fmla="*/ 656063 w 1041298"/>
                <a:gd name="connsiteY29" fmla="*/ 450484 h 478192"/>
                <a:gd name="connsiteX30" fmla="*/ 642655 w 1041298"/>
                <a:gd name="connsiteY30" fmla="*/ 467467 h 478192"/>
                <a:gd name="connsiteX31" fmla="*/ 639080 w 1041298"/>
                <a:gd name="connsiteY31" fmla="*/ 478193 h 478192"/>
                <a:gd name="connsiteX32" fmla="*/ 621204 w 1041298"/>
                <a:gd name="connsiteY32" fmla="*/ 461210 h 478192"/>
                <a:gd name="connsiteX33" fmla="*/ 590814 w 1041298"/>
                <a:gd name="connsiteY33" fmla="*/ 461210 h 478192"/>
                <a:gd name="connsiteX34" fmla="*/ 578300 w 1041298"/>
                <a:gd name="connsiteY34" fmla="*/ 439759 h 478192"/>
                <a:gd name="connsiteX35" fmla="*/ 567575 w 1041298"/>
                <a:gd name="connsiteY35" fmla="*/ 437077 h 478192"/>
                <a:gd name="connsiteX36" fmla="*/ 555955 w 1041298"/>
                <a:gd name="connsiteY36" fmla="*/ 401324 h 478192"/>
                <a:gd name="connsiteX37" fmla="*/ 518415 w 1041298"/>
                <a:gd name="connsiteY37" fmla="*/ 376298 h 478192"/>
                <a:gd name="connsiteX38" fmla="*/ 508583 w 1041298"/>
                <a:gd name="connsiteY38" fmla="*/ 381660 h 478192"/>
                <a:gd name="connsiteX39" fmla="*/ 439759 w 1041298"/>
                <a:gd name="connsiteY39" fmla="*/ 382554 h 478192"/>
                <a:gd name="connsiteX40" fmla="*/ 406687 w 1041298"/>
                <a:gd name="connsiteY40" fmla="*/ 351271 h 478192"/>
                <a:gd name="connsiteX41" fmla="*/ 392386 w 1041298"/>
                <a:gd name="connsiteY41" fmla="*/ 342332 h 478192"/>
                <a:gd name="connsiteX42" fmla="*/ 335182 w 1041298"/>
                <a:gd name="connsiteY42" fmla="*/ 313730 h 478192"/>
                <a:gd name="connsiteX43" fmla="*/ 273508 w 1041298"/>
                <a:gd name="connsiteY43" fmla="*/ 334288 h 478192"/>
                <a:gd name="connsiteX44" fmla="*/ 281553 w 1041298"/>
                <a:gd name="connsiteY44" fmla="*/ 379873 h 478192"/>
                <a:gd name="connsiteX45" fmla="*/ 287810 w 1041298"/>
                <a:gd name="connsiteY45" fmla="*/ 419201 h 478192"/>
                <a:gd name="connsiteX46" fmla="*/ 299429 w 1041298"/>
                <a:gd name="connsiteY46" fmla="*/ 456741 h 478192"/>
                <a:gd name="connsiteX47" fmla="*/ 284234 w 1041298"/>
                <a:gd name="connsiteY47" fmla="*/ 456741 h 478192"/>
                <a:gd name="connsiteX48" fmla="*/ 256526 w 1041298"/>
                <a:gd name="connsiteY48" fmla="*/ 425458 h 478192"/>
                <a:gd name="connsiteX49" fmla="*/ 235968 w 1041298"/>
                <a:gd name="connsiteY49" fmla="*/ 418307 h 478192"/>
                <a:gd name="connsiteX50" fmla="*/ 211835 w 1041298"/>
                <a:gd name="connsiteY50" fmla="*/ 422776 h 478192"/>
                <a:gd name="connsiteX51" fmla="*/ 206472 w 1041298"/>
                <a:gd name="connsiteY51" fmla="*/ 437077 h 478192"/>
                <a:gd name="connsiteX52" fmla="*/ 198428 w 1041298"/>
                <a:gd name="connsiteY52" fmla="*/ 437077 h 478192"/>
                <a:gd name="connsiteX53" fmla="*/ 190383 w 1041298"/>
                <a:gd name="connsiteY53" fmla="*/ 404900 h 478192"/>
                <a:gd name="connsiteX54" fmla="*/ 173401 w 1041298"/>
                <a:gd name="connsiteY54" fmla="*/ 401324 h 478192"/>
                <a:gd name="connsiteX55" fmla="*/ 164463 w 1041298"/>
                <a:gd name="connsiteY55" fmla="*/ 387023 h 478192"/>
                <a:gd name="connsiteX56" fmla="*/ 143011 w 1041298"/>
                <a:gd name="connsiteY56" fmla="*/ 372722 h 478192"/>
                <a:gd name="connsiteX57" fmla="*/ 128710 w 1041298"/>
                <a:gd name="connsiteY57" fmla="*/ 350377 h 478192"/>
                <a:gd name="connsiteX58" fmla="*/ 140330 w 1041298"/>
                <a:gd name="connsiteY58" fmla="*/ 350377 h 478192"/>
                <a:gd name="connsiteX59" fmla="*/ 147480 w 1041298"/>
                <a:gd name="connsiteY59" fmla="*/ 328031 h 478192"/>
                <a:gd name="connsiteX60" fmla="*/ 200215 w 1041298"/>
                <a:gd name="connsiteY60" fmla="*/ 327138 h 478192"/>
                <a:gd name="connsiteX61" fmla="*/ 190383 w 1041298"/>
                <a:gd name="connsiteY61" fmla="*/ 304792 h 478192"/>
                <a:gd name="connsiteX62" fmla="*/ 189490 w 1041298"/>
                <a:gd name="connsiteY62" fmla="*/ 289597 h 478192"/>
                <a:gd name="connsiteX63" fmla="*/ 179657 w 1041298"/>
                <a:gd name="connsiteY63" fmla="*/ 269933 h 478192"/>
                <a:gd name="connsiteX64" fmla="*/ 157312 w 1041298"/>
                <a:gd name="connsiteY64" fmla="*/ 273508 h 478192"/>
                <a:gd name="connsiteX65" fmla="*/ 124241 w 1041298"/>
                <a:gd name="connsiteY65" fmla="*/ 264570 h 478192"/>
                <a:gd name="connsiteX66" fmla="*/ 79550 w 1041298"/>
                <a:gd name="connsiteY66" fmla="*/ 297641 h 478192"/>
                <a:gd name="connsiteX67" fmla="*/ 70612 w 1041298"/>
                <a:gd name="connsiteY67" fmla="*/ 284234 h 478192"/>
                <a:gd name="connsiteX68" fmla="*/ 72399 w 1041298"/>
                <a:gd name="connsiteY68" fmla="*/ 269039 h 478192"/>
                <a:gd name="connsiteX69" fmla="*/ 43797 w 1041298"/>
                <a:gd name="connsiteY69" fmla="*/ 240437 h 478192"/>
                <a:gd name="connsiteX70" fmla="*/ 18770 w 1041298"/>
                <a:gd name="connsiteY70" fmla="*/ 240437 h 478192"/>
                <a:gd name="connsiteX71" fmla="*/ 15195 w 1041298"/>
                <a:gd name="connsiteY71" fmla="*/ 228818 h 478192"/>
                <a:gd name="connsiteX72" fmla="*/ 2681 w 1041298"/>
                <a:gd name="connsiteY72" fmla="*/ 219879 h 478192"/>
                <a:gd name="connsiteX73" fmla="*/ 9832 w 1041298"/>
                <a:gd name="connsiteY73" fmla="*/ 201109 h 478192"/>
                <a:gd name="connsiteX74" fmla="*/ 0 w 1041298"/>
                <a:gd name="connsiteY74" fmla="*/ 187702 h 478192"/>
                <a:gd name="connsiteX75" fmla="*/ 12514 w 1041298"/>
                <a:gd name="connsiteY75" fmla="*/ 159993 h 478192"/>
                <a:gd name="connsiteX76" fmla="*/ 21452 w 1041298"/>
                <a:gd name="connsiteY76" fmla="*/ 159993 h 478192"/>
                <a:gd name="connsiteX77" fmla="*/ 33071 w 1041298"/>
                <a:gd name="connsiteY77" fmla="*/ 182339 h 478192"/>
                <a:gd name="connsiteX78" fmla="*/ 48266 w 1041298"/>
                <a:gd name="connsiteY78" fmla="*/ 171613 h 478192"/>
                <a:gd name="connsiteX79" fmla="*/ 45585 w 1041298"/>
                <a:gd name="connsiteY79" fmla="*/ 147480 h 478192"/>
                <a:gd name="connsiteX80" fmla="*/ 72399 w 1041298"/>
                <a:gd name="connsiteY80" fmla="*/ 132285 h 478192"/>
                <a:gd name="connsiteX81" fmla="*/ 84019 w 1041298"/>
                <a:gd name="connsiteY81" fmla="*/ 117984 h 478192"/>
                <a:gd name="connsiteX82" fmla="*/ 105470 w 1041298"/>
                <a:gd name="connsiteY82" fmla="*/ 124241 h 478192"/>
                <a:gd name="connsiteX83" fmla="*/ 126028 w 1041298"/>
                <a:gd name="connsiteY83" fmla="*/ 114409 h 478192"/>
                <a:gd name="connsiteX84" fmla="*/ 140330 w 1041298"/>
                <a:gd name="connsiteY84" fmla="*/ 127816 h 478192"/>
                <a:gd name="connsiteX85" fmla="*/ 183233 w 1041298"/>
                <a:gd name="connsiteY85" fmla="*/ 141223 h 478192"/>
                <a:gd name="connsiteX86" fmla="*/ 203790 w 1041298"/>
                <a:gd name="connsiteY86" fmla="*/ 143011 h 478192"/>
                <a:gd name="connsiteX87" fmla="*/ 225242 w 1041298"/>
                <a:gd name="connsiteY87" fmla="*/ 155524 h 478192"/>
                <a:gd name="connsiteX88" fmla="*/ 237755 w 1041298"/>
                <a:gd name="connsiteY88" fmla="*/ 141223 h 478192"/>
                <a:gd name="connsiteX89" fmla="*/ 252950 w 1041298"/>
                <a:gd name="connsiteY89" fmla="*/ 143011 h 478192"/>
                <a:gd name="connsiteX90" fmla="*/ 280659 w 1041298"/>
                <a:gd name="connsiteY90" fmla="*/ 133179 h 478192"/>
                <a:gd name="connsiteX91" fmla="*/ 309261 w 1041298"/>
                <a:gd name="connsiteY91" fmla="*/ 151055 h 478192"/>
                <a:gd name="connsiteX92" fmla="*/ 319987 w 1041298"/>
                <a:gd name="connsiteY92" fmla="*/ 153737 h 478192"/>
                <a:gd name="connsiteX93" fmla="*/ 335182 w 1041298"/>
                <a:gd name="connsiteY93" fmla="*/ 147480 h 478192"/>
                <a:gd name="connsiteX94" fmla="*/ 350377 w 1041298"/>
                <a:gd name="connsiteY94" fmla="*/ 153737 h 478192"/>
                <a:gd name="connsiteX95" fmla="*/ 365572 w 1041298"/>
                <a:gd name="connsiteY95" fmla="*/ 146586 h 478192"/>
                <a:gd name="connsiteX96" fmla="*/ 365572 w 1041298"/>
                <a:gd name="connsiteY96" fmla="*/ 135860 h 478192"/>
                <a:gd name="connsiteX97" fmla="*/ 320881 w 1041298"/>
                <a:gd name="connsiteY97" fmla="*/ 113515 h 478192"/>
                <a:gd name="connsiteX98" fmla="*/ 338757 w 1041298"/>
                <a:gd name="connsiteY98" fmla="*/ 98320 h 478192"/>
                <a:gd name="connsiteX99" fmla="*/ 329819 w 1041298"/>
                <a:gd name="connsiteY99" fmla="*/ 84913 h 478192"/>
                <a:gd name="connsiteX100" fmla="*/ 352165 w 1041298"/>
                <a:gd name="connsiteY100" fmla="*/ 73293 h 478192"/>
                <a:gd name="connsiteX101" fmla="*/ 332500 w 1041298"/>
                <a:gd name="connsiteY101" fmla="*/ 69718 h 478192"/>
                <a:gd name="connsiteX102" fmla="*/ 321775 w 1041298"/>
                <a:gd name="connsiteY102" fmla="*/ 57204 h 478192"/>
                <a:gd name="connsiteX103" fmla="*/ 328031 w 1041298"/>
                <a:gd name="connsiteY103" fmla="*/ 43797 h 478192"/>
                <a:gd name="connsiteX104" fmla="*/ 419201 w 1041298"/>
                <a:gd name="connsiteY104" fmla="*/ 31284 h 478192"/>
                <a:gd name="connsiteX105" fmla="*/ 454060 w 1041298"/>
                <a:gd name="connsiteY105" fmla="*/ 19664 h 478192"/>
                <a:gd name="connsiteX106" fmla="*/ 488025 w 1041298"/>
                <a:gd name="connsiteY106" fmla="*/ 13407 h 478192"/>
                <a:gd name="connsiteX107" fmla="*/ 500538 w 1041298"/>
                <a:gd name="connsiteY107" fmla="*/ 2681 h 478192"/>
                <a:gd name="connsiteX108" fmla="*/ 513945 w 1041298"/>
                <a:gd name="connsiteY108" fmla="*/ 0 h 478192"/>
                <a:gd name="connsiteX109" fmla="*/ 530928 w 1041298"/>
                <a:gd name="connsiteY109" fmla="*/ 4469 h 478192"/>
                <a:gd name="connsiteX110" fmla="*/ 550592 w 1041298"/>
                <a:gd name="connsiteY110" fmla="*/ 4469 h 478192"/>
                <a:gd name="connsiteX111" fmla="*/ 565787 w 1041298"/>
                <a:gd name="connsiteY111" fmla="*/ 15195 h 478192"/>
                <a:gd name="connsiteX112" fmla="*/ 573831 w 1041298"/>
                <a:gd name="connsiteY112" fmla="*/ 37540 h 478192"/>
                <a:gd name="connsiteX113" fmla="*/ 585451 w 1041298"/>
                <a:gd name="connsiteY113" fmla="*/ 40222 h 478192"/>
                <a:gd name="connsiteX114" fmla="*/ 597070 w 1041298"/>
                <a:gd name="connsiteY114" fmla="*/ 34859 h 478192"/>
                <a:gd name="connsiteX115" fmla="*/ 615841 w 1041298"/>
                <a:gd name="connsiteY115" fmla="*/ 45585 h 478192"/>
                <a:gd name="connsiteX116" fmla="*/ 632823 w 1041298"/>
                <a:gd name="connsiteY116" fmla="*/ 42903 h 478192"/>
                <a:gd name="connsiteX117" fmla="*/ 632823 w 1041298"/>
                <a:gd name="connsiteY117" fmla="*/ 58992 h 478192"/>
                <a:gd name="connsiteX118" fmla="*/ 667682 w 1041298"/>
                <a:gd name="connsiteY118" fmla="*/ 58992 h 478192"/>
                <a:gd name="connsiteX119" fmla="*/ 692709 w 1041298"/>
                <a:gd name="connsiteY119" fmla="*/ 41116 h 478192"/>
                <a:gd name="connsiteX120" fmla="*/ 712373 w 1041298"/>
                <a:gd name="connsiteY120" fmla="*/ 35753 h 478192"/>
                <a:gd name="connsiteX121" fmla="*/ 712373 w 1041298"/>
                <a:gd name="connsiteY121" fmla="*/ 48266 h 478192"/>
                <a:gd name="connsiteX122" fmla="*/ 760639 w 1041298"/>
                <a:gd name="connsiteY122" fmla="*/ 77762 h 478192"/>
                <a:gd name="connsiteX123" fmla="*/ 781197 w 1041298"/>
                <a:gd name="connsiteY123" fmla="*/ 91169 h 478192"/>
                <a:gd name="connsiteX124" fmla="*/ 798180 w 1041298"/>
                <a:gd name="connsiteY124" fmla="*/ 111727 h 478192"/>
                <a:gd name="connsiteX125" fmla="*/ 841083 w 1041298"/>
                <a:gd name="connsiteY125" fmla="*/ 147480 h 478192"/>
                <a:gd name="connsiteX126" fmla="*/ 850915 w 1041298"/>
                <a:gd name="connsiteY126" fmla="*/ 131391 h 478192"/>
                <a:gd name="connsiteX127" fmla="*/ 883092 w 1041298"/>
                <a:gd name="connsiteY127" fmla="*/ 149268 h 478192"/>
                <a:gd name="connsiteX128" fmla="*/ 893818 w 1041298"/>
                <a:gd name="connsiteY128" fmla="*/ 147480 h 478192"/>
                <a:gd name="connsiteX129" fmla="*/ 914376 w 1041298"/>
                <a:gd name="connsiteY129" fmla="*/ 143905 h 478192"/>
                <a:gd name="connsiteX130" fmla="*/ 938509 w 1041298"/>
                <a:gd name="connsiteY130" fmla="*/ 150161 h 478192"/>
                <a:gd name="connsiteX131" fmla="*/ 951916 w 1041298"/>
                <a:gd name="connsiteY131" fmla="*/ 162675 h 478192"/>
                <a:gd name="connsiteX132" fmla="*/ 968899 w 1041298"/>
                <a:gd name="connsiteY132" fmla="*/ 167144 h 478192"/>
                <a:gd name="connsiteX133" fmla="*/ 987669 w 1041298"/>
                <a:gd name="connsiteY133" fmla="*/ 185020 h 478192"/>
                <a:gd name="connsiteX134" fmla="*/ 995714 w 1041298"/>
                <a:gd name="connsiteY134" fmla="*/ 185914 h 478192"/>
                <a:gd name="connsiteX135" fmla="*/ 1023422 w 1041298"/>
                <a:gd name="connsiteY135" fmla="*/ 183233 h 478192"/>
                <a:gd name="connsiteX136" fmla="*/ 1041298 w 1041298"/>
                <a:gd name="connsiteY136" fmla="*/ 199321 h 47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1041298" h="478192">
                  <a:moveTo>
                    <a:pt x="1041298" y="199321"/>
                  </a:moveTo>
                  <a:lnTo>
                    <a:pt x="1038617" y="215410"/>
                  </a:lnTo>
                  <a:lnTo>
                    <a:pt x="1019846" y="226136"/>
                  </a:lnTo>
                  <a:lnTo>
                    <a:pt x="1017165" y="243119"/>
                  </a:lnTo>
                  <a:lnTo>
                    <a:pt x="1025210" y="263676"/>
                  </a:lnTo>
                  <a:lnTo>
                    <a:pt x="1008227" y="275296"/>
                  </a:lnTo>
                  <a:lnTo>
                    <a:pt x="958173" y="263676"/>
                  </a:lnTo>
                  <a:lnTo>
                    <a:pt x="959067" y="311943"/>
                  </a:lnTo>
                  <a:lnTo>
                    <a:pt x="970686" y="325350"/>
                  </a:lnTo>
                  <a:lnTo>
                    <a:pt x="968005" y="328925"/>
                  </a:lnTo>
                  <a:lnTo>
                    <a:pt x="943872" y="327138"/>
                  </a:lnTo>
                  <a:lnTo>
                    <a:pt x="908119" y="338757"/>
                  </a:lnTo>
                  <a:lnTo>
                    <a:pt x="930464" y="362890"/>
                  </a:lnTo>
                  <a:lnTo>
                    <a:pt x="940297" y="380767"/>
                  </a:lnTo>
                  <a:lnTo>
                    <a:pt x="942978" y="393280"/>
                  </a:lnTo>
                  <a:lnTo>
                    <a:pt x="937615" y="422776"/>
                  </a:lnTo>
                  <a:lnTo>
                    <a:pt x="897394" y="406687"/>
                  </a:lnTo>
                  <a:lnTo>
                    <a:pt x="866110" y="402218"/>
                  </a:lnTo>
                  <a:lnTo>
                    <a:pt x="816056" y="400431"/>
                  </a:lnTo>
                  <a:lnTo>
                    <a:pt x="806224" y="406687"/>
                  </a:lnTo>
                  <a:lnTo>
                    <a:pt x="774940" y="393280"/>
                  </a:lnTo>
                  <a:lnTo>
                    <a:pt x="755276" y="397749"/>
                  </a:lnTo>
                  <a:lnTo>
                    <a:pt x="758852" y="417413"/>
                  </a:lnTo>
                  <a:lnTo>
                    <a:pt x="742763" y="418307"/>
                  </a:lnTo>
                  <a:lnTo>
                    <a:pt x="719524" y="408475"/>
                  </a:lnTo>
                  <a:lnTo>
                    <a:pt x="700754" y="408475"/>
                  </a:lnTo>
                  <a:lnTo>
                    <a:pt x="694497" y="413838"/>
                  </a:lnTo>
                  <a:lnTo>
                    <a:pt x="693603" y="424564"/>
                  </a:lnTo>
                  <a:lnTo>
                    <a:pt x="678408" y="433502"/>
                  </a:lnTo>
                  <a:lnTo>
                    <a:pt x="656063" y="450484"/>
                  </a:lnTo>
                  <a:lnTo>
                    <a:pt x="642655" y="467467"/>
                  </a:lnTo>
                  <a:lnTo>
                    <a:pt x="639080" y="478193"/>
                  </a:lnTo>
                  <a:lnTo>
                    <a:pt x="621204" y="461210"/>
                  </a:lnTo>
                  <a:lnTo>
                    <a:pt x="590814" y="461210"/>
                  </a:lnTo>
                  <a:lnTo>
                    <a:pt x="578300" y="439759"/>
                  </a:lnTo>
                  <a:lnTo>
                    <a:pt x="567575" y="437077"/>
                  </a:lnTo>
                  <a:lnTo>
                    <a:pt x="555955" y="401324"/>
                  </a:lnTo>
                  <a:lnTo>
                    <a:pt x="518415" y="376298"/>
                  </a:lnTo>
                  <a:lnTo>
                    <a:pt x="508583" y="381660"/>
                  </a:lnTo>
                  <a:lnTo>
                    <a:pt x="439759" y="382554"/>
                  </a:lnTo>
                  <a:lnTo>
                    <a:pt x="406687" y="351271"/>
                  </a:lnTo>
                  <a:lnTo>
                    <a:pt x="392386" y="342332"/>
                  </a:lnTo>
                  <a:lnTo>
                    <a:pt x="335182" y="313730"/>
                  </a:lnTo>
                  <a:lnTo>
                    <a:pt x="273508" y="334288"/>
                  </a:lnTo>
                  <a:lnTo>
                    <a:pt x="281553" y="379873"/>
                  </a:lnTo>
                  <a:lnTo>
                    <a:pt x="287810" y="419201"/>
                  </a:lnTo>
                  <a:lnTo>
                    <a:pt x="299429" y="456741"/>
                  </a:lnTo>
                  <a:lnTo>
                    <a:pt x="284234" y="456741"/>
                  </a:lnTo>
                  <a:lnTo>
                    <a:pt x="256526" y="425458"/>
                  </a:lnTo>
                  <a:lnTo>
                    <a:pt x="235968" y="418307"/>
                  </a:lnTo>
                  <a:lnTo>
                    <a:pt x="211835" y="422776"/>
                  </a:lnTo>
                  <a:lnTo>
                    <a:pt x="206472" y="437077"/>
                  </a:lnTo>
                  <a:lnTo>
                    <a:pt x="198428" y="437077"/>
                  </a:lnTo>
                  <a:lnTo>
                    <a:pt x="190383" y="404900"/>
                  </a:lnTo>
                  <a:lnTo>
                    <a:pt x="173401" y="401324"/>
                  </a:lnTo>
                  <a:lnTo>
                    <a:pt x="164463" y="387023"/>
                  </a:lnTo>
                  <a:lnTo>
                    <a:pt x="143011" y="372722"/>
                  </a:lnTo>
                  <a:lnTo>
                    <a:pt x="128710" y="350377"/>
                  </a:lnTo>
                  <a:lnTo>
                    <a:pt x="140330" y="350377"/>
                  </a:lnTo>
                  <a:lnTo>
                    <a:pt x="147480" y="328031"/>
                  </a:lnTo>
                  <a:lnTo>
                    <a:pt x="200215" y="327138"/>
                  </a:lnTo>
                  <a:lnTo>
                    <a:pt x="190383" y="304792"/>
                  </a:lnTo>
                  <a:lnTo>
                    <a:pt x="189490" y="289597"/>
                  </a:lnTo>
                  <a:lnTo>
                    <a:pt x="179657" y="269933"/>
                  </a:lnTo>
                  <a:lnTo>
                    <a:pt x="157312" y="273508"/>
                  </a:lnTo>
                  <a:lnTo>
                    <a:pt x="124241" y="264570"/>
                  </a:lnTo>
                  <a:lnTo>
                    <a:pt x="79550" y="297641"/>
                  </a:lnTo>
                  <a:lnTo>
                    <a:pt x="70612" y="284234"/>
                  </a:lnTo>
                  <a:lnTo>
                    <a:pt x="72399" y="269039"/>
                  </a:lnTo>
                  <a:lnTo>
                    <a:pt x="43797" y="240437"/>
                  </a:lnTo>
                  <a:lnTo>
                    <a:pt x="18770" y="240437"/>
                  </a:lnTo>
                  <a:lnTo>
                    <a:pt x="15195" y="228818"/>
                  </a:lnTo>
                  <a:lnTo>
                    <a:pt x="2681" y="219879"/>
                  </a:lnTo>
                  <a:lnTo>
                    <a:pt x="9832" y="201109"/>
                  </a:lnTo>
                  <a:lnTo>
                    <a:pt x="0" y="187702"/>
                  </a:lnTo>
                  <a:lnTo>
                    <a:pt x="12514" y="159993"/>
                  </a:lnTo>
                  <a:lnTo>
                    <a:pt x="21452" y="159993"/>
                  </a:lnTo>
                  <a:lnTo>
                    <a:pt x="33071" y="182339"/>
                  </a:lnTo>
                  <a:lnTo>
                    <a:pt x="48266" y="171613"/>
                  </a:lnTo>
                  <a:lnTo>
                    <a:pt x="45585" y="147480"/>
                  </a:lnTo>
                  <a:lnTo>
                    <a:pt x="72399" y="132285"/>
                  </a:lnTo>
                  <a:lnTo>
                    <a:pt x="84019" y="117984"/>
                  </a:lnTo>
                  <a:lnTo>
                    <a:pt x="105470" y="124241"/>
                  </a:lnTo>
                  <a:lnTo>
                    <a:pt x="126028" y="114409"/>
                  </a:lnTo>
                  <a:lnTo>
                    <a:pt x="140330" y="127816"/>
                  </a:lnTo>
                  <a:lnTo>
                    <a:pt x="183233" y="141223"/>
                  </a:lnTo>
                  <a:lnTo>
                    <a:pt x="203790" y="143011"/>
                  </a:lnTo>
                  <a:lnTo>
                    <a:pt x="225242" y="155524"/>
                  </a:lnTo>
                  <a:lnTo>
                    <a:pt x="237755" y="141223"/>
                  </a:lnTo>
                  <a:lnTo>
                    <a:pt x="252950" y="143011"/>
                  </a:lnTo>
                  <a:lnTo>
                    <a:pt x="280659" y="133179"/>
                  </a:lnTo>
                  <a:lnTo>
                    <a:pt x="309261" y="151055"/>
                  </a:lnTo>
                  <a:lnTo>
                    <a:pt x="319987" y="153737"/>
                  </a:lnTo>
                  <a:lnTo>
                    <a:pt x="335182" y="147480"/>
                  </a:lnTo>
                  <a:lnTo>
                    <a:pt x="350377" y="153737"/>
                  </a:lnTo>
                  <a:lnTo>
                    <a:pt x="365572" y="146586"/>
                  </a:lnTo>
                  <a:lnTo>
                    <a:pt x="365572" y="135860"/>
                  </a:lnTo>
                  <a:lnTo>
                    <a:pt x="320881" y="113515"/>
                  </a:lnTo>
                  <a:lnTo>
                    <a:pt x="338757" y="98320"/>
                  </a:lnTo>
                  <a:lnTo>
                    <a:pt x="329819" y="84913"/>
                  </a:lnTo>
                  <a:lnTo>
                    <a:pt x="352165" y="73293"/>
                  </a:lnTo>
                  <a:lnTo>
                    <a:pt x="332500" y="69718"/>
                  </a:lnTo>
                  <a:lnTo>
                    <a:pt x="321775" y="57204"/>
                  </a:lnTo>
                  <a:lnTo>
                    <a:pt x="328031" y="43797"/>
                  </a:lnTo>
                  <a:lnTo>
                    <a:pt x="419201" y="31284"/>
                  </a:lnTo>
                  <a:lnTo>
                    <a:pt x="454060" y="19664"/>
                  </a:lnTo>
                  <a:lnTo>
                    <a:pt x="488025" y="13407"/>
                  </a:lnTo>
                  <a:lnTo>
                    <a:pt x="500538" y="2681"/>
                  </a:lnTo>
                  <a:lnTo>
                    <a:pt x="513945" y="0"/>
                  </a:lnTo>
                  <a:lnTo>
                    <a:pt x="530928" y="4469"/>
                  </a:lnTo>
                  <a:lnTo>
                    <a:pt x="550592" y="4469"/>
                  </a:lnTo>
                  <a:lnTo>
                    <a:pt x="565787" y="15195"/>
                  </a:lnTo>
                  <a:lnTo>
                    <a:pt x="573831" y="37540"/>
                  </a:lnTo>
                  <a:lnTo>
                    <a:pt x="585451" y="40222"/>
                  </a:lnTo>
                  <a:lnTo>
                    <a:pt x="597070" y="34859"/>
                  </a:lnTo>
                  <a:lnTo>
                    <a:pt x="615841" y="45585"/>
                  </a:lnTo>
                  <a:lnTo>
                    <a:pt x="632823" y="42903"/>
                  </a:lnTo>
                  <a:lnTo>
                    <a:pt x="632823" y="58992"/>
                  </a:lnTo>
                  <a:lnTo>
                    <a:pt x="667682" y="58992"/>
                  </a:lnTo>
                  <a:lnTo>
                    <a:pt x="692709" y="41116"/>
                  </a:lnTo>
                  <a:lnTo>
                    <a:pt x="712373" y="35753"/>
                  </a:lnTo>
                  <a:lnTo>
                    <a:pt x="712373" y="48266"/>
                  </a:lnTo>
                  <a:lnTo>
                    <a:pt x="760639" y="77762"/>
                  </a:lnTo>
                  <a:lnTo>
                    <a:pt x="781197" y="91169"/>
                  </a:lnTo>
                  <a:lnTo>
                    <a:pt x="798180" y="111727"/>
                  </a:lnTo>
                  <a:lnTo>
                    <a:pt x="841083" y="147480"/>
                  </a:lnTo>
                  <a:lnTo>
                    <a:pt x="850915" y="131391"/>
                  </a:lnTo>
                  <a:lnTo>
                    <a:pt x="883092" y="149268"/>
                  </a:lnTo>
                  <a:lnTo>
                    <a:pt x="893818" y="147480"/>
                  </a:lnTo>
                  <a:lnTo>
                    <a:pt x="914376" y="143905"/>
                  </a:lnTo>
                  <a:lnTo>
                    <a:pt x="938509" y="150161"/>
                  </a:lnTo>
                  <a:lnTo>
                    <a:pt x="951916" y="162675"/>
                  </a:lnTo>
                  <a:lnTo>
                    <a:pt x="968899" y="167144"/>
                  </a:lnTo>
                  <a:lnTo>
                    <a:pt x="987669" y="185020"/>
                  </a:lnTo>
                  <a:lnTo>
                    <a:pt x="995714" y="185914"/>
                  </a:lnTo>
                  <a:lnTo>
                    <a:pt x="1023422" y="183233"/>
                  </a:lnTo>
                  <a:lnTo>
                    <a:pt x="1041298" y="199321"/>
                  </a:lnTo>
                  <a:close/>
                </a:path>
              </a:pathLst>
            </a:custGeom>
            <a:grpFill/>
            <a:ln w="12700" cap="flat">
              <a:solidFill>
                <a:schemeClr val="bg1"/>
              </a:solidFill>
              <a:prstDash val="solid"/>
              <a:miter/>
            </a:ln>
          </p:spPr>
          <p:txBody>
            <a:bodyPr rtlCol="0" anchor="ctr"/>
            <a:lstStyle/>
            <a:p>
              <a:endParaRPr lang="en-AU"/>
            </a:p>
          </p:txBody>
        </p:sp>
        <p:sp>
          <p:nvSpPr>
            <p:cNvPr id="26324" name="Freeform: Shape 26323">
              <a:extLst>
                <a:ext uri="{FF2B5EF4-FFF2-40B4-BE49-F238E27FC236}">
                  <a16:creationId xmlns:a16="http://schemas.microsoft.com/office/drawing/2014/main" id="{43B5D99A-0852-CA3A-1814-AAFD214C9095}"/>
                </a:ext>
              </a:extLst>
            </p:cNvPr>
            <p:cNvSpPr/>
            <p:nvPr/>
          </p:nvSpPr>
          <p:spPr>
            <a:xfrm>
              <a:off x="7296880" y="2697902"/>
              <a:ext cx="487130" cy="281552"/>
            </a:xfrm>
            <a:custGeom>
              <a:avLst/>
              <a:gdLst>
                <a:gd name="connsiteX0" fmla="*/ 487131 w 487130"/>
                <a:gd name="connsiteY0" fmla="*/ 161781 h 281552"/>
                <a:gd name="connsiteX1" fmla="*/ 469255 w 487130"/>
                <a:gd name="connsiteY1" fmla="*/ 167144 h 281552"/>
                <a:gd name="connsiteX2" fmla="*/ 455847 w 487130"/>
                <a:gd name="connsiteY2" fmla="*/ 178764 h 281552"/>
                <a:gd name="connsiteX3" fmla="*/ 445122 w 487130"/>
                <a:gd name="connsiteY3" fmla="*/ 179657 h 281552"/>
                <a:gd name="connsiteX4" fmla="*/ 429033 w 487130"/>
                <a:gd name="connsiteY4" fmla="*/ 181445 h 281552"/>
                <a:gd name="connsiteX5" fmla="*/ 422776 w 487130"/>
                <a:gd name="connsiteY5" fmla="*/ 172507 h 281552"/>
                <a:gd name="connsiteX6" fmla="*/ 429927 w 487130"/>
                <a:gd name="connsiteY6" fmla="*/ 165356 h 281552"/>
                <a:gd name="connsiteX7" fmla="*/ 427246 w 487130"/>
                <a:gd name="connsiteY7" fmla="*/ 159100 h 281552"/>
                <a:gd name="connsiteX8" fmla="*/ 412051 w 487130"/>
                <a:gd name="connsiteY8" fmla="*/ 157312 h 281552"/>
                <a:gd name="connsiteX9" fmla="*/ 407581 w 487130"/>
                <a:gd name="connsiteY9" fmla="*/ 161781 h 281552"/>
                <a:gd name="connsiteX10" fmla="*/ 394174 w 487130"/>
                <a:gd name="connsiteY10" fmla="*/ 161781 h 281552"/>
                <a:gd name="connsiteX11" fmla="*/ 394174 w 487130"/>
                <a:gd name="connsiteY11" fmla="*/ 179657 h 281552"/>
                <a:gd name="connsiteX12" fmla="*/ 379873 w 487130"/>
                <a:gd name="connsiteY12" fmla="*/ 182339 h 281552"/>
                <a:gd name="connsiteX13" fmla="*/ 379873 w 487130"/>
                <a:gd name="connsiteY13" fmla="*/ 194852 h 281552"/>
                <a:gd name="connsiteX14" fmla="*/ 373616 w 487130"/>
                <a:gd name="connsiteY14" fmla="*/ 201109 h 281552"/>
                <a:gd name="connsiteX15" fmla="*/ 351271 w 487130"/>
                <a:gd name="connsiteY15" fmla="*/ 202897 h 281552"/>
                <a:gd name="connsiteX16" fmla="*/ 352165 w 487130"/>
                <a:gd name="connsiteY16" fmla="*/ 211835 h 281552"/>
                <a:gd name="connsiteX17" fmla="*/ 374510 w 487130"/>
                <a:gd name="connsiteY17" fmla="*/ 226136 h 281552"/>
                <a:gd name="connsiteX18" fmla="*/ 374510 w 487130"/>
                <a:gd name="connsiteY18" fmla="*/ 235074 h 281552"/>
                <a:gd name="connsiteX19" fmla="*/ 383448 w 487130"/>
                <a:gd name="connsiteY19" fmla="*/ 246694 h 281552"/>
                <a:gd name="connsiteX20" fmla="*/ 376298 w 487130"/>
                <a:gd name="connsiteY20" fmla="*/ 264570 h 281552"/>
                <a:gd name="connsiteX21" fmla="*/ 374510 w 487130"/>
                <a:gd name="connsiteY21" fmla="*/ 278871 h 281552"/>
                <a:gd name="connsiteX22" fmla="*/ 361103 w 487130"/>
                <a:gd name="connsiteY22" fmla="*/ 281553 h 281552"/>
                <a:gd name="connsiteX23" fmla="*/ 351271 w 487130"/>
                <a:gd name="connsiteY23" fmla="*/ 272615 h 281552"/>
                <a:gd name="connsiteX24" fmla="*/ 336970 w 487130"/>
                <a:gd name="connsiteY24" fmla="*/ 270827 h 281552"/>
                <a:gd name="connsiteX25" fmla="*/ 331607 w 487130"/>
                <a:gd name="connsiteY25" fmla="*/ 251163 h 281552"/>
                <a:gd name="connsiteX26" fmla="*/ 301217 w 487130"/>
                <a:gd name="connsiteY26" fmla="*/ 243119 h 281552"/>
                <a:gd name="connsiteX27" fmla="*/ 247588 w 487130"/>
                <a:gd name="connsiteY27" fmla="*/ 218092 h 281552"/>
                <a:gd name="connsiteX28" fmla="*/ 224349 w 487130"/>
                <a:gd name="connsiteY28" fmla="*/ 198428 h 281552"/>
                <a:gd name="connsiteX29" fmla="*/ 196640 w 487130"/>
                <a:gd name="connsiteY29" fmla="*/ 168038 h 281552"/>
                <a:gd name="connsiteX30" fmla="*/ 187702 w 487130"/>
                <a:gd name="connsiteY30" fmla="*/ 148374 h 281552"/>
                <a:gd name="connsiteX31" fmla="*/ 173401 w 487130"/>
                <a:gd name="connsiteY31" fmla="*/ 141223 h 281552"/>
                <a:gd name="connsiteX32" fmla="*/ 136755 w 487130"/>
                <a:gd name="connsiteY32" fmla="*/ 142117 h 281552"/>
                <a:gd name="connsiteX33" fmla="*/ 136755 w 487130"/>
                <a:gd name="connsiteY33" fmla="*/ 126028 h 281552"/>
                <a:gd name="connsiteX34" fmla="*/ 129604 w 487130"/>
                <a:gd name="connsiteY34" fmla="*/ 111727 h 281552"/>
                <a:gd name="connsiteX35" fmla="*/ 111727 w 487130"/>
                <a:gd name="connsiteY35" fmla="*/ 111727 h 281552"/>
                <a:gd name="connsiteX36" fmla="*/ 92064 w 487130"/>
                <a:gd name="connsiteY36" fmla="*/ 100108 h 281552"/>
                <a:gd name="connsiteX37" fmla="*/ 71505 w 487130"/>
                <a:gd name="connsiteY37" fmla="*/ 98320 h 281552"/>
                <a:gd name="connsiteX38" fmla="*/ 66143 w 487130"/>
                <a:gd name="connsiteY38" fmla="*/ 109046 h 281552"/>
                <a:gd name="connsiteX39" fmla="*/ 50054 w 487130"/>
                <a:gd name="connsiteY39" fmla="*/ 117090 h 281552"/>
                <a:gd name="connsiteX40" fmla="*/ 50948 w 487130"/>
                <a:gd name="connsiteY40" fmla="*/ 143011 h 281552"/>
                <a:gd name="connsiteX41" fmla="*/ 25921 w 487130"/>
                <a:gd name="connsiteY41" fmla="*/ 143011 h 281552"/>
                <a:gd name="connsiteX42" fmla="*/ 14301 w 487130"/>
                <a:gd name="connsiteY42" fmla="*/ 105471 h 281552"/>
                <a:gd name="connsiteX43" fmla="*/ 8045 w 487130"/>
                <a:gd name="connsiteY43" fmla="*/ 66142 h 281552"/>
                <a:gd name="connsiteX44" fmla="*/ 0 w 487130"/>
                <a:gd name="connsiteY44" fmla="*/ 20558 h 281552"/>
                <a:gd name="connsiteX45" fmla="*/ 61674 w 487130"/>
                <a:gd name="connsiteY45" fmla="*/ 0 h 281552"/>
                <a:gd name="connsiteX46" fmla="*/ 118878 w 487130"/>
                <a:gd name="connsiteY46" fmla="*/ 28602 h 281552"/>
                <a:gd name="connsiteX47" fmla="*/ 133179 w 487130"/>
                <a:gd name="connsiteY47" fmla="*/ 37540 h 281552"/>
                <a:gd name="connsiteX48" fmla="*/ 166251 w 487130"/>
                <a:gd name="connsiteY48" fmla="*/ 68824 h 281552"/>
                <a:gd name="connsiteX49" fmla="*/ 235075 w 487130"/>
                <a:gd name="connsiteY49" fmla="*/ 67930 h 281552"/>
                <a:gd name="connsiteX50" fmla="*/ 244906 w 487130"/>
                <a:gd name="connsiteY50" fmla="*/ 62567 h 281552"/>
                <a:gd name="connsiteX51" fmla="*/ 282447 w 487130"/>
                <a:gd name="connsiteY51" fmla="*/ 87594 h 281552"/>
                <a:gd name="connsiteX52" fmla="*/ 294066 w 487130"/>
                <a:gd name="connsiteY52" fmla="*/ 123347 h 281552"/>
                <a:gd name="connsiteX53" fmla="*/ 304792 w 487130"/>
                <a:gd name="connsiteY53" fmla="*/ 126028 h 281552"/>
                <a:gd name="connsiteX54" fmla="*/ 317305 w 487130"/>
                <a:gd name="connsiteY54" fmla="*/ 147480 h 281552"/>
                <a:gd name="connsiteX55" fmla="*/ 347695 w 487130"/>
                <a:gd name="connsiteY55" fmla="*/ 147480 h 281552"/>
                <a:gd name="connsiteX56" fmla="*/ 365572 w 487130"/>
                <a:gd name="connsiteY56" fmla="*/ 164462 h 281552"/>
                <a:gd name="connsiteX57" fmla="*/ 369147 w 487130"/>
                <a:gd name="connsiteY57" fmla="*/ 153737 h 281552"/>
                <a:gd name="connsiteX58" fmla="*/ 382555 w 487130"/>
                <a:gd name="connsiteY58" fmla="*/ 136754 h 281552"/>
                <a:gd name="connsiteX59" fmla="*/ 404900 w 487130"/>
                <a:gd name="connsiteY59" fmla="*/ 119772 h 281552"/>
                <a:gd name="connsiteX60" fmla="*/ 420095 w 487130"/>
                <a:gd name="connsiteY60" fmla="*/ 110833 h 281552"/>
                <a:gd name="connsiteX61" fmla="*/ 429033 w 487130"/>
                <a:gd name="connsiteY61" fmla="*/ 112621 h 281552"/>
                <a:gd name="connsiteX62" fmla="*/ 426351 w 487130"/>
                <a:gd name="connsiteY62" fmla="*/ 118878 h 281552"/>
                <a:gd name="connsiteX63" fmla="*/ 411156 w 487130"/>
                <a:gd name="connsiteY63" fmla="*/ 135860 h 281552"/>
                <a:gd name="connsiteX64" fmla="*/ 440653 w 487130"/>
                <a:gd name="connsiteY64" fmla="*/ 148374 h 281552"/>
                <a:gd name="connsiteX65" fmla="*/ 446909 w 487130"/>
                <a:gd name="connsiteY65" fmla="*/ 135860 h 281552"/>
                <a:gd name="connsiteX66" fmla="*/ 468361 w 487130"/>
                <a:gd name="connsiteY66" fmla="*/ 153737 h 281552"/>
                <a:gd name="connsiteX67" fmla="*/ 487131 w 487130"/>
                <a:gd name="connsiteY67" fmla="*/ 161781 h 28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87130" h="281552">
                  <a:moveTo>
                    <a:pt x="487131" y="161781"/>
                  </a:moveTo>
                  <a:lnTo>
                    <a:pt x="469255" y="167144"/>
                  </a:lnTo>
                  <a:lnTo>
                    <a:pt x="455847" y="178764"/>
                  </a:lnTo>
                  <a:lnTo>
                    <a:pt x="445122" y="179657"/>
                  </a:lnTo>
                  <a:lnTo>
                    <a:pt x="429033" y="181445"/>
                  </a:lnTo>
                  <a:lnTo>
                    <a:pt x="422776" y="172507"/>
                  </a:lnTo>
                  <a:lnTo>
                    <a:pt x="429927" y="165356"/>
                  </a:lnTo>
                  <a:lnTo>
                    <a:pt x="427246" y="159100"/>
                  </a:lnTo>
                  <a:lnTo>
                    <a:pt x="412051" y="157312"/>
                  </a:lnTo>
                  <a:lnTo>
                    <a:pt x="407581" y="161781"/>
                  </a:lnTo>
                  <a:lnTo>
                    <a:pt x="394174" y="161781"/>
                  </a:lnTo>
                  <a:lnTo>
                    <a:pt x="394174" y="179657"/>
                  </a:lnTo>
                  <a:lnTo>
                    <a:pt x="379873" y="182339"/>
                  </a:lnTo>
                  <a:lnTo>
                    <a:pt x="379873" y="194852"/>
                  </a:lnTo>
                  <a:lnTo>
                    <a:pt x="373616" y="201109"/>
                  </a:lnTo>
                  <a:lnTo>
                    <a:pt x="351271" y="202897"/>
                  </a:lnTo>
                  <a:lnTo>
                    <a:pt x="352165" y="211835"/>
                  </a:lnTo>
                  <a:lnTo>
                    <a:pt x="374510" y="226136"/>
                  </a:lnTo>
                  <a:lnTo>
                    <a:pt x="374510" y="235074"/>
                  </a:lnTo>
                  <a:lnTo>
                    <a:pt x="383448" y="246694"/>
                  </a:lnTo>
                  <a:lnTo>
                    <a:pt x="376298" y="264570"/>
                  </a:lnTo>
                  <a:lnTo>
                    <a:pt x="374510" y="278871"/>
                  </a:lnTo>
                  <a:lnTo>
                    <a:pt x="361103" y="281553"/>
                  </a:lnTo>
                  <a:lnTo>
                    <a:pt x="351271" y="272615"/>
                  </a:lnTo>
                  <a:lnTo>
                    <a:pt x="336970" y="270827"/>
                  </a:lnTo>
                  <a:lnTo>
                    <a:pt x="331607" y="251163"/>
                  </a:lnTo>
                  <a:lnTo>
                    <a:pt x="301217" y="243119"/>
                  </a:lnTo>
                  <a:lnTo>
                    <a:pt x="247588" y="218092"/>
                  </a:lnTo>
                  <a:lnTo>
                    <a:pt x="224349" y="198428"/>
                  </a:lnTo>
                  <a:lnTo>
                    <a:pt x="196640" y="168038"/>
                  </a:lnTo>
                  <a:lnTo>
                    <a:pt x="187702" y="148374"/>
                  </a:lnTo>
                  <a:lnTo>
                    <a:pt x="173401" y="141223"/>
                  </a:lnTo>
                  <a:lnTo>
                    <a:pt x="136755" y="142117"/>
                  </a:lnTo>
                  <a:lnTo>
                    <a:pt x="136755" y="126028"/>
                  </a:lnTo>
                  <a:lnTo>
                    <a:pt x="129604" y="111727"/>
                  </a:lnTo>
                  <a:lnTo>
                    <a:pt x="111727" y="111727"/>
                  </a:lnTo>
                  <a:lnTo>
                    <a:pt x="92064" y="100108"/>
                  </a:lnTo>
                  <a:lnTo>
                    <a:pt x="71505" y="98320"/>
                  </a:lnTo>
                  <a:lnTo>
                    <a:pt x="66143" y="109046"/>
                  </a:lnTo>
                  <a:lnTo>
                    <a:pt x="50054" y="117090"/>
                  </a:lnTo>
                  <a:lnTo>
                    <a:pt x="50948" y="143011"/>
                  </a:lnTo>
                  <a:lnTo>
                    <a:pt x="25921" y="143011"/>
                  </a:lnTo>
                  <a:lnTo>
                    <a:pt x="14301" y="105471"/>
                  </a:lnTo>
                  <a:lnTo>
                    <a:pt x="8045" y="66142"/>
                  </a:lnTo>
                  <a:lnTo>
                    <a:pt x="0" y="20558"/>
                  </a:lnTo>
                  <a:lnTo>
                    <a:pt x="61674" y="0"/>
                  </a:lnTo>
                  <a:lnTo>
                    <a:pt x="118878" y="28602"/>
                  </a:lnTo>
                  <a:lnTo>
                    <a:pt x="133179" y="37540"/>
                  </a:lnTo>
                  <a:lnTo>
                    <a:pt x="166251" y="68824"/>
                  </a:lnTo>
                  <a:lnTo>
                    <a:pt x="235075" y="67930"/>
                  </a:lnTo>
                  <a:lnTo>
                    <a:pt x="244906" y="62567"/>
                  </a:lnTo>
                  <a:lnTo>
                    <a:pt x="282447" y="87594"/>
                  </a:lnTo>
                  <a:lnTo>
                    <a:pt x="294066" y="123347"/>
                  </a:lnTo>
                  <a:lnTo>
                    <a:pt x="304792" y="126028"/>
                  </a:lnTo>
                  <a:lnTo>
                    <a:pt x="317305" y="147480"/>
                  </a:lnTo>
                  <a:lnTo>
                    <a:pt x="347695" y="147480"/>
                  </a:lnTo>
                  <a:lnTo>
                    <a:pt x="365572" y="164462"/>
                  </a:lnTo>
                  <a:lnTo>
                    <a:pt x="369147" y="153737"/>
                  </a:lnTo>
                  <a:lnTo>
                    <a:pt x="382555" y="136754"/>
                  </a:lnTo>
                  <a:lnTo>
                    <a:pt x="404900" y="119772"/>
                  </a:lnTo>
                  <a:lnTo>
                    <a:pt x="420095" y="110833"/>
                  </a:lnTo>
                  <a:lnTo>
                    <a:pt x="429033" y="112621"/>
                  </a:lnTo>
                  <a:lnTo>
                    <a:pt x="426351" y="118878"/>
                  </a:lnTo>
                  <a:lnTo>
                    <a:pt x="411156" y="135860"/>
                  </a:lnTo>
                  <a:lnTo>
                    <a:pt x="440653" y="148374"/>
                  </a:lnTo>
                  <a:lnTo>
                    <a:pt x="446909" y="135860"/>
                  </a:lnTo>
                  <a:lnTo>
                    <a:pt x="468361" y="153737"/>
                  </a:lnTo>
                  <a:lnTo>
                    <a:pt x="487131" y="161781"/>
                  </a:lnTo>
                  <a:close/>
                </a:path>
              </a:pathLst>
            </a:custGeom>
            <a:grpFill/>
            <a:ln w="12700" cap="flat">
              <a:solidFill>
                <a:schemeClr val="bg1"/>
              </a:solidFill>
              <a:prstDash val="solid"/>
              <a:miter/>
            </a:ln>
          </p:spPr>
          <p:txBody>
            <a:bodyPr rtlCol="0" anchor="ctr"/>
            <a:lstStyle/>
            <a:p>
              <a:endParaRPr lang="en-AU"/>
            </a:p>
          </p:txBody>
        </p:sp>
        <p:sp>
          <p:nvSpPr>
            <p:cNvPr id="26325" name="Freeform: Shape 26324">
              <a:extLst>
                <a:ext uri="{FF2B5EF4-FFF2-40B4-BE49-F238E27FC236}">
                  <a16:creationId xmlns:a16="http://schemas.microsoft.com/office/drawing/2014/main" id="{7A8F866D-8ADC-153D-06EF-98BD0AB468C5}"/>
                </a:ext>
              </a:extLst>
            </p:cNvPr>
            <p:cNvSpPr/>
            <p:nvPr/>
          </p:nvSpPr>
          <p:spPr>
            <a:xfrm>
              <a:off x="7229844" y="2796222"/>
              <a:ext cx="404005" cy="243118"/>
            </a:xfrm>
            <a:custGeom>
              <a:avLst/>
              <a:gdLst>
                <a:gd name="connsiteX0" fmla="*/ 398643 w 404005"/>
                <a:gd name="connsiteY0" fmla="*/ 152843 h 243118"/>
                <a:gd name="connsiteX1" fmla="*/ 404006 w 404005"/>
                <a:gd name="connsiteY1" fmla="*/ 172507 h 243118"/>
                <a:gd name="connsiteX2" fmla="*/ 381660 w 404005"/>
                <a:gd name="connsiteY2" fmla="*/ 169825 h 243118"/>
                <a:gd name="connsiteX3" fmla="*/ 377191 w 404005"/>
                <a:gd name="connsiteY3" fmla="*/ 179657 h 243118"/>
                <a:gd name="connsiteX4" fmla="*/ 359315 w 404005"/>
                <a:gd name="connsiteY4" fmla="*/ 185020 h 243118"/>
                <a:gd name="connsiteX5" fmla="*/ 361103 w 404005"/>
                <a:gd name="connsiteY5" fmla="*/ 210047 h 243118"/>
                <a:gd name="connsiteX6" fmla="*/ 346802 w 404005"/>
                <a:gd name="connsiteY6" fmla="*/ 228817 h 243118"/>
                <a:gd name="connsiteX7" fmla="*/ 325350 w 404005"/>
                <a:gd name="connsiteY7" fmla="*/ 227924 h 243118"/>
                <a:gd name="connsiteX8" fmla="*/ 319093 w 404005"/>
                <a:gd name="connsiteY8" fmla="*/ 237756 h 243118"/>
                <a:gd name="connsiteX9" fmla="*/ 312836 w 404005"/>
                <a:gd name="connsiteY9" fmla="*/ 243119 h 243118"/>
                <a:gd name="connsiteX10" fmla="*/ 302111 w 404005"/>
                <a:gd name="connsiteY10" fmla="*/ 235968 h 243118"/>
                <a:gd name="connsiteX11" fmla="*/ 287810 w 404005"/>
                <a:gd name="connsiteY11" fmla="*/ 235968 h 243118"/>
                <a:gd name="connsiteX12" fmla="*/ 277978 w 404005"/>
                <a:gd name="connsiteY12" fmla="*/ 228817 h 243118"/>
                <a:gd name="connsiteX13" fmla="*/ 261889 w 404005"/>
                <a:gd name="connsiteY13" fmla="*/ 198428 h 243118"/>
                <a:gd name="connsiteX14" fmla="*/ 244906 w 404005"/>
                <a:gd name="connsiteY14" fmla="*/ 193959 h 243118"/>
                <a:gd name="connsiteX15" fmla="*/ 235075 w 404005"/>
                <a:gd name="connsiteY15" fmla="*/ 186808 h 243118"/>
                <a:gd name="connsiteX16" fmla="*/ 218985 w 404005"/>
                <a:gd name="connsiteY16" fmla="*/ 183233 h 243118"/>
                <a:gd name="connsiteX17" fmla="*/ 201109 w 404005"/>
                <a:gd name="connsiteY17" fmla="*/ 168932 h 243118"/>
                <a:gd name="connsiteX18" fmla="*/ 137648 w 404005"/>
                <a:gd name="connsiteY18" fmla="*/ 149268 h 243118"/>
                <a:gd name="connsiteX19" fmla="*/ 92957 w 404005"/>
                <a:gd name="connsiteY19" fmla="*/ 150161 h 243118"/>
                <a:gd name="connsiteX20" fmla="*/ 83126 w 404005"/>
                <a:gd name="connsiteY20" fmla="*/ 160887 h 243118"/>
                <a:gd name="connsiteX21" fmla="*/ 81338 w 404005"/>
                <a:gd name="connsiteY21" fmla="*/ 172507 h 243118"/>
                <a:gd name="connsiteX22" fmla="*/ 62567 w 404005"/>
                <a:gd name="connsiteY22" fmla="*/ 185020 h 243118"/>
                <a:gd name="connsiteX23" fmla="*/ 53629 w 404005"/>
                <a:gd name="connsiteY23" fmla="*/ 160887 h 243118"/>
                <a:gd name="connsiteX24" fmla="*/ 48266 w 404005"/>
                <a:gd name="connsiteY24" fmla="*/ 122453 h 243118"/>
                <a:gd name="connsiteX25" fmla="*/ 32178 w 404005"/>
                <a:gd name="connsiteY25" fmla="*/ 117984 h 243118"/>
                <a:gd name="connsiteX26" fmla="*/ 30390 w 404005"/>
                <a:gd name="connsiteY26" fmla="*/ 104577 h 243118"/>
                <a:gd name="connsiteX27" fmla="*/ 15195 w 404005"/>
                <a:gd name="connsiteY27" fmla="*/ 91169 h 243118"/>
                <a:gd name="connsiteX28" fmla="*/ 12514 w 404005"/>
                <a:gd name="connsiteY28" fmla="*/ 67036 h 243118"/>
                <a:gd name="connsiteX29" fmla="*/ 21452 w 404005"/>
                <a:gd name="connsiteY29" fmla="*/ 61673 h 243118"/>
                <a:gd name="connsiteX30" fmla="*/ 45585 w 404005"/>
                <a:gd name="connsiteY30" fmla="*/ 70612 h 243118"/>
                <a:gd name="connsiteX31" fmla="*/ 51842 w 404005"/>
                <a:gd name="connsiteY31" fmla="*/ 59886 h 243118"/>
                <a:gd name="connsiteX32" fmla="*/ 39328 w 404005"/>
                <a:gd name="connsiteY32" fmla="*/ 31284 h 243118"/>
                <a:gd name="connsiteX33" fmla="*/ 20558 w 404005"/>
                <a:gd name="connsiteY33" fmla="*/ 19664 h 243118"/>
                <a:gd name="connsiteX34" fmla="*/ 11620 w 404005"/>
                <a:gd name="connsiteY34" fmla="*/ 26815 h 243118"/>
                <a:gd name="connsiteX35" fmla="*/ 0 w 404005"/>
                <a:gd name="connsiteY35" fmla="*/ 25027 h 243118"/>
                <a:gd name="connsiteX36" fmla="*/ 5363 w 404005"/>
                <a:gd name="connsiteY36" fmla="*/ 10726 h 243118"/>
                <a:gd name="connsiteX37" fmla="*/ 29496 w 404005"/>
                <a:gd name="connsiteY37" fmla="*/ 6257 h 243118"/>
                <a:gd name="connsiteX38" fmla="*/ 50054 w 404005"/>
                <a:gd name="connsiteY38" fmla="*/ 13407 h 243118"/>
                <a:gd name="connsiteX39" fmla="*/ 77762 w 404005"/>
                <a:gd name="connsiteY39" fmla="*/ 44691 h 243118"/>
                <a:gd name="connsiteX40" fmla="*/ 92957 w 404005"/>
                <a:gd name="connsiteY40" fmla="*/ 44691 h 243118"/>
                <a:gd name="connsiteX41" fmla="*/ 117984 w 404005"/>
                <a:gd name="connsiteY41" fmla="*/ 44691 h 243118"/>
                <a:gd name="connsiteX42" fmla="*/ 117091 w 404005"/>
                <a:gd name="connsiteY42" fmla="*/ 18770 h 243118"/>
                <a:gd name="connsiteX43" fmla="*/ 133179 w 404005"/>
                <a:gd name="connsiteY43" fmla="*/ 10726 h 243118"/>
                <a:gd name="connsiteX44" fmla="*/ 138542 w 404005"/>
                <a:gd name="connsiteY44" fmla="*/ 0 h 243118"/>
                <a:gd name="connsiteX45" fmla="*/ 159100 w 404005"/>
                <a:gd name="connsiteY45" fmla="*/ 1788 h 243118"/>
                <a:gd name="connsiteX46" fmla="*/ 178764 w 404005"/>
                <a:gd name="connsiteY46" fmla="*/ 13407 h 243118"/>
                <a:gd name="connsiteX47" fmla="*/ 196640 w 404005"/>
                <a:gd name="connsiteY47" fmla="*/ 13407 h 243118"/>
                <a:gd name="connsiteX48" fmla="*/ 203791 w 404005"/>
                <a:gd name="connsiteY48" fmla="*/ 27708 h 243118"/>
                <a:gd name="connsiteX49" fmla="*/ 203791 w 404005"/>
                <a:gd name="connsiteY49" fmla="*/ 43797 h 243118"/>
                <a:gd name="connsiteX50" fmla="*/ 240437 w 404005"/>
                <a:gd name="connsiteY50" fmla="*/ 42903 h 243118"/>
                <a:gd name="connsiteX51" fmla="*/ 254738 w 404005"/>
                <a:gd name="connsiteY51" fmla="*/ 50054 h 243118"/>
                <a:gd name="connsiteX52" fmla="*/ 263676 w 404005"/>
                <a:gd name="connsiteY52" fmla="*/ 69718 h 243118"/>
                <a:gd name="connsiteX53" fmla="*/ 291385 w 404005"/>
                <a:gd name="connsiteY53" fmla="*/ 100108 h 243118"/>
                <a:gd name="connsiteX54" fmla="*/ 314624 w 404005"/>
                <a:gd name="connsiteY54" fmla="*/ 119772 h 243118"/>
                <a:gd name="connsiteX55" fmla="*/ 368253 w 404005"/>
                <a:gd name="connsiteY55" fmla="*/ 144799 h 243118"/>
                <a:gd name="connsiteX56" fmla="*/ 398643 w 404005"/>
                <a:gd name="connsiteY56" fmla="*/ 152843 h 243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04005" h="243118">
                  <a:moveTo>
                    <a:pt x="398643" y="152843"/>
                  </a:moveTo>
                  <a:lnTo>
                    <a:pt x="404006" y="172507"/>
                  </a:lnTo>
                  <a:lnTo>
                    <a:pt x="381660" y="169825"/>
                  </a:lnTo>
                  <a:lnTo>
                    <a:pt x="377191" y="179657"/>
                  </a:lnTo>
                  <a:lnTo>
                    <a:pt x="359315" y="185020"/>
                  </a:lnTo>
                  <a:lnTo>
                    <a:pt x="361103" y="210047"/>
                  </a:lnTo>
                  <a:lnTo>
                    <a:pt x="346802" y="228817"/>
                  </a:lnTo>
                  <a:lnTo>
                    <a:pt x="325350" y="227924"/>
                  </a:lnTo>
                  <a:lnTo>
                    <a:pt x="319093" y="237756"/>
                  </a:lnTo>
                  <a:lnTo>
                    <a:pt x="312836" y="243119"/>
                  </a:lnTo>
                  <a:lnTo>
                    <a:pt x="302111" y="235968"/>
                  </a:lnTo>
                  <a:lnTo>
                    <a:pt x="287810" y="235968"/>
                  </a:lnTo>
                  <a:lnTo>
                    <a:pt x="277978" y="228817"/>
                  </a:lnTo>
                  <a:lnTo>
                    <a:pt x="261889" y="198428"/>
                  </a:lnTo>
                  <a:lnTo>
                    <a:pt x="244906" y="193959"/>
                  </a:lnTo>
                  <a:lnTo>
                    <a:pt x="235075" y="186808"/>
                  </a:lnTo>
                  <a:lnTo>
                    <a:pt x="218985" y="183233"/>
                  </a:lnTo>
                  <a:lnTo>
                    <a:pt x="201109" y="168932"/>
                  </a:lnTo>
                  <a:lnTo>
                    <a:pt x="137648" y="149268"/>
                  </a:lnTo>
                  <a:lnTo>
                    <a:pt x="92957" y="150161"/>
                  </a:lnTo>
                  <a:lnTo>
                    <a:pt x="83126" y="160887"/>
                  </a:lnTo>
                  <a:lnTo>
                    <a:pt x="81338" y="172507"/>
                  </a:lnTo>
                  <a:lnTo>
                    <a:pt x="62567" y="185020"/>
                  </a:lnTo>
                  <a:lnTo>
                    <a:pt x="53629" y="160887"/>
                  </a:lnTo>
                  <a:lnTo>
                    <a:pt x="48266" y="122453"/>
                  </a:lnTo>
                  <a:lnTo>
                    <a:pt x="32178" y="117984"/>
                  </a:lnTo>
                  <a:lnTo>
                    <a:pt x="30390" y="104577"/>
                  </a:lnTo>
                  <a:lnTo>
                    <a:pt x="15195" y="91169"/>
                  </a:lnTo>
                  <a:lnTo>
                    <a:pt x="12514" y="67036"/>
                  </a:lnTo>
                  <a:lnTo>
                    <a:pt x="21452" y="61673"/>
                  </a:lnTo>
                  <a:lnTo>
                    <a:pt x="45585" y="70612"/>
                  </a:lnTo>
                  <a:lnTo>
                    <a:pt x="51842" y="59886"/>
                  </a:lnTo>
                  <a:lnTo>
                    <a:pt x="39328" y="31284"/>
                  </a:lnTo>
                  <a:lnTo>
                    <a:pt x="20558" y="19664"/>
                  </a:lnTo>
                  <a:lnTo>
                    <a:pt x="11620" y="26815"/>
                  </a:lnTo>
                  <a:lnTo>
                    <a:pt x="0" y="25027"/>
                  </a:lnTo>
                  <a:lnTo>
                    <a:pt x="5363" y="10726"/>
                  </a:lnTo>
                  <a:lnTo>
                    <a:pt x="29496" y="6257"/>
                  </a:lnTo>
                  <a:lnTo>
                    <a:pt x="50054" y="13407"/>
                  </a:lnTo>
                  <a:lnTo>
                    <a:pt x="77762" y="44691"/>
                  </a:lnTo>
                  <a:lnTo>
                    <a:pt x="92957" y="44691"/>
                  </a:lnTo>
                  <a:lnTo>
                    <a:pt x="117984" y="44691"/>
                  </a:lnTo>
                  <a:lnTo>
                    <a:pt x="117091" y="18770"/>
                  </a:lnTo>
                  <a:lnTo>
                    <a:pt x="133179" y="10726"/>
                  </a:lnTo>
                  <a:lnTo>
                    <a:pt x="138542" y="0"/>
                  </a:lnTo>
                  <a:lnTo>
                    <a:pt x="159100" y="1788"/>
                  </a:lnTo>
                  <a:lnTo>
                    <a:pt x="178764" y="13407"/>
                  </a:lnTo>
                  <a:lnTo>
                    <a:pt x="196640" y="13407"/>
                  </a:lnTo>
                  <a:lnTo>
                    <a:pt x="203791" y="27708"/>
                  </a:lnTo>
                  <a:lnTo>
                    <a:pt x="203791" y="43797"/>
                  </a:lnTo>
                  <a:lnTo>
                    <a:pt x="240437" y="42903"/>
                  </a:lnTo>
                  <a:lnTo>
                    <a:pt x="254738" y="50054"/>
                  </a:lnTo>
                  <a:lnTo>
                    <a:pt x="263676" y="69718"/>
                  </a:lnTo>
                  <a:lnTo>
                    <a:pt x="291385" y="100108"/>
                  </a:lnTo>
                  <a:lnTo>
                    <a:pt x="314624" y="119772"/>
                  </a:lnTo>
                  <a:lnTo>
                    <a:pt x="368253" y="144799"/>
                  </a:lnTo>
                  <a:lnTo>
                    <a:pt x="398643" y="152843"/>
                  </a:lnTo>
                  <a:close/>
                </a:path>
              </a:pathLst>
            </a:custGeom>
            <a:grpFill/>
            <a:ln w="12700" cap="flat">
              <a:solidFill>
                <a:schemeClr val="bg1"/>
              </a:solidFill>
              <a:prstDash val="solid"/>
              <a:miter/>
            </a:ln>
          </p:spPr>
          <p:txBody>
            <a:bodyPr rtlCol="0" anchor="ctr"/>
            <a:lstStyle/>
            <a:p>
              <a:endParaRPr lang="en-AU"/>
            </a:p>
          </p:txBody>
        </p:sp>
        <p:sp>
          <p:nvSpPr>
            <p:cNvPr id="26326" name="Freeform: Shape 26325">
              <a:extLst>
                <a:ext uri="{FF2B5EF4-FFF2-40B4-BE49-F238E27FC236}">
                  <a16:creationId xmlns:a16="http://schemas.microsoft.com/office/drawing/2014/main" id="{4EBF25AF-92BC-AD79-98A3-61C48A7EE58F}"/>
                </a:ext>
              </a:extLst>
            </p:cNvPr>
            <p:cNvSpPr/>
            <p:nvPr/>
          </p:nvSpPr>
          <p:spPr>
            <a:xfrm>
              <a:off x="9369645" y="2419924"/>
              <a:ext cx="197533" cy="266357"/>
            </a:xfrm>
            <a:custGeom>
              <a:avLst/>
              <a:gdLst>
                <a:gd name="connsiteX0" fmla="*/ 197534 w 197533"/>
                <a:gd name="connsiteY0" fmla="*/ 247588 h 266357"/>
                <a:gd name="connsiteX1" fmla="*/ 180551 w 197533"/>
                <a:gd name="connsiteY1" fmla="*/ 250269 h 266357"/>
                <a:gd name="connsiteX2" fmla="*/ 186808 w 197533"/>
                <a:gd name="connsiteY2" fmla="*/ 260995 h 266357"/>
                <a:gd name="connsiteX3" fmla="*/ 178764 w 197533"/>
                <a:gd name="connsiteY3" fmla="*/ 266358 h 266357"/>
                <a:gd name="connsiteX4" fmla="*/ 165356 w 197533"/>
                <a:gd name="connsiteY4" fmla="*/ 258313 h 266357"/>
                <a:gd name="connsiteX5" fmla="*/ 138542 w 197533"/>
                <a:gd name="connsiteY5" fmla="*/ 214516 h 266357"/>
                <a:gd name="connsiteX6" fmla="*/ 130497 w 197533"/>
                <a:gd name="connsiteY6" fmla="*/ 195746 h 266357"/>
                <a:gd name="connsiteX7" fmla="*/ 117984 w 197533"/>
                <a:gd name="connsiteY7" fmla="*/ 180551 h 266357"/>
                <a:gd name="connsiteX8" fmla="*/ 110834 w 197533"/>
                <a:gd name="connsiteY8" fmla="*/ 165356 h 266357"/>
                <a:gd name="connsiteX9" fmla="*/ 57205 w 197533"/>
                <a:gd name="connsiteY9" fmla="*/ 92063 h 266357"/>
                <a:gd name="connsiteX10" fmla="*/ 31284 w 197533"/>
                <a:gd name="connsiteY10" fmla="*/ 73293 h 266357"/>
                <a:gd name="connsiteX11" fmla="*/ 3575 w 197533"/>
                <a:gd name="connsiteY11" fmla="*/ 31284 h 266357"/>
                <a:gd name="connsiteX12" fmla="*/ 3575 w 197533"/>
                <a:gd name="connsiteY12" fmla="*/ 15195 h 266357"/>
                <a:gd name="connsiteX13" fmla="*/ 0 w 197533"/>
                <a:gd name="connsiteY13" fmla="*/ 0 h 266357"/>
                <a:gd name="connsiteX14" fmla="*/ 25921 w 197533"/>
                <a:gd name="connsiteY14" fmla="*/ 27708 h 266357"/>
                <a:gd name="connsiteX15" fmla="*/ 35753 w 197533"/>
                <a:gd name="connsiteY15" fmla="*/ 45585 h 266357"/>
                <a:gd name="connsiteX16" fmla="*/ 56310 w 197533"/>
                <a:gd name="connsiteY16" fmla="*/ 50948 h 266357"/>
                <a:gd name="connsiteX17" fmla="*/ 70612 w 197533"/>
                <a:gd name="connsiteY17" fmla="*/ 79550 h 266357"/>
                <a:gd name="connsiteX18" fmla="*/ 92957 w 197533"/>
                <a:gd name="connsiteY18" fmla="*/ 99214 h 266357"/>
                <a:gd name="connsiteX19" fmla="*/ 116196 w 197533"/>
                <a:gd name="connsiteY19" fmla="*/ 133179 h 266357"/>
                <a:gd name="connsiteX20" fmla="*/ 151949 w 197533"/>
                <a:gd name="connsiteY20" fmla="*/ 151055 h 266357"/>
                <a:gd name="connsiteX21" fmla="*/ 161781 w 197533"/>
                <a:gd name="connsiteY21" fmla="*/ 162675 h 266357"/>
                <a:gd name="connsiteX22" fmla="*/ 137648 w 197533"/>
                <a:gd name="connsiteY22" fmla="*/ 165356 h 266357"/>
                <a:gd name="connsiteX23" fmla="*/ 145692 w 197533"/>
                <a:gd name="connsiteY23" fmla="*/ 192171 h 266357"/>
                <a:gd name="connsiteX24" fmla="*/ 162675 w 197533"/>
                <a:gd name="connsiteY24" fmla="*/ 218985 h 266357"/>
                <a:gd name="connsiteX25" fmla="*/ 197534 w 197533"/>
                <a:gd name="connsiteY25" fmla="*/ 247588 h 266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7533" h="266357">
                  <a:moveTo>
                    <a:pt x="197534" y="247588"/>
                  </a:moveTo>
                  <a:lnTo>
                    <a:pt x="180551" y="250269"/>
                  </a:lnTo>
                  <a:lnTo>
                    <a:pt x="186808" y="260995"/>
                  </a:lnTo>
                  <a:lnTo>
                    <a:pt x="178764" y="266358"/>
                  </a:lnTo>
                  <a:lnTo>
                    <a:pt x="165356" y="258313"/>
                  </a:lnTo>
                  <a:lnTo>
                    <a:pt x="138542" y="214516"/>
                  </a:lnTo>
                  <a:lnTo>
                    <a:pt x="130497" y="195746"/>
                  </a:lnTo>
                  <a:lnTo>
                    <a:pt x="117984" y="180551"/>
                  </a:lnTo>
                  <a:lnTo>
                    <a:pt x="110834" y="165356"/>
                  </a:lnTo>
                  <a:lnTo>
                    <a:pt x="57205" y="92063"/>
                  </a:lnTo>
                  <a:lnTo>
                    <a:pt x="31284" y="73293"/>
                  </a:lnTo>
                  <a:lnTo>
                    <a:pt x="3575" y="31284"/>
                  </a:lnTo>
                  <a:lnTo>
                    <a:pt x="3575" y="15195"/>
                  </a:lnTo>
                  <a:lnTo>
                    <a:pt x="0" y="0"/>
                  </a:lnTo>
                  <a:lnTo>
                    <a:pt x="25921" y="27708"/>
                  </a:lnTo>
                  <a:lnTo>
                    <a:pt x="35753" y="45585"/>
                  </a:lnTo>
                  <a:lnTo>
                    <a:pt x="56310" y="50948"/>
                  </a:lnTo>
                  <a:lnTo>
                    <a:pt x="70612" y="79550"/>
                  </a:lnTo>
                  <a:lnTo>
                    <a:pt x="92957" y="99214"/>
                  </a:lnTo>
                  <a:lnTo>
                    <a:pt x="116196" y="133179"/>
                  </a:lnTo>
                  <a:lnTo>
                    <a:pt x="151949" y="151055"/>
                  </a:lnTo>
                  <a:lnTo>
                    <a:pt x="161781" y="162675"/>
                  </a:lnTo>
                  <a:lnTo>
                    <a:pt x="137648" y="165356"/>
                  </a:lnTo>
                  <a:lnTo>
                    <a:pt x="145692" y="192171"/>
                  </a:lnTo>
                  <a:lnTo>
                    <a:pt x="162675" y="218985"/>
                  </a:lnTo>
                  <a:lnTo>
                    <a:pt x="197534" y="247588"/>
                  </a:lnTo>
                  <a:close/>
                </a:path>
              </a:pathLst>
            </a:custGeom>
            <a:grpFill/>
            <a:ln w="12700" cap="flat">
              <a:solidFill>
                <a:schemeClr val="bg1"/>
              </a:solidFill>
              <a:prstDash val="solid"/>
              <a:miter/>
            </a:ln>
          </p:spPr>
          <p:txBody>
            <a:bodyPr rtlCol="0" anchor="ctr"/>
            <a:lstStyle/>
            <a:p>
              <a:endParaRPr lang="en-AU"/>
            </a:p>
          </p:txBody>
        </p:sp>
        <p:sp>
          <p:nvSpPr>
            <p:cNvPr id="26327" name="Freeform: Shape 26326">
              <a:extLst>
                <a:ext uri="{FF2B5EF4-FFF2-40B4-BE49-F238E27FC236}">
                  <a16:creationId xmlns:a16="http://schemas.microsoft.com/office/drawing/2014/main" id="{2F1C9690-C2A6-3650-8EC7-68A9E185067C}"/>
                </a:ext>
              </a:extLst>
            </p:cNvPr>
            <p:cNvSpPr/>
            <p:nvPr/>
          </p:nvSpPr>
          <p:spPr>
            <a:xfrm>
              <a:off x="8592917" y="4029691"/>
              <a:ext cx="1346984" cy="530034"/>
            </a:xfrm>
            <a:custGeom>
              <a:avLst/>
              <a:gdLst>
                <a:gd name="connsiteX0" fmla="*/ 1346984 w 1346984"/>
                <a:gd name="connsiteY0" fmla="*/ 274402 h 530034"/>
                <a:gd name="connsiteX1" fmla="*/ 1344303 w 1346984"/>
                <a:gd name="connsiteY1" fmla="*/ 395068 h 530034"/>
                <a:gd name="connsiteX2" fmla="*/ 1332683 w 1346984"/>
                <a:gd name="connsiteY2" fmla="*/ 408475 h 530034"/>
                <a:gd name="connsiteX3" fmla="*/ 1337152 w 1346984"/>
                <a:gd name="connsiteY3" fmla="*/ 419201 h 530034"/>
                <a:gd name="connsiteX4" fmla="*/ 1336258 w 1346984"/>
                <a:gd name="connsiteY4" fmla="*/ 488025 h 530034"/>
                <a:gd name="connsiteX5" fmla="*/ 1305869 w 1346984"/>
                <a:gd name="connsiteY5" fmla="*/ 456741 h 530034"/>
                <a:gd name="connsiteX6" fmla="*/ 1279054 w 1346984"/>
                <a:gd name="connsiteY6" fmla="*/ 457635 h 530034"/>
                <a:gd name="connsiteX7" fmla="*/ 1265647 w 1346984"/>
                <a:gd name="connsiteY7" fmla="*/ 471936 h 530034"/>
                <a:gd name="connsiteX8" fmla="*/ 1240620 w 1346984"/>
                <a:gd name="connsiteY8" fmla="*/ 470148 h 530034"/>
                <a:gd name="connsiteX9" fmla="*/ 1251345 w 1346984"/>
                <a:gd name="connsiteY9" fmla="*/ 444228 h 530034"/>
                <a:gd name="connsiteX10" fmla="*/ 1271904 w 1346984"/>
                <a:gd name="connsiteY10" fmla="*/ 429033 h 530034"/>
                <a:gd name="connsiteX11" fmla="*/ 1248664 w 1346984"/>
                <a:gd name="connsiteY11" fmla="*/ 366465 h 530034"/>
                <a:gd name="connsiteX12" fmla="*/ 1190566 w 1346984"/>
                <a:gd name="connsiteY12" fmla="*/ 339651 h 530034"/>
                <a:gd name="connsiteX13" fmla="*/ 1173584 w 1346984"/>
                <a:gd name="connsiteY13" fmla="*/ 337863 h 530034"/>
                <a:gd name="connsiteX14" fmla="*/ 1135149 w 1346984"/>
                <a:gd name="connsiteY14" fmla="*/ 307474 h 530034"/>
                <a:gd name="connsiteX15" fmla="*/ 1119060 w 1346984"/>
                <a:gd name="connsiteY15" fmla="*/ 307474 h 530034"/>
                <a:gd name="connsiteX16" fmla="*/ 1117273 w 1346984"/>
                <a:gd name="connsiteY16" fmla="*/ 327138 h 530034"/>
                <a:gd name="connsiteX17" fmla="*/ 1108335 w 1346984"/>
                <a:gd name="connsiteY17" fmla="*/ 333394 h 530034"/>
                <a:gd name="connsiteX18" fmla="*/ 1091352 w 1346984"/>
                <a:gd name="connsiteY18" fmla="*/ 296748 h 530034"/>
                <a:gd name="connsiteX19" fmla="*/ 1081520 w 1346984"/>
                <a:gd name="connsiteY19" fmla="*/ 285128 h 530034"/>
                <a:gd name="connsiteX20" fmla="*/ 1100291 w 1346984"/>
                <a:gd name="connsiteY20" fmla="*/ 281553 h 530034"/>
                <a:gd name="connsiteX21" fmla="*/ 1134255 w 1346984"/>
                <a:gd name="connsiteY21" fmla="*/ 264570 h 530034"/>
                <a:gd name="connsiteX22" fmla="*/ 1124424 w 1346984"/>
                <a:gd name="connsiteY22" fmla="*/ 259207 h 530034"/>
                <a:gd name="connsiteX23" fmla="*/ 1086883 w 1346984"/>
                <a:gd name="connsiteY23" fmla="*/ 257420 h 530034"/>
                <a:gd name="connsiteX24" fmla="*/ 1077945 w 1346984"/>
                <a:gd name="connsiteY24" fmla="*/ 241331 h 530034"/>
                <a:gd name="connsiteX25" fmla="*/ 1060069 w 1346984"/>
                <a:gd name="connsiteY25" fmla="*/ 235074 h 530034"/>
                <a:gd name="connsiteX26" fmla="*/ 1043980 w 1346984"/>
                <a:gd name="connsiteY26" fmla="*/ 230605 h 530034"/>
                <a:gd name="connsiteX27" fmla="*/ 1043086 w 1346984"/>
                <a:gd name="connsiteY27" fmla="*/ 216304 h 530034"/>
                <a:gd name="connsiteX28" fmla="*/ 1056493 w 1346984"/>
                <a:gd name="connsiteY28" fmla="*/ 223455 h 530034"/>
                <a:gd name="connsiteX29" fmla="*/ 1096715 w 1346984"/>
                <a:gd name="connsiteY29" fmla="*/ 206472 h 530034"/>
                <a:gd name="connsiteX30" fmla="*/ 1122636 w 1346984"/>
                <a:gd name="connsiteY30" fmla="*/ 210941 h 530034"/>
                <a:gd name="connsiteX31" fmla="*/ 1143194 w 1346984"/>
                <a:gd name="connsiteY31" fmla="*/ 228818 h 530034"/>
                <a:gd name="connsiteX32" fmla="*/ 1146769 w 1346984"/>
                <a:gd name="connsiteY32" fmla="*/ 255632 h 530034"/>
                <a:gd name="connsiteX33" fmla="*/ 1174477 w 1346984"/>
                <a:gd name="connsiteY33" fmla="*/ 301217 h 530034"/>
                <a:gd name="connsiteX34" fmla="*/ 1205761 w 1346984"/>
                <a:gd name="connsiteY34" fmla="*/ 263676 h 530034"/>
                <a:gd name="connsiteX35" fmla="*/ 1218275 w 1346984"/>
                <a:gd name="connsiteY35" fmla="*/ 261889 h 530034"/>
                <a:gd name="connsiteX36" fmla="*/ 1244195 w 1346984"/>
                <a:gd name="connsiteY36" fmla="*/ 238650 h 530034"/>
                <a:gd name="connsiteX37" fmla="*/ 1342515 w 1346984"/>
                <a:gd name="connsiteY37" fmla="*/ 274402 h 530034"/>
                <a:gd name="connsiteX38" fmla="*/ 1346984 w 1346984"/>
                <a:gd name="connsiteY38" fmla="*/ 274402 h 530034"/>
                <a:gd name="connsiteX39" fmla="*/ 1005545 w 1346984"/>
                <a:gd name="connsiteY39" fmla="*/ 289597 h 530034"/>
                <a:gd name="connsiteX40" fmla="*/ 968006 w 1346984"/>
                <a:gd name="connsiteY40" fmla="*/ 287810 h 530034"/>
                <a:gd name="connsiteX41" fmla="*/ 969793 w 1346984"/>
                <a:gd name="connsiteY41" fmla="*/ 301217 h 530034"/>
                <a:gd name="connsiteX42" fmla="*/ 1003758 w 1346984"/>
                <a:gd name="connsiteY42" fmla="*/ 304792 h 530034"/>
                <a:gd name="connsiteX43" fmla="*/ 1040405 w 1346984"/>
                <a:gd name="connsiteY43" fmla="*/ 311943 h 530034"/>
                <a:gd name="connsiteX44" fmla="*/ 1044874 w 1346984"/>
                <a:gd name="connsiteY44" fmla="*/ 303005 h 530034"/>
                <a:gd name="connsiteX45" fmla="*/ 1005545 w 1346984"/>
                <a:gd name="connsiteY45" fmla="*/ 289597 h 530034"/>
                <a:gd name="connsiteX46" fmla="*/ 982306 w 1346984"/>
                <a:gd name="connsiteY46" fmla="*/ 134073 h 530034"/>
                <a:gd name="connsiteX47" fmla="*/ 969793 w 1346984"/>
                <a:gd name="connsiteY47" fmla="*/ 145693 h 530034"/>
                <a:gd name="connsiteX48" fmla="*/ 954598 w 1346984"/>
                <a:gd name="connsiteY48" fmla="*/ 122453 h 530034"/>
                <a:gd name="connsiteX49" fmla="*/ 953704 w 1346984"/>
                <a:gd name="connsiteY49" fmla="*/ 162675 h 530034"/>
                <a:gd name="connsiteX50" fmla="*/ 956385 w 1346984"/>
                <a:gd name="connsiteY50" fmla="*/ 180551 h 530034"/>
                <a:gd name="connsiteX51" fmla="*/ 951023 w 1346984"/>
                <a:gd name="connsiteY51" fmla="*/ 197534 h 530034"/>
                <a:gd name="connsiteX52" fmla="*/ 940297 w 1346984"/>
                <a:gd name="connsiteY52" fmla="*/ 211835 h 530034"/>
                <a:gd name="connsiteX53" fmla="*/ 958173 w 1346984"/>
                <a:gd name="connsiteY53" fmla="*/ 218985 h 530034"/>
                <a:gd name="connsiteX54" fmla="*/ 962642 w 1346984"/>
                <a:gd name="connsiteY54" fmla="*/ 205578 h 530034"/>
                <a:gd name="connsiteX55" fmla="*/ 957280 w 1346984"/>
                <a:gd name="connsiteY55" fmla="*/ 197534 h 530034"/>
                <a:gd name="connsiteX56" fmla="*/ 959961 w 1346984"/>
                <a:gd name="connsiteY56" fmla="*/ 173401 h 530034"/>
                <a:gd name="connsiteX57" fmla="*/ 993032 w 1346984"/>
                <a:gd name="connsiteY57" fmla="*/ 141223 h 530034"/>
                <a:gd name="connsiteX58" fmla="*/ 982306 w 1346984"/>
                <a:gd name="connsiteY58" fmla="*/ 134073 h 530034"/>
                <a:gd name="connsiteX59" fmla="*/ 953704 w 1346984"/>
                <a:gd name="connsiteY59" fmla="*/ 232393 h 530034"/>
                <a:gd name="connsiteX60" fmla="*/ 951023 w 1346984"/>
                <a:gd name="connsiteY60" fmla="*/ 237756 h 530034"/>
                <a:gd name="connsiteX61" fmla="*/ 960855 w 1346984"/>
                <a:gd name="connsiteY61" fmla="*/ 244906 h 530034"/>
                <a:gd name="connsiteX62" fmla="*/ 966218 w 1346984"/>
                <a:gd name="connsiteY62" fmla="*/ 239543 h 530034"/>
                <a:gd name="connsiteX63" fmla="*/ 953704 w 1346984"/>
                <a:gd name="connsiteY63" fmla="*/ 232393 h 530034"/>
                <a:gd name="connsiteX64" fmla="*/ 925996 w 1346984"/>
                <a:gd name="connsiteY64" fmla="*/ 296748 h 530034"/>
                <a:gd name="connsiteX65" fmla="*/ 910801 w 1346984"/>
                <a:gd name="connsiteY65" fmla="*/ 306580 h 530034"/>
                <a:gd name="connsiteX66" fmla="*/ 951916 w 1346984"/>
                <a:gd name="connsiteY66" fmla="*/ 309261 h 530034"/>
                <a:gd name="connsiteX67" fmla="*/ 955492 w 1346984"/>
                <a:gd name="connsiteY67" fmla="*/ 300323 h 530034"/>
                <a:gd name="connsiteX68" fmla="*/ 925996 w 1346984"/>
                <a:gd name="connsiteY68" fmla="*/ 296748 h 530034"/>
                <a:gd name="connsiteX69" fmla="*/ 888455 w 1346984"/>
                <a:gd name="connsiteY69" fmla="*/ 250269 h 530034"/>
                <a:gd name="connsiteX70" fmla="*/ 866110 w 1346984"/>
                <a:gd name="connsiteY70" fmla="*/ 245800 h 530034"/>
                <a:gd name="connsiteX71" fmla="*/ 886668 w 1346984"/>
                <a:gd name="connsiteY71" fmla="*/ 256526 h 530034"/>
                <a:gd name="connsiteX72" fmla="*/ 903650 w 1346984"/>
                <a:gd name="connsiteY72" fmla="*/ 259207 h 530034"/>
                <a:gd name="connsiteX73" fmla="*/ 909013 w 1346984"/>
                <a:gd name="connsiteY73" fmla="*/ 275296 h 530034"/>
                <a:gd name="connsiteX74" fmla="*/ 916164 w 1346984"/>
                <a:gd name="connsiteY74" fmla="*/ 248482 h 530034"/>
                <a:gd name="connsiteX75" fmla="*/ 888455 w 1346984"/>
                <a:gd name="connsiteY75" fmla="*/ 250269 h 530034"/>
                <a:gd name="connsiteX76" fmla="*/ 853596 w 1346984"/>
                <a:gd name="connsiteY76" fmla="*/ 147480 h 530034"/>
                <a:gd name="connsiteX77" fmla="*/ 838402 w 1346984"/>
                <a:gd name="connsiteY77" fmla="*/ 156418 h 530034"/>
                <a:gd name="connsiteX78" fmla="*/ 794605 w 1346984"/>
                <a:gd name="connsiteY78" fmla="*/ 153737 h 530034"/>
                <a:gd name="connsiteX79" fmla="*/ 760640 w 1346984"/>
                <a:gd name="connsiteY79" fmla="*/ 143905 h 530034"/>
                <a:gd name="connsiteX80" fmla="*/ 755276 w 1346984"/>
                <a:gd name="connsiteY80" fmla="*/ 154631 h 530034"/>
                <a:gd name="connsiteX81" fmla="*/ 740975 w 1346984"/>
                <a:gd name="connsiteY81" fmla="*/ 162675 h 530034"/>
                <a:gd name="connsiteX82" fmla="*/ 723099 w 1346984"/>
                <a:gd name="connsiteY82" fmla="*/ 188596 h 530034"/>
                <a:gd name="connsiteX83" fmla="*/ 718630 w 1346984"/>
                <a:gd name="connsiteY83" fmla="*/ 222561 h 530034"/>
                <a:gd name="connsiteX84" fmla="*/ 709692 w 1346984"/>
                <a:gd name="connsiteY84" fmla="*/ 236862 h 530034"/>
                <a:gd name="connsiteX85" fmla="*/ 707011 w 1346984"/>
                <a:gd name="connsiteY85" fmla="*/ 264570 h 530034"/>
                <a:gd name="connsiteX86" fmla="*/ 692709 w 1346984"/>
                <a:gd name="connsiteY86" fmla="*/ 277978 h 530034"/>
                <a:gd name="connsiteX87" fmla="*/ 698072 w 1346984"/>
                <a:gd name="connsiteY87" fmla="*/ 299429 h 530034"/>
                <a:gd name="connsiteX88" fmla="*/ 709692 w 1346984"/>
                <a:gd name="connsiteY88" fmla="*/ 303898 h 530034"/>
                <a:gd name="connsiteX89" fmla="*/ 718630 w 1346984"/>
                <a:gd name="connsiteY89" fmla="*/ 330713 h 530034"/>
                <a:gd name="connsiteX90" fmla="*/ 709692 w 1346984"/>
                <a:gd name="connsiteY90" fmla="*/ 371828 h 530034"/>
                <a:gd name="connsiteX91" fmla="*/ 720418 w 1346984"/>
                <a:gd name="connsiteY91" fmla="*/ 380767 h 530034"/>
                <a:gd name="connsiteX92" fmla="*/ 734719 w 1346984"/>
                <a:gd name="connsiteY92" fmla="*/ 370041 h 530034"/>
                <a:gd name="connsiteX93" fmla="*/ 744551 w 1346984"/>
                <a:gd name="connsiteY93" fmla="*/ 315518 h 530034"/>
                <a:gd name="connsiteX94" fmla="*/ 733825 w 1346984"/>
                <a:gd name="connsiteY94" fmla="*/ 285128 h 530034"/>
                <a:gd name="connsiteX95" fmla="*/ 755276 w 1346984"/>
                <a:gd name="connsiteY95" fmla="*/ 275296 h 530034"/>
                <a:gd name="connsiteX96" fmla="*/ 757064 w 1346984"/>
                <a:gd name="connsiteY96" fmla="*/ 304792 h 530034"/>
                <a:gd name="connsiteX97" fmla="*/ 766002 w 1346984"/>
                <a:gd name="connsiteY97" fmla="*/ 322668 h 530034"/>
                <a:gd name="connsiteX98" fmla="*/ 771366 w 1346984"/>
                <a:gd name="connsiteY98" fmla="*/ 350377 h 530034"/>
                <a:gd name="connsiteX99" fmla="*/ 791029 w 1346984"/>
                <a:gd name="connsiteY99" fmla="*/ 336076 h 530034"/>
                <a:gd name="connsiteX100" fmla="*/ 815162 w 1346984"/>
                <a:gd name="connsiteY100" fmla="*/ 333394 h 530034"/>
                <a:gd name="connsiteX101" fmla="*/ 810693 w 1346984"/>
                <a:gd name="connsiteY101" fmla="*/ 322668 h 530034"/>
                <a:gd name="connsiteX102" fmla="*/ 796392 w 1346984"/>
                <a:gd name="connsiteY102" fmla="*/ 307474 h 530034"/>
                <a:gd name="connsiteX103" fmla="*/ 791923 w 1346984"/>
                <a:gd name="connsiteY103" fmla="*/ 287810 h 530034"/>
                <a:gd name="connsiteX104" fmla="*/ 785666 w 1346984"/>
                <a:gd name="connsiteY104" fmla="*/ 273508 h 530034"/>
                <a:gd name="connsiteX105" fmla="*/ 774940 w 1346984"/>
                <a:gd name="connsiteY105" fmla="*/ 250269 h 530034"/>
                <a:gd name="connsiteX106" fmla="*/ 795498 w 1346984"/>
                <a:gd name="connsiteY106" fmla="*/ 243119 h 530034"/>
                <a:gd name="connsiteX107" fmla="*/ 800861 w 1346984"/>
                <a:gd name="connsiteY107" fmla="*/ 235074 h 530034"/>
                <a:gd name="connsiteX108" fmla="*/ 827676 w 1346984"/>
                <a:gd name="connsiteY108" fmla="*/ 218985 h 530034"/>
                <a:gd name="connsiteX109" fmla="*/ 822313 w 1346984"/>
                <a:gd name="connsiteY109" fmla="*/ 210941 h 530034"/>
                <a:gd name="connsiteX110" fmla="*/ 785666 w 1346984"/>
                <a:gd name="connsiteY110" fmla="*/ 219879 h 530034"/>
                <a:gd name="connsiteX111" fmla="*/ 771366 w 1346984"/>
                <a:gd name="connsiteY111" fmla="*/ 214516 h 530034"/>
                <a:gd name="connsiteX112" fmla="*/ 756171 w 1346984"/>
                <a:gd name="connsiteY112" fmla="*/ 232393 h 530034"/>
                <a:gd name="connsiteX113" fmla="*/ 741869 w 1346984"/>
                <a:gd name="connsiteY113" fmla="*/ 221667 h 530034"/>
                <a:gd name="connsiteX114" fmla="*/ 731144 w 1346984"/>
                <a:gd name="connsiteY114" fmla="*/ 200215 h 530034"/>
                <a:gd name="connsiteX115" fmla="*/ 739188 w 1346984"/>
                <a:gd name="connsiteY115" fmla="*/ 178764 h 530034"/>
                <a:gd name="connsiteX116" fmla="*/ 798180 w 1346984"/>
                <a:gd name="connsiteY116" fmla="*/ 170719 h 530034"/>
                <a:gd name="connsiteX117" fmla="*/ 836614 w 1346984"/>
                <a:gd name="connsiteY117" fmla="*/ 178764 h 530034"/>
                <a:gd name="connsiteX118" fmla="*/ 863429 w 1346984"/>
                <a:gd name="connsiteY118" fmla="*/ 168932 h 530034"/>
                <a:gd name="connsiteX119" fmla="*/ 874155 w 1346984"/>
                <a:gd name="connsiteY119" fmla="*/ 134073 h 530034"/>
                <a:gd name="connsiteX120" fmla="*/ 869686 w 1346984"/>
                <a:gd name="connsiteY120" fmla="*/ 126028 h 530034"/>
                <a:gd name="connsiteX121" fmla="*/ 853596 w 1346984"/>
                <a:gd name="connsiteY121" fmla="*/ 147480 h 530034"/>
                <a:gd name="connsiteX122" fmla="*/ 780304 w 1346984"/>
                <a:gd name="connsiteY122" fmla="*/ 470148 h 530034"/>
                <a:gd name="connsiteX123" fmla="*/ 752595 w 1346984"/>
                <a:gd name="connsiteY123" fmla="*/ 470148 h 530034"/>
                <a:gd name="connsiteX124" fmla="*/ 726675 w 1346984"/>
                <a:gd name="connsiteY124" fmla="*/ 466573 h 530034"/>
                <a:gd name="connsiteX125" fmla="*/ 715055 w 1346984"/>
                <a:gd name="connsiteY125" fmla="*/ 476405 h 530034"/>
                <a:gd name="connsiteX126" fmla="*/ 739188 w 1346984"/>
                <a:gd name="connsiteY126" fmla="*/ 478193 h 530034"/>
                <a:gd name="connsiteX127" fmla="*/ 770471 w 1346984"/>
                <a:gd name="connsiteY127" fmla="*/ 481768 h 530034"/>
                <a:gd name="connsiteX128" fmla="*/ 787454 w 1346984"/>
                <a:gd name="connsiteY128" fmla="*/ 476405 h 530034"/>
                <a:gd name="connsiteX129" fmla="*/ 780304 w 1346984"/>
                <a:gd name="connsiteY129" fmla="*/ 470148 h 530034"/>
                <a:gd name="connsiteX130" fmla="*/ 716842 w 1346984"/>
                <a:gd name="connsiteY130" fmla="*/ 501432 h 530034"/>
                <a:gd name="connsiteX131" fmla="*/ 691815 w 1346984"/>
                <a:gd name="connsiteY131" fmla="*/ 503220 h 530034"/>
                <a:gd name="connsiteX132" fmla="*/ 694497 w 1346984"/>
                <a:gd name="connsiteY132" fmla="*/ 511264 h 530034"/>
                <a:gd name="connsiteX133" fmla="*/ 716842 w 1346984"/>
                <a:gd name="connsiteY133" fmla="*/ 514839 h 530034"/>
                <a:gd name="connsiteX134" fmla="*/ 732037 w 1346984"/>
                <a:gd name="connsiteY134" fmla="*/ 526459 h 530034"/>
                <a:gd name="connsiteX135" fmla="*/ 740082 w 1346984"/>
                <a:gd name="connsiteY135" fmla="*/ 524671 h 530034"/>
                <a:gd name="connsiteX136" fmla="*/ 739188 w 1346984"/>
                <a:gd name="connsiteY136" fmla="*/ 513052 h 530034"/>
                <a:gd name="connsiteX137" fmla="*/ 716842 w 1346984"/>
                <a:gd name="connsiteY137" fmla="*/ 501432 h 530034"/>
                <a:gd name="connsiteX138" fmla="*/ 664107 w 1346984"/>
                <a:gd name="connsiteY138" fmla="*/ 467467 h 530034"/>
                <a:gd name="connsiteX139" fmla="*/ 655169 w 1346984"/>
                <a:gd name="connsiteY139" fmla="*/ 474618 h 530034"/>
                <a:gd name="connsiteX140" fmla="*/ 631930 w 1346984"/>
                <a:gd name="connsiteY140" fmla="*/ 475511 h 530034"/>
                <a:gd name="connsiteX141" fmla="*/ 633717 w 1346984"/>
                <a:gd name="connsiteY141" fmla="*/ 477299 h 530034"/>
                <a:gd name="connsiteX142" fmla="*/ 629248 w 1346984"/>
                <a:gd name="connsiteY142" fmla="*/ 486237 h 530034"/>
                <a:gd name="connsiteX143" fmla="*/ 642655 w 1346984"/>
                <a:gd name="connsiteY143" fmla="*/ 491600 h 530034"/>
                <a:gd name="connsiteX144" fmla="*/ 659638 w 1346984"/>
                <a:gd name="connsiteY144" fmla="*/ 486237 h 530034"/>
                <a:gd name="connsiteX145" fmla="*/ 658744 w 1346984"/>
                <a:gd name="connsiteY145" fmla="*/ 474618 h 530034"/>
                <a:gd name="connsiteX146" fmla="*/ 666789 w 1346984"/>
                <a:gd name="connsiteY146" fmla="*/ 471936 h 530034"/>
                <a:gd name="connsiteX147" fmla="*/ 687346 w 1346984"/>
                <a:gd name="connsiteY147" fmla="*/ 479980 h 530034"/>
                <a:gd name="connsiteX148" fmla="*/ 698072 w 1346984"/>
                <a:gd name="connsiteY148" fmla="*/ 471936 h 530034"/>
                <a:gd name="connsiteX149" fmla="*/ 698072 w 1346984"/>
                <a:gd name="connsiteY149" fmla="*/ 465679 h 530034"/>
                <a:gd name="connsiteX150" fmla="*/ 664107 w 1346984"/>
                <a:gd name="connsiteY150" fmla="*/ 467467 h 530034"/>
                <a:gd name="connsiteX151" fmla="*/ 672151 w 1346984"/>
                <a:gd name="connsiteY151" fmla="*/ 111727 h 530034"/>
                <a:gd name="connsiteX152" fmla="*/ 658744 w 1346984"/>
                <a:gd name="connsiteY152" fmla="*/ 88488 h 530034"/>
                <a:gd name="connsiteX153" fmla="*/ 661425 w 1346984"/>
                <a:gd name="connsiteY153" fmla="*/ 74187 h 530034"/>
                <a:gd name="connsiteX154" fmla="*/ 656956 w 1346984"/>
                <a:gd name="connsiteY154" fmla="*/ 64355 h 530034"/>
                <a:gd name="connsiteX155" fmla="*/ 660532 w 1346984"/>
                <a:gd name="connsiteY155" fmla="*/ 51842 h 530034"/>
                <a:gd name="connsiteX156" fmla="*/ 645337 w 1346984"/>
                <a:gd name="connsiteY156" fmla="*/ 43797 h 530034"/>
                <a:gd name="connsiteX157" fmla="*/ 600646 w 1346984"/>
                <a:gd name="connsiteY157" fmla="*/ 45585 h 530034"/>
                <a:gd name="connsiteX158" fmla="*/ 595283 w 1346984"/>
                <a:gd name="connsiteY158" fmla="*/ 80444 h 530034"/>
                <a:gd name="connsiteX159" fmla="*/ 584557 w 1346984"/>
                <a:gd name="connsiteY159" fmla="*/ 89382 h 530034"/>
                <a:gd name="connsiteX160" fmla="*/ 587239 w 1346984"/>
                <a:gd name="connsiteY160" fmla="*/ 104577 h 530034"/>
                <a:gd name="connsiteX161" fmla="*/ 577407 w 1346984"/>
                <a:gd name="connsiteY161" fmla="*/ 117090 h 530034"/>
                <a:gd name="connsiteX162" fmla="*/ 574726 w 1346984"/>
                <a:gd name="connsiteY162" fmla="*/ 131391 h 530034"/>
                <a:gd name="connsiteX163" fmla="*/ 538973 w 1346984"/>
                <a:gd name="connsiteY163" fmla="*/ 144799 h 530034"/>
                <a:gd name="connsiteX164" fmla="*/ 506795 w 1346984"/>
                <a:gd name="connsiteY164" fmla="*/ 135860 h 530034"/>
                <a:gd name="connsiteX165" fmla="*/ 489813 w 1346984"/>
                <a:gd name="connsiteY165" fmla="*/ 152843 h 530034"/>
                <a:gd name="connsiteX166" fmla="*/ 448697 w 1346984"/>
                <a:gd name="connsiteY166" fmla="*/ 157312 h 530034"/>
                <a:gd name="connsiteX167" fmla="*/ 440653 w 1346984"/>
                <a:gd name="connsiteY167" fmla="*/ 147480 h 530034"/>
                <a:gd name="connsiteX168" fmla="*/ 432608 w 1346984"/>
                <a:gd name="connsiteY168" fmla="*/ 143011 h 530034"/>
                <a:gd name="connsiteX169" fmla="*/ 419201 w 1346984"/>
                <a:gd name="connsiteY169" fmla="*/ 128710 h 530034"/>
                <a:gd name="connsiteX170" fmla="*/ 404900 w 1346984"/>
                <a:gd name="connsiteY170" fmla="*/ 151949 h 530034"/>
                <a:gd name="connsiteX171" fmla="*/ 412051 w 1346984"/>
                <a:gd name="connsiteY171" fmla="*/ 176082 h 530034"/>
                <a:gd name="connsiteX172" fmla="*/ 414732 w 1346984"/>
                <a:gd name="connsiteY172" fmla="*/ 225242 h 530034"/>
                <a:gd name="connsiteX173" fmla="*/ 429927 w 1346984"/>
                <a:gd name="connsiteY173" fmla="*/ 227924 h 530034"/>
                <a:gd name="connsiteX174" fmla="*/ 441546 w 1346984"/>
                <a:gd name="connsiteY174" fmla="*/ 286916 h 530034"/>
                <a:gd name="connsiteX175" fmla="*/ 457635 w 1346984"/>
                <a:gd name="connsiteY175" fmla="*/ 294066 h 530034"/>
                <a:gd name="connsiteX176" fmla="*/ 485344 w 1346984"/>
                <a:gd name="connsiteY176" fmla="*/ 290491 h 530034"/>
                <a:gd name="connsiteX177" fmla="*/ 484450 w 1346984"/>
                <a:gd name="connsiteY177" fmla="*/ 304792 h 530034"/>
                <a:gd name="connsiteX178" fmla="*/ 506795 w 1346984"/>
                <a:gd name="connsiteY178" fmla="*/ 304792 h 530034"/>
                <a:gd name="connsiteX179" fmla="*/ 526459 w 1346984"/>
                <a:gd name="connsiteY179" fmla="*/ 288703 h 530034"/>
                <a:gd name="connsiteX180" fmla="*/ 543442 w 1346984"/>
                <a:gd name="connsiteY180" fmla="*/ 303898 h 530034"/>
                <a:gd name="connsiteX181" fmla="*/ 558636 w 1346984"/>
                <a:gd name="connsiteY181" fmla="*/ 301217 h 530034"/>
                <a:gd name="connsiteX182" fmla="*/ 572044 w 1346984"/>
                <a:gd name="connsiteY182" fmla="*/ 326244 h 530034"/>
                <a:gd name="connsiteX183" fmla="*/ 582770 w 1346984"/>
                <a:gd name="connsiteY183" fmla="*/ 318199 h 530034"/>
                <a:gd name="connsiteX184" fmla="*/ 598858 w 1346984"/>
                <a:gd name="connsiteY184" fmla="*/ 311049 h 530034"/>
                <a:gd name="connsiteX185" fmla="*/ 614053 w 1346984"/>
                <a:gd name="connsiteY185" fmla="*/ 310155 h 530034"/>
                <a:gd name="connsiteX186" fmla="*/ 613160 w 1346984"/>
                <a:gd name="connsiteY186" fmla="*/ 284234 h 530034"/>
                <a:gd name="connsiteX187" fmla="*/ 624779 w 1346984"/>
                <a:gd name="connsiteY187" fmla="*/ 267252 h 530034"/>
                <a:gd name="connsiteX188" fmla="*/ 622098 w 1346984"/>
                <a:gd name="connsiteY188" fmla="*/ 235968 h 530034"/>
                <a:gd name="connsiteX189" fmla="*/ 656063 w 1346984"/>
                <a:gd name="connsiteY189" fmla="*/ 209154 h 530034"/>
                <a:gd name="connsiteX190" fmla="*/ 657851 w 1346984"/>
                <a:gd name="connsiteY190" fmla="*/ 176976 h 530034"/>
                <a:gd name="connsiteX191" fmla="*/ 669470 w 1346984"/>
                <a:gd name="connsiteY191" fmla="*/ 159100 h 530034"/>
                <a:gd name="connsiteX192" fmla="*/ 692709 w 1346984"/>
                <a:gd name="connsiteY192" fmla="*/ 157312 h 530034"/>
                <a:gd name="connsiteX193" fmla="*/ 672151 w 1346984"/>
                <a:gd name="connsiteY193" fmla="*/ 127816 h 530034"/>
                <a:gd name="connsiteX194" fmla="*/ 672151 w 1346984"/>
                <a:gd name="connsiteY194" fmla="*/ 111727 h 530034"/>
                <a:gd name="connsiteX195" fmla="*/ 606903 w 1346984"/>
                <a:gd name="connsiteY195" fmla="*/ 461210 h 530034"/>
                <a:gd name="connsiteX196" fmla="*/ 602434 w 1346984"/>
                <a:gd name="connsiteY196" fmla="*/ 483556 h 530034"/>
                <a:gd name="connsiteX197" fmla="*/ 618522 w 1346984"/>
                <a:gd name="connsiteY197" fmla="*/ 479087 h 530034"/>
                <a:gd name="connsiteX198" fmla="*/ 624779 w 1346984"/>
                <a:gd name="connsiteY198" fmla="*/ 473724 h 530034"/>
                <a:gd name="connsiteX199" fmla="*/ 606903 w 1346984"/>
                <a:gd name="connsiteY199" fmla="*/ 461210 h 530034"/>
                <a:gd name="connsiteX200" fmla="*/ 557743 w 1346984"/>
                <a:gd name="connsiteY200" fmla="*/ 454060 h 530034"/>
                <a:gd name="connsiteX201" fmla="*/ 545229 w 1346984"/>
                <a:gd name="connsiteY201" fmla="*/ 444228 h 530034"/>
                <a:gd name="connsiteX202" fmla="*/ 521096 w 1346984"/>
                <a:gd name="connsiteY202" fmla="*/ 440653 h 530034"/>
                <a:gd name="connsiteX203" fmla="*/ 519309 w 1346984"/>
                <a:gd name="connsiteY203" fmla="*/ 429033 h 530034"/>
                <a:gd name="connsiteX204" fmla="*/ 536291 w 1346984"/>
                <a:gd name="connsiteY204" fmla="*/ 424564 h 530034"/>
                <a:gd name="connsiteX205" fmla="*/ 535397 w 1346984"/>
                <a:gd name="connsiteY205" fmla="*/ 413838 h 530034"/>
                <a:gd name="connsiteX206" fmla="*/ 483556 w 1346984"/>
                <a:gd name="connsiteY206" fmla="*/ 414732 h 530034"/>
                <a:gd name="connsiteX207" fmla="*/ 449591 w 1346984"/>
                <a:gd name="connsiteY207" fmla="*/ 403112 h 530034"/>
                <a:gd name="connsiteX208" fmla="*/ 441546 w 1346984"/>
                <a:gd name="connsiteY208" fmla="*/ 417413 h 530034"/>
                <a:gd name="connsiteX209" fmla="*/ 389705 w 1346984"/>
                <a:gd name="connsiteY209" fmla="*/ 413838 h 530034"/>
                <a:gd name="connsiteX210" fmla="*/ 377191 w 1346984"/>
                <a:gd name="connsiteY210" fmla="*/ 398643 h 530034"/>
                <a:gd name="connsiteX211" fmla="*/ 350377 w 1346984"/>
                <a:gd name="connsiteY211" fmla="*/ 397749 h 530034"/>
                <a:gd name="connsiteX212" fmla="*/ 316412 w 1346984"/>
                <a:gd name="connsiteY212" fmla="*/ 388811 h 530034"/>
                <a:gd name="connsiteX213" fmla="*/ 302111 w 1346984"/>
                <a:gd name="connsiteY213" fmla="*/ 416519 h 530034"/>
                <a:gd name="connsiteX214" fmla="*/ 324456 w 1346984"/>
                <a:gd name="connsiteY214" fmla="*/ 420988 h 530034"/>
                <a:gd name="connsiteX215" fmla="*/ 336970 w 1346984"/>
                <a:gd name="connsiteY215" fmla="*/ 433502 h 530034"/>
                <a:gd name="connsiteX216" fmla="*/ 371829 w 1346984"/>
                <a:gd name="connsiteY216" fmla="*/ 444228 h 530034"/>
                <a:gd name="connsiteX217" fmla="*/ 404900 w 1346984"/>
                <a:gd name="connsiteY217" fmla="*/ 443334 h 530034"/>
                <a:gd name="connsiteX218" fmla="*/ 482662 w 1346984"/>
                <a:gd name="connsiteY218" fmla="*/ 470148 h 530034"/>
                <a:gd name="connsiteX219" fmla="*/ 528247 w 1346984"/>
                <a:gd name="connsiteY219" fmla="*/ 465679 h 530034"/>
                <a:gd name="connsiteX220" fmla="*/ 561318 w 1346984"/>
                <a:gd name="connsiteY220" fmla="*/ 471936 h 530034"/>
                <a:gd name="connsiteX221" fmla="*/ 589026 w 1346984"/>
                <a:gd name="connsiteY221" fmla="*/ 466573 h 530034"/>
                <a:gd name="connsiteX222" fmla="*/ 587239 w 1346984"/>
                <a:gd name="connsiteY222" fmla="*/ 459423 h 530034"/>
                <a:gd name="connsiteX223" fmla="*/ 557743 w 1346984"/>
                <a:gd name="connsiteY223" fmla="*/ 454060 h 530034"/>
                <a:gd name="connsiteX224" fmla="*/ 361103 w 1346984"/>
                <a:gd name="connsiteY224" fmla="*/ 275296 h 530034"/>
                <a:gd name="connsiteX225" fmla="*/ 359315 w 1346984"/>
                <a:gd name="connsiteY225" fmla="*/ 289597 h 530034"/>
                <a:gd name="connsiteX226" fmla="*/ 376298 w 1346984"/>
                <a:gd name="connsiteY226" fmla="*/ 293173 h 530034"/>
                <a:gd name="connsiteX227" fmla="*/ 373616 w 1346984"/>
                <a:gd name="connsiteY227" fmla="*/ 275296 h 530034"/>
                <a:gd name="connsiteX228" fmla="*/ 361103 w 1346984"/>
                <a:gd name="connsiteY228" fmla="*/ 275296 h 530034"/>
                <a:gd name="connsiteX229" fmla="*/ 328031 w 1346984"/>
                <a:gd name="connsiteY229" fmla="*/ 269933 h 530034"/>
                <a:gd name="connsiteX230" fmla="*/ 320881 w 1346984"/>
                <a:gd name="connsiteY230" fmla="*/ 244013 h 530034"/>
                <a:gd name="connsiteX231" fmla="*/ 304792 w 1346984"/>
                <a:gd name="connsiteY231" fmla="*/ 239543 h 530034"/>
                <a:gd name="connsiteX232" fmla="*/ 294066 w 1346984"/>
                <a:gd name="connsiteY232" fmla="*/ 251163 h 530034"/>
                <a:gd name="connsiteX233" fmla="*/ 312836 w 1346984"/>
                <a:gd name="connsiteY233" fmla="*/ 262783 h 530034"/>
                <a:gd name="connsiteX234" fmla="*/ 321775 w 1346984"/>
                <a:gd name="connsiteY234" fmla="*/ 288703 h 530034"/>
                <a:gd name="connsiteX235" fmla="*/ 338757 w 1346984"/>
                <a:gd name="connsiteY235" fmla="*/ 291385 h 530034"/>
                <a:gd name="connsiteX236" fmla="*/ 342333 w 1346984"/>
                <a:gd name="connsiteY236" fmla="*/ 275296 h 530034"/>
                <a:gd name="connsiteX237" fmla="*/ 328031 w 1346984"/>
                <a:gd name="connsiteY237" fmla="*/ 269933 h 530034"/>
                <a:gd name="connsiteX238" fmla="*/ 290491 w 1346984"/>
                <a:gd name="connsiteY238" fmla="*/ 263676 h 530034"/>
                <a:gd name="connsiteX239" fmla="*/ 271721 w 1346984"/>
                <a:gd name="connsiteY239" fmla="*/ 246694 h 530034"/>
                <a:gd name="connsiteX240" fmla="*/ 265464 w 1346984"/>
                <a:gd name="connsiteY240" fmla="*/ 218985 h 530034"/>
                <a:gd name="connsiteX241" fmla="*/ 245800 w 1346984"/>
                <a:gd name="connsiteY241" fmla="*/ 212729 h 530034"/>
                <a:gd name="connsiteX242" fmla="*/ 249375 w 1346984"/>
                <a:gd name="connsiteY242" fmla="*/ 182339 h 530034"/>
                <a:gd name="connsiteX243" fmla="*/ 235075 w 1346984"/>
                <a:gd name="connsiteY243" fmla="*/ 171613 h 530034"/>
                <a:gd name="connsiteX244" fmla="*/ 230606 w 1346984"/>
                <a:gd name="connsiteY244" fmla="*/ 161781 h 530034"/>
                <a:gd name="connsiteX245" fmla="*/ 218985 w 1346984"/>
                <a:gd name="connsiteY245" fmla="*/ 154631 h 530034"/>
                <a:gd name="connsiteX246" fmla="*/ 188596 w 1346984"/>
                <a:gd name="connsiteY246" fmla="*/ 134073 h 530034"/>
                <a:gd name="connsiteX247" fmla="*/ 183233 w 1346984"/>
                <a:gd name="connsiteY247" fmla="*/ 120665 h 530034"/>
                <a:gd name="connsiteX248" fmla="*/ 157312 w 1346984"/>
                <a:gd name="connsiteY248" fmla="*/ 116196 h 530034"/>
                <a:gd name="connsiteX249" fmla="*/ 122453 w 1346984"/>
                <a:gd name="connsiteY249" fmla="*/ 77762 h 530034"/>
                <a:gd name="connsiteX250" fmla="*/ 83126 w 1346984"/>
                <a:gd name="connsiteY250" fmla="*/ 37540 h 530034"/>
                <a:gd name="connsiteX251" fmla="*/ 67931 w 1346984"/>
                <a:gd name="connsiteY251" fmla="*/ 15195 h 530034"/>
                <a:gd name="connsiteX252" fmla="*/ 35753 w 1346984"/>
                <a:gd name="connsiteY252" fmla="*/ 8045 h 530034"/>
                <a:gd name="connsiteX253" fmla="*/ 3575 w 1346984"/>
                <a:gd name="connsiteY253" fmla="*/ 0 h 530034"/>
                <a:gd name="connsiteX254" fmla="*/ 0 w 1346984"/>
                <a:gd name="connsiteY254" fmla="*/ 20558 h 530034"/>
                <a:gd name="connsiteX255" fmla="*/ 18771 w 1346984"/>
                <a:gd name="connsiteY255" fmla="*/ 39328 h 530034"/>
                <a:gd name="connsiteX256" fmla="*/ 31284 w 1346984"/>
                <a:gd name="connsiteY256" fmla="*/ 57205 h 530034"/>
                <a:gd name="connsiteX257" fmla="*/ 59886 w 1346984"/>
                <a:gd name="connsiteY257" fmla="*/ 79550 h 530034"/>
                <a:gd name="connsiteX258" fmla="*/ 72400 w 1346984"/>
                <a:gd name="connsiteY258" fmla="*/ 108152 h 530034"/>
                <a:gd name="connsiteX259" fmla="*/ 87595 w 1346984"/>
                <a:gd name="connsiteY259" fmla="*/ 109940 h 530034"/>
                <a:gd name="connsiteX260" fmla="*/ 114409 w 1346984"/>
                <a:gd name="connsiteY260" fmla="*/ 183233 h 530034"/>
                <a:gd name="connsiteX261" fmla="*/ 123347 w 1346984"/>
                <a:gd name="connsiteY261" fmla="*/ 184127 h 530034"/>
                <a:gd name="connsiteX262" fmla="*/ 137648 w 1346984"/>
                <a:gd name="connsiteY262" fmla="*/ 202003 h 530034"/>
                <a:gd name="connsiteX263" fmla="*/ 166251 w 1346984"/>
                <a:gd name="connsiteY263" fmla="*/ 261889 h 530034"/>
                <a:gd name="connsiteX264" fmla="*/ 182339 w 1346984"/>
                <a:gd name="connsiteY264" fmla="*/ 278871 h 530034"/>
                <a:gd name="connsiteX265" fmla="*/ 215411 w 1346984"/>
                <a:gd name="connsiteY265" fmla="*/ 325350 h 530034"/>
                <a:gd name="connsiteX266" fmla="*/ 239544 w 1346984"/>
                <a:gd name="connsiteY266" fmla="*/ 346802 h 530034"/>
                <a:gd name="connsiteX267" fmla="*/ 273509 w 1346984"/>
                <a:gd name="connsiteY267" fmla="*/ 382554 h 530034"/>
                <a:gd name="connsiteX268" fmla="*/ 290491 w 1346984"/>
                <a:gd name="connsiteY268" fmla="*/ 371828 h 530034"/>
                <a:gd name="connsiteX269" fmla="*/ 301217 w 1346984"/>
                <a:gd name="connsiteY269" fmla="*/ 376298 h 530034"/>
                <a:gd name="connsiteX270" fmla="*/ 303005 w 1346984"/>
                <a:gd name="connsiteY270" fmla="*/ 352165 h 530034"/>
                <a:gd name="connsiteX271" fmla="*/ 307474 w 1346984"/>
                <a:gd name="connsiteY271" fmla="*/ 345908 h 530034"/>
                <a:gd name="connsiteX272" fmla="*/ 307474 w 1346984"/>
                <a:gd name="connsiteY272" fmla="*/ 299429 h 530034"/>
                <a:gd name="connsiteX273" fmla="*/ 311943 w 1346984"/>
                <a:gd name="connsiteY273" fmla="*/ 291385 h 530034"/>
                <a:gd name="connsiteX274" fmla="*/ 302111 w 1346984"/>
                <a:gd name="connsiteY274" fmla="*/ 266358 h 530034"/>
                <a:gd name="connsiteX275" fmla="*/ 290491 w 1346984"/>
                <a:gd name="connsiteY275" fmla="*/ 263676 h 530034"/>
                <a:gd name="connsiteX276" fmla="*/ 867004 w 1346984"/>
                <a:gd name="connsiteY276" fmla="*/ 487131 h 530034"/>
                <a:gd name="connsiteX277" fmla="*/ 850021 w 1346984"/>
                <a:gd name="connsiteY277" fmla="*/ 496963 h 530034"/>
                <a:gd name="connsiteX278" fmla="*/ 843765 w 1346984"/>
                <a:gd name="connsiteY278" fmla="*/ 497857 h 530034"/>
                <a:gd name="connsiteX279" fmla="*/ 824100 w 1346984"/>
                <a:gd name="connsiteY279" fmla="*/ 510370 h 530034"/>
                <a:gd name="connsiteX280" fmla="*/ 816950 w 1346984"/>
                <a:gd name="connsiteY280" fmla="*/ 528247 h 530034"/>
                <a:gd name="connsiteX281" fmla="*/ 829464 w 1346984"/>
                <a:gd name="connsiteY281" fmla="*/ 530034 h 530034"/>
                <a:gd name="connsiteX282" fmla="*/ 856278 w 1346984"/>
                <a:gd name="connsiteY282" fmla="*/ 505901 h 530034"/>
                <a:gd name="connsiteX283" fmla="*/ 873260 w 1346984"/>
                <a:gd name="connsiteY283" fmla="*/ 497857 h 530034"/>
                <a:gd name="connsiteX284" fmla="*/ 872367 w 1346984"/>
                <a:gd name="connsiteY284" fmla="*/ 489813 h 530034"/>
                <a:gd name="connsiteX285" fmla="*/ 867004 w 1346984"/>
                <a:gd name="connsiteY285" fmla="*/ 487131 h 5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Lst>
              <a:rect l="l" t="t" r="r" b="b"/>
              <a:pathLst>
                <a:path w="1346984" h="530034">
                  <a:moveTo>
                    <a:pt x="1346984" y="274402"/>
                  </a:moveTo>
                  <a:lnTo>
                    <a:pt x="1344303" y="395068"/>
                  </a:lnTo>
                  <a:lnTo>
                    <a:pt x="1332683" y="408475"/>
                  </a:lnTo>
                  <a:lnTo>
                    <a:pt x="1337152" y="419201"/>
                  </a:lnTo>
                  <a:lnTo>
                    <a:pt x="1336258" y="488025"/>
                  </a:lnTo>
                  <a:lnTo>
                    <a:pt x="1305869" y="456741"/>
                  </a:lnTo>
                  <a:lnTo>
                    <a:pt x="1279054" y="457635"/>
                  </a:lnTo>
                  <a:lnTo>
                    <a:pt x="1265647" y="471936"/>
                  </a:lnTo>
                  <a:lnTo>
                    <a:pt x="1240620" y="470148"/>
                  </a:lnTo>
                  <a:lnTo>
                    <a:pt x="1251345" y="444228"/>
                  </a:lnTo>
                  <a:lnTo>
                    <a:pt x="1271904" y="429033"/>
                  </a:lnTo>
                  <a:lnTo>
                    <a:pt x="1248664" y="366465"/>
                  </a:lnTo>
                  <a:lnTo>
                    <a:pt x="1190566" y="339651"/>
                  </a:lnTo>
                  <a:lnTo>
                    <a:pt x="1173584" y="337863"/>
                  </a:lnTo>
                  <a:lnTo>
                    <a:pt x="1135149" y="307474"/>
                  </a:lnTo>
                  <a:lnTo>
                    <a:pt x="1119060" y="307474"/>
                  </a:lnTo>
                  <a:lnTo>
                    <a:pt x="1117273" y="327138"/>
                  </a:lnTo>
                  <a:lnTo>
                    <a:pt x="1108335" y="333394"/>
                  </a:lnTo>
                  <a:lnTo>
                    <a:pt x="1091352" y="296748"/>
                  </a:lnTo>
                  <a:lnTo>
                    <a:pt x="1081520" y="285128"/>
                  </a:lnTo>
                  <a:lnTo>
                    <a:pt x="1100291" y="281553"/>
                  </a:lnTo>
                  <a:lnTo>
                    <a:pt x="1134255" y="264570"/>
                  </a:lnTo>
                  <a:lnTo>
                    <a:pt x="1124424" y="259207"/>
                  </a:lnTo>
                  <a:lnTo>
                    <a:pt x="1086883" y="257420"/>
                  </a:lnTo>
                  <a:lnTo>
                    <a:pt x="1077945" y="241331"/>
                  </a:lnTo>
                  <a:lnTo>
                    <a:pt x="1060069" y="235074"/>
                  </a:lnTo>
                  <a:lnTo>
                    <a:pt x="1043980" y="230605"/>
                  </a:lnTo>
                  <a:lnTo>
                    <a:pt x="1043086" y="216304"/>
                  </a:lnTo>
                  <a:lnTo>
                    <a:pt x="1056493" y="223455"/>
                  </a:lnTo>
                  <a:lnTo>
                    <a:pt x="1096715" y="206472"/>
                  </a:lnTo>
                  <a:lnTo>
                    <a:pt x="1122636" y="210941"/>
                  </a:lnTo>
                  <a:lnTo>
                    <a:pt x="1143194" y="228818"/>
                  </a:lnTo>
                  <a:lnTo>
                    <a:pt x="1146769" y="255632"/>
                  </a:lnTo>
                  <a:lnTo>
                    <a:pt x="1174477" y="301217"/>
                  </a:lnTo>
                  <a:lnTo>
                    <a:pt x="1205761" y="263676"/>
                  </a:lnTo>
                  <a:lnTo>
                    <a:pt x="1218275" y="261889"/>
                  </a:lnTo>
                  <a:lnTo>
                    <a:pt x="1244195" y="238650"/>
                  </a:lnTo>
                  <a:lnTo>
                    <a:pt x="1342515" y="274402"/>
                  </a:lnTo>
                  <a:lnTo>
                    <a:pt x="1346984" y="274402"/>
                  </a:lnTo>
                  <a:close/>
                  <a:moveTo>
                    <a:pt x="1005545" y="289597"/>
                  </a:moveTo>
                  <a:lnTo>
                    <a:pt x="968006" y="287810"/>
                  </a:lnTo>
                  <a:lnTo>
                    <a:pt x="969793" y="301217"/>
                  </a:lnTo>
                  <a:lnTo>
                    <a:pt x="1003758" y="304792"/>
                  </a:lnTo>
                  <a:lnTo>
                    <a:pt x="1040405" y="311943"/>
                  </a:lnTo>
                  <a:lnTo>
                    <a:pt x="1044874" y="303005"/>
                  </a:lnTo>
                  <a:lnTo>
                    <a:pt x="1005545" y="289597"/>
                  </a:lnTo>
                  <a:close/>
                  <a:moveTo>
                    <a:pt x="982306" y="134073"/>
                  </a:moveTo>
                  <a:lnTo>
                    <a:pt x="969793" y="145693"/>
                  </a:lnTo>
                  <a:lnTo>
                    <a:pt x="954598" y="122453"/>
                  </a:lnTo>
                  <a:lnTo>
                    <a:pt x="953704" y="162675"/>
                  </a:lnTo>
                  <a:lnTo>
                    <a:pt x="956385" y="180551"/>
                  </a:lnTo>
                  <a:lnTo>
                    <a:pt x="951023" y="197534"/>
                  </a:lnTo>
                  <a:lnTo>
                    <a:pt x="940297" y="211835"/>
                  </a:lnTo>
                  <a:lnTo>
                    <a:pt x="958173" y="218985"/>
                  </a:lnTo>
                  <a:lnTo>
                    <a:pt x="962642" y="205578"/>
                  </a:lnTo>
                  <a:lnTo>
                    <a:pt x="957280" y="197534"/>
                  </a:lnTo>
                  <a:lnTo>
                    <a:pt x="959961" y="173401"/>
                  </a:lnTo>
                  <a:lnTo>
                    <a:pt x="993032" y="141223"/>
                  </a:lnTo>
                  <a:lnTo>
                    <a:pt x="982306" y="134073"/>
                  </a:lnTo>
                  <a:close/>
                  <a:moveTo>
                    <a:pt x="953704" y="232393"/>
                  </a:moveTo>
                  <a:lnTo>
                    <a:pt x="951023" y="237756"/>
                  </a:lnTo>
                  <a:lnTo>
                    <a:pt x="960855" y="244906"/>
                  </a:lnTo>
                  <a:lnTo>
                    <a:pt x="966218" y="239543"/>
                  </a:lnTo>
                  <a:lnTo>
                    <a:pt x="953704" y="232393"/>
                  </a:lnTo>
                  <a:close/>
                  <a:moveTo>
                    <a:pt x="925996" y="296748"/>
                  </a:moveTo>
                  <a:lnTo>
                    <a:pt x="910801" y="306580"/>
                  </a:lnTo>
                  <a:lnTo>
                    <a:pt x="951916" y="309261"/>
                  </a:lnTo>
                  <a:lnTo>
                    <a:pt x="955492" y="300323"/>
                  </a:lnTo>
                  <a:lnTo>
                    <a:pt x="925996" y="296748"/>
                  </a:lnTo>
                  <a:close/>
                  <a:moveTo>
                    <a:pt x="888455" y="250269"/>
                  </a:moveTo>
                  <a:lnTo>
                    <a:pt x="866110" y="245800"/>
                  </a:lnTo>
                  <a:lnTo>
                    <a:pt x="886668" y="256526"/>
                  </a:lnTo>
                  <a:lnTo>
                    <a:pt x="903650" y="259207"/>
                  </a:lnTo>
                  <a:lnTo>
                    <a:pt x="909013" y="275296"/>
                  </a:lnTo>
                  <a:lnTo>
                    <a:pt x="916164" y="248482"/>
                  </a:lnTo>
                  <a:lnTo>
                    <a:pt x="888455" y="250269"/>
                  </a:lnTo>
                  <a:close/>
                  <a:moveTo>
                    <a:pt x="853596" y="147480"/>
                  </a:moveTo>
                  <a:lnTo>
                    <a:pt x="838402" y="156418"/>
                  </a:lnTo>
                  <a:lnTo>
                    <a:pt x="794605" y="153737"/>
                  </a:lnTo>
                  <a:lnTo>
                    <a:pt x="760640" y="143905"/>
                  </a:lnTo>
                  <a:lnTo>
                    <a:pt x="755276" y="154631"/>
                  </a:lnTo>
                  <a:lnTo>
                    <a:pt x="740975" y="162675"/>
                  </a:lnTo>
                  <a:lnTo>
                    <a:pt x="723099" y="188596"/>
                  </a:lnTo>
                  <a:lnTo>
                    <a:pt x="718630" y="222561"/>
                  </a:lnTo>
                  <a:lnTo>
                    <a:pt x="709692" y="236862"/>
                  </a:lnTo>
                  <a:lnTo>
                    <a:pt x="707011" y="264570"/>
                  </a:lnTo>
                  <a:lnTo>
                    <a:pt x="692709" y="277978"/>
                  </a:lnTo>
                  <a:lnTo>
                    <a:pt x="698072" y="299429"/>
                  </a:lnTo>
                  <a:lnTo>
                    <a:pt x="709692" y="303898"/>
                  </a:lnTo>
                  <a:lnTo>
                    <a:pt x="718630" y="330713"/>
                  </a:lnTo>
                  <a:lnTo>
                    <a:pt x="709692" y="371828"/>
                  </a:lnTo>
                  <a:lnTo>
                    <a:pt x="720418" y="380767"/>
                  </a:lnTo>
                  <a:lnTo>
                    <a:pt x="734719" y="370041"/>
                  </a:lnTo>
                  <a:lnTo>
                    <a:pt x="744551" y="315518"/>
                  </a:lnTo>
                  <a:lnTo>
                    <a:pt x="733825" y="285128"/>
                  </a:lnTo>
                  <a:lnTo>
                    <a:pt x="755276" y="275296"/>
                  </a:lnTo>
                  <a:lnTo>
                    <a:pt x="757064" y="304792"/>
                  </a:lnTo>
                  <a:lnTo>
                    <a:pt x="766002" y="322668"/>
                  </a:lnTo>
                  <a:lnTo>
                    <a:pt x="771366" y="350377"/>
                  </a:lnTo>
                  <a:lnTo>
                    <a:pt x="791029" y="336076"/>
                  </a:lnTo>
                  <a:lnTo>
                    <a:pt x="815162" y="333394"/>
                  </a:lnTo>
                  <a:lnTo>
                    <a:pt x="810693" y="322668"/>
                  </a:lnTo>
                  <a:lnTo>
                    <a:pt x="796392" y="307474"/>
                  </a:lnTo>
                  <a:lnTo>
                    <a:pt x="791923" y="287810"/>
                  </a:lnTo>
                  <a:lnTo>
                    <a:pt x="785666" y="273508"/>
                  </a:lnTo>
                  <a:lnTo>
                    <a:pt x="774940" y="250269"/>
                  </a:lnTo>
                  <a:lnTo>
                    <a:pt x="795498" y="243119"/>
                  </a:lnTo>
                  <a:lnTo>
                    <a:pt x="800861" y="235074"/>
                  </a:lnTo>
                  <a:lnTo>
                    <a:pt x="827676" y="218985"/>
                  </a:lnTo>
                  <a:lnTo>
                    <a:pt x="822313" y="210941"/>
                  </a:lnTo>
                  <a:lnTo>
                    <a:pt x="785666" y="219879"/>
                  </a:lnTo>
                  <a:lnTo>
                    <a:pt x="771366" y="214516"/>
                  </a:lnTo>
                  <a:lnTo>
                    <a:pt x="756171" y="232393"/>
                  </a:lnTo>
                  <a:lnTo>
                    <a:pt x="741869" y="221667"/>
                  </a:lnTo>
                  <a:lnTo>
                    <a:pt x="731144" y="200215"/>
                  </a:lnTo>
                  <a:lnTo>
                    <a:pt x="739188" y="178764"/>
                  </a:lnTo>
                  <a:lnTo>
                    <a:pt x="798180" y="170719"/>
                  </a:lnTo>
                  <a:lnTo>
                    <a:pt x="836614" y="178764"/>
                  </a:lnTo>
                  <a:lnTo>
                    <a:pt x="863429" y="168932"/>
                  </a:lnTo>
                  <a:lnTo>
                    <a:pt x="874155" y="134073"/>
                  </a:lnTo>
                  <a:lnTo>
                    <a:pt x="869686" y="126028"/>
                  </a:lnTo>
                  <a:lnTo>
                    <a:pt x="853596" y="147480"/>
                  </a:lnTo>
                  <a:close/>
                  <a:moveTo>
                    <a:pt x="780304" y="470148"/>
                  </a:moveTo>
                  <a:lnTo>
                    <a:pt x="752595" y="470148"/>
                  </a:lnTo>
                  <a:lnTo>
                    <a:pt x="726675" y="466573"/>
                  </a:lnTo>
                  <a:lnTo>
                    <a:pt x="715055" y="476405"/>
                  </a:lnTo>
                  <a:lnTo>
                    <a:pt x="739188" y="478193"/>
                  </a:lnTo>
                  <a:lnTo>
                    <a:pt x="770471" y="481768"/>
                  </a:lnTo>
                  <a:lnTo>
                    <a:pt x="787454" y="476405"/>
                  </a:lnTo>
                  <a:lnTo>
                    <a:pt x="780304" y="470148"/>
                  </a:lnTo>
                  <a:close/>
                  <a:moveTo>
                    <a:pt x="716842" y="501432"/>
                  </a:moveTo>
                  <a:lnTo>
                    <a:pt x="691815" y="503220"/>
                  </a:lnTo>
                  <a:lnTo>
                    <a:pt x="694497" y="511264"/>
                  </a:lnTo>
                  <a:lnTo>
                    <a:pt x="716842" y="514839"/>
                  </a:lnTo>
                  <a:lnTo>
                    <a:pt x="732037" y="526459"/>
                  </a:lnTo>
                  <a:lnTo>
                    <a:pt x="740082" y="524671"/>
                  </a:lnTo>
                  <a:lnTo>
                    <a:pt x="739188" y="513052"/>
                  </a:lnTo>
                  <a:lnTo>
                    <a:pt x="716842" y="501432"/>
                  </a:lnTo>
                  <a:close/>
                  <a:moveTo>
                    <a:pt x="664107" y="467467"/>
                  </a:moveTo>
                  <a:lnTo>
                    <a:pt x="655169" y="474618"/>
                  </a:lnTo>
                  <a:lnTo>
                    <a:pt x="631930" y="475511"/>
                  </a:lnTo>
                  <a:lnTo>
                    <a:pt x="633717" y="477299"/>
                  </a:lnTo>
                  <a:lnTo>
                    <a:pt x="629248" y="486237"/>
                  </a:lnTo>
                  <a:lnTo>
                    <a:pt x="642655" y="491600"/>
                  </a:lnTo>
                  <a:lnTo>
                    <a:pt x="659638" y="486237"/>
                  </a:lnTo>
                  <a:lnTo>
                    <a:pt x="658744" y="474618"/>
                  </a:lnTo>
                  <a:lnTo>
                    <a:pt x="666789" y="471936"/>
                  </a:lnTo>
                  <a:lnTo>
                    <a:pt x="687346" y="479980"/>
                  </a:lnTo>
                  <a:lnTo>
                    <a:pt x="698072" y="471936"/>
                  </a:lnTo>
                  <a:lnTo>
                    <a:pt x="698072" y="465679"/>
                  </a:lnTo>
                  <a:lnTo>
                    <a:pt x="664107" y="467467"/>
                  </a:lnTo>
                  <a:close/>
                  <a:moveTo>
                    <a:pt x="672151" y="111727"/>
                  </a:moveTo>
                  <a:lnTo>
                    <a:pt x="658744" y="88488"/>
                  </a:lnTo>
                  <a:lnTo>
                    <a:pt x="661425" y="74187"/>
                  </a:lnTo>
                  <a:lnTo>
                    <a:pt x="656956" y="64355"/>
                  </a:lnTo>
                  <a:lnTo>
                    <a:pt x="660532" y="51842"/>
                  </a:lnTo>
                  <a:lnTo>
                    <a:pt x="645337" y="43797"/>
                  </a:lnTo>
                  <a:lnTo>
                    <a:pt x="600646" y="45585"/>
                  </a:lnTo>
                  <a:lnTo>
                    <a:pt x="595283" y="80444"/>
                  </a:lnTo>
                  <a:lnTo>
                    <a:pt x="584557" y="89382"/>
                  </a:lnTo>
                  <a:lnTo>
                    <a:pt x="587239" y="104577"/>
                  </a:lnTo>
                  <a:lnTo>
                    <a:pt x="577407" y="117090"/>
                  </a:lnTo>
                  <a:lnTo>
                    <a:pt x="574726" y="131391"/>
                  </a:lnTo>
                  <a:lnTo>
                    <a:pt x="538973" y="144799"/>
                  </a:lnTo>
                  <a:lnTo>
                    <a:pt x="506795" y="135860"/>
                  </a:lnTo>
                  <a:lnTo>
                    <a:pt x="489813" y="152843"/>
                  </a:lnTo>
                  <a:lnTo>
                    <a:pt x="448697" y="157312"/>
                  </a:lnTo>
                  <a:lnTo>
                    <a:pt x="440653" y="147480"/>
                  </a:lnTo>
                  <a:lnTo>
                    <a:pt x="432608" y="143011"/>
                  </a:lnTo>
                  <a:lnTo>
                    <a:pt x="419201" y="128710"/>
                  </a:lnTo>
                  <a:lnTo>
                    <a:pt x="404900" y="151949"/>
                  </a:lnTo>
                  <a:lnTo>
                    <a:pt x="412051" y="176082"/>
                  </a:lnTo>
                  <a:cubicBezTo>
                    <a:pt x="412051" y="176082"/>
                    <a:pt x="415625" y="222561"/>
                    <a:pt x="414732" y="225242"/>
                  </a:cubicBezTo>
                  <a:lnTo>
                    <a:pt x="429927" y="227924"/>
                  </a:lnTo>
                  <a:lnTo>
                    <a:pt x="441546" y="286916"/>
                  </a:lnTo>
                  <a:lnTo>
                    <a:pt x="457635" y="294066"/>
                  </a:lnTo>
                  <a:lnTo>
                    <a:pt x="485344" y="290491"/>
                  </a:lnTo>
                  <a:lnTo>
                    <a:pt x="484450" y="304792"/>
                  </a:lnTo>
                  <a:lnTo>
                    <a:pt x="506795" y="304792"/>
                  </a:lnTo>
                  <a:lnTo>
                    <a:pt x="526459" y="288703"/>
                  </a:lnTo>
                  <a:lnTo>
                    <a:pt x="543442" y="303898"/>
                  </a:lnTo>
                  <a:lnTo>
                    <a:pt x="558636" y="301217"/>
                  </a:lnTo>
                  <a:lnTo>
                    <a:pt x="572044" y="326244"/>
                  </a:lnTo>
                  <a:lnTo>
                    <a:pt x="582770" y="318199"/>
                  </a:lnTo>
                  <a:lnTo>
                    <a:pt x="598858" y="311049"/>
                  </a:lnTo>
                  <a:lnTo>
                    <a:pt x="614053" y="310155"/>
                  </a:lnTo>
                  <a:lnTo>
                    <a:pt x="613160" y="284234"/>
                  </a:lnTo>
                  <a:lnTo>
                    <a:pt x="624779" y="267252"/>
                  </a:lnTo>
                  <a:lnTo>
                    <a:pt x="622098" y="235968"/>
                  </a:lnTo>
                  <a:lnTo>
                    <a:pt x="656063" y="209154"/>
                  </a:lnTo>
                  <a:lnTo>
                    <a:pt x="657851" y="176976"/>
                  </a:lnTo>
                  <a:lnTo>
                    <a:pt x="669470" y="159100"/>
                  </a:lnTo>
                  <a:lnTo>
                    <a:pt x="692709" y="157312"/>
                  </a:lnTo>
                  <a:lnTo>
                    <a:pt x="672151" y="127816"/>
                  </a:lnTo>
                  <a:lnTo>
                    <a:pt x="672151" y="111727"/>
                  </a:lnTo>
                  <a:close/>
                  <a:moveTo>
                    <a:pt x="606903" y="461210"/>
                  </a:moveTo>
                  <a:cubicBezTo>
                    <a:pt x="606903" y="464785"/>
                    <a:pt x="602434" y="483556"/>
                    <a:pt x="602434" y="483556"/>
                  </a:cubicBezTo>
                  <a:lnTo>
                    <a:pt x="618522" y="479087"/>
                  </a:lnTo>
                  <a:lnTo>
                    <a:pt x="624779" y="473724"/>
                  </a:lnTo>
                  <a:lnTo>
                    <a:pt x="606903" y="461210"/>
                  </a:lnTo>
                  <a:close/>
                  <a:moveTo>
                    <a:pt x="557743" y="454060"/>
                  </a:moveTo>
                  <a:lnTo>
                    <a:pt x="545229" y="444228"/>
                  </a:lnTo>
                  <a:lnTo>
                    <a:pt x="521096" y="440653"/>
                  </a:lnTo>
                  <a:lnTo>
                    <a:pt x="519309" y="429033"/>
                  </a:lnTo>
                  <a:lnTo>
                    <a:pt x="536291" y="424564"/>
                  </a:lnTo>
                  <a:lnTo>
                    <a:pt x="535397" y="413838"/>
                  </a:lnTo>
                  <a:lnTo>
                    <a:pt x="483556" y="414732"/>
                  </a:lnTo>
                  <a:lnTo>
                    <a:pt x="449591" y="403112"/>
                  </a:lnTo>
                  <a:lnTo>
                    <a:pt x="441546" y="417413"/>
                  </a:lnTo>
                  <a:lnTo>
                    <a:pt x="389705" y="413838"/>
                  </a:lnTo>
                  <a:lnTo>
                    <a:pt x="377191" y="398643"/>
                  </a:lnTo>
                  <a:lnTo>
                    <a:pt x="350377" y="397749"/>
                  </a:lnTo>
                  <a:lnTo>
                    <a:pt x="316412" y="388811"/>
                  </a:lnTo>
                  <a:lnTo>
                    <a:pt x="302111" y="416519"/>
                  </a:lnTo>
                  <a:lnTo>
                    <a:pt x="324456" y="420988"/>
                  </a:lnTo>
                  <a:lnTo>
                    <a:pt x="336970" y="433502"/>
                  </a:lnTo>
                  <a:lnTo>
                    <a:pt x="371829" y="444228"/>
                  </a:lnTo>
                  <a:lnTo>
                    <a:pt x="404900" y="443334"/>
                  </a:lnTo>
                  <a:lnTo>
                    <a:pt x="482662" y="470148"/>
                  </a:lnTo>
                  <a:lnTo>
                    <a:pt x="528247" y="465679"/>
                  </a:lnTo>
                  <a:lnTo>
                    <a:pt x="561318" y="471936"/>
                  </a:lnTo>
                  <a:lnTo>
                    <a:pt x="589026" y="466573"/>
                  </a:lnTo>
                  <a:lnTo>
                    <a:pt x="587239" y="459423"/>
                  </a:lnTo>
                  <a:lnTo>
                    <a:pt x="557743" y="454060"/>
                  </a:lnTo>
                  <a:close/>
                  <a:moveTo>
                    <a:pt x="361103" y="275296"/>
                  </a:moveTo>
                  <a:lnTo>
                    <a:pt x="359315" y="289597"/>
                  </a:lnTo>
                  <a:lnTo>
                    <a:pt x="376298" y="293173"/>
                  </a:lnTo>
                  <a:lnTo>
                    <a:pt x="373616" y="275296"/>
                  </a:lnTo>
                  <a:lnTo>
                    <a:pt x="361103" y="275296"/>
                  </a:lnTo>
                  <a:close/>
                  <a:moveTo>
                    <a:pt x="328031" y="269933"/>
                  </a:moveTo>
                  <a:lnTo>
                    <a:pt x="320881" y="244013"/>
                  </a:lnTo>
                  <a:lnTo>
                    <a:pt x="304792" y="239543"/>
                  </a:lnTo>
                  <a:lnTo>
                    <a:pt x="294066" y="251163"/>
                  </a:lnTo>
                  <a:lnTo>
                    <a:pt x="312836" y="262783"/>
                  </a:lnTo>
                  <a:lnTo>
                    <a:pt x="321775" y="288703"/>
                  </a:lnTo>
                  <a:lnTo>
                    <a:pt x="338757" y="291385"/>
                  </a:lnTo>
                  <a:lnTo>
                    <a:pt x="342333" y="275296"/>
                  </a:lnTo>
                  <a:lnTo>
                    <a:pt x="328031" y="269933"/>
                  </a:lnTo>
                  <a:close/>
                  <a:moveTo>
                    <a:pt x="290491" y="263676"/>
                  </a:moveTo>
                  <a:lnTo>
                    <a:pt x="271721" y="246694"/>
                  </a:lnTo>
                  <a:lnTo>
                    <a:pt x="265464" y="218985"/>
                  </a:lnTo>
                  <a:lnTo>
                    <a:pt x="245800" y="212729"/>
                  </a:lnTo>
                  <a:lnTo>
                    <a:pt x="249375" y="182339"/>
                  </a:lnTo>
                  <a:lnTo>
                    <a:pt x="235075" y="171613"/>
                  </a:lnTo>
                  <a:lnTo>
                    <a:pt x="230606" y="161781"/>
                  </a:lnTo>
                  <a:lnTo>
                    <a:pt x="218985" y="154631"/>
                  </a:lnTo>
                  <a:lnTo>
                    <a:pt x="188596" y="134073"/>
                  </a:lnTo>
                  <a:lnTo>
                    <a:pt x="183233" y="120665"/>
                  </a:lnTo>
                  <a:lnTo>
                    <a:pt x="157312" y="116196"/>
                  </a:lnTo>
                  <a:lnTo>
                    <a:pt x="122453" y="77762"/>
                  </a:lnTo>
                  <a:lnTo>
                    <a:pt x="83126" y="37540"/>
                  </a:lnTo>
                  <a:lnTo>
                    <a:pt x="67931" y="15195"/>
                  </a:lnTo>
                  <a:lnTo>
                    <a:pt x="35753" y="8045"/>
                  </a:lnTo>
                  <a:lnTo>
                    <a:pt x="3575" y="0"/>
                  </a:lnTo>
                  <a:lnTo>
                    <a:pt x="0" y="20558"/>
                  </a:lnTo>
                  <a:lnTo>
                    <a:pt x="18771" y="39328"/>
                  </a:lnTo>
                  <a:lnTo>
                    <a:pt x="31284" y="57205"/>
                  </a:lnTo>
                  <a:lnTo>
                    <a:pt x="59886" y="79550"/>
                  </a:lnTo>
                  <a:lnTo>
                    <a:pt x="72400" y="108152"/>
                  </a:lnTo>
                  <a:lnTo>
                    <a:pt x="87595" y="109940"/>
                  </a:lnTo>
                  <a:lnTo>
                    <a:pt x="114409" y="183233"/>
                  </a:lnTo>
                  <a:lnTo>
                    <a:pt x="123347" y="184127"/>
                  </a:lnTo>
                  <a:lnTo>
                    <a:pt x="137648" y="202003"/>
                  </a:lnTo>
                  <a:lnTo>
                    <a:pt x="166251" y="261889"/>
                  </a:lnTo>
                  <a:lnTo>
                    <a:pt x="182339" y="278871"/>
                  </a:lnTo>
                  <a:lnTo>
                    <a:pt x="215411" y="325350"/>
                  </a:lnTo>
                  <a:lnTo>
                    <a:pt x="239544" y="346802"/>
                  </a:lnTo>
                  <a:lnTo>
                    <a:pt x="273509" y="382554"/>
                  </a:lnTo>
                  <a:lnTo>
                    <a:pt x="290491" y="371828"/>
                  </a:lnTo>
                  <a:lnTo>
                    <a:pt x="301217" y="376298"/>
                  </a:lnTo>
                  <a:lnTo>
                    <a:pt x="303005" y="352165"/>
                  </a:lnTo>
                  <a:lnTo>
                    <a:pt x="307474" y="345908"/>
                  </a:lnTo>
                  <a:lnTo>
                    <a:pt x="307474" y="299429"/>
                  </a:lnTo>
                  <a:lnTo>
                    <a:pt x="311943" y="291385"/>
                  </a:lnTo>
                  <a:lnTo>
                    <a:pt x="302111" y="266358"/>
                  </a:lnTo>
                  <a:lnTo>
                    <a:pt x="290491" y="263676"/>
                  </a:lnTo>
                  <a:close/>
                  <a:moveTo>
                    <a:pt x="867004" y="487131"/>
                  </a:moveTo>
                  <a:lnTo>
                    <a:pt x="850021" y="496963"/>
                  </a:lnTo>
                  <a:lnTo>
                    <a:pt x="843765" y="497857"/>
                  </a:lnTo>
                  <a:lnTo>
                    <a:pt x="824100" y="510370"/>
                  </a:lnTo>
                  <a:lnTo>
                    <a:pt x="816950" y="528247"/>
                  </a:lnTo>
                  <a:lnTo>
                    <a:pt x="829464" y="530034"/>
                  </a:lnTo>
                  <a:lnTo>
                    <a:pt x="856278" y="505901"/>
                  </a:lnTo>
                  <a:lnTo>
                    <a:pt x="873260" y="497857"/>
                  </a:lnTo>
                  <a:lnTo>
                    <a:pt x="872367" y="489813"/>
                  </a:lnTo>
                  <a:lnTo>
                    <a:pt x="867004" y="487131"/>
                  </a:lnTo>
                  <a:close/>
                </a:path>
              </a:pathLst>
            </a:custGeom>
            <a:grpFill/>
            <a:ln w="12700" cap="flat">
              <a:solidFill>
                <a:schemeClr val="bg1"/>
              </a:solidFill>
              <a:prstDash val="solid"/>
              <a:miter/>
            </a:ln>
          </p:spPr>
          <p:txBody>
            <a:bodyPr rtlCol="0" anchor="ctr"/>
            <a:lstStyle/>
            <a:p>
              <a:endParaRPr lang="en-AU"/>
            </a:p>
          </p:txBody>
        </p:sp>
        <p:sp>
          <p:nvSpPr>
            <p:cNvPr id="26328" name="Freeform: Shape 26327">
              <a:extLst>
                <a:ext uri="{FF2B5EF4-FFF2-40B4-BE49-F238E27FC236}">
                  <a16:creationId xmlns:a16="http://schemas.microsoft.com/office/drawing/2014/main" id="{FB3AD5B4-51A7-E32E-617A-060A209D7571}"/>
                </a:ext>
              </a:extLst>
            </p:cNvPr>
            <p:cNvSpPr/>
            <p:nvPr/>
          </p:nvSpPr>
          <p:spPr>
            <a:xfrm>
              <a:off x="9417911" y="4495370"/>
              <a:ext cx="96532" cy="44690"/>
            </a:xfrm>
            <a:custGeom>
              <a:avLst/>
              <a:gdLst>
                <a:gd name="connsiteX0" fmla="*/ 19664 w 96532"/>
                <a:gd name="connsiteY0" fmla="*/ 32178 h 44690"/>
                <a:gd name="connsiteX1" fmla="*/ 0 w 96532"/>
                <a:gd name="connsiteY1" fmla="*/ 44691 h 44690"/>
                <a:gd name="connsiteX2" fmla="*/ 4469 w 96532"/>
                <a:gd name="connsiteY2" fmla="*/ 33965 h 44690"/>
                <a:gd name="connsiteX3" fmla="*/ 19664 w 96532"/>
                <a:gd name="connsiteY3" fmla="*/ 32178 h 44690"/>
                <a:gd name="connsiteX4" fmla="*/ 96532 w 96532"/>
                <a:gd name="connsiteY4" fmla="*/ 3575 h 44690"/>
                <a:gd name="connsiteX5" fmla="*/ 58992 w 96532"/>
                <a:gd name="connsiteY5" fmla="*/ 0 h 44690"/>
                <a:gd name="connsiteX6" fmla="*/ 42009 w 96532"/>
                <a:gd name="connsiteY6" fmla="*/ 20558 h 44690"/>
                <a:gd name="connsiteX7" fmla="*/ 47372 w 96532"/>
                <a:gd name="connsiteY7" fmla="*/ 24133 h 44690"/>
                <a:gd name="connsiteX8" fmla="*/ 48266 w 96532"/>
                <a:gd name="connsiteY8" fmla="*/ 32178 h 44690"/>
                <a:gd name="connsiteX9" fmla="*/ 93851 w 96532"/>
                <a:gd name="connsiteY9" fmla="*/ 10726 h 44690"/>
                <a:gd name="connsiteX10" fmla="*/ 96532 w 96532"/>
                <a:gd name="connsiteY10" fmla="*/ 3575 h 4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532" h="44690">
                  <a:moveTo>
                    <a:pt x="19664" y="32178"/>
                  </a:moveTo>
                  <a:lnTo>
                    <a:pt x="0" y="44691"/>
                  </a:lnTo>
                  <a:lnTo>
                    <a:pt x="4469" y="33965"/>
                  </a:lnTo>
                  <a:lnTo>
                    <a:pt x="19664" y="32178"/>
                  </a:lnTo>
                  <a:close/>
                  <a:moveTo>
                    <a:pt x="96532" y="3575"/>
                  </a:moveTo>
                  <a:lnTo>
                    <a:pt x="58992" y="0"/>
                  </a:lnTo>
                  <a:lnTo>
                    <a:pt x="42009" y="20558"/>
                  </a:lnTo>
                  <a:lnTo>
                    <a:pt x="47372" y="24133"/>
                  </a:lnTo>
                  <a:lnTo>
                    <a:pt x="48266" y="32178"/>
                  </a:lnTo>
                  <a:lnTo>
                    <a:pt x="93851" y="10726"/>
                  </a:lnTo>
                  <a:lnTo>
                    <a:pt x="96532" y="3575"/>
                  </a:lnTo>
                  <a:close/>
                </a:path>
              </a:pathLst>
            </a:custGeom>
            <a:grpFill/>
            <a:ln w="12700" cap="flat">
              <a:solidFill>
                <a:schemeClr val="bg1"/>
              </a:solidFill>
              <a:prstDash val="solid"/>
              <a:miter/>
            </a:ln>
          </p:spPr>
          <p:txBody>
            <a:bodyPr rtlCol="0" anchor="ctr"/>
            <a:lstStyle/>
            <a:p>
              <a:endParaRPr lang="en-AU"/>
            </a:p>
          </p:txBody>
        </p:sp>
        <p:sp>
          <p:nvSpPr>
            <p:cNvPr id="26329" name="Freeform: Shape 26328">
              <a:extLst>
                <a:ext uri="{FF2B5EF4-FFF2-40B4-BE49-F238E27FC236}">
                  <a16:creationId xmlns:a16="http://schemas.microsoft.com/office/drawing/2014/main" id="{D297233D-75F0-FE01-1892-1CC51AE3B504}"/>
                </a:ext>
              </a:extLst>
            </p:cNvPr>
            <p:cNvSpPr/>
            <p:nvPr/>
          </p:nvSpPr>
          <p:spPr>
            <a:xfrm>
              <a:off x="3979028" y="3856290"/>
              <a:ext cx="24133" cy="25026"/>
            </a:xfrm>
            <a:custGeom>
              <a:avLst/>
              <a:gdLst>
                <a:gd name="connsiteX0" fmla="*/ 24133 w 24133"/>
                <a:gd name="connsiteY0" fmla="*/ 9832 h 25026"/>
                <a:gd name="connsiteX1" fmla="*/ 14301 w 24133"/>
                <a:gd name="connsiteY1" fmla="*/ 25027 h 25026"/>
                <a:gd name="connsiteX2" fmla="*/ 0 w 24133"/>
                <a:gd name="connsiteY2" fmla="*/ 18770 h 25026"/>
                <a:gd name="connsiteX3" fmla="*/ 8938 w 24133"/>
                <a:gd name="connsiteY3" fmla="*/ 0 h 25026"/>
                <a:gd name="connsiteX4" fmla="*/ 24133 w 24133"/>
                <a:gd name="connsiteY4" fmla="*/ 9832 h 25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33" h="25026">
                  <a:moveTo>
                    <a:pt x="24133" y="9832"/>
                  </a:moveTo>
                  <a:lnTo>
                    <a:pt x="14301" y="25027"/>
                  </a:lnTo>
                  <a:lnTo>
                    <a:pt x="0" y="18770"/>
                  </a:lnTo>
                  <a:lnTo>
                    <a:pt x="8938" y="0"/>
                  </a:lnTo>
                  <a:lnTo>
                    <a:pt x="24133" y="9832"/>
                  </a:lnTo>
                  <a:close/>
                </a:path>
              </a:pathLst>
            </a:custGeom>
            <a:grpFill/>
            <a:ln w="12700" cap="flat">
              <a:solidFill>
                <a:schemeClr val="bg1"/>
              </a:solidFill>
              <a:prstDash val="solid"/>
              <a:miter/>
            </a:ln>
          </p:spPr>
          <p:txBody>
            <a:bodyPr rtlCol="0" anchor="ctr"/>
            <a:lstStyle/>
            <a:p>
              <a:endParaRPr lang="en-AU"/>
            </a:p>
          </p:txBody>
        </p:sp>
        <p:sp>
          <p:nvSpPr>
            <p:cNvPr id="26330" name="Freeform: Shape 26329">
              <a:extLst>
                <a:ext uri="{FF2B5EF4-FFF2-40B4-BE49-F238E27FC236}">
                  <a16:creationId xmlns:a16="http://schemas.microsoft.com/office/drawing/2014/main" id="{8035D69D-8589-5BA3-ECB6-8F366CD9DBFC}"/>
                </a:ext>
              </a:extLst>
            </p:cNvPr>
            <p:cNvSpPr/>
            <p:nvPr/>
          </p:nvSpPr>
          <p:spPr>
            <a:xfrm>
              <a:off x="3620607" y="4041311"/>
              <a:ext cx="1141405" cy="1304080"/>
            </a:xfrm>
            <a:custGeom>
              <a:avLst/>
              <a:gdLst>
                <a:gd name="connsiteX0" fmla="*/ 1129786 w 1141405"/>
                <a:gd name="connsiteY0" fmla="*/ 361996 h 1304080"/>
                <a:gd name="connsiteX1" fmla="*/ 1141406 w 1141405"/>
                <a:gd name="connsiteY1" fmla="*/ 416519 h 1304080"/>
                <a:gd name="connsiteX2" fmla="*/ 1136043 w 1141405"/>
                <a:gd name="connsiteY2" fmla="*/ 465679 h 1304080"/>
                <a:gd name="connsiteX3" fmla="*/ 1093140 w 1141405"/>
                <a:gd name="connsiteY3" fmla="*/ 537185 h 1304080"/>
                <a:gd name="connsiteX4" fmla="*/ 1076157 w 1141405"/>
                <a:gd name="connsiteY4" fmla="*/ 545229 h 1304080"/>
                <a:gd name="connsiteX5" fmla="*/ 1055599 w 1141405"/>
                <a:gd name="connsiteY5" fmla="*/ 589920 h 1304080"/>
                <a:gd name="connsiteX6" fmla="*/ 1037723 w 1141405"/>
                <a:gd name="connsiteY6" fmla="*/ 600646 h 1304080"/>
                <a:gd name="connsiteX7" fmla="*/ 1038617 w 1141405"/>
                <a:gd name="connsiteY7" fmla="*/ 611372 h 1304080"/>
                <a:gd name="connsiteX8" fmla="*/ 1033254 w 1141405"/>
                <a:gd name="connsiteY8" fmla="*/ 625673 h 1304080"/>
                <a:gd name="connsiteX9" fmla="*/ 1026997 w 1141405"/>
                <a:gd name="connsiteY9" fmla="*/ 673045 h 1304080"/>
                <a:gd name="connsiteX10" fmla="*/ 1040404 w 1141405"/>
                <a:gd name="connsiteY10" fmla="*/ 704329 h 1304080"/>
                <a:gd name="connsiteX11" fmla="*/ 1033254 w 1141405"/>
                <a:gd name="connsiteY11" fmla="*/ 723993 h 1304080"/>
                <a:gd name="connsiteX12" fmla="*/ 1029678 w 1141405"/>
                <a:gd name="connsiteY12" fmla="*/ 766002 h 1304080"/>
                <a:gd name="connsiteX13" fmla="*/ 1018953 w 1141405"/>
                <a:gd name="connsiteY13" fmla="*/ 786560 h 1304080"/>
                <a:gd name="connsiteX14" fmla="*/ 1018059 w 1141405"/>
                <a:gd name="connsiteY14" fmla="*/ 822313 h 1304080"/>
                <a:gd name="connsiteX15" fmla="*/ 994820 w 1141405"/>
                <a:gd name="connsiteY15" fmla="*/ 868791 h 1304080"/>
                <a:gd name="connsiteX16" fmla="*/ 992138 w 1141405"/>
                <a:gd name="connsiteY16" fmla="*/ 905438 h 1304080"/>
                <a:gd name="connsiteX17" fmla="*/ 976049 w 1141405"/>
                <a:gd name="connsiteY17" fmla="*/ 917058 h 1304080"/>
                <a:gd name="connsiteX18" fmla="*/ 965323 w 1141405"/>
                <a:gd name="connsiteY18" fmla="*/ 936721 h 1304080"/>
                <a:gd name="connsiteX19" fmla="*/ 900969 w 1141405"/>
                <a:gd name="connsiteY19" fmla="*/ 951023 h 1304080"/>
                <a:gd name="connsiteX20" fmla="*/ 859853 w 1141405"/>
                <a:gd name="connsiteY20" fmla="*/ 969793 h 1304080"/>
                <a:gd name="connsiteX21" fmla="*/ 785666 w 1141405"/>
                <a:gd name="connsiteY21" fmla="*/ 1021634 h 1304080"/>
                <a:gd name="connsiteX22" fmla="*/ 787454 w 1141405"/>
                <a:gd name="connsiteY22" fmla="*/ 1066325 h 1304080"/>
                <a:gd name="connsiteX23" fmla="*/ 794604 w 1141405"/>
                <a:gd name="connsiteY23" fmla="*/ 1110122 h 1304080"/>
                <a:gd name="connsiteX24" fmla="*/ 790135 w 1141405"/>
                <a:gd name="connsiteY24" fmla="*/ 1132468 h 1304080"/>
                <a:gd name="connsiteX25" fmla="*/ 754383 w 1141405"/>
                <a:gd name="connsiteY25" fmla="*/ 1164645 h 1304080"/>
                <a:gd name="connsiteX26" fmla="*/ 752595 w 1141405"/>
                <a:gd name="connsiteY26" fmla="*/ 1194141 h 1304080"/>
                <a:gd name="connsiteX27" fmla="*/ 734719 w 1141405"/>
                <a:gd name="connsiteY27" fmla="*/ 1193247 h 1304080"/>
                <a:gd name="connsiteX28" fmla="*/ 716842 w 1141405"/>
                <a:gd name="connsiteY28" fmla="*/ 1226318 h 1304080"/>
                <a:gd name="connsiteX29" fmla="*/ 715054 w 1141405"/>
                <a:gd name="connsiteY29" fmla="*/ 1245983 h 1304080"/>
                <a:gd name="connsiteX30" fmla="*/ 695391 w 1141405"/>
                <a:gd name="connsiteY30" fmla="*/ 1290673 h 1304080"/>
                <a:gd name="connsiteX31" fmla="*/ 689134 w 1141405"/>
                <a:gd name="connsiteY31" fmla="*/ 1304081 h 1304080"/>
                <a:gd name="connsiteX32" fmla="*/ 684665 w 1141405"/>
                <a:gd name="connsiteY32" fmla="*/ 1262071 h 1304080"/>
                <a:gd name="connsiteX33" fmla="*/ 674833 w 1141405"/>
                <a:gd name="connsiteY33" fmla="*/ 1248664 h 1304080"/>
                <a:gd name="connsiteX34" fmla="*/ 650700 w 1141405"/>
                <a:gd name="connsiteY34" fmla="*/ 1235257 h 1304080"/>
                <a:gd name="connsiteX35" fmla="*/ 622991 w 1141405"/>
                <a:gd name="connsiteY35" fmla="*/ 1213805 h 1304080"/>
                <a:gd name="connsiteX36" fmla="*/ 601540 w 1141405"/>
                <a:gd name="connsiteY36" fmla="*/ 1206655 h 1304080"/>
                <a:gd name="connsiteX37" fmla="*/ 564893 w 1141405"/>
                <a:gd name="connsiteY37" fmla="*/ 1178052 h 1304080"/>
                <a:gd name="connsiteX38" fmla="*/ 558636 w 1141405"/>
                <a:gd name="connsiteY38" fmla="*/ 1181628 h 1304080"/>
                <a:gd name="connsiteX39" fmla="*/ 600646 w 1141405"/>
                <a:gd name="connsiteY39" fmla="*/ 1102078 h 1304080"/>
                <a:gd name="connsiteX40" fmla="*/ 640868 w 1141405"/>
                <a:gd name="connsiteY40" fmla="*/ 1077945 h 1304080"/>
                <a:gd name="connsiteX41" fmla="*/ 634611 w 1141405"/>
                <a:gd name="connsiteY41" fmla="*/ 1039510 h 1304080"/>
                <a:gd name="connsiteX42" fmla="*/ 622097 w 1141405"/>
                <a:gd name="connsiteY42" fmla="*/ 1028785 h 1304080"/>
                <a:gd name="connsiteX43" fmla="*/ 612265 w 1141405"/>
                <a:gd name="connsiteY43" fmla="*/ 1034148 h 1304080"/>
                <a:gd name="connsiteX44" fmla="*/ 618522 w 1141405"/>
                <a:gd name="connsiteY44" fmla="*/ 1008227 h 1304080"/>
                <a:gd name="connsiteX45" fmla="*/ 614053 w 1141405"/>
                <a:gd name="connsiteY45" fmla="*/ 972474 h 1304080"/>
                <a:gd name="connsiteX46" fmla="*/ 600646 w 1141405"/>
                <a:gd name="connsiteY46" fmla="*/ 968005 h 1304080"/>
                <a:gd name="connsiteX47" fmla="*/ 592601 w 1141405"/>
                <a:gd name="connsiteY47" fmla="*/ 970687 h 1304080"/>
                <a:gd name="connsiteX48" fmla="*/ 568468 w 1141405"/>
                <a:gd name="connsiteY48" fmla="*/ 942084 h 1304080"/>
                <a:gd name="connsiteX49" fmla="*/ 502326 w 1141405"/>
                <a:gd name="connsiteY49" fmla="*/ 905438 h 1304080"/>
                <a:gd name="connsiteX50" fmla="*/ 490706 w 1141405"/>
                <a:gd name="connsiteY50" fmla="*/ 841083 h 1304080"/>
                <a:gd name="connsiteX51" fmla="*/ 486237 w 1141405"/>
                <a:gd name="connsiteY51" fmla="*/ 838401 h 1304080"/>
                <a:gd name="connsiteX52" fmla="*/ 497857 w 1141405"/>
                <a:gd name="connsiteY52" fmla="*/ 808905 h 1304080"/>
                <a:gd name="connsiteX53" fmla="*/ 498751 w 1141405"/>
                <a:gd name="connsiteY53" fmla="*/ 774047 h 1304080"/>
                <a:gd name="connsiteX54" fmla="*/ 472830 w 1141405"/>
                <a:gd name="connsiteY54" fmla="*/ 749020 h 1304080"/>
                <a:gd name="connsiteX55" fmla="*/ 466573 w 1141405"/>
                <a:gd name="connsiteY55" fmla="*/ 720418 h 1304080"/>
                <a:gd name="connsiteX56" fmla="*/ 422776 w 1141405"/>
                <a:gd name="connsiteY56" fmla="*/ 718630 h 1304080"/>
                <a:gd name="connsiteX57" fmla="*/ 404900 w 1141405"/>
                <a:gd name="connsiteY57" fmla="*/ 683771 h 1304080"/>
                <a:gd name="connsiteX58" fmla="*/ 408475 w 1141405"/>
                <a:gd name="connsiteY58" fmla="*/ 667682 h 1304080"/>
                <a:gd name="connsiteX59" fmla="*/ 399537 w 1141405"/>
                <a:gd name="connsiteY59" fmla="*/ 649806 h 1304080"/>
                <a:gd name="connsiteX60" fmla="*/ 400431 w 1141405"/>
                <a:gd name="connsiteY60" fmla="*/ 632823 h 1304080"/>
                <a:gd name="connsiteX61" fmla="*/ 359315 w 1141405"/>
                <a:gd name="connsiteY61" fmla="*/ 626567 h 1304080"/>
                <a:gd name="connsiteX62" fmla="*/ 284234 w 1141405"/>
                <a:gd name="connsiteY62" fmla="*/ 587238 h 1304080"/>
                <a:gd name="connsiteX63" fmla="*/ 268145 w 1141405"/>
                <a:gd name="connsiteY63" fmla="*/ 574725 h 1304080"/>
                <a:gd name="connsiteX64" fmla="*/ 259207 w 1141405"/>
                <a:gd name="connsiteY64" fmla="*/ 543441 h 1304080"/>
                <a:gd name="connsiteX65" fmla="*/ 253844 w 1141405"/>
                <a:gd name="connsiteY65" fmla="*/ 519308 h 1304080"/>
                <a:gd name="connsiteX66" fmla="*/ 253844 w 1141405"/>
                <a:gd name="connsiteY66" fmla="*/ 500538 h 1304080"/>
                <a:gd name="connsiteX67" fmla="*/ 219879 w 1141405"/>
                <a:gd name="connsiteY67" fmla="*/ 500538 h 1304080"/>
                <a:gd name="connsiteX68" fmla="*/ 169825 w 1141405"/>
                <a:gd name="connsiteY68" fmla="*/ 540760 h 1304080"/>
                <a:gd name="connsiteX69" fmla="*/ 126922 w 1141405"/>
                <a:gd name="connsiteY69" fmla="*/ 543441 h 1304080"/>
                <a:gd name="connsiteX70" fmla="*/ 101895 w 1141405"/>
                <a:gd name="connsiteY70" fmla="*/ 544335 h 1304080"/>
                <a:gd name="connsiteX71" fmla="*/ 100108 w 1141405"/>
                <a:gd name="connsiteY71" fmla="*/ 487131 h 1304080"/>
                <a:gd name="connsiteX72" fmla="*/ 67036 w 1141405"/>
                <a:gd name="connsiteY72" fmla="*/ 512158 h 1304080"/>
                <a:gd name="connsiteX73" fmla="*/ 43797 w 1141405"/>
                <a:gd name="connsiteY73" fmla="*/ 500538 h 1304080"/>
                <a:gd name="connsiteX74" fmla="*/ 35753 w 1141405"/>
                <a:gd name="connsiteY74" fmla="*/ 487131 h 1304080"/>
                <a:gd name="connsiteX75" fmla="*/ 22345 w 1141405"/>
                <a:gd name="connsiteY75" fmla="*/ 488918 h 1304080"/>
                <a:gd name="connsiteX76" fmla="*/ 17876 w 1141405"/>
                <a:gd name="connsiteY76" fmla="*/ 471042 h 1304080"/>
                <a:gd name="connsiteX77" fmla="*/ 0 w 1141405"/>
                <a:gd name="connsiteY77" fmla="*/ 430820 h 1304080"/>
                <a:gd name="connsiteX78" fmla="*/ 3575 w 1141405"/>
                <a:gd name="connsiteY78" fmla="*/ 410263 h 1304080"/>
                <a:gd name="connsiteX79" fmla="*/ 12513 w 1141405"/>
                <a:gd name="connsiteY79" fmla="*/ 397749 h 1304080"/>
                <a:gd name="connsiteX80" fmla="*/ 22345 w 1141405"/>
                <a:gd name="connsiteY80" fmla="*/ 349483 h 1304080"/>
                <a:gd name="connsiteX81" fmla="*/ 92063 w 1141405"/>
                <a:gd name="connsiteY81" fmla="*/ 315518 h 1304080"/>
                <a:gd name="connsiteX82" fmla="*/ 108152 w 1141405"/>
                <a:gd name="connsiteY82" fmla="*/ 320881 h 1304080"/>
                <a:gd name="connsiteX83" fmla="*/ 118878 w 1141405"/>
                <a:gd name="connsiteY83" fmla="*/ 209153 h 1304080"/>
                <a:gd name="connsiteX84" fmla="*/ 101895 w 1141405"/>
                <a:gd name="connsiteY84" fmla="*/ 178764 h 1304080"/>
                <a:gd name="connsiteX85" fmla="*/ 109046 w 1141405"/>
                <a:gd name="connsiteY85" fmla="*/ 156418 h 1304080"/>
                <a:gd name="connsiteX86" fmla="*/ 133179 w 1141405"/>
                <a:gd name="connsiteY86" fmla="*/ 148374 h 1304080"/>
                <a:gd name="connsiteX87" fmla="*/ 107258 w 1141405"/>
                <a:gd name="connsiteY87" fmla="*/ 134967 h 1304080"/>
                <a:gd name="connsiteX88" fmla="*/ 110833 w 1141405"/>
                <a:gd name="connsiteY88" fmla="*/ 118878 h 1304080"/>
                <a:gd name="connsiteX89" fmla="*/ 148374 w 1141405"/>
                <a:gd name="connsiteY89" fmla="*/ 118878 h 1304080"/>
                <a:gd name="connsiteX90" fmla="*/ 190383 w 1141405"/>
                <a:gd name="connsiteY90" fmla="*/ 102789 h 1304080"/>
                <a:gd name="connsiteX91" fmla="*/ 192171 w 1141405"/>
                <a:gd name="connsiteY91" fmla="*/ 129604 h 1304080"/>
                <a:gd name="connsiteX92" fmla="*/ 222561 w 1141405"/>
                <a:gd name="connsiteY92" fmla="*/ 147480 h 1304080"/>
                <a:gd name="connsiteX93" fmla="*/ 237756 w 1141405"/>
                <a:gd name="connsiteY93" fmla="*/ 146586 h 1304080"/>
                <a:gd name="connsiteX94" fmla="*/ 294960 w 1141405"/>
                <a:gd name="connsiteY94" fmla="*/ 101001 h 1304080"/>
                <a:gd name="connsiteX95" fmla="*/ 260995 w 1141405"/>
                <a:gd name="connsiteY95" fmla="*/ 33071 h 1304080"/>
                <a:gd name="connsiteX96" fmla="*/ 311049 w 1141405"/>
                <a:gd name="connsiteY96" fmla="*/ 55417 h 1304080"/>
                <a:gd name="connsiteX97" fmla="*/ 329819 w 1141405"/>
                <a:gd name="connsiteY97" fmla="*/ 36647 h 1304080"/>
                <a:gd name="connsiteX98" fmla="*/ 371828 w 1141405"/>
                <a:gd name="connsiteY98" fmla="*/ 24133 h 1304080"/>
                <a:gd name="connsiteX99" fmla="*/ 391492 w 1141405"/>
                <a:gd name="connsiteY99" fmla="*/ 0 h 1304080"/>
                <a:gd name="connsiteX100" fmla="*/ 401324 w 1141405"/>
                <a:gd name="connsiteY100" fmla="*/ 18770 h 1304080"/>
                <a:gd name="connsiteX101" fmla="*/ 414732 w 1141405"/>
                <a:gd name="connsiteY101" fmla="*/ 28602 h 1304080"/>
                <a:gd name="connsiteX102" fmla="*/ 411156 w 1141405"/>
                <a:gd name="connsiteY102" fmla="*/ 58098 h 1304080"/>
                <a:gd name="connsiteX103" fmla="*/ 400431 w 1141405"/>
                <a:gd name="connsiteY103" fmla="*/ 85807 h 1304080"/>
                <a:gd name="connsiteX104" fmla="*/ 419201 w 1141405"/>
                <a:gd name="connsiteY104" fmla="*/ 130498 h 1304080"/>
                <a:gd name="connsiteX105" fmla="*/ 432608 w 1141405"/>
                <a:gd name="connsiteY105" fmla="*/ 136754 h 1304080"/>
                <a:gd name="connsiteX106" fmla="*/ 476405 w 1141405"/>
                <a:gd name="connsiteY106" fmla="*/ 109940 h 1304080"/>
                <a:gd name="connsiteX107" fmla="*/ 493388 w 1141405"/>
                <a:gd name="connsiteY107" fmla="*/ 109940 h 1304080"/>
                <a:gd name="connsiteX108" fmla="*/ 496069 w 1141405"/>
                <a:gd name="connsiteY108" fmla="*/ 109940 h 1304080"/>
                <a:gd name="connsiteX109" fmla="*/ 521096 w 1141405"/>
                <a:gd name="connsiteY109" fmla="*/ 113515 h 1304080"/>
                <a:gd name="connsiteX110" fmla="*/ 513052 w 1141405"/>
                <a:gd name="connsiteY110" fmla="*/ 92957 h 1304080"/>
                <a:gd name="connsiteX111" fmla="*/ 534503 w 1141405"/>
                <a:gd name="connsiteY111" fmla="*/ 92063 h 1304080"/>
                <a:gd name="connsiteX112" fmla="*/ 550592 w 1141405"/>
                <a:gd name="connsiteY112" fmla="*/ 92957 h 1304080"/>
                <a:gd name="connsiteX113" fmla="*/ 555955 w 1141405"/>
                <a:gd name="connsiteY113" fmla="*/ 96532 h 1304080"/>
                <a:gd name="connsiteX114" fmla="*/ 564893 w 1141405"/>
                <a:gd name="connsiteY114" fmla="*/ 102789 h 1304080"/>
                <a:gd name="connsiteX115" fmla="*/ 586345 w 1141405"/>
                <a:gd name="connsiteY115" fmla="*/ 94745 h 1304080"/>
                <a:gd name="connsiteX116" fmla="*/ 602434 w 1141405"/>
                <a:gd name="connsiteY116" fmla="*/ 106364 h 1304080"/>
                <a:gd name="connsiteX117" fmla="*/ 620310 w 1141405"/>
                <a:gd name="connsiteY117" fmla="*/ 98320 h 1304080"/>
                <a:gd name="connsiteX118" fmla="*/ 649806 w 1141405"/>
                <a:gd name="connsiteY118" fmla="*/ 30390 h 1304080"/>
                <a:gd name="connsiteX119" fmla="*/ 655169 w 1141405"/>
                <a:gd name="connsiteY119" fmla="*/ 34859 h 1304080"/>
                <a:gd name="connsiteX120" fmla="*/ 677514 w 1141405"/>
                <a:gd name="connsiteY120" fmla="*/ 102789 h 1304080"/>
                <a:gd name="connsiteX121" fmla="*/ 690921 w 1141405"/>
                <a:gd name="connsiteY121" fmla="*/ 122453 h 1304080"/>
                <a:gd name="connsiteX122" fmla="*/ 692709 w 1141405"/>
                <a:gd name="connsiteY122" fmla="*/ 161781 h 1304080"/>
                <a:gd name="connsiteX123" fmla="*/ 706116 w 1141405"/>
                <a:gd name="connsiteY123" fmla="*/ 176976 h 1304080"/>
                <a:gd name="connsiteX124" fmla="*/ 738294 w 1141405"/>
                <a:gd name="connsiteY124" fmla="*/ 184127 h 1304080"/>
                <a:gd name="connsiteX125" fmla="*/ 740975 w 1141405"/>
                <a:gd name="connsiteY125" fmla="*/ 220773 h 1304080"/>
                <a:gd name="connsiteX126" fmla="*/ 757958 w 1141405"/>
                <a:gd name="connsiteY126" fmla="*/ 196640 h 1304080"/>
                <a:gd name="connsiteX127" fmla="*/ 849127 w 1141405"/>
                <a:gd name="connsiteY127" fmla="*/ 237756 h 1304080"/>
                <a:gd name="connsiteX128" fmla="*/ 854490 w 1141405"/>
                <a:gd name="connsiteY128" fmla="*/ 262783 h 1304080"/>
                <a:gd name="connsiteX129" fmla="*/ 879517 w 1141405"/>
                <a:gd name="connsiteY129" fmla="*/ 249375 h 1304080"/>
                <a:gd name="connsiteX130" fmla="*/ 974262 w 1141405"/>
                <a:gd name="connsiteY130" fmla="*/ 277084 h 1304080"/>
                <a:gd name="connsiteX131" fmla="*/ 997501 w 1141405"/>
                <a:gd name="connsiteY131" fmla="*/ 272615 h 1304080"/>
                <a:gd name="connsiteX132" fmla="*/ 1062750 w 1141405"/>
                <a:gd name="connsiteY132" fmla="*/ 326244 h 1304080"/>
                <a:gd name="connsiteX133" fmla="*/ 1120848 w 1141405"/>
                <a:gd name="connsiteY133" fmla="*/ 350377 h 1304080"/>
                <a:gd name="connsiteX134" fmla="*/ 1129786 w 1141405"/>
                <a:gd name="connsiteY134" fmla="*/ 361996 h 1304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141405" h="1304080">
                  <a:moveTo>
                    <a:pt x="1129786" y="361996"/>
                  </a:moveTo>
                  <a:lnTo>
                    <a:pt x="1141406" y="416519"/>
                  </a:lnTo>
                  <a:lnTo>
                    <a:pt x="1136043" y="465679"/>
                  </a:lnTo>
                  <a:lnTo>
                    <a:pt x="1093140" y="537185"/>
                  </a:lnTo>
                  <a:lnTo>
                    <a:pt x="1076157" y="545229"/>
                  </a:lnTo>
                  <a:lnTo>
                    <a:pt x="1055599" y="589920"/>
                  </a:lnTo>
                  <a:lnTo>
                    <a:pt x="1037723" y="600646"/>
                  </a:lnTo>
                  <a:lnTo>
                    <a:pt x="1038617" y="611372"/>
                  </a:lnTo>
                  <a:lnTo>
                    <a:pt x="1033254" y="625673"/>
                  </a:lnTo>
                  <a:lnTo>
                    <a:pt x="1026997" y="673045"/>
                  </a:lnTo>
                  <a:lnTo>
                    <a:pt x="1040404" y="704329"/>
                  </a:lnTo>
                  <a:lnTo>
                    <a:pt x="1033254" y="723993"/>
                  </a:lnTo>
                  <a:lnTo>
                    <a:pt x="1029678" y="766002"/>
                  </a:lnTo>
                  <a:lnTo>
                    <a:pt x="1018953" y="786560"/>
                  </a:lnTo>
                  <a:lnTo>
                    <a:pt x="1018059" y="822313"/>
                  </a:lnTo>
                  <a:lnTo>
                    <a:pt x="994820" y="868791"/>
                  </a:lnTo>
                  <a:lnTo>
                    <a:pt x="992138" y="905438"/>
                  </a:lnTo>
                  <a:lnTo>
                    <a:pt x="976049" y="917058"/>
                  </a:lnTo>
                  <a:lnTo>
                    <a:pt x="965323" y="936721"/>
                  </a:lnTo>
                  <a:lnTo>
                    <a:pt x="900969" y="951023"/>
                  </a:lnTo>
                  <a:lnTo>
                    <a:pt x="859853" y="969793"/>
                  </a:lnTo>
                  <a:lnTo>
                    <a:pt x="785666" y="1021634"/>
                  </a:lnTo>
                  <a:lnTo>
                    <a:pt x="787454" y="1066325"/>
                  </a:lnTo>
                  <a:lnTo>
                    <a:pt x="794604" y="1110122"/>
                  </a:lnTo>
                  <a:lnTo>
                    <a:pt x="790135" y="1132468"/>
                  </a:lnTo>
                  <a:lnTo>
                    <a:pt x="754383" y="1164645"/>
                  </a:lnTo>
                  <a:lnTo>
                    <a:pt x="752595" y="1194141"/>
                  </a:lnTo>
                  <a:lnTo>
                    <a:pt x="734719" y="1193247"/>
                  </a:lnTo>
                  <a:lnTo>
                    <a:pt x="716842" y="1226318"/>
                  </a:lnTo>
                  <a:lnTo>
                    <a:pt x="715054" y="1245983"/>
                  </a:lnTo>
                  <a:lnTo>
                    <a:pt x="695391" y="1290673"/>
                  </a:lnTo>
                  <a:lnTo>
                    <a:pt x="689134" y="1304081"/>
                  </a:lnTo>
                  <a:lnTo>
                    <a:pt x="684665" y="1262071"/>
                  </a:lnTo>
                  <a:lnTo>
                    <a:pt x="674833" y="1248664"/>
                  </a:lnTo>
                  <a:lnTo>
                    <a:pt x="650700" y="1235257"/>
                  </a:lnTo>
                  <a:lnTo>
                    <a:pt x="622991" y="1213805"/>
                  </a:lnTo>
                  <a:lnTo>
                    <a:pt x="601540" y="1206655"/>
                  </a:lnTo>
                  <a:lnTo>
                    <a:pt x="564893" y="1178052"/>
                  </a:lnTo>
                  <a:lnTo>
                    <a:pt x="558636" y="1181628"/>
                  </a:lnTo>
                  <a:lnTo>
                    <a:pt x="600646" y="1102078"/>
                  </a:lnTo>
                  <a:lnTo>
                    <a:pt x="640868" y="1077945"/>
                  </a:lnTo>
                  <a:lnTo>
                    <a:pt x="634611" y="1039510"/>
                  </a:lnTo>
                  <a:lnTo>
                    <a:pt x="622097" y="1028785"/>
                  </a:lnTo>
                  <a:lnTo>
                    <a:pt x="612265" y="1034148"/>
                  </a:lnTo>
                  <a:lnTo>
                    <a:pt x="618522" y="1008227"/>
                  </a:lnTo>
                  <a:lnTo>
                    <a:pt x="614053" y="972474"/>
                  </a:lnTo>
                  <a:lnTo>
                    <a:pt x="600646" y="968005"/>
                  </a:lnTo>
                  <a:lnTo>
                    <a:pt x="592601" y="970687"/>
                  </a:lnTo>
                  <a:lnTo>
                    <a:pt x="568468" y="942084"/>
                  </a:lnTo>
                  <a:lnTo>
                    <a:pt x="502326" y="905438"/>
                  </a:lnTo>
                  <a:lnTo>
                    <a:pt x="490706" y="841083"/>
                  </a:lnTo>
                  <a:lnTo>
                    <a:pt x="486237" y="838401"/>
                  </a:lnTo>
                  <a:lnTo>
                    <a:pt x="497857" y="808905"/>
                  </a:lnTo>
                  <a:lnTo>
                    <a:pt x="498751" y="774047"/>
                  </a:lnTo>
                  <a:lnTo>
                    <a:pt x="472830" y="749020"/>
                  </a:lnTo>
                  <a:lnTo>
                    <a:pt x="466573" y="720418"/>
                  </a:lnTo>
                  <a:lnTo>
                    <a:pt x="422776" y="718630"/>
                  </a:lnTo>
                  <a:lnTo>
                    <a:pt x="404900" y="683771"/>
                  </a:lnTo>
                  <a:lnTo>
                    <a:pt x="408475" y="667682"/>
                  </a:lnTo>
                  <a:lnTo>
                    <a:pt x="399537" y="649806"/>
                  </a:lnTo>
                  <a:lnTo>
                    <a:pt x="400431" y="632823"/>
                  </a:lnTo>
                  <a:lnTo>
                    <a:pt x="359315" y="626567"/>
                  </a:lnTo>
                  <a:lnTo>
                    <a:pt x="284234" y="587238"/>
                  </a:lnTo>
                  <a:lnTo>
                    <a:pt x="268145" y="574725"/>
                  </a:lnTo>
                  <a:lnTo>
                    <a:pt x="259207" y="543441"/>
                  </a:lnTo>
                  <a:lnTo>
                    <a:pt x="253844" y="519308"/>
                  </a:lnTo>
                  <a:lnTo>
                    <a:pt x="253844" y="500538"/>
                  </a:lnTo>
                  <a:lnTo>
                    <a:pt x="219879" y="500538"/>
                  </a:lnTo>
                  <a:lnTo>
                    <a:pt x="169825" y="540760"/>
                  </a:lnTo>
                  <a:lnTo>
                    <a:pt x="126922" y="543441"/>
                  </a:lnTo>
                  <a:lnTo>
                    <a:pt x="101895" y="544335"/>
                  </a:lnTo>
                  <a:lnTo>
                    <a:pt x="100108" y="487131"/>
                  </a:lnTo>
                  <a:lnTo>
                    <a:pt x="67036" y="512158"/>
                  </a:lnTo>
                  <a:lnTo>
                    <a:pt x="43797" y="500538"/>
                  </a:lnTo>
                  <a:lnTo>
                    <a:pt x="35753" y="487131"/>
                  </a:lnTo>
                  <a:lnTo>
                    <a:pt x="22345" y="488918"/>
                  </a:lnTo>
                  <a:lnTo>
                    <a:pt x="17876" y="471042"/>
                  </a:lnTo>
                  <a:lnTo>
                    <a:pt x="0" y="430820"/>
                  </a:lnTo>
                  <a:lnTo>
                    <a:pt x="3575" y="410263"/>
                  </a:lnTo>
                  <a:lnTo>
                    <a:pt x="12513" y="397749"/>
                  </a:lnTo>
                  <a:lnTo>
                    <a:pt x="22345" y="349483"/>
                  </a:lnTo>
                  <a:lnTo>
                    <a:pt x="92063" y="315518"/>
                  </a:lnTo>
                  <a:lnTo>
                    <a:pt x="108152" y="320881"/>
                  </a:lnTo>
                  <a:lnTo>
                    <a:pt x="118878" y="209153"/>
                  </a:lnTo>
                  <a:lnTo>
                    <a:pt x="101895" y="178764"/>
                  </a:lnTo>
                  <a:lnTo>
                    <a:pt x="109046" y="156418"/>
                  </a:lnTo>
                  <a:lnTo>
                    <a:pt x="133179" y="148374"/>
                  </a:lnTo>
                  <a:lnTo>
                    <a:pt x="107258" y="134967"/>
                  </a:lnTo>
                  <a:lnTo>
                    <a:pt x="110833" y="118878"/>
                  </a:lnTo>
                  <a:lnTo>
                    <a:pt x="148374" y="118878"/>
                  </a:lnTo>
                  <a:lnTo>
                    <a:pt x="190383" y="102789"/>
                  </a:lnTo>
                  <a:lnTo>
                    <a:pt x="192171" y="129604"/>
                  </a:lnTo>
                  <a:lnTo>
                    <a:pt x="222561" y="147480"/>
                  </a:lnTo>
                  <a:lnTo>
                    <a:pt x="237756" y="146586"/>
                  </a:lnTo>
                  <a:lnTo>
                    <a:pt x="294960" y="101001"/>
                  </a:lnTo>
                  <a:lnTo>
                    <a:pt x="260995" y="33071"/>
                  </a:lnTo>
                  <a:lnTo>
                    <a:pt x="311049" y="55417"/>
                  </a:lnTo>
                  <a:lnTo>
                    <a:pt x="329819" y="36647"/>
                  </a:lnTo>
                  <a:lnTo>
                    <a:pt x="371828" y="24133"/>
                  </a:lnTo>
                  <a:lnTo>
                    <a:pt x="391492" y="0"/>
                  </a:lnTo>
                  <a:lnTo>
                    <a:pt x="401324" y="18770"/>
                  </a:lnTo>
                  <a:lnTo>
                    <a:pt x="414732" y="28602"/>
                  </a:lnTo>
                  <a:lnTo>
                    <a:pt x="411156" y="58098"/>
                  </a:lnTo>
                  <a:lnTo>
                    <a:pt x="400431" y="85807"/>
                  </a:lnTo>
                  <a:lnTo>
                    <a:pt x="419201" y="130498"/>
                  </a:lnTo>
                  <a:lnTo>
                    <a:pt x="432608" y="136754"/>
                  </a:lnTo>
                  <a:lnTo>
                    <a:pt x="476405" y="109940"/>
                  </a:lnTo>
                  <a:lnTo>
                    <a:pt x="493388" y="109940"/>
                  </a:lnTo>
                  <a:lnTo>
                    <a:pt x="496069" y="109940"/>
                  </a:lnTo>
                  <a:lnTo>
                    <a:pt x="521096" y="113515"/>
                  </a:lnTo>
                  <a:lnTo>
                    <a:pt x="513052" y="92957"/>
                  </a:lnTo>
                  <a:lnTo>
                    <a:pt x="534503" y="92063"/>
                  </a:lnTo>
                  <a:lnTo>
                    <a:pt x="550592" y="92957"/>
                  </a:lnTo>
                  <a:lnTo>
                    <a:pt x="555955" y="96532"/>
                  </a:lnTo>
                  <a:lnTo>
                    <a:pt x="564893" y="102789"/>
                  </a:lnTo>
                  <a:lnTo>
                    <a:pt x="586345" y="94745"/>
                  </a:lnTo>
                  <a:lnTo>
                    <a:pt x="602434" y="106364"/>
                  </a:lnTo>
                  <a:lnTo>
                    <a:pt x="620310" y="98320"/>
                  </a:lnTo>
                  <a:lnTo>
                    <a:pt x="649806" y="30390"/>
                  </a:lnTo>
                  <a:lnTo>
                    <a:pt x="655169" y="34859"/>
                  </a:lnTo>
                  <a:lnTo>
                    <a:pt x="677514" y="102789"/>
                  </a:lnTo>
                  <a:lnTo>
                    <a:pt x="690921" y="122453"/>
                  </a:lnTo>
                  <a:lnTo>
                    <a:pt x="692709" y="161781"/>
                  </a:lnTo>
                  <a:lnTo>
                    <a:pt x="706116" y="176976"/>
                  </a:lnTo>
                  <a:lnTo>
                    <a:pt x="738294" y="184127"/>
                  </a:lnTo>
                  <a:lnTo>
                    <a:pt x="740975" y="220773"/>
                  </a:lnTo>
                  <a:lnTo>
                    <a:pt x="757958" y="196640"/>
                  </a:lnTo>
                  <a:lnTo>
                    <a:pt x="849127" y="237756"/>
                  </a:lnTo>
                  <a:lnTo>
                    <a:pt x="854490" y="262783"/>
                  </a:lnTo>
                  <a:lnTo>
                    <a:pt x="879517" y="249375"/>
                  </a:lnTo>
                  <a:lnTo>
                    <a:pt x="974262" y="277084"/>
                  </a:lnTo>
                  <a:lnTo>
                    <a:pt x="997501" y="272615"/>
                  </a:lnTo>
                  <a:lnTo>
                    <a:pt x="1062750" y="326244"/>
                  </a:lnTo>
                  <a:lnTo>
                    <a:pt x="1120848" y="350377"/>
                  </a:lnTo>
                  <a:lnTo>
                    <a:pt x="1129786" y="361996"/>
                  </a:lnTo>
                  <a:close/>
                </a:path>
              </a:pathLst>
            </a:custGeom>
            <a:grpFill/>
            <a:ln w="12700" cap="flat">
              <a:solidFill>
                <a:schemeClr val="bg1"/>
              </a:solidFill>
              <a:prstDash val="solid"/>
              <a:miter/>
            </a:ln>
          </p:spPr>
          <p:txBody>
            <a:bodyPr rtlCol="0" anchor="ctr"/>
            <a:lstStyle/>
            <a:p>
              <a:endParaRPr lang="en-AU"/>
            </a:p>
          </p:txBody>
        </p:sp>
        <p:sp>
          <p:nvSpPr>
            <p:cNvPr id="26331" name="Freeform: Shape 26330">
              <a:extLst>
                <a:ext uri="{FF2B5EF4-FFF2-40B4-BE49-F238E27FC236}">
                  <a16:creationId xmlns:a16="http://schemas.microsoft.com/office/drawing/2014/main" id="{0FC82E29-699C-EB78-A4D6-06E182B091F3}"/>
                </a:ext>
              </a:extLst>
            </p:cNvPr>
            <p:cNvSpPr/>
            <p:nvPr/>
          </p:nvSpPr>
          <p:spPr>
            <a:xfrm>
              <a:off x="4160473" y="5219363"/>
              <a:ext cx="149267" cy="166250"/>
            </a:xfrm>
            <a:custGeom>
              <a:avLst/>
              <a:gdLst>
                <a:gd name="connsiteX0" fmla="*/ 144799 w 149267"/>
                <a:gd name="connsiteY0" fmla="*/ 84019 h 166250"/>
                <a:gd name="connsiteX1" fmla="*/ 149268 w 149267"/>
                <a:gd name="connsiteY1" fmla="*/ 126028 h 166250"/>
                <a:gd name="connsiteX2" fmla="*/ 140329 w 149267"/>
                <a:gd name="connsiteY2" fmla="*/ 143011 h 166250"/>
                <a:gd name="connsiteX3" fmla="*/ 115303 w 149267"/>
                <a:gd name="connsiteY3" fmla="*/ 166250 h 166250"/>
                <a:gd name="connsiteX4" fmla="*/ 74187 w 149267"/>
                <a:gd name="connsiteY4" fmla="*/ 157312 h 166250"/>
                <a:gd name="connsiteX5" fmla="*/ 57204 w 149267"/>
                <a:gd name="connsiteY5" fmla="*/ 147480 h 166250"/>
                <a:gd name="connsiteX6" fmla="*/ 34859 w 149267"/>
                <a:gd name="connsiteY6" fmla="*/ 148374 h 166250"/>
                <a:gd name="connsiteX7" fmla="*/ 16089 w 149267"/>
                <a:gd name="connsiteY7" fmla="*/ 135860 h 166250"/>
                <a:gd name="connsiteX8" fmla="*/ 16089 w 149267"/>
                <a:gd name="connsiteY8" fmla="*/ 137648 h 166250"/>
                <a:gd name="connsiteX9" fmla="*/ 0 w 149267"/>
                <a:gd name="connsiteY9" fmla="*/ 116196 h 166250"/>
                <a:gd name="connsiteX10" fmla="*/ 15195 w 149267"/>
                <a:gd name="connsiteY10" fmla="*/ 98320 h 166250"/>
                <a:gd name="connsiteX11" fmla="*/ 6257 w 149267"/>
                <a:gd name="connsiteY11" fmla="*/ 74187 h 166250"/>
                <a:gd name="connsiteX12" fmla="*/ 8044 w 149267"/>
                <a:gd name="connsiteY12" fmla="*/ 9832 h 166250"/>
                <a:gd name="connsiteX13" fmla="*/ 18770 w 149267"/>
                <a:gd name="connsiteY13" fmla="*/ 3575 h 166250"/>
                <a:gd name="connsiteX14" fmla="*/ 25027 w 149267"/>
                <a:gd name="connsiteY14" fmla="*/ 0 h 166250"/>
                <a:gd name="connsiteX15" fmla="*/ 61674 w 149267"/>
                <a:gd name="connsiteY15" fmla="*/ 28602 h 166250"/>
                <a:gd name="connsiteX16" fmla="*/ 83125 w 149267"/>
                <a:gd name="connsiteY16" fmla="*/ 35753 h 166250"/>
                <a:gd name="connsiteX17" fmla="*/ 110834 w 149267"/>
                <a:gd name="connsiteY17" fmla="*/ 57204 h 166250"/>
                <a:gd name="connsiteX18" fmla="*/ 134966 w 149267"/>
                <a:gd name="connsiteY18" fmla="*/ 70612 h 166250"/>
                <a:gd name="connsiteX19" fmla="*/ 144799 w 149267"/>
                <a:gd name="connsiteY19" fmla="*/ 84019 h 16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9267" h="166250">
                  <a:moveTo>
                    <a:pt x="144799" y="84019"/>
                  </a:moveTo>
                  <a:lnTo>
                    <a:pt x="149268" y="126028"/>
                  </a:lnTo>
                  <a:lnTo>
                    <a:pt x="140329" y="143011"/>
                  </a:lnTo>
                  <a:lnTo>
                    <a:pt x="115303" y="166250"/>
                  </a:lnTo>
                  <a:lnTo>
                    <a:pt x="74187" y="157312"/>
                  </a:lnTo>
                  <a:lnTo>
                    <a:pt x="57204" y="147480"/>
                  </a:lnTo>
                  <a:lnTo>
                    <a:pt x="34859" y="148374"/>
                  </a:lnTo>
                  <a:lnTo>
                    <a:pt x="16089" y="135860"/>
                  </a:lnTo>
                  <a:lnTo>
                    <a:pt x="16089" y="137648"/>
                  </a:lnTo>
                  <a:lnTo>
                    <a:pt x="0" y="116196"/>
                  </a:lnTo>
                  <a:lnTo>
                    <a:pt x="15195" y="98320"/>
                  </a:lnTo>
                  <a:lnTo>
                    <a:pt x="6257" y="74187"/>
                  </a:lnTo>
                  <a:lnTo>
                    <a:pt x="8044" y="9832"/>
                  </a:lnTo>
                  <a:lnTo>
                    <a:pt x="18770" y="3575"/>
                  </a:lnTo>
                  <a:lnTo>
                    <a:pt x="25027" y="0"/>
                  </a:lnTo>
                  <a:lnTo>
                    <a:pt x="61674" y="28602"/>
                  </a:lnTo>
                  <a:lnTo>
                    <a:pt x="83125" y="35753"/>
                  </a:lnTo>
                  <a:lnTo>
                    <a:pt x="110834" y="57204"/>
                  </a:lnTo>
                  <a:lnTo>
                    <a:pt x="134966" y="70612"/>
                  </a:lnTo>
                  <a:lnTo>
                    <a:pt x="144799" y="84019"/>
                  </a:lnTo>
                  <a:close/>
                </a:path>
              </a:pathLst>
            </a:custGeom>
            <a:grpFill/>
            <a:ln w="12700" cap="flat">
              <a:solidFill>
                <a:schemeClr val="bg1"/>
              </a:solidFill>
              <a:prstDash val="solid"/>
              <a:miter/>
            </a:ln>
          </p:spPr>
          <p:txBody>
            <a:bodyPr rtlCol="0" anchor="ctr"/>
            <a:lstStyle/>
            <a:p>
              <a:endParaRPr lang="en-AU"/>
            </a:p>
          </p:txBody>
        </p:sp>
        <p:sp>
          <p:nvSpPr>
            <p:cNvPr id="26332" name="Freeform: Shape 26331">
              <a:extLst>
                <a:ext uri="{FF2B5EF4-FFF2-40B4-BE49-F238E27FC236}">
                  <a16:creationId xmlns:a16="http://schemas.microsoft.com/office/drawing/2014/main" id="{26141D93-8C6D-DB38-64DF-8749A1BADFA3}"/>
                </a:ext>
              </a:extLst>
            </p:cNvPr>
            <p:cNvSpPr/>
            <p:nvPr/>
          </p:nvSpPr>
          <p:spPr>
            <a:xfrm>
              <a:off x="4176562" y="4027903"/>
              <a:ext cx="93850" cy="119771"/>
            </a:xfrm>
            <a:custGeom>
              <a:avLst/>
              <a:gdLst>
                <a:gd name="connsiteX0" fmla="*/ 93851 w 93850"/>
                <a:gd name="connsiteY0" fmla="*/ 43797 h 119771"/>
                <a:gd name="connsiteX1" fmla="*/ 64355 w 93850"/>
                <a:gd name="connsiteY1" fmla="*/ 111727 h 119771"/>
                <a:gd name="connsiteX2" fmla="*/ 46479 w 93850"/>
                <a:gd name="connsiteY2" fmla="*/ 119772 h 119771"/>
                <a:gd name="connsiteX3" fmla="*/ 30390 w 93850"/>
                <a:gd name="connsiteY3" fmla="*/ 108152 h 119771"/>
                <a:gd name="connsiteX4" fmla="*/ 8938 w 93850"/>
                <a:gd name="connsiteY4" fmla="*/ 116196 h 119771"/>
                <a:gd name="connsiteX5" fmla="*/ 0 w 93850"/>
                <a:gd name="connsiteY5" fmla="*/ 109940 h 119771"/>
                <a:gd name="connsiteX6" fmla="*/ 16089 w 93850"/>
                <a:gd name="connsiteY6" fmla="*/ 88488 h 119771"/>
                <a:gd name="connsiteX7" fmla="*/ 19664 w 93850"/>
                <a:gd name="connsiteY7" fmla="*/ 62567 h 119771"/>
                <a:gd name="connsiteX8" fmla="*/ 7151 w 93850"/>
                <a:gd name="connsiteY8" fmla="*/ 42903 h 119771"/>
                <a:gd name="connsiteX9" fmla="*/ 22345 w 93850"/>
                <a:gd name="connsiteY9" fmla="*/ 0 h 119771"/>
                <a:gd name="connsiteX10" fmla="*/ 52735 w 93850"/>
                <a:gd name="connsiteY10" fmla="*/ 8938 h 119771"/>
                <a:gd name="connsiteX11" fmla="*/ 93851 w 93850"/>
                <a:gd name="connsiteY11" fmla="*/ 43797 h 11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850" h="119771">
                  <a:moveTo>
                    <a:pt x="93851" y="43797"/>
                  </a:moveTo>
                  <a:lnTo>
                    <a:pt x="64355" y="111727"/>
                  </a:lnTo>
                  <a:lnTo>
                    <a:pt x="46479" y="119772"/>
                  </a:lnTo>
                  <a:lnTo>
                    <a:pt x="30390" y="108152"/>
                  </a:lnTo>
                  <a:lnTo>
                    <a:pt x="8938" y="116196"/>
                  </a:lnTo>
                  <a:lnTo>
                    <a:pt x="0" y="109940"/>
                  </a:lnTo>
                  <a:lnTo>
                    <a:pt x="16089" y="88488"/>
                  </a:lnTo>
                  <a:lnTo>
                    <a:pt x="19664" y="62567"/>
                  </a:lnTo>
                  <a:lnTo>
                    <a:pt x="7151" y="42903"/>
                  </a:lnTo>
                  <a:lnTo>
                    <a:pt x="22345" y="0"/>
                  </a:lnTo>
                  <a:lnTo>
                    <a:pt x="52735" y="8938"/>
                  </a:lnTo>
                  <a:lnTo>
                    <a:pt x="93851" y="43797"/>
                  </a:lnTo>
                  <a:close/>
                </a:path>
              </a:pathLst>
            </a:custGeom>
            <a:grpFill/>
            <a:ln w="12700" cap="flat">
              <a:solidFill>
                <a:schemeClr val="bg1"/>
              </a:solidFill>
              <a:prstDash val="solid"/>
              <a:miter/>
            </a:ln>
          </p:spPr>
          <p:txBody>
            <a:bodyPr rtlCol="0" anchor="ctr"/>
            <a:lstStyle/>
            <a:p>
              <a:endParaRPr lang="en-AU"/>
            </a:p>
          </p:txBody>
        </p:sp>
        <p:sp>
          <p:nvSpPr>
            <p:cNvPr id="26333" name="Freeform: Shape 26332">
              <a:extLst>
                <a:ext uri="{FF2B5EF4-FFF2-40B4-BE49-F238E27FC236}">
                  <a16:creationId xmlns:a16="http://schemas.microsoft.com/office/drawing/2014/main" id="{C71B7EAF-A6E8-8F2C-0535-48B2D3E14632}"/>
                </a:ext>
              </a:extLst>
            </p:cNvPr>
            <p:cNvSpPr/>
            <p:nvPr/>
          </p:nvSpPr>
          <p:spPr>
            <a:xfrm>
              <a:off x="3812778" y="4940492"/>
              <a:ext cx="448696" cy="1100289"/>
            </a:xfrm>
            <a:custGeom>
              <a:avLst/>
              <a:gdLst>
                <a:gd name="connsiteX0" fmla="*/ 442440 w 448696"/>
                <a:gd name="connsiteY0" fmla="*/ 140329 h 1100289"/>
                <a:gd name="connsiteX1" fmla="*/ 448697 w 448696"/>
                <a:gd name="connsiteY1" fmla="*/ 178764 h 1100289"/>
                <a:gd name="connsiteX2" fmla="*/ 408475 w 448696"/>
                <a:gd name="connsiteY2" fmla="*/ 202897 h 1100289"/>
                <a:gd name="connsiteX3" fmla="*/ 366465 w 448696"/>
                <a:gd name="connsiteY3" fmla="*/ 282446 h 1100289"/>
                <a:gd name="connsiteX4" fmla="*/ 355740 w 448696"/>
                <a:gd name="connsiteY4" fmla="*/ 288703 h 1100289"/>
                <a:gd name="connsiteX5" fmla="*/ 353952 w 448696"/>
                <a:gd name="connsiteY5" fmla="*/ 353058 h 1100289"/>
                <a:gd name="connsiteX6" fmla="*/ 362890 w 448696"/>
                <a:gd name="connsiteY6" fmla="*/ 377191 h 1100289"/>
                <a:gd name="connsiteX7" fmla="*/ 347695 w 448696"/>
                <a:gd name="connsiteY7" fmla="*/ 395067 h 1100289"/>
                <a:gd name="connsiteX8" fmla="*/ 363784 w 448696"/>
                <a:gd name="connsiteY8" fmla="*/ 416519 h 1100289"/>
                <a:gd name="connsiteX9" fmla="*/ 365572 w 448696"/>
                <a:gd name="connsiteY9" fmla="*/ 437077 h 1100289"/>
                <a:gd name="connsiteX10" fmla="*/ 403112 w 448696"/>
                <a:gd name="connsiteY10" fmla="*/ 455847 h 1100289"/>
                <a:gd name="connsiteX11" fmla="*/ 409369 w 448696"/>
                <a:gd name="connsiteY11" fmla="*/ 479980 h 1100289"/>
                <a:gd name="connsiteX12" fmla="*/ 426351 w 448696"/>
                <a:gd name="connsiteY12" fmla="*/ 492494 h 1100289"/>
                <a:gd name="connsiteX13" fmla="*/ 418307 w 448696"/>
                <a:gd name="connsiteY13" fmla="*/ 549698 h 1100289"/>
                <a:gd name="connsiteX14" fmla="*/ 366465 w 448696"/>
                <a:gd name="connsiteY14" fmla="*/ 576513 h 1100289"/>
                <a:gd name="connsiteX15" fmla="*/ 296748 w 448696"/>
                <a:gd name="connsiteY15" fmla="*/ 573831 h 1100289"/>
                <a:gd name="connsiteX16" fmla="*/ 310155 w 448696"/>
                <a:gd name="connsiteY16" fmla="*/ 602433 h 1100289"/>
                <a:gd name="connsiteX17" fmla="*/ 309261 w 448696"/>
                <a:gd name="connsiteY17" fmla="*/ 621204 h 1100289"/>
                <a:gd name="connsiteX18" fmla="*/ 316412 w 448696"/>
                <a:gd name="connsiteY18" fmla="*/ 635505 h 1100289"/>
                <a:gd name="connsiteX19" fmla="*/ 284234 w 448696"/>
                <a:gd name="connsiteY19" fmla="*/ 648912 h 1100289"/>
                <a:gd name="connsiteX20" fmla="*/ 240437 w 448696"/>
                <a:gd name="connsiteY20" fmla="*/ 638186 h 1100289"/>
                <a:gd name="connsiteX21" fmla="*/ 254738 w 448696"/>
                <a:gd name="connsiteY21" fmla="*/ 680195 h 1100289"/>
                <a:gd name="connsiteX22" fmla="*/ 286022 w 448696"/>
                <a:gd name="connsiteY22" fmla="*/ 687346 h 1100289"/>
                <a:gd name="connsiteX23" fmla="*/ 291385 w 448696"/>
                <a:gd name="connsiteY23" fmla="*/ 700753 h 1100289"/>
                <a:gd name="connsiteX24" fmla="*/ 265464 w 448696"/>
                <a:gd name="connsiteY24" fmla="*/ 700753 h 1100289"/>
                <a:gd name="connsiteX25" fmla="*/ 274402 w 448696"/>
                <a:gd name="connsiteY25" fmla="*/ 715948 h 1100289"/>
                <a:gd name="connsiteX26" fmla="*/ 267252 w 448696"/>
                <a:gd name="connsiteY26" fmla="*/ 741869 h 1100289"/>
                <a:gd name="connsiteX27" fmla="*/ 276190 w 448696"/>
                <a:gd name="connsiteY27" fmla="*/ 762427 h 1100289"/>
                <a:gd name="connsiteX28" fmla="*/ 233286 w 448696"/>
                <a:gd name="connsiteY28" fmla="*/ 793710 h 1100289"/>
                <a:gd name="connsiteX29" fmla="*/ 238649 w 448696"/>
                <a:gd name="connsiteY29" fmla="*/ 813375 h 1100289"/>
                <a:gd name="connsiteX30" fmla="*/ 255632 w 448696"/>
                <a:gd name="connsiteY30" fmla="*/ 838401 h 1100289"/>
                <a:gd name="connsiteX31" fmla="*/ 288703 w 448696"/>
                <a:gd name="connsiteY31" fmla="*/ 847340 h 1100289"/>
                <a:gd name="connsiteX32" fmla="*/ 295854 w 448696"/>
                <a:gd name="connsiteY32" fmla="*/ 859853 h 1100289"/>
                <a:gd name="connsiteX33" fmla="*/ 294066 w 448696"/>
                <a:gd name="connsiteY33" fmla="*/ 885774 h 1100289"/>
                <a:gd name="connsiteX34" fmla="*/ 273508 w 448696"/>
                <a:gd name="connsiteY34" fmla="*/ 905438 h 1100289"/>
                <a:gd name="connsiteX35" fmla="*/ 271721 w 448696"/>
                <a:gd name="connsiteY35" fmla="*/ 934040 h 1100289"/>
                <a:gd name="connsiteX36" fmla="*/ 257420 w 448696"/>
                <a:gd name="connsiteY36" fmla="*/ 951023 h 1100289"/>
                <a:gd name="connsiteX37" fmla="*/ 264570 w 448696"/>
                <a:gd name="connsiteY37" fmla="*/ 982306 h 1100289"/>
                <a:gd name="connsiteX38" fmla="*/ 300323 w 448696"/>
                <a:gd name="connsiteY38" fmla="*/ 1014484 h 1100289"/>
                <a:gd name="connsiteX39" fmla="*/ 305686 w 448696"/>
                <a:gd name="connsiteY39" fmla="*/ 1034148 h 1100289"/>
                <a:gd name="connsiteX40" fmla="*/ 403112 w 448696"/>
                <a:gd name="connsiteY40" fmla="*/ 1100290 h 1100289"/>
                <a:gd name="connsiteX41" fmla="*/ 334288 w 448696"/>
                <a:gd name="connsiteY41" fmla="*/ 1094927 h 1100289"/>
                <a:gd name="connsiteX42" fmla="*/ 310155 w 448696"/>
                <a:gd name="connsiteY42" fmla="*/ 1043086 h 1100289"/>
                <a:gd name="connsiteX43" fmla="*/ 287809 w 448696"/>
                <a:gd name="connsiteY43" fmla="*/ 1012696 h 1100289"/>
                <a:gd name="connsiteX44" fmla="*/ 196640 w 448696"/>
                <a:gd name="connsiteY44" fmla="*/ 998395 h 1100289"/>
                <a:gd name="connsiteX45" fmla="*/ 178764 w 448696"/>
                <a:gd name="connsiteY45" fmla="*/ 966217 h 1100289"/>
                <a:gd name="connsiteX46" fmla="*/ 154631 w 448696"/>
                <a:gd name="connsiteY46" fmla="*/ 965324 h 1100289"/>
                <a:gd name="connsiteX47" fmla="*/ 133179 w 448696"/>
                <a:gd name="connsiteY47" fmla="*/ 928677 h 1100289"/>
                <a:gd name="connsiteX48" fmla="*/ 133179 w 448696"/>
                <a:gd name="connsiteY48" fmla="*/ 910801 h 1100289"/>
                <a:gd name="connsiteX49" fmla="*/ 140329 w 448696"/>
                <a:gd name="connsiteY49" fmla="*/ 900969 h 1100289"/>
                <a:gd name="connsiteX50" fmla="*/ 127816 w 448696"/>
                <a:gd name="connsiteY50" fmla="*/ 868791 h 1100289"/>
                <a:gd name="connsiteX51" fmla="*/ 131391 w 448696"/>
                <a:gd name="connsiteY51" fmla="*/ 838401 h 1100289"/>
                <a:gd name="connsiteX52" fmla="*/ 122453 w 448696"/>
                <a:gd name="connsiteY52" fmla="*/ 805330 h 1100289"/>
                <a:gd name="connsiteX53" fmla="*/ 112621 w 448696"/>
                <a:gd name="connsiteY53" fmla="*/ 793710 h 1100289"/>
                <a:gd name="connsiteX54" fmla="*/ 125135 w 448696"/>
                <a:gd name="connsiteY54" fmla="*/ 778515 h 1100289"/>
                <a:gd name="connsiteX55" fmla="*/ 111727 w 448696"/>
                <a:gd name="connsiteY55" fmla="*/ 770471 h 1100289"/>
                <a:gd name="connsiteX56" fmla="*/ 117984 w 448696"/>
                <a:gd name="connsiteY56" fmla="*/ 761533 h 1100289"/>
                <a:gd name="connsiteX57" fmla="*/ 98320 w 448696"/>
                <a:gd name="connsiteY57" fmla="*/ 751701 h 1100289"/>
                <a:gd name="connsiteX58" fmla="*/ 89382 w 448696"/>
                <a:gd name="connsiteY58" fmla="*/ 721311 h 1100289"/>
                <a:gd name="connsiteX59" fmla="*/ 78656 w 448696"/>
                <a:gd name="connsiteY59" fmla="*/ 715055 h 1100289"/>
                <a:gd name="connsiteX60" fmla="*/ 68824 w 448696"/>
                <a:gd name="connsiteY60" fmla="*/ 691815 h 1100289"/>
                <a:gd name="connsiteX61" fmla="*/ 75081 w 448696"/>
                <a:gd name="connsiteY61" fmla="*/ 676620 h 1100289"/>
                <a:gd name="connsiteX62" fmla="*/ 65249 w 448696"/>
                <a:gd name="connsiteY62" fmla="*/ 675726 h 1100289"/>
                <a:gd name="connsiteX63" fmla="*/ 45585 w 448696"/>
                <a:gd name="connsiteY63" fmla="*/ 578300 h 1100289"/>
                <a:gd name="connsiteX64" fmla="*/ 55417 w 448696"/>
                <a:gd name="connsiteY64" fmla="*/ 563999 h 1100289"/>
                <a:gd name="connsiteX65" fmla="*/ 30390 w 448696"/>
                <a:gd name="connsiteY65" fmla="*/ 504113 h 1100289"/>
                <a:gd name="connsiteX66" fmla="*/ 46479 w 448696"/>
                <a:gd name="connsiteY66" fmla="*/ 474617 h 1100289"/>
                <a:gd name="connsiteX67" fmla="*/ 35753 w 448696"/>
                <a:gd name="connsiteY67" fmla="*/ 455847 h 1100289"/>
                <a:gd name="connsiteX68" fmla="*/ 42903 w 448696"/>
                <a:gd name="connsiteY68" fmla="*/ 405793 h 1100289"/>
                <a:gd name="connsiteX69" fmla="*/ 16982 w 448696"/>
                <a:gd name="connsiteY69" fmla="*/ 354846 h 1100289"/>
                <a:gd name="connsiteX70" fmla="*/ 11620 w 448696"/>
                <a:gd name="connsiteY70" fmla="*/ 343226 h 1100289"/>
                <a:gd name="connsiteX71" fmla="*/ 3575 w 448696"/>
                <a:gd name="connsiteY71" fmla="*/ 314624 h 1100289"/>
                <a:gd name="connsiteX72" fmla="*/ 11620 w 448696"/>
                <a:gd name="connsiteY72" fmla="*/ 280659 h 1100289"/>
                <a:gd name="connsiteX73" fmla="*/ 0 w 448696"/>
                <a:gd name="connsiteY73" fmla="*/ 256526 h 1100289"/>
                <a:gd name="connsiteX74" fmla="*/ 14301 w 448696"/>
                <a:gd name="connsiteY74" fmla="*/ 192171 h 1100289"/>
                <a:gd name="connsiteX75" fmla="*/ 26815 w 448696"/>
                <a:gd name="connsiteY75" fmla="*/ 177870 h 1100289"/>
                <a:gd name="connsiteX76" fmla="*/ 11620 w 448696"/>
                <a:gd name="connsiteY76" fmla="*/ 99214 h 1100289"/>
                <a:gd name="connsiteX77" fmla="*/ 45585 w 448696"/>
                <a:gd name="connsiteY77" fmla="*/ 76868 h 1100289"/>
                <a:gd name="connsiteX78" fmla="*/ 50948 w 448696"/>
                <a:gd name="connsiteY78" fmla="*/ 35753 h 1100289"/>
                <a:gd name="connsiteX79" fmla="*/ 63461 w 448696"/>
                <a:gd name="connsiteY79" fmla="*/ 25921 h 1100289"/>
                <a:gd name="connsiteX80" fmla="*/ 67930 w 448696"/>
                <a:gd name="connsiteY80" fmla="*/ 0 h 1100289"/>
                <a:gd name="connsiteX81" fmla="*/ 87594 w 448696"/>
                <a:gd name="connsiteY81" fmla="*/ 11620 h 1100289"/>
                <a:gd name="connsiteX82" fmla="*/ 114409 w 448696"/>
                <a:gd name="connsiteY82" fmla="*/ 15195 h 1100289"/>
                <a:gd name="connsiteX83" fmla="*/ 127816 w 448696"/>
                <a:gd name="connsiteY83" fmla="*/ 36646 h 1100289"/>
                <a:gd name="connsiteX84" fmla="*/ 134073 w 448696"/>
                <a:gd name="connsiteY84" fmla="*/ 14301 h 1100289"/>
                <a:gd name="connsiteX85" fmla="*/ 169825 w 448696"/>
                <a:gd name="connsiteY85" fmla="*/ 16089 h 1100289"/>
                <a:gd name="connsiteX86" fmla="*/ 173401 w 448696"/>
                <a:gd name="connsiteY86" fmla="*/ 16089 h 1100289"/>
                <a:gd name="connsiteX87" fmla="*/ 224348 w 448696"/>
                <a:gd name="connsiteY87" fmla="*/ 70612 h 1100289"/>
                <a:gd name="connsiteX88" fmla="*/ 251163 w 448696"/>
                <a:gd name="connsiteY88" fmla="*/ 74187 h 1100289"/>
                <a:gd name="connsiteX89" fmla="*/ 336969 w 448696"/>
                <a:gd name="connsiteY89" fmla="*/ 119772 h 1100289"/>
                <a:gd name="connsiteX90" fmla="*/ 310155 w 448696"/>
                <a:gd name="connsiteY90" fmla="*/ 185914 h 1100289"/>
                <a:gd name="connsiteX91" fmla="*/ 332500 w 448696"/>
                <a:gd name="connsiteY91" fmla="*/ 182339 h 1100289"/>
                <a:gd name="connsiteX92" fmla="*/ 384342 w 448696"/>
                <a:gd name="connsiteY92" fmla="*/ 189489 h 1100289"/>
                <a:gd name="connsiteX93" fmla="*/ 395961 w 448696"/>
                <a:gd name="connsiteY93" fmla="*/ 184126 h 1100289"/>
                <a:gd name="connsiteX94" fmla="*/ 414732 w 448696"/>
                <a:gd name="connsiteY94" fmla="*/ 160887 h 1100289"/>
                <a:gd name="connsiteX95" fmla="*/ 414732 w 448696"/>
                <a:gd name="connsiteY95" fmla="*/ 138542 h 1100289"/>
                <a:gd name="connsiteX96" fmla="*/ 420094 w 448696"/>
                <a:gd name="connsiteY96" fmla="*/ 134966 h 1100289"/>
                <a:gd name="connsiteX97" fmla="*/ 429926 w 448696"/>
                <a:gd name="connsiteY97" fmla="*/ 129604 h 1100289"/>
                <a:gd name="connsiteX98" fmla="*/ 442440 w 448696"/>
                <a:gd name="connsiteY98" fmla="*/ 140329 h 110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448696" h="1100289">
                  <a:moveTo>
                    <a:pt x="442440" y="140329"/>
                  </a:moveTo>
                  <a:lnTo>
                    <a:pt x="448697" y="178764"/>
                  </a:lnTo>
                  <a:lnTo>
                    <a:pt x="408475" y="202897"/>
                  </a:lnTo>
                  <a:lnTo>
                    <a:pt x="366465" y="282446"/>
                  </a:lnTo>
                  <a:lnTo>
                    <a:pt x="355740" y="288703"/>
                  </a:lnTo>
                  <a:lnTo>
                    <a:pt x="353952" y="353058"/>
                  </a:lnTo>
                  <a:lnTo>
                    <a:pt x="362890" y="377191"/>
                  </a:lnTo>
                  <a:lnTo>
                    <a:pt x="347695" y="395067"/>
                  </a:lnTo>
                  <a:lnTo>
                    <a:pt x="363784" y="416519"/>
                  </a:lnTo>
                  <a:lnTo>
                    <a:pt x="365572" y="437077"/>
                  </a:lnTo>
                  <a:lnTo>
                    <a:pt x="403112" y="455847"/>
                  </a:lnTo>
                  <a:lnTo>
                    <a:pt x="409369" y="479980"/>
                  </a:lnTo>
                  <a:lnTo>
                    <a:pt x="426351" y="492494"/>
                  </a:lnTo>
                  <a:lnTo>
                    <a:pt x="418307" y="549698"/>
                  </a:lnTo>
                  <a:lnTo>
                    <a:pt x="366465" y="576513"/>
                  </a:lnTo>
                  <a:lnTo>
                    <a:pt x="296748" y="573831"/>
                  </a:lnTo>
                  <a:lnTo>
                    <a:pt x="310155" y="602433"/>
                  </a:lnTo>
                  <a:lnTo>
                    <a:pt x="309261" y="621204"/>
                  </a:lnTo>
                  <a:lnTo>
                    <a:pt x="316412" y="635505"/>
                  </a:lnTo>
                  <a:lnTo>
                    <a:pt x="284234" y="648912"/>
                  </a:lnTo>
                  <a:lnTo>
                    <a:pt x="240437" y="638186"/>
                  </a:lnTo>
                  <a:lnTo>
                    <a:pt x="254738" y="680195"/>
                  </a:lnTo>
                  <a:lnTo>
                    <a:pt x="286022" y="687346"/>
                  </a:lnTo>
                  <a:lnTo>
                    <a:pt x="291385" y="700753"/>
                  </a:lnTo>
                  <a:lnTo>
                    <a:pt x="265464" y="700753"/>
                  </a:lnTo>
                  <a:lnTo>
                    <a:pt x="274402" y="715948"/>
                  </a:lnTo>
                  <a:lnTo>
                    <a:pt x="267252" y="741869"/>
                  </a:lnTo>
                  <a:lnTo>
                    <a:pt x="276190" y="762427"/>
                  </a:lnTo>
                  <a:lnTo>
                    <a:pt x="233286" y="793710"/>
                  </a:lnTo>
                  <a:lnTo>
                    <a:pt x="238649" y="813375"/>
                  </a:lnTo>
                  <a:lnTo>
                    <a:pt x="255632" y="838401"/>
                  </a:lnTo>
                  <a:lnTo>
                    <a:pt x="288703" y="847340"/>
                  </a:lnTo>
                  <a:lnTo>
                    <a:pt x="295854" y="859853"/>
                  </a:lnTo>
                  <a:lnTo>
                    <a:pt x="294066" y="885774"/>
                  </a:lnTo>
                  <a:lnTo>
                    <a:pt x="273508" y="905438"/>
                  </a:lnTo>
                  <a:lnTo>
                    <a:pt x="271721" y="934040"/>
                  </a:lnTo>
                  <a:lnTo>
                    <a:pt x="257420" y="951023"/>
                  </a:lnTo>
                  <a:lnTo>
                    <a:pt x="264570" y="982306"/>
                  </a:lnTo>
                  <a:lnTo>
                    <a:pt x="300323" y="1014484"/>
                  </a:lnTo>
                  <a:lnTo>
                    <a:pt x="305686" y="1034148"/>
                  </a:lnTo>
                  <a:lnTo>
                    <a:pt x="403112" y="1100290"/>
                  </a:lnTo>
                  <a:lnTo>
                    <a:pt x="334288" y="1094927"/>
                  </a:lnTo>
                  <a:lnTo>
                    <a:pt x="310155" y="1043086"/>
                  </a:lnTo>
                  <a:lnTo>
                    <a:pt x="287809" y="1012696"/>
                  </a:lnTo>
                  <a:lnTo>
                    <a:pt x="196640" y="998395"/>
                  </a:lnTo>
                  <a:lnTo>
                    <a:pt x="178764" y="966217"/>
                  </a:lnTo>
                  <a:lnTo>
                    <a:pt x="154631" y="965324"/>
                  </a:lnTo>
                  <a:lnTo>
                    <a:pt x="133179" y="928677"/>
                  </a:lnTo>
                  <a:lnTo>
                    <a:pt x="133179" y="910801"/>
                  </a:lnTo>
                  <a:lnTo>
                    <a:pt x="140329" y="900969"/>
                  </a:lnTo>
                  <a:lnTo>
                    <a:pt x="127816" y="868791"/>
                  </a:lnTo>
                  <a:lnTo>
                    <a:pt x="131391" y="838401"/>
                  </a:lnTo>
                  <a:lnTo>
                    <a:pt x="122453" y="805330"/>
                  </a:lnTo>
                  <a:lnTo>
                    <a:pt x="112621" y="793710"/>
                  </a:lnTo>
                  <a:lnTo>
                    <a:pt x="125135" y="778515"/>
                  </a:lnTo>
                  <a:lnTo>
                    <a:pt x="111727" y="770471"/>
                  </a:lnTo>
                  <a:lnTo>
                    <a:pt x="117984" y="761533"/>
                  </a:lnTo>
                  <a:lnTo>
                    <a:pt x="98320" y="751701"/>
                  </a:lnTo>
                  <a:lnTo>
                    <a:pt x="89382" y="721311"/>
                  </a:lnTo>
                  <a:lnTo>
                    <a:pt x="78656" y="715055"/>
                  </a:lnTo>
                  <a:lnTo>
                    <a:pt x="68824" y="691815"/>
                  </a:lnTo>
                  <a:lnTo>
                    <a:pt x="75081" y="676620"/>
                  </a:lnTo>
                  <a:lnTo>
                    <a:pt x="65249" y="675726"/>
                  </a:lnTo>
                  <a:lnTo>
                    <a:pt x="45585" y="578300"/>
                  </a:lnTo>
                  <a:lnTo>
                    <a:pt x="55417" y="563999"/>
                  </a:lnTo>
                  <a:lnTo>
                    <a:pt x="30390" y="504113"/>
                  </a:lnTo>
                  <a:lnTo>
                    <a:pt x="46479" y="474617"/>
                  </a:lnTo>
                  <a:lnTo>
                    <a:pt x="35753" y="455847"/>
                  </a:lnTo>
                  <a:lnTo>
                    <a:pt x="42903" y="405793"/>
                  </a:lnTo>
                  <a:lnTo>
                    <a:pt x="16982" y="354846"/>
                  </a:lnTo>
                  <a:lnTo>
                    <a:pt x="11620" y="343226"/>
                  </a:lnTo>
                  <a:lnTo>
                    <a:pt x="3575" y="314624"/>
                  </a:lnTo>
                  <a:lnTo>
                    <a:pt x="11620" y="280659"/>
                  </a:lnTo>
                  <a:lnTo>
                    <a:pt x="0" y="256526"/>
                  </a:lnTo>
                  <a:lnTo>
                    <a:pt x="14301" y="192171"/>
                  </a:lnTo>
                  <a:lnTo>
                    <a:pt x="26815" y="177870"/>
                  </a:lnTo>
                  <a:lnTo>
                    <a:pt x="11620" y="99214"/>
                  </a:lnTo>
                  <a:lnTo>
                    <a:pt x="45585" y="76868"/>
                  </a:lnTo>
                  <a:lnTo>
                    <a:pt x="50948" y="35753"/>
                  </a:lnTo>
                  <a:lnTo>
                    <a:pt x="63461" y="25921"/>
                  </a:lnTo>
                  <a:lnTo>
                    <a:pt x="67930" y="0"/>
                  </a:lnTo>
                  <a:lnTo>
                    <a:pt x="87594" y="11620"/>
                  </a:lnTo>
                  <a:lnTo>
                    <a:pt x="114409" y="15195"/>
                  </a:lnTo>
                  <a:lnTo>
                    <a:pt x="127816" y="36646"/>
                  </a:lnTo>
                  <a:lnTo>
                    <a:pt x="134073" y="14301"/>
                  </a:lnTo>
                  <a:lnTo>
                    <a:pt x="169825" y="16089"/>
                  </a:lnTo>
                  <a:lnTo>
                    <a:pt x="173401" y="16089"/>
                  </a:lnTo>
                  <a:lnTo>
                    <a:pt x="224348" y="70612"/>
                  </a:lnTo>
                  <a:lnTo>
                    <a:pt x="251163" y="74187"/>
                  </a:lnTo>
                  <a:lnTo>
                    <a:pt x="336969" y="119772"/>
                  </a:lnTo>
                  <a:lnTo>
                    <a:pt x="310155" y="185914"/>
                  </a:lnTo>
                  <a:lnTo>
                    <a:pt x="332500" y="182339"/>
                  </a:lnTo>
                  <a:lnTo>
                    <a:pt x="384342" y="189489"/>
                  </a:lnTo>
                  <a:lnTo>
                    <a:pt x="395961" y="184126"/>
                  </a:lnTo>
                  <a:lnTo>
                    <a:pt x="414732" y="160887"/>
                  </a:lnTo>
                  <a:lnTo>
                    <a:pt x="414732" y="138542"/>
                  </a:lnTo>
                  <a:lnTo>
                    <a:pt x="420094" y="134966"/>
                  </a:lnTo>
                  <a:lnTo>
                    <a:pt x="429926" y="129604"/>
                  </a:lnTo>
                  <a:lnTo>
                    <a:pt x="442440" y="140329"/>
                  </a:lnTo>
                  <a:close/>
                </a:path>
              </a:pathLst>
            </a:custGeom>
            <a:grpFill/>
            <a:ln w="12700" cap="flat">
              <a:solidFill>
                <a:schemeClr val="bg1"/>
              </a:solidFill>
              <a:prstDash val="solid"/>
              <a:miter/>
            </a:ln>
          </p:spPr>
          <p:txBody>
            <a:bodyPr rtlCol="0" anchor="ctr"/>
            <a:lstStyle/>
            <a:p>
              <a:endParaRPr lang="en-AU"/>
            </a:p>
          </p:txBody>
        </p:sp>
        <p:sp>
          <p:nvSpPr>
            <p:cNvPr id="26334" name="Freeform: Shape 26333">
              <a:extLst>
                <a:ext uri="{FF2B5EF4-FFF2-40B4-BE49-F238E27FC236}">
                  <a16:creationId xmlns:a16="http://schemas.microsoft.com/office/drawing/2014/main" id="{FFAC64BB-A743-405F-B457-0202FDEC44C1}"/>
                </a:ext>
              </a:extLst>
            </p:cNvPr>
            <p:cNvSpPr/>
            <p:nvPr/>
          </p:nvSpPr>
          <p:spPr>
            <a:xfrm>
              <a:off x="3982603" y="4856473"/>
              <a:ext cx="256525" cy="273508"/>
            </a:xfrm>
            <a:custGeom>
              <a:avLst/>
              <a:gdLst>
                <a:gd name="connsiteX0" fmla="*/ 252057 w 256525"/>
                <a:gd name="connsiteY0" fmla="*/ 157312 h 273508"/>
                <a:gd name="connsiteX1" fmla="*/ 256526 w 256525"/>
                <a:gd name="connsiteY1" fmla="*/ 193065 h 273508"/>
                <a:gd name="connsiteX2" fmla="*/ 250269 w 256525"/>
                <a:gd name="connsiteY2" fmla="*/ 218985 h 273508"/>
                <a:gd name="connsiteX3" fmla="*/ 244906 w 256525"/>
                <a:gd name="connsiteY3" fmla="*/ 222561 h 273508"/>
                <a:gd name="connsiteX4" fmla="*/ 244906 w 256525"/>
                <a:gd name="connsiteY4" fmla="*/ 244906 h 273508"/>
                <a:gd name="connsiteX5" fmla="*/ 226136 w 256525"/>
                <a:gd name="connsiteY5" fmla="*/ 268145 h 273508"/>
                <a:gd name="connsiteX6" fmla="*/ 214516 w 256525"/>
                <a:gd name="connsiteY6" fmla="*/ 273508 h 273508"/>
                <a:gd name="connsiteX7" fmla="*/ 162675 w 256525"/>
                <a:gd name="connsiteY7" fmla="*/ 266358 h 273508"/>
                <a:gd name="connsiteX8" fmla="*/ 140329 w 256525"/>
                <a:gd name="connsiteY8" fmla="*/ 269933 h 273508"/>
                <a:gd name="connsiteX9" fmla="*/ 167144 w 256525"/>
                <a:gd name="connsiteY9" fmla="*/ 203791 h 273508"/>
                <a:gd name="connsiteX10" fmla="*/ 81337 w 256525"/>
                <a:gd name="connsiteY10" fmla="*/ 158206 h 273508"/>
                <a:gd name="connsiteX11" fmla="*/ 54523 w 256525"/>
                <a:gd name="connsiteY11" fmla="*/ 154631 h 273508"/>
                <a:gd name="connsiteX12" fmla="*/ 3575 w 256525"/>
                <a:gd name="connsiteY12" fmla="*/ 100108 h 273508"/>
                <a:gd name="connsiteX13" fmla="*/ 0 w 256525"/>
                <a:gd name="connsiteY13" fmla="*/ 100108 h 273508"/>
                <a:gd name="connsiteX14" fmla="*/ 13407 w 256525"/>
                <a:gd name="connsiteY14" fmla="*/ 64355 h 273508"/>
                <a:gd name="connsiteX15" fmla="*/ 8938 w 256525"/>
                <a:gd name="connsiteY15" fmla="*/ 46479 h 273508"/>
                <a:gd name="connsiteX16" fmla="*/ 14301 w 256525"/>
                <a:gd name="connsiteY16" fmla="*/ 38434 h 273508"/>
                <a:gd name="connsiteX17" fmla="*/ 21452 w 256525"/>
                <a:gd name="connsiteY17" fmla="*/ 19664 h 273508"/>
                <a:gd name="connsiteX18" fmla="*/ 83125 w 256525"/>
                <a:gd name="connsiteY18" fmla="*/ 0 h 273508"/>
                <a:gd name="connsiteX19" fmla="*/ 124241 w 256525"/>
                <a:gd name="connsiteY19" fmla="*/ 23239 h 273508"/>
                <a:gd name="connsiteX20" fmla="*/ 128710 w 256525"/>
                <a:gd name="connsiteY20" fmla="*/ 25921 h 273508"/>
                <a:gd name="connsiteX21" fmla="*/ 140329 w 256525"/>
                <a:gd name="connsiteY21" fmla="*/ 90276 h 273508"/>
                <a:gd name="connsiteX22" fmla="*/ 207366 w 256525"/>
                <a:gd name="connsiteY22" fmla="*/ 126922 h 273508"/>
                <a:gd name="connsiteX23" fmla="*/ 230605 w 256525"/>
                <a:gd name="connsiteY23" fmla="*/ 155525 h 273508"/>
                <a:gd name="connsiteX24" fmla="*/ 238649 w 256525"/>
                <a:gd name="connsiteY24" fmla="*/ 152843 h 273508"/>
                <a:gd name="connsiteX25" fmla="*/ 252057 w 256525"/>
                <a:gd name="connsiteY25" fmla="*/ 157312 h 27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6525" h="273508">
                  <a:moveTo>
                    <a:pt x="252057" y="157312"/>
                  </a:moveTo>
                  <a:lnTo>
                    <a:pt x="256526" y="193065"/>
                  </a:lnTo>
                  <a:lnTo>
                    <a:pt x="250269" y="218985"/>
                  </a:lnTo>
                  <a:lnTo>
                    <a:pt x="244906" y="222561"/>
                  </a:lnTo>
                  <a:lnTo>
                    <a:pt x="244906" y="244906"/>
                  </a:lnTo>
                  <a:lnTo>
                    <a:pt x="226136" y="268145"/>
                  </a:lnTo>
                  <a:lnTo>
                    <a:pt x="214516" y="273508"/>
                  </a:lnTo>
                  <a:lnTo>
                    <a:pt x="162675" y="266358"/>
                  </a:lnTo>
                  <a:lnTo>
                    <a:pt x="140329" y="269933"/>
                  </a:lnTo>
                  <a:lnTo>
                    <a:pt x="167144" y="203791"/>
                  </a:lnTo>
                  <a:lnTo>
                    <a:pt x="81337" y="158206"/>
                  </a:lnTo>
                  <a:lnTo>
                    <a:pt x="54523" y="154631"/>
                  </a:lnTo>
                  <a:lnTo>
                    <a:pt x="3575" y="100108"/>
                  </a:lnTo>
                  <a:lnTo>
                    <a:pt x="0" y="100108"/>
                  </a:lnTo>
                  <a:lnTo>
                    <a:pt x="13407" y="64355"/>
                  </a:lnTo>
                  <a:lnTo>
                    <a:pt x="8938" y="46479"/>
                  </a:lnTo>
                  <a:lnTo>
                    <a:pt x="14301" y="38434"/>
                  </a:lnTo>
                  <a:lnTo>
                    <a:pt x="21452" y="19664"/>
                  </a:lnTo>
                  <a:lnTo>
                    <a:pt x="83125" y="0"/>
                  </a:lnTo>
                  <a:lnTo>
                    <a:pt x="124241" y="23239"/>
                  </a:lnTo>
                  <a:lnTo>
                    <a:pt x="128710" y="25921"/>
                  </a:lnTo>
                  <a:lnTo>
                    <a:pt x="140329" y="90276"/>
                  </a:lnTo>
                  <a:lnTo>
                    <a:pt x="207366" y="126922"/>
                  </a:lnTo>
                  <a:lnTo>
                    <a:pt x="230605" y="155525"/>
                  </a:lnTo>
                  <a:lnTo>
                    <a:pt x="238649" y="152843"/>
                  </a:lnTo>
                  <a:lnTo>
                    <a:pt x="252057" y="157312"/>
                  </a:lnTo>
                  <a:close/>
                </a:path>
              </a:pathLst>
            </a:custGeom>
            <a:grpFill/>
            <a:ln w="12700" cap="flat">
              <a:solidFill>
                <a:schemeClr val="bg1"/>
              </a:solidFill>
              <a:prstDash val="solid"/>
              <a:miter/>
            </a:ln>
          </p:spPr>
          <p:txBody>
            <a:bodyPr rtlCol="0" anchor="ctr"/>
            <a:lstStyle/>
            <a:p>
              <a:endParaRPr lang="en-AU"/>
            </a:p>
          </p:txBody>
        </p:sp>
        <p:sp>
          <p:nvSpPr>
            <p:cNvPr id="26335" name="Freeform: Shape 26334">
              <a:extLst>
                <a:ext uri="{FF2B5EF4-FFF2-40B4-BE49-F238E27FC236}">
                  <a16:creationId xmlns:a16="http://schemas.microsoft.com/office/drawing/2014/main" id="{2C2B0A1A-3A3E-B859-D97E-CA12A9183A72}"/>
                </a:ext>
              </a:extLst>
            </p:cNvPr>
            <p:cNvSpPr/>
            <p:nvPr/>
          </p:nvSpPr>
          <p:spPr>
            <a:xfrm>
              <a:off x="4081817" y="4014496"/>
              <a:ext cx="117090" cy="140329"/>
            </a:xfrm>
            <a:custGeom>
              <a:avLst/>
              <a:gdLst>
                <a:gd name="connsiteX0" fmla="*/ 117090 w 117090"/>
                <a:gd name="connsiteY0" fmla="*/ 13407 h 140329"/>
                <a:gd name="connsiteX1" fmla="*/ 101895 w 117090"/>
                <a:gd name="connsiteY1" fmla="*/ 56310 h 140329"/>
                <a:gd name="connsiteX2" fmla="*/ 114409 w 117090"/>
                <a:gd name="connsiteY2" fmla="*/ 75081 h 140329"/>
                <a:gd name="connsiteX3" fmla="*/ 110834 w 117090"/>
                <a:gd name="connsiteY3" fmla="*/ 101895 h 140329"/>
                <a:gd name="connsiteX4" fmla="*/ 94745 w 117090"/>
                <a:gd name="connsiteY4" fmla="*/ 123347 h 140329"/>
                <a:gd name="connsiteX5" fmla="*/ 89382 w 117090"/>
                <a:gd name="connsiteY5" fmla="*/ 119772 h 140329"/>
                <a:gd name="connsiteX6" fmla="*/ 73293 w 117090"/>
                <a:gd name="connsiteY6" fmla="*/ 118878 h 140329"/>
                <a:gd name="connsiteX7" fmla="*/ 51841 w 117090"/>
                <a:gd name="connsiteY7" fmla="*/ 119772 h 140329"/>
                <a:gd name="connsiteX8" fmla="*/ 59886 w 117090"/>
                <a:gd name="connsiteY8" fmla="*/ 140329 h 140329"/>
                <a:gd name="connsiteX9" fmla="*/ 34859 w 117090"/>
                <a:gd name="connsiteY9" fmla="*/ 136754 h 140329"/>
                <a:gd name="connsiteX10" fmla="*/ 11620 w 117090"/>
                <a:gd name="connsiteY10" fmla="*/ 86700 h 140329"/>
                <a:gd name="connsiteX11" fmla="*/ 0 w 117090"/>
                <a:gd name="connsiteY11" fmla="*/ 81338 h 140329"/>
                <a:gd name="connsiteX12" fmla="*/ 0 w 117090"/>
                <a:gd name="connsiteY12" fmla="*/ 37540 h 140329"/>
                <a:gd name="connsiteX13" fmla="*/ 22345 w 117090"/>
                <a:gd name="connsiteY13" fmla="*/ 36647 h 140329"/>
                <a:gd name="connsiteX14" fmla="*/ 22345 w 117090"/>
                <a:gd name="connsiteY14" fmla="*/ 0 h 140329"/>
                <a:gd name="connsiteX15" fmla="*/ 25027 w 117090"/>
                <a:gd name="connsiteY15" fmla="*/ 2681 h 140329"/>
                <a:gd name="connsiteX16" fmla="*/ 106364 w 117090"/>
                <a:gd name="connsiteY16" fmla="*/ 9832 h 140329"/>
                <a:gd name="connsiteX17" fmla="*/ 117090 w 117090"/>
                <a:gd name="connsiteY17" fmla="*/ 13407 h 14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7090" h="140329">
                  <a:moveTo>
                    <a:pt x="117090" y="13407"/>
                  </a:moveTo>
                  <a:lnTo>
                    <a:pt x="101895" y="56310"/>
                  </a:lnTo>
                  <a:lnTo>
                    <a:pt x="114409" y="75081"/>
                  </a:lnTo>
                  <a:lnTo>
                    <a:pt x="110834" y="101895"/>
                  </a:lnTo>
                  <a:lnTo>
                    <a:pt x="94745" y="123347"/>
                  </a:lnTo>
                  <a:lnTo>
                    <a:pt x="89382" y="119772"/>
                  </a:lnTo>
                  <a:lnTo>
                    <a:pt x="73293" y="118878"/>
                  </a:lnTo>
                  <a:lnTo>
                    <a:pt x="51841" y="119772"/>
                  </a:lnTo>
                  <a:lnTo>
                    <a:pt x="59886" y="140329"/>
                  </a:lnTo>
                  <a:lnTo>
                    <a:pt x="34859" y="136754"/>
                  </a:lnTo>
                  <a:lnTo>
                    <a:pt x="11620" y="86700"/>
                  </a:lnTo>
                  <a:lnTo>
                    <a:pt x="0" y="81338"/>
                  </a:lnTo>
                  <a:lnTo>
                    <a:pt x="0" y="37540"/>
                  </a:lnTo>
                  <a:lnTo>
                    <a:pt x="22345" y="36647"/>
                  </a:lnTo>
                  <a:lnTo>
                    <a:pt x="22345" y="0"/>
                  </a:lnTo>
                  <a:lnTo>
                    <a:pt x="25027" y="2681"/>
                  </a:lnTo>
                  <a:lnTo>
                    <a:pt x="106364" y="9832"/>
                  </a:lnTo>
                  <a:lnTo>
                    <a:pt x="117090" y="13407"/>
                  </a:lnTo>
                  <a:close/>
                </a:path>
              </a:pathLst>
            </a:custGeom>
            <a:grpFill/>
            <a:ln w="12700" cap="flat">
              <a:solidFill>
                <a:schemeClr val="bg1"/>
              </a:solidFill>
              <a:prstDash val="solid"/>
              <a:miter/>
            </a:ln>
          </p:spPr>
          <p:txBody>
            <a:bodyPr rtlCol="0" anchor="ctr"/>
            <a:lstStyle/>
            <a:p>
              <a:endParaRPr lang="en-AU"/>
            </a:p>
          </p:txBody>
        </p:sp>
        <p:sp>
          <p:nvSpPr>
            <p:cNvPr id="26336" name="Freeform: Shape 26335">
              <a:extLst>
                <a:ext uri="{FF2B5EF4-FFF2-40B4-BE49-F238E27FC236}">
                  <a16:creationId xmlns:a16="http://schemas.microsoft.com/office/drawing/2014/main" id="{9B302E57-1A86-F7F7-2AC8-22D776CD6765}"/>
                </a:ext>
              </a:extLst>
            </p:cNvPr>
            <p:cNvSpPr/>
            <p:nvPr/>
          </p:nvSpPr>
          <p:spPr>
            <a:xfrm>
              <a:off x="3752892" y="4805525"/>
              <a:ext cx="394173" cy="1229893"/>
            </a:xfrm>
            <a:custGeom>
              <a:avLst/>
              <a:gdLst>
                <a:gd name="connsiteX0" fmla="*/ 370041 w 394173"/>
                <a:gd name="connsiteY0" fmla="*/ 1178052 h 1229893"/>
                <a:gd name="connsiteX1" fmla="*/ 394174 w 394173"/>
                <a:gd name="connsiteY1" fmla="*/ 1229894 h 1229893"/>
                <a:gd name="connsiteX2" fmla="*/ 344120 w 394173"/>
                <a:gd name="connsiteY2" fmla="*/ 1227212 h 1229893"/>
                <a:gd name="connsiteX3" fmla="*/ 317305 w 394173"/>
                <a:gd name="connsiteY3" fmla="*/ 1163751 h 1229893"/>
                <a:gd name="connsiteX4" fmla="*/ 257420 w 394173"/>
                <a:gd name="connsiteY4" fmla="*/ 1179840 h 1229893"/>
                <a:gd name="connsiteX5" fmla="*/ 214516 w 394173"/>
                <a:gd name="connsiteY5" fmla="*/ 1136043 h 1229893"/>
                <a:gd name="connsiteX6" fmla="*/ 158206 w 394173"/>
                <a:gd name="connsiteY6" fmla="*/ 1028785 h 1229893"/>
                <a:gd name="connsiteX7" fmla="*/ 118878 w 394173"/>
                <a:gd name="connsiteY7" fmla="*/ 925996 h 1229893"/>
                <a:gd name="connsiteX8" fmla="*/ 99214 w 394173"/>
                <a:gd name="connsiteY8" fmla="*/ 795498 h 1229893"/>
                <a:gd name="connsiteX9" fmla="*/ 67930 w 394173"/>
                <a:gd name="connsiteY9" fmla="*/ 799967 h 1229893"/>
                <a:gd name="connsiteX10" fmla="*/ 27708 w 394173"/>
                <a:gd name="connsiteY10" fmla="*/ 656956 h 1229893"/>
                <a:gd name="connsiteX11" fmla="*/ 40222 w 394173"/>
                <a:gd name="connsiteY11" fmla="*/ 629248 h 1229893"/>
                <a:gd name="connsiteX12" fmla="*/ 47372 w 394173"/>
                <a:gd name="connsiteY12" fmla="*/ 514839 h 1229893"/>
                <a:gd name="connsiteX13" fmla="*/ 19664 w 394173"/>
                <a:gd name="connsiteY13" fmla="*/ 384342 h 1229893"/>
                <a:gd name="connsiteX14" fmla="*/ 0 w 394173"/>
                <a:gd name="connsiteY14" fmla="*/ 24133 h 1229893"/>
                <a:gd name="connsiteX15" fmla="*/ 8044 w 394173"/>
                <a:gd name="connsiteY15" fmla="*/ 16982 h 1229893"/>
                <a:gd name="connsiteX16" fmla="*/ 7150 w 394173"/>
                <a:gd name="connsiteY16" fmla="*/ 10726 h 1229893"/>
                <a:gd name="connsiteX17" fmla="*/ 16982 w 394173"/>
                <a:gd name="connsiteY17" fmla="*/ 0 h 1229893"/>
                <a:gd name="connsiteX18" fmla="*/ 35753 w 394173"/>
                <a:gd name="connsiteY18" fmla="*/ 34859 h 1229893"/>
                <a:gd name="connsiteX19" fmla="*/ 50054 w 394173"/>
                <a:gd name="connsiteY19" fmla="*/ 53629 h 1229893"/>
                <a:gd name="connsiteX20" fmla="*/ 51841 w 394173"/>
                <a:gd name="connsiteY20" fmla="*/ 73293 h 1229893"/>
                <a:gd name="connsiteX21" fmla="*/ 45585 w 394173"/>
                <a:gd name="connsiteY21" fmla="*/ 92957 h 1229893"/>
                <a:gd name="connsiteX22" fmla="*/ 62567 w 394173"/>
                <a:gd name="connsiteY22" fmla="*/ 111727 h 1229893"/>
                <a:gd name="connsiteX23" fmla="*/ 80444 w 394173"/>
                <a:gd name="connsiteY23" fmla="*/ 169825 h 1229893"/>
                <a:gd name="connsiteX24" fmla="*/ 110833 w 394173"/>
                <a:gd name="connsiteY24" fmla="*/ 170719 h 1229893"/>
                <a:gd name="connsiteX25" fmla="*/ 105470 w 394173"/>
                <a:gd name="connsiteY25" fmla="*/ 211835 h 1229893"/>
                <a:gd name="connsiteX26" fmla="*/ 71505 w 394173"/>
                <a:gd name="connsiteY26" fmla="*/ 234180 h 1229893"/>
                <a:gd name="connsiteX27" fmla="*/ 86700 w 394173"/>
                <a:gd name="connsiteY27" fmla="*/ 312836 h 1229893"/>
                <a:gd name="connsiteX28" fmla="*/ 74187 w 394173"/>
                <a:gd name="connsiteY28" fmla="*/ 327138 h 1229893"/>
                <a:gd name="connsiteX29" fmla="*/ 59886 w 394173"/>
                <a:gd name="connsiteY29" fmla="*/ 391492 h 1229893"/>
                <a:gd name="connsiteX30" fmla="*/ 71505 w 394173"/>
                <a:gd name="connsiteY30" fmla="*/ 415625 h 1229893"/>
                <a:gd name="connsiteX31" fmla="*/ 63461 w 394173"/>
                <a:gd name="connsiteY31" fmla="*/ 449590 h 1229893"/>
                <a:gd name="connsiteX32" fmla="*/ 71505 w 394173"/>
                <a:gd name="connsiteY32" fmla="*/ 478193 h 1229893"/>
                <a:gd name="connsiteX33" fmla="*/ 76868 w 394173"/>
                <a:gd name="connsiteY33" fmla="*/ 489812 h 1229893"/>
                <a:gd name="connsiteX34" fmla="*/ 102789 w 394173"/>
                <a:gd name="connsiteY34" fmla="*/ 540760 h 1229893"/>
                <a:gd name="connsiteX35" fmla="*/ 95639 w 394173"/>
                <a:gd name="connsiteY35" fmla="*/ 590814 h 1229893"/>
                <a:gd name="connsiteX36" fmla="*/ 106364 w 394173"/>
                <a:gd name="connsiteY36" fmla="*/ 609584 h 1229893"/>
                <a:gd name="connsiteX37" fmla="*/ 90276 w 394173"/>
                <a:gd name="connsiteY37" fmla="*/ 639080 h 1229893"/>
                <a:gd name="connsiteX38" fmla="*/ 115302 w 394173"/>
                <a:gd name="connsiteY38" fmla="*/ 698966 h 1229893"/>
                <a:gd name="connsiteX39" fmla="*/ 105470 w 394173"/>
                <a:gd name="connsiteY39" fmla="*/ 713267 h 1229893"/>
                <a:gd name="connsiteX40" fmla="*/ 125135 w 394173"/>
                <a:gd name="connsiteY40" fmla="*/ 810693 h 1229893"/>
                <a:gd name="connsiteX41" fmla="*/ 134966 w 394173"/>
                <a:gd name="connsiteY41" fmla="*/ 811587 h 1229893"/>
                <a:gd name="connsiteX42" fmla="*/ 128710 w 394173"/>
                <a:gd name="connsiteY42" fmla="*/ 826782 h 1229893"/>
                <a:gd name="connsiteX43" fmla="*/ 138542 w 394173"/>
                <a:gd name="connsiteY43" fmla="*/ 850021 h 1229893"/>
                <a:gd name="connsiteX44" fmla="*/ 149268 w 394173"/>
                <a:gd name="connsiteY44" fmla="*/ 856278 h 1229893"/>
                <a:gd name="connsiteX45" fmla="*/ 158206 w 394173"/>
                <a:gd name="connsiteY45" fmla="*/ 886668 h 1229893"/>
                <a:gd name="connsiteX46" fmla="*/ 177870 w 394173"/>
                <a:gd name="connsiteY46" fmla="*/ 896500 h 1229893"/>
                <a:gd name="connsiteX47" fmla="*/ 171613 w 394173"/>
                <a:gd name="connsiteY47" fmla="*/ 905438 h 1229893"/>
                <a:gd name="connsiteX48" fmla="*/ 185020 w 394173"/>
                <a:gd name="connsiteY48" fmla="*/ 913482 h 1229893"/>
                <a:gd name="connsiteX49" fmla="*/ 172507 w 394173"/>
                <a:gd name="connsiteY49" fmla="*/ 928677 h 1229893"/>
                <a:gd name="connsiteX50" fmla="*/ 182339 w 394173"/>
                <a:gd name="connsiteY50" fmla="*/ 940297 h 1229893"/>
                <a:gd name="connsiteX51" fmla="*/ 191277 w 394173"/>
                <a:gd name="connsiteY51" fmla="*/ 973368 h 1229893"/>
                <a:gd name="connsiteX52" fmla="*/ 187702 w 394173"/>
                <a:gd name="connsiteY52" fmla="*/ 1003758 h 1229893"/>
                <a:gd name="connsiteX53" fmla="*/ 200215 w 394173"/>
                <a:gd name="connsiteY53" fmla="*/ 1035935 h 1229893"/>
                <a:gd name="connsiteX54" fmla="*/ 193065 w 394173"/>
                <a:gd name="connsiteY54" fmla="*/ 1045767 h 1229893"/>
                <a:gd name="connsiteX55" fmla="*/ 193065 w 394173"/>
                <a:gd name="connsiteY55" fmla="*/ 1063644 h 1229893"/>
                <a:gd name="connsiteX56" fmla="*/ 214516 w 394173"/>
                <a:gd name="connsiteY56" fmla="*/ 1100290 h 1229893"/>
                <a:gd name="connsiteX57" fmla="*/ 238649 w 394173"/>
                <a:gd name="connsiteY57" fmla="*/ 1101184 h 1229893"/>
                <a:gd name="connsiteX58" fmla="*/ 256526 w 394173"/>
                <a:gd name="connsiteY58" fmla="*/ 1133361 h 1229893"/>
                <a:gd name="connsiteX59" fmla="*/ 347695 w 394173"/>
                <a:gd name="connsiteY59" fmla="*/ 1147663 h 1229893"/>
                <a:gd name="connsiteX60" fmla="*/ 370041 w 394173"/>
                <a:gd name="connsiteY60" fmla="*/ 1178052 h 1229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94173" h="1229893">
                  <a:moveTo>
                    <a:pt x="370041" y="1178052"/>
                  </a:moveTo>
                  <a:lnTo>
                    <a:pt x="394174" y="1229894"/>
                  </a:lnTo>
                  <a:lnTo>
                    <a:pt x="344120" y="1227212"/>
                  </a:lnTo>
                  <a:lnTo>
                    <a:pt x="317305" y="1163751"/>
                  </a:lnTo>
                  <a:lnTo>
                    <a:pt x="257420" y="1179840"/>
                  </a:lnTo>
                  <a:lnTo>
                    <a:pt x="214516" y="1136043"/>
                  </a:lnTo>
                  <a:lnTo>
                    <a:pt x="158206" y="1028785"/>
                  </a:lnTo>
                  <a:lnTo>
                    <a:pt x="118878" y="925996"/>
                  </a:lnTo>
                  <a:lnTo>
                    <a:pt x="99214" y="795498"/>
                  </a:lnTo>
                  <a:lnTo>
                    <a:pt x="67930" y="799967"/>
                  </a:lnTo>
                  <a:lnTo>
                    <a:pt x="27708" y="656956"/>
                  </a:lnTo>
                  <a:lnTo>
                    <a:pt x="40222" y="629248"/>
                  </a:lnTo>
                  <a:lnTo>
                    <a:pt x="47372" y="514839"/>
                  </a:lnTo>
                  <a:lnTo>
                    <a:pt x="19664" y="384342"/>
                  </a:lnTo>
                  <a:lnTo>
                    <a:pt x="0" y="24133"/>
                  </a:lnTo>
                  <a:lnTo>
                    <a:pt x="8044" y="16982"/>
                  </a:lnTo>
                  <a:lnTo>
                    <a:pt x="7150" y="10726"/>
                  </a:lnTo>
                  <a:lnTo>
                    <a:pt x="16982" y="0"/>
                  </a:lnTo>
                  <a:lnTo>
                    <a:pt x="35753" y="34859"/>
                  </a:lnTo>
                  <a:lnTo>
                    <a:pt x="50054" y="53629"/>
                  </a:lnTo>
                  <a:lnTo>
                    <a:pt x="51841" y="73293"/>
                  </a:lnTo>
                  <a:lnTo>
                    <a:pt x="45585" y="92957"/>
                  </a:lnTo>
                  <a:lnTo>
                    <a:pt x="62567" y="111727"/>
                  </a:lnTo>
                  <a:lnTo>
                    <a:pt x="80444" y="169825"/>
                  </a:lnTo>
                  <a:lnTo>
                    <a:pt x="110833" y="170719"/>
                  </a:lnTo>
                  <a:lnTo>
                    <a:pt x="105470" y="211835"/>
                  </a:lnTo>
                  <a:lnTo>
                    <a:pt x="71505" y="234180"/>
                  </a:lnTo>
                  <a:lnTo>
                    <a:pt x="86700" y="312836"/>
                  </a:lnTo>
                  <a:lnTo>
                    <a:pt x="74187" y="327138"/>
                  </a:lnTo>
                  <a:lnTo>
                    <a:pt x="59886" y="391492"/>
                  </a:lnTo>
                  <a:lnTo>
                    <a:pt x="71505" y="415625"/>
                  </a:lnTo>
                  <a:lnTo>
                    <a:pt x="63461" y="449590"/>
                  </a:lnTo>
                  <a:lnTo>
                    <a:pt x="71505" y="478193"/>
                  </a:lnTo>
                  <a:lnTo>
                    <a:pt x="76868" y="489812"/>
                  </a:lnTo>
                  <a:lnTo>
                    <a:pt x="102789" y="540760"/>
                  </a:lnTo>
                  <a:lnTo>
                    <a:pt x="95639" y="590814"/>
                  </a:lnTo>
                  <a:lnTo>
                    <a:pt x="106364" y="609584"/>
                  </a:lnTo>
                  <a:lnTo>
                    <a:pt x="90276" y="639080"/>
                  </a:lnTo>
                  <a:lnTo>
                    <a:pt x="115302" y="698966"/>
                  </a:lnTo>
                  <a:lnTo>
                    <a:pt x="105470" y="713267"/>
                  </a:lnTo>
                  <a:lnTo>
                    <a:pt x="125135" y="810693"/>
                  </a:lnTo>
                  <a:lnTo>
                    <a:pt x="134966" y="811587"/>
                  </a:lnTo>
                  <a:lnTo>
                    <a:pt x="128710" y="826782"/>
                  </a:lnTo>
                  <a:lnTo>
                    <a:pt x="138542" y="850021"/>
                  </a:lnTo>
                  <a:lnTo>
                    <a:pt x="149268" y="856278"/>
                  </a:lnTo>
                  <a:lnTo>
                    <a:pt x="158206" y="886668"/>
                  </a:lnTo>
                  <a:lnTo>
                    <a:pt x="177870" y="896500"/>
                  </a:lnTo>
                  <a:lnTo>
                    <a:pt x="171613" y="905438"/>
                  </a:lnTo>
                  <a:lnTo>
                    <a:pt x="185020" y="913482"/>
                  </a:lnTo>
                  <a:lnTo>
                    <a:pt x="172507" y="928677"/>
                  </a:lnTo>
                  <a:lnTo>
                    <a:pt x="182339" y="940297"/>
                  </a:lnTo>
                  <a:lnTo>
                    <a:pt x="191277" y="973368"/>
                  </a:lnTo>
                  <a:lnTo>
                    <a:pt x="187702" y="1003758"/>
                  </a:lnTo>
                  <a:lnTo>
                    <a:pt x="200215" y="1035935"/>
                  </a:lnTo>
                  <a:lnTo>
                    <a:pt x="193065" y="1045767"/>
                  </a:lnTo>
                  <a:lnTo>
                    <a:pt x="193065" y="1063644"/>
                  </a:lnTo>
                  <a:lnTo>
                    <a:pt x="214516" y="1100290"/>
                  </a:lnTo>
                  <a:lnTo>
                    <a:pt x="238649" y="1101184"/>
                  </a:lnTo>
                  <a:lnTo>
                    <a:pt x="256526" y="1133361"/>
                  </a:lnTo>
                  <a:lnTo>
                    <a:pt x="347695" y="1147663"/>
                  </a:lnTo>
                  <a:lnTo>
                    <a:pt x="370041" y="1178052"/>
                  </a:lnTo>
                  <a:close/>
                </a:path>
              </a:pathLst>
            </a:custGeom>
            <a:grpFill/>
            <a:ln w="12700" cap="flat">
              <a:solidFill>
                <a:schemeClr val="bg1"/>
              </a:solidFill>
              <a:prstDash val="solid"/>
              <a:miter/>
            </a:ln>
          </p:spPr>
          <p:txBody>
            <a:bodyPr rtlCol="0" anchor="ctr"/>
            <a:lstStyle/>
            <a:p>
              <a:endParaRPr lang="en-AU"/>
            </a:p>
          </p:txBody>
        </p:sp>
        <p:sp>
          <p:nvSpPr>
            <p:cNvPr id="26337" name="Freeform: Shape 26336">
              <a:extLst>
                <a:ext uri="{FF2B5EF4-FFF2-40B4-BE49-F238E27FC236}">
                  <a16:creationId xmlns:a16="http://schemas.microsoft.com/office/drawing/2014/main" id="{FB474276-E0F4-D516-BDC3-8DB75AC4C1F2}"/>
                </a:ext>
              </a:extLst>
            </p:cNvPr>
            <p:cNvSpPr/>
            <p:nvPr/>
          </p:nvSpPr>
          <p:spPr>
            <a:xfrm>
              <a:off x="3747529" y="4541849"/>
              <a:ext cx="371828" cy="435289"/>
            </a:xfrm>
            <a:custGeom>
              <a:avLst/>
              <a:gdLst>
                <a:gd name="connsiteX0" fmla="*/ 371828 w 371828"/>
                <a:gd name="connsiteY0" fmla="*/ 273508 h 435289"/>
                <a:gd name="connsiteX1" fmla="*/ 370935 w 371828"/>
                <a:gd name="connsiteY1" fmla="*/ 308367 h 435289"/>
                <a:gd name="connsiteX2" fmla="*/ 359315 w 371828"/>
                <a:gd name="connsiteY2" fmla="*/ 337863 h 435289"/>
                <a:gd name="connsiteX3" fmla="*/ 318199 w 371828"/>
                <a:gd name="connsiteY3" fmla="*/ 314624 h 435289"/>
                <a:gd name="connsiteX4" fmla="*/ 256526 w 371828"/>
                <a:gd name="connsiteY4" fmla="*/ 334288 h 435289"/>
                <a:gd name="connsiteX5" fmla="*/ 249375 w 371828"/>
                <a:gd name="connsiteY5" fmla="*/ 353058 h 435289"/>
                <a:gd name="connsiteX6" fmla="*/ 244012 w 371828"/>
                <a:gd name="connsiteY6" fmla="*/ 361103 h 435289"/>
                <a:gd name="connsiteX7" fmla="*/ 248481 w 371828"/>
                <a:gd name="connsiteY7" fmla="*/ 378979 h 435289"/>
                <a:gd name="connsiteX8" fmla="*/ 235074 w 371828"/>
                <a:gd name="connsiteY8" fmla="*/ 414732 h 435289"/>
                <a:gd name="connsiteX9" fmla="*/ 199321 w 371828"/>
                <a:gd name="connsiteY9" fmla="*/ 412944 h 435289"/>
                <a:gd name="connsiteX10" fmla="*/ 193065 w 371828"/>
                <a:gd name="connsiteY10" fmla="*/ 435289 h 435289"/>
                <a:gd name="connsiteX11" fmla="*/ 179658 w 371828"/>
                <a:gd name="connsiteY11" fmla="*/ 413838 h 435289"/>
                <a:gd name="connsiteX12" fmla="*/ 152843 w 371828"/>
                <a:gd name="connsiteY12" fmla="*/ 410263 h 435289"/>
                <a:gd name="connsiteX13" fmla="*/ 133179 w 371828"/>
                <a:gd name="connsiteY13" fmla="*/ 398643 h 435289"/>
                <a:gd name="connsiteX14" fmla="*/ 128710 w 371828"/>
                <a:gd name="connsiteY14" fmla="*/ 424564 h 435289"/>
                <a:gd name="connsiteX15" fmla="*/ 116196 w 371828"/>
                <a:gd name="connsiteY15" fmla="*/ 434396 h 435289"/>
                <a:gd name="connsiteX16" fmla="*/ 85807 w 371828"/>
                <a:gd name="connsiteY16" fmla="*/ 433502 h 435289"/>
                <a:gd name="connsiteX17" fmla="*/ 67930 w 371828"/>
                <a:gd name="connsiteY17" fmla="*/ 375404 h 435289"/>
                <a:gd name="connsiteX18" fmla="*/ 50948 w 371828"/>
                <a:gd name="connsiteY18" fmla="*/ 356633 h 435289"/>
                <a:gd name="connsiteX19" fmla="*/ 57204 w 371828"/>
                <a:gd name="connsiteY19" fmla="*/ 336969 h 435289"/>
                <a:gd name="connsiteX20" fmla="*/ 55417 w 371828"/>
                <a:gd name="connsiteY20" fmla="*/ 317305 h 435289"/>
                <a:gd name="connsiteX21" fmla="*/ 41116 w 371828"/>
                <a:gd name="connsiteY21" fmla="*/ 298535 h 435289"/>
                <a:gd name="connsiteX22" fmla="*/ 22345 w 371828"/>
                <a:gd name="connsiteY22" fmla="*/ 263676 h 435289"/>
                <a:gd name="connsiteX23" fmla="*/ 32178 w 371828"/>
                <a:gd name="connsiteY23" fmla="*/ 226136 h 435289"/>
                <a:gd name="connsiteX24" fmla="*/ 18770 w 371828"/>
                <a:gd name="connsiteY24" fmla="*/ 201109 h 435289"/>
                <a:gd name="connsiteX25" fmla="*/ 23239 w 371828"/>
                <a:gd name="connsiteY25" fmla="*/ 182339 h 435289"/>
                <a:gd name="connsiteX26" fmla="*/ 18770 w 371828"/>
                <a:gd name="connsiteY26" fmla="*/ 175188 h 435289"/>
                <a:gd name="connsiteX27" fmla="*/ 27708 w 371828"/>
                <a:gd name="connsiteY27" fmla="*/ 148374 h 435289"/>
                <a:gd name="connsiteX28" fmla="*/ 23239 w 371828"/>
                <a:gd name="connsiteY28" fmla="*/ 104577 h 435289"/>
                <a:gd name="connsiteX29" fmla="*/ 33965 w 371828"/>
                <a:gd name="connsiteY29" fmla="*/ 89382 h 435289"/>
                <a:gd name="connsiteX30" fmla="*/ 0 w 371828"/>
                <a:gd name="connsiteY30" fmla="*/ 42903 h 435289"/>
                <a:gd name="connsiteX31" fmla="*/ 42903 w 371828"/>
                <a:gd name="connsiteY31" fmla="*/ 40222 h 435289"/>
                <a:gd name="connsiteX32" fmla="*/ 92957 w 371828"/>
                <a:gd name="connsiteY32" fmla="*/ 0 h 435289"/>
                <a:gd name="connsiteX33" fmla="*/ 126922 w 371828"/>
                <a:gd name="connsiteY33" fmla="*/ 0 h 435289"/>
                <a:gd name="connsiteX34" fmla="*/ 126922 w 371828"/>
                <a:gd name="connsiteY34" fmla="*/ 18770 h 435289"/>
                <a:gd name="connsiteX35" fmla="*/ 132285 w 371828"/>
                <a:gd name="connsiteY35" fmla="*/ 42903 h 435289"/>
                <a:gd name="connsiteX36" fmla="*/ 141223 w 371828"/>
                <a:gd name="connsiteY36" fmla="*/ 74187 h 435289"/>
                <a:gd name="connsiteX37" fmla="*/ 157312 w 371828"/>
                <a:gd name="connsiteY37" fmla="*/ 86700 h 435289"/>
                <a:gd name="connsiteX38" fmla="*/ 232393 w 371828"/>
                <a:gd name="connsiteY38" fmla="*/ 126028 h 435289"/>
                <a:gd name="connsiteX39" fmla="*/ 273508 w 371828"/>
                <a:gd name="connsiteY39" fmla="*/ 132285 h 435289"/>
                <a:gd name="connsiteX40" fmla="*/ 272615 w 371828"/>
                <a:gd name="connsiteY40" fmla="*/ 149267 h 435289"/>
                <a:gd name="connsiteX41" fmla="*/ 281553 w 371828"/>
                <a:gd name="connsiteY41" fmla="*/ 167144 h 435289"/>
                <a:gd name="connsiteX42" fmla="*/ 277978 w 371828"/>
                <a:gd name="connsiteY42" fmla="*/ 183233 h 435289"/>
                <a:gd name="connsiteX43" fmla="*/ 295854 w 371828"/>
                <a:gd name="connsiteY43" fmla="*/ 218092 h 435289"/>
                <a:gd name="connsiteX44" fmla="*/ 339651 w 371828"/>
                <a:gd name="connsiteY44" fmla="*/ 219879 h 435289"/>
                <a:gd name="connsiteX45" fmla="*/ 345908 w 371828"/>
                <a:gd name="connsiteY45" fmla="*/ 248481 h 435289"/>
                <a:gd name="connsiteX46" fmla="*/ 371828 w 371828"/>
                <a:gd name="connsiteY46" fmla="*/ 273508 h 435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71828" h="435289">
                  <a:moveTo>
                    <a:pt x="371828" y="273508"/>
                  </a:moveTo>
                  <a:lnTo>
                    <a:pt x="370935" y="308367"/>
                  </a:lnTo>
                  <a:lnTo>
                    <a:pt x="359315" y="337863"/>
                  </a:lnTo>
                  <a:lnTo>
                    <a:pt x="318199" y="314624"/>
                  </a:lnTo>
                  <a:lnTo>
                    <a:pt x="256526" y="334288"/>
                  </a:lnTo>
                  <a:lnTo>
                    <a:pt x="249375" y="353058"/>
                  </a:lnTo>
                  <a:lnTo>
                    <a:pt x="244012" y="361103"/>
                  </a:lnTo>
                  <a:lnTo>
                    <a:pt x="248481" y="378979"/>
                  </a:lnTo>
                  <a:lnTo>
                    <a:pt x="235074" y="414732"/>
                  </a:lnTo>
                  <a:lnTo>
                    <a:pt x="199321" y="412944"/>
                  </a:lnTo>
                  <a:lnTo>
                    <a:pt x="193065" y="435289"/>
                  </a:lnTo>
                  <a:lnTo>
                    <a:pt x="179658" y="413838"/>
                  </a:lnTo>
                  <a:lnTo>
                    <a:pt x="152843" y="410263"/>
                  </a:lnTo>
                  <a:lnTo>
                    <a:pt x="133179" y="398643"/>
                  </a:lnTo>
                  <a:lnTo>
                    <a:pt x="128710" y="424564"/>
                  </a:lnTo>
                  <a:lnTo>
                    <a:pt x="116196" y="434396"/>
                  </a:lnTo>
                  <a:lnTo>
                    <a:pt x="85807" y="433502"/>
                  </a:lnTo>
                  <a:lnTo>
                    <a:pt x="67930" y="375404"/>
                  </a:lnTo>
                  <a:lnTo>
                    <a:pt x="50948" y="356633"/>
                  </a:lnTo>
                  <a:lnTo>
                    <a:pt x="57204" y="336969"/>
                  </a:lnTo>
                  <a:lnTo>
                    <a:pt x="55417" y="317305"/>
                  </a:lnTo>
                  <a:lnTo>
                    <a:pt x="41116" y="298535"/>
                  </a:lnTo>
                  <a:lnTo>
                    <a:pt x="22345" y="263676"/>
                  </a:lnTo>
                  <a:lnTo>
                    <a:pt x="32178" y="226136"/>
                  </a:lnTo>
                  <a:lnTo>
                    <a:pt x="18770" y="201109"/>
                  </a:lnTo>
                  <a:lnTo>
                    <a:pt x="23239" y="182339"/>
                  </a:lnTo>
                  <a:lnTo>
                    <a:pt x="18770" y="175188"/>
                  </a:lnTo>
                  <a:lnTo>
                    <a:pt x="27708" y="148374"/>
                  </a:lnTo>
                  <a:lnTo>
                    <a:pt x="23239" y="104577"/>
                  </a:lnTo>
                  <a:lnTo>
                    <a:pt x="33965" y="89382"/>
                  </a:lnTo>
                  <a:lnTo>
                    <a:pt x="0" y="42903"/>
                  </a:lnTo>
                  <a:lnTo>
                    <a:pt x="42903" y="40222"/>
                  </a:lnTo>
                  <a:lnTo>
                    <a:pt x="92957" y="0"/>
                  </a:lnTo>
                  <a:lnTo>
                    <a:pt x="126922" y="0"/>
                  </a:lnTo>
                  <a:lnTo>
                    <a:pt x="126922" y="18770"/>
                  </a:lnTo>
                  <a:lnTo>
                    <a:pt x="132285" y="42903"/>
                  </a:lnTo>
                  <a:lnTo>
                    <a:pt x="141223" y="74187"/>
                  </a:lnTo>
                  <a:lnTo>
                    <a:pt x="157312" y="86700"/>
                  </a:lnTo>
                  <a:lnTo>
                    <a:pt x="232393" y="126028"/>
                  </a:lnTo>
                  <a:lnTo>
                    <a:pt x="273508" y="132285"/>
                  </a:lnTo>
                  <a:lnTo>
                    <a:pt x="272615" y="149267"/>
                  </a:lnTo>
                  <a:lnTo>
                    <a:pt x="281553" y="167144"/>
                  </a:lnTo>
                  <a:lnTo>
                    <a:pt x="277978" y="183233"/>
                  </a:lnTo>
                  <a:lnTo>
                    <a:pt x="295854" y="218092"/>
                  </a:lnTo>
                  <a:lnTo>
                    <a:pt x="339651" y="219879"/>
                  </a:lnTo>
                  <a:lnTo>
                    <a:pt x="345908" y="248481"/>
                  </a:lnTo>
                  <a:lnTo>
                    <a:pt x="371828" y="273508"/>
                  </a:lnTo>
                  <a:close/>
                </a:path>
              </a:pathLst>
            </a:custGeom>
            <a:grpFill/>
            <a:ln w="12700" cap="flat">
              <a:solidFill>
                <a:schemeClr val="bg1"/>
              </a:solidFill>
              <a:prstDash val="solid"/>
              <a:miter/>
            </a:ln>
          </p:spPr>
          <p:txBody>
            <a:bodyPr rtlCol="0" anchor="ctr"/>
            <a:lstStyle/>
            <a:p>
              <a:endParaRPr lang="en-AU"/>
            </a:p>
          </p:txBody>
        </p:sp>
        <p:sp>
          <p:nvSpPr>
            <p:cNvPr id="26338" name="Freeform: Shape 26337">
              <a:extLst>
                <a:ext uri="{FF2B5EF4-FFF2-40B4-BE49-F238E27FC236}">
                  <a16:creationId xmlns:a16="http://schemas.microsoft.com/office/drawing/2014/main" id="{484B911F-32DC-1694-E0D2-4A9537D855BD}"/>
                </a:ext>
              </a:extLst>
            </p:cNvPr>
            <p:cNvSpPr/>
            <p:nvPr/>
          </p:nvSpPr>
          <p:spPr>
            <a:xfrm>
              <a:off x="3989754" y="3937628"/>
              <a:ext cx="126922" cy="240437"/>
            </a:xfrm>
            <a:custGeom>
              <a:avLst/>
              <a:gdLst>
                <a:gd name="connsiteX0" fmla="*/ 103683 w 126922"/>
                <a:gd name="connsiteY0" fmla="*/ 162675 h 240437"/>
                <a:gd name="connsiteX1" fmla="*/ 126922 w 126922"/>
                <a:gd name="connsiteY1" fmla="*/ 213622 h 240437"/>
                <a:gd name="connsiteX2" fmla="*/ 124241 w 126922"/>
                <a:gd name="connsiteY2" fmla="*/ 213622 h 240437"/>
                <a:gd name="connsiteX3" fmla="*/ 107258 w 126922"/>
                <a:gd name="connsiteY3" fmla="*/ 213622 h 240437"/>
                <a:gd name="connsiteX4" fmla="*/ 63461 w 126922"/>
                <a:gd name="connsiteY4" fmla="*/ 240437 h 240437"/>
                <a:gd name="connsiteX5" fmla="*/ 50054 w 126922"/>
                <a:gd name="connsiteY5" fmla="*/ 234180 h 240437"/>
                <a:gd name="connsiteX6" fmla="*/ 31284 w 126922"/>
                <a:gd name="connsiteY6" fmla="*/ 189490 h 240437"/>
                <a:gd name="connsiteX7" fmla="*/ 42009 w 126922"/>
                <a:gd name="connsiteY7" fmla="*/ 161781 h 240437"/>
                <a:gd name="connsiteX8" fmla="*/ 45585 w 126922"/>
                <a:gd name="connsiteY8" fmla="*/ 132285 h 240437"/>
                <a:gd name="connsiteX9" fmla="*/ 32177 w 126922"/>
                <a:gd name="connsiteY9" fmla="*/ 122453 h 240437"/>
                <a:gd name="connsiteX10" fmla="*/ 22345 w 126922"/>
                <a:gd name="connsiteY10" fmla="*/ 103683 h 240437"/>
                <a:gd name="connsiteX11" fmla="*/ 0 w 126922"/>
                <a:gd name="connsiteY11" fmla="*/ 77762 h 240437"/>
                <a:gd name="connsiteX12" fmla="*/ 894 w 126922"/>
                <a:gd name="connsiteY12" fmla="*/ 55417 h 240437"/>
                <a:gd name="connsiteX13" fmla="*/ 25921 w 126922"/>
                <a:gd name="connsiteY13" fmla="*/ 44691 h 240437"/>
                <a:gd name="connsiteX14" fmla="*/ 15195 w 126922"/>
                <a:gd name="connsiteY14" fmla="*/ 30390 h 240437"/>
                <a:gd name="connsiteX15" fmla="*/ 38434 w 126922"/>
                <a:gd name="connsiteY15" fmla="*/ 0 h 240437"/>
                <a:gd name="connsiteX16" fmla="*/ 38434 w 126922"/>
                <a:gd name="connsiteY16" fmla="*/ 0 h 240437"/>
                <a:gd name="connsiteX17" fmla="*/ 57204 w 126922"/>
                <a:gd name="connsiteY17" fmla="*/ 6257 h 240437"/>
                <a:gd name="connsiteX18" fmla="*/ 75081 w 126922"/>
                <a:gd name="connsiteY18" fmla="*/ 33071 h 240437"/>
                <a:gd name="connsiteX19" fmla="*/ 84019 w 126922"/>
                <a:gd name="connsiteY19" fmla="*/ 55417 h 240437"/>
                <a:gd name="connsiteX20" fmla="*/ 114409 w 126922"/>
                <a:gd name="connsiteY20" fmla="*/ 76868 h 240437"/>
                <a:gd name="connsiteX21" fmla="*/ 114409 w 126922"/>
                <a:gd name="connsiteY21" fmla="*/ 113515 h 240437"/>
                <a:gd name="connsiteX22" fmla="*/ 92063 w 126922"/>
                <a:gd name="connsiteY22" fmla="*/ 114409 h 240437"/>
                <a:gd name="connsiteX23" fmla="*/ 92063 w 126922"/>
                <a:gd name="connsiteY23" fmla="*/ 158206 h 240437"/>
                <a:gd name="connsiteX24" fmla="*/ 103683 w 126922"/>
                <a:gd name="connsiteY24" fmla="*/ 162675 h 24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6922" h="240437">
                  <a:moveTo>
                    <a:pt x="103683" y="162675"/>
                  </a:moveTo>
                  <a:lnTo>
                    <a:pt x="126922" y="213622"/>
                  </a:lnTo>
                  <a:lnTo>
                    <a:pt x="124241" y="213622"/>
                  </a:lnTo>
                  <a:lnTo>
                    <a:pt x="107258" y="213622"/>
                  </a:lnTo>
                  <a:lnTo>
                    <a:pt x="63461" y="240437"/>
                  </a:lnTo>
                  <a:lnTo>
                    <a:pt x="50054" y="234180"/>
                  </a:lnTo>
                  <a:lnTo>
                    <a:pt x="31284" y="189490"/>
                  </a:lnTo>
                  <a:lnTo>
                    <a:pt x="42009" y="161781"/>
                  </a:lnTo>
                  <a:lnTo>
                    <a:pt x="45585" y="132285"/>
                  </a:lnTo>
                  <a:lnTo>
                    <a:pt x="32177" y="122453"/>
                  </a:lnTo>
                  <a:lnTo>
                    <a:pt x="22345" y="103683"/>
                  </a:lnTo>
                  <a:lnTo>
                    <a:pt x="0" y="77762"/>
                  </a:lnTo>
                  <a:lnTo>
                    <a:pt x="894" y="55417"/>
                  </a:lnTo>
                  <a:lnTo>
                    <a:pt x="25921" y="44691"/>
                  </a:lnTo>
                  <a:lnTo>
                    <a:pt x="15195" y="30390"/>
                  </a:lnTo>
                  <a:lnTo>
                    <a:pt x="38434" y="0"/>
                  </a:lnTo>
                  <a:lnTo>
                    <a:pt x="38434" y="0"/>
                  </a:lnTo>
                  <a:lnTo>
                    <a:pt x="57204" y="6257"/>
                  </a:lnTo>
                  <a:lnTo>
                    <a:pt x="75081" y="33071"/>
                  </a:lnTo>
                  <a:lnTo>
                    <a:pt x="84019" y="55417"/>
                  </a:lnTo>
                  <a:lnTo>
                    <a:pt x="114409" y="76868"/>
                  </a:lnTo>
                  <a:lnTo>
                    <a:pt x="114409" y="113515"/>
                  </a:lnTo>
                  <a:lnTo>
                    <a:pt x="92063" y="114409"/>
                  </a:lnTo>
                  <a:lnTo>
                    <a:pt x="92063" y="158206"/>
                  </a:lnTo>
                  <a:lnTo>
                    <a:pt x="103683" y="162675"/>
                  </a:lnTo>
                  <a:close/>
                </a:path>
              </a:pathLst>
            </a:custGeom>
            <a:grpFill/>
            <a:ln w="12700" cap="flat">
              <a:solidFill>
                <a:schemeClr val="bg1"/>
              </a:solidFill>
              <a:prstDash val="solid"/>
              <a:miter/>
            </a:ln>
          </p:spPr>
          <p:txBody>
            <a:bodyPr rtlCol="0" anchor="ctr"/>
            <a:lstStyle/>
            <a:p>
              <a:endParaRPr lang="en-AU"/>
            </a:p>
          </p:txBody>
        </p:sp>
        <p:sp>
          <p:nvSpPr>
            <p:cNvPr id="26339" name="Freeform: Shape 26338">
              <a:extLst>
                <a:ext uri="{FF2B5EF4-FFF2-40B4-BE49-F238E27FC236}">
                  <a16:creationId xmlns:a16="http://schemas.microsoft.com/office/drawing/2014/main" id="{03339FBE-A946-556E-DB87-2E99A49EFE57}"/>
                </a:ext>
              </a:extLst>
            </p:cNvPr>
            <p:cNvSpPr/>
            <p:nvPr/>
          </p:nvSpPr>
          <p:spPr>
            <a:xfrm>
              <a:off x="3636695" y="3812493"/>
              <a:ext cx="391492" cy="376297"/>
            </a:xfrm>
            <a:custGeom>
              <a:avLst/>
              <a:gdLst>
                <a:gd name="connsiteX0" fmla="*/ 391492 w 391492"/>
                <a:gd name="connsiteY0" fmla="*/ 125135 h 376297"/>
                <a:gd name="connsiteX1" fmla="*/ 391492 w 391492"/>
                <a:gd name="connsiteY1" fmla="*/ 125135 h 376297"/>
                <a:gd name="connsiteX2" fmla="*/ 368253 w 391492"/>
                <a:gd name="connsiteY2" fmla="*/ 155524 h 376297"/>
                <a:gd name="connsiteX3" fmla="*/ 378979 w 391492"/>
                <a:gd name="connsiteY3" fmla="*/ 169825 h 376297"/>
                <a:gd name="connsiteX4" fmla="*/ 353952 w 391492"/>
                <a:gd name="connsiteY4" fmla="*/ 180551 h 376297"/>
                <a:gd name="connsiteX5" fmla="*/ 353058 w 391492"/>
                <a:gd name="connsiteY5" fmla="*/ 202897 h 376297"/>
                <a:gd name="connsiteX6" fmla="*/ 375404 w 391492"/>
                <a:gd name="connsiteY6" fmla="*/ 228818 h 376297"/>
                <a:gd name="connsiteX7" fmla="*/ 355740 w 391492"/>
                <a:gd name="connsiteY7" fmla="*/ 252950 h 376297"/>
                <a:gd name="connsiteX8" fmla="*/ 313730 w 391492"/>
                <a:gd name="connsiteY8" fmla="*/ 265464 h 376297"/>
                <a:gd name="connsiteX9" fmla="*/ 294960 w 391492"/>
                <a:gd name="connsiteY9" fmla="*/ 284234 h 376297"/>
                <a:gd name="connsiteX10" fmla="*/ 244906 w 391492"/>
                <a:gd name="connsiteY10" fmla="*/ 261889 h 376297"/>
                <a:gd name="connsiteX11" fmla="*/ 278871 w 391492"/>
                <a:gd name="connsiteY11" fmla="*/ 329819 h 376297"/>
                <a:gd name="connsiteX12" fmla="*/ 221667 w 391492"/>
                <a:gd name="connsiteY12" fmla="*/ 375404 h 376297"/>
                <a:gd name="connsiteX13" fmla="*/ 206472 w 391492"/>
                <a:gd name="connsiteY13" fmla="*/ 376298 h 376297"/>
                <a:gd name="connsiteX14" fmla="*/ 176082 w 391492"/>
                <a:gd name="connsiteY14" fmla="*/ 358421 h 376297"/>
                <a:gd name="connsiteX15" fmla="*/ 174295 w 391492"/>
                <a:gd name="connsiteY15" fmla="*/ 331607 h 376297"/>
                <a:gd name="connsiteX16" fmla="*/ 158206 w 391492"/>
                <a:gd name="connsiteY16" fmla="*/ 309261 h 376297"/>
                <a:gd name="connsiteX17" fmla="*/ 169825 w 391492"/>
                <a:gd name="connsiteY17" fmla="*/ 293172 h 376297"/>
                <a:gd name="connsiteX18" fmla="*/ 168932 w 391492"/>
                <a:gd name="connsiteY18" fmla="*/ 269933 h 376297"/>
                <a:gd name="connsiteX19" fmla="*/ 149268 w 391492"/>
                <a:gd name="connsiteY19" fmla="*/ 230605 h 376297"/>
                <a:gd name="connsiteX20" fmla="*/ 166250 w 391492"/>
                <a:gd name="connsiteY20" fmla="*/ 202897 h 376297"/>
                <a:gd name="connsiteX21" fmla="*/ 111727 w 391492"/>
                <a:gd name="connsiteY21" fmla="*/ 198428 h 376297"/>
                <a:gd name="connsiteX22" fmla="*/ 81337 w 391492"/>
                <a:gd name="connsiteY22" fmla="*/ 168932 h 376297"/>
                <a:gd name="connsiteX23" fmla="*/ 47372 w 391492"/>
                <a:gd name="connsiteY23" fmla="*/ 170719 h 376297"/>
                <a:gd name="connsiteX24" fmla="*/ 21452 w 391492"/>
                <a:gd name="connsiteY24" fmla="*/ 155524 h 376297"/>
                <a:gd name="connsiteX25" fmla="*/ 25921 w 391492"/>
                <a:gd name="connsiteY25" fmla="*/ 133179 h 376297"/>
                <a:gd name="connsiteX26" fmla="*/ 10726 w 391492"/>
                <a:gd name="connsiteY26" fmla="*/ 103683 h 376297"/>
                <a:gd name="connsiteX27" fmla="*/ 0 w 391492"/>
                <a:gd name="connsiteY27" fmla="*/ 101001 h 376297"/>
                <a:gd name="connsiteX28" fmla="*/ 25921 w 391492"/>
                <a:gd name="connsiteY28" fmla="*/ 44691 h 376297"/>
                <a:gd name="connsiteX29" fmla="*/ 42009 w 391492"/>
                <a:gd name="connsiteY29" fmla="*/ 22345 h 376297"/>
                <a:gd name="connsiteX30" fmla="*/ 52735 w 391492"/>
                <a:gd name="connsiteY30" fmla="*/ 54523 h 376297"/>
                <a:gd name="connsiteX31" fmla="*/ 43797 w 391492"/>
                <a:gd name="connsiteY31" fmla="*/ 78656 h 376297"/>
                <a:gd name="connsiteX32" fmla="*/ 52735 w 391492"/>
                <a:gd name="connsiteY32" fmla="*/ 99214 h 376297"/>
                <a:gd name="connsiteX33" fmla="*/ 67036 w 391492"/>
                <a:gd name="connsiteY33" fmla="*/ 76868 h 376297"/>
                <a:gd name="connsiteX34" fmla="*/ 58098 w 391492"/>
                <a:gd name="connsiteY34" fmla="*/ 49160 h 376297"/>
                <a:gd name="connsiteX35" fmla="*/ 100108 w 391492"/>
                <a:gd name="connsiteY35" fmla="*/ 18770 h 376297"/>
                <a:gd name="connsiteX36" fmla="*/ 103683 w 391492"/>
                <a:gd name="connsiteY36" fmla="*/ 0 h 376297"/>
                <a:gd name="connsiteX37" fmla="*/ 123347 w 391492"/>
                <a:gd name="connsiteY37" fmla="*/ 25027 h 376297"/>
                <a:gd name="connsiteX38" fmla="*/ 141223 w 391492"/>
                <a:gd name="connsiteY38" fmla="*/ 30390 h 376297"/>
                <a:gd name="connsiteX39" fmla="*/ 149268 w 391492"/>
                <a:gd name="connsiteY39" fmla="*/ 38434 h 376297"/>
                <a:gd name="connsiteX40" fmla="*/ 204684 w 391492"/>
                <a:gd name="connsiteY40" fmla="*/ 48266 h 376297"/>
                <a:gd name="connsiteX41" fmla="*/ 241331 w 391492"/>
                <a:gd name="connsiteY41" fmla="*/ 63461 h 376297"/>
                <a:gd name="connsiteX42" fmla="*/ 283340 w 391492"/>
                <a:gd name="connsiteY42" fmla="*/ 47372 h 376297"/>
                <a:gd name="connsiteX43" fmla="*/ 331606 w 391492"/>
                <a:gd name="connsiteY43" fmla="*/ 45585 h 376297"/>
                <a:gd name="connsiteX44" fmla="*/ 319987 w 391492"/>
                <a:gd name="connsiteY44" fmla="*/ 68824 h 376297"/>
                <a:gd name="connsiteX45" fmla="*/ 347695 w 391492"/>
                <a:gd name="connsiteY45" fmla="*/ 77762 h 376297"/>
                <a:gd name="connsiteX46" fmla="*/ 362890 w 391492"/>
                <a:gd name="connsiteY46" fmla="*/ 98320 h 376297"/>
                <a:gd name="connsiteX47" fmla="*/ 359315 w 391492"/>
                <a:gd name="connsiteY47" fmla="*/ 114409 h 376297"/>
                <a:gd name="connsiteX48" fmla="*/ 391492 w 391492"/>
                <a:gd name="connsiteY48" fmla="*/ 125135 h 37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91492" h="376297">
                  <a:moveTo>
                    <a:pt x="391492" y="125135"/>
                  </a:moveTo>
                  <a:lnTo>
                    <a:pt x="391492" y="125135"/>
                  </a:lnTo>
                  <a:lnTo>
                    <a:pt x="368253" y="155524"/>
                  </a:lnTo>
                  <a:lnTo>
                    <a:pt x="378979" y="169825"/>
                  </a:lnTo>
                  <a:lnTo>
                    <a:pt x="353952" y="180551"/>
                  </a:lnTo>
                  <a:lnTo>
                    <a:pt x="353058" y="202897"/>
                  </a:lnTo>
                  <a:lnTo>
                    <a:pt x="375404" y="228818"/>
                  </a:lnTo>
                  <a:lnTo>
                    <a:pt x="355740" y="252950"/>
                  </a:lnTo>
                  <a:lnTo>
                    <a:pt x="313730" y="265464"/>
                  </a:lnTo>
                  <a:lnTo>
                    <a:pt x="294960" y="284234"/>
                  </a:lnTo>
                  <a:lnTo>
                    <a:pt x="244906" y="261889"/>
                  </a:lnTo>
                  <a:lnTo>
                    <a:pt x="278871" y="329819"/>
                  </a:lnTo>
                  <a:lnTo>
                    <a:pt x="221667" y="375404"/>
                  </a:lnTo>
                  <a:lnTo>
                    <a:pt x="206472" y="376298"/>
                  </a:lnTo>
                  <a:lnTo>
                    <a:pt x="176082" y="358421"/>
                  </a:lnTo>
                  <a:lnTo>
                    <a:pt x="174295" y="331607"/>
                  </a:lnTo>
                  <a:lnTo>
                    <a:pt x="158206" y="309261"/>
                  </a:lnTo>
                  <a:lnTo>
                    <a:pt x="169825" y="293172"/>
                  </a:lnTo>
                  <a:lnTo>
                    <a:pt x="168932" y="269933"/>
                  </a:lnTo>
                  <a:lnTo>
                    <a:pt x="149268" y="230605"/>
                  </a:lnTo>
                  <a:lnTo>
                    <a:pt x="166250" y="202897"/>
                  </a:lnTo>
                  <a:lnTo>
                    <a:pt x="111727" y="198428"/>
                  </a:lnTo>
                  <a:lnTo>
                    <a:pt x="81337" y="168932"/>
                  </a:lnTo>
                  <a:lnTo>
                    <a:pt x="47372" y="170719"/>
                  </a:lnTo>
                  <a:lnTo>
                    <a:pt x="21452" y="155524"/>
                  </a:lnTo>
                  <a:lnTo>
                    <a:pt x="25921" y="133179"/>
                  </a:lnTo>
                  <a:lnTo>
                    <a:pt x="10726" y="103683"/>
                  </a:lnTo>
                  <a:lnTo>
                    <a:pt x="0" y="101001"/>
                  </a:lnTo>
                  <a:lnTo>
                    <a:pt x="25921" y="44691"/>
                  </a:lnTo>
                  <a:lnTo>
                    <a:pt x="42009" y="22345"/>
                  </a:lnTo>
                  <a:lnTo>
                    <a:pt x="52735" y="54523"/>
                  </a:lnTo>
                  <a:lnTo>
                    <a:pt x="43797" y="78656"/>
                  </a:lnTo>
                  <a:lnTo>
                    <a:pt x="52735" y="99214"/>
                  </a:lnTo>
                  <a:lnTo>
                    <a:pt x="67036" y="76868"/>
                  </a:lnTo>
                  <a:lnTo>
                    <a:pt x="58098" y="49160"/>
                  </a:lnTo>
                  <a:lnTo>
                    <a:pt x="100108" y="18770"/>
                  </a:lnTo>
                  <a:lnTo>
                    <a:pt x="103683" y="0"/>
                  </a:lnTo>
                  <a:lnTo>
                    <a:pt x="123347" y="25027"/>
                  </a:lnTo>
                  <a:lnTo>
                    <a:pt x="141223" y="30390"/>
                  </a:lnTo>
                  <a:lnTo>
                    <a:pt x="149268" y="38434"/>
                  </a:lnTo>
                  <a:lnTo>
                    <a:pt x="204684" y="48266"/>
                  </a:lnTo>
                  <a:lnTo>
                    <a:pt x="241331" y="63461"/>
                  </a:lnTo>
                  <a:lnTo>
                    <a:pt x="283340" y="47372"/>
                  </a:lnTo>
                  <a:lnTo>
                    <a:pt x="331606" y="45585"/>
                  </a:lnTo>
                  <a:lnTo>
                    <a:pt x="319987" y="68824"/>
                  </a:lnTo>
                  <a:lnTo>
                    <a:pt x="347695" y="77762"/>
                  </a:lnTo>
                  <a:lnTo>
                    <a:pt x="362890" y="98320"/>
                  </a:lnTo>
                  <a:lnTo>
                    <a:pt x="359315" y="114409"/>
                  </a:lnTo>
                  <a:lnTo>
                    <a:pt x="391492" y="125135"/>
                  </a:lnTo>
                  <a:close/>
                </a:path>
              </a:pathLst>
            </a:custGeom>
            <a:grpFill/>
            <a:ln w="12700" cap="flat">
              <a:solidFill>
                <a:schemeClr val="bg1"/>
              </a:solidFill>
              <a:prstDash val="solid"/>
              <a:miter/>
            </a:ln>
          </p:spPr>
          <p:txBody>
            <a:bodyPr rtlCol="0" anchor="ctr"/>
            <a:lstStyle/>
            <a:p>
              <a:endParaRPr lang="en-AU"/>
            </a:p>
          </p:txBody>
        </p:sp>
        <p:sp>
          <p:nvSpPr>
            <p:cNvPr id="26340" name="Freeform: Shape 26339">
              <a:extLst>
                <a:ext uri="{FF2B5EF4-FFF2-40B4-BE49-F238E27FC236}">
                  <a16:creationId xmlns:a16="http://schemas.microsoft.com/office/drawing/2014/main" id="{706EB7C1-BDB1-8F4A-7041-2ED69CDF59C3}"/>
                </a:ext>
              </a:extLst>
            </p:cNvPr>
            <p:cNvSpPr/>
            <p:nvPr/>
          </p:nvSpPr>
          <p:spPr>
            <a:xfrm>
              <a:off x="3843167" y="3601552"/>
              <a:ext cx="34858" cy="16088"/>
            </a:xfrm>
            <a:custGeom>
              <a:avLst/>
              <a:gdLst>
                <a:gd name="connsiteX0" fmla="*/ 34859 w 34858"/>
                <a:gd name="connsiteY0" fmla="*/ 7151 h 16088"/>
                <a:gd name="connsiteX1" fmla="*/ 25921 w 34858"/>
                <a:gd name="connsiteY1" fmla="*/ 14301 h 16088"/>
                <a:gd name="connsiteX2" fmla="*/ 1788 w 34858"/>
                <a:gd name="connsiteY2" fmla="*/ 16089 h 16088"/>
                <a:gd name="connsiteX3" fmla="*/ 0 w 34858"/>
                <a:gd name="connsiteY3" fmla="*/ 3575 h 16088"/>
                <a:gd name="connsiteX4" fmla="*/ 20558 w 34858"/>
                <a:gd name="connsiteY4" fmla="*/ 0 h 16088"/>
                <a:gd name="connsiteX5" fmla="*/ 34859 w 34858"/>
                <a:gd name="connsiteY5" fmla="*/ 7151 h 1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58" h="16088">
                  <a:moveTo>
                    <a:pt x="34859" y="7151"/>
                  </a:moveTo>
                  <a:lnTo>
                    <a:pt x="25921" y="14301"/>
                  </a:lnTo>
                  <a:lnTo>
                    <a:pt x="1788" y="16089"/>
                  </a:lnTo>
                  <a:lnTo>
                    <a:pt x="0" y="3575"/>
                  </a:lnTo>
                  <a:lnTo>
                    <a:pt x="20558" y="0"/>
                  </a:lnTo>
                  <a:lnTo>
                    <a:pt x="34859" y="7151"/>
                  </a:lnTo>
                  <a:close/>
                </a:path>
              </a:pathLst>
            </a:custGeom>
            <a:grpFill/>
            <a:ln w="12700" cap="flat">
              <a:solidFill>
                <a:schemeClr val="bg1"/>
              </a:solidFill>
              <a:prstDash val="solid"/>
              <a:miter/>
            </a:ln>
          </p:spPr>
          <p:txBody>
            <a:bodyPr rtlCol="0" anchor="ctr"/>
            <a:lstStyle/>
            <a:p>
              <a:endParaRPr lang="en-AU"/>
            </a:p>
          </p:txBody>
        </p:sp>
        <p:sp>
          <p:nvSpPr>
            <p:cNvPr id="26341" name="Freeform: Shape 26340">
              <a:extLst>
                <a:ext uri="{FF2B5EF4-FFF2-40B4-BE49-F238E27FC236}">
                  <a16:creationId xmlns:a16="http://schemas.microsoft.com/office/drawing/2014/main" id="{87B00436-1B29-DD89-5739-E8E6F6BD37D7}"/>
                </a:ext>
              </a:extLst>
            </p:cNvPr>
            <p:cNvSpPr/>
            <p:nvPr/>
          </p:nvSpPr>
          <p:spPr>
            <a:xfrm>
              <a:off x="3463295" y="3807130"/>
              <a:ext cx="347695" cy="555061"/>
            </a:xfrm>
            <a:custGeom>
              <a:avLst/>
              <a:gdLst>
                <a:gd name="connsiteX0" fmla="*/ 331607 w 347695"/>
                <a:gd name="connsiteY0" fmla="*/ 314624 h 555061"/>
                <a:gd name="connsiteX1" fmla="*/ 347695 w 347695"/>
                <a:gd name="connsiteY1" fmla="*/ 336970 h 555061"/>
                <a:gd name="connsiteX2" fmla="*/ 305686 w 347695"/>
                <a:gd name="connsiteY2" fmla="*/ 353058 h 555061"/>
                <a:gd name="connsiteX3" fmla="*/ 268145 w 347695"/>
                <a:gd name="connsiteY3" fmla="*/ 353058 h 555061"/>
                <a:gd name="connsiteX4" fmla="*/ 264570 w 347695"/>
                <a:gd name="connsiteY4" fmla="*/ 369147 h 555061"/>
                <a:gd name="connsiteX5" fmla="*/ 290491 w 347695"/>
                <a:gd name="connsiteY5" fmla="*/ 382554 h 555061"/>
                <a:gd name="connsiteX6" fmla="*/ 266358 w 347695"/>
                <a:gd name="connsiteY6" fmla="*/ 390599 h 555061"/>
                <a:gd name="connsiteX7" fmla="*/ 259207 w 347695"/>
                <a:gd name="connsiteY7" fmla="*/ 412944 h 555061"/>
                <a:gd name="connsiteX8" fmla="*/ 276190 w 347695"/>
                <a:gd name="connsiteY8" fmla="*/ 443334 h 555061"/>
                <a:gd name="connsiteX9" fmla="*/ 265464 w 347695"/>
                <a:gd name="connsiteY9" fmla="*/ 555061 h 555061"/>
                <a:gd name="connsiteX10" fmla="*/ 243119 w 347695"/>
                <a:gd name="connsiteY10" fmla="*/ 528247 h 555061"/>
                <a:gd name="connsiteX11" fmla="*/ 252057 w 347695"/>
                <a:gd name="connsiteY11" fmla="*/ 498751 h 555061"/>
                <a:gd name="connsiteX12" fmla="*/ 215410 w 347695"/>
                <a:gd name="connsiteY12" fmla="*/ 480874 h 555061"/>
                <a:gd name="connsiteX13" fmla="*/ 200215 w 347695"/>
                <a:gd name="connsiteY13" fmla="*/ 487131 h 555061"/>
                <a:gd name="connsiteX14" fmla="*/ 166250 w 347695"/>
                <a:gd name="connsiteY14" fmla="*/ 484450 h 555061"/>
                <a:gd name="connsiteX15" fmla="*/ 157312 w 347695"/>
                <a:gd name="connsiteY15" fmla="*/ 460316 h 555061"/>
                <a:gd name="connsiteX16" fmla="*/ 134967 w 347695"/>
                <a:gd name="connsiteY16" fmla="*/ 446909 h 555061"/>
                <a:gd name="connsiteX17" fmla="*/ 121559 w 347695"/>
                <a:gd name="connsiteY17" fmla="*/ 418307 h 555061"/>
                <a:gd name="connsiteX18" fmla="*/ 98320 w 347695"/>
                <a:gd name="connsiteY18" fmla="*/ 405793 h 555061"/>
                <a:gd name="connsiteX19" fmla="*/ 79550 w 347695"/>
                <a:gd name="connsiteY19" fmla="*/ 391493 h 555061"/>
                <a:gd name="connsiteX20" fmla="*/ 61674 w 347695"/>
                <a:gd name="connsiteY20" fmla="*/ 397749 h 555061"/>
                <a:gd name="connsiteX21" fmla="*/ 50054 w 347695"/>
                <a:gd name="connsiteY21" fmla="*/ 397749 h 555061"/>
                <a:gd name="connsiteX22" fmla="*/ 31284 w 347695"/>
                <a:gd name="connsiteY22" fmla="*/ 380767 h 555061"/>
                <a:gd name="connsiteX23" fmla="*/ 0 w 347695"/>
                <a:gd name="connsiteY23" fmla="*/ 370041 h 555061"/>
                <a:gd name="connsiteX24" fmla="*/ 1788 w 347695"/>
                <a:gd name="connsiteY24" fmla="*/ 350377 h 555061"/>
                <a:gd name="connsiteX25" fmla="*/ 18770 w 347695"/>
                <a:gd name="connsiteY25" fmla="*/ 326244 h 555061"/>
                <a:gd name="connsiteX26" fmla="*/ 45585 w 347695"/>
                <a:gd name="connsiteY26" fmla="*/ 293173 h 555061"/>
                <a:gd name="connsiteX27" fmla="*/ 51841 w 347695"/>
                <a:gd name="connsiteY27" fmla="*/ 221667 h 555061"/>
                <a:gd name="connsiteX28" fmla="*/ 35753 w 347695"/>
                <a:gd name="connsiteY28" fmla="*/ 168932 h 555061"/>
                <a:gd name="connsiteX29" fmla="*/ 55417 w 347695"/>
                <a:gd name="connsiteY29" fmla="*/ 147480 h 555061"/>
                <a:gd name="connsiteX30" fmla="*/ 55417 w 347695"/>
                <a:gd name="connsiteY30" fmla="*/ 139436 h 555061"/>
                <a:gd name="connsiteX31" fmla="*/ 59886 w 347695"/>
                <a:gd name="connsiteY31" fmla="*/ 132285 h 555061"/>
                <a:gd name="connsiteX32" fmla="*/ 104577 w 347695"/>
                <a:gd name="connsiteY32" fmla="*/ 86700 h 555061"/>
                <a:gd name="connsiteX33" fmla="*/ 101895 w 347695"/>
                <a:gd name="connsiteY33" fmla="*/ 64355 h 555061"/>
                <a:gd name="connsiteX34" fmla="*/ 154631 w 347695"/>
                <a:gd name="connsiteY34" fmla="*/ 30390 h 555061"/>
                <a:gd name="connsiteX35" fmla="*/ 179658 w 347695"/>
                <a:gd name="connsiteY35" fmla="*/ 27708 h 555061"/>
                <a:gd name="connsiteX36" fmla="*/ 214516 w 347695"/>
                <a:gd name="connsiteY36" fmla="*/ 4469 h 555061"/>
                <a:gd name="connsiteX37" fmla="*/ 218985 w 347695"/>
                <a:gd name="connsiteY37" fmla="*/ 894 h 555061"/>
                <a:gd name="connsiteX38" fmla="*/ 237756 w 347695"/>
                <a:gd name="connsiteY38" fmla="*/ 0 h 555061"/>
                <a:gd name="connsiteX39" fmla="*/ 215410 w 347695"/>
                <a:gd name="connsiteY39" fmla="*/ 27708 h 555061"/>
                <a:gd name="connsiteX40" fmla="*/ 199321 w 347695"/>
                <a:gd name="connsiteY40" fmla="*/ 50054 h 555061"/>
                <a:gd name="connsiteX41" fmla="*/ 173401 w 347695"/>
                <a:gd name="connsiteY41" fmla="*/ 106364 h 555061"/>
                <a:gd name="connsiteX42" fmla="*/ 184127 w 347695"/>
                <a:gd name="connsiteY42" fmla="*/ 109046 h 555061"/>
                <a:gd name="connsiteX43" fmla="*/ 199321 w 347695"/>
                <a:gd name="connsiteY43" fmla="*/ 138542 h 555061"/>
                <a:gd name="connsiteX44" fmla="*/ 194852 w 347695"/>
                <a:gd name="connsiteY44" fmla="*/ 160887 h 555061"/>
                <a:gd name="connsiteX45" fmla="*/ 220773 w 347695"/>
                <a:gd name="connsiteY45" fmla="*/ 176082 h 555061"/>
                <a:gd name="connsiteX46" fmla="*/ 254738 w 347695"/>
                <a:gd name="connsiteY46" fmla="*/ 174295 h 555061"/>
                <a:gd name="connsiteX47" fmla="*/ 285128 w 347695"/>
                <a:gd name="connsiteY47" fmla="*/ 203791 h 555061"/>
                <a:gd name="connsiteX48" fmla="*/ 339651 w 347695"/>
                <a:gd name="connsiteY48" fmla="*/ 208260 h 555061"/>
                <a:gd name="connsiteX49" fmla="*/ 322668 w 347695"/>
                <a:gd name="connsiteY49" fmla="*/ 235968 h 555061"/>
                <a:gd name="connsiteX50" fmla="*/ 342332 w 347695"/>
                <a:gd name="connsiteY50" fmla="*/ 275296 h 555061"/>
                <a:gd name="connsiteX51" fmla="*/ 343226 w 347695"/>
                <a:gd name="connsiteY51" fmla="*/ 298535 h 555061"/>
                <a:gd name="connsiteX52" fmla="*/ 331607 w 347695"/>
                <a:gd name="connsiteY52" fmla="*/ 314624 h 555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7695" h="555061">
                  <a:moveTo>
                    <a:pt x="331607" y="314624"/>
                  </a:moveTo>
                  <a:lnTo>
                    <a:pt x="347695" y="336970"/>
                  </a:lnTo>
                  <a:lnTo>
                    <a:pt x="305686" y="353058"/>
                  </a:lnTo>
                  <a:lnTo>
                    <a:pt x="268145" y="353058"/>
                  </a:lnTo>
                  <a:lnTo>
                    <a:pt x="264570" y="369147"/>
                  </a:lnTo>
                  <a:lnTo>
                    <a:pt x="290491" y="382554"/>
                  </a:lnTo>
                  <a:lnTo>
                    <a:pt x="266358" y="390599"/>
                  </a:lnTo>
                  <a:lnTo>
                    <a:pt x="259207" y="412944"/>
                  </a:lnTo>
                  <a:lnTo>
                    <a:pt x="276190" y="443334"/>
                  </a:lnTo>
                  <a:lnTo>
                    <a:pt x="265464" y="555061"/>
                  </a:lnTo>
                  <a:lnTo>
                    <a:pt x="243119" y="528247"/>
                  </a:lnTo>
                  <a:lnTo>
                    <a:pt x="252057" y="498751"/>
                  </a:lnTo>
                  <a:lnTo>
                    <a:pt x="215410" y="480874"/>
                  </a:lnTo>
                  <a:lnTo>
                    <a:pt x="200215" y="487131"/>
                  </a:lnTo>
                  <a:lnTo>
                    <a:pt x="166250" y="484450"/>
                  </a:lnTo>
                  <a:lnTo>
                    <a:pt x="157312" y="460316"/>
                  </a:lnTo>
                  <a:lnTo>
                    <a:pt x="134967" y="446909"/>
                  </a:lnTo>
                  <a:lnTo>
                    <a:pt x="121559" y="418307"/>
                  </a:lnTo>
                  <a:lnTo>
                    <a:pt x="98320" y="405793"/>
                  </a:lnTo>
                  <a:lnTo>
                    <a:pt x="79550" y="391493"/>
                  </a:lnTo>
                  <a:lnTo>
                    <a:pt x="61674" y="397749"/>
                  </a:lnTo>
                  <a:lnTo>
                    <a:pt x="50054" y="397749"/>
                  </a:lnTo>
                  <a:lnTo>
                    <a:pt x="31284" y="380767"/>
                  </a:lnTo>
                  <a:lnTo>
                    <a:pt x="0" y="370041"/>
                  </a:lnTo>
                  <a:lnTo>
                    <a:pt x="1788" y="350377"/>
                  </a:lnTo>
                  <a:lnTo>
                    <a:pt x="18770" y="326244"/>
                  </a:lnTo>
                  <a:lnTo>
                    <a:pt x="45585" y="293173"/>
                  </a:lnTo>
                  <a:lnTo>
                    <a:pt x="51841" y="221667"/>
                  </a:lnTo>
                  <a:lnTo>
                    <a:pt x="35753" y="168932"/>
                  </a:lnTo>
                  <a:lnTo>
                    <a:pt x="55417" y="147480"/>
                  </a:lnTo>
                  <a:lnTo>
                    <a:pt x="55417" y="139436"/>
                  </a:lnTo>
                  <a:lnTo>
                    <a:pt x="59886" y="132285"/>
                  </a:lnTo>
                  <a:lnTo>
                    <a:pt x="104577" y="86700"/>
                  </a:lnTo>
                  <a:lnTo>
                    <a:pt x="101895" y="64355"/>
                  </a:lnTo>
                  <a:lnTo>
                    <a:pt x="154631" y="30390"/>
                  </a:lnTo>
                  <a:lnTo>
                    <a:pt x="179658" y="27708"/>
                  </a:lnTo>
                  <a:lnTo>
                    <a:pt x="214516" y="4469"/>
                  </a:lnTo>
                  <a:lnTo>
                    <a:pt x="218985" y="894"/>
                  </a:lnTo>
                  <a:lnTo>
                    <a:pt x="237756" y="0"/>
                  </a:lnTo>
                  <a:lnTo>
                    <a:pt x="215410" y="27708"/>
                  </a:lnTo>
                  <a:lnTo>
                    <a:pt x="199321" y="50054"/>
                  </a:lnTo>
                  <a:lnTo>
                    <a:pt x="173401" y="106364"/>
                  </a:lnTo>
                  <a:lnTo>
                    <a:pt x="184127" y="109046"/>
                  </a:lnTo>
                  <a:lnTo>
                    <a:pt x="199321" y="138542"/>
                  </a:lnTo>
                  <a:lnTo>
                    <a:pt x="194852" y="160887"/>
                  </a:lnTo>
                  <a:lnTo>
                    <a:pt x="220773" y="176082"/>
                  </a:lnTo>
                  <a:lnTo>
                    <a:pt x="254738" y="174295"/>
                  </a:lnTo>
                  <a:lnTo>
                    <a:pt x="285128" y="203791"/>
                  </a:lnTo>
                  <a:lnTo>
                    <a:pt x="339651" y="208260"/>
                  </a:lnTo>
                  <a:lnTo>
                    <a:pt x="322668" y="235968"/>
                  </a:lnTo>
                  <a:lnTo>
                    <a:pt x="342332" y="275296"/>
                  </a:lnTo>
                  <a:lnTo>
                    <a:pt x="343226" y="298535"/>
                  </a:lnTo>
                  <a:lnTo>
                    <a:pt x="331607" y="314624"/>
                  </a:lnTo>
                  <a:close/>
                </a:path>
              </a:pathLst>
            </a:custGeom>
            <a:grpFill/>
            <a:ln w="12700" cap="flat">
              <a:solidFill>
                <a:schemeClr val="bg1"/>
              </a:solidFill>
              <a:prstDash val="solid"/>
              <a:miter/>
            </a:ln>
          </p:spPr>
          <p:txBody>
            <a:bodyPr rtlCol="0" anchor="ctr"/>
            <a:lstStyle/>
            <a:p>
              <a:endParaRPr lang="en-AU"/>
            </a:p>
          </p:txBody>
        </p:sp>
        <p:sp>
          <p:nvSpPr>
            <p:cNvPr id="26342" name="Freeform: Shape 26341">
              <a:extLst>
                <a:ext uri="{FF2B5EF4-FFF2-40B4-BE49-F238E27FC236}">
                  <a16:creationId xmlns:a16="http://schemas.microsoft.com/office/drawing/2014/main" id="{EE9095C0-032D-FD7B-CCCD-0CA7547A108F}"/>
                </a:ext>
              </a:extLst>
            </p:cNvPr>
            <p:cNvSpPr/>
            <p:nvPr/>
          </p:nvSpPr>
          <p:spPr>
            <a:xfrm>
              <a:off x="3707307" y="3556861"/>
              <a:ext cx="93850" cy="60779"/>
            </a:xfrm>
            <a:custGeom>
              <a:avLst/>
              <a:gdLst>
                <a:gd name="connsiteX0" fmla="*/ 93851 w 93850"/>
                <a:gd name="connsiteY0" fmla="*/ 33965 h 60779"/>
                <a:gd name="connsiteX1" fmla="*/ 92957 w 93850"/>
                <a:gd name="connsiteY1" fmla="*/ 42903 h 60779"/>
                <a:gd name="connsiteX2" fmla="*/ 85807 w 93850"/>
                <a:gd name="connsiteY2" fmla="*/ 47372 h 60779"/>
                <a:gd name="connsiteX3" fmla="*/ 67036 w 93850"/>
                <a:gd name="connsiteY3" fmla="*/ 41116 h 60779"/>
                <a:gd name="connsiteX4" fmla="*/ 49160 w 93850"/>
                <a:gd name="connsiteY4" fmla="*/ 51841 h 60779"/>
                <a:gd name="connsiteX5" fmla="*/ 16982 w 93850"/>
                <a:gd name="connsiteY5" fmla="*/ 51841 h 60779"/>
                <a:gd name="connsiteX6" fmla="*/ 8938 w 93850"/>
                <a:gd name="connsiteY6" fmla="*/ 60780 h 60779"/>
                <a:gd name="connsiteX7" fmla="*/ 0 w 93850"/>
                <a:gd name="connsiteY7" fmla="*/ 60780 h 60779"/>
                <a:gd name="connsiteX8" fmla="*/ 0 w 93850"/>
                <a:gd name="connsiteY8" fmla="*/ 39328 h 60779"/>
                <a:gd name="connsiteX9" fmla="*/ 5363 w 93850"/>
                <a:gd name="connsiteY9" fmla="*/ 30390 h 60779"/>
                <a:gd name="connsiteX10" fmla="*/ 4469 w 93850"/>
                <a:gd name="connsiteY10" fmla="*/ 4469 h 60779"/>
                <a:gd name="connsiteX11" fmla="*/ 4469 w 93850"/>
                <a:gd name="connsiteY11" fmla="*/ 3575 h 60779"/>
                <a:gd name="connsiteX12" fmla="*/ 23239 w 93850"/>
                <a:gd name="connsiteY12" fmla="*/ 0 h 60779"/>
                <a:gd name="connsiteX13" fmla="*/ 41116 w 93850"/>
                <a:gd name="connsiteY13" fmla="*/ 14301 h 60779"/>
                <a:gd name="connsiteX14" fmla="*/ 54523 w 93850"/>
                <a:gd name="connsiteY14" fmla="*/ 16089 h 60779"/>
                <a:gd name="connsiteX15" fmla="*/ 93851 w 93850"/>
                <a:gd name="connsiteY15" fmla="*/ 33965 h 6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850" h="60779">
                  <a:moveTo>
                    <a:pt x="93851" y="33965"/>
                  </a:moveTo>
                  <a:lnTo>
                    <a:pt x="92957" y="42903"/>
                  </a:lnTo>
                  <a:lnTo>
                    <a:pt x="85807" y="47372"/>
                  </a:lnTo>
                  <a:lnTo>
                    <a:pt x="67036" y="41116"/>
                  </a:lnTo>
                  <a:lnTo>
                    <a:pt x="49160" y="51841"/>
                  </a:lnTo>
                  <a:lnTo>
                    <a:pt x="16982" y="51841"/>
                  </a:lnTo>
                  <a:lnTo>
                    <a:pt x="8938" y="60780"/>
                  </a:lnTo>
                  <a:lnTo>
                    <a:pt x="0" y="60780"/>
                  </a:lnTo>
                  <a:lnTo>
                    <a:pt x="0" y="39328"/>
                  </a:lnTo>
                  <a:lnTo>
                    <a:pt x="5363" y="30390"/>
                  </a:lnTo>
                  <a:lnTo>
                    <a:pt x="4469" y="4469"/>
                  </a:lnTo>
                  <a:lnTo>
                    <a:pt x="4469" y="3575"/>
                  </a:lnTo>
                  <a:lnTo>
                    <a:pt x="23239" y="0"/>
                  </a:lnTo>
                  <a:lnTo>
                    <a:pt x="41116" y="14301"/>
                  </a:lnTo>
                  <a:lnTo>
                    <a:pt x="54523" y="16089"/>
                  </a:lnTo>
                  <a:lnTo>
                    <a:pt x="93851" y="33965"/>
                  </a:lnTo>
                  <a:close/>
                </a:path>
              </a:pathLst>
            </a:custGeom>
            <a:grpFill/>
            <a:ln w="12700" cap="flat">
              <a:solidFill>
                <a:schemeClr val="bg1"/>
              </a:solidFill>
              <a:prstDash val="solid"/>
              <a:miter/>
            </a:ln>
          </p:spPr>
          <p:txBody>
            <a:bodyPr rtlCol="0" anchor="ctr"/>
            <a:lstStyle/>
            <a:p>
              <a:endParaRPr lang="en-AU"/>
            </a:p>
          </p:txBody>
        </p:sp>
        <p:sp>
          <p:nvSpPr>
            <p:cNvPr id="26343" name="Freeform: Shape 26342">
              <a:extLst>
                <a:ext uri="{FF2B5EF4-FFF2-40B4-BE49-F238E27FC236}">
                  <a16:creationId xmlns:a16="http://schemas.microsoft.com/office/drawing/2014/main" id="{47CE7A88-45E9-B3BE-8145-65B82CF73858}"/>
                </a:ext>
              </a:extLst>
            </p:cNvPr>
            <p:cNvSpPr/>
            <p:nvPr/>
          </p:nvSpPr>
          <p:spPr>
            <a:xfrm>
              <a:off x="3390002" y="4212924"/>
              <a:ext cx="391492" cy="616734"/>
            </a:xfrm>
            <a:custGeom>
              <a:avLst/>
              <a:gdLst>
                <a:gd name="connsiteX0" fmla="*/ 357527 w 391492"/>
                <a:gd name="connsiteY0" fmla="*/ 371828 h 616734"/>
                <a:gd name="connsiteX1" fmla="*/ 391492 w 391492"/>
                <a:gd name="connsiteY1" fmla="*/ 418307 h 616734"/>
                <a:gd name="connsiteX2" fmla="*/ 380767 w 391492"/>
                <a:gd name="connsiteY2" fmla="*/ 433502 h 616734"/>
                <a:gd name="connsiteX3" fmla="*/ 385236 w 391492"/>
                <a:gd name="connsiteY3" fmla="*/ 477299 h 616734"/>
                <a:gd name="connsiteX4" fmla="*/ 376298 w 391492"/>
                <a:gd name="connsiteY4" fmla="*/ 504114 h 616734"/>
                <a:gd name="connsiteX5" fmla="*/ 380767 w 391492"/>
                <a:gd name="connsiteY5" fmla="*/ 511264 h 616734"/>
                <a:gd name="connsiteX6" fmla="*/ 376298 w 391492"/>
                <a:gd name="connsiteY6" fmla="*/ 530034 h 616734"/>
                <a:gd name="connsiteX7" fmla="*/ 389705 w 391492"/>
                <a:gd name="connsiteY7" fmla="*/ 555061 h 616734"/>
                <a:gd name="connsiteX8" fmla="*/ 379873 w 391492"/>
                <a:gd name="connsiteY8" fmla="*/ 592602 h 616734"/>
                <a:gd name="connsiteX9" fmla="*/ 370041 w 391492"/>
                <a:gd name="connsiteY9" fmla="*/ 603327 h 616734"/>
                <a:gd name="connsiteX10" fmla="*/ 370935 w 391492"/>
                <a:gd name="connsiteY10" fmla="*/ 609584 h 616734"/>
                <a:gd name="connsiteX11" fmla="*/ 362890 w 391492"/>
                <a:gd name="connsiteY11" fmla="*/ 616735 h 616734"/>
                <a:gd name="connsiteX12" fmla="*/ 272615 w 391492"/>
                <a:gd name="connsiteY12" fmla="*/ 545229 h 616734"/>
                <a:gd name="connsiteX13" fmla="*/ 212729 w 391492"/>
                <a:gd name="connsiteY13" fmla="*/ 513945 h 616734"/>
                <a:gd name="connsiteX14" fmla="*/ 169825 w 391492"/>
                <a:gd name="connsiteY14" fmla="*/ 464785 h 616734"/>
                <a:gd name="connsiteX15" fmla="*/ 94745 w 391492"/>
                <a:gd name="connsiteY15" fmla="*/ 322668 h 616734"/>
                <a:gd name="connsiteX16" fmla="*/ 76868 w 391492"/>
                <a:gd name="connsiteY16" fmla="*/ 274402 h 616734"/>
                <a:gd name="connsiteX17" fmla="*/ 42903 w 391492"/>
                <a:gd name="connsiteY17" fmla="*/ 226136 h 616734"/>
                <a:gd name="connsiteX18" fmla="*/ 15195 w 391492"/>
                <a:gd name="connsiteY18" fmla="*/ 214516 h 616734"/>
                <a:gd name="connsiteX19" fmla="*/ 20558 w 391492"/>
                <a:gd name="connsiteY19" fmla="*/ 200215 h 616734"/>
                <a:gd name="connsiteX20" fmla="*/ 0 w 391492"/>
                <a:gd name="connsiteY20" fmla="*/ 159100 h 616734"/>
                <a:gd name="connsiteX21" fmla="*/ 27708 w 391492"/>
                <a:gd name="connsiteY21" fmla="*/ 117090 h 616734"/>
                <a:gd name="connsiteX22" fmla="*/ 35753 w 391492"/>
                <a:gd name="connsiteY22" fmla="*/ 128710 h 616734"/>
                <a:gd name="connsiteX23" fmla="*/ 34859 w 391492"/>
                <a:gd name="connsiteY23" fmla="*/ 151949 h 616734"/>
                <a:gd name="connsiteX24" fmla="*/ 54523 w 391492"/>
                <a:gd name="connsiteY24" fmla="*/ 149268 h 616734"/>
                <a:gd name="connsiteX25" fmla="*/ 63461 w 391492"/>
                <a:gd name="connsiteY25" fmla="*/ 167144 h 616734"/>
                <a:gd name="connsiteX26" fmla="*/ 81338 w 391492"/>
                <a:gd name="connsiteY26" fmla="*/ 156418 h 616734"/>
                <a:gd name="connsiteX27" fmla="*/ 81338 w 391492"/>
                <a:gd name="connsiteY27" fmla="*/ 133179 h 616734"/>
                <a:gd name="connsiteX28" fmla="*/ 101895 w 391492"/>
                <a:gd name="connsiteY28" fmla="*/ 104577 h 616734"/>
                <a:gd name="connsiteX29" fmla="*/ 151949 w 391492"/>
                <a:gd name="connsiteY29" fmla="*/ 79550 h 616734"/>
                <a:gd name="connsiteX30" fmla="*/ 161781 w 391492"/>
                <a:gd name="connsiteY30" fmla="*/ 61674 h 616734"/>
                <a:gd name="connsiteX31" fmla="*/ 173401 w 391492"/>
                <a:gd name="connsiteY31" fmla="*/ 48266 h 616734"/>
                <a:gd name="connsiteX32" fmla="*/ 177870 w 391492"/>
                <a:gd name="connsiteY32" fmla="*/ 27708 h 616734"/>
                <a:gd name="connsiteX33" fmla="*/ 171613 w 391492"/>
                <a:gd name="connsiteY33" fmla="*/ 0 h 616734"/>
                <a:gd name="connsiteX34" fmla="*/ 194852 w 391492"/>
                <a:gd name="connsiteY34" fmla="*/ 12514 h 616734"/>
                <a:gd name="connsiteX35" fmla="*/ 208260 w 391492"/>
                <a:gd name="connsiteY35" fmla="*/ 41116 h 616734"/>
                <a:gd name="connsiteX36" fmla="*/ 230605 w 391492"/>
                <a:gd name="connsiteY36" fmla="*/ 54523 h 616734"/>
                <a:gd name="connsiteX37" fmla="*/ 239543 w 391492"/>
                <a:gd name="connsiteY37" fmla="*/ 78656 h 616734"/>
                <a:gd name="connsiteX38" fmla="*/ 273508 w 391492"/>
                <a:gd name="connsiteY38" fmla="*/ 81338 h 616734"/>
                <a:gd name="connsiteX39" fmla="*/ 288703 w 391492"/>
                <a:gd name="connsiteY39" fmla="*/ 75081 h 616734"/>
                <a:gd name="connsiteX40" fmla="*/ 325350 w 391492"/>
                <a:gd name="connsiteY40" fmla="*/ 92957 h 616734"/>
                <a:gd name="connsiteX41" fmla="*/ 316412 w 391492"/>
                <a:gd name="connsiteY41" fmla="*/ 122453 h 616734"/>
                <a:gd name="connsiteX42" fmla="*/ 338757 w 391492"/>
                <a:gd name="connsiteY42" fmla="*/ 149268 h 616734"/>
                <a:gd name="connsiteX43" fmla="*/ 322668 w 391492"/>
                <a:gd name="connsiteY43" fmla="*/ 143905 h 616734"/>
                <a:gd name="connsiteX44" fmla="*/ 252057 w 391492"/>
                <a:gd name="connsiteY44" fmla="*/ 177870 h 616734"/>
                <a:gd name="connsiteX45" fmla="*/ 243119 w 391492"/>
                <a:gd name="connsiteY45" fmla="*/ 226136 h 616734"/>
                <a:gd name="connsiteX46" fmla="*/ 234180 w 391492"/>
                <a:gd name="connsiteY46" fmla="*/ 238650 h 616734"/>
                <a:gd name="connsiteX47" fmla="*/ 230605 w 391492"/>
                <a:gd name="connsiteY47" fmla="*/ 259207 h 616734"/>
                <a:gd name="connsiteX48" fmla="*/ 248481 w 391492"/>
                <a:gd name="connsiteY48" fmla="*/ 299429 h 616734"/>
                <a:gd name="connsiteX49" fmla="*/ 252057 w 391492"/>
                <a:gd name="connsiteY49" fmla="*/ 317305 h 616734"/>
                <a:gd name="connsiteX50" fmla="*/ 266358 w 391492"/>
                <a:gd name="connsiteY50" fmla="*/ 315518 h 616734"/>
                <a:gd name="connsiteX51" fmla="*/ 274402 w 391492"/>
                <a:gd name="connsiteY51" fmla="*/ 328925 h 616734"/>
                <a:gd name="connsiteX52" fmla="*/ 297641 w 391492"/>
                <a:gd name="connsiteY52" fmla="*/ 340545 h 616734"/>
                <a:gd name="connsiteX53" fmla="*/ 330713 w 391492"/>
                <a:gd name="connsiteY53" fmla="*/ 315518 h 616734"/>
                <a:gd name="connsiteX54" fmla="*/ 332500 w 391492"/>
                <a:gd name="connsiteY54" fmla="*/ 372722 h 616734"/>
                <a:gd name="connsiteX55" fmla="*/ 357527 w 391492"/>
                <a:gd name="connsiteY55" fmla="*/ 371828 h 616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91492" h="616734">
                  <a:moveTo>
                    <a:pt x="357527" y="371828"/>
                  </a:moveTo>
                  <a:lnTo>
                    <a:pt x="391492" y="418307"/>
                  </a:lnTo>
                  <a:lnTo>
                    <a:pt x="380767" y="433502"/>
                  </a:lnTo>
                  <a:lnTo>
                    <a:pt x="385236" y="477299"/>
                  </a:lnTo>
                  <a:lnTo>
                    <a:pt x="376298" y="504114"/>
                  </a:lnTo>
                  <a:lnTo>
                    <a:pt x="380767" y="511264"/>
                  </a:lnTo>
                  <a:lnTo>
                    <a:pt x="376298" y="530034"/>
                  </a:lnTo>
                  <a:lnTo>
                    <a:pt x="389705" y="555061"/>
                  </a:lnTo>
                  <a:lnTo>
                    <a:pt x="379873" y="592602"/>
                  </a:lnTo>
                  <a:lnTo>
                    <a:pt x="370041" y="603327"/>
                  </a:lnTo>
                  <a:lnTo>
                    <a:pt x="370935" y="609584"/>
                  </a:lnTo>
                  <a:lnTo>
                    <a:pt x="362890" y="616735"/>
                  </a:lnTo>
                  <a:lnTo>
                    <a:pt x="272615" y="545229"/>
                  </a:lnTo>
                  <a:lnTo>
                    <a:pt x="212729" y="513945"/>
                  </a:lnTo>
                  <a:lnTo>
                    <a:pt x="169825" y="464785"/>
                  </a:lnTo>
                  <a:lnTo>
                    <a:pt x="94745" y="322668"/>
                  </a:lnTo>
                  <a:lnTo>
                    <a:pt x="76868" y="274402"/>
                  </a:lnTo>
                  <a:lnTo>
                    <a:pt x="42903" y="226136"/>
                  </a:lnTo>
                  <a:lnTo>
                    <a:pt x="15195" y="214516"/>
                  </a:lnTo>
                  <a:lnTo>
                    <a:pt x="20558" y="200215"/>
                  </a:lnTo>
                  <a:lnTo>
                    <a:pt x="0" y="159100"/>
                  </a:lnTo>
                  <a:lnTo>
                    <a:pt x="27708" y="117090"/>
                  </a:lnTo>
                  <a:lnTo>
                    <a:pt x="35753" y="128710"/>
                  </a:lnTo>
                  <a:lnTo>
                    <a:pt x="34859" y="151949"/>
                  </a:lnTo>
                  <a:lnTo>
                    <a:pt x="54523" y="149268"/>
                  </a:lnTo>
                  <a:lnTo>
                    <a:pt x="63461" y="167144"/>
                  </a:lnTo>
                  <a:lnTo>
                    <a:pt x="81338" y="156418"/>
                  </a:lnTo>
                  <a:lnTo>
                    <a:pt x="81338" y="133179"/>
                  </a:lnTo>
                  <a:lnTo>
                    <a:pt x="101895" y="104577"/>
                  </a:lnTo>
                  <a:lnTo>
                    <a:pt x="151949" y="79550"/>
                  </a:lnTo>
                  <a:lnTo>
                    <a:pt x="161781" y="61674"/>
                  </a:lnTo>
                  <a:lnTo>
                    <a:pt x="173401" y="48266"/>
                  </a:lnTo>
                  <a:lnTo>
                    <a:pt x="177870" y="27708"/>
                  </a:lnTo>
                  <a:lnTo>
                    <a:pt x="171613" y="0"/>
                  </a:lnTo>
                  <a:lnTo>
                    <a:pt x="194852" y="12514"/>
                  </a:lnTo>
                  <a:lnTo>
                    <a:pt x="208260" y="41116"/>
                  </a:lnTo>
                  <a:lnTo>
                    <a:pt x="230605" y="54523"/>
                  </a:lnTo>
                  <a:lnTo>
                    <a:pt x="239543" y="78656"/>
                  </a:lnTo>
                  <a:lnTo>
                    <a:pt x="273508" y="81338"/>
                  </a:lnTo>
                  <a:lnTo>
                    <a:pt x="288703" y="75081"/>
                  </a:lnTo>
                  <a:lnTo>
                    <a:pt x="325350" y="92957"/>
                  </a:lnTo>
                  <a:lnTo>
                    <a:pt x="316412" y="122453"/>
                  </a:lnTo>
                  <a:lnTo>
                    <a:pt x="338757" y="149268"/>
                  </a:lnTo>
                  <a:lnTo>
                    <a:pt x="322668" y="143905"/>
                  </a:lnTo>
                  <a:lnTo>
                    <a:pt x="252057" y="177870"/>
                  </a:lnTo>
                  <a:lnTo>
                    <a:pt x="243119" y="226136"/>
                  </a:lnTo>
                  <a:lnTo>
                    <a:pt x="234180" y="238650"/>
                  </a:lnTo>
                  <a:lnTo>
                    <a:pt x="230605" y="259207"/>
                  </a:lnTo>
                  <a:lnTo>
                    <a:pt x="248481" y="299429"/>
                  </a:lnTo>
                  <a:lnTo>
                    <a:pt x="252057" y="317305"/>
                  </a:lnTo>
                  <a:lnTo>
                    <a:pt x="266358" y="315518"/>
                  </a:lnTo>
                  <a:lnTo>
                    <a:pt x="274402" y="328925"/>
                  </a:lnTo>
                  <a:lnTo>
                    <a:pt x="297641" y="340545"/>
                  </a:lnTo>
                  <a:lnTo>
                    <a:pt x="330713" y="315518"/>
                  </a:lnTo>
                  <a:lnTo>
                    <a:pt x="332500" y="372722"/>
                  </a:lnTo>
                  <a:lnTo>
                    <a:pt x="357527" y="371828"/>
                  </a:lnTo>
                  <a:close/>
                </a:path>
              </a:pathLst>
            </a:custGeom>
            <a:grpFill/>
            <a:ln w="12700" cap="flat">
              <a:solidFill>
                <a:schemeClr val="bg1"/>
              </a:solidFill>
              <a:prstDash val="solid"/>
              <a:miter/>
            </a:ln>
          </p:spPr>
          <p:txBody>
            <a:bodyPr rtlCol="0" anchor="ctr"/>
            <a:lstStyle/>
            <a:p>
              <a:endParaRPr lang="en-AU"/>
            </a:p>
          </p:txBody>
        </p:sp>
        <p:sp>
          <p:nvSpPr>
            <p:cNvPr id="26344" name="Freeform: Shape 26343">
              <a:extLst>
                <a:ext uri="{FF2B5EF4-FFF2-40B4-BE49-F238E27FC236}">
                  <a16:creationId xmlns:a16="http://schemas.microsoft.com/office/drawing/2014/main" id="{66F4D1B2-EF19-4CC1-3CE8-AA39D1BF97C3}"/>
                </a:ext>
              </a:extLst>
            </p:cNvPr>
            <p:cNvSpPr/>
            <p:nvPr/>
          </p:nvSpPr>
          <p:spPr>
            <a:xfrm>
              <a:off x="3636695" y="3558649"/>
              <a:ext cx="75974" cy="58991"/>
            </a:xfrm>
            <a:custGeom>
              <a:avLst/>
              <a:gdLst>
                <a:gd name="connsiteX0" fmla="*/ 75081 w 75974"/>
                <a:gd name="connsiteY0" fmla="*/ 2681 h 58991"/>
                <a:gd name="connsiteX1" fmla="*/ 75975 w 75974"/>
                <a:gd name="connsiteY1" fmla="*/ 28602 h 58991"/>
                <a:gd name="connsiteX2" fmla="*/ 70612 w 75974"/>
                <a:gd name="connsiteY2" fmla="*/ 37540 h 58991"/>
                <a:gd name="connsiteX3" fmla="*/ 70612 w 75974"/>
                <a:gd name="connsiteY3" fmla="*/ 58992 h 58991"/>
                <a:gd name="connsiteX4" fmla="*/ 60780 w 75974"/>
                <a:gd name="connsiteY4" fmla="*/ 58992 h 58991"/>
                <a:gd name="connsiteX5" fmla="*/ 0 w 75974"/>
                <a:gd name="connsiteY5" fmla="*/ 44691 h 58991"/>
                <a:gd name="connsiteX6" fmla="*/ 45585 w 75974"/>
                <a:gd name="connsiteY6" fmla="*/ 39328 h 58991"/>
                <a:gd name="connsiteX7" fmla="*/ 47372 w 75974"/>
                <a:gd name="connsiteY7" fmla="*/ 20558 h 58991"/>
                <a:gd name="connsiteX8" fmla="*/ 32177 w 75974"/>
                <a:gd name="connsiteY8" fmla="*/ 0 h 58991"/>
                <a:gd name="connsiteX9" fmla="*/ 68824 w 75974"/>
                <a:gd name="connsiteY9" fmla="*/ 3575 h 58991"/>
                <a:gd name="connsiteX10" fmla="*/ 75081 w 75974"/>
                <a:gd name="connsiteY10" fmla="*/ 1788 h 58991"/>
                <a:gd name="connsiteX11" fmla="*/ 75081 w 75974"/>
                <a:gd name="connsiteY11" fmla="*/ 2681 h 5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974" h="58991">
                  <a:moveTo>
                    <a:pt x="75081" y="2681"/>
                  </a:moveTo>
                  <a:lnTo>
                    <a:pt x="75975" y="28602"/>
                  </a:lnTo>
                  <a:lnTo>
                    <a:pt x="70612" y="37540"/>
                  </a:lnTo>
                  <a:lnTo>
                    <a:pt x="70612" y="58992"/>
                  </a:lnTo>
                  <a:lnTo>
                    <a:pt x="60780" y="58992"/>
                  </a:lnTo>
                  <a:lnTo>
                    <a:pt x="0" y="44691"/>
                  </a:lnTo>
                  <a:lnTo>
                    <a:pt x="45585" y="39328"/>
                  </a:lnTo>
                  <a:lnTo>
                    <a:pt x="47372" y="20558"/>
                  </a:lnTo>
                  <a:lnTo>
                    <a:pt x="32177" y="0"/>
                  </a:lnTo>
                  <a:lnTo>
                    <a:pt x="68824" y="3575"/>
                  </a:lnTo>
                  <a:lnTo>
                    <a:pt x="75081" y="1788"/>
                  </a:lnTo>
                  <a:lnTo>
                    <a:pt x="75081" y="2681"/>
                  </a:lnTo>
                  <a:close/>
                </a:path>
              </a:pathLst>
            </a:custGeom>
            <a:grpFill/>
            <a:ln w="12700" cap="flat">
              <a:solidFill>
                <a:schemeClr val="bg1"/>
              </a:solidFill>
              <a:prstDash val="solid"/>
              <a:miter/>
            </a:ln>
          </p:spPr>
          <p:txBody>
            <a:bodyPr rtlCol="0" anchor="ctr"/>
            <a:lstStyle/>
            <a:p>
              <a:endParaRPr lang="en-AU"/>
            </a:p>
          </p:txBody>
        </p:sp>
        <p:sp>
          <p:nvSpPr>
            <p:cNvPr id="26345" name="Freeform: Shape 26344">
              <a:extLst>
                <a:ext uri="{FF2B5EF4-FFF2-40B4-BE49-F238E27FC236}">
                  <a16:creationId xmlns:a16="http://schemas.microsoft.com/office/drawing/2014/main" id="{99CC1CE7-149E-64B2-CEF2-C78DDF76CE8B}"/>
                </a:ext>
              </a:extLst>
            </p:cNvPr>
            <p:cNvSpPr/>
            <p:nvPr/>
          </p:nvSpPr>
          <p:spPr>
            <a:xfrm>
              <a:off x="3348886" y="3441559"/>
              <a:ext cx="294959" cy="121559"/>
            </a:xfrm>
            <a:custGeom>
              <a:avLst/>
              <a:gdLst>
                <a:gd name="connsiteX0" fmla="*/ 294960 w 294959"/>
                <a:gd name="connsiteY0" fmla="*/ 105471 h 121559"/>
                <a:gd name="connsiteX1" fmla="*/ 270827 w 294959"/>
                <a:gd name="connsiteY1" fmla="*/ 121559 h 121559"/>
                <a:gd name="connsiteX2" fmla="*/ 238650 w 294959"/>
                <a:gd name="connsiteY2" fmla="*/ 105471 h 121559"/>
                <a:gd name="connsiteX3" fmla="*/ 202897 w 294959"/>
                <a:gd name="connsiteY3" fmla="*/ 110833 h 121559"/>
                <a:gd name="connsiteX4" fmla="*/ 206472 w 294959"/>
                <a:gd name="connsiteY4" fmla="*/ 91169 h 121559"/>
                <a:gd name="connsiteX5" fmla="*/ 181445 w 294959"/>
                <a:gd name="connsiteY5" fmla="*/ 77762 h 121559"/>
                <a:gd name="connsiteX6" fmla="*/ 168038 w 294959"/>
                <a:gd name="connsiteY6" fmla="*/ 54523 h 121559"/>
                <a:gd name="connsiteX7" fmla="*/ 151055 w 294959"/>
                <a:gd name="connsiteY7" fmla="*/ 52735 h 121559"/>
                <a:gd name="connsiteX8" fmla="*/ 124241 w 294959"/>
                <a:gd name="connsiteY8" fmla="*/ 38434 h 121559"/>
                <a:gd name="connsiteX9" fmla="*/ 83125 w 294959"/>
                <a:gd name="connsiteY9" fmla="*/ 34859 h 121559"/>
                <a:gd name="connsiteX10" fmla="*/ 79550 w 294959"/>
                <a:gd name="connsiteY10" fmla="*/ 26815 h 121559"/>
                <a:gd name="connsiteX11" fmla="*/ 50054 w 294959"/>
                <a:gd name="connsiteY11" fmla="*/ 25027 h 121559"/>
                <a:gd name="connsiteX12" fmla="*/ 33965 w 294959"/>
                <a:gd name="connsiteY12" fmla="*/ 39328 h 121559"/>
                <a:gd name="connsiteX13" fmla="*/ 0 w 294959"/>
                <a:gd name="connsiteY13" fmla="*/ 45585 h 121559"/>
                <a:gd name="connsiteX14" fmla="*/ 33965 w 294959"/>
                <a:gd name="connsiteY14" fmla="*/ 13407 h 121559"/>
                <a:gd name="connsiteX15" fmla="*/ 87594 w 294959"/>
                <a:gd name="connsiteY15" fmla="*/ 0 h 121559"/>
                <a:gd name="connsiteX16" fmla="*/ 153737 w 294959"/>
                <a:gd name="connsiteY16" fmla="*/ 18770 h 121559"/>
                <a:gd name="connsiteX17" fmla="*/ 162675 w 294959"/>
                <a:gd name="connsiteY17" fmla="*/ 31284 h 121559"/>
                <a:gd name="connsiteX18" fmla="*/ 185914 w 294959"/>
                <a:gd name="connsiteY18" fmla="*/ 31284 h 121559"/>
                <a:gd name="connsiteX19" fmla="*/ 232393 w 294959"/>
                <a:gd name="connsiteY19" fmla="*/ 70612 h 121559"/>
                <a:gd name="connsiteX20" fmla="*/ 249375 w 294959"/>
                <a:gd name="connsiteY20" fmla="*/ 74187 h 121559"/>
                <a:gd name="connsiteX21" fmla="*/ 250269 w 294959"/>
                <a:gd name="connsiteY21" fmla="*/ 86700 h 121559"/>
                <a:gd name="connsiteX22" fmla="*/ 272615 w 294959"/>
                <a:gd name="connsiteY22" fmla="*/ 92063 h 121559"/>
                <a:gd name="connsiteX23" fmla="*/ 294960 w 294959"/>
                <a:gd name="connsiteY23" fmla="*/ 105471 h 121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4959" h="121559">
                  <a:moveTo>
                    <a:pt x="294960" y="105471"/>
                  </a:moveTo>
                  <a:lnTo>
                    <a:pt x="270827" y="121559"/>
                  </a:lnTo>
                  <a:lnTo>
                    <a:pt x="238650" y="105471"/>
                  </a:lnTo>
                  <a:lnTo>
                    <a:pt x="202897" y="110833"/>
                  </a:lnTo>
                  <a:lnTo>
                    <a:pt x="206472" y="91169"/>
                  </a:lnTo>
                  <a:lnTo>
                    <a:pt x="181445" y="77762"/>
                  </a:lnTo>
                  <a:lnTo>
                    <a:pt x="168038" y="54523"/>
                  </a:lnTo>
                  <a:lnTo>
                    <a:pt x="151055" y="52735"/>
                  </a:lnTo>
                  <a:lnTo>
                    <a:pt x="124241" y="38434"/>
                  </a:lnTo>
                  <a:lnTo>
                    <a:pt x="83125" y="34859"/>
                  </a:lnTo>
                  <a:lnTo>
                    <a:pt x="79550" y="26815"/>
                  </a:lnTo>
                  <a:lnTo>
                    <a:pt x="50054" y="25027"/>
                  </a:lnTo>
                  <a:lnTo>
                    <a:pt x="33965" y="39328"/>
                  </a:lnTo>
                  <a:lnTo>
                    <a:pt x="0" y="45585"/>
                  </a:lnTo>
                  <a:lnTo>
                    <a:pt x="33965" y="13407"/>
                  </a:lnTo>
                  <a:lnTo>
                    <a:pt x="87594" y="0"/>
                  </a:lnTo>
                  <a:lnTo>
                    <a:pt x="153737" y="18770"/>
                  </a:lnTo>
                  <a:lnTo>
                    <a:pt x="162675" y="31284"/>
                  </a:lnTo>
                  <a:lnTo>
                    <a:pt x="185914" y="31284"/>
                  </a:lnTo>
                  <a:lnTo>
                    <a:pt x="232393" y="70612"/>
                  </a:lnTo>
                  <a:lnTo>
                    <a:pt x="249375" y="74187"/>
                  </a:lnTo>
                  <a:lnTo>
                    <a:pt x="250269" y="86700"/>
                  </a:lnTo>
                  <a:lnTo>
                    <a:pt x="272615" y="92063"/>
                  </a:lnTo>
                  <a:lnTo>
                    <a:pt x="294960" y="105471"/>
                  </a:lnTo>
                  <a:close/>
                </a:path>
              </a:pathLst>
            </a:custGeom>
            <a:grpFill/>
            <a:ln w="12700" cap="flat">
              <a:solidFill>
                <a:schemeClr val="bg1"/>
              </a:solidFill>
              <a:prstDash val="solid"/>
              <a:miter/>
            </a:ln>
          </p:spPr>
          <p:txBody>
            <a:bodyPr rtlCol="0" anchor="ctr"/>
            <a:lstStyle/>
            <a:p>
              <a:endParaRPr lang="en-AU"/>
            </a:p>
          </p:txBody>
        </p:sp>
        <p:sp>
          <p:nvSpPr>
            <p:cNvPr id="26346" name="Freeform: Shape 26345">
              <a:extLst>
                <a:ext uri="{FF2B5EF4-FFF2-40B4-BE49-F238E27FC236}">
                  <a16:creationId xmlns:a16="http://schemas.microsoft.com/office/drawing/2014/main" id="{BFAE7CC1-8FA9-BE2A-4567-F92E625B3B31}"/>
                </a:ext>
              </a:extLst>
            </p:cNvPr>
            <p:cNvSpPr/>
            <p:nvPr/>
          </p:nvSpPr>
          <p:spPr>
            <a:xfrm>
              <a:off x="3401621" y="4177171"/>
              <a:ext cx="166250" cy="202896"/>
            </a:xfrm>
            <a:custGeom>
              <a:avLst/>
              <a:gdLst>
                <a:gd name="connsiteX0" fmla="*/ 159993 w 166250"/>
                <a:gd name="connsiteY0" fmla="*/ 35753 h 202896"/>
                <a:gd name="connsiteX1" fmla="*/ 166250 w 166250"/>
                <a:gd name="connsiteY1" fmla="*/ 63461 h 202896"/>
                <a:gd name="connsiteX2" fmla="*/ 161781 w 166250"/>
                <a:gd name="connsiteY2" fmla="*/ 84019 h 202896"/>
                <a:gd name="connsiteX3" fmla="*/ 150161 w 166250"/>
                <a:gd name="connsiteY3" fmla="*/ 97426 h 202896"/>
                <a:gd name="connsiteX4" fmla="*/ 140329 w 166250"/>
                <a:gd name="connsiteY4" fmla="*/ 115303 h 202896"/>
                <a:gd name="connsiteX5" fmla="*/ 90276 w 166250"/>
                <a:gd name="connsiteY5" fmla="*/ 140330 h 202896"/>
                <a:gd name="connsiteX6" fmla="*/ 69718 w 166250"/>
                <a:gd name="connsiteY6" fmla="*/ 168932 h 202896"/>
                <a:gd name="connsiteX7" fmla="*/ 69718 w 166250"/>
                <a:gd name="connsiteY7" fmla="*/ 192171 h 202896"/>
                <a:gd name="connsiteX8" fmla="*/ 51841 w 166250"/>
                <a:gd name="connsiteY8" fmla="*/ 202897 h 202896"/>
                <a:gd name="connsiteX9" fmla="*/ 42903 w 166250"/>
                <a:gd name="connsiteY9" fmla="*/ 185020 h 202896"/>
                <a:gd name="connsiteX10" fmla="*/ 23239 w 166250"/>
                <a:gd name="connsiteY10" fmla="*/ 187702 h 202896"/>
                <a:gd name="connsiteX11" fmla="*/ 24133 w 166250"/>
                <a:gd name="connsiteY11" fmla="*/ 164463 h 202896"/>
                <a:gd name="connsiteX12" fmla="*/ 16089 w 166250"/>
                <a:gd name="connsiteY12" fmla="*/ 152843 h 202896"/>
                <a:gd name="connsiteX13" fmla="*/ 29496 w 166250"/>
                <a:gd name="connsiteY13" fmla="*/ 148374 h 202896"/>
                <a:gd name="connsiteX14" fmla="*/ 28602 w 166250"/>
                <a:gd name="connsiteY14" fmla="*/ 128710 h 202896"/>
                <a:gd name="connsiteX15" fmla="*/ 10726 w 166250"/>
                <a:gd name="connsiteY15" fmla="*/ 118878 h 202896"/>
                <a:gd name="connsiteX16" fmla="*/ 0 w 166250"/>
                <a:gd name="connsiteY16" fmla="*/ 79550 h 202896"/>
                <a:gd name="connsiteX17" fmla="*/ 14301 w 166250"/>
                <a:gd name="connsiteY17" fmla="*/ 60780 h 202896"/>
                <a:gd name="connsiteX18" fmla="*/ 14301 w 166250"/>
                <a:gd name="connsiteY18" fmla="*/ 50054 h 202896"/>
                <a:gd name="connsiteX19" fmla="*/ 21452 w 166250"/>
                <a:gd name="connsiteY19" fmla="*/ 41116 h 202896"/>
                <a:gd name="connsiteX20" fmla="*/ 25921 w 166250"/>
                <a:gd name="connsiteY20" fmla="*/ 9832 h 202896"/>
                <a:gd name="connsiteX21" fmla="*/ 61673 w 166250"/>
                <a:gd name="connsiteY21" fmla="*/ 0 h 202896"/>
                <a:gd name="connsiteX22" fmla="*/ 92957 w 166250"/>
                <a:gd name="connsiteY22" fmla="*/ 10726 h 202896"/>
                <a:gd name="connsiteX23" fmla="*/ 111727 w 166250"/>
                <a:gd name="connsiteY23" fmla="*/ 27708 h 202896"/>
                <a:gd name="connsiteX24" fmla="*/ 123347 w 166250"/>
                <a:gd name="connsiteY24" fmla="*/ 27708 h 202896"/>
                <a:gd name="connsiteX25" fmla="*/ 141223 w 166250"/>
                <a:gd name="connsiteY25" fmla="*/ 21452 h 202896"/>
                <a:gd name="connsiteX26" fmla="*/ 159993 w 166250"/>
                <a:gd name="connsiteY26" fmla="*/ 35753 h 20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6250" h="202896">
                  <a:moveTo>
                    <a:pt x="159993" y="35753"/>
                  </a:moveTo>
                  <a:lnTo>
                    <a:pt x="166250" y="63461"/>
                  </a:lnTo>
                  <a:lnTo>
                    <a:pt x="161781" y="84019"/>
                  </a:lnTo>
                  <a:lnTo>
                    <a:pt x="150161" y="97426"/>
                  </a:lnTo>
                  <a:lnTo>
                    <a:pt x="140329" y="115303"/>
                  </a:lnTo>
                  <a:lnTo>
                    <a:pt x="90276" y="140330"/>
                  </a:lnTo>
                  <a:lnTo>
                    <a:pt x="69718" y="168932"/>
                  </a:lnTo>
                  <a:lnTo>
                    <a:pt x="69718" y="192171"/>
                  </a:lnTo>
                  <a:lnTo>
                    <a:pt x="51841" y="202897"/>
                  </a:lnTo>
                  <a:lnTo>
                    <a:pt x="42903" y="185020"/>
                  </a:lnTo>
                  <a:lnTo>
                    <a:pt x="23239" y="187702"/>
                  </a:lnTo>
                  <a:lnTo>
                    <a:pt x="24133" y="164463"/>
                  </a:lnTo>
                  <a:lnTo>
                    <a:pt x="16089" y="152843"/>
                  </a:lnTo>
                  <a:lnTo>
                    <a:pt x="29496" y="148374"/>
                  </a:lnTo>
                  <a:lnTo>
                    <a:pt x="28602" y="128710"/>
                  </a:lnTo>
                  <a:lnTo>
                    <a:pt x="10726" y="118878"/>
                  </a:lnTo>
                  <a:lnTo>
                    <a:pt x="0" y="79550"/>
                  </a:lnTo>
                  <a:lnTo>
                    <a:pt x="14301" y="60780"/>
                  </a:lnTo>
                  <a:lnTo>
                    <a:pt x="14301" y="50054"/>
                  </a:lnTo>
                  <a:lnTo>
                    <a:pt x="21452" y="41116"/>
                  </a:lnTo>
                  <a:lnTo>
                    <a:pt x="25921" y="9832"/>
                  </a:lnTo>
                  <a:lnTo>
                    <a:pt x="61673" y="0"/>
                  </a:lnTo>
                  <a:lnTo>
                    <a:pt x="92957" y="10726"/>
                  </a:lnTo>
                  <a:lnTo>
                    <a:pt x="111727" y="27708"/>
                  </a:lnTo>
                  <a:lnTo>
                    <a:pt x="123347" y="27708"/>
                  </a:lnTo>
                  <a:lnTo>
                    <a:pt x="141223" y="21452"/>
                  </a:lnTo>
                  <a:lnTo>
                    <a:pt x="159993" y="35753"/>
                  </a:lnTo>
                  <a:close/>
                </a:path>
              </a:pathLst>
            </a:custGeom>
            <a:grpFill/>
            <a:ln w="12700" cap="flat">
              <a:solidFill>
                <a:schemeClr val="bg1"/>
              </a:solidFill>
              <a:prstDash val="solid"/>
              <a:miter/>
            </a:ln>
          </p:spPr>
          <p:txBody>
            <a:bodyPr rtlCol="0" anchor="ctr"/>
            <a:lstStyle/>
            <a:p>
              <a:endParaRPr lang="en-AU"/>
            </a:p>
          </p:txBody>
        </p:sp>
        <p:sp>
          <p:nvSpPr>
            <p:cNvPr id="26347" name="Freeform: Shape 26346">
              <a:extLst>
                <a:ext uri="{FF2B5EF4-FFF2-40B4-BE49-F238E27FC236}">
                  <a16:creationId xmlns:a16="http://schemas.microsoft.com/office/drawing/2014/main" id="{97C34578-3260-7864-2125-05F6BF4B6FE6}"/>
                </a:ext>
              </a:extLst>
            </p:cNvPr>
            <p:cNvSpPr/>
            <p:nvPr/>
          </p:nvSpPr>
          <p:spPr>
            <a:xfrm>
              <a:off x="3350674" y="3896512"/>
              <a:ext cx="168037" cy="79549"/>
            </a:xfrm>
            <a:custGeom>
              <a:avLst/>
              <a:gdLst>
                <a:gd name="connsiteX0" fmla="*/ 166250 w 168037"/>
                <a:gd name="connsiteY0" fmla="*/ 30390 h 79549"/>
                <a:gd name="connsiteX1" fmla="*/ 168038 w 168037"/>
                <a:gd name="connsiteY1" fmla="*/ 50054 h 79549"/>
                <a:gd name="connsiteX2" fmla="*/ 168038 w 168037"/>
                <a:gd name="connsiteY2" fmla="*/ 58098 h 79549"/>
                <a:gd name="connsiteX3" fmla="*/ 148374 w 168037"/>
                <a:gd name="connsiteY3" fmla="*/ 79550 h 79549"/>
                <a:gd name="connsiteX4" fmla="*/ 148374 w 168037"/>
                <a:gd name="connsiteY4" fmla="*/ 79550 h 79549"/>
                <a:gd name="connsiteX5" fmla="*/ 136754 w 168037"/>
                <a:gd name="connsiteY5" fmla="*/ 58992 h 79549"/>
                <a:gd name="connsiteX6" fmla="*/ 143011 w 168037"/>
                <a:gd name="connsiteY6" fmla="*/ 42010 h 79549"/>
                <a:gd name="connsiteX7" fmla="*/ 108152 w 168037"/>
                <a:gd name="connsiteY7" fmla="*/ 22345 h 79549"/>
                <a:gd name="connsiteX8" fmla="*/ 75975 w 168037"/>
                <a:gd name="connsiteY8" fmla="*/ 40222 h 79549"/>
                <a:gd name="connsiteX9" fmla="*/ 84019 w 168037"/>
                <a:gd name="connsiteY9" fmla="*/ 65249 h 79549"/>
                <a:gd name="connsiteX10" fmla="*/ 67036 w 168037"/>
                <a:gd name="connsiteY10" fmla="*/ 75081 h 79549"/>
                <a:gd name="connsiteX11" fmla="*/ 35753 w 168037"/>
                <a:gd name="connsiteY11" fmla="*/ 47373 h 79549"/>
                <a:gd name="connsiteX12" fmla="*/ 0 w 168037"/>
                <a:gd name="connsiteY12" fmla="*/ 45585 h 79549"/>
                <a:gd name="connsiteX13" fmla="*/ 9832 w 168037"/>
                <a:gd name="connsiteY13" fmla="*/ 29496 h 79549"/>
                <a:gd name="connsiteX14" fmla="*/ 3575 w 168037"/>
                <a:gd name="connsiteY14" fmla="*/ 14301 h 79549"/>
                <a:gd name="connsiteX15" fmla="*/ 10726 w 168037"/>
                <a:gd name="connsiteY15" fmla="*/ 0 h 79549"/>
                <a:gd name="connsiteX16" fmla="*/ 31284 w 168037"/>
                <a:gd name="connsiteY16" fmla="*/ 17876 h 79549"/>
                <a:gd name="connsiteX17" fmla="*/ 56310 w 168037"/>
                <a:gd name="connsiteY17" fmla="*/ 26815 h 79549"/>
                <a:gd name="connsiteX18" fmla="*/ 108152 w 168037"/>
                <a:gd name="connsiteY18" fmla="*/ 3575 h 79549"/>
                <a:gd name="connsiteX19" fmla="*/ 130497 w 168037"/>
                <a:gd name="connsiteY19" fmla="*/ 7151 h 79549"/>
                <a:gd name="connsiteX20" fmla="*/ 166250 w 168037"/>
                <a:gd name="connsiteY20" fmla="*/ 30390 h 7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8037" h="79549">
                  <a:moveTo>
                    <a:pt x="166250" y="30390"/>
                  </a:moveTo>
                  <a:lnTo>
                    <a:pt x="168038" y="50054"/>
                  </a:lnTo>
                  <a:lnTo>
                    <a:pt x="168038" y="58098"/>
                  </a:lnTo>
                  <a:lnTo>
                    <a:pt x="148374" y="79550"/>
                  </a:lnTo>
                  <a:lnTo>
                    <a:pt x="148374" y="79550"/>
                  </a:lnTo>
                  <a:lnTo>
                    <a:pt x="136754" y="58992"/>
                  </a:lnTo>
                  <a:lnTo>
                    <a:pt x="143011" y="42010"/>
                  </a:lnTo>
                  <a:lnTo>
                    <a:pt x="108152" y="22345"/>
                  </a:lnTo>
                  <a:lnTo>
                    <a:pt x="75975" y="40222"/>
                  </a:lnTo>
                  <a:lnTo>
                    <a:pt x="84019" y="65249"/>
                  </a:lnTo>
                  <a:lnTo>
                    <a:pt x="67036" y="75081"/>
                  </a:lnTo>
                  <a:lnTo>
                    <a:pt x="35753" y="47373"/>
                  </a:lnTo>
                  <a:lnTo>
                    <a:pt x="0" y="45585"/>
                  </a:lnTo>
                  <a:lnTo>
                    <a:pt x="9832" y="29496"/>
                  </a:lnTo>
                  <a:lnTo>
                    <a:pt x="3575" y="14301"/>
                  </a:lnTo>
                  <a:lnTo>
                    <a:pt x="10726" y="0"/>
                  </a:lnTo>
                  <a:lnTo>
                    <a:pt x="31284" y="17876"/>
                  </a:lnTo>
                  <a:lnTo>
                    <a:pt x="56310" y="26815"/>
                  </a:lnTo>
                  <a:lnTo>
                    <a:pt x="108152" y="3575"/>
                  </a:lnTo>
                  <a:lnTo>
                    <a:pt x="130497" y="7151"/>
                  </a:lnTo>
                  <a:lnTo>
                    <a:pt x="166250" y="30390"/>
                  </a:lnTo>
                  <a:close/>
                </a:path>
              </a:pathLst>
            </a:custGeom>
            <a:grpFill/>
            <a:ln w="12700" cap="flat">
              <a:solidFill>
                <a:schemeClr val="bg1"/>
              </a:solidFill>
              <a:prstDash val="solid"/>
              <a:miter/>
            </a:ln>
          </p:spPr>
          <p:txBody>
            <a:bodyPr rtlCol="0" anchor="ctr"/>
            <a:lstStyle/>
            <a:p>
              <a:endParaRPr lang="en-AU"/>
            </a:p>
          </p:txBody>
        </p:sp>
        <p:sp>
          <p:nvSpPr>
            <p:cNvPr id="26348" name="Freeform: Shape 26347">
              <a:extLst>
                <a:ext uri="{FF2B5EF4-FFF2-40B4-BE49-F238E27FC236}">
                  <a16:creationId xmlns:a16="http://schemas.microsoft.com/office/drawing/2014/main" id="{A452D386-2A85-AE10-0A0B-1DA0325572C6}"/>
                </a:ext>
              </a:extLst>
            </p:cNvPr>
            <p:cNvSpPr/>
            <p:nvPr/>
          </p:nvSpPr>
          <p:spPr>
            <a:xfrm>
              <a:off x="3275593" y="3849140"/>
              <a:ext cx="85806" cy="92957"/>
            </a:xfrm>
            <a:custGeom>
              <a:avLst/>
              <a:gdLst>
                <a:gd name="connsiteX0" fmla="*/ 85807 w 85806"/>
                <a:gd name="connsiteY0" fmla="*/ 47372 h 92957"/>
                <a:gd name="connsiteX1" fmla="*/ 78656 w 85806"/>
                <a:gd name="connsiteY1" fmla="*/ 61673 h 92957"/>
                <a:gd name="connsiteX2" fmla="*/ 84913 w 85806"/>
                <a:gd name="connsiteY2" fmla="*/ 76868 h 92957"/>
                <a:gd name="connsiteX3" fmla="*/ 75081 w 85806"/>
                <a:gd name="connsiteY3" fmla="*/ 92957 h 92957"/>
                <a:gd name="connsiteX4" fmla="*/ 45585 w 85806"/>
                <a:gd name="connsiteY4" fmla="*/ 58098 h 92957"/>
                <a:gd name="connsiteX5" fmla="*/ 0 w 85806"/>
                <a:gd name="connsiteY5" fmla="*/ 27708 h 92957"/>
                <a:gd name="connsiteX6" fmla="*/ 1788 w 85806"/>
                <a:gd name="connsiteY6" fmla="*/ 0 h 92957"/>
                <a:gd name="connsiteX7" fmla="*/ 61674 w 85806"/>
                <a:gd name="connsiteY7" fmla="*/ 8938 h 92957"/>
                <a:gd name="connsiteX8" fmla="*/ 64355 w 85806"/>
                <a:gd name="connsiteY8" fmla="*/ 28602 h 92957"/>
                <a:gd name="connsiteX9" fmla="*/ 85807 w 85806"/>
                <a:gd name="connsiteY9" fmla="*/ 47372 h 92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806" h="92957">
                  <a:moveTo>
                    <a:pt x="85807" y="47372"/>
                  </a:moveTo>
                  <a:lnTo>
                    <a:pt x="78656" y="61673"/>
                  </a:lnTo>
                  <a:lnTo>
                    <a:pt x="84913" y="76868"/>
                  </a:lnTo>
                  <a:lnTo>
                    <a:pt x="75081" y="92957"/>
                  </a:lnTo>
                  <a:lnTo>
                    <a:pt x="45585" y="58098"/>
                  </a:lnTo>
                  <a:lnTo>
                    <a:pt x="0" y="27708"/>
                  </a:lnTo>
                  <a:lnTo>
                    <a:pt x="1788" y="0"/>
                  </a:lnTo>
                  <a:lnTo>
                    <a:pt x="61674" y="8938"/>
                  </a:lnTo>
                  <a:lnTo>
                    <a:pt x="64355" y="28602"/>
                  </a:lnTo>
                  <a:lnTo>
                    <a:pt x="85807" y="47372"/>
                  </a:lnTo>
                  <a:close/>
                </a:path>
              </a:pathLst>
            </a:custGeom>
            <a:grpFill/>
            <a:ln w="12700" cap="flat">
              <a:solidFill>
                <a:schemeClr val="bg1"/>
              </a:solidFill>
              <a:prstDash val="solid"/>
              <a:miter/>
            </a:ln>
          </p:spPr>
          <p:txBody>
            <a:bodyPr rtlCol="0" anchor="ctr"/>
            <a:lstStyle/>
            <a:p>
              <a:endParaRPr lang="en-AU"/>
            </a:p>
          </p:txBody>
        </p:sp>
        <p:sp>
          <p:nvSpPr>
            <p:cNvPr id="26349" name="Freeform: Shape 26348">
              <a:extLst>
                <a:ext uri="{FF2B5EF4-FFF2-40B4-BE49-F238E27FC236}">
                  <a16:creationId xmlns:a16="http://schemas.microsoft.com/office/drawing/2014/main" id="{2BB9CA97-7C43-6CCD-DC62-F940961E7679}"/>
                </a:ext>
              </a:extLst>
            </p:cNvPr>
            <p:cNvSpPr/>
            <p:nvPr/>
          </p:nvSpPr>
          <p:spPr>
            <a:xfrm>
              <a:off x="3232690" y="3712386"/>
              <a:ext cx="127816" cy="145692"/>
            </a:xfrm>
            <a:custGeom>
              <a:avLst/>
              <a:gdLst>
                <a:gd name="connsiteX0" fmla="*/ 126922 w 127816"/>
                <a:gd name="connsiteY0" fmla="*/ 0 h 145692"/>
                <a:gd name="connsiteX1" fmla="*/ 127816 w 127816"/>
                <a:gd name="connsiteY1" fmla="*/ 18770 h 145692"/>
                <a:gd name="connsiteX2" fmla="*/ 116196 w 127816"/>
                <a:gd name="connsiteY2" fmla="*/ 57204 h 145692"/>
                <a:gd name="connsiteX3" fmla="*/ 109046 w 127816"/>
                <a:gd name="connsiteY3" fmla="*/ 103683 h 145692"/>
                <a:gd name="connsiteX4" fmla="*/ 104577 w 127816"/>
                <a:gd name="connsiteY4" fmla="*/ 145692 h 145692"/>
                <a:gd name="connsiteX5" fmla="*/ 44691 w 127816"/>
                <a:gd name="connsiteY5" fmla="*/ 136754 h 145692"/>
                <a:gd name="connsiteX6" fmla="*/ 40222 w 127816"/>
                <a:gd name="connsiteY6" fmla="*/ 123347 h 145692"/>
                <a:gd name="connsiteX7" fmla="*/ 23239 w 127816"/>
                <a:gd name="connsiteY7" fmla="*/ 103683 h 145692"/>
                <a:gd name="connsiteX8" fmla="*/ 0 w 127816"/>
                <a:gd name="connsiteY8" fmla="*/ 75081 h 145692"/>
                <a:gd name="connsiteX9" fmla="*/ 19664 w 127816"/>
                <a:gd name="connsiteY9" fmla="*/ 60780 h 145692"/>
                <a:gd name="connsiteX10" fmla="*/ 24133 w 127816"/>
                <a:gd name="connsiteY10" fmla="*/ 46479 h 145692"/>
                <a:gd name="connsiteX11" fmla="*/ 42010 w 127816"/>
                <a:gd name="connsiteY11" fmla="*/ 35753 h 145692"/>
                <a:gd name="connsiteX12" fmla="*/ 51841 w 127816"/>
                <a:gd name="connsiteY12" fmla="*/ 39328 h 145692"/>
                <a:gd name="connsiteX13" fmla="*/ 75081 w 127816"/>
                <a:gd name="connsiteY13" fmla="*/ 11620 h 145692"/>
                <a:gd name="connsiteX14" fmla="*/ 107258 w 127816"/>
                <a:gd name="connsiteY14" fmla="*/ 12513 h 145692"/>
                <a:gd name="connsiteX15" fmla="*/ 126922 w 127816"/>
                <a:gd name="connsiteY15" fmla="*/ 0 h 145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816" h="145692">
                  <a:moveTo>
                    <a:pt x="126922" y="0"/>
                  </a:moveTo>
                  <a:lnTo>
                    <a:pt x="127816" y="18770"/>
                  </a:lnTo>
                  <a:lnTo>
                    <a:pt x="116196" y="57204"/>
                  </a:lnTo>
                  <a:lnTo>
                    <a:pt x="109046" y="103683"/>
                  </a:lnTo>
                  <a:lnTo>
                    <a:pt x="104577" y="145692"/>
                  </a:lnTo>
                  <a:lnTo>
                    <a:pt x="44691" y="136754"/>
                  </a:lnTo>
                  <a:lnTo>
                    <a:pt x="40222" y="123347"/>
                  </a:lnTo>
                  <a:lnTo>
                    <a:pt x="23239" y="103683"/>
                  </a:lnTo>
                  <a:lnTo>
                    <a:pt x="0" y="75081"/>
                  </a:lnTo>
                  <a:lnTo>
                    <a:pt x="19664" y="60780"/>
                  </a:lnTo>
                  <a:lnTo>
                    <a:pt x="24133" y="46479"/>
                  </a:lnTo>
                  <a:lnTo>
                    <a:pt x="42010" y="35753"/>
                  </a:lnTo>
                  <a:lnTo>
                    <a:pt x="51841" y="39328"/>
                  </a:lnTo>
                  <a:lnTo>
                    <a:pt x="75081" y="11620"/>
                  </a:lnTo>
                  <a:lnTo>
                    <a:pt x="107258" y="12513"/>
                  </a:lnTo>
                  <a:lnTo>
                    <a:pt x="126922" y="0"/>
                  </a:lnTo>
                  <a:close/>
                </a:path>
              </a:pathLst>
            </a:custGeom>
            <a:grpFill/>
            <a:ln w="12700" cap="flat">
              <a:solidFill>
                <a:schemeClr val="bg1"/>
              </a:solidFill>
              <a:prstDash val="solid"/>
              <a:miter/>
            </a:ln>
          </p:spPr>
          <p:txBody>
            <a:bodyPr rtlCol="0" anchor="ctr"/>
            <a:lstStyle/>
            <a:p>
              <a:endParaRPr lang="en-AU"/>
            </a:p>
          </p:txBody>
        </p:sp>
        <p:sp>
          <p:nvSpPr>
            <p:cNvPr id="26350" name="Freeform: Shape 26349">
              <a:extLst>
                <a:ext uri="{FF2B5EF4-FFF2-40B4-BE49-F238E27FC236}">
                  <a16:creationId xmlns:a16="http://schemas.microsoft.com/office/drawing/2014/main" id="{57D84C41-A6BA-F624-6336-6411E5B15E00}"/>
                </a:ext>
              </a:extLst>
            </p:cNvPr>
            <p:cNvSpPr/>
            <p:nvPr/>
          </p:nvSpPr>
          <p:spPr>
            <a:xfrm>
              <a:off x="3184423" y="3684677"/>
              <a:ext cx="175188" cy="102789"/>
            </a:xfrm>
            <a:custGeom>
              <a:avLst/>
              <a:gdLst>
                <a:gd name="connsiteX0" fmla="*/ 175188 w 175188"/>
                <a:gd name="connsiteY0" fmla="*/ 27708 h 102789"/>
                <a:gd name="connsiteX1" fmla="*/ 155524 w 175188"/>
                <a:gd name="connsiteY1" fmla="*/ 40222 h 102789"/>
                <a:gd name="connsiteX2" fmla="*/ 123347 w 175188"/>
                <a:gd name="connsiteY2" fmla="*/ 39328 h 102789"/>
                <a:gd name="connsiteX3" fmla="*/ 100108 w 175188"/>
                <a:gd name="connsiteY3" fmla="*/ 67036 h 102789"/>
                <a:gd name="connsiteX4" fmla="*/ 90276 w 175188"/>
                <a:gd name="connsiteY4" fmla="*/ 63461 h 102789"/>
                <a:gd name="connsiteX5" fmla="*/ 72399 w 175188"/>
                <a:gd name="connsiteY5" fmla="*/ 74187 h 102789"/>
                <a:gd name="connsiteX6" fmla="*/ 67930 w 175188"/>
                <a:gd name="connsiteY6" fmla="*/ 88488 h 102789"/>
                <a:gd name="connsiteX7" fmla="*/ 48266 w 175188"/>
                <a:gd name="connsiteY7" fmla="*/ 102789 h 102789"/>
                <a:gd name="connsiteX8" fmla="*/ 40222 w 175188"/>
                <a:gd name="connsiteY8" fmla="*/ 92063 h 102789"/>
                <a:gd name="connsiteX9" fmla="*/ 35753 w 175188"/>
                <a:gd name="connsiteY9" fmla="*/ 66143 h 102789"/>
                <a:gd name="connsiteX10" fmla="*/ 20558 w 175188"/>
                <a:gd name="connsiteY10" fmla="*/ 66143 h 102789"/>
                <a:gd name="connsiteX11" fmla="*/ 0 w 175188"/>
                <a:gd name="connsiteY11" fmla="*/ 46479 h 102789"/>
                <a:gd name="connsiteX12" fmla="*/ 5363 w 175188"/>
                <a:gd name="connsiteY12" fmla="*/ 30390 h 102789"/>
                <a:gd name="connsiteX13" fmla="*/ 28602 w 175188"/>
                <a:gd name="connsiteY13" fmla="*/ 16983 h 102789"/>
                <a:gd name="connsiteX14" fmla="*/ 29496 w 175188"/>
                <a:gd name="connsiteY14" fmla="*/ 5363 h 102789"/>
                <a:gd name="connsiteX15" fmla="*/ 40222 w 175188"/>
                <a:gd name="connsiteY15" fmla="*/ 10726 h 102789"/>
                <a:gd name="connsiteX16" fmla="*/ 84913 w 175188"/>
                <a:gd name="connsiteY16" fmla="*/ 8938 h 102789"/>
                <a:gd name="connsiteX17" fmla="*/ 99214 w 175188"/>
                <a:gd name="connsiteY17" fmla="*/ 0 h 102789"/>
                <a:gd name="connsiteX18" fmla="*/ 149268 w 175188"/>
                <a:gd name="connsiteY18" fmla="*/ 7151 h 102789"/>
                <a:gd name="connsiteX19" fmla="*/ 161781 w 175188"/>
                <a:gd name="connsiteY19" fmla="*/ 24133 h 102789"/>
                <a:gd name="connsiteX20" fmla="*/ 175188 w 175188"/>
                <a:gd name="connsiteY20" fmla="*/ 27708 h 102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5188" h="102789">
                  <a:moveTo>
                    <a:pt x="175188" y="27708"/>
                  </a:moveTo>
                  <a:lnTo>
                    <a:pt x="155524" y="40222"/>
                  </a:lnTo>
                  <a:lnTo>
                    <a:pt x="123347" y="39328"/>
                  </a:lnTo>
                  <a:lnTo>
                    <a:pt x="100108" y="67036"/>
                  </a:lnTo>
                  <a:lnTo>
                    <a:pt x="90276" y="63461"/>
                  </a:lnTo>
                  <a:lnTo>
                    <a:pt x="72399" y="74187"/>
                  </a:lnTo>
                  <a:lnTo>
                    <a:pt x="67930" y="88488"/>
                  </a:lnTo>
                  <a:lnTo>
                    <a:pt x="48266" y="102789"/>
                  </a:lnTo>
                  <a:lnTo>
                    <a:pt x="40222" y="92063"/>
                  </a:lnTo>
                  <a:lnTo>
                    <a:pt x="35753" y="66143"/>
                  </a:lnTo>
                  <a:lnTo>
                    <a:pt x="20558" y="66143"/>
                  </a:lnTo>
                  <a:lnTo>
                    <a:pt x="0" y="46479"/>
                  </a:lnTo>
                  <a:lnTo>
                    <a:pt x="5363" y="30390"/>
                  </a:lnTo>
                  <a:lnTo>
                    <a:pt x="28602" y="16983"/>
                  </a:lnTo>
                  <a:lnTo>
                    <a:pt x="29496" y="5363"/>
                  </a:lnTo>
                  <a:lnTo>
                    <a:pt x="40222" y="10726"/>
                  </a:lnTo>
                  <a:lnTo>
                    <a:pt x="84913" y="8938"/>
                  </a:lnTo>
                  <a:lnTo>
                    <a:pt x="99214" y="0"/>
                  </a:lnTo>
                  <a:lnTo>
                    <a:pt x="149268" y="7151"/>
                  </a:lnTo>
                  <a:lnTo>
                    <a:pt x="161781" y="24133"/>
                  </a:lnTo>
                  <a:lnTo>
                    <a:pt x="175188" y="27708"/>
                  </a:lnTo>
                  <a:close/>
                </a:path>
              </a:pathLst>
            </a:custGeom>
            <a:grpFill/>
            <a:ln w="12700" cap="flat">
              <a:solidFill>
                <a:schemeClr val="bg1"/>
              </a:solidFill>
              <a:prstDash val="solid"/>
              <a:miter/>
            </a:ln>
          </p:spPr>
          <p:txBody>
            <a:bodyPr rtlCol="0" anchor="ctr"/>
            <a:lstStyle/>
            <a:p>
              <a:endParaRPr lang="en-AU"/>
            </a:p>
          </p:txBody>
        </p:sp>
        <p:sp>
          <p:nvSpPr>
            <p:cNvPr id="26351" name="Freeform: Shape 26350">
              <a:extLst>
                <a:ext uri="{FF2B5EF4-FFF2-40B4-BE49-F238E27FC236}">
                  <a16:creationId xmlns:a16="http://schemas.microsoft.com/office/drawing/2014/main" id="{E14FEB49-4D80-81CC-FDA6-60296FEA64B5}"/>
                </a:ext>
              </a:extLst>
            </p:cNvPr>
            <p:cNvSpPr/>
            <p:nvPr/>
          </p:nvSpPr>
          <p:spPr>
            <a:xfrm>
              <a:off x="2516741" y="3127828"/>
              <a:ext cx="768683" cy="604221"/>
            </a:xfrm>
            <a:custGeom>
              <a:avLst/>
              <a:gdLst>
                <a:gd name="connsiteX0" fmla="*/ 768684 w 768683"/>
                <a:gd name="connsiteY0" fmla="*/ 371828 h 604221"/>
                <a:gd name="connsiteX1" fmla="*/ 753489 w 768683"/>
                <a:gd name="connsiteY1" fmla="*/ 404006 h 604221"/>
                <a:gd name="connsiteX2" fmla="*/ 750807 w 768683"/>
                <a:gd name="connsiteY2" fmla="*/ 431714 h 604221"/>
                <a:gd name="connsiteX3" fmla="*/ 727568 w 768683"/>
                <a:gd name="connsiteY3" fmla="*/ 478193 h 604221"/>
                <a:gd name="connsiteX4" fmla="*/ 709692 w 768683"/>
                <a:gd name="connsiteY4" fmla="*/ 474618 h 604221"/>
                <a:gd name="connsiteX5" fmla="*/ 695391 w 768683"/>
                <a:gd name="connsiteY5" fmla="*/ 490706 h 604221"/>
                <a:gd name="connsiteX6" fmla="*/ 682877 w 768683"/>
                <a:gd name="connsiteY6" fmla="*/ 495175 h 604221"/>
                <a:gd name="connsiteX7" fmla="*/ 682877 w 768683"/>
                <a:gd name="connsiteY7" fmla="*/ 496069 h 604221"/>
                <a:gd name="connsiteX8" fmla="*/ 631036 w 768683"/>
                <a:gd name="connsiteY8" fmla="*/ 496963 h 604221"/>
                <a:gd name="connsiteX9" fmla="*/ 631036 w 768683"/>
                <a:gd name="connsiteY9" fmla="*/ 514839 h 604221"/>
                <a:gd name="connsiteX10" fmla="*/ 616735 w 768683"/>
                <a:gd name="connsiteY10" fmla="*/ 517521 h 604221"/>
                <a:gd name="connsiteX11" fmla="*/ 642655 w 768683"/>
                <a:gd name="connsiteY11" fmla="*/ 544335 h 604221"/>
                <a:gd name="connsiteX12" fmla="*/ 641761 w 768683"/>
                <a:gd name="connsiteY12" fmla="*/ 555955 h 604221"/>
                <a:gd name="connsiteX13" fmla="*/ 604221 w 768683"/>
                <a:gd name="connsiteY13" fmla="*/ 556849 h 604221"/>
                <a:gd name="connsiteX14" fmla="*/ 589920 w 768683"/>
                <a:gd name="connsiteY14" fmla="*/ 580088 h 604221"/>
                <a:gd name="connsiteX15" fmla="*/ 582769 w 768683"/>
                <a:gd name="connsiteY15" fmla="*/ 604221 h 604221"/>
                <a:gd name="connsiteX16" fmla="*/ 523777 w 768683"/>
                <a:gd name="connsiteY16" fmla="*/ 548804 h 604221"/>
                <a:gd name="connsiteX17" fmla="*/ 469255 w 768683"/>
                <a:gd name="connsiteY17" fmla="*/ 561318 h 604221"/>
                <a:gd name="connsiteX18" fmla="*/ 376297 w 768683"/>
                <a:gd name="connsiteY18" fmla="*/ 527353 h 604221"/>
                <a:gd name="connsiteX19" fmla="*/ 336969 w 768683"/>
                <a:gd name="connsiteY19" fmla="*/ 513052 h 604221"/>
                <a:gd name="connsiteX20" fmla="*/ 309261 w 768683"/>
                <a:gd name="connsiteY20" fmla="*/ 488919 h 604221"/>
                <a:gd name="connsiteX21" fmla="*/ 280659 w 768683"/>
                <a:gd name="connsiteY21" fmla="*/ 482662 h 604221"/>
                <a:gd name="connsiteX22" fmla="*/ 260995 w 768683"/>
                <a:gd name="connsiteY22" fmla="*/ 454954 h 604221"/>
                <a:gd name="connsiteX23" fmla="*/ 235074 w 768683"/>
                <a:gd name="connsiteY23" fmla="*/ 447803 h 604221"/>
                <a:gd name="connsiteX24" fmla="*/ 225242 w 768683"/>
                <a:gd name="connsiteY24" fmla="*/ 398643 h 604221"/>
                <a:gd name="connsiteX25" fmla="*/ 236862 w 768683"/>
                <a:gd name="connsiteY25" fmla="*/ 381660 h 604221"/>
                <a:gd name="connsiteX26" fmla="*/ 236862 w 768683"/>
                <a:gd name="connsiteY26" fmla="*/ 344120 h 604221"/>
                <a:gd name="connsiteX27" fmla="*/ 201109 w 768683"/>
                <a:gd name="connsiteY27" fmla="*/ 292279 h 604221"/>
                <a:gd name="connsiteX28" fmla="*/ 154631 w 768683"/>
                <a:gd name="connsiteY28" fmla="*/ 240437 h 604221"/>
                <a:gd name="connsiteX29" fmla="*/ 153737 w 768683"/>
                <a:gd name="connsiteY29" fmla="*/ 217198 h 604221"/>
                <a:gd name="connsiteX30" fmla="*/ 130497 w 768683"/>
                <a:gd name="connsiteY30" fmla="*/ 176082 h 604221"/>
                <a:gd name="connsiteX31" fmla="*/ 130497 w 768683"/>
                <a:gd name="connsiteY31" fmla="*/ 160887 h 604221"/>
                <a:gd name="connsiteX32" fmla="*/ 97426 w 768683"/>
                <a:gd name="connsiteY32" fmla="*/ 115303 h 604221"/>
                <a:gd name="connsiteX33" fmla="*/ 93851 w 768683"/>
                <a:gd name="connsiteY33" fmla="*/ 46479 h 604221"/>
                <a:gd name="connsiteX34" fmla="*/ 80444 w 768683"/>
                <a:gd name="connsiteY34" fmla="*/ 40222 h 604221"/>
                <a:gd name="connsiteX35" fmla="*/ 56311 w 768683"/>
                <a:gd name="connsiteY35" fmla="*/ 33965 h 604221"/>
                <a:gd name="connsiteX36" fmla="*/ 43797 w 768683"/>
                <a:gd name="connsiteY36" fmla="*/ 48266 h 604221"/>
                <a:gd name="connsiteX37" fmla="*/ 41116 w 768683"/>
                <a:gd name="connsiteY37" fmla="*/ 93851 h 604221"/>
                <a:gd name="connsiteX38" fmla="*/ 66142 w 768683"/>
                <a:gd name="connsiteY38" fmla="*/ 131391 h 604221"/>
                <a:gd name="connsiteX39" fmla="*/ 67036 w 768683"/>
                <a:gd name="connsiteY39" fmla="*/ 156418 h 604221"/>
                <a:gd name="connsiteX40" fmla="*/ 91169 w 768683"/>
                <a:gd name="connsiteY40" fmla="*/ 212729 h 604221"/>
                <a:gd name="connsiteX41" fmla="*/ 92063 w 768683"/>
                <a:gd name="connsiteY41" fmla="*/ 234180 h 604221"/>
                <a:gd name="connsiteX42" fmla="*/ 101001 w 768683"/>
                <a:gd name="connsiteY42" fmla="*/ 249375 h 604221"/>
                <a:gd name="connsiteX43" fmla="*/ 100108 w 768683"/>
                <a:gd name="connsiteY43" fmla="*/ 267252 h 604221"/>
                <a:gd name="connsiteX44" fmla="*/ 121559 w 768683"/>
                <a:gd name="connsiteY44" fmla="*/ 289597 h 604221"/>
                <a:gd name="connsiteX45" fmla="*/ 117984 w 768683"/>
                <a:gd name="connsiteY45" fmla="*/ 315518 h 604221"/>
                <a:gd name="connsiteX46" fmla="*/ 111727 w 768683"/>
                <a:gd name="connsiteY46" fmla="*/ 319987 h 604221"/>
                <a:gd name="connsiteX47" fmla="*/ 88488 w 768683"/>
                <a:gd name="connsiteY47" fmla="*/ 277084 h 604221"/>
                <a:gd name="connsiteX48" fmla="*/ 63461 w 768683"/>
                <a:gd name="connsiteY48" fmla="*/ 262783 h 604221"/>
                <a:gd name="connsiteX49" fmla="*/ 65249 w 768683"/>
                <a:gd name="connsiteY49" fmla="*/ 239543 h 604221"/>
                <a:gd name="connsiteX50" fmla="*/ 70612 w 768683"/>
                <a:gd name="connsiteY50" fmla="*/ 227030 h 604221"/>
                <a:gd name="connsiteX51" fmla="*/ 49160 w 768683"/>
                <a:gd name="connsiteY51" fmla="*/ 202003 h 604221"/>
                <a:gd name="connsiteX52" fmla="*/ 35753 w 768683"/>
                <a:gd name="connsiteY52" fmla="*/ 204684 h 604221"/>
                <a:gd name="connsiteX53" fmla="*/ 10726 w 768683"/>
                <a:gd name="connsiteY53" fmla="*/ 178764 h 604221"/>
                <a:gd name="connsiteX54" fmla="*/ 11620 w 768683"/>
                <a:gd name="connsiteY54" fmla="*/ 160887 h 604221"/>
                <a:gd name="connsiteX55" fmla="*/ 29496 w 768683"/>
                <a:gd name="connsiteY55" fmla="*/ 155524 h 604221"/>
                <a:gd name="connsiteX56" fmla="*/ 33071 w 768683"/>
                <a:gd name="connsiteY56" fmla="*/ 140330 h 604221"/>
                <a:gd name="connsiteX57" fmla="*/ 8938 w 768683"/>
                <a:gd name="connsiteY57" fmla="*/ 96532 h 604221"/>
                <a:gd name="connsiteX58" fmla="*/ 0 w 768683"/>
                <a:gd name="connsiteY58" fmla="*/ 3575 h 604221"/>
                <a:gd name="connsiteX59" fmla="*/ 67930 w 768683"/>
                <a:gd name="connsiteY59" fmla="*/ 0 h 604221"/>
                <a:gd name="connsiteX60" fmla="*/ 68824 w 768683"/>
                <a:gd name="connsiteY60" fmla="*/ 8044 h 604221"/>
                <a:gd name="connsiteX61" fmla="*/ 137648 w 768683"/>
                <a:gd name="connsiteY61" fmla="*/ 35753 h 604221"/>
                <a:gd name="connsiteX62" fmla="*/ 151949 w 768683"/>
                <a:gd name="connsiteY62" fmla="*/ 46479 h 604221"/>
                <a:gd name="connsiteX63" fmla="*/ 211835 w 768683"/>
                <a:gd name="connsiteY63" fmla="*/ 47372 h 604221"/>
                <a:gd name="connsiteX64" fmla="*/ 233287 w 768683"/>
                <a:gd name="connsiteY64" fmla="*/ 37540 h 604221"/>
                <a:gd name="connsiteX65" fmla="*/ 235968 w 768683"/>
                <a:gd name="connsiteY65" fmla="*/ 27708 h 604221"/>
                <a:gd name="connsiteX66" fmla="*/ 287809 w 768683"/>
                <a:gd name="connsiteY66" fmla="*/ 26815 h 604221"/>
                <a:gd name="connsiteX67" fmla="*/ 294066 w 768683"/>
                <a:gd name="connsiteY67" fmla="*/ 41116 h 604221"/>
                <a:gd name="connsiteX68" fmla="*/ 317305 w 768683"/>
                <a:gd name="connsiteY68" fmla="*/ 68824 h 604221"/>
                <a:gd name="connsiteX69" fmla="*/ 322668 w 768683"/>
                <a:gd name="connsiteY69" fmla="*/ 96532 h 604221"/>
                <a:gd name="connsiteX70" fmla="*/ 338757 w 768683"/>
                <a:gd name="connsiteY70" fmla="*/ 118878 h 604221"/>
                <a:gd name="connsiteX71" fmla="*/ 362890 w 768683"/>
                <a:gd name="connsiteY71" fmla="*/ 122453 h 604221"/>
                <a:gd name="connsiteX72" fmla="*/ 378979 w 768683"/>
                <a:gd name="connsiteY72" fmla="*/ 100108 h 604221"/>
                <a:gd name="connsiteX73" fmla="*/ 414732 w 768683"/>
                <a:gd name="connsiteY73" fmla="*/ 98320 h 604221"/>
                <a:gd name="connsiteX74" fmla="*/ 430820 w 768683"/>
                <a:gd name="connsiteY74" fmla="*/ 119772 h 604221"/>
                <a:gd name="connsiteX75" fmla="*/ 430820 w 768683"/>
                <a:gd name="connsiteY75" fmla="*/ 137648 h 604221"/>
                <a:gd name="connsiteX76" fmla="*/ 437971 w 768683"/>
                <a:gd name="connsiteY76" fmla="*/ 158206 h 604221"/>
                <a:gd name="connsiteX77" fmla="*/ 446015 w 768683"/>
                <a:gd name="connsiteY77" fmla="*/ 167144 h 604221"/>
                <a:gd name="connsiteX78" fmla="*/ 446015 w 768683"/>
                <a:gd name="connsiteY78" fmla="*/ 195746 h 604221"/>
                <a:gd name="connsiteX79" fmla="*/ 452272 w 768683"/>
                <a:gd name="connsiteY79" fmla="*/ 210047 h 604221"/>
                <a:gd name="connsiteX80" fmla="*/ 473724 w 768683"/>
                <a:gd name="connsiteY80" fmla="*/ 219879 h 604221"/>
                <a:gd name="connsiteX81" fmla="*/ 494281 w 768683"/>
                <a:gd name="connsiteY81" fmla="*/ 230605 h 604221"/>
                <a:gd name="connsiteX82" fmla="*/ 471936 w 768683"/>
                <a:gd name="connsiteY82" fmla="*/ 283340 h 604221"/>
                <a:gd name="connsiteX83" fmla="*/ 464785 w 768683"/>
                <a:gd name="connsiteY83" fmla="*/ 332500 h 604221"/>
                <a:gd name="connsiteX84" fmla="*/ 467467 w 768683"/>
                <a:gd name="connsiteY84" fmla="*/ 368253 h 604221"/>
                <a:gd name="connsiteX85" fmla="*/ 466573 w 768683"/>
                <a:gd name="connsiteY85" fmla="*/ 397749 h 604221"/>
                <a:gd name="connsiteX86" fmla="*/ 486237 w 768683"/>
                <a:gd name="connsiteY86" fmla="*/ 446909 h 604221"/>
                <a:gd name="connsiteX87" fmla="*/ 505901 w 768683"/>
                <a:gd name="connsiteY87" fmla="*/ 465679 h 604221"/>
                <a:gd name="connsiteX88" fmla="*/ 520202 w 768683"/>
                <a:gd name="connsiteY88" fmla="*/ 468361 h 604221"/>
                <a:gd name="connsiteX89" fmla="*/ 530034 w 768683"/>
                <a:gd name="connsiteY89" fmla="*/ 479980 h 604221"/>
                <a:gd name="connsiteX90" fmla="*/ 563105 w 768683"/>
                <a:gd name="connsiteY90" fmla="*/ 470148 h 604221"/>
                <a:gd name="connsiteX91" fmla="*/ 629248 w 768683"/>
                <a:gd name="connsiteY91" fmla="*/ 471042 h 604221"/>
                <a:gd name="connsiteX92" fmla="*/ 648912 w 768683"/>
                <a:gd name="connsiteY92" fmla="*/ 448697 h 604221"/>
                <a:gd name="connsiteX93" fmla="*/ 665001 w 768683"/>
                <a:gd name="connsiteY93" fmla="*/ 389705 h 604221"/>
                <a:gd name="connsiteX94" fmla="*/ 717736 w 768683"/>
                <a:gd name="connsiteY94" fmla="*/ 370935 h 604221"/>
                <a:gd name="connsiteX95" fmla="*/ 768684 w 768683"/>
                <a:gd name="connsiteY95" fmla="*/ 371828 h 60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768683" h="604221">
                  <a:moveTo>
                    <a:pt x="768684" y="371828"/>
                  </a:moveTo>
                  <a:lnTo>
                    <a:pt x="753489" y="404006"/>
                  </a:lnTo>
                  <a:lnTo>
                    <a:pt x="750807" y="431714"/>
                  </a:lnTo>
                  <a:lnTo>
                    <a:pt x="727568" y="478193"/>
                  </a:lnTo>
                  <a:lnTo>
                    <a:pt x="709692" y="474618"/>
                  </a:lnTo>
                  <a:lnTo>
                    <a:pt x="695391" y="490706"/>
                  </a:lnTo>
                  <a:lnTo>
                    <a:pt x="682877" y="495175"/>
                  </a:lnTo>
                  <a:lnTo>
                    <a:pt x="682877" y="496069"/>
                  </a:lnTo>
                  <a:lnTo>
                    <a:pt x="631036" y="496963"/>
                  </a:lnTo>
                  <a:lnTo>
                    <a:pt x="631036" y="514839"/>
                  </a:lnTo>
                  <a:lnTo>
                    <a:pt x="616735" y="517521"/>
                  </a:lnTo>
                  <a:lnTo>
                    <a:pt x="642655" y="544335"/>
                  </a:lnTo>
                  <a:lnTo>
                    <a:pt x="641761" y="555955"/>
                  </a:lnTo>
                  <a:lnTo>
                    <a:pt x="604221" y="556849"/>
                  </a:lnTo>
                  <a:lnTo>
                    <a:pt x="589920" y="580088"/>
                  </a:lnTo>
                  <a:lnTo>
                    <a:pt x="582769" y="604221"/>
                  </a:lnTo>
                  <a:lnTo>
                    <a:pt x="523777" y="548804"/>
                  </a:lnTo>
                  <a:lnTo>
                    <a:pt x="469255" y="561318"/>
                  </a:lnTo>
                  <a:lnTo>
                    <a:pt x="376297" y="527353"/>
                  </a:lnTo>
                  <a:lnTo>
                    <a:pt x="336969" y="513052"/>
                  </a:lnTo>
                  <a:lnTo>
                    <a:pt x="309261" y="488919"/>
                  </a:lnTo>
                  <a:lnTo>
                    <a:pt x="280659" y="482662"/>
                  </a:lnTo>
                  <a:lnTo>
                    <a:pt x="260995" y="454954"/>
                  </a:lnTo>
                  <a:lnTo>
                    <a:pt x="235074" y="447803"/>
                  </a:lnTo>
                  <a:lnTo>
                    <a:pt x="225242" y="398643"/>
                  </a:lnTo>
                  <a:lnTo>
                    <a:pt x="236862" y="381660"/>
                  </a:lnTo>
                  <a:lnTo>
                    <a:pt x="236862" y="344120"/>
                  </a:lnTo>
                  <a:lnTo>
                    <a:pt x="201109" y="292279"/>
                  </a:lnTo>
                  <a:lnTo>
                    <a:pt x="154631" y="240437"/>
                  </a:lnTo>
                  <a:lnTo>
                    <a:pt x="153737" y="217198"/>
                  </a:lnTo>
                  <a:lnTo>
                    <a:pt x="130497" y="176082"/>
                  </a:lnTo>
                  <a:lnTo>
                    <a:pt x="130497" y="160887"/>
                  </a:lnTo>
                  <a:lnTo>
                    <a:pt x="97426" y="115303"/>
                  </a:lnTo>
                  <a:lnTo>
                    <a:pt x="93851" y="46479"/>
                  </a:lnTo>
                  <a:lnTo>
                    <a:pt x="80444" y="40222"/>
                  </a:lnTo>
                  <a:lnTo>
                    <a:pt x="56311" y="33965"/>
                  </a:lnTo>
                  <a:lnTo>
                    <a:pt x="43797" y="48266"/>
                  </a:lnTo>
                  <a:lnTo>
                    <a:pt x="41116" y="93851"/>
                  </a:lnTo>
                  <a:lnTo>
                    <a:pt x="66142" y="131391"/>
                  </a:lnTo>
                  <a:lnTo>
                    <a:pt x="67036" y="156418"/>
                  </a:lnTo>
                  <a:lnTo>
                    <a:pt x="91169" y="212729"/>
                  </a:lnTo>
                  <a:lnTo>
                    <a:pt x="92063" y="234180"/>
                  </a:lnTo>
                  <a:lnTo>
                    <a:pt x="101001" y="249375"/>
                  </a:lnTo>
                  <a:lnTo>
                    <a:pt x="100108" y="267252"/>
                  </a:lnTo>
                  <a:lnTo>
                    <a:pt x="121559" y="289597"/>
                  </a:lnTo>
                  <a:lnTo>
                    <a:pt x="117984" y="315518"/>
                  </a:lnTo>
                  <a:lnTo>
                    <a:pt x="111727" y="319987"/>
                  </a:lnTo>
                  <a:lnTo>
                    <a:pt x="88488" y="277084"/>
                  </a:lnTo>
                  <a:lnTo>
                    <a:pt x="63461" y="262783"/>
                  </a:lnTo>
                  <a:lnTo>
                    <a:pt x="65249" y="239543"/>
                  </a:lnTo>
                  <a:lnTo>
                    <a:pt x="70612" y="227030"/>
                  </a:lnTo>
                  <a:lnTo>
                    <a:pt x="49160" y="202003"/>
                  </a:lnTo>
                  <a:lnTo>
                    <a:pt x="35753" y="204684"/>
                  </a:lnTo>
                  <a:lnTo>
                    <a:pt x="10726" y="178764"/>
                  </a:lnTo>
                  <a:lnTo>
                    <a:pt x="11620" y="160887"/>
                  </a:lnTo>
                  <a:lnTo>
                    <a:pt x="29496" y="155524"/>
                  </a:lnTo>
                  <a:lnTo>
                    <a:pt x="33071" y="140330"/>
                  </a:lnTo>
                  <a:lnTo>
                    <a:pt x="8938" y="96532"/>
                  </a:lnTo>
                  <a:lnTo>
                    <a:pt x="0" y="3575"/>
                  </a:lnTo>
                  <a:lnTo>
                    <a:pt x="67930" y="0"/>
                  </a:lnTo>
                  <a:lnTo>
                    <a:pt x="68824" y="8044"/>
                  </a:lnTo>
                  <a:lnTo>
                    <a:pt x="137648" y="35753"/>
                  </a:lnTo>
                  <a:lnTo>
                    <a:pt x="151949" y="46479"/>
                  </a:lnTo>
                  <a:lnTo>
                    <a:pt x="211835" y="47372"/>
                  </a:lnTo>
                  <a:lnTo>
                    <a:pt x="233287" y="37540"/>
                  </a:lnTo>
                  <a:lnTo>
                    <a:pt x="235968" y="27708"/>
                  </a:lnTo>
                  <a:lnTo>
                    <a:pt x="287809" y="26815"/>
                  </a:lnTo>
                  <a:lnTo>
                    <a:pt x="294066" y="41116"/>
                  </a:lnTo>
                  <a:lnTo>
                    <a:pt x="317305" y="68824"/>
                  </a:lnTo>
                  <a:lnTo>
                    <a:pt x="322668" y="96532"/>
                  </a:lnTo>
                  <a:lnTo>
                    <a:pt x="338757" y="118878"/>
                  </a:lnTo>
                  <a:lnTo>
                    <a:pt x="362890" y="122453"/>
                  </a:lnTo>
                  <a:lnTo>
                    <a:pt x="378979" y="100108"/>
                  </a:lnTo>
                  <a:lnTo>
                    <a:pt x="414732" y="98320"/>
                  </a:lnTo>
                  <a:lnTo>
                    <a:pt x="430820" y="119772"/>
                  </a:lnTo>
                  <a:lnTo>
                    <a:pt x="430820" y="137648"/>
                  </a:lnTo>
                  <a:lnTo>
                    <a:pt x="437971" y="158206"/>
                  </a:lnTo>
                  <a:lnTo>
                    <a:pt x="446015" y="167144"/>
                  </a:lnTo>
                  <a:lnTo>
                    <a:pt x="446015" y="195746"/>
                  </a:lnTo>
                  <a:lnTo>
                    <a:pt x="452272" y="210047"/>
                  </a:lnTo>
                  <a:lnTo>
                    <a:pt x="473724" y="219879"/>
                  </a:lnTo>
                  <a:lnTo>
                    <a:pt x="494281" y="230605"/>
                  </a:lnTo>
                  <a:lnTo>
                    <a:pt x="471936" y="283340"/>
                  </a:lnTo>
                  <a:lnTo>
                    <a:pt x="464785" y="332500"/>
                  </a:lnTo>
                  <a:lnTo>
                    <a:pt x="467467" y="368253"/>
                  </a:lnTo>
                  <a:lnTo>
                    <a:pt x="466573" y="397749"/>
                  </a:lnTo>
                  <a:lnTo>
                    <a:pt x="486237" y="446909"/>
                  </a:lnTo>
                  <a:lnTo>
                    <a:pt x="505901" y="465679"/>
                  </a:lnTo>
                  <a:lnTo>
                    <a:pt x="520202" y="468361"/>
                  </a:lnTo>
                  <a:lnTo>
                    <a:pt x="530034" y="479980"/>
                  </a:lnTo>
                  <a:lnTo>
                    <a:pt x="563105" y="470148"/>
                  </a:lnTo>
                  <a:lnTo>
                    <a:pt x="629248" y="471042"/>
                  </a:lnTo>
                  <a:lnTo>
                    <a:pt x="648912" y="448697"/>
                  </a:lnTo>
                  <a:lnTo>
                    <a:pt x="665001" y="389705"/>
                  </a:lnTo>
                  <a:lnTo>
                    <a:pt x="717736" y="370935"/>
                  </a:lnTo>
                  <a:lnTo>
                    <a:pt x="768684" y="371828"/>
                  </a:lnTo>
                  <a:close/>
                </a:path>
              </a:pathLst>
            </a:custGeom>
            <a:grpFill/>
            <a:ln w="12700" cap="flat">
              <a:solidFill>
                <a:schemeClr val="bg1"/>
              </a:solidFill>
              <a:prstDash val="solid"/>
              <a:miter/>
            </a:ln>
          </p:spPr>
          <p:txBody>
            <a:bodyPr rtlCol="0" anchor="ctr"/>
            <a:lstStyle/>
            <a:p>
              <a:endParaRPr lang="en-AU"/>
            </a:p>
          </p:txBody>
        </p:sp>
        <p:sp>
          <p:nvSpPr>
            <p:cNvPr id="26352" name="Freeform: Shape 26351">
              <a:extLst>
                <a:ext uri="{FF2B5EF4-FFF2-40B4-BE49-F238E27FC236}">
                  <a16:creationId xmlns:a16="http://schemas.microsoft.com/office/drawing/2014/main" id="{73D30098-8248-0503-6462-886CCDAA50EC}"/>
                </a:ext>
              </a:extLst>
            </p:cNvPr>
            <p:cNvSpPr/>
            <p:nvPr/>
          </p:nvSpPr>
          <p:spPr>
            <a:xfrm>
              <a:off x="3191574" y="3602446"/>
              <a:ext cx="52735" cy="83125"/>
            </a:xfrm>
            <a:custGeom>
              <a:avLst/>
              <a:gdLst>
                <a:gd name="connsiteX0" fmla="*/ 52735 w 52735"/>
                <a:gd name="connsiteY0" fmla="*/ 3575 h 83125"/>
                <a:gd name="connsiteX1" fmla="*/ 34859 w 52735"/>
                <a:gd name="connsiteY1" fmla="*/ 29496 h 83125"/>
                <a:gd name="connsiteX2" fmla="*/ 33965 w 52735"/>
                <a:gd name="connsiteY2" fmla="*/ 52735 h 83125"/>
                <a:gd name="connsiteX3" fmla="*/ 33071 w 52735"/>
                <a:gd name="connsiteY3" fmla="*/ 58098 h 83125"/>
                <a:gd name="connsiteX4" fmla="*/ 10726 w 52735"/>
                <a:gd name="connsiteY4" fmla="*/ 83125 h 83125"/>
                <a:gd name="connsiteX5" fmla="*/ 0 w 52735"/>
                <a:gd name="connsiteY5" fmla="*/ 80444 h 83125"/>
                <a:gd name="connsiteX6" fmla="*/ 0 w 52735"/>
                <a:gd name="connsiteY6" fmla="*/ 52735 h 83125"/>
                <a:gd name="connsiteX7" fmla="*/ 8044 w 52735"/>
                <a:gd name="connsiteY7" fmla="*/ 21452 h 83125"/>
                <a:gd name="connsiteX8" fmla="*/ 8044 w 52735"/>
                <a:gd name="connsiteY8" fmla="*/ 20558 h 83125"/>
                <a:gd name="connsiteX9" fmla="*/ 20558 w 52735"/>
                <a:gd name="connsiteY9" fmla="*/ 16089 h 83125"/>
                <a:gd name="connsiteX10" fmla="*/ 34859 w 52735"/>
                <a:gd name="connsiteY10" fmla="*/ 0 h 83125"/>
                <a:gd name="connsiteX11" fmla="*/ 52735 w 52735"/>
                <a:gd name="connsiteY11" fmla="*/ 3575 h 8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35" h="83125">
                  <a:moveTo>
                    <a:pt x="52735" y="3575"/>
                  </a:moveTo>
                  <a:lnTo>
                    <a:pt x="34859" y="29496"/>
                  </a:lnTo>
                  <a:lnTo>
                    <a:pt x="33965" y="52735"/>
                  </a:lnTo>
                  <a:lnTo>
                    <a:pt x="33071" y="58098"/>
                  </a:lnTo>
                  <a:lnTo>
                    <a:pt x="10726" y="83125"/>
                  </a:lnTo>
                  <a:lnTo>
                    <a:pt x="0" y="80444"/>
                  </a:lnTo>
                  <a:lnTo>
                    <a:pt x="0" y="52735"/>
                  </a:lnTo>
                  <a:lnTo>
                    <a:pt x="8044" y="21452"/>
                  </a:lnTo>
                  <a:lnTo>
                    <a:pt x="8044" y="20558"/>
                  </a:lnTo>
                  <a:lnTo>
                    <a:pt x="20558" y="16089"/>
                  </a:lnTo>
                  <a:lnTo>
                    <a:pt x="34859" y="0"/>
                  </a:lnTo>
                  <a:lnTo>
                    <a:pt x="52735" y="3575"/>
                  </a:lnTo>
                  <a:close/>
                </a:path>
              </a:pathLst>
            </a:custGeom>
            <a:grpFill/>
            <a:ln w="12700" cap="flat">
              <a:solidFill>
                <a:schemeClr val="bg1"/>
              </a:solidFill>
              <a:prstDash val="solid"/>
              <a:miter/>
            </a:ln>
          </p:spPr>
          <p:txBody>
            <a:bodyPr rtlCol="0" anchor="ctr"/>
            <a:lstStyle/>
            <a:p>
              <a:endParaRPr lang="en-AU"/>
            </a:p>
          </p:txBody>
        </p:sp>
        <p:sp>
          <p:nvSpPr>
            <p:cNvPr id="26353" name="Freeform: Shape 26352">
              <a:extLst>
                <a:ext uri="{FF2B5EF4-FFF2-40B4-BE49-F238E27FC236}">
                  <a16:creationId xmlns:a16="http://schemas.microsoft.com/office/drawing/2014/main" id="{DC37CAB2-06D7-8A0F-29EE-4BD20CEE9C87}"/>
                </a:ext>
              </a:extLst>
            </p:cNvPr>
            <p:cNvSpPr/>
            <p:nvPr/>
          </p:nvSpPr>
          <p:spPr>
            <a:xfrm>
              <a:off x="3153140" y="3731156"/>
              <a:ext cx="71505" cy="45584"/>
            </a:xfrm>
            <a:custGeom>
              <a:avLst/>
              <a:gdLst>
                <a:gd name="connsiteX0" fmla="*/ 67036 w 71505"/>
                <a:gd name="connsiteY0" fmla="*/ 19664 h 45584"/>
                <a:gd name="connsiteX1" fmla="*/ 71505 w 71505"/>
                <a:gd name="connsiteY1" fmla="*/ 45585 h 45584"/>
                <a:gd name="connsiteX2" fmla="*/ 22345 w 71505"/>
                <a:gd name="connsiteY2" fmla="*/ 42010 h 45584"/>
                <a:gd name="connsiteX3" fmla="*/ 0 w 71505"/>
                <a:gd name="connsiteY3" fmla="*/ 28602 h 45584"/>
                <a:gd name="connsiteX4" fmla="*/ 0 w 71505"/>
                <a:gd name="connsiteY4" fmla="*/ 16983 h 45584"/>
                <a:gd name="connsiteX5" fmla="*/ 31284 w 71505"/>
                <a:gd name="connsiteY5" fmla="*/ 0 h 45584"/>
                <a:gd name="connsiteX6" fmla="*/ 51841 w 71505"/>
                <a:gd name="connsiteY6" fmla="*/ 19664 h 45584"/>
                <a:gd name="connsiteX7" fmla="*/ 67036 w 71505"/>
                <a:gd name="connsiteY7" fmla="*/ 19664 h 4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505" h="45584">
                  <a:moveTo>
                    <a:pt x="67036" y="19664"/>
                  </a:moveTo>
                  <a:lnTo>
                    <a:pt x="71505" y="45585"/>
                  </a:lnTo>
                  <a:lnTo>
                    <a:pt x="22345" y="42010"/>
                  </a:lnTo>
                  <a:lnTo>
                    <a:pt x="0" y="28602"/>
                  </a:lnTo>
                  <a:lnTo>
                    <a:pt x="0" y="16983"/>
                  </a:lnTo>
                  <a:lnTo>
                    <a:pt x="31284" y="0"/>
                  </a:lnTo>
                  <a:lnTo>
                    <a:pt x="51841" y="19664"/>
                  </a:lnTo>
                  <a:lnTo>
                    <a:pt x="67036" y="19664"/>
                  </a:lnTo>
                  <a:close/>
                </a:path>
              </a:pathLst>
            </a:custGeom>
            <a:grpFill/>
            <a:ln w="12700" cap="flat">
              <a:solidFill>
                <a:schemeClr val="bg1"/>
              </a:solidFill>
              <a:prstDash val="solid"/>
              <a:miter/>
            </a:ln>
          </p:spPr>
          <p:txBody>
            <a:bodyPr rtlCol="0" anchor="ctr"/>
            <a:lstStyle/>
            <a:p>
              <a:endParaRPr lang="en-AU"/>
            </a:p>
          </p:txBody>
        </p:sp>
        <p:sp>
          <p:nvSpPr>
            <p:cNvPr id="26354" name="Freeform: Shape 26353">
              <a:extLst>
                <a:ext uri="{FF2B5EF4-FFF2-40B4-BE49-F238E27FC236}">
                  <a16:creationId xmlns:a16="http://schemas.microsoft.com/office/drawing/2014/main" id="{CDC7E0D7-AB43-F207-7B6B-2CDD3337AA61}"/>
                </a:ext>
              </a:extLst>
            </p:cNvPr>
            <p:cNvSpPr/>
            <p:nvPr/>
          </p:nvSpPr>
          <p:spPr>
            <a:xfrm>
              <a:off x="3099511" y="3623897"/>
              <a:ext cx="113514" cy="124240"/>
            </a:xfrm>
            <a:custGeom>
              <a:avLst/>
              <a:gdLst>
                <a:gd name="connsiteX0" fmla="*/ 113515 w 113514"/>
                <a:gd name="connsiteY0" fmla="*/ 66143 h 124240"/>
                <a:gd name="connsiteX1" fmla="*/ 113515 w 113514"/>
                <a:gd name="connsiteY1" fmla="*/ 77762 h 124240"/>
                <a:gd name="connsiteX2" fmla="*/ 90276 w 113514"/>
                <a:gd name="connsiteY2" fmla="*/ 91170 h 124240"/>
                <a:gd name="connsiteX3" fmla="*/ 84913 w 113514"/>
                <a:gd name="connsiteY3" fmla="*/ 107258 h 124240"/>
                <a:gd name="connsiteX4" fmla="*/ 53629 w 113514"/>
                <a:gd name="connsiteY4" fmla="*/ 124241 h 124240"/>
                <a:gd name="connsiteX5" fmla="*/ 13407 w 113514"/>
                <a:gd name="connsiteY5" fmla="*/ 121559 h 124240"/>
                <a:gd name="connsiteX6" fmla="*/ 0 w 113514"/>
                <a:gd name="connsiteY6" fmla="*/ 108152 h 124240"/>
                <a:gd name="connsiteX7" fmla="*/ 7151 w 113514"/>
                <a:gd name="connsiteY7" fmla="*/ 84019 h 124240"/>
                <a:gd name="connsiteX8" fmla="*/ 21452 w 113514"/>
                <a:gd name="connsiteY8" fmla="*/ 60780 h 124240"/>
                <a:gd name="connsiteX9" fmla="*/ 58992 w 113514"/>
                <a:gd name="connsiteY9" fmla="*/ 59886 h 124240"/>
                <a:gd name="connsiteX10" fmla="*/ 59886 w 113514"/>
                <a:gd name="connsiteY10" fmla="*/ 48266 h 124240"/>
                <a:gd name="connsiteX11" fmla="*/ 33965 w 113514"/>
                <a:gd name="connsiteY11" fmla="*/ 21452 h 124240"/>
                <a:gd name="connsiteX12" fmla="*/ 48266 w 113514"/>
                <a:gd name="connsiteY12" fmla="*/ 18770 h 124240"/>
                <a:gd name="connsiteX13" fmla="*/ 48266 w 113514"/>
                <a:gd name="connsiteY13" fmla="*/ 894 h 124240"/>
                <a:gd name="connsiteX14" fmla="*/ 100108 w 113514"/>
                <a:gd name="connsiteY14" fmla="*/ 0 h 124240"/>
                <a:gd name="connsiteX15" fmla="*/ 92063 w 113514"/>
                <a:gd name="connsiteY15" fmla="*/ 31284 h 124240"/>
                <a:gd name="connsiteX16" fmla="*/ 92063 w 113514"/>
                <a:gd name="connsiteY16" fmla="*/ 58992 h 124240"/>
                <a:gd name="connsiteX17" fmla="*/ 102789 w 113514"/>
                <a:gd name="connsiteY17" fmla="*/ 61674 h 124240"/>
                <a:gd name="connsiteX18" fmla="*/ 113515 w 113514"/>
                <a:gd name="connsiteY18" fmla="*/ 66143 h 12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514" h="124240">
                  <a:moveTo>
                    <a:pt x="113515" y="66143"/>
                  </a:moveTo>
                  <a:lnTo>
                    <a:pt x="113515" y="77762"/>
                  </a:lnTo>
                  <a:lnTo>
                    <a:pt x="90276" y="91170"/>
                  </a:lnTo>
                  <a:lnTo>
                    <a:pt x="84913" y="107258"/>
                  </a:lnTo>
                  <a:lnTo>
                    <a:pt x="53629" y="124241"/>
                  </a:lnTo>
                  <a:lnTo>
                    <a:pt x="13407" y="121559"/>
                  </a:lnTo>
                  <a:lnTo>
                    <a:pt x="0" y="108152"/>
                  </a:lnTo>
                  <a:lnTo>
                    <a:pt x="7151" y="84019"/>
                  </a:lnTo>
                  <a:lnTo>
                    <a:pt x="21452" y="60780"/>
                  </a:lnTo>
                  <a:lnTo>
                    <a:pt x="58992" y="59886"/>
                  </a:lnTo>
                  <a:lnTo>
                    <a:pt x="59886" y="48266"/>
                  </a:lnTo>
                  <a:lnTo>
                    <a:pt x="33965" y="21452"/>
                  </a:lnTo>
                  <a:lnTo>
                    <a:pt x="48266" y="18770"/>
                  </a:lnTo>
                  <a:lnTo>
                    <a:pt x="48266" y="894"/>
                  </a:lnTo>
                  <a:lnTo>
                    <a:pt x="100108" y="0"/>
                  </a:lnTo>
                  <a:lnTo>
                    <a:pt x="92063" y="31284"/>
                  </a:lnTo>
                  <a:lnTo>
                    <a:pt x="92063" y="58992"/>
                  </a:lnTo>
                  <a:lnTo>
                    <a:pt x="102789" y="61674"/>
                  </a:lnTo>
                  <a:lnTo>
                    <a:pt x="113515" y="66143"/>
                  </a:lnTo>
                  <a:close/>
                </a:path>
              </a:pathLst>
            </a:custGeom>
            <a:grpFill/>
            <a:ln w="12700" cap="flat">
              <a:solidFill>
                <a:schemeClr val="bg1"/>
              </a:solidFill>
              <a:prstDash val="solid"/>
              <a:miter/>
            </a:ln>
          </p:spPr>
          <p:txBody>
            <a:bodyPr rtlCol="0" anchor="ctr"/>
            <a:lstStyle/>
            <a:p>
              <a:endParaRPr lang="en-AU"/>
            </a:p>
          </p:txBody>
        </p:sp>
        <p:sp>
          <p:nvSpPr>
            <p:cNvPr id="26355" name="Freeform: Shape 26354">
              <a:extLst>
                <a:ext uri="{FF2B5EF4-FFF2-40B4-BE49-F238E27FC236}">
                  <a16:creationId xmlns:a16="http://schemas.microsoft.com/office/drawing/2014/main" id="{CF5E93CE-BB0A-C3F6-C7DF-0A86244FF436}"/>
                </a:ext>
              </a:extLst>
            </p:cNvPr>
            <p:cNvSpPr/>
            <p:nvPr/>
          </p:nvSpPr>
          <p:spPr>
            <a:xfrm>
              <a:off x="3518711" y="3605127"/>
              <a:ext cx="74186" cy="15194"/>
            </a:xfrm>
            <a:custGeom>
              <a:avLst/>
              <a:gdLst>
                <a:gd name="connsiteX0" fmla="*/ 35753 w 74186"/>
                <a:gd name="connsiteY0" fmla="*/ 894 h 15194"/>
                <a:gd name="connsiteX1" fmla="*/ 74187 w 74186"/>
                <a:gd name="connsiteY1" fmla="*/ 8044 h 15194"/>
                <a:gd name="connsiteX2" fmla="*/ 43797 w 74186"/>
                <a:gd name="connsiteY2" fmla="*/ 15195 h 15194"/>
                <a:gd name="connsiteX3" fmla="*/ 22345 w 74186"/>
                <a:gd name="connsiteY3" fmla="*/ 15195 h 15194"/>
                <a:gd name="connsiteX4" fmla="*/ 5363 w 74186"/>
                <a:gd name="connsiteY4" fmla="*/ 6257 h 15194"/>
                <a:gd name="connsiteX5" fmla="*/ 0 w 74186"/>
                <a:gd name="connsiteY5" fmla="*/ 0 h 15194"/>
                <a:gd name="connsiteX6" fmla="*/ 35753 w 74186"/>
                <a:gd name="connsiteY6" fmla="*/ 894 h 1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186" h="15194">
                  <a:moveTo>
                    <a:pt x="35753" y="894"/>
                  </a:moveTo>
                  <a:lnTo>
                    <a:pt x="74187" y="8044"/>
                  </a:lnTo>
                  <a:lnTo>
                    <a:pt x="43797" y="15195"/>
                  </a:lnTo>
                  <a:lnTo>
                    <a:pt x="22345" y="15195"/>
                  </a:lnTo>
                  <a:lnTo>
                    <a:pt x="5363" y="6257"/>
                  </a:lnTo>
                  <a:lnTo>
                    <a:pt x="0" y="0"/>
                  </a:lnTo>
                  <a:lnTo>
                    <a:pt x="35753" y="894"/>
                  </a:lnTo>
                  <a:close/>
                </a:path>
              </a:pathLst>
            </a:custGeom>
            <a:grpFill/>
            <a:ln w="12700" cap="flat">
              <a:solidFill>
                <a:schemeClr val="bg1"/>
              </a:solidFill>
              <a:prstDash val="solid"/>
              <a:miter/>
            </a:ln>
          </p:spPr>
          <p:txBody>
            <a:bodyPr rtlCol="0" anchor="ctr"/>
            <a:lstStyle/>
            <a:p>
              <a:endParaRPr lang="en-AU"/>
            </a:p>
          </p:txBody>
        </p:sp>
        <p:sp>
          <p:nvSpPr>
            <p:cNvPr id="26356" name="Freeform: Shape 26355">
              <a:extLst>
                <a:ext uri="{FF2B5EF4-FFF2-40B4-BE49-F238E27FC236}">
                  <a16:creationId xmlns:a16="http://schemas.microsoft.com/office/drawing/2014/main" id="{A9F5D855-4157-225B-D01A-B2F392799F69}"/>
                </a:ext>
              </a:extLst>
            </p:cNvPr>
            <p:cNvSpPr/>
            <p:nvPr/>
          </p:nvSpPr>
          <p:spPr>
            <a:xfrm>
              <a:off x="3526756" y="3383460"/>
              <a:ext cx="13407" cy="42009"/>
            </a:xfrm>
            <a:custGeom>
              <a:avLst/>
              <a:gdLst>
                <a:gd name="connsiteX0" fmla="*/ 13407 w 13407"/>
                <a:gd name="connsiteY0" fmla="*/ 22345 h 42009"/>
                <a:gd name="connsiteX1" fmla="*/ 12513 w 13407"/>
                <a:gd name="connsiteY1" fmla="*/ 42009 h 42009"/>
                <a:gd name="connsiteX2" fmla="*/ 0 w 13407"/>
                <a:gd name="connsiteY2" fmla="*/ 14301 h 42009"/>
                <a:gd name="connsiteX3" fmla="*/ 7151 w 13407"/>
                <a:gd name="connsiteY3" fmla="*/ 0 h 42009"/>
                <a:gd name="connsiteX4" fmla="*/ 13407 w 13407"/>
                <a:gd name="connsiteY4" fmla="*/ 22345 h 4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07" h="42009">
                  <a:moveTo>
                    <a:pt x="13407" y="22345"/>
                  </a:moveTo>
                  <a:lnTo>
                    <a:pt x="12513" y="42009"/>
                  </a:lnTo>
                  <a:lnTo>
                    <a:pt x="0" y="14301"/>
                  </a:lnTo>
                  <a:lnTo>
                    <a:pt x="7151" y="0"/>
                  </a:lnTo>
                  <a:lnTo>
                    <a:pt x="13407" y="22345"/>
                  </a:lnTo>
                  <a:close/>
                </a:path>
              </a:pathLst>
            </a:custGeom>
            <a:grpFill/>
            <a:ln w="12700" cap="flat">
              <a:solidFill>
                <a:schemeClr val="bg1"/>
              </a:solidFill>
              <a:prstDash val="solid"/>
              <a:miter/>
            </a:ln>
          </p:spPr>
          <p:txBody>
            <a:bodyPr rtlCol="0" anchor="ctr"/>
            <a:lstStyle/>
            <a:p>
              <a:endParaRPr lang="en-AU"/>
            </a:p>
          </p:txBody>
        </p:sp>
        <p:sp>
          <p:nvSpPr>
            <p:cNvPr id="26357" name="Freeform: Shape 26356">
              <a:extLst>
                <a:ext uri="{FF2B5EF4-FFF2-40B4-BE49-F238E27FC236}">
                  <a16:creationId xmlns:a16="http://schemas.microsoft.com/office/drawing/2014/main" id="{7BBD1BD4-6277-2A7E-E1E1-7B2359D68333}"/>
                </a:ext>
              </a:extLst>
            </p:cNvPr>
            <p:cNvSpPr/>
            <p:nvPr/>
          </p:nvSpPr>
          <p:spPr>
            <a:xfrm>
              <a:off x="6758802" y="3722217"/>
              <a:ext cx="434395" cy="377191"/>
            </a:xfrm>
            <a:custGeom>
              <a:avLst/>
              <a:gdLst>
                <a:gd name="connsiteX0" fmla="*/ 434395 w 434395"/>
                <a:gd name="connsiteY0" fmla="*/ 234180 h 377191"/>
                <a:gd name="connsiteX1" fmla="*/ 395961 w 434395"/>
                <a:gd name="connsiteY1" fmla="*/ 275296 h 377191"/>
                <a:gd name="connsiteX2" fmla="*/ 353058 w 434395"/>
                <a:gd name="connsiteY2" fmla="*/ 331607 h 377191"/>
                <a:gd name="connsiteX3" fmla="*/ 307473 w 434395"/>
                <a:gd name="connsiteY3" fmla="*/ 333394 h 377191"/>
                <a:gd name="connsiteX4" fmla="*/ 300323 w 434395"/>
                <a:gd name="connsiteY4" fmla="*/ 350377 h 377191"/>
                <a:gd name="connsiteX5" fmla="*/ 266358 w 434395"/>
                <a:gd name="connsiteY5" fmla="*/ 364678 h 377191"/>
                <a:gd name="connsiteX6" fmla="*/ 244012 w 434395"/>
                <a:gd name="connsiteY6" fmla="*/ 362890 h 377191"/>
                <a:gd name="connsiteX7" fmla="*/ 227924 w 434395"/>
                <a:gd name="connsiteY7" fmla="*/ 354846 h 377191"/>
                <a:gd name="connsiteX8" fmla="*/ 202003 w 434395"/>
                <a:gd name="connsiteY8" fmla="*/ 364678 h 377191"/>
                <a:gd name="connsiteX9" fmla="*/ 193065 w 434395"/>
                <a:gd name="connsiteY9" fmla="*/ 377191 h 377191"/>
                <a:gd name="connsiteX10" fmla="*/ 153736 w 434395"/>
                <a:gd name="connsiteY10" fmla="*/ 373616 h 377191"/>
                <a:gd name="connsiteX11" fmla="*/ 119771 w 434395"/>
                <a:gd name="connsiteY11" fmla="*/ 345908 h 377191"/>
                <a:gd name="connsiteX12" fmla="*/ 92957 w 434395"/>
                <a:gd name="connsiteY12" fmla="*/ 346802 h 377191"/>
                <a:gd name="connsiteX13" fmla="*/ 86700 w 434395"/>
                <a:gd name="connsiteY13" fmla="*/ 337863 h 377191"/>
                <a:gd name="connsiteX14" fmla="*/ 84019 w 434395"/>
                <a:gd name="connsiteY14" fmla="*/ 337863 h 377191"/>
                <a:gd name="connsiteX15" fmla="*/ 78656 w 434395"/>
                <a:gd name="connsiteY15" fmla="*/ 315518 h 377191"/>
                <a:gd name="connsiteX16" fmla="*/ 68824 w 434395"/>
                <a:gd name="connsiteY16" fmla="*/ 308367 h 377191"/>
                <a:gd name="connsiteX17" fmla="*/ 50054 w 434395"/>
                <a:gd name="connsiteY17" fmla="*/ 269039 h 377191"/>
                <a:gd name="connsiteX18" fmla="*/ 27708 w 434395"/>
                <a:gd name="connsiteY18" fmla="*/ 253844 h 377191"/>
                <a:gd name="connsiteX19" fmla="*/ 14301 w 434395"/>
                <a:gd name="connsiteY19" fmla="*/ 235968 h 377191"/>
                <a:gd name="connsiteX20" fmla="*/ 0 w 434395"/>
                <a:gd name="connsiteY20" fmla="*/ 229711 h 377191"/>
                <a:gd name="connsiteX21" fmla="*/ 1787 w 434395"/>
                <a:gd name="connsiteY21" fmla="*/ 218985 h 377191"/>
                <a:gd name="connsiteX22" fmla="*/ 26815 w 434395"/>
                <a:gd name="connsiteY22" fmla="*/ 211835 h 377191"/>
                <a:gd name="connsiteX23" fmla="*/ 25920 w 434395"/>
                <a:gd name="connsiteY23" fmla="*/ 176082 h 377191"/>
                <a:gd name="connsiteX24" fmla="*/ 38434 w 434395"/>
                <a:gd name="connsiteY24" fmla="*/ 152843 h 377191"/>
                <a:gd name="connsiteX25" fmla="*/ 35753 w 434395"/>
                <a:gd name="connsiteY25" fmla="*/ 141223 h 377191"/>
                <a:gd name="connsiteX26" fmla="*/ 53629 w 434395"/>
                <a:gd name="connsiteY26" fmla="*/ 127816 h 377191"/>
                <a:gd name="connsiteX27" fmla="*/ 54523 w 434395"/>
                <a:gd name="connsiteY27" fmla="*/ 108152 h 377191"/>
                <a:gd name="connsiteX28" fmla="*/ 59885 w 434395"/>
                <a:gd name="connsiteY28" fmla="*/ 98320 h 377191"/>
                <a:gd name="connsiteX29" fmla="*/ 76868 w 434395"/>
                <a:gd name="connsiteY29" fmla="*/ 77762 h 377191"/>
                <a:gd name="connsiteX30" fmla="*/ 86700 w 434395"/>
                <a:gd name="connsiteY30" fmla="*/ 73293 h 377191"/>
                <a:gd name="connsiteX31" fmla="*/ 86700 w 434395"/>
                <a:gd name="connsiteY31" fmla="*/ 52735 h 377191"/>
                <a:gd name="connsiteX32" fmla="*/ 97426 w 434395"/>
                <a:gd name="connsiteY32" fmla="*/ 18770 h 377191"/>
                <a:gd name="connsiteX33" fmla="*/ 126922 w 434395"/>
                <a:gd name="connsiteY33" fmla="*/ 18770 h 377191"/>
                <a:gd name="connsiteX34" fmla="*/ 137648 w 434395"/>
                <a:gd name="connsiteY34" fmla="*/ 0 h 377191"/>
                <a:gd name="connsiteX35" fmla="*/ 156418 w 434395"/>
                <a:gd name="connsiteY35" fmla="*/ 12514 h 377191"/>
                <a:gd name="connsiteX36" fmla="*/ 171613 w 434395"/>
                <a:gd name="connsiteY36" fmla="*/ 3575 h 377191"/>
                <a:gd name="connsiteX37" fmla="*/ 190383 w 434395"/>
                <a:gd name="connsiteY37" fmla="*/ 14301 h 377191"/>
                <a:gd name="connsiteX38" fmla="*/ 207365 w 434395"/>
                <a:gd name="connsiteY38" fmla="*/ 16089 h 377191"/>
                <a:gd name="connsiteX39" fmla="*/ 227029 w 434395"/>
                <a:gd name="connsiteY39" fmla="*/ 28602 h 377191"/>
                <a:gd name="connsiteX40" fmla="*/ 273508 w 434395"/>
                <a:gd name="connsiteY40" fmla="*/ 82231 h 377191"/>
                <a:gd name="connsiteX41" fmla="*/ 271720 w 434395"/>
                <a:gd name="connsiteY41" fmla="*/ 84019 h 377191"/>
                <a:gd name="connsiteX42" fmla="*/ 254738 w 434395"/>
                <a:gd name="connsiteY42" fmla="*/ 109046 h 377191"/>
                <a:gd name="connsiteX43" fmla="*/ 255632 w 434395"/>
                <a:gd name="connsiteY43" fmla="*/ 122453 h 377191"/>
                <a:gd name="connsiteX44" fmla="*/ 263676 w 434395"/>
                <a:gd name="connsiteY44" fmla="*/ 133179 h 377191"/>
                <a:gd name="connsiteX45" fmla="*/ 277977 w 434395"/>
                <a:gd name="connsiteY45" fmla="*/ 127816 h 377191"/>
                <a:gd name="connsiteX46" fmla="*/ 289597 w 434395"/>
                <a:gd name="connsiteY46" fmla="*/ 134073 h 377191"/>
                <a:gd name="connsiteX47" fmla="*/ 286915 w 434395"/>
                <a:gd name="connsiteY47" fmla="*/ 151949 h 377191"/>
                <a:gd name="connsiteX48" fmla="*/ 312836 w 434395"/>
                <a:gd name="connsiteY48" fmla="*/ 186808 h 377191"/>
                <a:gd name="connsiteX49" fmla="*/ 412050 w 434395"/>
                <a:gd name="connsiteY49" fmla="*/ 230605 h 377191"/>
                <a:gd name="connsiteX50" fmla="*/ 434395 w 434395"/>
                <a:gd name="connsiteY50" fmla="*/ 234180 h 37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34395" h="377191">
                  <a:moveTo>
                    <a:pt x="434395" y="234180"/>
                  </a:moveTo>
                  <a:lnTo>
                    <a:pt x="395961" y="275296"/>
                  </a:lnTo>
                  <a:lnTo>
                    <a:pt x="353058" y="331607"/>
                  </a:lnTo>
                  <a:lnTo>
                    <a:pt x="307473" y="333394"/>
                  </a:lnTo>
                  <a:lnTo>
                    <a:pt x="300323" y="350377"/>
                  </a:lnTo>
                  <a:lnTo>
                    <a:pt x="266358" y="364678"/>
                  </a:lnTo>
                  <a:lnTo>
                    <a:pt x="244012" y="362890"/>
                  </a:lnTo>
                  <a:lnTo>
                    <a:pt x="227924" y="354846"/>
                  </a:lnTo>
                  <a:lnTo>
                    <a:pt x="202003" y="364678"/>
                  </a:lnTo>
                  <a:lnTo>
                    <a:pt x="193065" y="377191"/>
                  </a:lnTo>
                  <a:lnTo>
                    <a:pt x="153736" y="373616"/>
                  </a:lnTo>
                  <a:lnTo>
                    <a:pt x="119771" y="345908"/>
                  </a:lnTo>
                  <a:lnTo>
                    <a:pt x="92957" y="346802"/>
                  </a:lnTo>
                  <a:lnTo>
                    <a:pt x="86700" y="337863"/>
                  </a:lnTo>
                  <a:lnTo>
                    <a:pt x="84019" y="337863"/>
                  </a:lnTo>
                  <a:lnTo>
                    <a:pt x="78656" y="315518"/>
                  </a:lnTo>
                  <a:lnTo>
                    <a:pt x="68824" y="308367"/>
                  </a:lnTo>
                  <a:lnTo>
                    <a:pt x="50054" y="269039"/>
                  </a:lnTo>
                  <a:lnTo>
                    <a:pt x="27708" y="253844"/>
                  </a:lnTo>
                  <a:lnTo>
                    <a:pt x="14301" y="235968"/>
                  </a:lnTo>
                  <a:lnTo>
                    <a:pt x="0" y="229711"/>
                  </a:lnTo>
                  <a:lnTo>
                    <a:pt x="1787" y="218985"/>
                  </a:lnTo>
                  <a:lnTo>
                    <a:pt x="26815" y="211835"/>
                  </a:lnTo>
                  <a:lnTo>
                    <a:pt x="25920" y="176082"/>
                  </a:lnTo>
                  <a:lnTo>
                    <a:pt x="38434" y="152843"/>
                  </a:lnTo>
                  <a:lnTo>
                    <a:pt x="35753" y="141223"/>
                  </a:lnTo>
                  <a:lnTo>
                    <a:pt x="53629" y="127816"/>
                  </a:lnTo>
                  <a:lnTo>
                    <a:pt x="54523" y="108152"/>
                  </a:lnTo>
                  <a:lnTo>
                    <a:pt x="59885" y="98320"/>
                  </a:lnTo>
                  <a:lnTo>
                    <a:pt x="76868" y="77762"/>
                  </a:lnTo>
                  <a:lnTo>
                    <a:pt x="86700" y="73293"/>
                  </a:lnTo>
                  <a:lnTo>
                    <a:pt x="86700" y="52735"/>
                  </a:lnTo>
                  <a:lnTo>
                    <a:pt x="97426" y="18770"/>
                  </a:lnTo>
                  <a:lnTo>
                    <a:pt x="126922" y="18770"/>
                  </a:lnTo>
                  <a:lnTo>
                    <a:pt x="137648" y="0"/>
                  </a:lnTo>
                  <a:lnTo>
                    <a:pt x="156418" y="12514"/>
                  </a:lnTo>
                  <a:lnTo>
                    <a:pt x="171613" y="3575"/>
                  </a:lnTo>
                  <a:lnTo>
                    <a:pt x="190383" y="14301"/>
                  </a:lnTo>
                  <a:lnTo>
                    <a:pt x="207365" y="16089"/>
                  </a:lnTo>
                  <a:lnTo>
                    <a:pt x="227029" y="28602"/>
                  </a:lnTo>
                  <a:lnTo>
                    <a:pt x="273508" y="82231"/>
                  </a:lnTo>
                  <a:lnTo>
                    <a:pt x="271720" y="84019"/>
                  </a:lnTo>
                  <a:lnTo>
                    <a:pt x="254738" y="109046"/>
                  </a:lnTo>
                  <a:lnTo>
                    <a:pt x="255632" y="122453"/>
                  </a:lnTo>
                  <a:lnTo>
                    <a:pt x="263676" y="133179"/>
                  </a:lnTo>
                  <a:lnTo>
                    <a:pt x="277977" y="127816"/>
                  </a:lnTo>
                  <a:lnTo>
                    <a:pt x="289597" y="134073"/>
                  </a:lnTo>
                  <a:lnTo>
                    <a:pt x="286915" y="151949"/>
                  </a:lnTo>
                  <a:lnTo>
                    <a:pt x="312836" y="186808"/>
                  </a:lnTo>
                  <a:lnTo>
                    <a:pt x="412050" y="230605"/>
                  </a:lnTo>
                  <a:lnTo>
                    <a:pt x="434395" y="234180"/>
                  </a:lnTo>
                  <a:close/>
                </a:path>
              </a:pathLst>
            </a:custGeom>
            <a:grpFill/>
            <a:ln w="12700" cap="flat">
              <a:solidFill>
                <a:schemeClr val="bg1"/>
              </a:solidFill>
              <a:prstDash val="solid"/>
              <a:miter/>
            </a:ln>
          </p:spPr>
          <p:txBody>
            <a:bodyPr rtlCol="0" anchor="ctr"/>
            <a:lstStyle/>
            <a:p>
              <a:endParaRPr lang="en-AU"/>
            </a:p>
          </p:txBody>
        </p:sp>
        <p:sp>
          <p:nvSpPr>
            <p:cNvPr id="26358" name="Freeform: Shape 26357">
              <a:extLst>
                <a:ext uri="{FF2B5EF4-FFF2-40B4-BE49-F238E27FC236}">
                  <a16:creationId xmlns:a16="http://schemas.microsoft.com/office/drawing/2014/main" id="{C0CB14EC-7A44-C605-6B0C-ABE4F50FEFE0}"/>
                </a:ext>
              </a:extLst>
            </p:cNvPr>
            <p:cNvSpPr/>
            <p:nvPr/>
          </p:nvSpPr>
          <p:spPr>
            <a:xfrm>
              <a:off x="6788298" y="4060081"/>
              <a:ext cx="236861" cy="311942"/>
            </a:xfrm>
            <a:custGeom>
              <a:avLst/>
              <a:gdLst>
                <a:gd name="connsiteX0" fmla="*/ 236862 w 236861"/>
                <a:gd name="connsiteY0" fmla="*/ 26815 h 311942"/>
                <a:gd name="connsiteX1" fmla="*/ 208260 w 236861"/>
                <a:gd name="connsiteY1" fmla="*/ 64355 h 311942"/>
                <a:gd name="connsiteX2" fmla="*/ 207366 w 236861"/>
                <a:gd name="connsiteY2" fmla="*/ 188595 h 311942"/>
                <a:gd name="connsiteX3" fmla="*/ 224348 w 236861"/>
                <a:gd name="connsiteY3" fmla="*/ 214516 h 311942"/>
                <a:gd name="connsiteX4" fmla="*/ 202897 w 236861"/>
                <a:gd name="connsiteY4" fmla="*/ 227030 h 311942"/>
                <a:gd name="connsiteX5" fmla="*/ 187702 w 236861"/>
                <a:gd name="connsiteY5" fmla="*/ 246694 h 311942"/>
                <a:gd name="connsiteX6" fmla="*/ 172507 w 236861"/>
                <a:gd name="connsiteY6" fmla="*/ 277084 h 311942"/>
                <a:gd name="connsiteX7" fmla="*/ 156418 w 236861"/>
                <a:gd name="connsiteY7" fmla="*/ 311943 h 311942"/>
                <a:gd name="connsiteX8" fmla="*/ 111727 w 236861"/>
                <a:gd name="connsiteY8" fmla="*/ 276190 h 311942"/>
                <a:gd name="connsiteX9" fmla="*/ 110833 w 236861"/>
                <a:gd name="connsiteY9" fmla="*/ 261889 h 311942"/>
                <a:gd name="connsiteX10" fmla="*/ 11620 w 236861"/>
                <a:gd name="connsiteY10" fmla="*/ 193958 h 311942"/>
                <a:gd name="connsiteX11" fmla="*/ 894 w 236861"/>
                <a:gd name="connsiteY11" fmla="*/ 193958 h 311942"/>
                <a:gd name="connsiteX12" fmla="*/ 1788 w 236861"/>
                <a:gd name="connsiteY12" fmla="*/ 150161 h 311942"/>
                <a:gd name="connsiteX13" fmla="*/ 34859 w 236861"/>
                <a:gd name="connsiteY13" fmla="*/ 99214 h 311942"/>
                <a:gd name="connsiteX14" fmla="*/ 33965 w 236861"/>
                <a:gd name="connsiteY14" fmla="*/ 83125 h 311942"/>
                <a:gd name="connsiteX15" fmla="*/ 17876 w 236861"/>
                <a:gd name="connsiteY15" fmla="*/ 57204 h 311942"/>
                <a:gd name="connsiteX16" fmla="*/ 15195 w 236861"/>
                <a:gd name="connsiteY16" fmla="*/ 42009 h 311942"/>
                <a:gd name="connsiteX17" fmla="*/ 0 w 236861"/>
                <a:gd name="connsiteY17" fmla="*/ 16982 h 311942"/>
                <a:gd name="connsiteX18" fmla="*/ 17876 w 236861"/>
                <a:gd name="connsiteY18" fmla="*/ 894 h 311942"/>
                <a:gd name="connsiteX19" fmla="*/ 54523 w 236861"/>
                <a:gd name="connsiteY19" fmla="*/ 0 h 311942"/>
                <a:gd name="connsiteX20" fmla="*/ 57204 w 236861"/>
                <a:gd name="connsiteY20" fmla="*/ 0 h 311942"/>
                <a:gd name="connsiteX21" fmla="*/ 63461 w 236861"/>
                <a:gd name="connsiteY21" fmla="*/ 8938 h 311942"/>
                <a:gd name="connsiteX22" fmla="*/ 90275 w 236861"/>
                <a:gd name="connsiteY22" fmla="*/ 8044 h 311942"/>
                <a:gd name="connsiteX23" fmla="*/ 124240 w 236861"/>
                <a:gd name="connsiteY23" fmla="*/ 35753 h 311942"/>
                <a:gd name="connsiteX24" fmla="*/ 163569 w 236861"/>
                <a:gd name="connsiteY24" fmla="*/ 39328 h 311942"/>
                <a:gd name="connsiteX25" fmla="*/ 172507 w 236861"/>
                <a:gd name="connsiteY25" fmla="*/ 26815 h 311942"/>
                <a:gd name="connsiteX26" fmla="*/ 198428 w 236861"/>
                <a:gd name="connsiteY26" fmla="*/ 16982 h 311942"/>
                <a:gd name="connsiteX27" fmla="*/ 214516 w 236861"/>
                <a:gd name="connsiteY27" fmla="*/ 25027 h 311942"/>
                <a:gd name="connsiteX28" fmla="*/ 236862 w 236861"/>
                <a:gd name="connsiteY28" fmla="*/ 26815 h 31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36861" h="311942">
                  <a:moveTo>
                    <a:pt x="236862" y="26815"/>
                  </a:moveTo>
                  <a:lnTo>
                    <a:pt x="208260" y="64355"/>
                  </a:lnTo>
                  <a:lnTo>
                    <a:pt x="207366" y="188595"/>
                  </a:lnTo>
                  <a:lnTo>
                    <a:pt x="224348" y="214516"/>
                  </a:lnTo>
                  <a:lnTo>
                    <a:pt x="202897" y="227030"/>
                  </a:lnTo>
                  <a:lnTo>
                    <a:pt x="187702" y="246694"/>
                  </a:lnTo>
                  <a:lnTo>
                    <a:pt x="172507" y="277084"/>
                  </a:lnTo>
                  <a:lnTo>
                    <a:pt x="156418" y="311943"/>
                  </a:lnTo>
                  <a:lnTo>
                    <a:pt x="111727" y="276190"/>
                  </a:lnTo>
                  <a:lnTo>
                    <a:pt x="110833" y="261889"/>
                  </a:lnTo>
                  <a:lnTo>
                    <a:pt x="11620" y="193958"/>
                  </a:lnTo>
                  <a:lnTo>
                    <a:pt x="894" y="193958"/>
                  </a:lnTo>
                  <a:lnTo>
                    <a:pt x="1788" y="150161"/>
                  </a:lnTo>
                  <a:lnTo>
                    <a:pt x="34859" y="99214"/>
                  </a:lnTo>
                  <a:lnTo>
                    <a:pt x="33965" y="83125"/>
                  </a:lnTo>
                  <a:lnTo>
                    <a:pt x="17876" y="57204"/>
                  </a:lnTo>
                  <a:lnTo>
                    <a:pt x="15195" y="42009"/>
                  </a:lnTo>
                  <a:lnTo>
                    <a:pt x="0" y="16982"/>
                  </a:lnTo>
                  <a:lnTo>
                    <a:pt x="17876" y="894"/>
                  </a:lnTo>
                  <a:lnTo>
                    <a:pt x="54523" y="0"/>
                  </a:lnTo>
                  <a:lnTo>
                    <a:pt x="57204" y="0"/>
                  </a:lnTo>
                  <a:lnTo>
                    <a:pt x="63461" y="8938"/>
                  </a:lnTo>
                  <a:lnTo>
                    <a:pt x="90275" y="8044"/>
                  </a:lnTo>
                  <a:lnTo>
                    <a:pt x="124240" y="35753"/>
                  </a:lnTo>
                  <a:lnTo>
                    <a:pt x="163569" y="39328"/>
                  </a:lnTo>
                  <a:lnTo>
                    <a:pt x="172507" y="26815"/>
                  </a:lnTo>
                  <a:lnTo>
                    <a:pt x="198428" y="16982"/>
                  </a:lnTo>
                  <a:lnTo>
                    <a:pt x="214516" y="25027"/>
                  </a:lnTo>
                  <a:lnTo>
                    <a:pt x="236862" y="26815"/>
                  </a:lnTo>
                  <a:close/>
                </a:path>
              </a:pathLst>
            </a:custGeom>
            <a:grpFill/>
            <a:ln w="12700" cap="flat">
              <a:solidFill>
                <a:schemeClr val="bg1"/>
              </a:solidFill>
              <a:prstDash val="solid"/>
              <a:miter/>
            </a:ln>
          </p:spPr>
          <p:txBody>
            <a:bodyPr rtlCol="0" anchor="ctr"/>
            <a:lstStyle/>
            <a:p>
              <a:endParaRPr lang="en-AU"/>
            </a:p>
          </p:txBody>
        </p:sp>
        <p:sp>
          <p:nvSpPr>
            <p:cNvPr id="26359" name="Freeform: Shape 26358">
              <a:extLst>
                <a:ext uri="{FF2B5EF4-FFF2-40B4-BE49-F238E27FC236}">
                  <a16:creationId xmlns:a16="http://schemas.microsoft.com/office/drawing/2014/main" id="{6688F18F-0DB2-6A3C-578F-272C8F37E63F}"/>
                </a:ext>
              </a:extLst>
            </p:cNvPr>
            <p:cNvSpPr/>
            <p:nvPr/>
          </p:nvSpPr>
          <p:spPr>
            <a:xfrm>
              <a:off x="6670314" y="4568663"/>
              <a:ext cx="305685" cy="557742"/>
            </a:xfrm>
            <a:custGeom>
              <a:avLst/>
              <a:gdLst>
                <a:gd name="connsiteX0" fmla="*/ 301217 w 305685"/>
                <a:gd name="connsiteY0" fmla="*/ 86700 h 557742"/>
                <a:gd name="connsiteX1" fmla="*/ 305686 w 305685"/>
                <a:gd name="connsiteY1" fmla="*/ 127816 h 557742"/>
                <a:gd name="connsiteX2" fmla="*/ 297641 w 305685"/>
                <a:gd name="connsiteY2" fmla="*/ 166250 h 557742"/>
                <a:gd name="connsiteX3" fmla="*/ 272615 w 305685"/>
                <a:gd name="connsiteY3" fmla="*/ 198427 h 557742"/>
                <a:gd name="connsiteX4" fmla="*/ 247588 w 305685"/>
                <a:gd name="connsiteY4" fmla="*/ 222561 h 557742"/>
                <a:gd name="connsiteX5" fmla="*/ 239543 w 305685"/>
                <a:gd name="connsiteY5" fmla="*/ 225242 h 557742"/>
                <a:gd name="connsiteX6" fmla="*/ 193065 w 305685"/>
                <a:gd name="connsiteY6" fmla="*/ 244012 h 557742"/>
                <a:gd name="connsiteX7" fmla="*/ 168932 w 305685"/>
                <a:gd name="connsiteY7" fmla="*/ 279765 h 557742"/>
                <a:gd name="connsiteX8" fmla="*/ 151055 w 305685"/>
                <a:gd name="connsiteY8" fmla="*/ 286022 h 557742"/>
                <a:gd name="connsiteX9" fmla="*/ 126028 w 305685"/>
                <a:gd name="connsiteY9" fmla="*/ 317305 h 557742"/>
                <a:gd name="connsiteX10" fmla="*/ 131391 w 305685"/>
                <a:gd name="connsiteY10" fmla="*/ 355740 h 557742"/>
                <a:gd name="connsiteX11" fmla="*/ 146586 w 305685"/>
                <a:gd name="connsiteY11" fmla="*/ 390598 h 557742"/>
                <a:gd name="connsiteX12" fmla="*/ 143011 w 305685"/>
                <a:gd name="connsiteY12" fmla="*/ 437077 h 557742"/>
                <a:gd name="connsiteX13" fmla="*/ 125135 w 305685"/>
                <a:gd name="connsiteY13" fmla="*/ 473724 h 557742"/>
                <a:gd name="connsiteX14" fmla="*/ 96532 w 305685"/>
                <a:gd name="connsiteY14" fmla="*/ 488918 h 557742"/>
                <a:gd name="connsiteX15" fmla="*/ 70612 w 305685"/>
                <a:gd name="connsiteY15" fmla="*/ 490706 h 557742"/>
                <a:gd name="connsiteX16" fmla="*/ 58098 w 305685"/>
                <a:gd name="connsiteY16" fmla="*/ 508583 h 557742"/>
                <a:gd name="connsiteX17" fmla="*/ 62567 w 305685"/>
                <a:gd name="connsiteY17" fmla="*/ 538078 h 557742"/>
                <a:gd name="connsiteX18" fmla="*/ 57205 w 305685"/>
                <a:gd name="connsiteY18" fmla="*/ 557743 h 557742"/>
                <a:gd name="connsiteX19" fmla="*/ 57205 w 305685"/>
                <a:gd name="connsiteY19" fmla="*/ 557743 h 557742"/>
                <a:gd name="connsiteX20" fmla="*/ 41115 w 305685"/>
                <a:gd name="connsiteY20" fmla="*/ 554167 h 557742"/>
                <a:gd name="connsiteX21" fmla="*/ 44691 w 305685"/>
                <a:gd name="connsiteY21" fmla="*/ 529140 h 557742"/>
                <a:gd name="connsiteX22" fmla="*/ 35753 w 305685"/>
                <a:gd name="connsiteY22" fmla="*/ 513052 h 557742"/>
                <a:gd name="connsiteX23" fmla="*/ 34859 w 305685"/>
                <a:gd name="connsiteY23" fmla="*/ 512158 h 557742"/>
                <a:gd name="connsiteX24" fmla="*/ 42010 w 305685"/>
                <a:gd name="connsiteY24" fmla="*/ 460316 h 557742"/>
                <a:gd name="connsiteX25" fmla="*/ 23239 w 305685"/>
                <a:gd name="connsiteY25" fmla="*/ 394174 h 557742"/>
                <a:gd name="connsiteX26" fmla="*/ 56310 w 305685"/>
                <a:gd name="connsiteY26" fmla="*/ 361996 h 557742"/>
                <a:gd name="connsiteX27" fmla="*/ 63461 w 305685"/>
                <a:gd name="connsiteY27" fmla="*/ 340545 h 557742"/>
                <a:gd name="connsiteX28" fmla="*/ 83125 w 305685"/>
                <a:gd name="connsiteY28" fmla="*/ 316412 h 557742"/>
                <a:gd name="connsiteX29" fmla="*/ 70612 w 305685"/>
                <a:gd name="connsiteY29" fmla="*/ 280659 h 557742"/>
                <a:gd name="connsiteX30" fmla="*/ 82231 w 305685"/>
                <a:gd name="connsiteY30" fmla="*/ 268145 h 557742"/>
                <a:gd name="connsiteX31" fmla="*/ 81337 w 305685"/>
                <a:gd name="connsiteY31" fmla="*/ 232393 h 557742"/>
                <a:gd name="connsiteX32" fmla="*/ 73293 w 305685"/>
                <a:gd name="connsiteY32" fmla="*/ 206472 h 557742"/>
                <a:gd name="connsiteX33" fmla="*/ 22345 w 305685"/>
                <a:gd name="connsiteY33" fmla="*/ 178764 h 557742"/>
                <a:gd name="connsiteX34" fmla="*/ 4469 w 305685"/>
                <a:gd name="connsiteY34" fmla="*/ 180551 h 557742"/>
                <a:gd name="connsiteX35" fmla="*/ 0 w 305685"/>
                <a:gd name="connsiteY35" fmla="*/ 168932 h 557742"/>
                <a:gd name="connsiteX36" fmla="*/ 0 w 305685"/>
                <a:gd name="connsiteY36" fmla="*/ 152843 h 557742"/>
                <a:gd name="connsiteX37" fmla="*/ 25921 w 305685"/>
                <a:gd name="connsiteY37" fmla="*/ 135860 h 557742"/>
                <a:gd name="connsiteX38" fmla="*/ 46479 w 305685"/>
                <a:gd name="connsiteY38" fmla="*/ 134073 h 557742"/>
                <a:gd name="connsiteX39" fmla="*/ 68824 w 305685"/>
                <a:gd name="connsiteY39" fmla="*/ 118878 h 557742"/>
                <a:gd name="connsiteX40" fmla="*/ 86700 w 305685"/>
                <a:gd name="connsiteY40" fmla="*/ 113515 h 557742"/>
                <a:gd name="connsiteX41" fmla="*/ 101895 w 305685"/>
                <a:gd name="connsiteY41" fmla="*/ 134967 h 557742"/>
                <a:gd name="connsiteX42" fmla="*/ 121559 w 305685"/>
                <a:gd name="connsiteY42" fmla="*/ 134073 h 557742"/>
                <a:gd name="connsiteX43" fmla="*/ 130497 w 305685"/>
                <a:gd name="connsiteY43" fmla="*/ 142117 h 557742"/>
                <a:gd name="connsiteX44" fmla="*/ 127816 w 305685"/>
                <a:gd name="connsiteY44" fmla="*/ 164462 h 557742"/>
                <a:gd name="connsiteX45" fmla="*/ 122453 w 305685"/>
                <a:gd name="connsiteY45" fmla="*/ 184127 h 557742"/>
                <a:gd name="connsiteX46" fmla="*/ 142117 w 305685"/>
                <a:gd name="connsiteY46" fmla="*/ 217198 h 557742"/>
                <a:gd name="connsiteX47" fmla="*/ 148374 w 305685"/>
                <a:gd name="connsiteY47" fmla="*/ 202003 h 557742"/>
                <a:gd name="connsiteX48" fmla="*/ 151055 w 305685"/>
                <a:gd name="connsiteY48" fmla="*/ 192171 h 557742"/>
                <a:gd name="connsiteX49" fmla="*/ 162675 w 305685"/>
                <a:gd name="connsiteY49" fmla="*/ 178764 h 557742"/>
                <a:gd name="connsiteX50" fmla="*/ 161781 w 305685"/>
                <a:gd name="connsiteY50" fmla="*/ 148374 h 557742"/>
                <a:gd name="connsiteX51" fmla="*/ 152843 w 305685"/>
                <a:gd name="connsiteY51" fmla="*/ 117090 h 557742"/>
                <a:gd name="connsiteX52" fmla="*/ 133179 w 305685"/>
                <a:gd name="connsiteY52" fmla="*/ 92957 h 557742"/>
                <a:gd name="connsiteX53" fmla="*/ 126922 w 305685"/>
                <a:gd name="connsiteY53" fmla="*/ 52735 h 557742"/>
                <a:gd name="connsiteX54" fmla="*/ 143011 w 305685"/>
                <a:gd name="connsiteY54" fmla="*/ 31284 h 557742"/>
                <a:gd name="connsiteX55" fmla="*/ 159994 w 305685"/>
                <a:gd name="connsiteY55" fmla="*/ 37540 h 557742"/>
                <a:gd name="connsiteX56" fmla="*/ 173401 w 305685"/>
                <a:gd name="connsiteY56" fmla="*/ 31284 h 557742"/>
                <a:gd name="connsiteX57" fmla="*/ 187702 w 305685"/>
                <a:gd name="connsiteY57" fmla="*/ 42009 h 557742"/>
                <a:gd name="connsiteX58" fmla="*/ 200215 w 305685"/>
                <a:gd name="connsiteY58" fmla="*/ 33965 h 557742"/>
                <a:gd name="connsiteX59" fmla="*/ 225242 w 305685"/>
                <a:gd name="connsiteY59" fmla="*/ 41116 h 557742"/>
                <a:gd name="connsiteX60" fmla="*/ 230605 w 305685"/>
                <a:gd name="connsiteY60" fmla="*/ 25921 h 557742"/>
                <a:gd name="connsiteX61" fmla="*/ 257420 w 305685"/>
                <a:gd name="connsiteY61" fmla="*/ 27708 h 557742"/>
                <a:gd name="connsiteX62" fmla="*/ 276190 w 305685"/>
                <a:gd name="connsiteY62" fmla="*/ 19664 h 557742"/>
                <a:gd name="connsiteX63" fmla="*/ 300323 w 305685"/>
                <a:gd name="connsiteY63" fmla="*/ 0 h 557742"/>
                <a:gd name="connsiteX64" fmla="*/ 301217 w 305685"/>
                <a:gd name="connsiteY64" fmla="*/ 36647 h 557742"/>
                <a:gd name="connsiteX65" fmla="*/ 301217 w 305685"/>
                <a:gd name="connsiteY65" fmla="*/ 86700 h 557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05685" h="557742">
                  <a:moveTo>
                    <a:pt x="301217" y="86700"/>
                  </a:moveTo>
                  <a:lnTo>
                    <a:pt x="305686" y="127816"/>
                  </a:lnTo>
                  <a:lnTo>
                    <a:pt x="297641" y="166250"/>
                  </a:lnTo>
                  <a:lnTo>
                    <a:pt x="272615" y="198427"/>
                  </a:lnTo>
                  <a:lnTo>
                    <a:pt x="247588" y="222561"/>
                  </a:lnTo>
                  <a:lnTo>
                    <a:pt x="239543" y="225242"/>
                  </a:lnTo>
                  <a:lnTo>
                    <a:pt x="193065" y="244012"/>
                  </a:lnTo>
                  <a:lnTo>
                    <a:pt x="168932" y="279765"/>
                  </a:lnTo>
                  <a:lnTo>
                    <a:pt x="151055" y="286022"/>
                  </a:lnTo>
                  <a:lnTo>
                    <a:pt x="126028" y="317305"/>
                  </a:lnTo>
                  <a:lnTo>
                    <a:pt x="131391" y="355740"/>
                  </a:lnTo>
                  <a:lnTo>
                    <a:pt x="146586" y="390598"/>
                  </a:lnTo>
                  <a:lnTo>
                    <a:pt x="143011" y="437077"/>
                  </a:lnTo>
                  <a:lnTo>
                    <a:pt x="125135" y="473724"/>
                  </a:lnTo>
                  <a:lnTo>
                    <a:pt x="96532" y="488918"/>
                  </a:lnTo>
                  <a:lnTo>
                    <a:pt x="70612" y="490706"/>
                  </a:lnTo>
                  <a:lnTo>
                    <a:pt x="58098" y="508583"/>
                  </a:lnTo>
                  <a:lnTo>
                    <a:pt x="62567" y="538078"/>
                  </a:lnTo>
                  <a:lnTo>
                    <a:pt x="57205" y="557743"/>
                  </a:lnTo>
                  <a:lnTo>
                    <a:pt x="57205" y="557743"/>
                  </a:lnTo>
                  <a:lnTo>
                    <a:pt x="41115" y="554167"/>
                  </a:lnTo>
                  <a:lnTo>
                    <a:pt x="44691" y="529140"/>
                  </a:lnTo>
                  <a:lnTo>
                    <a:pt x="35753" y="513052"/>
                  </a:lnTo>
                  <a:lnTo>
                    <a:pt x="34859" y="512158"/>
                  </a:lnTo>
                  <a:lnTo>
                    <a:pt x="42010" y="460316"/>
                  </a:lnTo>
                  <a:lnTo>
                    <a:pt x="23239" y="394174"/>
                  </a:lnTo>
                  <a:lnTo>
                    <a:pt x="56310" y="361996"/>
                  </a:lnTo>
                  <a:lnTo>
                    <a:pt x="63461" y="340545"/>
                  </a:lnTo>
                  <a:lnTo>
                    <a:pt x="83125" y="316412"/>
                  </a:lnTo>
                  <a:lnTo>
                    <a:pt x="70612" y="280659"/>
                  </a:lnTo>
                  <a:lnTo>
                    <a:pt x="82231" y="268145"/>
                  </a:lnTo>
                  <a:lnTo>
                    <a:pt x="81337" y="232393"/>
                  </a:lnTo>
                  <a:lnTo>
                    <a:pt x="73293" y="206472"/>
                  </a:lnTo>
                  <a:lnTo>
                    <a:pt x="22345" y="178764"/>
                  </a:lnTo>
                  <a:lnTo>
                    <a:pt x="4469" y="180551"/>
                  </a:lnTo>
                  <a:lnTo>
                    <a:pt x="0" y="168932"/>
                  </a:lnTo>
                  <a:lnTo>
                    <a:pt x="0" y="152843"/>
                  </a:lnTo>
                  <a:lnTo>
                    <a:pt x="25921" y="135860"/>
                  </a:lnTo>
                  <a:lnTo>
                    <a:pt x="46479" y="134073"/>
                  </a:lnTo>
                  <a:lnTo>
                    <a:pt x="68824" y="118878"/>
                  </a:lnTo>
                  <a:lnTo>
                    <a:pt x="86700" y="113515"/>
                  </a:lnTo>
                  <a:lnTo>
                    <a:pt x="101895" y="134967"/>
                  </a:lnTo>
                  <a:lnTo>
                    <a:pt x="121559" y="134073"/>
                  </a:lnTo>
                  <a:lnTo>
                    <a:pt x="130497" y="142117"/>
                  </a:lnTo>
                  <a:lnTo>
                    <a:pt x="127816" y="164462"/>
                  </a:lnTo>
                  <a:lnTo>
                    <a:pt x="122453" y="184127"/>
                  </a:lnTo>
                  <a:lnTo>
                    <a:pt x="142117" y="217198"/>
                  </a:lnTo>
                  <a:lnTo>
                    <a:pt x="148374" y="202003"/>
                  </a:lnTo>
                  <a:lnTo>
                    <a:pt x="151055" y="192171"/>
                  </a:lnTo>
                  <a:lnTo>
                    <a:pt x="162675" y="178764"/>
                  </a:lnTo>
                  <a:lnTo>
                    <a:pt x="161781" y="148374"/>
                  </a:lnTo>
                  <a:lnTo>
                    <a:pt x="152843" y="117090"/>
                  </a:lnTo>
                  <a:lnTo>
                    <a:pt x="133179" y="92957"/>
                  </a:lnTo>
                  <a:lnTo>
                    <a:pt x="126922" y="52735"/>
                  </a:lnTo>
                  <a:lnTo>
                    <a:pt x="143011" y="31284"/>
                  </a:lnTo>
                  <a:lnTo>
                    <a:pt x="159994" y="37540"/>
                  </a:lnTo>
                  <a:lnTo>
                    <a:pt x="173401" y="31284"/>
                  </a:lnTo>
                  <a:lnTo>
                    <a:pt x="187702" y="42009"/>
                  </a:lnTo>
                  <a:lnTo>
                    <a:pt x="200215" y="33965"/>
                  </a:lnTo>
                  <a:lnTo>
                    <a:pt x="225242" y="41116"/>
                  </a:lnTo>
                  <a:lnTo>
                    <a:pt x="230605" y="25921"/>
                  </a:lnTo>
                  <a:lnTo>
                    <a:pt x="257420" y="27708"/>
                  </a:lnTo>
                  <a:lnTo>
                    <a:pt x="276190" y="19664"/>
                  </a:lnTo>
                  <a:lnTo>
                    <a:pt x="300323" y="0"/>
                  </a:lnTo>
                  <a:lnTo>
                    <a:pt x="301217" y="36647"/>
                  </a:lnTo>
                  <a:lnTo>
                    <a:pt x="301217" y="86700"/>
                  </a:lnTo>
                  <a:close/>
                </a:path>
              </a:pathLst>
            </a:custGeom>
            <a:grpFill/>
            <a:ln w="12700" cap="flat">
              <a:solidFill>
                <a:schemeClr val="bg1"/>
              </a:solidFill>
              <a:prstDash val="solid"/>
              <a:miter/>
            </a:ln>
          </p:spPr>
          <p:txBody>
            <a:bodyPr rtlCol="0" anchor="ctr"/>
            <a:lstStyle/>
            <a:p>
              <a:endParaRPr lang="en-AU"/>
            </a:p>
          </p:txBody>
        </p:sp>
        <p:sp>
          <p:nvSpPr>
            <p:cNvPr id="26360" name="Freeform: Shape 26359">
              <a:extLst>
                <a:ext uri="{FF2B5EF4-FFF2-40B4-BE49-F238E27FC236}">
                  <a16:creationId xmlns:a16="http://schemas.microsoft.com/office/drawing/2014/main" id="{743D0262-293B-F3B7-CC99-7E90003BB3C5}"/>
                </a:ext>
              </a:extLst>
            </p:cNvPr>
            <p:cNvSpPr/>
            <p:nvPr/>
          </p:nvSpPr>
          <p:spPr>
            <a:xfrm>
              <a:off x="6650650" y="4254039"/>
              <a:ext cx="319986" cy="356633"/>
            </a:xfrm>
            <a:custGeom>
              <a:avLst/>
              <a:gdLst>
                <a:gd name="connsiteX0" fmla="*/ 295854 w 319986"/>
                <a:gd name="connsiteY0" fmla="*/ 284234 h 356633"/>
                <a:gd name="connsiteX1" fmla="*/ 319987 w 319986"/>
                <a:gd name="connsiteY1" fmla="*/ 314624 h 356633"/>
                <a:gd name="connsiteX2" fmla="*/ 295854 w 319986"/>
                <a:gd name="connsiteY2" fmla="*/ 334288 h 356633"/>
                <a:gd name="connsiteX3" fmla="*/ 277084 w 319986"/>
                <a:gd name="connsiteY3" fmla="*/ 342333 h 356633"/>
                <a:gd name="connsiteX4" fmla="*/ 250269 w 319986"/>
                <a:gd name="connsiteY4" fmla="*/ 340545 h 356633"/>
                <a:gd name="connsiteX5" fmla="*/ 244906 w 319986"/>
                <a:gd name="connsiteY5" fmla="*/ 355740 h 356633"/>
                <a:gd name="connsiteX6" fmla="*/ 219880 w 319986"/>
                <a:gd name="connsiteY6" fmla="*/ 348589 h 356633"/>
                <a:gd name="connsiteX7" fmla="*/ 207366 w 319986"/>
                <a:gd name="connsiteY7" fmla="*/ 356633 h 356633"/>
                <a:gd name="connsiteX8" fmla="*/ 193065 w 319986"/>
                <a:gd name="connsiteY8" fmla="*/ 345908 h 356633"/>
                <a:gd name="connsiteX9" fmla="*/ 179658 w 319986"/>
                <a:gd name="connsiteY9" fmla="*/ 352164 h 356633"/>
                <a:gd name="connsiteX10" fmla="*/ 162675 w 319986"/>
                <a:gd name="connsiteY10" fmla="*/ 345908 h 356633"/>
                <a:gd name="connsiteX11" fmla="*/ 152843 w 319986"/>
                <a:gd name="connsiteY11" fmla="*/ 324456 h 356633"/>
                <a:gd name="connsiteX12" fmla="*/ 153737 w 319986"/>
                <a:gd name="connsiteY12" fmla="*/ 297642 h 356633"/>
                <a:gd name="connsiteX13" fmla="*/ 142117 w 319986"/>
                <a:gd name="connsiteY13" fmla="*/ 283340 h 356633"/>
                <a:gd name="connsiteX14" fmla="*/ 126029 w 319986"/>
                <a:gd name="connsiteY14" fmla="*/ 286022 h 356633"/>
                <a:gd name="connsiteX15" fmla="*/ 106365 w 319986"/>
                <a:gd name="connsiteY15" fmla="*/ 279765 h 356633"/>
                <a:gd name="connsiteX16" fmla="*/ 50054 w 319986"/>
                <a:gd name="connsiteY16" fmla="*/ 251163 h 356633"/>
                <a:gd name="connsiteX17" fmla="*/ 42010 w 319986"/>
                <a:gd name="connsiteY17" fmla="*/ 232393 h 356633"/>
                <a:gd name="connsiteX18" fmla="*/ 28602 w 319986"/>
                <a:gd name="connsiteY18" fmla="*/ 199322 h 356633"/>
                <a:gd name="connsiteX19" fmla="*/ 7150 w 319986"/>
                <a:gd name="connsiteY19" fmla="*/ 174295 h 356633"/>
                <a:gd name="connsiteX20" fmla="*/ 10726 w 319986"/>
                <a:gd name="connsiteY20" fmla="*/ 153737 h 356633"/>
                <a:gd name="connsiteX21" fmla="*/ 0 w 319986"/>
                <a:gd name="connsiteY21" fmla="*/ 134967 h 356633"/>
                <a:gd name="connsiteX22" fmla="*/ 2681 w 319986"/>
                <a:gd name="connsiteY22" fmla="*/ 109940 h 356633"/>
                <a:gd name="connsiteX23" fmla="*/ 17876 w 319986"/>
                <a:gd name="connsiteY23" fmla="*/ 109046 h 356633"/>
                <a:gd name="connsiteX24" fmla="*/ 28602 w 319986"/>
                <a:gd name="connsiteY24" fmla="*/ 96533 h 356633"/>
                <a:gd name="connsiteX25" fmla="*/ 42010 w 319986"/>
                <a:gd name="connsiteY25" fmla="*/ 72399 h 356633"/>
                <a:gd name="connsiteX26" fmla="*/ 35753 w 319986"/>
                <a:gd name="connsiteY26" fmla="*/ 59886 h 356633"/>
                <a:gd name="connsiteX27" fmla="*/ 35753 w 319986"/>
                <a:gd name="connsiteY27" fmla="*/ 42010 h 356633"/>
                <a:gd name="connsiteX28" fmla="*/ 40222 w 319986"/>
                <a:gd name="connsiteY28" fmla="*/ 42010 h 356633"/>
                <a:gd name="connsiteX29" fmla="*/ 48266 w 319986"/>
                <a:gd name="connsiteY29" fmla="*/ 34859 h 356633"/>
                <a:gd name="connsiteX30" fmla="*/ 47372 w 319986"/>
                <a:gd name="connsiteY30" fmla="*/ 13407 h 356633"/>
                <a:gd name="connsiteX31" fmla="*/ 41116 w 319986"/>
                <a:gd name="connsiteY31" fmla="*/ 894 h 356633"/>
                <a:gd name="connsiteX32" fmla="*/ 71505 w 319986"/>
                <a:gd name="connsiteY32" fmla="*/ 894 h 356633"/>
                <a:gd name="connsiteX33" fmla="*/ 138542 w 319986"/>
                <a:gd name="connsiteY33" fmla="*/ 0 h 356633"/>
                <a:gd name="connsiteX34" fmla="*/ 149268 w 319986"/>
                <a:gd name="connsiteY34" fmla="*/ 0 h 356633"/>
                <a:gd name="connsiteX35" fmla="*/ 248481 w 319986"/>
                <a:gd name="connsiteY35" fmla="*/ 67930 h 356633"/>
                <a:gd name="connsiteX36" fmla="*/ 249375 w 319986"/>
                <a:gd name="connsiteY36" fmla="*/ 82231 h 356633"/>
                <a:gd name="connsiteX37" fmla="*/ 294066 w 319986"/>
                <a:gd name="connsiteY37" fmla="*/ 117984 h 356633"/>
                <a:gd name="connsiteX38" fmla="*/ 280659 w 319986"/>
                <a:gd name="connsiteY38" fmla="*/ 138542 h 356633"/>
                <a:gd name="connsiteX39" fmla="*/ 279765 w 319986"/>
                <a:gd name="connsiteY39" fmla="*/ 171613 h 356633"/>
                <a:gd name="connsiteX40" fmla="*/ 299429 w 319986"/>
                <a:gd name="connsiteY40" fmla="*/ 189490 h 356633"/>
                <a:gd name="connsiteX41" fmla="*/ 297641 w 319986"/>
                <a:gd name="connsiteY41" fmla="*/ 195746 h 356633"/>
                <a:gd name="connsiteX42" fmla="*/ 287810 w 319986"/>
                <a:gd name="connsiteY42" fmla="*/ 209153 h 356633"/>
                <a:gd name="connsiteX43" fmla="*/ 294066 w 319986"/>
                <a:gd name="connsiteY43" fmla="*/ 229711 h 356633"/>
                <a:gd name="connsiteX44" fmla="*/ 289597 w 319986"/>
                <a:gd name="connsiteY44" fmla="*/ 252057 h 356633"/>
                <a:gd name="connsiteX45" fmla="*/ 295854 w 319986"/>
                <a:gd name="connsiteY45" fmla="*/ 284234 h 35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9986" h="356633">
                  <a:moveTo>
                    <a:pt x="295854" y="284234"/>
                  </a:moveTo>
                  <a:lnTo>
                    <a:pt x="319987" y="314624"/>
                  </a:lnTo>
                  <a:lnTo>
                    <a:pt x="295854" y="334288"/>
                  </a:lnTo>
                  <a:lnTo>
                    <a:pt x="277084" y="342333"/>
                  </a:lnTo>
                  <a:lnTo>
                    <a:pt x="250269" y="340545"/>
                  </a:lnTo>
                  <a:lnTo>
                    <a:pt x="244906" y="355740"/>
                  </a:lnTo>
                  <a:lnTo>
                    <a:pt x="219880" y="348589"/>
                  </a:lnTo>
                  <a:lnTo>
                    <a:pt x="207366" y="356633"/>
                  </a:lnTo>
                  <a:lnTo>
                    <a:pt x="193065" y="345908"/>
                  </a:lnTo>
                  <a:lnTo>
                    <a:pt x="179658" y="352164"/>
                  </a:lnTo>
                  <a:lnTo>
                    <a:pt x="162675" y="345908"/>
                  </a:lnTo>
                  <a:lnTo>
                    <a:pt x="152843" y="324456"/>
                  </a:lnTo>
                  <a:lnTo>
                    <a:pt x="153737" y="297642"/>
                  </a:lnTo>
                  <a:lnTo>
                    <a:pt x="142117" y="283340"/>
                  </a:lnTo>
                  <a:lnTo>
                    <a:pt x="126029" y="286022"/>
                  </a:lnTo>
                  <a:lnTo>
                    <a:pt x="106365" y="279765"/>
                  </a:lnTo>
                  <a:lnTo>
                    <a:pt x="50054" y="251163"/>
                  </a:lnTo>
                  <a:lnTo>
                    <a:pt x="42010" y="232393"/>
                  </a:lnTo>
                  <a:lnTo>
                    <a:pt x="28602" y="199322"/>
                  </a:lnTo>
                  <a:lnTo>
                    <a:pt x="7150" y="174295"/>
                  </a:lnTo>
                  <a:lnTo>
                    <a:pt x="10726" y="153737"/>
                  </a:lnTo>
                  <a:lnTo>
                    <a:pt x="0" y="134967"/>
                  </a:lnTo>
                  <a:lnTo>
                    <a:pt x="2681" y="109940"/>
                  </a:lnTo>
                  <a:lnTo>
                    <a:pt x="17876" y="109046"/>
                  </a:lnTo>
                  <a:lnTo>
                    <a:pt x="28602" y="96533"/>
                  </a:lnTo>
                  <a:lnTo>
                    <a:pt x="42010" y="72399"/>
                  </a:lnTo>
                  <a:lnTo>
                    <a:pt x="35753" y="59886"/>
                  </a:lnTo>
                  <a:lnTo>
                    <a:pt x="35753" y="42010"/>
                  </a:lnTo>
                  <a:lnTo>
                    <a:pt x="40222" y="42010"/>
                  </a:lnTo>
                  <a:lnTo>
                    <a:pt x="48266" y="34859"/>
                  </a:lnTo>
                  <a:lnTo>
                    <a:pt x="47372" y="13407"/>
                  </a:lnTo>
                  <a:lnTo>
                    <a:pt x="41116" y="894"/>
                  </a:lnTo>
                  <a:lnTo>
                    <a:pt x="71505" y="894"/>
                  </a:lnTo>
                  <a:lnTo>
                    <a:pt x="138542" y="0"/>
                  </a:lnTo>
                  <a:lnTo>
                    <a:pt x="149268" y="0"/>
                  </a:lnTo>
                  <a:lnTo>
                    <a:pt x="248481" y="67930"/>
                  </a:lnTo>
                  <a:lnTo>
                    <a:pt x="249375" y="82231"/>
                  </a:lnTo>
                  <a:lnTo>
                    <a:pt x="294066" y="117984"/>
                  </a:lnTo>
                  <a:lnTo>
                    <a:pt x="280659" y="138542"/>
                  </a:lnTo>
                  <a:lnTo>
                    <a:pt x="279765" y="171613"/>
                  </a:lnTo>
                  <a:lnTo>
                    <a:pt x="299429" y="189490"/>
                  </a:lnTo>
                  <a:lnTo>
                    <a:pt x="297641" y="195746"/>
                  </a:lnTo>
                  <a:lnTo>
                    <a:pt x="287810" y="209153"/>
                  </a:lnTo>
                  <a:lnTo>
                    <a:pt x="294066" y="229711"/>
                  </a:lnTo>
                  <a:lnTo>
                    <a:pt x="289597" y="252057"/>
                  </a:lnTo>
                  <a:lnTo>
                    <a:pt x="295854" y="284234"/>
                  </a:lnTo>
                  <a:close/>
                </a:path>
              </a:pathLst>
            </a:custGeom>
            <a:grpFill/>
            <a:ln w="12700" cap="flat">
              <a:solidFill>
                <a:schemeClr val="bg1"/>
              </a:solidFill>
              <a:prstDash val="solid"/>
              <a:miter/>
            </a:ln>
          </p:spPr>
          <p:txBody>
            <a:bodyPr rtlCol="0" anchor="ctr"/>
            <a:lstStyle/>
            <a:p>
              <a:endParaRPr lang="en-AU"/>
            </a:p>
          </p:txBody>
        </p:sp>
        <p:sp>
          <p:nvSpPr>
            <p:cNvPr id="26361" name="Freeform: Shape 26360">
              <a:extLst>
                <a:ext uri="{FF2B5EF4-FFF2-40B4-BE49-F238E27FC236}">
                  <a16:creationId xmlns:a16="http://schemas.microsoft.com/office/drawing/2014/main" id="{1D8310AF-D031-50EE-7330-526212239EDB}"/>
                </a:ext>
              </a:extLst>
            </p:cNvPr>
            <p:cNvSpPr/>
            <p:nvPr/>
          </p:nvSpPr>
          <p:spPr>
            <a:xfrm>
              <a:off x="6751651" y="4533805"/>
              <a:ext cx="81337" cy="252056"/>
            </a:xfrm>
            <a:custGeom>
              <a:avLst/>
              <a:gdLst>
                <a:gd name="connsiteX0" fmla="*/ 80444 w 81337"/>
                <a:gd name="connsiteY0" fmla="*/ 183233 h 252056"/>
                <a:gd name="connsiteX1" fmla="*/ 81338 w 81337"/>
                <a:gd name="connsiteY1" fmla="*/ 213622 h 252056"/>
                <a:gd name="connsiteX2" fmla="*/ 69718 w 81337"/>
                <a:gd name="connsiteY2" fmla="*/ 227030 h 252056"/>
                <a:gd name="connsiteX3" fmla="*/ 67036 w 81337"/>
                <a:gd name="connsiteY3" fmla="*/ 236862 h 252056"/>
                <a:gd name="connsiteX4" fmla="*/ 60780 w 81337"/>
                <a:gd name="connsiteY4" fmla="*/ 252057 h 252056"/>
                <a:gd name="connsiteX5" fmla="*/ 41116 w 81337"/>
                <a:gd name="connsiteY5" fmla="*/ 218985 h 252056"/>
                <a:gd name="connsiteX6" fmla="*/ 46479 w 81337"/>
                <a:gd name="connsiteY6" fmla="*/ 199321 h 252056"/>
                <a:gd name="connsiteX7" fmla="*/ 49160 w 81337"/>
                <a:gd name="connsiteY7" fmla="*/ 176976 h 252056"/>
                <a:gd name="connsiteX8" fmla="*/ 40222 w 81337"/>
                <a:gd name="connsiteY8" fmla="*/ 168932 h 252056"/>
                <a:gd name="connsiteX9" fmla="*/ 20558 w 81337"/>
                <a:gd name="connsiteY9" fmla="*/ 169825 h 252056"/>
                <a:gd name="connsiteX10" fmla="*/ 5363 w 81337"/>
                <a:gd name="connsiteY10" fmla="*/ 148374 h 252056"/>
                <a:gd name="connsiteX11" fmla="*/ 5363 w 81337"/>
                <a:gd name="connsiteY11" fmla="*/ 133179 h 252056"/>
                <a:gd name="connsiteX12" fmla="*/ 0 w 81337"/>
                <a:gd name="connsiteY12" fmla="*/ 114409 h 252056"/>
                <a:gd name="connsiteX13" fmla="*/ 16089 w 81337"/>
                <a:gd name="connsiteY13" fmla="*/ 95638 h 252056"/>
                <a:gd name="connsiteX14" fmla="*/ 11620 w 81337"/>
                <a:gd name="connsiteY14" fmla="*/ 46478 h 252056"/>
                <a:gd name="connsiteX15" fmla="*/ 25921 w 81337"/>
                <a:gd name="connsiteY15" fmla="*/ 34859 h 252056"/>
                <a:gd name="connsiteX16" fmla="*/ 3575 w 81337"/>
                <a:gd name="connsiteY16" fmla="*/ 5363 h 252056"/>
                <a:gd name="connsiteX17" fmla="*/ 5363 w 81337"/>
                <a:gd name="connsiteY17" fmla="*/ 0 h 252056"/>
                <a:gd name="connsiteX18" fmla="*/ 25027 w 81337"/>
                <a:gd name="connsiteY18" fmla="*/ 6257 h 252056"/>
                <a:gd name="connsiteX19" fmla="*/ 41116 w 81337"/>
                <a:gd name="connsiteY19" fmla="*/ 3575 h 252056"/>
                <a:gd name="connsiteX20" fmla="*/ 52735 w 81337"/>
                <a:gd name="connsiteY20" fmla="*/ 17876 h 252056"/>
                <a:gd name="connsiteX21" fmla="*/ 51842 w 81337"/>
                <a:gd name="connsiteY21" fmla="*/ 44691 h 252056"/>
                <a:gd name="connsiteX22" fmla="*/ 61674 w 81337"/>
                <a:gd name="connsiteY22" fmla="*/ 66142 h 252056"/>
                <a:gd name="connsiteX23" fmla="*/ 45585 w 81337"/>
                <a:gd name="connsiteY23" fmla="*/ 87594 h 252056"/>
                <a:gd name="connsiteX24" fmla="*/ 51842 w 81337"/>
                <a:gd name="connsiteY24" fmla="*/ 127816 h 252056"/>
                <a:gd name="connsiteX25" fmla="*/ 71505 w 81337"/>
                <a:gd name="connsiteY25" fmla="*/ 151949 h 252056"/>
                <a:gd name="connsiteX26" fmla="*/ 80444 w 81337"/>
                <a:gd name="connsiteY26" fmla="*/ 183233 h 252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337" h="252056">
                  <a:moveTo>
                    <a:pt x="80444" y="183233"/>
                  </a:moveTo>
                  <a:lnTo>
                    <a:pt x="81338" y="213622"/>
                  </a:lnTo>
                  <a:lnTo>
                    <a:pt x="69718" y="227030"/>
                  </a:lnTo>
                  <a:lnTo>
                    <a:pt x="67036" y="236862"/>
                  </a:lnTo>
                  <a:lnTo>
                    <a:pt x="60780" y="252057"/>
                  </a:lnTo>
                  <a:lnTo>
                    <a:pt x="41116" y="218985"/>
                  </a:lnTo>
                  <a:lnTo>
                    <a:pt x="46479" y="199321"/>
                  </a:lnTo>
                  <a:lnTo>
                    <a:pt x="49160" y="176976"/>
                  </a:lnTo>
                  <a:lnTo>
                    <a:pt x="40222" y="168932"/>
                  </a:lnTo>
                  <a:lnTo>
                    <a:pt x="20558" y="169825"/>
                  </a:lnTo>
                  <a:lnTo>
                    <a:pt x="5363" y="148374"/>
                  </a:lnTo>
                  <a:lnTo>
                    <a:pt x="5363" y="133179"/>
                  </a:lnTo>
                  <a:lnTo>
                    <a:pt x="0" y="114409"/>
                  </a:lnTo>
                  <a:lnTo>
                    <a:pt x="16089" y="95638"/>
                  </a:lnTo>
                  <a:lnTo>
                    <a:pt x="11620" y="46478"/>
                  </a:lnTo>
                  <a:lnTo>
                    <a:pt x="25921" y="34859"/>
                  </a:lnTo>
                  <a:lnTo>
                    <a:pt x="3575" y="5363"/>
                  </a:lnTo>
                  <a:lnTo>
                    <a:pt x="5363" y="0"/>
                  </a:lnTo>
                  <a:lnTo>
                    <a:pt x="25027" y="6257"/>
                  </a:lnTo>
                  <a:lnTo>
                    <a:pt x="41116" y="3575"/>
                  </a:lnTo>
                  <a:lnTo>
                    <a:pt x="52735" y="17876"/>
                  </a:lnTo>
                  <a:lnTo>
                    <a:pt x="51842" y="44691"/>
                  </a:lnTo>
                  <a:lnTo>
                    <a:pt x="61674" y="66142"/>
                  </a:lnTo>
                  <a:lnTo>
                    <a:pt x="45585" y="87594"/>
                  </a:lnTo>
                  <a:lnTo>
                    <a:pt x="51842" y="127816"/>
                  </a:lnTo>
                  <a:lnTo>
                    <a:pt x="71505" y="151949"/>
                  </a:lnTo>
                  <a:lnTo>
                    <a:pt x="80444" y="183233"/>
                  </a:lnTo>
                  <a:close/>
                </a:path>
              </a:pathLst>
            </a:custGeom>
            <a:grpFill/>
            <a:ln w="12700" cap="flat">
              <a:solidFill>
                <a:schemeClr val="bg1"/>
              </a:solidFill>
              <a:prstDash val="solid"/>
              <a:miter/>
            </a:ln>
          </p:spPr>
          <p:txBody>
            <a:bodyPr rtlCol="0" anchor="ctr"/>
            <a:lstStyle/>
            <a:p>
              <a:endParaRPr lang="en-AU"/>
            </a:p>
          </p:txBody>
        </p:sp>
        <p:sp>
          <p:nvSpPr>
            <p:cNvPr id="26362" name="Freeform: Shape 26361">
              <a:extLst>
                <a:ext uri="{FF2B5EF4-FFF2-40B4-BE49-F238E27FC236}">
                  <a16:creationId xmlns:a16="http://schemas.microsoft.com/office/drawing/2014/main" id="{8A9F0136-D73A-7FC1-E6E3-4F3E2823273A}"/>
                </a:ext>
              </a:extLst>
            </p:cNvPr>
            <p:cNvSpPr/>
            <p:nvPr/>
          </p:nvSpPr>
          <p:spPr>
            <a:xfrm>
              <a:off x="6660482" y="4077063"/>
              <a:ext cx="162674" cy="186807"/>
            </a:xfrm>
            <a:custGeom>
              <a:avLst/>
              <a:gdLst>
                <a:gd name="connsiteX0" fmla="*/ 161781 w 162674"/>
                <a:gd name="connsiteY0" fmla="*/ 66142 h 186807"/>
                <a:gd name="connsiteX1" fmla="*/ 162674 w 162674"/>
                <a:gd name="connsiteY1" fmla="*/ 82231 h 186807"/>
                <a:gd name="connsiteX2" fmla="*/ 129604 w 162674"/>
                <a:gd name="connsiteY2" fmla="*/ 133179 h 186807"/>
                <a:gd name="connsiteX3" fmla="*/ 128709 w 162674"/>
                <a:gd name="connsiteY3" fmla="*/ 176976 h 186807"/>
                <a:gd name="connsiteX4" fmla="*/ 61673 w 162674"/>
                <a:gd name="connsiteY4" fmla="*/ 177870 h 186807"/>
                <a:gd name="connsiteX5" fmla="*/ 31284 w 162674"/>
                <a:gd name="connsiteY5" fmla="*/ 177870 h 186807"/>
                <a:gd name="connsiteX6" fmla="*/ 0 w 162674"/>
                <a:gd name="connsiteY6" fmla="*/ 186808 h 186807"/>
                <a:gd name="connsiteX7" fmla="*/ 4469 w 162674"/>
                <a:gd name="connsiteY7" fmla="*/ 124241 h 186807"/>
                <a:gd name="connsiteX8" fmla="*/ 47372 w 162674"/>
                <a:gd name="connsiteY8" fmla="*/ 79550 h 186807"/>
                <a:gd name="connsiteX9" fmla="*/ 47372 w 162674"/>
                <a:gd name="connsiteY9" fmla="*/ 67036 h 186807"/>
                <a:gd name="connsiteX10" fmla="*/ 33071 w 162674"/>
                <a:gd name="connsiteY10" fmla="*/ 56310 h 186807"/>
                <a:gd name="connsiteX11" fmla="*/ 40222 w 162674"/>
                <a:gd name="connsiteY11" fmla="*/ 44691 h 186807"/>
                <a:gd name="connsiteX12" fmla="*/ 37540 w 162674"/>
                <a:gd name="connsiteY12" fmla="*/ 34859 h 186807"/>
                <a:gd name="connsiteX13" fmla="*/ 38434 w 162674"/>
                <a:gd name="connsiteY13" fmla="*/ 17876 h 186807"/>
                <a:gd name="connsiteX14" fmla="*/ 66142 w 162674"/>
                <a:gd name="connsiteY14" fmla="*/ 17876 h 186807"/>
                <a:gd name="connsiteX15" fmla="*/ 75080 w 162674"/>
                <a:gd name="connsiteY15" fmla="*/ 22345 h 186807"/>
                <a:gd name="connsiteX16" fmla="*/ 87594 w 162674"/>
                <a:gd name="connsiteY16" fmla="*/ 15195 h 186807"/>
                <a:gd name="connsiteX17" fmla="*/ 109045 w 162674"/>
                <a:gd name="connsiteY17" fmla="*/ 14301 h 186807"/>
                <a:gd name="connsiteX18" fmla="*/ 127816 w 162674"/>
                <a:gd name="connsiteY18" fmla="*/ 0 h 186807"/>
                <a:gd name="connsiteX19" fmla="*/ 143011 w 162674"/>
                <a:gd name="connsiteY19" fmla="*/ 25027 h 186807"/>
                <a:gd name="connsiteX20" fmla="*/ 145692 w 162674"/>
                <a:gd name="connsiteY20" fmla="*/ 40222 h 186807"/>
                <a:gd name="connsiteX21" fmla="*/ 161781 w 162674"/>
                <a:gd name="connsiteY21" fmla="*/ 66142 h 18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674" h="186807">
                  <a:moveTo>
                    <a:pt x="161781" y="66142"/>
                  </a:moveTo>
                  <a:lnTo>
                    <a:pt x="162674" y="82231"/>
                  </a:lnTo>
                  <a:lnTo>
                    <a:pt x="129604" y="133179"/>
                  </a:lnTo>
                  <a:lnTo>
                    <a:pt x="128709" y="176976"/>
                  </a:lnTo>
                  <a:lnTo>
                    <a:pt x="61673" y="177870"/>
                  </a:lnTo>
                  <a:lnTo>
                    <a:pt x="31284" y="177870"/>
                  </a:lnTo>
                  <a:lnTo>
                    <a:pt x="0" y="186808"/>
                  </a:lnTo>
                  <a:lnTo>
                    <a:pt x="4469" y="124241"/>
                  </a:lnTo>
                  <a:lnTo>
                    <a:pt x="47372" y="79550"/>
                  </a:lnTo>
                  <a:lnTo>
                    <a:pt x="47372" y="67036"/>
                  </a:lnTo>
                  <a:lnTo>
                    <a:pt x="33071" y="56310"/>
                  </a:lnTo>
                  <a:lnTo>
                    <a:pt x="40222" y="44691"/>
                  </a:lnTo>
                  <a:lnTo>
                    <a:pt x="37540" y="34859"/>
                  </a:lnTo>
                  <a:lnTo>
                    <a:pt x="38434" y="17876"/>
                  </a:lnTo>
                  <a:lnTo>
                    <a:pt x="66142" y="17876"/>
                  </a:lnTo>
                  <a:lnTo>
                    <a:pt x="75080" y="22345"/>
                  </a:lnTo>
                  <a:lnTo>
                    <a:pt x="87594" y="15195"/>
                  </a:lnTo>
                  <a:lnTo>
                    <a:pt x="109045" y="14301"/>
                  </a:lnTo>
                  <a:lnTo>
                    <a:pt x="127816" y="0"/>
                  </a:lnTo>
                  <a:lnTo>
                    <a:pt x="143011" y="25027"/>
                  </a:lnTo>
                  <a:lnTo>
                    <a:pt x="145692" y="40222"/>
                  </a:lnTo>
                  <a:lnTo>
                    <a:pt x="161781" y="66142"/>
                  </a:lnTo>
                  <a:close/>
                </a:path>
              </a:pathLst>
            </a:custGeom>
            <a:grpFill/>
            <a:ln w="12700" cap="flat">
              <a:solidFill>
                <a:schemeClr val="bg1"/>
              </a:solidFill>
              <a:prstDash val="solid"/>
              <a:miter/>
            </a:ln>
          </p:spPr>
          <p:txBody>
            <a:bodyPr rtlCol="0" anchor="ctr"/>
            <a:lstStyle/>
            <a:p>
              <a:endParaRPr lang="en-AU"/>
            </a:p>
          </p:txBody>
        </p:sp>
        <p:sp>
          <p:nvSpPr>
            <p:cNvPr id="26363" name="Freeform: Shape 26362">
              <a:extLst>
                <a:ext uri="{FF2B5EF4-FFF2-40B4-BE49-F238E27FC236}">
                  <a16:creationId xmlns:a16="http://schemas.microsoft.com/office/drawing/2014/main" id="{CA3E8A28-E95F-4F04-4FFD-5CD3B734D456}"/>
                </a:ext>
              </a:extLst>
            </p:cNvPr>
            <p:cNvSpPr/>
            <p:nvPr/>
          </p:nvSpPr>
          <p:spPr>
            <a:xfrm>
              <a:off x="6428089" y="4486432"/>
              <a:ext cx="349482" cy="332500"/>
            </a:xfrm>
            <a:custGeom>
              <a:avLst/>
              <a:gdLst>
                <a:gd name="connsiteX0" fmla="*/ 327138 w 349482"/>
                <a:gd name="connsiteY0" fmla="*/ 52735 h 332500"/>
                <a:gd name="connsiteX1" fmla="*/ 349483 w 349482"/>
                <a:gd name="connsiteY1" fmla="*/ 82231 h 332500"/>
                <a:gd name="connsiteX2" fmla="*/ 335182 w 349482"/>
                <a:gd name="connsiteY2" fmla="*/ 93851 h 332500"/>
                <a:gd name="connsiteX3" fmla="*/ 339651 w 349482"/>
                <a:gd name="connsiteY3" fmla="*/ 143011 h 332500"/>
                <a:gd name="connsiteX4" fmla="*/ 323562 w 349482"/>
                <a:gd name="connsiteY4" fmla="*/ 162675 h 332500"/>
                <a:gd name="connsiteX5" fmla="*/ 328925 w 349482"/>
                <a:gd name="connsiteY5" fmla="*/ 180551 h 332500"/>
                <a:gd name="connsiteX6" fmla="*/ 328925 w 349482"/>
                <a:gd name="connsiteY6" fmla="*/ 195746 h 332500"/>
                <a:gd name="connsiteX7" fmla="*/ 311049 w 349482"/>
                <a:gd name="connsiteY7" fmla="*/ 201109 h 332500"/>
                <a:gd name="connsiteX8" fmla="*/ 288703 w 349482"/>
                <a:gd name="connsiteY8" fmla="*/ 216304 h 332500"/>
                <a:gd name="connsiteX9" fmla="*/ 268146 w 349482"/>
                <a:gd name="connsiteY9" fmla="*/ 218092 h 332500"/>
                <a:gd name="connsiteX10" fmla="*/ 242225 w 349482"/>
                <a:gd name="connsiteY10" fmla="*/ 235074 h 332500"/>
                <a:gd name="connsiteX11" fmla="*/ 242225 w 349482"/>
                <a:gd name="connsiteY11" fmla="*/ 251163 h 332500"/>
                <a:gd name="connsiteX12" fmla="*/ 226136 w 349482"/>
                <a:gd name="connsiteY12" fmla="*/ 251163 h 332500"/>
                <a:gd name="connsiteX13" fmla="*/ 202003 w 349482"/>
                <a:gd name="connsiteY13" fmla="*/ 265464 h 332500"/>
                <a:gd name="connsiteX14" fmla="*/ 199322 w 349482"/>
                <a:gd name="connsiteY14" fmla="*/ 281553 h 332500"/>
                <a:gd name="connsiteX15" fmla="*/ 168038 w 349482"/>
                <a:gd name="connsiteY15" fmla="*/ 296748 h 332500"/>
                <a:gd name="connsiteX16" fmla="*/ 168038 w 349482"/>
                <a:gd name="connsiteY16" fmla="*/ 307473 h 332500"/>
                <a:gd name="connsiteX17" fmla="*/ 142117 w 349482"/>
                <a:gd name="connsiteY17" fmla="*/ 332500 h 332500"/>
                <a:gd name="connsiteX18" fmla="*/ 94745 w 349482"/>
                <a:gd name="connsiteY18" fmla="*/ 328925 h 332500"/>
                <a:gd name="connsiteX19" fmla="*/ 94745 w 349482"/>
                <a:gd name="connsiteY19" fmla="*/ 328031 h 332500"/>
                <a:gd name="connsiteX20" fmla="*/ 81338 w 349482"/>
                <a:gd name="connsiteY20" fmla="*/ 315518 h 332500"/>
                <a:gd name="connsiteX21" fmla="*/ 33965 w 349482"/>
                <a:gd name="connsiteY21" fmla="*/ 315518 h 332500"/>
                <a:gd name="connsiteX22" fmla="*/ 0 w 349482"/>
                <a:gd name="connsiteY22" fmla="*/ 270827 h 332500"/>
                <a:gd name="connsiteX23" fmla="*/ 1788 w 349482"/>
                <a:gd name="connsiteY23" fmla="*/ 163569 h 332500"/>
                <a:gd name="connsiteX24" fmla="*/ 57204 w 349482"/>
                <a:gd name="connsiteY24" fmla="*/ 162675 h 332500"/>
                <a:gd name="connsiteX25" fmla="*/ 65249 w 349482"/>
                <a:gd name="connsiteY25" fmla="*/ 92957 h 332500"/>
                <a:gd name="connsiteX26" fmla="*/ 80444 w 349482"/>
                <a:gd name="connsiteY26" fmla="*/ 113515 h 332500"/>
                <a:gd name="connsiteX27" fmla="*/ 101895 w 349482"/>
                <a:gd name="connsiteY27" fmla="*/ 109046 h 332500"/>
                <a:gd name="connsiteX28" fmla="*/ 114409 w 349482"/>
                <a:gd name="connsiteY28" fmla="*/ 124241 h 332500"/>
                <a:gd name="connsiteX29" fmla="*/ 142117 w 349482"/>
                <a:gd name="connsiteY29" fmla="*/ 131391 h 332500"/>
                <a:gd name="connsiteX30" fmla="*/ 157312 w 349482"/>
                <a:gd name="connsiteY30" fmla="*/ 121559 h 332500"/>
                <a:gd name="connsiteX31" fmla="*/ 174295 w 349482"/>
                <a:gd name="connsiteY31" fmla="*/ 139436 h 332500"/>
                <a:gd name="connsiteX32" fmla="*/ 191277 w 349482"/>
                <a:gd name="connsiteY32" fmla="*/ 147480 h 332500"/>
                <a:gd name="connsiteX33" fmla="*/ 212729 w 349482"/>
                <a:gd name="connsiteY33" fmla="*/ 176082 h 332500"/>
                <a:gd name="connsiteX34" fmla="*/ 227924 w 349482"/>
                <a:gd name="connsiteY34" fmla="*/ 175188 h 332500"/>
                <a:gd name="connsiteX35" fmla="*/ 227924 w 349482"/>
                <a:gd name="connsiteY35" fmla="*/ 141223 h 332500"/>
                <a:gd name="connsiteX36" fmla="*/ 213622 w 349482"/>
                <a:gd name="connsiteY36" fmla="*/ 141223 h 332500"/>
                <a:gd name="connsiteX37" fmla="*/ 191277 w 349482"/>
                <a:gd name="connsiteY37" fmla="*/ 113515 h 332500"/>
                <a:gd name="connsiteX38" fmla="*/ 196640 w 349482"/>
                <a:gd name="connsiteY38" fmla="*/ 101002 h 332500"/>
                <a:gd name="connsiteX39" fmla="*/ 198427 w 349482"/>
                <a:gd name="connsiteY39" fmla="*/ 54523 h 332500"/>
                <a:gd name="connsiteX40" fmla="*/ 190383 w 349482"/>
                <a:gd name="connsiteY40" fmla="*/ 36647 h 332500"/>
                <a:gd name="connsiteX41" fmla="*/ 212729 w 349482"/>
                <a:gd name="connsiteY41" fmla="*/ 12513 h 332500"/>
                <a:gd name="connsiteX42" fmla="*/ 264570 w 349482"/>
                <a:gd name="connsiteY42" fmla="*/ 0 h 332500"/>
                <a:gd name="connsiteX43" fmla="*/ 272615 w 349482"/>
                <a:gd name="connsiteY43" fmla="*/ 18770 h 332500"/>
                <a:gd name="connsiteX44" fmla="*/ 328925 w 349482"/>
                <a:gd name="connsiteY44" fmla="*/ 47373 h 332500"/>
                <a:gd name="connsiteX45" fmla="*/ 327138 w 349482"/>
                <a:gd name="connsiteY45" fmla="*/ 52735 h 33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49482" h="332500">
                  <a:moveTo>
                    <a:pt x="327138" y="52735"/>
                  </a:moveTo>
                  <a:lnTo>
                    <a:pt x="349483" y="82231"/>
                  </a:lnTo>
                  <a:lnTo>
                    <a:pt x="335182" y="93851"/>
                  </a:lnTo>
                  <a:lnTo>
                    <a:pt x="339651" y="143011"/>
                  </a:lnTo>
                  <a:lnTo>
                    <a:pt x="323562" y="162675"/>
                  </a:lnTo>
                  <a:lnTo>
                    <a:pt x="328925" y="180551"/>
                  </a:lnTo>
                  <a:lnTo>
                    <a:pt x="328925" y="195746"/>
                  </a:lnTo>
                  <a:lnTo>
                    <a:pt x="311049" y="201109"/>
                  </a:lnTo>
                  <a:lnTo>
                    <a:pt x="288703" y="216304"/>
                  </a:lnTo>
                  <a:lnTo>
                    <a:pt x="268146" y="218092"/>
                  </a:lnTo>
                  <a:lnTo>
                    <a:pt x="242225" y="235074"/>
                  </a:lnTo>
                  <a:lnTo>
                    <a:pt x="242225" y="251163"/>
                  </a:lnTo>
                  <a:lnTo>
                    <a:pt x="226136" y="251163"/>
                  </a:lnTo>
                  <a:lnTo>
                    <a:pt x="202003" y="265464"/>
                  </a:lnTo>
                  <a:lnTo>
                    <a:pt x="199322" y="281553"/>
                  </a:lnTo>
                  <a:lnTo>
                    <a:pt x="168038" y="296748"/>
                  </a:lnTo>
                  <a:lnTo>
                    <a:pt x="168038" y="307473"/>
                  </a:lnTo>
                  <a:lnTo>
                    <a:pt x="142117" y="332500"/>
                  </a:lnTo>
                  <a:lnTo>
                    <a:pt x="94745" y="328925"/>
                  </a:lnTo>
                  <a:lnTo>
                    <a:pt x="94745" y="328031"/>
                  </a:lnTo>
                  <a:lnTo>
                    <a:pt x="81338" y="315518"/>
                  </a:lnTo>
                  <a:lnTo>
                    <a:pt x="33965" y="315518"/>
                  </a:lnTo>
                  <a:lnTo>
                    <a:pt x="0" y="270827"/>
                  </a:lnTo>
                  <a:lnTo>
                    <a:pt x="1788" y="163569"/>
                  </a:lnTo>
                  <a:lnTo>
                    <a:pt x="57204" y="162675"/>
                  </a:lnTo>
                  <a:lnTo>
                    <a:pt x="65249" y="92957"/>
                  </a:lnTo>
                  <a:lnTo>
                    <a:pt x="80444" y="113515"/>
                  </a:lnTo>
                  <a:lnTo>
                    <a:pt x="101895" y="109046"/>
                  </a:lnTo>
                  <a:lnTo>
                    <a:pt x="114409" y="124241"/>
                  </a:lnTo>
                  <a:lnTo>
                    <a:pt x="142117" y="131391"/>
                  </a:lnTo>
                  <a:lnTo>
                    <a:pt x="157312" y="121559"/>
                  </a:lnTo>
                  <a:lnTo>
                    <a:pt x="174295" y="139436"/>
                  </a:lnTo>
                  <a:lnTo>
                    <a:pt x="191277" y="147480"/>
                  </a:lnTo>
                  <a:lnTo>
                    <a:pt x="212729" y="176082"/>
                  </a:lnTo>
                  <a:lnTo>
                    <a:pt x="227924" y="175188"/>
                  </a:lnTo>
                  <a:lnTo>
                    <a:pt x="227924" y="141223"/>
                  </a:lnTo>
                  <a:lnTo>
                    <a:pt x="213622" y="141223"/>
                  </a:lnTo>
                  <a:lnTo>
                    <a:pt x="191277" y="113515"/>
                  </a:lnTo>
                  <a:lnTo>
                    <a:pt x="196640" y="101002"/>
                  </a:lnTo>
                  <a:lnTo>
                    <a:pt x="198427" y="54523"/>
                  </a:lnTo>
                  <a:lnTo>
                    <a:pt x="190383" y="36647"/>
                  </a:lnTo>
                  <a:lnTo>
                    <a:pt x="212729" y="12513"/>
                  </a:lnTo>
                  <a:lnTo>
                    <a:pt x="264570" y="0"/>
                  </a:lnTo>
                  <a:lnTo>
                    <a:pt x="272615" y="18770"/>
                  </a:lnTo>
                  <a:lnTo>
                    <a:pt x="328925" y="47373"/>
                  </a:lnTo>
                  <a:lnTo>
                    <a:pt x="327138" y="52735"/>
                  </a:lnTo>
                  <a:close/>
                </a:path>
              </a:pathLst>
            </a:custGeom>
            <a:grpFill/>
            <a:ln w="12700" cap="flat">
              <a:solidFill>
                <a:schemeClr val="bg1"/>
              </a:solidFill>
              <a:prstDash val="solid"/>
              <a:miter/>
            </a:ln>
          </p:spPr>
          <p:txBody>
            <a:bodyPr rtlCol="0" anchor="ctr"/>
            <a:lstStyle/>
            <a:p>
              <a:endParaRPr lang="en-AU"/>
            </a:p>
          </p:txBody>
        </p:sp>
        <p:sp>
          <p:nvSpPr>
            <p:cNvPr id="26364" name="Freeform: Shape 26363">
              <a:extLst>
                <a:ext uri="{FF2B5EF4-FFF2-40B4-BE49-F238E27FC236}">
                  <a16:creationId xmlns:a16="http://schemas.microsoft.com/office/drawing/2014/main" id="{74805339-7D0E-D95D-1126-72162646A8CB}"/>
                </a:ext>
              </a:extLst>
            </p:cNvPr>
            <p:cNvSpPr/>
            <p:nvPr/>
          </p:nvSpPr>
          <p:spPr>
            <a:xfrm>
              <a:off x="6522834" y="4737595"/>
              <a:ext cx="230604" cy="225242"/>
            </a:xfrm>
            <a:custGeom>
              <a:avLst/>
              <a:gdLst>
                <a:gd name="connsiteX0" fmla="*/ 218092 w 230604"/>
                <a:gd name="connsiteY0" fmla="*/ 110833 h 225242"/>
                <a:gd name="connsiteX1" fmla="*/ 230605 w 230604"/>
                <a:gd name="connsiteY1" fmla="*/ 147480 h 225242"/>
                <a:gd name="connsiteX2" fmla="*/ 210941 w 230604"/>
                <a:gd name="connsiteY2" fmla="*/ 171613 h 225242"/>
                <a:gd name="connsiteX3" fmla="*/ 203790 w 230604"/>
                <a:gd name="connsiteY3" fmla="*/ 193065 h 225242"/>
                <a:gd name="connsiteX4" fmla="*/ 170719 w 230604"/>
                <a:gd name="connsiteY4" fmla="*/ 225242 h 225242"/>
                <a:gd name="connsiteX5" fmla="*/ 140330 w 230604"/>
                <a:gd name="connsiteY5" fmla="*/ 225242 h 225242"/>
                <a:gd name="connsiteX6" fmla="*/ 109046 w 230604"/>
                <a:gd name="connsiteY6" fmla="*/ 218092 h 225242"/>
                <a:gd name="connsiteX7" fmla="*/ 109046 w 230604"/>
                <a:gd name="connsiteY7" fmla="*/ 218092 h 225242"/>
                <a:gd name="connsiteX8" fmla="*/ 96532 w 230604"/>
                <a:gd name="connsiteY8" fmla="*/ 203790 h 225242"/>
                <a:gd name="connsiteX9" fmla="*/ 82231 w 230604"/>
                <a:gd name="connsiteY9" fmla="*/ 196640 h 225242"/>
                <a:gd name="connsiteX10" fmla="*/ 71505 w 230604"/>
                <a:gd name="connsiteY10" fmla="*/ 170719 h 225242"/>
                <a:gd name="connsiteX11" fmla="*/ 58992 w 230604"/>
                <a:gd name="connsiteY11" fmla="*/ 161781 h 225242"/>
                <a:gd name="connsiteX12" fmla="*/ 52735 w 230604"/>
                <a:gd name="connsiteY12" fmla="*/ 151055 h 225242"/>
                <a:gd name="connsiteX13" fmla="*/ 33071 w 230604"/>
                <a:gd name="connsiteY13" fmla="*/ 134073 h 225242"/>
                <a:gd name="connsiteX14" fmla="*/ 0 w 230604"/>
                <a:gd name="connsiteY14" fmla="*/ 77762 h 225242"/>
                <a:gd name="connsiteX15" fmla="*/ 47372 w 230604"/>
                <a:gd name="connsiteY15" fmla="*/ 81338 h 225242"/>
                <a:gd name="connsiteX16" fmla="*/ 73293 w 230604"/>
                <a:gd name="connsiteY16" fmla="*/ 56310 h 225242"/>
                <a:gd name="connsiteX17" fmla="*/ 73293 w 230604"/>
                <a:gd name="connsiteY17" fmla="*/ 45585 h 225242"/>
                <a:gd name="connsiteX18" fmla="*/ 104577 w 230604"/>
                <a:gd name="connsiteY18" fmla="*/ 30390 h 225242"/>
                <a:gd name="connsiteX19" fmla="*/ 107258 w 230604"/>
                <a:gd name="connsiteY19" fmla="*/ 14301 h 225242"/>
                <a:gd name="connsiteX20" fmla="*/ 131391 w 230604"/>
                <a:gd name="connsiteY20" fmla="*/ 0 h 225242"/>
                <a:gd name="connsiteX21" fmla="*/ 147480 w 230604"/>
                <a:gd name="connsiteY21" fmla="*/ 0 h 225242"/>
                <a:gd name="connsiteX22" fmla="*/ 151949 w 230604"/>
                <a:gd name="connsiteY22" fmla="*/ 12513 h 225242"/>
                <a:gd name="connsiteX23" fmla="*/ 169825 w 230604"/>
                <a:gd name="connsiteY23" fmla="*/ 9832 h 225242"/>
                <a:gd name="connsiteX24" fmla="*/ 220773 w 230604"/>
                <a:gd name="connsiteY24" fmla="*/ 37540 h 225242"/>
                <a:gd name="connsiteX25" fmla="*/ 228817 w 230604"/>
                <a:gd name="connsiteY25" fmla="*/ 63461 h 225242"/>
                <a:gd name="connsiteX26" fmla="*/ 229711 w 230604"/>
                <a:gd name="connsiteY26" fmla="*/ 99214 h 225242"/>
                <a:gd name="connsiteX27" fmla="*/ 218092 w 230604"/>
                <a:gd name="connsiteY27" fmla="*/ 110833 h 22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0604" h="225242">
                  <a:moveTo>
                    <a:pt x="218092" y="110833"/>
                  </a:moveTo>
                  <a:lnTo>
                    <a:pt x="230605" y="147480"/>
                  </a:lnTo>
                  <a:lnTo>
                    <a:pt x="210941" y="171613"/>
                  </a:lnTo>
                  <a:lnTo>
                    <a:pt x="203790" y="193065"/>
                  </a:lnTo>
                  <a:lnTo>
                    <a:pt x="170719" y="225242"/>
                  </a:lnTo>
                  <a:lnTo>
                    <a:pt x="140330" y="225242"/>
                  </a:lnTo>
                  <a:lnTo>
                    <a:pt x="109046" y="218092"/>
                  </a:lnTo>
                  <a:lnTo>
                    <a:pt x="109046" y="218092"/>
                  </a:lnTo>
                  <a:lnTo>
                    <a:pt x="96532" y="203790"/>
                  </a:lnTo>
                  <a:lnTo>
                    <a:pt x="82231" y="196640"/>
                  </a:lnTo>
                  <a:lnTo>
                    <a:pt x="71505" y="170719"/>
                  </a:lnTo>
                  <a:lnTo>
                    <a:pt x="58992" y="161781"/>
                  </a:lnTo>
                  <a:lnTo>
                    <a:pt x="52735" y="151055"/>
                  </a:lnTo>
                  <a:lnTo>
                    <a:pt x="33071" y="134073"/>
                  </a:lnTo>
                  <a:lnTo>
                    <a:pt x="0" y="77762"/>
                  </a:lnTo>
                  <a:lnTo>
                    <a:pt x="47372" y="81338"/>
                  </a:lnTo>
                  <a:lnTo>
                    <a:pt x="73293" y="56310"/>
                  </a:lnTo>
                  <a:lnTo>
                    <a:pt x="73293" y="45585"/>
                  </a:lnTo>
                  <a:lnTo>
                    <a:pt x="104577" y="30390"/>
                  </a:lnTo>
                  <a:lnTo>
                    <a:pt x="107258" y="14301"/>
                  </a:lnTo>
                  <a:lnTo>
                    <a:pt x="131391" y="0"/>
                  </a:lnTo>
                  <a:lnTo>
                    <a:pt x="147480" y="0"/>
                  </a:lnTo>
                  <a:lnTo>
                    <a:pt x="151949" y="12513"/>
                  </a:lnTo>
                  <a:lnTo>
                    <a:pt x="169825" y="9832"/>
                  </a:lnTo>
                  <a:lnTo>
                    <a:pt x="220773" y="37540"/>
                  </a:lnTo>
                  <a:lnTo>
                    <a:pt x="228817" y="63461"/>
                  </a:lnTo>
                  <a:lnTo>
                    <a:pt x="229711" y="99214"/>
                  </a:lnTo>
                  <a:lnTo>
                    <a:pt x="218092" y="110833"/>
                  </a:lnTo>
                  <a:close/>
                </a:path>
              </a:pathLst>
            </a:custGeom>
            <a:grpFill/>
            <a:ln w="12700" cap="flat">
              <a:solidFill>
                <a:schemeClr val="bg1"/>
              </a:solidFill>
              <a:prstDash val="solid"/>
              <a:miter/>
            </a:ln>
          </p:spPr>
          <p:txBody>
            <a:bodyPr rtlCol="0" anchor="ctr"/>
            <a:lstStyle/>
            <a:p>
              <a:endParaRPr lang="en-AU"/>
            </a:p>
          </p:txBody>
        </p:sp>
        <p:sp>
          <p:nvSpPr>
            <p:cNvPr id="26365" name="Freeform: Shape 26364">
              <a:extLst>
                <a:ext uri="{FF2B5EF4-FFF2-40B4-BE49-F238E27FC236}">
                  <a16:creationId xmlns:a16="http://schemas.microsoft.com/office/drawing/2014/main" id="{EF818B6D-F463-0B25-74DC-7B4F9A253C6B}"/>
                </a:ext>
              </a:extLst>
            </p:cNvPr>
            <p:cNvSpPr/>
            <p:nvPr/>
          </p:nvSpPr>
          <p:spPr>
            <a:xfrm>
              <a:off x="6267202" y="4958368"/>
              <a:ext cx="460316" cy="418306"/>
            </a:xfrm>
            <a:custGeom>
              <a:avLst/>
              <a:gdLst>
                <a:gd name="connsiteX0" fmla="*/ 460317 w 460316"/>
                <a:gd name="connsiteY0" fmla="*/ 168038 h 418306"/>
                <a:gd name="connsiteX1" fmla="*/ 458529 w 460316"/>
                <a:gd name="connsiteY1" fmla="*/ 185914 h 418306"/>
                <a:gd name="connsiteX2" fmla="*/ 448697 w 460316"/>
                <a:gd name="connsiteY2" fmla="*/ 212729 h 418306"/>
                <a:gd name="connsiteX3" fmla="*/ 423670 w 460316"/>
                <a:gd name="connsiteY3" fmla="*/ 231499 h 418306"/>
                <a:gd name="connsiteX4" fmla="*/ 397749 w 460316"/>
                <a:gd name="connsiteY4" fmla="*/ 270827 h 418306"/>
                <a:gd name="connsiteX5" fmla="*/ 379873 w 460316"/>
                <a:gd name="connsiteY5" fmla="*/ 299429 h 418306"/>
                <a:gd name="connsiteX6" fmla="*/ 344120 w 460316"/>
                <a:gd name="connsiteY6" fmla="*/ 334288 h 418306"/>
                <a:gd name="connsiteX7" fmla="*/ 316412 w 460316"/>
                <a:gd name="connsiteY7" fmla="*/ 363784 h 418306"/>
                <a:gd name="connsiteX8" fmla="*/ 292278 w 460316"/>
                <a:gd name="connsiteY8" fmla="*/ 378085 h 418306"/>
                <a:gd name="connsiteX9" fmla="*/ 267252 w 460316"/>
                <a:gd name="connsiteY9" fmla="*/ 382554 h 418306"/>
                <a:gd name="connsiteX10" fmla="*/ 254738 w 460316"/>
                <a:gd name="connsiteY10" fmla="*/ 390598 h 418306"/>
                <a:gd name="connsiteX11" fmla="*/ 231499 w 460316"/>
                <a:gd name="connsiteY11" fmla="*/ 393280 h 418306"/>
                <a:gd name="connsiteX12" fmla="*/ 223455 w 460316"/>
                <a:gd name="connsiteY12" fmla="*/ 397749 h 418306"/>
                <a:gd name="connsiteX13" fmla="*/ 150162 w 460316"/>
                <a:gd name="connsiteY13" fmla="*/ 398643 h 418306"/>
                <a:gd name="connsiteX14" fmla="*/ 137648 w 460316"/>
                <a:gd name="connsiteY14" fmla="*/ 408475 h 418306"/>
                <a:gd name="connsiteX15" fmla="*/ 115302 w 460316"/>
                <a:gd name="connsiteY15" fmla="*/ 404006 h 418306"/>
                <a:gd name="connsiteX16" fmla="*/ 92957 w 460316"/>
                <a:gd name="connsiteY16" fmla="*/ 418307 h 418306"/>
                <a:gd name="connsiteX17" fmla="*/ 58992 w 460316"/>
                <a:gd name="connsiteY17" fmla="*/ 402218 h 418306"/>
                <a:gd name="connsiteX18" fmla="*/ 46479 w 460316"/>
                <a:gd name="connsiteY18" fmla="*/ 401324 h 418306"/>
                <a:gd name="connsiteX19" fmla="*/ 50054 w 460316"/>
                <a:gd name="connsiteY19" fmla="*/ 383448 h 418306"/>
                <a:gd name="connsiteX20" fmla="*/ 33071 w 460316"/>
                <a:gd name="connsiteY20" fmla="*/ 357527 h 418306"/>
                <a:gd name="connsiteX21" fmla="*/ 48266 w 460316"/>
                <a:gd name="connsiteY21" fmla="*/ 349483 h 418306"/>
                <a:gd name="connsiteX22" fmla="*/ 49160 w 460316"/>
                <a:gd name="connsiteY22" fmla="*/ 324456 h 418306"/>
                <a:gd name="connsiteX23" fmla="*/ 21452 w 460316"/>
                <a:gd name="connsiteY23" fmla="*/ 283340 h 418306"/>
                <a:gd name="connsiteX24" fmla="*/ 16982 w 460316"/>
                <a:gd name="connsiteY24" fmla="*/ 240437 h 418306"/>
                <a:gd name="connsiteX25" fmla="*/ 0 w 460316"/>
                <a:gd name="connsiteY25" fmla="*/ 215410 h 418306"/>
                <a:gd name="connsiteX26" fmla="*/ 0 w 460316"/>
                <a:gd name="connsiteY26" fmla="*/ 215410 h 418306"/>
                <a:gd name="connsiteX27" fmla="*/ 16982 w 460316"/>
                <a:gd name="connsiteY27" fmla="*/ 194852 h 418306"/>
                <a:gd name="connsiteX28" fmla="*/ 25921 w 460316"/>
                <a:gd name="connsiteY28" fmla="*/ 214516 h 418306"/>
                <a:gd name="connsiteX29" fmla="*/ 73293 w 460316"/>
                <a:gd name="connsiteY29" fmla="*/ 224348 h 418306"/>
                <a:gd name="connsiteX30" fmla="*/ 96533 w 460316"/>
                <a:gd name="connsiteY30" fmla="*/ 210047 h 418306"/>
                <a:gd name="connsiteX31" fmla="*/ 99214 w 460316"/>
                <a:gd name="connsiteY31" fmla="*/ 90275 h 418306"/>
                <a:gd name="connsiteX32" fmla="*/ 99214 w 460316"/>
                <a:gd name="connsiteY32" fmla="*/ 90275 h 418306"/>
                <a:gd name="connsiteX33" fmla="*/ 117984 w 460316"/>
                <a:gd name="connsiteY33" fmla="*/ 102789 h 418306"/>
                <a:gd name="connsiteX34" fmla="*/ 124241 w 460316"/>
                <a:gd name="connsiteY34" fmla="*/ 125135 h 418306"/>
                <a:gd name="connsiteX35" fmla="*/ 117090 w 460316"/>
                <a:gd name="connsiteY35" fmla="*/ 151949 h 418306"/>
                <a:gd name="connsiteX36" fmla="*/ 132285 w 460316"/>
                <a:gd name="connsiteY36" fmla="*/ 159993 h 418306"/>
                <a:gd name="connsiteX37" fmla="*/ 178764 w 460316"/>
                <a:gd name="connsiteY37" fmla="*/ 129604 h 418306"/>
                <a:gd name="connsiteX38" fmla="*/ 182339 w 460316"/>
                <a:gd name="connsiteY38" fmla="*/ 107258 h 418306"/>
                <a:gd name="connsiteX39" fmla="*/ 198428 w 460316"/>
                <a:gd name="connsiteY39" fmla="*/ 106364 h 418306"/>
                <a:gd name="connsiteX40" fmla="*/ 252057 w 460316"/>
                <a:gd name="connsiteY40" fmla="*/ 129604 h 418306"/>
                <a:gd name="connsiteX41" fmla="*/ 271721 w 460316"/>
                <a:gd name="connsiteY41" fmla="*/ 87594 h 418306"/>
                <a:gd name="connsiteX42" fmla="*/ 294960 w 460316"/>
                <a:gd name="connsiteY42" fmla="*/ 77762 h 418306"/>
                <a:gd name="connsiteX43" fmla="*/ 297642 w 460316"/>
                <a:gd name="connsiteY43" fmla="*/ 50947 h 418306"/>
                <a:gd name="connsiteX44" fmla="*/ 327138 w 460316"/>
                <a:gd name="connsiteY44" fmla="*/ 37540 h 418306"/>
                <a:gd name="connsiteX45" fmla="*/ 338757 w 460316"/>
                <a:gd name="connsiteY45" fmla="*/ 15195 h 418306"/>
                <a:gd name="connsiteX46" fmla="*/ 356633 w 460316"/>
                <a:gd name="connsiteY46" fmla="*/ 15195 h 418306"/>
                <a:gd name="connsiteX47" fmla="*/ 362890 w 460316"/>
                <a:gd name="connsiteY47" fmla="*/ 0 h 418306"/>
                <a:gd name="connsiteX48" fmla="*/ 363784 w 460316"/>
                <a:gd name="connsiteY48" fmla="*/ 0 h 418306"/>
                <a:gd name="connsiteX49" fmla="*/ 395067 w 460316"/>
                <a:gd name="connsiteY49" fmla="*/ 7150 h 418306"/>
                <a:gd name="connsiteX50" fmla="*/ 425458 w 460316"/>
                <a:gd name="connsiteY50" fmla="*/ 7150 h 418306"/>
                <a:gd name="connsiteX51" fmla="*/ 444227 w 460316"/>
                <a:gd name="connsiteY51" fmla="*/ 73293 h 418306"/>
                <a:gd name="connsiteX52" fmla="*/ 437971 w 460316"/>
                <a:gd name="connsiteY52" fmla="*/ 125135 h 418306"/>
                <a:gd name="connsiteX53" fmla="*/ 427245 w 460316"/>
                <a:gd name="connsiteY53" fmla="*/ 121559 h 418306"/>
                <a:gd name="connsiteX54" fmla="*/ 408475 w 460316"/>
                <a:gd name="connsiteY54" fmla="*/ 142117 h 418306"/>
                <a:gd name="connsiteX55" fmla="*/ 411157 w 460316"/>
                <a:gd name="connsiteY55" fmla="*/ 160887 h 418306"/>
                <a:gd name="connsiteX56" fmla="*/ 429927 w 460316"/>
                <a:gd name="connsiteY56" fmla="*/ 175188 h 418306"/>
                <a:gd name="connsiteX57" fmla="*/ 444227 w 460316"/>
                <a:gd name="connsiteY57" fmla="*/ 166250 h 418306"/>
                <a:gd name="connsiteX58" fmla="*/ 460317 w 460316"/>
                <a:gd name="connsiteY58" fmla="*/ 168038 h 418306"/>
                <a:gd name="connsiteX59" fmla="*/ 355740 w 460316"/>
                <a:gd name="connsiteY59" fmla="*/ 254738 h 418306"/>
                <a:gd name="connsiteX60" fmla="*/ 353058 w 460316"/>
                <a:gd name="connsiteY60" fmla="*/ 233286 h 418306"/>
                <a:gd name="connsiteX61" fmla="*/ 338757 w 460316"/>
                <a:gd name="connsiteY61" fmla="*/ 215410 h 418306"/>
                <a:gd name="connsiteX62" fmla="*/ 313730 w 460316"/>
                <a:gd name="connsiteY62" fmla="*/ 231499 h 418306"/>
                <a:gd name="connsiteX63" fmla="*/ 312837 w 460316"/>
                <a:gd name="connsiteY63" fmla="*/ 237755 h 418306"/>
                <a:gd name="connsiteX64" fmla="*/ 295854 w 460316"/>
                <a:gd name="connsiteY64" fmla="*/ 250269 h 418306"/>
                <a:gd name="connsiteX65" fmla="*/ 315518 w 460316"/>
                <a:gd name="connsiteY65" fmla="*/ 282446 h 418306"/>
                <a:gd name="connsiteX66" fmla="*/ 328925 w 460316"/>
                <a:gd name="connsiteY66" fmla="*/ 265464 h 418306"/>
                <a:gd name="connsiteX67" fmla="*/ 339651 w 460316"/>
                <a:gd name="connsiteY67" fmla="*/ 264570 h 418306"/>
                <a:gd name="connsiteX68" fmla="*/ 355740 w 460316"/>
                <a:gd name="connsiteY68" fmla="*/ 254738 h 41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60316" h="418306">
                  <a:moveTo>
                    <a:pt x="460317" y="168038"/>
                  </a:moveTo>
                  <a:lnTo>
                    <a:pt x="458529" y="185914"/>
                  </a:lnTo>
                  <a:lnTo>
                    <a:pt x="448697" y="212729"/>
                  </a:lnTo>
                  <a:lnTo>
                    <a:pt x="423670" y="231499"/>
                  </a:lnTo>
                  <a:lnTo>
                    <a:pt x="397749" y="270827"/>
                  </a:lnTo>
                  <a:lnTo>
                    <a:pt x="379873" y="299429"/>
                  </a:lnTo>
                  <a:lnTo>
                    <a:pt x="344120" y="334288"/>
                  </a:lnTo>
                  <a:lnTo>
                    <a:pt x="316412" y="363784"/>
                  </a:lnTo>
                  <a:lnTo>
                    <a:pt x="292278" y="378085"/>
                  </a:lnTo>
                  <a:lnTo>
                    <a:pt x="267252" y="382554"/>
                  </a:lnTo>
                  <a:lnTo>
                    <a:pt x="254738" y="390598"/>
                  </a:lnTo>
                  <a:lnTo>
                    <a:pt x="231499" y="393280"/>
                  </a:lnTo>
                  <a:lnTo>
                    <a:pt x="223455" y="397749"/>
                  </a:lnTo>
                  <a:lnTo>
                    <a:pt x="150162" y="398643"/>
                  </a:lnTo>
                  <a:lnTo>
                    <a:pt x="137648" y="408475"/>
                  </a:lnTo>
                  <a:lnTo>
                    <a:pt x="115302" y="404006"/>
                  </a:lnTo>
                  <a:lnTo>
                    <a:pt x="92957" y="418307"/>
                  </a:lnTo>
                  <a:lnTo>
                    <a:pt x="58992" y="402218"/>
                  </a:lnTo>
                  <a:lnTo>
                    <a:pt x="46479" y="401324"/>
                  </a:lnTo>
                  <a:lnTo>
                    <a:pt x="50054" y="383448"/>
                  </a:lnTo>
                  <a:lnTo>
                    <a:pt x="33071" y="357527"/>
                  </a:lnTo>
                  <a:lnTo>
                    <a:pt x="48266" y="349483"/>
                  </a:lnTo>
                  <a:lnTo>
                    <a:pt x="49160" y="324456"/>
                  </a:lnTo>
                  <a:lnTo>
                    <a:pt x="21452" y="283340"/>
                  </a:lnTo>
                  <a:lnTo>
                    <a:pt x="16982" y="240437"/>
                  </a:lnTo>
                  <a:lnTo>
                    <a:pt x="0" y="215410"/>
                  </a:lnTo>
                  <a:lnTo>
                    <a:pt x="0" y="215410"/>
                  </a:lnTo>
                  <a:lnTo>
                    <a:pt x="16982" y="194852"/>
                  </a:lnTo>
                  <a:lnTo>
                    <a:pt x="25921" y="214516"/>
                  </a:lnTo>
                  <a:lnTo>
                    <a:pt x="73293" y="224348"/>
                  </a:lnTo>
                  <a:lnTo>
                    <a:pt x="96533" y="210047"/>
                  </a:lnTo>
                  <a:lnTo>
                    <a:pt x="99214" y="90275"/>
                  </a:lnTo>
                  <a:lnTo>
                    <a:pt x="99214" y="90275"/>
                  </a:lnTo>
                  <a:lnTo>
                    <a:pt x="117984" y="102789"/>
                  </a:lnTo>
                  <a:lnTo>
                    <a:pt x="124241" y="125135"/>
                  </a:lnTo>
                  <a:lnTo>
                    <a:pt x="117090" y="151949"/>
                  </a:lnTo>
                  <a:lnTo>
                    <a:pt x="132285" y="159993"/>
                  </a:lnTo>
                  <a:lnTo>
                    <a:pt x="178764" y="129604"/>
                  </a:lnTo>
                  <a:lnTo>
                    <a:pt x="182339" y="107258"/>
                  </a:lnTo>
                  <a:lnTo>
                    <a:pt x="198428" y="106364"/>
                  </a:lnTo>
                  <a:lnTo>
                    <a:pt x="252057" y="129604"/>
                  </a:lnTo>
                  <a:lnTo>
                    <a:pt x="271721" y="87594"/>
                  </a:lnTo>
                  <a:lnTo>
                    <a:pt x="294960" y="77762"/>
                  </a:lnTo>
                  <a:lnTo>
                    <a:pt x="297642" y="50947"/>
                  </a:lnTo>
                  <a:lnTo>
                    <a:pt x="327138" y="37540"/>
                  </a:lnTo>
                  <a:lnTo>
                    <a:pt x="338757" y="15195"/>
                  </a:lnTo>
                  <a:lnTo>
                    <a:pt x="356633" y="15195"/>
                  </a:lnTo>
                  <a:lnTo>
                    <a:pt x="362890" y="0"/>
                  </a:lnTo>
                  <a:lnTo>
                    <a:pt x="363784" y="0"/>
                  </a:lnTo>
                  <a:lnTo>
                    <a:pt x="395067" y="7150"/>
                  </a:lnTo>
                  <a:lnTo>
                    <a:pt x="425458" y="7150"/>
                  </a:lnTo>
                  <a:lnTo>
                    <a:pt x="444227" y="73293"/>
                  </a:lnTo>
                  <a:lnTo>
                    <a:pt x="437971" y="125135"/>
                  </a:lnTo>
                  <a:lnTo>
                    <a:pt x="427245" y="121559"/>
                  </a:lnTo>
                  <a:lnTo>
                    <a:pt x="408475" y="142117"/>
                  </a:lnTo>
                  <a:lnTo>
                    <a:pt x="411157" y="160887"/>
                  </a:lnTo>
                  <a:lnTo>
                    <a:pt x="429927" y="175188"/>
                  </a:lnTo>
                  <a:lnTo>
                    <a:pt x="444227" y="166250"/>
                  </a:lnTo>
                  <a:lnTo>
                    <a:pt x="460317" y="168038"/>
                  </a:lnTo>
                  <a:close/>
                  <a:moveTo>
                    <a:pt x="355740" y="254738"/>
                  </a:moveTo>
                  <a:lnTo>
                    <a:pt x="353058" y="233286"/>
                  </a:lnTo>
                  <a:lnTo>
                    <a:pt x="338757" y="215410"/>
                  </a:lnTo>
                  <a:lnTo>
                    <a:pt x="313730" y="231499"/>
                  </a:lnTo>
                  <a:lnTo>
                    <a:pt x="312837" y="237755"/>
                  </a:lnTo>
                  <a:lnTo>
                    <a:pt x="295854" y="250269"/>
                  </a:lnTo>
                  <a:lnTo>
                    <a:pt x="315518" y="282446"/>
                  </a:lnTo>
                  <a:lnTo>
                    <a:pt x="328925" y="265464"/>
                  </a:lnTo>
                  <a:lnTo>
                    <a:pt x="339651" y="264570"/>
                  </a:lnTo>
                  <a:lnTo>
                    <a:pt x="355740" y="254738"/>
                  </a:lnTo>
                  <a:close/>
                </a:path>
              </a:pathLst>
            </a:custGeom>
            <a:grpFill/>
            <a:ln w="12700" cap="flat">
              <a:solidFill>
                <a:schemeClr val="bg1"/>
              </a:solidFill>
              <a:prstDash val="solid"/>
              <a:miter/>
            </a:ln>
          </p:spPr>
          <p:txBody>
            <a:bodyPr rtlCol="0" anchor="ctr"/>
            <a:lstStyle/>
            <a:p>
              <a:endParaRPr lang="en-AU"/>
            </a:p>
          </p:txBody>
        </p:sp>
        <p:sp>
          <p:nvSpPr>
            <p:cNvPr id="26366" name="Freeform: Shape 26365">
              <a:extLst>
                <a:ext uri="{FF2B5EF4-FFF2-40B4-BE49-F238E27FC236}">
                  <a16:creationId xmlns:a16="http://schemas.microsoft.com/office/drawing/2014/main" id="{076B1B03-A65D-EEF4-5984-04E96929CC68}"/>
                </a:ext>
              </a:extLst>
            </p:cNvPr>
            <p:cNvSpPr/>
            <p:nvPr/>
          </p:nvSpPr>
          <p:spPr>
            <a:xfrm>
              <a:off x="6675677" y="5078140"/>
              <a:ext cx="38434" cy="53629"/>
            </a:xfrm>
            <a:custGeom>
              <a:avLst/>
              <a:gdLst>
                <a:gd name="connsiteX0" fmla="*/ 30390 w 38434"/>
                <a:gd name="connsiteY0" fmla="*/ 3575 h 53629"/>
                <a:gd name="connsiteX1" fmla="*/ 38435 w 38434"/>
                <a:gd name="connsiteY1" fmla="*/ 19664 h 53629"/>
                <a:gd name="connsiteX2" fmla="*/ 35753 w 38434"/>
                <a:gd name="connsiteY2" fmla="*/ 44691 h 53629"/>
                <a:gd name="connsiteX3" fmla="*/ 21452 w 38434"/>
                <a:gd name="connsiteY3" fmla="*/ 53629 h 53629"/>
                <a:gd name="connsiteX4" fmla="*/ 2682 w 38434"/>
                <a:gd name="connsiteY4" fmla="*/ 39328 h 53629"/>
                <a:gd name="connsiteX5" fmla="*/ 0 w 38434"/>
                <a:gd name="connsiteY5" fmla="*/ 20558 h 53629"/>
                <a:gd name="connsiteX6" fmla="*/ 18771 w 38434"/>
                <a:gd name="connsiteY6" fmla="*/ 0 h 53629"/>
                <a:gd name="connsiteX7" fmla="*/ 29496 w 38434"/>
                <a:gd name="connsiteY7" fmla="*/ 2681 h 53629"/>
                <a:gd name="connsiteX8" fmla="*/ 30390 w 38434"/>
                <a:gd name="connsiteY8" fmla="*/ 3575 h 5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34" h="53629">
                  <a:moveTo>
                    <a:pt x="30390" y="3575"/>
                  </a:moveTo>
                  <a:lnTo>
                    <a:pt x="38435" y="19664"/>
                  </a:lnTo>
                  <a:lnTo>
                    <a:pt x="35753" y="44691"/>
                  </a:lnTo>
                  <a:lnTo>
                    <a:pt x="21452" y="53629"/>
                  </a:lnTo>
                  <a:lnTo>
                    <a:pt x="2682" y="39328"/>
                  </a:lnTo>
                  <a:lnTo>
                    <a:pt x="0" y="20558"/>
                  </a:lnTo>
                  <a:lnTo>
                    <a:pt x="18771" y="0"/>
                  </a:lnTo>
                  <a:lnTo>
                    <a:pt x="29496" y="2681"/>
                  </a:lnTo>
                  <a:lnTo>
                    <a:pt x="30390" y="3575"/>
                  </a:lnTo>
                  <a:close/>
                </a:path>
              </a:pathLst>
            </a:custGeom>
            <a:grpFill/>
            <a:ln w="12700" cap="flat">
              <a:solidFill>
                <a:schemeClr val="bg1"/>
              </a:solidFill>
              <a:prstDash val="solid"/>
              <a:miter/>
            </a:ln>
          </p:spPr>
          <p:txBody>
            <a:bodyPr rtlCol="0" anchor="ctr"/>
            <a:lstStyle/>
            <a:p>
              <a:endParaRPr lang="en-AU"/>
            </a:p>
          </p:txBody>
        </p:sp>
        <p:sp>
          <p:nvSpPr>
            <p:cNvPr id="26367" name="Freeform: Shape 26366">
              <a:extLst>
                <a:ext uri="{FF2B5EF4-FFF2-40B4-BE49-F238E27FC236}">
                  <a16:creationId xmlns:a16="http://schemas.microsoft.com/office/drawing/2014/main" id="{A6A414B5-F6ED-6C4E-B4F8-1CF85710FC66}"/>
                </a:ext>
              </a:extLst>
            </p:cNvPr>
            <p:cNvSpPr/>
            <p:nvPr/>
          </p:nvSpPr>
          <p:spPr>
            <a:xfrm>
              <a:off x="6148324" y="4035948"/>
              <a:ext cx="559530" cy="626566"/>
            </a:xfrm>
            <a:custGeom>
              <a:avLst/>
              <a:gdLst>
                <a:gd name="connsiteX0" fmla="*/ 559530 w 559530"/>
                <a:gd name="connsiteY0" fmla="*/ 108152 h 626566"/>
                <a:gd name="connsiteX1" fmla="*/ 559530 w 559530"/>
                <a:gd name="connsiteY1" fmla="*/ 120665 h 626566"/>
                <a:gd name="connsiteX2" fmla="*/ 516627 w 559530"/>
                <a:gd name="connsiteY2" fmla="*/ 165356 h 626566"/>
                <a:gd name="connsiteX3" fmla="*/ 512158 w 559530"/>
                <a:gd name="connsiteY3" fmla="*/ 227924 h 626566"/>
                <a:gd name="connsiteX4" fmla="*/ 494282 w 559530"/>
                <a:gd name="connsiteY4" fmla="*/ 248481 h 626566"/>
                <a:gd name="connsiteX5" fmla="*/ 489813 w 559530"/>
                <a:gd name="connsiteY5" fmla="*/ 268145 h 626566"/>
                <a:gd name="connsiteX6" fmla="*/ 496069 w 559530"/>
                <a:gd name="connsiteY6" fmla="*/ 286916 h 626566"/>
                <a:gd name="connsiteX7" fmla="*/ 505007 w 559530"/>
                <a:gd name="connsiteY7" fmla="*/ 328031 h 626566"/>
                <a:gd name="connsiteX8" fmla="*/ 505007 w 559530"/>
                <a:gd name="connsiteY8" fmla="*/ 328031 h 626566"/>
                <a:gd name="connsiteX9" fmla="*/ 502326 w 559530"/>
                <a:gd name="connsiteY9" fmla="*/ 353058 h 626566"/>
                <a:gd name="connsiteX10" fmla="*/ 513052 w 559530"/>
                <a:gd name="connsiteY10" fmla="*/ 371828 h 626566"/>
                <a:gd name="connsiteX11" fmla="*/ 509476 w 559530"/>
                <a:gd name="connsiteY11" fmla="*/ 392386 h 626566"/>
                <a:gd name="connsiteX12" fmla="*/ 530928 w 559530"/>
                <a:gd name="connsiteY12" fmla="*/ 417413 h 626566"/>
                <a:gd name="connsiteX13" fmla="*/ 544335 w 559530"/>
                <a:gd name="connsiteY13" fmla="*/ 450484 h 626566"/>
                <a:gd name="connsiteX14" fmla="*/ 492494 w 559530"/>
                <a:gd name="connsiteY14" fmla="*/ 462998 h 626566"/>
                <a:gd name="connsiteX15" fmla="*/ 470148 w 559530"/>
                <a:gd name="connsiteY15" fmla="*/ 487131 h 626566"/>
                <a:gd name="connsiteX16" fmla="*/ 478192 w 559530"/>
                <a:gd name="connsiteY16" fmla="*/ 505007 h 626566"/>
                <a:gd name="connsiteX17" fmla="*/ 476405 w 559530"/>
                <a:gd name="connsiteY17" fmla="*/ 551486 h 626566"/>
                <a:gd name="connsiteX18" fmla="*/ 471042 w 559530"/>
                <a:gd name="connsiteY18" fmla="*/ 563999 h 626566"/>
                <a:gd name="connsiteX19" fmla="*/ 493387 w 559530"/>
                <a:gd name="connsiteY19" fmla="*/ 591708 h 626566"/>
                <a:gd name="connsiteX20" fmla="*/ 507689 w 559530"/>
                <a:gd name="connsiteY20" fmla="*/ 591708 h 626566"/>
                <a:gd name="connsiteX21" fmla="*/ 507689 w 559530"/>
                <a:gd name="connsiteY21" fmla="*/ 625673 h 626566"/>
                <a:gd name="connsiteX22" fmla="*/ 492494 w 559530"/>
                <a:gd name="connsiteY22" fmla="*/ 626567 h 626566"/>
                <a:gd name="connsiteX23" fmla="*/ 471042 w 559530"/>
                <a:gd name="connsiteY23" fmla="*/ 597964 h 626566"/>
                <a:gd name="connsiteX24" fmla="*/ 454060 w 559530"/>
                <a:gd name="connsiteY24" fmla="*/ 589920 h 626566"/>
                <a:gd name="connsiteX25" fmla="*/ 436183 w 559530"/>
                <a:gd name="connsiteY25" fmla="*/ 572044 h 626566"/>
                <a:gd name="connsiteX26" fmla="*/ 421882 w 559530"/>
                <a:gd name="connsiteY26" fmla="*/ 581876 h 626566"/>
                <a:gd name="connsiteX27" fmla="*/ 394174 w 559530"/>
                <a:gd name="connsiteY27" fmla="*/ 574725 h 626566"/>
                <a:gd name="connsiteX28" fmla="*/ 381660 w 559530"/>
                <a:gd name="connsiteY28" fmla="*/ 559530 h 626566"/>
                <a:gd name="connsiteX29" fmla="*/ 360209 w 559530"/>
                <a:gd name="connsiteY29" fmla="*/ 563999 h 626566"/>
                <a:gd name="connsiteX30" fmla="*/ 345014 w 559530"/>
                <a:gd name="connsiteY30" fmla="*/ 543441 h 626566"/>
                <a:gd name="connsiteX31" fmla="*/ 325350 w 559530"/>
                <a:gd name="connsiteY31" fmla="*/ 545229 h 626566"/>
                <a:gd name="connsiteX32" fmla="*/ 290491 w 559530"/>
                <a:gd name="connsiteY32" fmla="*/ 555061 h 626566"/>
                <a:gd name="connsiteX33" fmla="*/ 290491 w 559530"/>
                <a:gd name="connsiteY33" fmla="*/ 518415 h 626566"/>
                <a:gd name="connsiteX34" fmla="*/ 282447 w 559530"/>
                <a:gd name="connsiteY34" fmla="*/ 502326 h 626566"/>
                <a:gd name="connsiteX35" fmla="*/ 280659 w 559530"/>
                <a:gd name="connsiteY35" fmla="*/ 452272 h 626566"/>
                <a:gd name="connsiteX36" fmla="*/ 276190 w 559530"/>
                <a:gd name="connsiteY36" fmla="*/ 443334 h 626566"/>
                <a:gd name="connsiteX37" fmla="*/ 278871 w 559530"/>
                <a:gd name="connsiteY37" fmla="*/ 431714 h 626566"/>
                <a:gd name="connsiteX38" fmla="*/ 271721 w 559530"/>
                <a:gd name="connsiteY38" fmla="*/ 424564 h 626566"/>
                <a:gd name="connsiteX39" fmla="*/ 245800 w 559530"/>
                <a:gd name="connsiteY39" fmla="*/ 423670 h 626566"/>
                <a:gd name="connsiteX40" fmla="*/ 238649 w 559530"/>
                <a:gd name="connsiteY40" fmla="*/ 412050 h 626566"/>
                <a:gd name="connsiteX41" fmla="*/ 210941 w 559530"/>
                <a:gd name="connsiteY41" fmla="*/ 413838 h 626566"/>
                <a:gd name="connsiteX42" fmla="*/ 210941 w 559530"/>
                <a:gd name="connsiteY42" fmla="*/ 433502 h 626566"/>
                <a:gd name="connsiteX43" fmla="*/ 203790 w 559530"/>
                <a:gd name="connsiteY43" fmla="*/ 448697 h 626566"/>
                <a:gd name="connsiteX44" fmla="*/ 190383 w 559530"/>
                <a:gd name="connsiteY44" fmla="*/ 444228 h 626566"/>
                <a:gd name="connsiteX45" fmla="*/ 179658 w 559530"/>
                <a:gd name="connsiteY45" fmla="*/ 447803 h 626566"/>
                <a:gd name="connsiteX46" fmla="*/ 157312 w 559530"/>
                <a:gd name="connsiteY46" fmla="*/ 445121 h 626566"/>
                <a:gd name="connsiteX47" fmla="*/ 141223 w 559530"/>
                <a:gd name="connsiteY47" fmla="*/ 424564 h 626566"/>
                <a:gd name="connsiteX48" fmla="*/ 128710 w 559530"/>
                <a:gd name="connsiteY48" fmla="*/ 382554 h 626566"/>
                <a:gd name="connsiteX49" fmla="*/ 20558 w 559530"/>
                <a:gd name="connsiteY49" fmla="*/ 375404 h 626566"/>
                <a:gd name="connsiteX50" fmla="*/ 0 w 559530"/>
                <a:gd name="connsiteY50" fmla="*/ 385236 h 626566"/>
                <a:gd name="connsiteX51" fmla="*/ 2681 w 559530"/>
                <a:gd name="connsiteY51" fmla="*/ 370935 h 626566"/>
                <a:gd name="connsiteX52" fmla="*/ 9832 w 559530"/>
                <a:gd name="connsiteY52" fmla="*/ 365572 h 626566"/>
                <a:gd name="connsiteX53" fmla="*/ 10726 w 559530"/>
                <a:gd name="connsiteY53" fmla="*/ 351270 h 626566"/>
                <a:gd name="connsiteX54" fmla="*/ 24133 w 559530"/>
                <a:gd name="connsiteY54" fmla="*/ 335182 h 626566"/>
                <a:gd name="connsiteX55" fmla="*/ 32178 w 559530"/>
                <a:gd name="connsiteY55" fmla="*/ 340545 h 626566"/>
                <a:gd name="connsiteX56" fmla="*/ 58098 w 559530"/>
                <a:gd name="connsiteY56" fmla="*/ 323562 h 626566"/>
                <a:gd name="connsiteX57" fmla="*/ 70612 w 559530"/>
                <a:gd name="connsiteY57" fmla="*/ 344120 h 626566"/>
                <a:gd name="connsiteX58" fmla="*/ 99214 w 559530"/>
                <a:gd name="connsiteY58" fmla="*/ 313730 h 626566"/>
                <a:gd name="connsiteX59" fmla="*/ 111727 w 559530"/>
                <a:gd name="connsiteY59" fmla="*/ 307473 h 626566"/>
                <a:gd name="connsiteX60" fmla="*/ 117984 w 559530"/>
                <a:gd name="connsiteY60" fmla="*/ 254738 h 626566"/>
                <a:gd name="connsiteX61" fmla="*/ 135860 w 559530"/>
                <a:gd name="connsiteY61" fmla="*/ 228818 h 626566"/>
                <a:gd name="connsiteX62" fmla="*/ 140329 w 559530"/>
                <a:gd name="connsiteY62" fmla="*/ 217198 h 626566"/>
                <a:gd name="connsiteX63" fmla="*/ 161781 w 559530"/>
                <a:gd name="connsiteY63" fmla="*/ 204684 h 626566"/>
                <a:gd name="connsiteX64" fmla="*/ 165356 w 559530"/>
                <a:gd name="connsiteY64" fmla="*/ 170719 h 626566"/>
                <a:gd name="connsiteX65" fmla="*/ 171613 w 559530"/>
                <a:gd name="connsiteY65" fmla="*/ 112621 h 626566"/>
                <a:gd name="connsiteX66" fmla="*/ 184127 w 559530"/>
                <a:gd name="connsiteY66" fmla="*/ 86700 h 626566"/>
                <a:gd name="connsiteX67" fmla="*/ 184127 w 559530"/>
                <a:gd name="connsiteY67" fmla="*/ 67930 h 626566"/>
                <a:gd name="connsiteX68" fmla="*/ 186808 w 559530"/>
                <a:gd name="connsiteY68" fmla="*/ 34859 h 626566"/>
                <a:gd name="connsiteX69" fmla="*/ 211835 w 559530"/>
                <a:gd name="connsiteY69" fmla="*/ 8938 h 626566"/>
                <a:gd name="connsiteX70" fmla="*/ 227030 w 559530"/>
                <a:gd name="connsiteY70" fmla="*/ 13407 h 626566"/>
                <a:gd name="connsiteX71" fmla="*/ 241331 w 559530"/>
                <a:gd name="connsiteY71" fmla="*/ 30390 h 626566"/>
                <a:gd name="connsiteX72" fmla="*/ 244906 w 559530"/>
                <a:gd name="connsiteY72" fmla="*/ 36647 h 626566"/>
                <a:gd name="connsiteX73" fmla="*/ 270827 w 559530"/>
                <a:gd name="connsiteY73" fmla="*/ 35753 h 626566"/>
                <a:gd name="connsiteX74" fmla="*/ 297641 w 559530"/>
                <a:gd name="connsiteY74" fmla="*/ 48266 h 626566"/>
                <a:gd name="connsiteX75" fmla="*/ 299429 w 559530"/>
                <a:gd name="connsiteY75" fmla="*/ 30390 h 626566"/>
                <a:gd name="connsiteX76" fmla="*/ 315518 w 559530"/>
                <a:gd name="connsiteY76" fmla="*/ 16089 h 626566"/>
                <a:gd name="connsiteX77" fmla="*/ 329819 w 559530"/>
                <a:gd name="connsiteY77" fmla="*/ 27708 h 626566"/>
                <a:gd name="connsiteX78" fmla="*/ 363784 w 559530"/>
                <a:gd name="connsiteY78" fmla="*/ 8938 h 626566"/>
                <a:gd name="connsiteX79" fmla="*/ 376298 w 559530"/>
                <a:gd name="connsiteY79" fmla="*/ 14301 h 626566"/>
                <a:gd name="connsiteX80" fmla="*/ 385236 w 559530"/>
                <a:gd name="connsiteY80" fmla="*/ 0 h 626566"/>
                <a:gd name="connsiteX81" fmla="*/ 420094 w 559530"/>
                <a:gd name="connsiteY81" fmla="*/ 8938 h 626566"/>
                <a:gd name="connsiteX82" fmla="*/ 441546 w 559530"/>
                <a:gd name="connsiteY82" fmla="*/ 4469 h 626566"/>
                <a:gd name="connsiteX83" fmla="*/ 466573 w 559530"/>
                <a:gd name="connsiteY83" fmla="*/ 38434 h 626566"/>
                <a:gd name="connsiteX84" fmla="*/ 480874 w 559530"/>
                <a:gd name="connsiteY84" fmla="*/ 40222 h 626566"/>
                <a:gd name="connsiteX85" fmla="*/ 490706 w 559530"/>
                <a:gd name="connsiteY85" fmla="*/ 27708 h 626566"/>
                <a:gd name="connsiteX86" fmla="*/ 505007 w 559530"/>
                <a:gd name="connsiteY86" fmla="*/ 33071 h 626566"/>
                <a:gd name="connsiteX87" fmla="*/ 506795 w 559530"/>
                <a:gd name="connsiteY87" fmla="*/ 27708 h 626566"/>
                <a:gd name="connsiteX88" fmla="*/ 544335 w 559530"/>
                <a:gd name="connsiteY88" fmla="*/ 58992 h 626566"/>
                <a:gd name="connsiteX89" fmla="*/ 550592 w 559530"/>
                <a:gd name="connsiteY89" fmla="*/ 58992 h 626566"/>
                <a:gd name="connsiteX90" fmla="*/ 549698 w 559530"/>
                <a:gd name="connsiteY90" fmla="*/ 75975 h 626566"/>
                <a:gd name="connsiteX91" fmla="*/ 552380 w 559530"/>
                <a:gd name="connsiteY91" fmla="*/ 85807 h 626566"/>
                <a:gd name="connsiteX92" fmla="*/ 545229 w 559530"/>
                <a:gd name="connsiteY92" fmla="*/ 97426 h 626566"/>
                <a:gd name="connsiteX93" fmla="*/ 559530 w 559530"/>
                <a:gd name="connsiteY93" fmla="*/ 108152 h 62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559530" h="626566">
                  <a:moveTo>
                    <a:pt x="559530" y="108152"/>
                  </a:moveTo>
                  <a:lnTo>
                    <a:pt x="559530" y="120665"/>
                  </a:lnTo>
                  <a:lnTo>
                    <a:pt x="516627" y="165356"/>
                  </a:lnTo>
                  <a:lnTo>
                    <a:pt x="512158" y="227924"/>
                  </a:lnTo>
                  <a:lnTo>
                    <a:pt x="494282" y="248481"/>
                  </a:lnTo>
                  <a:lnTo>
                    <a:pt x="489813" y="268145"/>
                  </a:lnTo>
                  <a:lnTo>
                    <a:pt x="496069" y="286916"/>
                  </a:lnTo>
                  <a:lnTo>
                    <a:pt x="505007" y="328031"/>
                  </a:lnTo>
                  <a:lnTo>
                    <a:pt x="505007" y="328031"/>
                  </a:lnTo>
                  <a:lnTo>
                    <a:pt x="502326" y="353058"/>
                  </a:lnTo>
                  <a:lnTo>
                    <a:pt x="513052" y="371828"/>
                  </a:lnTo>
                  <a:lnTo>
                    <a:pt x="509476" y="392386"/>
                  </a:lnTo>
                  <a:lnTo>
                    <a:pt x="530928" y="417413"/>
                  </a:lnTo>
                  <a:lnTo>
                    <a:pt x="544335" y="450484"/>
                  </a:lnTo>
                  <a:lnTo>
                    <a:pt x="492494" y="462998"/>
                  </a:lnTo>
                  <a:lnTo>
                    <a:pt x="470148" y="487131"/>
                  </a:lnTo>
                  <a:lnTo>
                    <a:pt x="478192" y="505007"/>
                  </a:lnTo>
                  <a:lnTo>
                    <a:pt x="476405" y="551486"/>
                  </a:lnTo>
                  <a:lnTo>
                    <a:pt x="471042" y="563999"/>
                  </a:lnTo>
                  <a:lnTo>
                    <a:pt x="493387" y="591708"/>
                  </a:lnTo>
                  <a:lnTo>
                    <a:pt x="507689" y="591708"/>
                  </a:lnTo>
                  <a:lnTo>
                    <a:pt x="507689" y="625673"/>
                  </a:lnTo>
                  <a:lnTo>
                    <a:pt x="492494" y="626567"/>
                  </a:lnTo>
                  <a:lnTo>
                    <a:pt x="471042" y="597964"/>
                  </a:lnTo>
                  <a:lnTo>
                    <a:pt x="454060" y="589920"/>
                  </a:lnTo>
                  <a:lnTo>
                    <a:pt x="436183" y="572044"/>
                  </a:lnTo>
                  <a:lnTo>
                    <a:pt x="421882" y="581876"/>
                  </a:lnTo>
                  <a:lnTo>
                    <a:pt x="394174" y="574725"/>
                  </a:lnTo>
                  <a:lnTo>
                    <a:pt x="381660" y="559530"/>
                  </a:lnTo>
                  <a:lnTo>
                    <a:pt x="360209" y="563999"/>
                  </a:lnTo>
                  <a:lnTo>
                    <a:pt x="345014" y="543441"/>
                  </a:lnTo>
                  <a:lnTo>
                    <a:pt x="325350" y="545229"/>
                  </a:lnTo>
                  <a:lnTo>
                    <a:pt x="290491" y="555061"/>
                  </a:lnTo>
                  <a:lnTo>
                    <a:pt x="290491" y="518415"/>
                  </a:lnTo>
                  <a:lnTo>
                    <a:pt x="282447" y="502326"/>
                  </a:lnTo>
                  <a:lnTo>
                    <a:pt x="280659" y="452272"/>
                  </a:lnTo>
                  <a:lnTo>
                    <a:pt x="276190" y="443334"/>
                  </a:lnTo>
                  <a:lnTo>
                    <a:pt x="278871" y="431714"/>
                  </a:lnTo>
                  <a:lnTo>
                    <a:pt x="271721" y="424564"/>
                  </a:lnTo>
                  <a:lnTo>
                    <a:pt x="245800" y="423670"/>
                  </a:lnTo>
                  <a:lnTo>
                    <a:pt x="238649" y="412050"/>
                  </a:lnTo>
                  <a:lnTo>
                    <a:pt x="210941" y="413838"/>
                  </a:lnTo>
                  <a:lnTo>
                    <a:pt x="210941" y="433502"/>
                  </a:lnTo>
                  <a:lnTo>
                    <a:pt x="203790" y="448697"/>
                  </a:lnTo>
                  <a:lnTo>
                    <a:pt x="190383" y="444228"/>
                  </a:lnTo>
                  <a:lnTo>
                    <a:pt x="179658" y="447803"/>
                  </a:lnTo>
                  <a:lnTo>
                    <a:pt x="157312" y="445121"/>
                  </a:lnTo>
                  <a:lnTo>
                    <a:pt x="141223" y="424564"/>
                  </a:lnTo>
                  <a:lnTo>
                    <a:pt x="128710" y="382554"/>
                  </a:lnTo>
                  <a:lnTo>
                    <a:pt x="20558" y="375404"/>
                  </a:lnTo>
                  <a:lnTo>
                    <a:pt x="0" y="385236"/>
                  </a:lnTo>
                  <a:lnTo>
                    <a:pt x="2681" y="370935"/>
                  </a:lnTo>
                  <a:lnTo>
                    <a:pt x="9832" y="365572"/>
                  </a:lnTo>
                  <a:lnTo>
                    <a:pt x="10726" y="351270"/>
                  </a:lnTo>
                  <a:lnTo>
                    <a:pt x="24133" y="335182"/>
                  </a:lnTo>
                  <a:lnTo>
                    <a:pt x="32178" y="340545"/>
                  </a:lnTo>
                  <a:lnTo>
                    <a:pt x="58098" y="323562"/>
                  </a:lnTo>
                  <a:lnTo>
                    <a:pt x="70612" y="344120"/>
                  </a:lnTo>
                  <a:lnTo>
                    <a:pt x="99214" y="313730"/>
                  </a:lnTo>
                  <a:lnTo>
                    <a:pt x="111727" y="307473"/>
                  </a:lnTo>
                  <a:lnTo>
                    <a:pt x="117984" y="254738"/>
                  </a:lnTo>
                  <a:lnTo>
                    <a:pt x="135860" y="228818"/>
                  </a:lnTo>
                  <a:lnTo>
                    <a:pt x="140329" y="217198"/>
                  </a:lnTo>
                  <a:lnTo>
                    <a:pt x="161781" y="204684"/>
                  </a:lnTo>
                  <a:lnTo>
                    <a:pt x="165356" y="170719"/>
                  </a:lnTo>
                  <a:lnTo>
                    <a:pt x="171613" y="112621"/>
                  </a:lnTo>
                  <a:lnTo>
                    <a:pt x="184127" y="86700"/>
                  </a:lnTo>
                  <a:lnTo>
                    <a:pt x="184127" y="67930"/>
                  </a:lnTo>
                  <a:lnTo>
                    <a:pt x="186808" y="34859"/>
                  </a:lnTo>
                  <a:lnTo>
                    <a:pt x="211835" y="8938"/>
                  </a:lnTo>
                  <a:lnTo>
                    <a:pt x="227030" y="13407"/>
                  </a:lnTo>
                  <a:lnTo>
                    <a:pt x="241331" y="30390"/>
                  </a:lnTo>
                  <a:lnTo>
                    <a:pt x="244906" y="36647"/>
                  </a:lnTo>
                  <a:lnTo>
                    <a:pt x="270827" y="35753"/>
                  </a:lnTo>
                  <a:lnTo>
                    <a:pt x="297641" y="48266"/>
                  </a:lnTo>
                  <a:lnTo>
                    <a:pt x="299429" y="30390"/>
                  </a:lnTo>
                  <a:lnTo>
                    <a:pt x="315518" y="16089"/>
                  </a:lnTo>
                  <a:lnTo>
                    <a:pt x="329819" y="27708"/>
                  </a:lnTo>
                  <a:lnTo>
                    <a:pt x="363784" y="8938"/>
                  </a:lnTo>
                  <a:lnTo>
                    <a:pt x="376298" y="14301"/>
                  </a:lnTo>
                  <a:lnTo>
                    <a:pt x="385236" y="0"/>
                  </a:lnTo>
                  <a:lnTo>
                    <a:pt x="420094" y="8938"/>
                  </a:lnTo>
                  <a:lnTo>
                    <a:pt x="441546" y="4469"/>
                  </a:lnTo>
                  <a:lnTo>
                    <a:pt x="466573" y="38434"/>
                  </a:lnTo>
                  <a:lnTo>
                    <a:pt x="480874" y="40222"/>
                  </a:lnTo>
                  <a:lnTo>
                    <a:pt x="490706" y="27708"/>
                  </a:lnTo>
                  <a:lnTo>
                    <a:pt x="505007" y="33071"/>
                  </a:lnTo>
                  <a:lnTo>
                    <a:pt x="506795" y="27708"/>
                  </a:lnTo>
                  <a:lnTo>
                    <a:pt x="544335" y="58992"/>
                  </a:lnTo>
                  <a:lnTo>
                    <a:pt x="550592" y="58992"/>
                  </a:lnTo>
                  <a:lnTo>
                    <a:pt x="549698" y="75975"/>
                  </a:lnTo>
                  <a:lnTo>
                    <a:pt x="552380" y="85807"/>
                  </a:lnTo>
                  <a:lnTo>
                    <a:pt x="545229" y="97426"/>
                  </a:lnTo>
                  <a:lnTo>
                    <a:pt x="559530" y="108152"/>
                  </a:lnTo>
                  <a:close/>
                </a:path>
              </a:pathLst>
            </a:custGeom>
            <a:grpFill/>
            <a:ln w="12700" cap="flat">
              <a:solidFill>
                <a:schemeClr val="bg1"/>
              </a:solidFill>
              <a:prstDash val="solid"/>
              <a:miter/>
            </a:ln>
          </p:spPr>
          <p:txBody>
            <a:bodyPr rtlCol="0" anchor="ctr"/>
            <a:lstStyle/>
            <a:p>
              <a:endParaRPr lang="en-AU"/>
            </a:p>
          </p:txBody>
        </p:sp>
        <p:sp>
          <p:nvSpPr>
            <p:cNvPr id="26368" name="Freeform: Shape 26367">
              <a:extLst>
                <a:ext uri="{FF2B5EF4-FFF2-40B4-BE49-F238E27FC236}">
                  <a16:creationId xmlns:a16="http://schemas.microsoft.com/office/drawing/2014/main" id="{7B341107-CD9B-657B-3A34-4591F052D663}"/>
                </a:ext>
              </a:extLst>
            </p:cNvPr>
            <p:cNvSpPr/>
            <p:nvPr/>
          </p:nvSpPr>
          <p:spPr>
            <a:xfrm>
              <a:off x="6638137" y="4254933"/>
              <a:ext cx="60779" cy="50947"/>
            </a:xfrm>
            <a:custGeom>
              <a:avLst/>
              <a:gdLst>
                <a:gd name="connsiteX0" fmla="*/ 59885 w 60779"/>
                <a:gd name="connsiteY0" fmla="*/ 12513 h 50947"/>
                <a:gd name="connsiteX1" fmla="*/ 60780 w 60779"/>
                <a:gd name="connsiteY1" fmla="*/ 33965 h 50947"/>
                <a:gd name="connsiteX2" fmla="*/ 52735 w 60779"/>
                <a:gd name="connsiteY2" fmla="*/ 41116 h 50947"/>
                <a:gd name="connsiteX3" fmla="*/ 48266 w 60779"/>
                <a:gd name="connsiteY3" fmla="*/ 41116 h 50947"/>
                <a:gd name="connsiteX4" fmla="*/ 31284 w 60779"/>
                <a:gd name="connsiteY4" fmla="*/ 40222 h 50947"/>
                <a:gd name="connsiteX5" fmla="*/ 20558 w 60779"/>
                <a:gd name="connsiteY5" fmla="*/ 50948 h 50947"/>
                <a:gd name="connsiteX6" fmla="*/ 0 w 60779"/>
                <a:gd name="connsiteY6" fmla="*/ 49160 h 50947"/>
                <a:gd name="connsiteX7" fmla="*/ 4469 w 60779"/>
                <a:gd name="connsiteY7" fmla="*/ 29496 h 50947"/>
                <a:gd name="connsiteX8" fmla="*/ 22345 w 60779"/>
                <a:gd name="connsiteY8" fmla="*/ 8938 h 50947"/>
                <a:gd name="connsiteX9" fmla="*/ 53629 w 60779"/>
                <a:gd name="connsiteY9" fmla="*/ 0 h 50947"/>
                <a:gd name="connsiteX10" fmla="*/ 59885 w 60779"/>
                <a:gd name="connsiteY10" fmla="*/ 12513 h 5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779" h="50947">
                  <a:moveTo>
                    <a:pt x="59885" y="12513"/>
                  </a:moveTo>
                  <a:lnTo>
                    <a:pt x="60780" y="33965"/>
                  </a:lnTo>
                  <a:lnTo>
                    <a:pt x="52735" y="41116"/>
                  </a:lnTo>
                  <a:lnTo>
                    <a:pt x="48266" y="41116"/>
                  </a:lnTo>
                  <a:lnTo>
                    <a:pt x="31284" y="40222"/>
                  </a:lnTo>
                  <a:lnTo>
                    <a:pt x="20558" y="50948"/>
                  </a:lnTo>
                  <a:lnTo>
                    <a:pt x="0" y="49160"/>
                  </a:lnTo>
                  <a:lnTo>
                    <a:pt x="4469" y="29496"/>
                  </a:lnTo>
                  <a:lnTo>
                    <a:pt x="22345" y="8938"/>
                  </a:lnTo>
                  <a:lnTo>
                    <a:pt x="53629" y="0"/>
                  </a:lnTo>
                  <a:lnTo>
                    <a:pt x="59885" y="12513"/>
                  </a:lnTo>
                  <a:close/>
                </a:path>
              </a:pathLst>
            </a:custGeom>
            <a:grpFill/>
            <a:ln w="12700" cap="flat">
              <a:solidFill>
                <a:schemeClr val="bg1"/>
              </a:solidFill>
              <a:prstDash val="solid"/>
              <a:miter/>
            </a:ln>
          </p:spPr>
          <p:txBody>
            <a:bodyPr rtlCol="0" anchor="ctr"/>
            <a:lstStyle/>
            <a:p>
              <a:endParaRPr lang="en-AU"/>
            </a:p>
          </p:txBody>
        </p:sp>
        <p:sp>
          <p:nvSpPr>
            <p:cNvPr id="26369" name="Freeform: Shape 26368">
              <a:extLst>
                <a:ext uri="{FF2B5EF4-FFF2-40B4-BE49-F238E27FC236}">
                  <a16:creationId xmlns:a16="http://schemas.microsoft.com/office/drawing/2014/main" id="{386BC0F5-824F-77F6-6036-EABC3C7474BC}"/>
                </a:ext>
              </a:extLst>
            </p:cNvPr>
            <p:cNvSpPr/>
            <p:nvPr/>
          </p:nvSpPr>
          <p:spPr>
            <a:xfrm>
              <a:off x="6638137" y="4295155"/>
              <a:ext cx="54522" cy="68824"/>
            </a:xfrm>
            <a:custGeom>
              <a:avLst/>
              <a:gdLst>
                <a:gd name="connsiteX0" fmla="*/ 48266 w 54522"/>
                <a:gd name="connsiteY0" fmla="*/ 18770 h 68824"/>
                <a:gd name="connsiteX1" fmla="*/ 54523 w 54522"/>
                <a:gd name="connsiteY1" fmla="*/ 31284 h 68824"/>
                <a:gd name="connsiteX2" fmla="*/ 41115 w 54522"/>
                <a:gd name="connsiteY2" fmla="*/ 55417 h 68824"/>
                <a:gd name="connsiteX3" fmla="*/ 30389 w 54522"/>
                <a:gd name="connsiteY3" fmla="*/ 67930 h 68824"/>
                <a:gd name="connsiteX4" fmla="*/ 15194 w 54522"/>
                <a:gd name="connsiteY4" fmla="*/ 68824 h 68824"/>
                <a:gd name="connsiteX5" fmla="*/ 15194 w 54522"/>
                <a:gd name="connsiteY5" fmla="*/ 68824 h 68824"/>
                <a:gd name="connsiteX6" fmla="*/ 6256 w 54522"/>
                <a:gd name="connsiteY6" fmla="*/ 27708 h 68824"/>
                <a:gd name="connsiteX7" fmla="*/ 0 w 54522"/>
                <a:gd name="connsiteY7" fmla="*/ 8938 h 68824"/>
                <a:gd name="connsiteX8" fmla="*/ 20558 w 54522"/>
                <a:gd name="connsiteY8" fmla="*/ 10726 h 68824"/>
                <a:gd name="connsiteX9" fmla="*/ 31284 w 54522"/>
                <a:gd name="connsiteY9" fmla="*/ 0 h 68824"/>
                <a:gd name="connsiteX10" fmla="*/ 48266 w 54522"/>
                <a:gd name="connsiteY10" fmla="*/ 894 h 68824"/>
                <a:gd name="connsiteX11" fmla="*/ 48266 w 54522"/>
                <a:gd name="connsiteY11" fmla="*/ 18770 h 68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522" h="68824">
                  <a:moveTo>
                    <a:pt x="48266" y="18770"/>
                  </a:moveTo>
                  <a:lnTo>
                    <a:pt x="54523" y="31284"/>
                  </a:lnTo>
                  <a:lnTo>
                    <a:pt x="41115" y="55417"/>
                  </a:lnTo>
                  <a:lnTo>
                    <a:pt x="30389" y="67930"/>
                  </a:lnTo>
                  <a:lnTo>
                    <a:pt x="15194" y="68824"/>
                  </a:lnTo>
                  <a:lnTo>
                    <a:pt x="15194" y="68824"/>
                  </a:lnTo>
                  <a:lnTo>
                    <a:pt x="6256" y="27708"/>
                  </a:lnTo>
                  <a:lnTo>
                    <a:pt x="0" y="8938"/>
                  </a:lnTo>
                  <a:lnTo>
                    <a:pt x="20558" y="10726"/>
                  </a:lnTo>
                  <a:lnTo>
                    <a:pt x="31284" y="0"/>
                  </a:lnTo>
                  <a:lnTo>
                    <a:pt x="48266" y="894"/>
                  </a:lnTo>
                  <a:lnTo>
                    <a:pt x="48266" y="18770"/>
                  </a:lnTo>
                  <a:close/>
                </a:path>
              </a:pathLst>
            </a:custGeom>
            <a:grpFill/>
            <a:ln w="12700" cap="flat">
              <a:solidFill>
                <a:schemeClr val="bg1"/>
              </a:solidFill>
              <a:prstDash val="solid"/>
              <a:miter/>
            </a:ln>
          </p:spPr>
          <p:txBody>
            <a:bodyPr rtlCol="0" anchor="ctr"/>
            <a:lstStyle/>
            <a:p>
              <a:endParaRPr lang="en-AU"/>
            </a:p>
          </p:txBody>
        </p:sp>
        <p:sp>
          <p:nvSpPr>
            <p:cNvPr id="26370" name="Freeform: Shape 26369">
              <a:extLst>
                <a:ext uri="{FF2B5EF4-FFF2-40B4-BE49-F238E27FC236}">
                  <a16:creationId xmlns:a16="http://schemas.microsoft.com/office/drawing/2014/main" id="{642A7BBC-50BD-BCD4-0FC2-BF27E506A334}"/>
                </a:ext>
              </a:extLst>
            </p:cNvPr>
            <p:cNvSpPr/>
            <p:nvPr/>
          </p:nvSpPr>
          <p:spPr>
            <a:xfrm>
              <a:off x="6366416" y="4814463"/>
              <a:ext cx="265464" cy="300322"/>
            </a:xfrm>
            <a:custGeom>
              <a:avLst/>
              <a:gdLst>
                <a:gd name="connsiteX0" fmla="*/ 252950 w 265464"/>
                <a:gd name="connsiteY0" fmla="*/ 126922 h 300322"/>
                <a:gd name="connsiteX1" fmla="*/ 265464 w 265464"/>
                <a:gd name="connsiteY1" fmla="*/ 141223 h 300322"/>
                <a:gd name="connsiteX2" fmla="*/ 263676 w 265464"/>
                <a:gd name="connsiteY2" fmla="*/ 141223 h 300322"/>
                <a:gd name="connsiteX3" fmla="*/ 257420 w 265464"/>
                <a:gd name="connsiteY3" fmla="*/ 155524 h 300322"/>
                <a:gd name="connsiteX4" fmla="*/ 239543 w 265464"/>
                <a:gd name="connsiteY4" fmla="*/ 155524 h 300322"/>
                <a:gd name="connsiteX5" fmla="*/ 227924 w 265464"/>
                <a:gd name="connsiteY5" fmla="*/ 177870 h 300322"/>
                <a:gd name="connsiteX6" fmla="*/ 198428 w 265464"/>
                <a:gd name="connsiteY6" fmla="*/ 191277 h 300322"/>
                <a:gd name="connsiteX7" fmla="*/ 195746 w 265464"/>
                <a:gd name="connsiteY7" fmla="*/ 218092 h 300322"/>
                <a:gd name="connsiteX8" fmla="*/ 172507 w 265464"/>
                <a:gd name="connsiteY8" fmla="*/ 227924 h 300322"/>
                <a:gd name="connsiteX9" fmla="*/ 152843 w 265464"/>
                <a:gd name="connsiteY9" fmla="*/ 269933 h 300322"/>
                <a:gd name="connsiteX10" fmla="*/ 99214 w 265464"/>
                <a:gd name="connsiteY10" fmla="*/ 247587 h 300322"/>
                <a:gd name="connsiteX11" fmla="*/ 83125 w 265464"/>
                <a:gd name="connsiteY11" fmla="*/ 247587 h 300322"/>
                <a:gd name="connsiteX12" fmla="*/ 79550 w 265464"/>
                <a:gd name="connsiteY12" fmla="*/ 269933 h 300322"/>
                <a:gd name="connsiteX13" fmla="*/ 33071 w 265464"/>
                <a:gd name="connsiteY13" fmla="*/ 300323 h 300322"/>
                <a:gd name="connsiteX14" fmla="*/ 17876 w 265464"/>
                <a:gd name="connsiteY14" fmla="*/ 293172 h 300322"/>
                <a:gd name="connsiteX15" fmla="*/ 25027 w 265464"/>
                <a:gd name="connsiteY15" fmla="*/ 266358 h 300322"/>
                <a:gd name="connsiteX16" fmla="*/ 18770 w 265464"/>
                <a:gd name="connsiteY16" fmla="*/ 244012 h 300322"/>
                <a:gd name="connsiteX17" fmla="*/ 0 w 265464"/>
                <a:gd name="connsiteY17" fmla="*/ 231499 h 300322"/>
                <a:gd name="connsiteX18" fmla="*/ 0 w 265464"/>
                <a:gd name="connsiteY18" fmla="*/ 231499 h 300322"/>
                <a:gd name="connsiteX19" fmla="*/ 2681 w 265464"/>
                <a:gd name="connsiteY19" fmla="*/ 136754 h 300322"/>
                <a:gd name="connsiteX20" fmla="*/ 32178 w 265464"/>
                <a:gd name="connsiteY20" fmla="*/ 136754 h 300322"/>
                <a:gd name="connsiteX21" fmla="*/ 34859 w 265464"/>
                <a:gd name="connsiteY21" fmla="*/ 17876 h 300322"/>
                <a:gd name="connsiteX22" fmla="*/ 101895 w 265464"/>
                <a:gd name="connsiteY22" fmla="*/ 5363 h 300322"/>
                <a:gd name="connsiteX23" fmla="*/ 111727 w 265464"/>
                <a:gd name="connsiteY23" fmla="*/ 21452 h 300322"/>
                <a:gd name="connsiteX24" fmla="*/ 129604 w 265464"/>
                <a:gd name="connsiteY24" fmla="*/ 2681 h 300322"/>
                <a:gd name="connsiteX25" fmla="*/ 156418 w 265464"/>
                <a:gd name="connsiteY25" fmla="*/ 0 h 300322"/>
                <a:gd name="connsiteX26" fmla="*/ 156418 w 265464"/>
                <a:gd name="connsiteY26" fmla="*/ 894 h 300322"/>
                <a:gd name="connsiteX27" fmla="*/ 189490 w 265464"/>
                <a:gd name="connsiteY27" fmla="*/ 57204 h 300322"/>
                <a:gd name="connsiteX28" fmla="*/ 209154 w 265464"/>
                <a:gd name="connsiteY28" fmla="*/ 74187 h 300322"/>
                <a:gd name="connsiteX29" fmla="*/ 215410 w 265464"/>
                <a:gd name="connsiteY29" fmla="*/ 84913 h 300322"/>
                <a:gd name="connsiteX30" fmla="*/ 227924 w 265464"/>
                <a:gd name="connsiteY30" fmla="*/ 93851 h 300322"/>
                <a:gd name="connsiteX31" fmla="*/ 238650 w 265464"/>
                <a:gd name="connsiteY31" fmla="*/ 119772 h 300322"/>
                <a:gd name="connsiteX32" fmla="*/ 252950 w 265464"/>
                <a:gd name="connsiteY32" fmla="*/ 126922 h 30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5464" h="300322">
                  <a:moveTo>
                    <a:pt x="252950" y="126922"/>
                  </a:moveTo>
                  <a:lnTo>
                    <a:pt x="265464" y="141223"/>
                  </a:lnTo>
                  <a:lnTo>
                    <a:pt x="263676" y="141223"/>
                  </a:lnTo>
                  <a:lnTo>
                    <a:pt x="257420" y="155524"/>
                  </a:lnTo>
                  <a:lnTo>
                    <a:pt x="239543" y="155524"/>
                  </a:lnTo>
                  <a:lnTo>
                    <a:pt x="227924" y="177870"/>
                  </a:lnTo>
                  <a:lnTo>
                    <a:pt x="198428" y="191277"/>
                  </a:lnTo>
                  <a:lnTo>
                    <a:pt x="195746" y="218092"/>
                  </a:lnTo>
                  <a:lnTo>
                    <a:pt x="172507" y="227924"/>
                  </a:lnTo>
                  <a:lnTo>
                    <a:pt x="152843" y="269933"/>
                  </a:lnTo>
                  <a:lnTo>
                    <a:pt x="99214" y="247587"/>
                  </a:lnTo>
                  <a:lnTo>
                    <a:pt x="83125" y="247587"/>
                  </a:lnTo>
                  <a:lnTo>
                    <a:pt x="79550" y="269933"/>
                  </a:lnTo>
                  <a:lnTo>
                    <a:pt x="33071" y="300323"/>
                  </a:lnTo>
                  <a:lnTo>
                    <a:pt x="17876" y="293172"/>
                  </a:lnTo>
                  <a:lnTo>
                    <a:pt x="25027" y="266358"/>
                  </a:lnTo>
                  <a:lnTo>
                    <a:pt x="18770" y="244012"/>
                  </a:lnTo>
                  <a:lnTo>
                    <a:pt x="0" y="231499"/>
                  </a:lnTo>
                  <a:lnTo>
                    <a:pt x="0" y="231499"/>
                  </a:lnTo>
                  <a:lnTo>
                    <a:pt x="2681" y="136754"/>
                  </a:lnTo>
                  <a:lnTo>
                    <a:pt x="32178" y="136754"/>
                  </a:lnTo>
                  <a:lnTo>
                    <a:pt x="34859" y="17876"/>
                  </a:lnTo>
                  <a:lnTo>
                    <a:pt x="101895" y="5363"/>
                  </a:lnTo>
                  <a:lnTo>
                    <a:pt x="111727" y="21452"/>
                  </a:lnTo>
                  <a:lnTo>
                    <a:pt x="129604" y="2681"/>
                  </a:lnTo>
                  <a:lnTo>
                    <a:pt x="156418" y="0"/>
                  </a:lnTo>
                  <a:lnTo>
                    <a:pt x="156418" y="894"/>
                  </a:lnTo>
                  <a:lnTo>
                    <a:pt x="189490" y="57204"/>
                  </a:lnTo>
                  <a:lnTo>
                    <a:pt x="209154" y="74187"/>
                  </a:lnTo>
                  <a:lnTo>
                    <a:pt x="215410" y="84913"/>
                  </a:lnTo>
                  <a:lnTo>
                    <a:pt x="227924" y="93851"/>
                  </a:lnTo>
                  <a:lnTo>
                    <a:pt x="238650" y="119772"/>
                  </a:lnTo>
                  <a:lnTo>
                    <a:pt x="252950" y="126922"/>
                  </a:lnTo>
                  <a:close/>
                </a:path>
              </a:pathLst>
            </a:custGeom>
            <a:grpFill/>
            <a:ln w="12700" cap="flat">
              <a:solidFill>
                <a:schemeClr val="bg1"/>
              </a:solidFill>
              <a:prstDash val="solid"/>
              <a:miter/>
            </a:ln>
          </p:spPr>
          <p:txBody>
            <a:bodyPr rtlCol="0" anchor="ctr"/>
            <a:lstStyle/>
            <a:p>
              <a:endParaRPr lang="en-AU"/>
            </a:p>
          </p:txBody>
        </p:sp>
        <p:sp>
          <p:nvSpPr>
            <p:cNvPr id="26371" name="Freeform: Shape 26370">
              <a:extLst>
                <a:ext uri="{FF2B5EF4-FFF2-40B4-BE49-F238E27FC236}">
                  <a16:creationId xmlns:a16="http://schemas.microsoft.com/office/drawing/2014/main" id="{F0C08A5E-FF4C-1B8F-0571-249E026F66D9}"/>
                </a:ext>
              </a:extLst>
            </p:cNvPr>
            <p:cNvSpPr/>
            <p:nvPr/>
          </p:nvSpPr>
          <p:spPr>
            <a:xfrm>
              <a:off x="6563950" y="5173778"/>
              <a:ext cx="58992" cy="67930"/>
            </a:xfrm>
            <a:custGeom>
              <a:avLst/>
              <a:gdLst>
                <a:gd name="connsiteX0" fmla="*/ 57205 w 58992"/>
                <a:gd name="connsiteY0" fmla="*/ 16983 h 67930"/>
                <a:gd name="connsiteX1" fmla="*/ 58992 w 58992"/>
                <a:gd name="connsiteY1" fmla="*/ 39328 h 67930"/>
                <a:gd name="connsiteX2" fmla="*/ 44691 w 58992"/>
                <a:gd name="connsiteY2" fmla="*/ 49160 h 67930"/>
                <a:gd name="connsiteX3" fmla="*/ 33071 w 58992"/>
                <a:gd name="connsiteY3" fmla="*/ 50054 h 67930"/>
                <a:gd name="connsiteX4" fmla="*/ 20558 w 58992"/>
                <a:gd name="connsiteY4" fmla="*/ 67930 h 67930"/>
                <a:gd name="connsiteX5" fmla="*/ 0 w 58992"/>
                <a:gd name="connsiteY5" fmla="*/ 35753 h 67930"/>
                <a:gd name="connsiteX6" fmla="*/ 16983 w 58992"/>
                <a:gd name="connsiteY6" fmla="*/ 22345 h 67930"/>
                <a:gd name="connsiteX7" fmla="*/ 17876 w 58992"/>
                <a:gd name="connsiteY7" fmla="*/ 16089 h 67930"/>
                <a:gd name="connsiteX8" fmla="*/ 42904 w 58992"/>
                <a:gd name="connsiteY8" fmla="*/ 0 h 67930"/>
                <a:gd name="connsiteX9" fmla="*/ 57205 w 58992"/>
                <a:gd name="connsiteY9" fmla="*/ 16983 h 6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992" h="67930">
                  <a:moveTo>
                    <a:pt x="57205" y="16983"/>
                  </a:moveTo>
                  <a:lnTo>
                    <a:pt x="58992" y="39328"/>
                  </a:lnTo>
                  <a:lnTo>
                    <a:pt x="44691" y="49160"/>
                  </a:lnTo>
                  <a:lnTo>
                    <a:pt x="33071" y="50054"/>
                  </a:lnTo>
                  <a:lnTo>
                    <a:pt x="20558" y="67930"/>
                  </a:lnTo>
                  <a:lnTo>
                    <a:pt x="0" y="35753"/>
                  </a:lnTo>
                  <a:lnTo>
                    <a:pt x="16983" y="22345"/>
                  </a:lnTo>
                  <a:lnTo>
                    <a:pt x="17876" y="16089"/>
                  </a:lnTo>
                  <a:lnTo>
                    <a:pt x="42904" y="0"/>
                  </a:lnTo>
                  <a:lnTo>
                    <a:pt x="57205" y="16983"/>
                  </a:lnTo>
                  <a:close/>
                </a:path>
              </a:pathLst>
            </a:custGeom>
            <a:grpFill/>
            <a:ln w="12700" cap="flat">
              <a:solidFill>
                <a:schemeClr val="bg1"/>
              </a:solidFill>
              <a:prstDash val="solid"/>
              <a:miter/>
            </a:ln>
          </p:spPr>
          <p:txBody>
            <a:bodyPr rtlCol="0" anchor="ctr"/>
            <a:lstStyle/>
            <a:p>
              <a:endParaRPr lang="en-AU"/>
            </a:p>
          </p:txBody>
        </p:sp>
        <p:sp>
          <p:nvSpPr>
            <p:cNvPr id="26372" name="Freeform: Shape 26371">
              <a:extLst>
                <a:ext uri="{FF2B5EF4-FFF2-40B4-BE49-F238E27FC236}">
                  <a16:creationId xmlns:a16="http://schemas.microsoft.com/office/drawing/2014/main" id="{396A39CA-3D77-DE37-C6E3-7C62C84BAC27}"/>
                </a:ext>
              </a:extLst>
            </p:cNvPr>
            <p:cNvSpPr/>
            <p:nvPr/>
          </p:nvSpPr>
          <p:spPr>
            <a:xfrm>
              <a:off x="6210892" y="3853609"/>
              <a:ext cx="378978" cy="289597"/>
            </a:xfrm>
            <a:custGeom>
              <a:avLst/>
              <a:gdLst>
                <a:gd name="connsiteX0" fmla="*/ 373616 w 378978"/>
                <a:gd name="connsiteY0" fmla="*/ 169825 h 289597"/>
                <a:gd name="connsiteX1" fmla="*/ 378979 w 378978"/>
                <a:gd name="connsiteY1" fmla="*/ 186808 h 289597"/>
                <a:gd name="connsiteX2" fmla="*/ 357527 w 378978"/>
                <a:gd name="connsiteY2" fmla="*/ 191277 h 289597"/>
                <a:gd name="connsiteX3" fmla="*/ 322668 w 378978"/>
                <a:gd name="connsiteY3" fmla="*/ 182339 h 289597"/>
                <a:gd name="connsiteX4" fmla="*/ 313730 w 378978"/>
                <a:gd name="connsiteY4" fmla="*/ 196640 h 289597"/>
                <a:gd name="connsiteX5" fmla="*/ 301217 w 378978"/>
                <a:gd name="connsiteY5" fmla="*/ 191277 h 289597"/>
                <a:gd name="connsiteX6" fmla="*/ 267252 w 378978"/>
                <a:gd name="connsiteY6" fmla="*/ 210047 h 289597"/>
                <a:gd name="connsiteX7" fmla="*/ 252950 w 378978"/>
                <a:gd name="connsiteY7" fmla="*/ 198427 h 289597"/>
                <a:gd name="connsiteX8" fmla="*/ 236862 w 378978"/>
                <a:gd name="connsiteY8" fmla="*/ 212729 h 289597"/>
                <a:gd name="connsiteX9" fmla="*/ 235074 w 378978"/>
                <a:gd name="connsiteY9" fmla="*/ 230605 h 289597"/>
                <a:gd name="connsiteX10" fmla="*/ 208260 w 378978"/>
                <a:gd name="connsiteY10" fmla="*/ 218092 h 289597"/>
                <a:gd name="connsiteX11" fmla="*/ 182339 w 378978"/>
                <a:gd name="connsiteY11" fmla="*/ 218985 h 289597"/>
                <a:gd name="connsiteX12" fmla="*/ 178764 w 378978"/>
                <a:gd name="connsiteY12" fmla="*/ 212729 h 289597"/>
                <a:gd name="connsiteX13" fmla="*/ 164462 w 378978"/>
                <a:gd name="connsiteY13" fmla="*/ 195746 h 289597"/>
                <a:gd name="connsiteX14" fmla="*/ 149267 w 378978"/>
                <a:gd name="connsiteY14" fmla="*/ 191277 h 289597"/>
                <a:gd name="connsiteX15" fmla="*/ 124241 w 378978"/>
                <a:gd name="connsiteY15" fmla="*/ 217198 h 289597"/>
                <a:gd name="connsiteX16" fmla="*/ 121559 w 378978"/>
                <a:gd name="connsiteY16" fmla="*/ 250269 h 289597"/>
                <a:gd name="connsiteX17" fmla="*/ 93851 w 378978"/>
                <a:gd name="connsiteY17" fmla="*/ 240437 h 289597"/>
                <a:gd name="connsiteX18" fmla="*/ 66142 w 378978"/>
                <a:gd name="connsiteY18" fmla="*/ 248481 h 289597"/>
                <a:gd name="connsiteX19" fmla="*/ 63461 w 378978"/>
                <a:gd name="connsiteY19" fmla="*/ 272615 h 289597"/>
                <a:gd name="connsiteX20" fmla="*/ 49160 w 378978"/>
                <a:gd name="connsiteY20" fmla="*/ 289597 h 289597"/>
                <a:gd name="connsiteX21" fmla="*/ 47372 w 378978"/>
                <a:gd name="connsiteY21" fmla="*/ 260995 h 289597"/>
                <a:gd name="connsiteX22" fmla="*/ 25027 w 378978"/>
                <a:gd name="connsiteY22" fmla="*/ 240437 h 289597"/>
                <a:gd name="connsiteX23" fmla="*/ 19664 w 378978"/>
                <a:gd name="connsiteY23" fmla="*/ 223455 h 289597"/>
                <a:gd name="connsiteX24" fmla="*/ 8044 w 378978"/>
                <a:gd name="connsiteY24" fmla="*/ 210047 h 289597"/>
                <a:gd name="connsiteX25" fmla="*/ 5363 w 378978"/>
                <a:gd name="connsiteY25" fmla="*/ 174295 h 289597"/>
                <a:gd name="connsiteX26" fmla="*/ 0 w 378978"/>
                <a:gd name="connsiteY26" fmla="*/ 163569 h 289597"/>
                <a:gd name="connsiteX27" fmla="*/ 16089 w 378978"/>
                <a:gd name="connsiteY27" fmla="*/ 151949 h 289597"/>
                <a:gd name="connsiteX28" fmla="*/ 37540 w 378978"/>
                <a:gd name="connsiteY28" fmla="*/ 108152 h 289597"/>
                <a:gd name="connsiteX29" fmla="*/ 49160 w 378978"/>
                <a:gd name="connsiteY29" fmla="*/ 110833 h 289597"/>
                <a:gd name="connsiteX30" fmla="*/ 59886 w 378978"/>
                <a:gd name="connsiteY30" fmla="*/ 101895 h 289597"/>
                <a:gd name="connsiteX31" fmla="*/ 72399 w 378978"/>
                <a:gd name="connsiteY31" fmla="*/ 110833 h 289597"/>
                <a:gd name="connsiteX32" fmla="*/ 92063 w 378978"/>
                <a:gd name="connsiteY32" fmla="*/ 97426 h 289597"/>
                <a:gd name="connsiteX33" fmla="*/ 129604 w 378978"/>
                <a:gd name="connsiteY33" fmla="*/ 96532 h 289597"/>
                <a:gd name="connsiteX34" fmla="*/ 139436 w 378978"/>
                <a:gd name="connsiteY34" fmla="*/ 77762 h 289597"/>
                <a:gd name="connsiteX35" fmla="*/ 129604 w 378978"/>
                <a:gd name="connsiteY35" fmla="*/ 65249 h 289597"/>
                <a:gd name="connsiteX36" fmla="*/ 136754 w 378978"/>
                <a:gd name="connsiteY36" fmla="*/ 60780 h 289597"/>
                <a:gd name="connsiteX37" fmla="*/ 169825 w 378978"/>
                <a:gd name="connsiteY37" fmla="*/ 58098 h 289597"/>
                <a:gd name="connsiteX38" fmla="*/ 185914 w 378978"/>
                <a:gd name="connsiteY38" fmla="*/ 50948 h 289597"/>
                <a:gd name="connsiteX39" fmla="*/ 211835 w 378978"/>
                <a:gd name="connsiteY39" fmla="*/ 16982 h 289597"/>
                <a:gd name="connsiteX40" fmla="*/ 217198 w 378978"/>
                <a:gd name="connsiteY40" fmla="*/ 3575 h 289597"/>
                <a:gd name="connsiteX41" fmla="*/ 232393 w 378978"/>
                <a:gd name="connsiteY41" fmla="*/ 0 h 289597"/>
                <a:gd name="connsiteX42" fmla="*/ 249375 w 378978"/>
                <a:gd name="connsiteY42" fmla="*/ 2681 h 289597"/>
                <a:gd name="connsiteX43" fmla="*/ 267252 w 378978"/>
                <a:gd name="connsiteY43" fmla="*/ 24133 h 289597"/>
                <a:gd name="connsiteX44" fmla="*/ 273508 w 378978"/>
                <a:gd name="connsiteY44" fmla="*/ 43797 h 289597"/>
                <a:gd name="connsiteX45" fmla="*/ 273508 w 378978"/>
                <a:gd name="connsiteY45" fmla="*/ 52735 h 289597"/>
                <a:gd name="connsiteX46" fmla="*/ 273508 w 378978"/>
                <a:gd name="connsiteY46" fmla="*/ 75975 h 289597"/>
                <a:gd name="connsiteX47" fmla="*/ 285128 w 378978"/>
                <a:gd name="connsiteY47" fmla="*/ 79550 h 289597"/>
                <a:gd name="connsiteX48" fmla="*/ 285128 w 378978"/>
                <a:gd name="connsiteY48" fmla="*/ 84913 h 289597"/>
                <a:gd name="connsiteX49" fmla="*/ 304792 w 378978"/>
                <a:gd name="connsiteY49" fmla="*/ 89382 h 289597"/>
                <a:gd name="connsiteX50" fmla="*/ 319987 w 378978"/>
                <a:gd name="connsiteY50" fmla="*/ 104577 h 289597"/>
                <a:gd name="connsiteX51" fmla="*/ 321774 w 378978"/>
                <a:gd name="connsiteY51" fmla="*/ 117090 h 289597"/>
                <a:gd name="connsiteX52" fmla="*/ 345014 w 378978"/>
                <a:gd name="connsiteY52" fmla="*/ 137648 h 289597"/>
                <a:gd name="connsiteX53" fmla="*/ 354846 w 378978"/>
                <a:gd name="connsiteY53" fmla="*/ 141223 h 289597"/>
                <a:gd name="connsiteX54" fmla="*/ 358421 w 378978"/>
                <a:gd name="connsiteY54" fmla="*/ 155524 h 289597"/>
                <a:gd name="connsiteX55" fmla="*/ 373616 w 378978"/>
                <a:gd name="connsiteY55" fmla="*/ 169825 h 28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78978" h="289597">
                  <a:moveTo>
                    <a:pt x="373616" y="169825"/>
                  </a:moveTo>
                  <a:lnTo>
                    <a:pt x="378979" y="186808"/>
                  </a:lnTo>
                  <a:lnTo>
                    <a:pt x="357527" y="191277"/>
                  </a:lnTo>
                  <a:lnTo>
                    <a:pt x="322668" y="182339"/>
                  </a:lnTo>
                  <a:lnTo>
                    <a:pt x="313730" y="196640"/>
                  </a:lnTo>
                  <a:lnTo>
                    <a:pt x="301217" y="191277"/>
                  </a:lnTo>
                  <a:lnTo>
                    <a:pt x="267252" y="210047"/>
                  </a:lnTo>
                  <a:lnTo>
                    <a:pt x="252950" y="198427"/>
                  </a:lnTo>
                  <a:lnTo>
                    <a:pt x="236862" y="212729"/>
                  </a:lnTo>
                  <a:lnTo>
                    <a:pt x="235074" y="230605"/>
                  </a:lnTo>
                  <a:lnTo>
                    <a:pt x="208260" y="218092"/>
                  </a:lnTo>
                  <a:lnTo>
                    <a:pt x="182339" y="218985"/>
                  </a:lnTo>
                  <a:lnTo>
                    <a:pt x="178764" y="212729"/>
                  </a:lnTo>
                  <a:lnTo>
                    <a:pt x="164462" y="195746"/>
                  </a:lnTo>
                  <a:lnTo>
                    <a:pt x="149267" y="191277"/>
                  </a:lnTo>
                  <a:lnTo>
                    <a:pt x="124241" y="217198"/>
                  </a:lnTo>
                  <a:lnTo>
                    <a:pt x="121559" y="250269"/>
                  </a:lnTo>
                  <a:lnTo>
                    <a:pt x="93851" y="240437"/>
                  </a:lnTo>
                  <a:lnTo>
                    <a:pt x="66142" y="248481"/>
                  </a:lnTo>
                  <a:lnTo>
                    <a:pt x="63461" y="272615"/>
                  </a:lnTo>
                  <a:lnTo>
                    <a:pt x="49160" y="289597"/>
                  </a:lnTo>
                  <a:lnTo>
                    <a:pt x="47372" y="260995"/>
                  </a:lnTo>
                  <a:lnTo>
                    <a:pt x="25027" y="240437"/>
                  </a:lnTo>
                  <a:lnTo>
                    <a:pt x="19664" y="223455"/>
                  </a:lnTo>
                  <a:lnTo>
                    <a:pt x="8044" y="210047"/>
                  </a:lnTo>
                  <a:lnTo>
                    <a:pt x="5363" y="174295"/>
                  </a:lnTo>
                  <a:lnTo>
                    <a:pt x="0" y="163569"/>
                  </a:lnTo>
                  <a:lnTo>
                    <a:pt x="16089" y="151949"/>
                  </a:lnTo>
                  <a:lnTo>
                    <a:pt x="37540" y="108152"/>
                  </a:lnTo>
                  <a:lnTo>
                    <a:pt x="49160" y="110833"/>
                  </a:lnTo>
                  <a:lnTo>
                    <a:pt x="59886" y="101895"/>
                  </a:lnTo>
                  <a:lnTo>
                    <a:pt x="72399" y="110833"/>
                  </a:lnTo>
                  <a:lnTo>
                    <a:pt x="92063" y="97426"/>
                  </a:lnTo>
                  <a:lnTo>
                    <a:pt x="129604" y="96532"/>
                  </a:lnTo>
                  <a:lnTo>
                    <a:pt x="139436" y="77762"/>
                  </a:lnTo>
                  <a:lnTo>
                    <a:pt x="129604" y="65249"/>
                  </a:lnTo>
                  <a:lnTo>
                    <a:pt x="136754" y="60780"/>
                  </a:lnTo>
                  <a:lnTo>
                    <a:pt x="169825" y="58098"/>
                  </a:lnTo>
                  <a:lnTo>
                    <a:pt x="185914" y="50948"/>
                  </a:lnTo>
                  <a:lnTo>
                    <a:pt x="211835" y="16982"/>
                  </a:lnTo>
                  <a:lnTo>
                    <a:pt x="217198" y="3575"/>
                  </a:lnTo>
                  <a:lnTo>
                    <a:pt x="232393" y="0"/>
                  </a:lnTo>
                  <a:lnTo>
                    <a:pt x="249375" y="2681"/>
                  </a:lnTo>
                  <a:lnTo>
                    <a:pt x="267252" y="24133"/>
                  </a:lnTo>
                  <a:lnTo>
                    <a:pt x="273508" y="43797"/>
                  </a:lnTo>
                  <a:lnTo>
                    <a:pt x="273508" y="52735"/>
                  </a:lnTo>
                  <a:lnTo>
                    <a:pt x="273508" y="75975"/>
                  </a:lnTo>
                  <a:lnTo>
                    <a:pt x="285128" y="79550"/>
                  </a:lnTo>
                  <a:lnTo>
                    <a:pt x="285128" y="84913"/>
                  </a:lnTo>
                  <a:lnTo>
                    <a:pt x="304792" y="89382"/>
                  </a:lnTo>
                  <a:lnTo>
                    <a:pt x="319987" y="104577"/>
                  </a:lnTo>
                  <a:lnTo>
                    <a:pt x="321774" y="117090"/>
                  </a:lnTo>
                  <a:lnTo>
                    <a:pt x="345014" y="137648"/>
                  </a:lnTo>
                  <a:lnTo>
                    <a:pt x="354846" y="141223"/>
                  </a:lnTo>
                  <a:lnTo>
                    <a:pt x="358421" y="155524"/>
                  </a:lnTo>
                  <a:lnTo>
                    <a:pt x="373616" y="169825"/>
                  </a:lnTo>
                  <a:close/>
                </a:path>
              </a:pathLst>
            </a:custGeom>
            <a:grpFill/>
            <a:ln w="12700" cap="flat">
              <a:solidFill>
                <a:schemeClr val="bg1"/>
              </a:solidFill>
              <a:prstDash val="solid"/>
              <a:miter/>
            </a:ln>
          </p:spPr>
          <p:txBody>
            <a:bodyPr rtlCol="0" anchor="ctr"/>
            <a:lstStyle/>
            <a:p>
              <a:endParaRPr lang="en-AU"/>
            </a:p>
          </p:txBody>
        </p:sp>
        <p:sp>
          <p:nvSpPr>
            <p:cNvPr id="26373" name="Freeform: Shape 26372">
              <a:extLst>
                <a:ext uri="{FF2B5EF4-FFF2-40B4-BE49-F238E27FC236}">
                  <a16:creationId xmlns:a16="http://schemas.microsoft.com/office/drawing/2014/main" id="{ECB376A6-CD59-3F7A-4C12-B5E8D676C600}"/>
                </a:ext>
              </a:extLst>
            </p:cNvPr>
            <p:cNvSpPr/>
            <p:nvPr/>
          </p:nvSpPr>
          <p:spPr>
            <a:xfrm>
              <a:off x="6129554" y="4782286"/>
              <a:ext cx="393279" cy="397749"/>
            </a:xfrm>
            <a:custGeom>
              <a:avLst/>
              <a:gdLst>
                <a:gd name="connsiteX0" fmla="*/ 393280 w 393279"/>
                <a:gd name="connsiteY0" fmla="*/ 32178 h 397749"/>
                <a:gd name="connsiteX1" fmla="*/ 366465 w 393279"/>
                <a:gd name="connsiteY1" fmla="*/ 34859 h 397749"/>
                <a:gd name="connsiteX2" fmla="*/ 348589 w 393279"/>
                <a:gd name="connsiteY2" fmla="*/ 53629 h 397749"/>
                <a:gd name="connsiteX3" fmla="*/ 338757 w 393279"/>
                <a:gd name="connsiteY3" fmla="*/ 37540 h 397749"/>
                <a:gd name="connsiteX4" fmla="*/ 271721 w 393279"/>
                <a:gd name="connsiteY4" fmla="*/ 50054 h 397749"/>
                <a:gd name="connsiteX5" fmla="*/ 269039 w 393279"/>
                <a:gd name="connsiteY5" fmla="*/ 168932 h 397749"/>
                <a:gd name="connsiteX6" fmla="*/ 239543 w 393279"/>
                <a:gd name="connsiteY6" fmla="*/ 168932 h 397749"/>
                <a:gd name="connsiteX7" fmla="*/ 236862 w 393279"/>
                <a:gd name="connsiteY7" fmla="*/ 263676 h 397749"/>
                <a:gd name="connsiteX8" fmla="*/ 234180 w 393279"/>
                <a:gd name="connsiteY8" fmla="*/ 383448 h 397749"/>
                <a:gd name="connsiteX9" fmla="*/ 210941 w 393279"/>
                <a:gd name="connsiteY9" fmla="*/ 397749 h 397749"/>
                <a:gd name="connsiteX10" fmla="*/ 162675 w 393279"/>
                <a:gd name="connsiteY10" fmla="*/ 387917 h 397749"/>
                <a:gd name="connsiteX11" fmla="*/ 153737 w 393279"/>
                <a:gd name="connsiteY11" fmla="*/ 368253 h 397749"/>
                <a:gd name="connsiteX12" fmla="*/ 136754 w 393279"/>
                <a:gd name="connsiteY12" fmla="*/ 388811 h 397749"/>
                <a:gd name="connsiteX13" fmla="*/ 111727 w 393279"/>
                <a:gd name="connsiteY13" fmla="*/ 368253 h 397749"/>
                <a:gd name="connsiteX14" fmla="*/ 93851 w 393279"/>
                <a:gd name="connsiteY14" fmla="*/ 321775 h 397749"/>
                <a:gd name="connsiteX15" fmla="*/ 90276 w 393279"/>
                <a:gd name="connsiteY15" fmla="*/ 272615 h 397749"/>
                <a:gd name="connsiteX16" fmla="*/ 81338 w 393279"/>
                <a:gd name="connsiteY16" fmla="*/ 247588 h 397749"/>
                <a:gd name="connsiteX17" fmla="*/ 82231 w 393279"/>
                <a:gd name="connsiteY17" fmla="*/ 197534 h 397749"/>
                <a:gd name="connsiteX18" fmla="*/ 85807 w 393279"/>
                <a:gd name="connsiteY18" fmla="*/ 184127 h 397749"/>
                <a:gd name="connsiteX19" fmla="*/ 44691 w 393279"/>
                <a:gd name="connsiteY19" fmla="*/ 125135 h 397749"/>
                <a:gd name="connsiteX20" fmla="*/ 25921 w 393279"/>
                <a:gd name="connsiteY20" fmla="*/ 81338 h 397749"/>
                <a:gd name="connsiteX21" fmla="*/ 0 w 393279"/>
                <a:gd name="connsiteY21" fmla="*/ 35753 h 397749"/>
                <a:gd name="connsiteX22" fmla="*/ 1788 w 393279"/>
                <a:gd name="connsiteY22" fmla="*/ 12513 h 397749"/>
                <a:gd name="connsiteX23" fmla="*/ 36647 w 393279"/>
                <a:gd name="connsiteY23" fmla="*/ 11620 h 397749"/>
                <a:gd name="connsiteX24" fmla="*/ 48266 w 393279"/>
                <a:gd name="connsiteY24" fmla="*/ 0 h 397749"/>
                <a:gd name="connsiteX25" fmla="*/ 66142 w 393279"/>
                <a:gd name="connsiteY25" fmla="*/ 17876 h 397749"/>
                <a:gd name="connsiteX26" fmla="*/ 196640 w 393279"/>
                <a:gd name="connsiteY26" fmla="*/ 17876 h 397749"/>
                <a:gd name="connsiteX27" fmla="*/ 218092 w 393279"/>
                <a:gd name="connsiteY27" fmla="*/ 30390 h 397749"/>
                <a:gd name="connsiteX28" fmla="*/ 304792 w 393279"/>
                <a:gd name="connsiteY28" fmla="*/ 29496 h 397749"/>
                <a:gd name="connsiteX29" fmla="*/ 330713 w 393279"/>
                <a:gd name="connsiteY29" fmla="*/ 19664 h 397749"/>
                <a:gd name="connsiteX30" fmla="*/ 332500 w 393279"/>
                <a:gd name="connsiteY30" fmla="*/ 19664 h 397749"/>
                <a:gd name="connsiteX31" fmla="*/ 379873 w 393279"/>
                <a:gd name="connsiteY31" fmla="*/ 19664 h 397749"/>
                <a:gd name="connsiteX32" fmla="*/ 393280 w 393279"/>
                <a:gd name="connsiteY32" fmla="*/ 32178 h 39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93279" h="397749">
                  <a:moveTo>
                    <a:pt x="393280" y="32178"/>
                  </a:moveTo>
                  <a:lnTo>
                    <a:pt x="366465" y="34859"/>
                  </a:lnTo>
                  <a:lnTo>
                    <a:pt x="348589" y="53629"/>
                  </a:lnTo>
                  <a:lnTo>
                    <a:pt x="338757" y="37540"/>
                  </a:lnTo>
                  <a:lnTo>
                    <a:pt x="271721" y="50054"/>
                  </a:lnTo>
                  <a:lnTo>
                    <a:pt x="269039" y="168932"/>
                  </a:lnTo>
                  <a:lnTo>
                    <a:pt x="239543" y="168932"/>
                  </a:lnTo>
                  <a:lnTo>
                    <a:pt x="236862" y="263676"/>
                  </a:lnTo>
                  <a:lnTo>
                    <a:pt x="234180" y="383448"/>
                  </a:lnTo>
                  <a:lnTo>
                    <a:pt x="210941" y="397749"/>
                  </a:lnTo>
                  <a:lnTo>
                    <a:pt x="162675" y="387917"/>
                  </a:lnTo>
                  <a:lnTo>
                    <a:pt x="153737" y="368253"/>
                  </a:lnTo>
                  <a:lnTo>
                    <a:pt x="136754" y="388811"/>
                  </a:lnTo>
                  <a:lnTo>
                    <a:pt x="111727" y="368253"/>
                  </a:lnTo>
                  <a:lnTo>
                    <a:pt x="93851" y="321775"/>
                  </a:lnTo>
                  <a:lnTo>
                    <a:pt x="90276" y="272615"/>
                  </a:lnTo>
                  <a:lnTo>
                    <a:pt x="81338" y="247588"/>
                  </a:lnTo>
                  <a:lnTo>
                    <a:pt x="82231" y="197534"/>
                  </a:lnTo>
                  <a:lnTo>
                    <a:pt x="85807" y="184127"/>
                  </a:lnTo>
                  <a:lnTo>
                    <a:pt x="44691" y="125135"/>
                  </a:lnTo>
                  <a:lnTo>
                    <a:pt x="25921" y="81338"/>
                  </a:lnTo>
                  <a:lnTo>
                    <a:pt x="0" y="35753"/>
                  </a:lnTo>
                  <a:lnTo>
                    <a:pt x="1788" y="12513"/>
                  </a:lnTo>
                  <a:lnTo>
                    <a:pt x="36647" y="11620"/>
                  </a:lnTo>
                  <a:lnTo>
                    <a:pt x="48266" y="0"/>
                  </a:lnTo>
                  <a:lnTo>
                    <a:pt x="66142" y="17876"/>
                  </a:lnTo>
                  <a:lnTo>
                    <a:pt x="196640" y="17876"/>
                  </a:lnTo>
                  <a:lnTo>
                    <a:pt x="218092" y="30390"/>
                  </a:lnTo>
                  <a:lnTo>
                    <a:pt x="304792" y="29496"/>
                  </a:lnTo>
                  <a:lnTo>
                    <a:pt x="330713" y="19664"/>
                  </a:lnTo>
                  <a:lnTo>
                    <a:pt x="332500" y="19664"/>
                  </a:lnTo>
                  <a:lnTo>
                    <a:pt x="379873" y="19664"/>
                  </a:lnTo>
                  <a:lnTo>
                    <a:pt x="393280" y="32178"/>
                  </a:lnTo>
                  <a:close/>
                </a:path>
              </a:pathLst>
            </a:custGeom>
            <a:grpFill/>
            <a:ln w="12700" cap="flat">
              <a:solidFill>
                <a:schemeClr val="bg1"/>
              </a:solidFill>
              <a:prstDash val="solid"/>
              <a:miter/>
            </a:ln>
          </p:spPr>
          <p:txBody>
            <a:bodyPr rtlCol="0" anchor="ctr"/>
            <a:lstStyle/>
            <a:p>
              <a:endParaRPr lang="en-AU"/>
            </a:p>
          </p:txBody>
        </p:sp>
        <p:sp>
          <p:nvSpPr>
            <p:cNvPr id="26374" name="Freeform: Shape 26373">
              <a:extLst>
                <a:ext uri="{FF2B5EF4-FFF2-40B4-BE49-F238E27FC236}">
                  <a16:creationId xmlns:a16="http://schemas.microsoft.com/office/drawing/2014/main" id="{AFB2A58D-84D5-DCA7-3942-EB58D6757D6D}"/>
                </a:ext>
              </a:extLst>
            </p:cNvPr>
            <p:cNvSpPr/>
            <p:nvPr/>
          </p:nvSpPr>
          <p:spPr>
            <a:xfrm>
              <a:off x="6184971" y="3438877"/>
              <a:ext cx="301216" cy="525565"/>
            </a:xfrm>
            <a:custGeom>
              <a:avLst/>
              <a:gdLst>
                <a:gd name="connsiteX0" fmla="*/ 300323 w 301216"/>
                <a:gd name="connsiteY0" fmla="*/ 128710 h 525565"/>
                <a:gd name="connsiteX1" fmla="*/ 301217 w 301216"/>
                <a:gd name="connsiteY1" fmla="*/ 250269 h 525565"/>
                <a:gd name="connsiteX2" fmla="*/ 274402 w 301216"/>
                <a:gd name="connsiteY2" fmla="*/ 257420 h 525565"/>
                <a:gd name="connsiteX3" fmla="*/ 269933 w 301216"/>
                <a:gd name="connsiteY3" fmla="*/ 278871 h 525565"/>
                <a:gd name="connsiteX4" fmla="*/ 254738 w 301216"/>
                <a:gd name="connsiteY4" fmla="*/ 292279 h 525565"/>
                <a:gd name="connsiteX5" fmla="*/ 261889 w 301216"/>
                <a:gd name="connsiteY5" fmla="*/ 304792 h 525565"/>
                <a:gd name="connsiteX6" fmla="*/ 244906 w 301216"/>
                <a:gd name="connsiteY6" fmla="*/ 316412 h 525565"/>
                <a:gd name="connsiteX7" fmla="*/ 256526 w 301216"/>
                <a:gd name="connsiteY7" fmla="*/ 334288 h 525565"/>
                <a:gd name="connsiteX8" fmla="*/ 244012 w 301216"/>
                <a:gd name="connsiteY8" fmla="*/ 347695 h 525565"/>
                <a:gd name="connsiteX9" fmla="*/ 256526 w 301216"/>
                <a:gd name="connsiteY9" fmla="*/ 358421 h 525565"/>
                <a:gd name="connsiteX10" fmla="*/ 266358 w 301216"/>
                <a:gd name="connsiteY10" fmla="*/ 393280 h 525565"/>
                <a:gd name="connsiteX11" fmla="*/ 277084 w 301216"/>
                <a:gd name="connsiteY11" fmla="*/ 405794 h 525565"/>
                <a:gd name="connsiteX12" fmla="*/ 275296 w 301216"/>
                <a:gd name="connsiteY12" fmla="*/ 417413 h 525565"/>
                <a:gd name="connsiteX13" fmla="*/ 258313 w 301216"/>
                <a:gd name="connsiteY13" fmla="*/ 414732 h 525565"/>
                <a:gd name="connsiteX14" fmla="*/ 243118 w 301216"/>
                <a:gd name="connsiteY14" fmla="*/ 418307 h 525565"/>
                <a:gd name="connsiteX15" fmla="*/ 237755 w 301216"/>
                <a:gd name="connsiteY15" fmla="*/ 431714 h 525565"/>
                <a:gd name="connsiteX16" fmla="*/ 211835 w 301216"/>
                <a:gd name="connsiteY16" fmla="*/ 465679 h 525565"/>
                <a:gd name="connsiteX17" fmla="*/ 195746 w 301216"/>
                <a:gd name="connsiteY17" fmla="*/ 472830 h 525565"/>
                <a:gd name="connsiteX18" fmla="*/ 162675 w 301216"/>
                <a:gd name="connsiteY18" fmla="*/ 475511 h 525565"/>
                <a:gd name="connsiteX19" fmla="*/ 155524 w 301216"/>
                <a:gd name="connsiteY19" fmla="*/ 479980 h 525565"/>
                <a:gd name="connsiteX20" fmla="*/ 165356 w 301216"/>
                <a:gd name="connsiteY20" fmla="*/ 492494 h 525565"/>
                <a:gd name="connsiteX21" fmla="*/ 155524 w 301216"/>
                <a:gd name="connsiteY21" fmla="*/ 511264 h 525565"/>
                <a:gd name="connsiteX22" fmla="*/ 117984 w 301216"/>
                <a:gd name="connsiteY22" fmla="*/ 512158 h 525565"/>
                <a:gd name="connsiteX23" fmla="*/ 98320 w 301216"/>
                <a:gd name="connsiteY23" fmla="*/ 525565 h 525565"/>
                <a:gd name="connsiteX24" fmla="*/ 85806 w 301216"/>
                <a:gd name="connsiteY24" fmla="*/ 516627 h 525565"/>
                <a:gd name="connsiteX25" fmla="*/ 75081 w 301216"/>
                <a:gd name="connsiteY25" fmla="*/ 525565 h 525565"/>
                <a:gd name="connsiteX26" fmla="*/ 63461 w 301216"/>
                <a:gd name="connsiteY26" fmla="*/ 522884 h 525565"/>
                <a:gd name="connsiteX27" fmla="*/ 40222 w 301216"/>
                <a:gd name="connsiteY27" fmla="*/ 477299 h 525565"/>
                <a:gd name="connsiteX28" fmla="*/ 15195 w 301216"/>
                <a:gd name="connsiteY28" fmla="*/ 456741 h 525565"/>
                <a:gd name="connsiteX29" fmla="*/ 18770 w 301216"/>
                <a:gd name="connsiteY29" fmla="*/ 446909 h 525565"/>
                <a:gd name="connsiteX30" fmla="*/ 60780 w 301216"/>
                <a:gd name="connsiteY30" fmla="*/ 446909 h 525565"/>
                <a:gd name="connsiteX31" fmla="*/ 51841 w 301216"/>
                <a:gd name="connsiteY31" fmla="*/ 425458 h 525565"/>
                <a:gd name="connsiteX32" fmla="*/ 47372 w 301216"/>
                <a:gd name="connsiteY32" fmla="*/ 402218 h 525565"/>
                <a:gd name="connsiteX33" fmla="*/ 42903 w 301216"/>
                <a:gd name="connsiteY33" fmla="*/ 370935 h 525565"/>
                <a:gd name="connsiteX34" fmla="*/ 31284 w 301216"/>
                <a:gd name="connsiteY34" fmla="*/ 346801 h 525565"/>
                <a:gd name="connsiteX35" fmla="*/ 15195 w 301216"/>
                <a:gd name="connsiteY35" fmla="*/ 336076 h 525565"/>
                <a:gd name="connsiteX36" fmla="*/ 6257 w 301216"/>
                <a:gd name="connsiteY36" fmla="*/ 321775 h 525565"/>
                <a:gd name="connsiteX37" fmla="*/ 6257 w 301216"/>
                <a:gd name="connsiteY37" fmla="*/ 320881 h 525565"/>
                <a:gd name="connsiteX38" fmla="*/ 0 w 301216"/>
                <a:gd name="connsiteY38" fmla="*/ 300323 h 525565"/>
                <a:gd name="connsiteX39" fmla="*/ 54523 w 301216"/>
                <a:gd name="connsiteY39" fmla="*/ 217198 h 525565"/>
                <a:gd name="connsiteX40" fmla="*/ 60780 w 301216"/>
                <a:gd name="connsiteY40" fmla="*/ 122453 h 525565"/>
                <a:gd name="connsiteX41" fmla="*/ 66142 w 301216"/>
                <a:gd name="connsiteY41" fmla="*/ 102789 h 525565"/>
                <a:gd name="connsiteX42" fmla="*/ 47372 w 301216"/>
                <a:gd name="connsiteY42" fmla="*/ 64355 h 525565"/>
                <a:gd name="connsiteX43" fmla="*/ 39328 w 301216"/>
                <a:gd name="connsiteY43" fmla="*/ 16983 h 525565"/>
                <a:gd name="connsiteX44" fmla="*/ 71505 w 301216"/>
                <a:gd name="connsiteY44" fmla="*/ 0 h 525565"/>
                <a:gd name="connsiteX45" fmla="*/ 300323 w 301216"/>
                <a:gd name="connsiteY45" fmla="*/ 128710 h 52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01216" h="525565">
                  <a:moveTo>
                    <a:pt x="300323" y="128710"/>
                  </a:moveTo>
                  <a:lnTo>
                    <a:pt x="301217" y="250269"/>
                  </a:lnTo>
                  <a:lnTo>
                    <a:pt x="274402" y="257420"/>
                  </a:lnTo>
                  <a:lnTo>
                    <a:pt x="269933" y="278871"/>
                  </a:lnTo>
                  <a:lnTo>
                    <a:pt x="254738" y="292279"/>
                  </a:lnTo>
                  <a:lnTo>
                    <a:pt x="261889" y="304792"/>
                  </a:lnTo>
                  <a:lnTo>
                    <a:pt x="244906" y="316412"/>
                  </a:lnTo>
                  <a:lnTo>
                    <a:pt x="256526" y="334288"/>
                  </a:lnTo>
                  <a:lnTo>
                    <a:pt x="244012" y="347695"/>
                  </a:lnTo>
                  <a:lnTo>
                    <a:pt x="256526" y="358421"/>
                  </a:lnTo>
                  <a:lnTo>
                    <a:pt x="266358" y="393280"/>
                  </a:lnTo>
                  <a:lnTo>
                    <a:pt x="277084" y="405794"/>
                  </a:lnTo>
                  <a:lnTo>
                    <a:pt x="275296" y="417413"/>
                  </a:lnTo>
                  <a:lnTo>
                    <a:pt x="258313" y="414732"/>
                  </a:lnTo>
                  <a:lnTo>
                    <a:pt x="243118" y="418307"/>
                  </a:lnTo>
                  <a:lnTo>
                    <a:pt x="237755" y="431714"/>
                  </a:lnTo>
                  <a:lnTo>
                    <a:pt x="211835" y="465679"/>
                  </a:lnTo>
                  <a:lnTo>
                    <a:pt x="195746" y="472830"/>
                  </a:lnTo>
                  <a:lnTo>
                    <a:pt x="162675" y="475511"/>
                  </a:lnTo>
                  <a:lnTo>
                    <a:pt x="155524" y="479980"/>
                  </a:lnTo>
                  <a:lnTo>
                    <a:pt x="165356" y="492494"/>
                  </a:lnTo>
                  <a:lnTo>
                    <a:pt x="155524" y="511264"/>
                  </a:lnTo>
                  <a:lnTo>
                    <a:pt x="117984" y="512158"/>
                  </a:lnTo>
                  <a:lnTo>
                    <a:pt x="98320" y="525565"/>
                  </a:lnTo>
                  <a:lnTo>
                    <a:pt x="85806" y="516627"/>
                  </a:lnTo>
                  <a:lnTo>
                    <a:pt x="75081" y="525565"/>
                  </a:lnTo>
                  <a:lnTo>
                    <a:pt x="63461" y="522884"/>
                  </a:lnTo>
                  <a:lnTo>
                    <a:pt x="40222" y="477299"/>
                  </a:lnTo>
                  <a:lnTo>
                    <a:pt x="15195" y="456741"/>
                  </a:lnTo>
                  <a:lnTo>
                    <a:pt x="18770" y="446909"/>
                  </a:lnTo>
                  <a:lnTo>
                    <a:pt x="60780" y="446909"/>
                  </a:lnTo>
                  <a:lnTo>
                    <a:pt x="51841" y="425458"/>
                  </a:lnTo>
                  <a:lnTo>
                    <a:pt x="47372" y="402218"/>
                  </a:lnTo>
                  <a:lnTo>
                    <a:pt x="42903" y="370935"/>
                  </a:lnTo>
                  <a:lnTo>
                    <a:pt x="31284" y="346801"/>
                  </a:lnTo>
                  <a:lnTo>
                    <a:pt x="15195" y="336076"/>
                  </a:lnTo>
                  <a:lnTo>
                    <a:pt x="6257" y="321775"/>
                  </a:lnTo>
                  <a:lnTo>
                    <a:pt x="6257" y="320881"/>
                  </a:lnTo>
                  <a:lnTo>
                    <a:pt x="0" y="300323"/>
                  </a:lnTo>
                  <a:lnTo>
                    <a:pt x="54523" y="217198"/>
                  </a:lnTo>
                  <a:lnTo>
                    <a:pt x="60780" y="122453"/>
                  </a:lnTo>
                  <a:lnTo>
                    <a:pt x="66142" y="102789"/>
                  </a:lnTo>
                  <a:lnTo>
                    <a:pt x="47372" y="64355"/>
                  </a:lnTo>
                  <a:lnTo>
                    <a:pt x="39328" y="16983"/>
                  </a:lnTo>
                  <a:lnTo>
                    <a:pt x="71505" y="0"/>
                  </a:lnTo>
                  <a:lnTo>
                    <a:pt x="300323" y="128710"/>
                  </a:lnTo>
                  <a:close/>
                </a:path>
              </a:pathLst>
            </a:custGeom>
            <a:grpFill/>
            <a:ln w="12700" cap="flat">
              <a:solidFill>
                <a:schemeClr val="bg1"/>
              </a:solidFill>
              <a:prstDash val="solid"/>
              <a:miter/>
            </a:ln>
          </p:spPr>
          <p:txBody>
            <a:bodyPr rtlCol="0" anchor="ctr"/>
            <a:lstStyle/>
            <a:p>
              <a:endParaRPr lang="en-AU"/>
            </a:p>
          </p:txBody>
        </p:sp>
        <p:sp>
          <p:nvSpPr>
            <p:cNvPr id="26375" name="Freeform: Shape 26374">
              <a:extLst>
                <a:ext uri="{FF2B5EF4-FFF2-40B4-BE49-F238E27FC236}">
                  <a16:creationId xmlns:a16="http://schemas.microsoft.com/office/drawing/2014/main" id="{F1F2D1EF-DB8C-EFFC-3C0A-A16284CDA7FD}"/>
                </a:ext>
              </a:extLst>
            </p:cNvPr>
            <p:cNvSpPr/>
            <p:nvPr/>
          </p:nvSpPr>
          <p:spPr>
            <a:xfrm>
              <a:off x="6114359" y="4094046"/>
              <a:ext cx="218091" cy="286021"/>
            </a:xfrm>
            <a:custGeom>
              <a:avLst/>
              <a:gdLst>
                <a:gd name="connsiteX0" fmla="*/ 218092 w 218091"/>
                <a:gd name="connsiteY0" fmla="*/ 9832 h 286021"/>
                <a:gd name="connsiteX1" fmla="*/ 218092 w 218091"/>
                <a:gd name="connsiteY1" fmla="*/ 28602 h 286021"/>
                <a:gd name="connsiteX2" fmla="*/ 205578 w 218091"/>
                <a:gd name="connsiteY2" fmla="*/ 54523 h 286021"/>
                <a:gd name="connsiteX3" fmla="*/ 199322 w 218091"/>
                <a:gd name="connsiteY3" fmla="*/ 112621 h 286021"/>
                <a:gd name="connsiteX4" fmla="*/ 195746 w 218091"/>
                <a:gd name="connsiteY4" fmla="*/ 146586 h 286021"/>
                <a:gd name="connsiteX5" fmla="*/ 174295 w 218091"/>
                <a:gd name="connsiteY5" fmla="*/ 159100 h 286021"/>
                <a:gd name="connsiteX6" fmla="*/ 169825 w 218091"/>
                <a:gd name="connsiteY6" fmla="*/ 170719 h 286021"/>
                <a:gd name="connsiteX7" fmla="*/ 151949 w 218091"/>
                <a:gd name="connsiteY7" fmla="*/ 196640 h 286021"/>
                <a:gd name="connsiteX8" fmla="*/ 145693 w 218091"/>
                <a:gd name="connsiteY8" fmla="*/ 249375 h 286021"/>
                <a:gd name="connsiteX9" fmla="*/ 133179 w 218091"/>
                <a:gd name="connsiteY9" fmla="*/ 255632 h 286021"/>
                <a:gd name="connsiteX10" fmla="*/ 104577 w 218091"/>
                <a:gd name="connsiteY10" fmla="*/ 286022 h 286021"/>
                <a:gd name="connsiteX11" fmla="*/ 92063 w 218091"/>
                <a:gd name="connsiteY11" fmla="*/ 264570 h 286021"/>
                <a:gd name="connsiteX12" fmla="*/ 66143 w 218091"/>
                <a:gd name="connsiteY12" fmla="*/ 282447 h 286021"/>
                <a:gd name="connsiteX13" fmla="*/ 58098 w 218091"/>
                <a:gd name="connsiteY13" fmla="*/ 277084 h 286021"/>
                <a:gd name="connsiteX14" fmla="*/ 49160 w 218091"/>
                <a:gd name="connsiteY14" fmla="*/ 268145 h 286021"/>
                <a:gd name="connsiteX15" fmla="*/ 34859 w 218091"/>
                <a:gd name="connsiteY15" fmla="*/ 276190 h 286021"/>
                <a:gd name="connsiteX16" fmla="*/ 25921 w 218091"/>
                <a:gd name="connsiteY16" fmla="*/ 285128 h 286021"/>
                <a:gd name="connsiteX17" fmla="*/ 16983 w 218091"/>
                <a:gd name="connsiteY17" fmla="*/ 271721 h 286021"/>
                <a:gd name="connsiteX18" fmla="*/ 0 w 218091"/>
                <a:gd name="connsiteY18" fmla="*/ 249375 h 286021"/>
                <a:gd name="connsiteX19" fmla="*/ 8045 w 218091"/>
                <a:gd name="connsiteY19" fmla="*/ 240437 h 286021"/>
                <a:gd name="connsiteX20" fmla="*/ 19664 w 218091"/>
                <a:gd name="connsiteY20" fmla="*/ 243119 h 286021"/>
                <a:gd name="connsiteX21" fmla="*/ 23239 w 218091"/>
                <a:gd name="connsiteY21" fmla="*/ 238650 h 286021"/>
                <a:gd name="connsiteX22" fmla="*/ 13407 w 218091"/>
                <a:gd name="connsiteY22" fmla="*/ 221667 h 286021"/>
                <a:gd name="connsiteX23" fmla="*/ 14301 w 218091"/>
                <a:gd name="connsiteY23" fmla="*/ 202897 h 286021"/>
                <a:gd name="connsiteX24" fmla="*/ 32178 w 218091"/>
                <a:gd name="connsiteY24" fmla="*/ 202003 h 286021"/>
                <a:gd name="connsiteX25" fmla="*/ 39328 w 218091"/>
                <a:gd name="connsiteY25" fmla="*/ 184127 h 286021"/>
                <a:gd name="connsiteX26" fmla="*/ 66143 w 218091"/>
                <a:gd name="connsiteY26" fmla="*/ 206472 h 286021"/>
                <a:gd name="connsiteX27" fmla="*/ 77762 w 218091"/>
                <a:gd name="connsiteY27" fmla="*/ 199321 h 286021"/>
                <a:gd name="connsiteX28" fmla="*/ 88488 w 218091"/>
                <a:gd name="connsiteY28" fmla="*/ 205578 h 286021"/>
                <a:gd name="connsiteX29" fmla="*/ 97426 w 218091"/>
                <a:gd name="connsiteY29" fmla="*/ 193065 h 286021"/>
                <a:gd name="connsiteX30" fmla="*/ 97426 w 218091"/>
                <a:gd name="connsiteY30" fmla="*/ 143905 h 286021"/>
                <a:gd name="connsiteX31" fmla="*/ 86700 w 218091"/>
                <a:gd name="connsiteY31" fmla="*/ 134967 h 286021"/>
                <a:gd name="connsiteX32" fmla="*/ 86700 w 218091"/>
                <a:gd name="connsiteY32" fmla="*/ 117090 h 286021"/>
                <a:gd name="connsiteX33" fmla="*/ 97426 w 218091"/>
                <a:gd name="connsiteY33" fmla="*/ 96532 h 286021"/>
                <a:gd name="connsiteX34" fmla="*/ 97426 w 218091"/>
                <a:gd name="connsiteY34" fmla="*/ 80444 h 286021"/>
                <a:gd name="connsiteX35" fmla="*/ 80444 w 218091"/>
                <a:gd name="connsiteY35" fmla="*/ 70612 h 286021"/>
                <a:gd name="connsiteX36" fmla="*/ 63461 w 218091"/>
                <a:gd name="connsiteY36" fmla="*/ 81338 h 286021"/>
                <a:gd name="connsiteX37" fmla="*/ 63461 w 218091"/>
                <a:gd name="connsiteY37" fmla="*/ 46479 h 286021"/>
                <a:gd name="connsiteX38" fmla="*/ 103683 w 218091"/>
                <a:gd name="connsiteY38" fmla="*/ 49160 h 286021"/>
                <a:gd name="connsiteX39" fmla="*/ 144799 w 218091"/>
                <a:gd name="connsiteY39" fmla="*/ 67036 h 286021"/>
                <a:gd name="connsiteX40" fmla="*/ 145693 w 218091"/>
                <a:gd name="connsiteY40" fmla="*/ 49160 h 286021"/>
                <a:gd name="connsiteX41" fmla="*/ 145693 w 218091"/>
                <a:gd name="connsiteY41" fmla="*/ 49160 h 286021"/>
                <a:gd name="connsiteX42" fmla="*/ 159994 w 218091"/>
                <a:gd name="connsiteY42" fmla="*/ 32178 h 286021"/>
                <a:gd name="connsiteX43" fmla="*/ 162675 w 218091"/>
                <a:gd name="connsiteY43" fmla="*/ 8044 h 286021"/>
                <a:gd name="connsiteX44" fmla="*/ 190383 w 218091"/>
                <a:gd name="connsiteY44" fmla="*/ 0 h 286021"/>
                <a:gd name="connsiteX45" fmla="*/ 218092 w 218091"/>
                <a:gd name="connsiteY45" fmla="*/ 9832 h 28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18091" h="286021">
                  <a:moveTo>
                    <a:pt x="218092" y="9832"/>
                  </a:moveTo>
                  <a:lnTo>
                    <a:pt x="218092" y="28602"/>
                  </a:lnTo>
                  <a:lnTo>
                    <a:pt x="205578" y="54523"/>
                  </a:lnTo>
                  <a:lnTo>
                    <a:pt x="199322" y="112621"/>
                  </a:lnTo>
                  <a:lnTo>
                    <a:pt x="195746" y="146586"/>
                  </a:lnTo>
                  <a:lnTo>
                    <a:pt x="174295" y="159100"/>
                  </a:lnTo>
                  <a:lnTo>
                    <a:pt x="169825" y="170719"/>
                  </a:lnTo>
                  <a:lnTo>
                    <a:pt x="151949" y="196640"/>
                  </a:lnTo>
                  <a:lnTo>
                    <a:pt x="145693" y="249375"/>
                  </a:lnTo>
                  <a:lnTo>
                    <a:pt x="133179" y="255632"/>
                  </a:lnTo>
                  <a:lnTo>
                    <a:pt x="104577" y="286022"/>
                  </a:lnTo>
                  <a:lnTo>
                    <a:pt x="92063" y="264570"/>
                  </a:lnTo>
                  <a:lnTo>
                    <a:pt x="66143" y="282447"/>
                  </a:lnTo>
                  <a:lnTo>
                    <a:pt x="58098" y="277084"/>
                  </a:lnTo>
                  <a:lnTo>
                    <a:pt x="49160" y="268145"/>
                  </a:lnTo>
                  <a:lnTo>
                    <a:pt x="34859" y="276190"/>
                  </a:lnTo>
                  <a:lnTo>
                    <a:pt x="25921" y="285128"/>
                  </a:lnTo>
                  <a:lnTo>
                    <a:pt x="16983" y="271721"/>
                  </a:lnTo>
                  <a:lnTo>
                    <a:pt x="0" y="249375"/>
                  </a:lnTo>
                  <a:lnTo>
                    <a:pt x="8045" y="240437"/>
                  </a:lnTo>
                  <a:lnTo>
                    <a:pt x="19664" y="243119"/>
                  </a:lnTo>
                  <a:lnTo>
                    <a:pt x="23239" y="238650"/>
                  </a:lnTo>
                  <a:lnTo>
                    <a:pt x="13407" y="221667"/>
                  </a:lnTo>
                  <a:lnTo>
                    <a:pt x="14301" y="202897"/>
                  </a:lnTo>
                  <a:lnTo>
                    <a:pt x="32178" y="202003"/>
                  </a:lnTo>
                  <a:lnTo>
                    <a:pt x="39328" y="184127"/>
                  </a:lnTo>
                  <a:lnTo>
                    <a:pt x="66143" y="206472"/>
                  </a:lnTo>
                  <a:lnTo>
                    <a:pt x="77762" y="199321"/>
                  </a:lnTo>
                  <a:lnTo>
                    <a:pt x="88488" y="205578"/>
                  </a:lnTo>
                  <a:lnTo>
                    <a:pt x="97426" y="193065"/>
                  </a:lnTo>
                  <a:lnTo>
                    <a:pt x="97426" y="143905"/>
                  </a:lnTo>
                  <a:lnTo>
                    <a:pt x="86700" y="134967"/>
                  </a:lnTo>
                  <a:lnTo>
                    <a:pt x="86700" y="117090"/>
                  </a:lnTo>
                  <a:lnTo>
                    <a:pt x="97426" y="96532"/>
                  </a:lnTo>
                  <a:lnTo>
                    <a:pt x="97426" y="80444"/>
                  </a:lnTo>
                  <a:lnTo>
                    <a:pt x="80444" y="70612"/>
                  </a:lnTo>
                  <a:lnTo>
                    <a:pt x="63461" y="81338"/>
                  </a:lnTo>
                  <a:lnTo>
                    <a:pt x="63461" y="46479"/>
                  </a:lnTo>
                  <a:lnTo>
                    <a:pt x="103683" y="49160"/>
                  </a:lnTo>
                  <a:lnTo>
                    <a:pt x="144799" y="67036"/>
                  </a:lnTo>
                  <a:lnTo>
                    <a:pt x="145693" y="49160"/>
                  </a:lnTo>
                  <a:lnTo>
                    <a:pt x="145693" y="49160"/>
                  </a:lnTo>
                  <a:lnTo>
                    <a:pt x="159994" y="32178"/>
                  </a:lnTo>
                  <a:lnTo>
                    <a:pt x="162675" y="8044"/>
                  </a:lnTo>
                  <a:lnTo>
                    <a:pt x="190383" y="0"/>
                  </a:lnTo>
                  <a:lnTo>
                    <a:pt x="218092" y="9832"/>
                  </a:lnTo>
                  <a:close/>
                </a:path>
              </a:pathLst>
            </a:custGeom>
            <a:grpFill/>
            <a:ln w="12700" cap="flat">
              <a:solidFill>
                <a:schemeClr val="bg1"/>
              </a:solidFill>
              <a:prstDash val="solid"/>
              <a:miter/>
            </a:ln>
          </p:spPr>
          <p:txBody>
            <a:bodyPr rtlCol="0" anchor="ctr"/>
            <a:lstStyle/>
            <a:p>
              <a:endParaRPr lang="en-AU"/>
            </a:p>
          </p:txBody>
        </p:sp>
        <p:sp>
          <p:nvSpPr>
            <p:cNvPr id="26376" name="Freeform: Shape 26375">
              <a:extLst>
                <a:ext uri="{FF2B5EF4-FFF2-40B4-BE49-F238E27FC236}">
                  <a16:creationId xmlns:a16="http://schemas.microsoft.com/office/drawing/2014/main" id="{8785153F-4AED-0A1F-2A18-68B364916164}"/>
                </a:ext>
              </a:extLst>
            </p:cNvPr>
            <p:cNvSpPr/>
            <p:nvPr/>
          </p:nvSpPr>
          <p:spPr>
            <a:xfrm>
              <a:off x="6039279" y="3774953"/>
              <a:ext cx="220773" cy="386129"/>
            </a:xfrm>
            <a:custGeom>
              <a:avLst/>
              <a:gdLst>
                <a:gd name="connsiteX0" fmla="*/ 220773 w 220773"/>
                <a:gd name="connsiteY0" fmla="*/ 368253 h 386129"/>
                <a:gd name="connsiteX1" fmla="*/ 220773 w 220773"/>
                <a:gd name="connsiteY1" fmla="*/ 368253 h 386129"/>
                <a:gd name="connsiteX2" fmla="*/ 219879 w 220773"/>
                <a:gd name="connsiteY2" fmla="*/ 386129 h 386129"/>
                <a:gd name="connsiteX3" fmla="*/ 178764 w 220773"/>
                <a:gd name="connsiteY3" fmla="*/ 368253 h 386129"/>
                <a:gd name="connsiteX4" fmla="*/ 138542 w 220773"/>
                <a:gd name="connsiteY4" fmla="*/ 365572 h 386129"/>
                <a:gd name="connsiteX5" fmla="*/ 85807 w 220773"/>
                <a:gd name="connsiteY5" fmla="*/ 361996 h 386129"/>
                <a:gd name="connsiteX6" fmla="*/ 84019 w 220773"/>
                <a:gd name="connsiteY6" fmla="*/ 375404 h 386129"/>
                <a:gd name="connsiteX7" fmla="*/ 35753 w 220773"/>
                <a:gd name="connsiteY7" fmla="*/ 366465 h 386129"/>
                <a:gd name="connsiteX8" fmla="*/ 40222 w 220773"/>
                <a:gd name="connsiteY8" fmla="*/ 337863 h 386129"/>
                <a:gd name="connsiteX9" fmla="*/ 27708 w 220773"/>
                <a:gd name="connsiteY9" fmla="*/ 309261 h 386129"/>
                <a:gd name="connsiteX10" fmla="*/ 12513 w 220773"/>
                <a:gd name="connsiteY10" fmla="*/ 305686 h 386129"/>
                <a:gd name="connsiteX11" fmla="*/ 0 w 220773"/>
                <a:gd name="connsiteY11" fmla="*/ 286022 h 386129"/>
                <a:gd name="connsiteX12" fmla="*/ 9832 w 220773"/>
                <a:gd name="connsiteY12" fmla="*/ 269933 h 386129"/>
                <a:gd name="connsiteX13" fmla="*/ 12513 w 220773"/>
                <a:gd name="connsiteY13" fmla="*/ 245800 h 386129"/>
                <a:gd name="connsiteX14" fmla="*/ 38434 w 220773"/>
                <a:gd name="connsiteY14" fmla="*/ 215410 h 386129"/>
                <a:gd name="connsiteX15" fmla="*/ 49160 w 220773"/>
                <a:gd name="connsiteY15" fmla="*/ 215410 h 386129"/>
                <a:gd name="connsiteX16" fmla="*/ 58098 w 220773"/>
                <a:gd name="connsiteY16" fmla="*/ 207366 h 386129"/>
                <a:gd name="connsiteX17" fmla="*/ 67930 w 220773"/>
                <a:gd name="connsiteY17" fmla="*/ 209154 h 386129"/>
                <a:gd name="connsiteX18" fmla="*/ 75081 w 220773"/>
                <a:gd name="connsiteY18" fmla="*/ 226136 h 386129"/>
                <a:gd name="connsiteX19" fmla="*/ 82231 w 220773"/>
                <a:gd name="connsiteY19" fmla="*/ 227030 h 386129"/>
                <a:gd name="connsiteX20" fmla="*/ 111727 w 220773"/>
                <a:gd name="connsiteY20" fmla="*/ 158206 h 386129"/>
                <a:gd name="connsiteX21" fmla="*/ 125135 w 220773"/>
                <a:gd name="connsiteY21" fmla="*/ 143905 h 386129"/>
                <a:gd name="connsiteX22" fmla="*/ 133179 w 220773"/>
                <a:gd name="connsiteY22" fmla="*/ 125135 h 386129"/>
                <a:gd name="connsiteX23" fmla="*/ 135860 w 220773"/>
                <a:gd name="connsiteY23" fmla="*/ 111727 h 386129"/>
                <a:gd name="connsiteX24" fmla="*/ 144799 w 220773"/>
                <a:gd name="connsiteY24" fmla="*/ 101895 h 386129"/>
                <a:gd name="connsiteX25" fmla="*/ 157312 w 220773"/>
                <a:gd name="connsiteY25" fmla="*/ 71505 h 386129"/>
                <a:gd name="connsiteX26" fmla="*/ 176082 w 220773"/>
                <a:gd name="connsiteY26" fmla="*/ 57204 h 386129"/>
                <a:gd name="connsiteX27" fmla="*/ 173401 w 220773"/>
                <a:gd name="connsiteY27" fmla="*/ 36646 h 386129"/>
                <a:gd name="connsiteX28" fmla="*/ 161781 w 220773"/>
                <a:gd name="connsiteY28" fmla="*/ 23239 h 386129"/>
                <a:gd name="connsiteX29" fmla="*/ 160887 w 220773"/>
                <a:gd name="connsiteY29" fmla="*/ 0 h 386129"/>
                <a:gd name="connsiteX30" fmla="*/ 176976 w 220773"/>
                <a:gd name="connsiteY30" fmla="*/ 10726 h 386129"/>
                <a:gd name="connsiteX31" fmla="*/ 188596 w 220773"/>
                <a:gd name="connsiteY31" fmla="*/ 34859 h 386129"/>
                <a:gd name="connsiteX32" fmla="*/ 193065 w 220773"/>
                <a:gd name="connsiteY32" fmla="*/ 66142 h 386129"/>
                <a:gd name="connsiteX33" fmla="*/ 197534 w 220773"/>
                <a:gd name="connsiteY33" fmla="*/ 89382 h 386129"/>
                <a:gd name="connsiteX34" fmla="*/ 206472 w 220773"/>
                <a:gd name="connsiteY34" fmla="*/ 110833 h 386129"/>
                <a:gd name="connsiteX35" fmla="*/ 164462 w 220773"/>
                <a:gd name="connsiteY35" fmla="*/ 110833 h 386129"/>
                <a:gd name="connsiteX36" fmla="*/ 160887 w 220773"/>
                <a:gd name="connsiteY36" fmla="*/ 120665 h 386129"/>
                <a:gd name="connsiteX37" fmla="*/ 185914 w 220773"/>
                <a:gd name="connsiteY37" fmla="*/ 141223 h 386129"/>
                <a:gd name="connsiteX38" fmla="*/ 209153 w 220773"/>
                <a:gd name="connsiteY38" fmla="*/ 186808 h 386129"/>
                <a:gd name="connsiteX39" fmla="*/ 187702 w 220773"/>
                <a:gd name="connsiteY39" fmla="*/ 230605 h 386129"/>
                <a:gd name="connsiteX40" fmla="*/ 171613 w 220773"/>
                <a:gd name="connsiteY40" fmla="*/ 242225 h 386129"/>
                <a:gd name="connsiteX41" fmla="*/ 176976 w 220773"/>
                <a:gd name="connsiteY41" fmla="*/ 252951 h 386129"/>
                <a:gd name="connsiteX42" fmla="*/ 179658 w 220773"/>
                <a:gd name="connsiteY42" fmla="*/ 288703 h 386129"/>
                <a:gd name="connsiteX43" fmla="*/ 191277 w 220773"/>
                <a:gd name="connsiteY43" fmla="*/ 302111 h 386129"/>
                <a:gd name="connsiteX44" fmla="*/ 196640 w 220773"/>
                <a:gd name="connsiteY44" fmla="*/ 319093 h 386129"/>
                <a:gd name="connsiteX45" fmla="*/ 218985 w 220773"/>
                <a:gd name="connsiteY45" fmla="*/ 339651 h 386129"/>
                <a:gd name="connsiteX46" fmla="*/ 220773 w 220773"/>
                <a:gd name="connsiteY46" fmla="*/ 368253 h 38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20773" h="386129">
                  <a:moveTo>
                    <a:pt x="220773" y="368253"/>
                  </a:moveTo>
                  <a:lnTo>
                    <a:pt x="220773" y="368253"/>
                  </a:lnTo>
                  <a:lnTo>
                    <a:pt x="219879" y="386129"/>
                  </a:lnTo>
                  <a:lnTo>
                    <a:pt x="178764" y="368253"/>
                  </a:lnTo>
                  <a:lnTo>
                    <a:pt x="138542" y="365572"/>
                  </a:lnTo>
                  <a:lnTo>
                    <a:pt x="85807" y="361996"/>
                  </a:lnTo>
                  <a:lnTo>
                    <a:pt x="84019" y="375404"/>
                  </a:lnTo>
                  <a:lnTo>
                    <a:pt x="35753" y="366465"/>
                  </a:lnTo>
                  <a:lnTo>
                    <a:pt x="40222" y="337863"/>
                  </a:lnTo>
                  <a:lnTo>
                    <a:pt x="27708" y="309261"/>
                  </a:lnTo>
                  <a:lnTo>
                    <a:pt x="12513" y="305686"/>
                  </a:lnTo>
                  <a:lnTo>
                    <a:pt x="0" y="286022"/>
                  </a:lnTo>
                  <a:lnTo>
                    <a:pt x="9832" y="269933"/>
                  </a:lnTo>
                  <a:lnTo>
                    <a:pt x="12513" y="245800"/>
                  </a:lnTo>
                  <a:lnTo>
                    <a:pt x="38434" y="215410"/>
                  </a:lnTo>
                  <a:lnTo>
                    <a:pt x="49160" y="215410"/>
                  </a:lnTo>
                  <a:lnTo>
                    <a:pt x="58098" y="207366"/>
                  </a:lnTo>
                  <a:lnTo>
                    <a:pt x="67930" y="209154"/>
                  </a:lnTo>
                  <a:lnTo>
                    <a:pt x="75081" y="226136"/>
                  </a:lnTo>
                  <a:lnTo>
                    <a:pt x="82231" y="227030"/>
                  </a:lnTo>
                  <a:lnTo>
                    <a:pt x="111727" y="158206"/>
                  </a:lnTo>
                  <a:lnTo>
                    <a:pt x="125135" y="143905"/>
                  </a:lnTo>
                  <a:lnTo>
                    <a:pt x="133179" y="125135"/>
                  </a:lnTo>
                  <a:lnTo>
                    <a:pt x="135860" y="111727"/>
                  </a:lnTo>
                  <a:lnTo>
                    <a:pt x="144799" y="101895"/>
                  </a:lnTo>
                  <a:lnTo>
                    <a:pt x="157312" y="71505"/>
                  </a:lnTo>
                  <a:lnTo>
                    <a:pt x="176082" y="57204"/>
                  </a:lnTo>
                  <a:lnTo>
                    <a:pt x="173401" y="36646"/>
                  </a:lnTo>
                  <a:lnTo>
                    <a:pt x="161781" y="23239"/>
                  </a:lnTo>
                  <a:lnTo>
                    <a:pt x="160887" y="0"/>
                  </a:lnTo>
                  <a:lnTo>
                    <a:pt x="176976" y="10726"/>
                  </a:lnTo>
                  <a:lnTo>
                    <a:pt x="188596" y="34859"/>
                  </a:lnTo>
                  <a:lnTo>
                    <a:pt x="193065" y="66142"/>
                  </a:lnTo>
                  <a:lnTo>
                    <a:pt x="197534" y="89382"/>
                  </a:lnTo>
                  <a:lnTo>
                    <a:pt x="206472" y="110833"/>
                  </a:lnTo>
                  <a:lnTo>
                    <a:pt x="164462" y="110833"/>
                  </a:lnTo>
                  <a:lnTo>
                    <a:pt x="160887" y="120665"/>
                  </a:lnTo>
                  <a:lnTo>
                    <a:pt x="185914" y="141223"/>
                  </a:lnTo>
                  <a:lnTo>
                    <a:pt x="209153" y="186808"/>
                  </a:lnTo>
                  <a:lnTo>
                    <a:pt x="187702" y="230605"/>
                  </a:lnTo>
                  <a:lnTo>
                    <a:pt x="171613" y="242225"/>
                  </a:lnTo>
                  <a:lnTo>
                    <a:pt x="176976" y="252951"/>
                  </a:lnTo>
                  <a:lnTo>
                    <a:pt x="179658" y="288703"/>
                  </a:lnTo>
                  <a:lnTo>
                    <a:pt x="191277" y="302111"/>
                  </a:lnTo>
                  <a:lnTo>
                    <a:pt x="196640" y="319093"/>
                  </a:lnTo>
                  <a:lnTo>
                    <a:pt x="218985" y="339651"/>
                  </a:lnTo>
                  <a:lnTo>
                    <a:pt x="220773" y="368253"/>
                  </a:lnTo>
                  <a:close/>
                </a:path>
              </a:pathLst>
            </a:custGeom>
            <a:grpFill/>
            <a:ln w="12700" cap="flat">
              <a:solidFill>
                <a:schemeClr val="bg1"/>
              </a:solidFill>
              <a:prstDash val="solid"/>
              <a:miter/>
            </a:ln>
          </p:spPr>
          <p:txBody>
            <a:bodyPr rtlCol="0" anchor="ctr"/>
            <a:lstStyle/>
            <a:p>
              <a:endParaRPr lang="en-AU"/>
            </a:p>
          </p:txBody>
        </p:sp>
        <p:sp>
          <p:nvSpPr>
            <p:cNvPr id="26377" name="Freeform: Shape 26376">
              <a:extLst>
                <a:ext uri="{FF2B5EF4-FFF2-40B4-BE49-F238E27FC236}">
                  <a16:creationId xmlns:a16="http://schemas.microsoft.com/office/drawing/2014/main" id="{7B50C1A4-E3B5-1937-3D67-7C08F292DF96}"/>
                </a:ext>
              </a:extLst>
            </p:cNvPr>
            <p:cNvSpPr/>
            <p:nvPr/>
          </p:nvSpPr>
          <p:spPr>
            <a:xfrm>
              <a:off x="5797054" y="3433514"/>
              <a:ext cx="454059" cy="393280"/>
            </a:xfrm>
            <a:custGeom>
              <a:avLst/>
              <a:gdLst>
                <a:gd name="connsiteX0" fmla="*/ 435290 w 454059"/>
                <a:gd name="connsiteY0" fmla="*/ 69718 h 393280"/>
                <a:gd name="connsiteX1" fmla="*/ 454060 w 454059"/>
                <a:gd name="connsiteY1" fmla="*/ 108152 h 393280"/>
                <a:gd name="connsiteX2" fmla="*/ 448697 w 454059"/>
                <a:gd name="connsiteY2" fmla="*/ 127816 h 393280"/>
                <a:gd name="connsiteX3" fmla="*/ 442440 w 454059"/>
                <a:gd name="connsiteY3" fmla="*/ 222561 h 393280"/>
                <a:gd name="connsiteX4" fmla="*/ 387917 w 454059"/>
                <a:gd name="connsiteY4" fmla="*/ 305686 h 393280"/>
                <a:gd name="connsiteX5" fmla="*/ 394174 w 454059"/>
                <a:gd name="connsiteY5" fmla="*/ 326244 h 393280"/>
                <a:gd name="connsiteX6" fmla="*/ 394174 w 454059"/>
                <a:gd name="connsiteY6" fmla="*/ 326244 h 393280"/>
                <a:gd name="connsiteX7" fmla="*/ 373616 w 454059"/>
                <a:gd name="connsiteY7" fmla="*/ 328031 h 393280"/>
                <a:gd name="connsiteX8" fmla="*/ 352165 w 454059"/>
                <a:gd name="connsiteY8" fmla="*/ 346801 h 393280"/>
                <a:gd name="connsiteX9" fmla="*/ 318199 w 454059"/>
                <a:gd name="connsiteY9" fmla="*/ 336076 h 393280"/>
                <a:gd name="connsiteX10" fmla="*/ 299429 w 454059"/>
                <a:gd name="connsiteY10" fmla="*/ 337863 h 393280"/>
                <a:gd name="connsiteX11" fmla="*/ 278871 w 454059"/>
                <a:gd name="connsiteY11" fmla="*/ 345908 h 393280"/>
                <a:gd name="connsiteX12" fmla="*/ 270827 w 454059"/>
                <a:gd name="connsiteY12" fmla="*/ 359315 h 393280"/>
                <a:gd name="connsiteX13" fmla="*/ 226136 w 454059"/>
                <a:gd name="connsiteY13" fmla="*/ 339651 h 393280"/>
                <a:gd name="connsiteX14" fmla="*/ 210941 w 454059"/>
                <a:gd name="connsiteY14" fmla="*/ 340545 h 393280"/>
                <a:gd name="connsiteX15" fmla="*/ 194853 w 454059"/>
                <a:gd name="connsiteY15" fmla="*/ 348589 h 393280"/>
                <a:gd name="connsiteX16" fmla="*/ 184127 w 454059"/>
                <a:gd name="connsiteY16" fmla="*/ 330713 h 393280"/>
                <a:gd name="connsiteX17" fmla="*/ 156418 w 454059"/>
                <a:gd name="connsiteY17" fmla="*/ 319987 h 393280"/>
                <a:gd name="connsiteX18" fmla="*/ 145693 w 454059"/>
                <a:gd name="connsiteY18" fmla="*/ 327137 h 393280"/>
                <a:gd name="connsiteX19" fmla="*/ 124241 w 454059"/>
                <a:gd name="connsiteY19" fmla="*/ 329819 h 393280"/>
                <a:gd name="connsiteX20" fmla="*/ 113515 w 454059"/>
                <a:gd name="connsiteY20" fmla="*/ 339651 h 393280"/>
                <a:gd name="connsiteX21" fmla="*/ 112621 w 454059"/>
                <a:gd name="connsiteY21" fmla="*/ 353058 h 393280"/>
                <a:gd name="connsiteX22" fmla="*/ 100108 w 454059"/>
                <a:gd name="connsiteY22" fmla="*/ 362890 h 393280"/>
                <a:gd name="connsiteX23" fmla="*/ 99214 w 454059"/>
                <a:gd name="connsiteY23" fmla="*/ 391492 h 393280"/>
                <a:gd name="connsiteX24" fmla="*/ 92063 w 454059"/>
                <a:gd name="connsiteY24" fmla="*/ 393280 h 393280"/>
                <a:gd name="connsiteX25" fmla="*/ 69718 w 454059"/>
                <a:gd name="connsiteY25" fmla="*/ 366465 h 393280"/>
                <a:gd name="connsiteX26" fmla="*/ 57205 w 454059"/>
                <a:gd name="connsiteY26" fmla="*/ 375404 h 393280"/>
                <a:gd name="connsiteX27" fmla="*/ 50948 w 454059"/>
                <a:gd name="connsiteY27" fmla="*/ 360209 h 393280"/>
                <a:gd name="connsiteX28" fmla="*/ 27708 w 454059"/>
                <a:gd name="connsiteY28" fmla="*/ 359315 h 393280"/>
                <a:gd name="connsiteX29" fmla="*/ 19664 w 454059"/>
                <a:gd name="connsiteY29" fmla="*/ 345014 h 393280"/>
                <a:gd name="connsiteX30" fmla="*/ 27708 w 454059"/>
                <a:gd name="connsiteY30" fmla="*/ 331606 h 393280"/>
                <a:gd name="connsiteX31" fmla="*/ 8938 w 454059"/>
                <a:gd name="connsiteY31" fmla="*/ 327137 h 393280"/>
                <a:gd name="connsiteX32" fmla="*/ 894 w 454059"/>
                <a:gd name="connsiteY32" fmla="*/ 304792 h 393280"/>
                <a:gd name="connsiteX33" fmla="*/ 0 w 454059"/>
                <a:gd name="connsiteY33" fmla="*/ 283340 h 393280"/>
                <a:gd name="connsiteX34" fmla="*/ 27708 w 454059"/>
                <a:gd name="connsiteY34" fmla="*/ 283340 h 393280"/>
                <a:gd name="connsiteX35" fmla="*/ 32178 w 454059"/>
                <a:gd name="connsiteY35" fmla="*/ 275296 h 393280"/>
                <a:gd name="connsiteX36" fmla="*/ 94745 w 454059"/>
                <a:gd name="connsiteY36" fmla="*/ 270827 h 393280"/>
                <a:gd name="connsiteX37" fmla="*/ 116196 w 454059"/>
                <a:gd name="connsiteY37" fmla="*/ 229711 h 393280"/>
                <a:gd name="connsiteX38" fmla="*/ 117090 w 454059"/>
                <a:gd name="connsiteY38" fmla="*/ 147480 h 393280"/>
                <a:gd name="connsiteX39" fmla="*/ 164463 w 454059"/>
                <a:gd name="connsiteY39" fmla="*/ 138542 h 393280"/>
                <a:gd name="connsiteX40" fmla="*/ 211835 w 454059"/>
                <a:gd name="connsiteY40" fmla="*/ 89382 h 393280"/>
                <a:gd name="connsiteX41" fmla="*/ 341439 w 454059"/>
                <a:gd name="connsiteY41" fmla="*/ 0 h 393280"/>
                <a:gd name="connsiteX42" fmla="*/ 384342 w 454059"/>
                <a:gd name="connsiteY42" fmla="*/ 9832 h 393280"/>
                <a:gd name="connsiteX43" fmla="*/ 405794 w 454059"/>
                <a:gd name="connsiteY43" fmla="*/ 33965 h 393280"/>
                <a:gd name="connsiteX44" fmla="*/ 427245 w 454059"/>
                <a:gd name="connsiteY44" fmla="*/ 22345 h 393280"/>
                <a:gd name="connsiteX45" fmla="*/ 435290 w 454059"/>
                <a:gd name="connsiteY45" fmla="*/ 69718 h 39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54059" h="393280">
                  <a:moveTo>
                    <a:pt x="435290" y="69718"/>
                  </a:moveTo>
                  <a:lnTo>
                    <a:pt x="454060" y="108152"/>
                  </a:lnTo>
                  <a:lnTo>
                    <a:pt x="448697" y="127816"/>
                  </a:lnTo>
                  <a:lnTo>
                    <a:pt x="442440" y="222561"/>
                  </a:lnTo>
                  <a:lnTo>
                    <a:pt x="387917" y="305686"/>
                  </a:lnTo>
                  <a:lnTo>
                    <a:pt x="394174" y="326244"/>
                  </a:lnTo>
                  <a:lnTo>
                    <a:pt x="394174" y="326244"/>
                  </a:lnTo>
                  <a:lnTo>
                    <a:pt x="373616" y="328031"/>
                  </a:lnTo>
                  <a:lnTo>
                    <a:pt x="352165" y="346801"/>
                  </a:lnTo>
                  <a:lnTo>
                    <a:pt x="318199" y="336076"/>
                  </a:lnTo>
                  <a:lnTo>
                    <a:pt x="299429" y="337863"/>
                  </a:lnTo>
                  <a:lnTo>
                    <a:pt x="278871" y="345908"/>
                  </a:lnTo>
                  <a:lnTo>
                    <a:pt x="270827" y="359315"/>
                  </a:lnTo>
                  <a:lnTo>
                    <a:pt x="226136" y="339651"/>
                  </a:lnTo>
                  <a:lnTo>
                    <a:pt x="210941" y="340545"/>
                  </a:lnTo>
                  <a:lnTo>
                    <a:pt x="194853" y="348589"/>
                  </a:lnTo>
                  <a:lnTo>
                    <a:pt x="184127" y="330713"/>
                  </a:lnTo>
                  <a:lnTo>
                    <a:pt x="156418" y="319987"/>
                  </a:lnTo>
                  <a:lnTo>
                    <a:pt x="145693" y="327137"/>
                  </a:lnTo>
                  <a:lnTo>
                    <a:pt x="124241" y="329819"/>
                  </a:lnTo>
                  <a:lnTo>
                    <a:pt x="113515" y="339651"/>
                  </a:lnTo>
                  <a:lnTo>
                    <a:pt x="112621" y="353058"/>
                  </a:lnTo>
                  <a:lnTo>
                    <a:pt x="100108" y="362890"/>
                  </a:lnTo>
                  <a:lnTo>
                    <a:pt x="99214" y="391492"/>
                  </a:lnTo>
                  <a:lnTo>
                    <a:pt x="92063" y="393280"/>
                  </a:lnTo>
                  <a:lnTo>
                    <a:pt x="69718" y="366465"/>
                  </a:lnTo>
                  <a:lnTo>
                    <a:pt x="57205" y="375404"/>
                  </a:lnTo>
                  <a:lnTo>
                    <a:pt x="50948" y="360209"/>
                  </a:lnTo>
                  <a:lnTo>
                    <a:pt x="27708" y="359315"/>
                  </a:lnTo>
                  <a:lnTo>
                    <a:pt x="19664" y="345014"/>
                  </a:lnTo>
                  <a:lnTo>
                    <a:pt x="27708" y="331606"/>
                  </a:lnTo>
                  <a:lnTo>
                    <a:pt x="8938" y="327137"/>
                  </a:lnTo>
                  <a:lnTo>
                    <a:pt x="894" y="304792"/>
                  </a:lnTo>
                  <a:lnTo>
                    <a:pt x="0" y="283340"/>
                  </a:lnTo>
                  <a:lnTo>
                    <a:pt x="27708" y="283340"/>
                  </a:lnTo>
                  <a:lnTo>
                    <a:pt x="32178" y="275296"/>
                  </a:lnTo>
                  <a:lnTo>
                    <a:pt x="94745" y="270827"/>
                  </a:lnTo>
                  <a:lnTo>
                    <a:pt x="116196" y="229711"/>
                  </a:lnTo>
                  <a:lnTo>
                    <a:pt x="117090" y="147480"/>
                  </a:lnTo>
                  <a:lnTo>
                    <a:pt x="164463" y="138542"/>
                  </a:lnTo>
                  <a:lnTo>
                    <a:pt x="211835" y="89382"/>
                  </a:lnTo>
                  <a:lnTo>
                    <a:pt x="341439" y="0"/>
                  </a:lnTo>
                  <a:lnTo>
                    <a:pt x="384342" y="9832"/>
                  </a:lnTo>
                  <a:lnTo>
                    <a:pt x="405794" y="33965"/>
                  </a:lnTo>
                  <a:lnTo>
                    <a:pt x="427245" y="22345"/>
                  </a:lnTo>
                  <a:lnTo>
                    <a:pt x="435290" y="69718"/>
                  </a:lnTo>
                  <a:close/>
                </a:path>
              </a:pathLst>
            </a:custGeom>
            <a:grpFill/>
            <a:ln w="12700" cap="flat">
              <a:solidFill>
                <a:schemeClr val="bg1"/>
              </a:solidFill>
              <a:prstDash val="solid"/>
              <a:miter/>
            </a:ln>
          </p:spPr>
          <p:txBody>
            <a:bodyPr rtlCol="0" anchor="ctr"/>
            <a:lstStyle/>
            <a:p>
              <a:endParaRPr lang="en-AU"/>
            </a:p>
          </p:txBody>
        </p:sp>
        <p:sp>
          <p:nvSpPr>
            <p:cNvPr id="26378" name="Freeform: Shape 26377">
              <a:extLst>
                <a:ext uri="{FF2B5EF4-FFF2-40B4-BE49-F238E27FC236}">
                  <a16:creationId xmlns:a16="http://schemas.microsoft.com/office/drawing/2014/main" id="{2FEAA8CD-6F81-D87F-A5A3-0598C1E7C081}"/>
                </a:ext>
              </a:extLst>
            </p:cNvPr>
            <p:cNvSpPr/>
            <p:nvPr/>
          </p:nvSpPr>
          <p:spPr>
            <a:xfrm>
              <a:off x="5865878" y="3753501"/>
              <a:ext cx="349482" cy="314624"/>
            </a:xfrm>
            <a:custGeom>
              <a:avLst/>
              <a:gdLst>
                <a:gd name="connsiteX0" fmla="*/ 346801 w 349482"/>
                <a:gd name="connsiteY0" fmla="*/ 58098 h 314624"/>
                <a:gd name="connsiteX1" fmla="*/ 349483 w 349482"/>
                <a:gd name="connsiteY1" fmla="*/ 78656 h 314624"/>
                <a:gd name="connsiteX2" fmla="*/ 330713 w 349482"/>
                <a:gd name="connsiteY2" fmla="*/ 92957 h 314624"/>
                <a:gd name="connsiteX3" fmla="*/ 318199 w 349482"/>
                <a:gd name="connsiteY3" fmla="*/ 123347 h 314624"/>
                <a:gd name="connsiteX4" fmla="*/ 309261 w 349482"/>
                <a:gd name="connsiteY4" fmla="*/ 133179 h 314624"/>
                <a:gd name="connsiteX5" fmla="*/ 306580 w 349482"/>
                <a:gd name="connsiteY5" fmla="*/ 146586 h 314624"/>
                <a:gd name="connsiteX6" fmla="*/ 298535 w 349482"/>
                <a:gd name="connsiteY6" fmla="*/ 165356 h 314624"/>
                <a:gd name="connsiteX7" fmla="*/ 285128 w 349482"/>
                <a:gd name="connsiteY7" fmla="*/ 179658 h 314624"/>
                <a:gd name="connsiteX8" fmla="*/ 255632 w 349482"/>
                <a:gd name="connsiteY8" fmla="*/ 248482 h 314624"/>
                <a:gd name="connsiteX9" fmla="*/ 248481 w 349482"/>
                <a:gd name="connsiteY9" fmla="*/ 247588 h 314624"/>
                <a:gd name="connsiteX10" fmla="*/ 241331 w 349482"/>
                <a:gd name="connsiteY10" fmla="*/ 230605 h 314624"/>
                <a:gd name="connsiteX11" fmla="*/ 231499 w 349482"/>
                <a:gd name="connsiteY11" fmla="*/ 228818 h 314624"/>
                <a:gd name="connsiteX12" fmla="*/ 222561 w 349482"/>
                <a:gd name="connsiteY12" fmla="*/ 236862 h 314624"/>
                <a:gd name="connsiteX13" fmla="*/ 211835 w 349482"/>
                <a:gd name="connsiteY13" fmla="*/ 236862 h 314624"/>
                <a:gd name="connsiteX14" fmla="*/ 185914 w 349482"/>
                <a:gd name="connsiteY14" fmla="*/ 267252 h 314624"/>
                <a:gd name="connsiteX15" fmla="*/ 183233 w 349482"/>
                <a:gd name="connsiteY15" fmla="*/ 291385 h 314624"/>
                <a:gd name="connsiteX16" fmla="*/ 173401 w 349482"/>
                <a:gd name="connsiteY16" fmla="*/ 307473 h 314624"/>
                <a:gd name="connsiteX17" fmla="*/ 97426 w 349482"/>
                <a:gd name="connsiteY17" fmla="*/ 314624 h 314624"/>
                <a:gd name="connsiteX18" fmla="*/ 83125 w 349482"/>
                <a:gd name="connsiteY18" fmla="*/ 303004 h 314624"/>
                <a:gd name="connsiteX19" fmla="*/ 75081 w 349482"/>
                <a:gd name="connsiteY19" fmla="*/ 276190 h 314624"/>
                <a:gd name="connsiteX20" fmla="*/ 55417 w 349482"/>
                <a:gd name="connsiteY20" fmla="*/ 257420 h 314624"/>
                <a:gd name="connsiteX21" fmla="*/ 26815 w 349482"/>
                <a:gd name="connsiteY21" fmla="*/ 249375 h 314624"/>
                <a:gd name="connsiteX22" fmla="*/ 2681 w 349482"/>
                <a:gd name="connsiteY22" fmla="*/ 249375 h 314624"/>
                <a:gd name="connsiteX23" fmla="*/ 2681 w 349482"/>
                <a:gd name="connsiteY23" fmla="*/ 249375 h 314624"/>
                <a:gd name="connsiteX24" fmla="*/ 3575 w 349482"/>
                <a:gd name="connsiteY24" fmla="*/ 224348 h 314624"/>
                <a:gd name="connsiteX25" fmla="*/ 0 w 349482"/>
                <a:gd name="connsiteY25" fmla="*/ 214516 h 314624"/>
                <a:gd name="connsiteX26" fmla="*/ 894 w 349482"/>
                <a:gd name="connsiteY26" fmla="*/ 170719 h 314624"/>
                <a:gd name="connsiteX27" fmla="*/ 15195 w 349482"/>
                <a:gd name="connsiteY27" fmla="*/ 154631 h 314624"/>
                <a:gd name="connsiteX28" fmla="*/ 15195 w 349482"/>
                <a:gd name="connsiteY28" fmla="*/ 144799 h 314624"/>
                <a:gd name="connsiteX29" fmla="*/ 21452 w 349482"/>
                <a:gd name="connsiteY29" fmla="*/ 134967 h 314624"/>
                <a:gd name="connsiteX30" fmla="*/ 28602 w 349482"/>
                <a:gd name="connsiteY30" fmla="*/ 113515 h 314624"/>
                <a:gd name="connsiteX31" fmla="*/ 29496 w 349482"/>
                <a:gd name="connsiteY31" fmla="*/ 95639 h 314624"/>
                <a:gd name="connsiteX32" fmla="*/ 23239 w 349482"/>
                <a:gd name="connsiteY32" fmla="*/ 73293 h 314624"/>
                <a:gd name="connsiteX33" fmla="*/ 30390 w 349482"/>
                <a:gd name="connsiteY33" fmla="*/ 71505 h 314624"/>
                <a:gd name="connsiteX34" fmla="*/ 31284 w 349482"/>
                <a:gd name="connsiteY34" fmla="*/ 42903 h 314624"/>
                <a:gd name="connsiteX35" fmla="*/ 43797 w 349482"/>
                <a:gd name="connsiteY35" fmla="*/ 33071 h 314624"/>
                <a:gd name="connsiteX36" fmla="*/ 44691 w 349482"/>
                <a:gd name="connsiteY36" fmla="*/ 19664 h 314624"/>
                <a:gd name="connsiteX37" fmla="*/ 55417 w 349482"/>
                <a:gd name="connsiteY37" fmla="*/ 9832 h 314624"/>
                <a:gd name="connsiteX38" fmla="*/ 76868 w 349482"/>
                <a:gd name="connsiteY38" fmla="*/ 7151 h 314624"/>
                <a:gd name="connsiteX39" fmla="*/ 87594 w 349482"/>
                <a:gd name="connsiteY39" fmla="*/ 0 h 314624"/>
                <a:gd name="connsiteX40" fmla="*/ 115302 w 349482"/>
                <a:gd name="connsiteY40" fmla="*/ 10726 h 314624"/>
                <a:gd name="connsiteX41" fmla="*/ 126028 w 349482"/>
                <a:gd name="connsiteY41" fmla="*/ 28602 h 314624"/>
                <a:gd name="connsiteX42" fmla="*/ 142117 w 349482"/>
                <a:gd name="connsiteY42" fmla="*/ 20558 h 314624"/>
                <a:gd name="connsiteX43" fmla="*/ 157312 w 349482"/>
                <a:gd name="connsiteY43" fmla="*/ 19664 h 314624"/>
                <a:gd name="connsiteX44" fmla="*/ 202003 w 349482"/>
                <a:gd name="connsiteY44" fmla="*/ 39328 h 314624"/>
                <a:gd name="connsiteX45" fmla="*/ 210047 w 349482"/>
                <a:gd name="connsiteY45" fmla="*/ 25921 h 314624"/>
                <a:gd name="connsiteX46" fmla="*/ 230605 w 349482"/>
                <a:gd name="connsiteY46" fmla="*/ 17876 h 314624"/>
                <a:gd name="connsiteX47" fmla="*/ 249375 w 349482"/>
                <a:gd name="connsiteY47" fmla="*/ 16089 h 314624"/>
                <a:gd name="connsiteX48" fmla="*/ 283340 w 349482"/>
                <a:gd name="connsiteY48" fmla="*/ 26815 h 314624"/>
                <a:gd name="connsiteX49" fmla="*/ 304792 w 349482"/>
                <a:gd name="connsiteY49" fmla="*/ 8044 h 314624"/>
                <a:gd name="connsiteX50" fmla="*/ 325350 w 349482"/>
                <a:gd name="connsiteY50" fmla="*/ 7151 h 314624"/>
                <a:gd name="connsiteX51" fmla="*/ 334288 w 349482"/>
                <a:gd name="connsiteY51" fmla="*/ 21452 h 314624"/>
                <a:gd name="connsiteX52" fmla="*/ 335182 w 349482"/>
                <a:gd name="connsiteY52" fmla="*/ 44691 h 314624"/>
                <a:gd name="connsiteX53" fmla="*/ 346801 w 349482"/>
                <a:gd name="connsiteY53" fmla="*/ 58098 h 314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49482" h="314624">
                  <a:moveTo>
                    <a:pt x="346801" y="58098"/>
                  </a:moveTo>
                  <a:lnTo>
                    <a:pt x="349483" y="78656"/>
                  </a:lnTo>
                  <a:lnTo>
                    <a:pt x="330713" y="92957"/>
                  </a:lnTo>
                  <a:lnTo>
                    <a:pt x="318199" y="123347"/>
                  </a:lnTo>
                  <a:lnTo>
                    <a:pt x="309261" y="133179"/>
                  </a:lnTo>
                  <a:lnTo>
                    <a:pt x="306580" y="146586"/>
                  </a:lnTo>
                  <a:lnTo>
                    <a:pt x="298535" y="165356"/>
                  </a:lnTo>
                  <a:lnTo>
                    <a:pt x="285128" y="179658"/>
                  </a:lnTo>
                  <a:lnTo>
                    <a:pt x="255632" y="248482"/>
                  </a:lnTo>
                  <a:lnTo>
                    <a:pt x="248481" y="247588"/>
                  </a:lnTo>
                  <a:lnTo>
                    <a:pt x="241331" y="230605"/>
                  </a:lnTo>
                  <a:lnTo>
                    <a:pt x="231499" y="228818"/>
                  </a:lnTo>
                  <a:lnTo>
                    <a:pt x="222561" y="236862"/>
                  </a:lnTo>
                  <a:lnTo>
                    <a:pt x="211835" y="236862"/>
                  </a:lnTo>
                  <a:lnTo>
                    <a:pt x="185914" y="267252"/>
                  </a:lnTo>
                  <a:lnTo>
                    <a:pt x="183233" y="291385"/>
                  </a:lnTo>
                  <a:lnTo>
                    <a:pt x="173401" y="307473"/>
                  </a:lnTo>
                  <a:lnTo>
                    <a:pt x="97426" y="314624"/>
                  </a:lnTo>
                  <a:lnTo>
                    <a:pt x="83125" y="303004"/>
                  </a:lnTo>
                  <a:lnTo>
                    <a:pt x="75081" y="276190"/>
                  </a:lnTo>
                  <a:lnTo>
                    <a:pt x="55417" y="257420"/>
                  </a:lnTo>
                  <a:lnTo>
                    <a:pt x="26815" y="249375"/>
                  </a:lnTo>
                  <a:lnTo>
                    <a:pt x="2681" y="249375"/>
                  </a:lnTo>
                  <a:lnTo>
                    <a:pt x="2681" y="249375"/>
                  </a:lnTo>
                  <a:lnTo>
                    <a:pt x="3575" y="224348"/>
                  </a:lnTo>
                  <a:lnTo>
                    <a:pt x="0" y="214516"/>
                  </a:lnTo>
                  <a:lnTo>
                    <a:pt x="894" y="170719"/>
                  </a:lnTo>
                  <a:lnTo>
                    <a:pt x="15195" y="154631"/>
                  </a:lnTo>
                  <a:lnTo>
                    <a:pt x="15195" y="144799"/>
                  </a:lnTo>
                  <a:lnTo>
                    <a:pt x="21452" y="134967"/>
                  </a:lnTo>
                  <a:lnTo>
                    <a:pt x="28602" y="113515"/>
                  </a:lnTo>
                  <a:lnTo>
                    <a:pt x="29496" y="95639"/>
                  </a:lnTo>
                  <a:lnTo>
                    <a:pt x="23239" y="73293"/>
                  </a:lnTo>
                  <a:lnTo>
                    <a:pt x="30390" y="71505"/>
                  </a:lnTo>
                  <a:lnTo>
                    <a:pt x="31284" y="42903"/>
                  </a:lnTo>
                  <a:lnTo>
                    <a:pt x="43797" y="33071"/>
                  </a:lnTo>
                  <a:lnTo>
                    <a:pt x="44691" y="19664"/>
                  </a:lnTo>
                  <a:lnTo>
                    <a:pt x="55417" y="9832"/>
                  </a:lnTo>
                  <a:lnTo>
                    <a:pt x="76868" y="7151"/>
                  </a:lnTo>
                  <a:lnTo>
                    <a:pt x="87594" y="0"/>
                  </a:lnTo>
                  <a:lnTo>
                    <a:pt x="115302" y="10726"/>
                  </a:lnTo>
                  <a:lnTo>
                    <a:pt x="126028" y="28602"/>
                  </a:lnTo>
                  <a:lnTo>
                    <a:pt x="142117" y="20558"/>
                  </a:lnTo>
                  <a:lnTo>
                    <a:pt x="157312" y="19664"/>
                  </a:lnTo>
                  <a:lnTo>
                    <a:pt x="202003" y="39328"/>
                  </a:lnTo>
                  <a:lnTo>
                    <a:pt x="210047" y="25921"/>
                  </a:lnTo>
                  <a:lnTo>
                    <a:pt x="230605" y="17876"/>
                  </a:lnTo>
                  <a:lnTo>
                    <a:pt x="249375" y="16089"/>
                  </a:lnTo>
                  <a:lnTo>
                    <a:pt x="283340" y="26815"/>
                  </a:lnTo>
                  <a:lnTo>
                    <a:pt x="304792" y="8044"/>
                  </a:lnTo>
                  <a:lnTo>
                    <a:pt x="325350" y="7151"/>
                  </a:lnTo>
                  <a:lnTo>
                    <a:pt x="334288" y="21452"/>
                  </a:lnTo>
                  <a:lnTo>
                    <a:pt x="335182" y="44691"/>
                  </a:lnTo>
                  <a:lnTo>
                    <a:pt x="346801" y="58098"/>
                  </a:lnTo>
                  <a:close/>
                </a:path>
              </a:pathLst>
            </a:custGeom>
            <a:grpFill/>
            <a:ln w="12700" cap="flat">
              <a:solidFill>
                <a:schemeClr val="bg1"/>
              </a:solidFill>
              <a:prstDash val="solid"/>
              <a:miter/>
            </a:ln>
          </p:spPr>
          <p:txBody>
            <a:bodyPr rtlCol="0" anchor="ctr"/>
            <a:lstStyle/>
            <a:p>
              <a:endParaRPr lang="en-AU"/>
            </a:p>
          </p:txBody>
        </p:sp>
        <p:sp>
          <p:nvSpPr>
            <p:cNvPr id="26379" name="Freeform: Shape 26378">
              <a:extLst>
                <a:ext uri="{FF2B5EF4-FFF2-40B4-BE49-F238E27FC236}">
                  <a16:creationId xmlns:a16="http://schemas.microsoft.com/office/drawing/2014/main" id="{B52F3C41-7C62-1561-5375-E235CF33F18F}"/>
                </a:ext>
              </a:extLst>
            </p:cNvPr>
            <p:cNvSpPr/>
            <p:nvPr/>
          </p:nvSpPr>
          <p:spPr>
            <a:xfrm>
              <a:off x="6050898" y="4136949"/>
              <a:ext cx="160887" cy="206472"/>
            </a:xfrm>
            <a:custGeom>
              <a:avLst/>
              <a:gdLst>
                <a:gd name="connsiteX0" fmla="*/ 160887 w 160887"/>
                <a:gd name="connsiteY0" fmla="*/ 37540 h 206472"/>
                <a:gd name="connsiteX1" fmla="*/ 160887 w 160887"/>
                <a:gd name="connsiteY1" fmla="*/ 53629 h 206472"/>
                <a:gd name="connsiteX2" fmla="*/ 150161 w 160887"/>
                <a:gd name="connsiteY2" fmla="*/ 74187 h 206472"/>
                <a:gd name="connsiteX3" fmla="*/ 150161 w 160887"/>
                <a:gd name="connsiteY3" fmla="*/ 92063 h 206472"/>
                <a:gd name="connsiteX4" fmla="*/ 160887 w 160887"/>
                <a:gd name="connsiteY4" fmla="*/ 101002 h 206472"/>
                <a:gd name="connsiteX5" fmla="*/ 160887 w 160887"/>
                <a:gd name="connsiteY5" fmla="*/ 150162 h 206472"/>
                <a:gd name="connsiteX6" fmla="*/ 151949 w 160887"/>
                <a:gd name="connsiteY6" fmla="*/ 162675 h 206472"/>
                <a:gd name="connsiteX7" fmla="*/ 141223 w 160887"/>
                <a:gd name="connsiteY7" fmla="*/ 156418 h 206472"/>
                <a:gd name="connsiteX8" fmla="*/ 129604 w 160887"/>
                <a:gd name="connsiteY8" fmla="*/ 163569 h 206472"/>
                <a:gd name="connsiteX9" fmla="*/ 102789 w 160887"/>
                <a:gd name="connsiteY9" fmla="*/ 141223 h 206472"/>
                <a:gd name="connsiteX10" fmla="*/ 95638 w 160887"/>
                <a:gd name="connsiteY10" fmla="*/ 159100 h 206472"/>
                <a:gd name="connsiteX11" fmla="*/ 77762 w 160887"/>
                <a:gd name="connsiteY11" fmla="*/ 159994 h 206472"/>
                <a:gd name="connsiteX12" fmla="*/ 77762 w 160887"/>
                <a:gd name="connsiteY12" fmla="*/ 178764 h 206472"/>
                <a:gd name="connsiteX13" fmla="*/ 86700 w 160887"/>
                <a:gd name="connsiteY13" fmla="*/ 195746 h 206472"/>
                <a:gd name="connsiteX14" fmla="*/ 83125 w 160887"/>
                <a:gd name="connsiteY14" fmla="*/ 200215 h 206472"/>
                <a:gd name="connsiteX15" fmla="*/ 71505 w 160887"/>
                <a:gd name="connsiteY15" fmla="*/ 197534 h 206472"/>
                <a:gd name="connsiteX16" fmla="*/ 63461 w 160887"/>
                <a:gd name="connsiteY16" fmla="*/ 206472 h 206472"/>
                <a:gd name="connsiteX17" fmla="*/ 28602 w 160887"/>
                <a:gd name="connsiteY17" fmla="*/ 160887 h 206472"/>
                <a:gd name="connsiteX18" fmla="*/ 8938 w 160887"/>
                <a:gd name="connsiteY18" fmla="*/ 134967 h 206472"/>
                <a:gd name="connsiteX19" fmla="*/ 0 w 160887"/>
                <a:gd name="connsiteY19" fmla="*/ 107258 h 206472"/>
                <a:gd name="connsiteX20" fmla="*/ 13407 w 160887"/>
                <a:gd name="connsiteY20" fmla="*/ 89382 h 206472"/>
                <a:gd name="connsiteX21" fmla="*/ 13407 w 160887"/>
                <a:gd name="connsiteY21" fmla="*/ 77762 h 206472"/>
                <a:gd name="connsiteX22" fmla="*/ 19664 w 160887"/>
                <a:gd name="connsiteY22" fmla="*/ 67036 h 206472"/>
                <a:gd name="connsiteX23" fmla="*/ 17876 w 160887"/>
                <a:gd name="connsiteY23" fmla="*/ 47373 h 206472"/>
                <a:gd name="connsiteX24" fmla="*/ 64355 w 160887"/>
                <a:gd name="connsiteY24" fmla="*/ 47373 h 206472"/>
                <a:gd name="connsiteX25" fmla="*/ 73293 w 160887"/>
                <a:gd name="connsiteY25" fmla="*/ 42010 h 206472"/>
                <a:gd name="connsiteX26" fmla="*/ 72399 w 160887"/>
                <a:gd name="connsiteY26" fmla="*/ 13407 h 206472"/>
                <a:gd name="connsiteX27" fmla="*/ 74187 w 160887"/>
                <a:gd name="connsiteY27" fmla="*/ 0 h 206472"/>
                <a:gd name="connsiteX28" fmla="*/ 126922 w 160887"/>
                <a:gd name="connsiteY28" fmla="*/ 3575 h 206472"/>
                <a:gd name="connsiteX29" fmla="*/ 126922 w 160887"/>
                <a:gd name="connsiteY29" fmla="*/ 38434 h 206472"/>
                <a:gd name="connsiteX30" fmla="*/ 143905 w 160887"/>
                <a:gd name="connsiteY30" fmla="*/ 27708 h 206472"/>
                <a:gd name="connsiteX31" fmla="*/ 160887 w 160887"/>
                <a:gd name="connsiteY31" fmla="*/ 37540 h 206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60887" h="206472">
                  <a:moveTo>
                    <a:pt x="160887" y="37540"/>
                  </a:moveTo>
                  <a:lnTo>
                    <a:pt x="160887" y="53629"/>
                  </a:lnTo>
                  <a:lnTo>
                    <a:pt x="150161" y="74187"/>
                  </a:lnTo>
                  <a:lnTo>
                    <a:pt x="150161" y="92063"/>
                  </a:lnTo>
                  <a:lnTo>
                    <a:pt x="160887" y="101002"/>
                  </a:lnTo>
                  <a:lnTo>
                    <a:pt x="160887" y="150162"/>
                  </a:lnTo>
                  <a:lnTo>
                    <a:pt x="151949" y="162675"/>
                  </a:lnTo>
                  <a:lnTo>
                    <a:pt x="141223" y="156418"/>
                  </a:lnTo>
                  <a:lnTo>
                    <a:pt x="129604" y="163569"/>
                  </a:lnTo>
                  <a:lnTo>
                    <a:pt x="102789" y="141223"/>
                  </a:lnTo>
                  <a:lnTo>
                    <a:pt x="95638" y="159100"/>
                  </a:lnTo>
                  <a:lnTo>
                    <a:pt x="77762" y="159994"/>
                  </a:lnTo>
                  <a:lnTo>
                    <a:pt x="77762" y="178764"/>
                  </a:lnTo>
                  <a:lnTo>
                    <a:pt x="86700" y="195746"/>
                  </a:lnTo>
                  <a:lnTo>
                    <a:pt x="83125" y="200215"/>
                  </a:lnTo>
                  <a:lnTo>
                    <a:pt x="71505" y="197534"/>
                  </a:lnTo>
                  <a:lnTo>
                    <a:pt x="63461" y="206472"/>
                  </a:lnTo>
                  <a:lnTo>
                    <a:pt x="28602" y="160887"/>
                  </a:lnTo>
                  <a:lnTo>
                    <a:pt x="8938" y="134967"/>
                  </a:lnTo>
                  <a:lnTo>
                    <a:pt x="0" y="107258"/>
                  </a:lnTo>
                  <a:lnTo>
                    <a:pt x="13407" y="89382"/>
                  </a:lnTo>
                  <a:lnTo>
                    <a:pt x="13407" y="77762"/>
                  </a:lnTo>
                  <a:lnTo>
                    <a:pt x="19664" y="67036"/>
                  </a:lnTo>
                  <a:lnTo>
                    <a:pt x="17876" y="47373"/>
                  </a:lnTo>
                  <a:lnTo>
                    <a:pt x="64355" y="47373"/>
                  </a:lnTo>
                  <a:lnTo>
                    <a:pt x="73293" y="42010"/>
                  </a:lnTo>
                  <a:lnTo>
                    <a:pt x="72399" y="13407"/>
                  </a:lnTo>
                  <a:lnTo>
                    <a:pt x="74187" y="0"/>
                  </a:lnTo>
                  <a:lnTo>
                    <a:pt x="126922" y="3575"/>
                  </a:lnTo>
                  <a:lnTo>
                    <a:pt x="126922" y="38434"/>
                  </a:lnTo>
                  <a:lnTo>
                    <a:pt x="143905" y="27708"/>
                  </a:lnTo>
                  <a:lnTo>
                    <a:pt x="160887" y="37540"/>
                  </a:lnTo>
                  <a:close/>
                </a:path>
              </a:pathLst>
            </a:custGeom>
            <a:grpFill/>
            <a:ln w="12700" cap="flat">
              <a:solidFill>
                <a:schemeClr val="bg1"/>
              </a:solidFill>
              <a:prstDash val="solid"/>
              <a:miter/>
            </a:ln>
          </p:spPr>
          <p:txBody>
            <a:bodyPr rtlCol="0" anchor="ctr"/>
            <a:lstStyle/>
            <a:p>
              <a:endParaRPr lang="en-AU"/>
            </a:p>
          </p:txBody>
        </p:sp>
        <p:sp>
          <p:nvSpPr>
            <p:cNvPr id="26380" name="Freeform: Shape 26379">
              <a:extLst>
                <a:ext uri="{FF2B5EF4-FFF2-40B4-BE49-F238E27FC236}">
                  <a16:creationId xmlns:a16="http://schemas.microsoft.com/office/drawing/2014/main" id="{9514BBEF-65DF-5EDC-B678-45C39752E94A}"/>
                </a:ext>
              </a:extLst>
            </p:cNvPr>
            <p:cNvSpPr/>
            <p:nvPr/>
          </p:nvSpPr>
          <p:spPr>
            <a:xfrm>
              <a:off x="6132236" y="4362191"/>
              <a:ext cx="361102" cy="450484"/>
            </a:xfrm>
            <a:custGeom>
              <a:avLst/>
              <a:gdLst>
                <a:gd name="connsiteX0" fmla="*/ 361103 w 361102"/>
                <a:gd name="connsiteY0" fmla="*/ 217198 h 450484"/>
                <a:gd name="connsiteX1" fmla="*/ 353058 w 361102"/>
                <a:gd name="connsiteY1" fmla="*/ 286916 h 450484"/>
                <a:gd name="connsiteX2" fmla="*/ 297642 w 361102"/>
                <a:gd name="connsiteY2" fmla="*/ 287810 h 450484"/>
                <a:gd name="connsiteX3" fmla="*/ 296748 w 361102"/>
                <a:gd name="connsiteY3" fmla="*/ 395068 h 450484"/>
                <a:gd name="connsiteX4" fmla="*/ 329819 w 361102"/>
                <a:gd name="connsiteY4" fmla="*/ 439759 h 450484"/>
                <a:gd name="connsiteX5" fmla="*/ 328925 w 361102"/>
                <a:gd name="connsiteY5" fmla="*/ 439759 h 450484"/>
                <a:gd name="connsiteX6" fmla="*/ 302111 w 361102"/>
                <a:gd name="connsiteY6" fmla="*/ 449590 h 450484"/>
                <a:gd name="connsiteX7" fmla="*/ 216304 w 361102"/>
                <a:gd name="connsiteY7" fmla="*/ 450484 h 450484"/>
                <a:gd name="connsiteX8" fmla="*/ 194853 w 361102"/>
                <a:gd name="connsiteY8" fmla="*/ 437971 h 450484"/>
                <a:gd name="connsiteX9" fmla="*/ 64355 w 361102"/>
                <a:gd name="connsiteY9" fmla="*/ 437971 h 450484"/>
                <a:gd name="connsiteX10" fmla="*/ 46479 w 361102"/>
                <a:gd name="connsiteY10" fmla="*/ 420095 h 450484"/>
                <a:gd name="connsiteX11" fmla="*/ 34859 w 361102"/>
                <a:gd name="connsiteY11" fmla="*/ 431714 h 450484"/>
                <a:gd name="connsiteX12" fmla="*/ 0 w 361102"/>
                <a:gd name="connsiteY12" fmla="*/ 432608 h 450484"/>
                <a:gd name="connsiteX13" fmla="*/ 0 w 361102"/>
                <a:gd name="connsiteY13" fmla="*/ 429033 h 450484"/>
                <a:gd name="connsiteX14" fmla="*/ 3575 w 361102"/>
                <a:gd name="connsiteY14" fmla="*/ 385236 h 450484"/>
                <a:gd name="connsiteX15" fmla="*/ 17876 w 361102"/>
                <a:gd name="connsiteY15" fmla="*/ 355740 h 450484"/>
                <a:gd name="connsiteX16" fmla="*/ 28602 w 361102"/>
                <a:gd name="connsiteY16" fmla="*/ 302110 h 450484"/>
                <a:gd name="connsiteX17" fmla="*/ 58098 w 361102"/>
                <a:gd name="connsiteY17" fmla="*/ 265464 h 450484"/>
                <a:gd name="connsiteX18" fmla="*/ 63461 w 361102"/>
                <a:gd name="connsiteY18" fmla="*/ 249375 h 450484"/>
                <a:gd name="connsiteX19" fmla="*/ 63461 w 361102"/>
                <a:gd name="connsiteY19" fmla="*/ 216304 h 450484"/>
                <a:gd name="connsiteX20" fmla="*/ 43797 w 361102"/>
                <a:gd name="connsiteY20" fmla="*/ 166250 h 450484"/>
                <a:gd name="connsiteX21" fmla="*/ 50054 w 361102"/>
                <a:gd name="connsiteY21" fmla="*/ 134073 h 450484"/>
                <a:gd name="connsiteX22" fmla="*/ 42903 w 361102"/>
                <a:gd name="connsiteY22" fmla="*/ 106364 h 450484"/>
                <a:gd name="connsiteX23" fmla="*/ 16983 w 361102"/>
                <a:gd name="connsiteY23" fmla="*/ 59886 h 450484"/>
                <a:gd name="connsiteX24" fmla="*/ 37540 w 361102"/>
                <a:gd name="connsiteY24" fmla="*/ 50054 h 450484"/>
                <a:gd name="connsiteX25" fmla="*/ 145693 w 361102"/>
                <a:gd name="connsiteY25" fmla="*/ 57204 h 450484"/>
                <a:gd name="connsiteX26" fmla="*/ 158206 w 361102"/>
                <a:gd name="connsiteY26" fmla="*/ 99214 h 450484"/>
                <a:gd name="connsiteX27" fmla="*/ 174295 w 361102"/>
                <a:gd name="connsiteY27" fmla="*/ 119772 h 450484"/>
                <a:gd name="connsiteX28" fmla="*/ 197534 w 361102"/>
                <a:gd name="connsiteY28" fmla="*/ 122453 h 450484"/>
                <a:gd name="connsiteX29" fmla="*/ 207366 w 361102"/>
                <a:gd name="connsiteY29" fmla="*/ 118878 h 450484"/>
                <a:gd name="connsiteX30" fmla="*/ 220773 w 361102"/>
                <a:gd name="connsiteY30" fmla="*/ 123347 h 450484"/>
                <a:gd name="connsiteX31" fmla="*/ 227924 w 361102"/>
                <a:gd name="connsiteY31" fmla="*/ 108152 h 450484"/>
                <a:gd name="connsiteX32" fmla="*/ 227924 w 361102"/>
                <a:gd name="connsiteY32" fmla="*/ 88488 h 450484"/>
                <a:gd name="connsiteX33" fmla="*/ 255632 w 361102"/>
                <a:gd name="connsiteY33" fmla="*/ 86700 h 450484"/>
                <a:gd name="connsiteX34" fmla="*/ 262783 w 361102"/>
                <a:gd name="connsiteY34" fmla="*/ 98320 h 450484"/>
                <a:gd name="connsiteX35" fmla="*/ 289597 w 361102"/>
                <a:gd name="connsiteY35" fmla="*/ 98320 h 450484"/>
                <a:gd name="connsiteX36" fmla="*/ 296748 w 361102"/>
                <a:gd name="connsiteY36" fmla="*/ 106364 h 450484"/>
                <a:gd name="connsiteX37" fmla="*/ 294066 w 361102"/>
                <a:gd name="connsiteY37" fmla="*/ 117984 h 450484"/>
                <a:gd name="connsiteX38" fmla="*/ 298535 w 361102"/>
                <a:gd name="connsiteY38" fmla="*/ 126922 h 450484"/>
                <a:gd name="connsiteX39" fmla="*/ 300323 w 361102"/>
                <a:gd name="connsiteY39" fmla="*/ 176976 h 450484"/>
                <a:gd name="connsiteX40" fmla="*/ 307474 w 361102"/>
                <a:gd name="connsiteY40" fmla="*/ 192171 h 450484"/>
                <a:gd name="connsiteX41" fmla="*/ 307474 w 361102"/>
                <a:gd name="connsiteY41" fmla="*/ 228818 h 450484"/>
                <a:gd name="connsiteX42" fmla="*/ 342333 w 361102"/>
                <a:gd name="connsiteY42" fmla="*/ 218985 h 450484"/>
                <a:gd name="connsiteX43" fmla="*/ 361103 w 361102"/>
                <a:gd name="connsiteY43" fmla="*/ 217198 h 450484"/>
                <a:gd name="connsiteX44" fmla="*/ 16983 w 361102"/>
                <a:gd name="connsiteY44" fmla="*/ 8044 h 450484"/>
                <a:gd name="connsiteX45" fmla="*/ 8938 w 361102"/>
                <a:gd name="connsiteY45" fmla="*/ 16982 h 450484"/>
                <a:gd name="connsiteX46" fmla="*/ 12514 w 361102"/>
                <a:gd name="connsiteY46" fmla="*/ 22345 h 450484"/>
                <a:gd name="connsiteX47" fmla="*/ 13407 w 361102"/>
                <a:gd name="connsiteY47" fmla="*/ 38434 h 450484"/>
                <a:gd name="connsiteX48" fmla="*/ 19664 w 361102"/>
                <a:gd name="connsiteY48" fmla="*/ 43797 h 450484"/>
                <a:gd name="connsiteX49" fmla="*/ 26815 w 361102"/>
                <a:gd name="connsiteY49" fmla="*/ 39328 h 450484"/>
                <a:gd name="connsiteX50" fmla="*/ 27708 w 361102"/>
                <a:gd name="connsiteY50" fmla="*/ 25027 h 450484"/>
                <a:gd name="connsiteX51" fmla="*/ 41116 w 361102"/>
                <a:gd name="connsiteY51" fmla="*/ 8938 h 450484"/>
                <a:gd name="connsiteX52" fmla="*/ 33071 w 361102"/>
                <a:gd name="connsiteY52" fmla="*/ 0 h 450484"/>
                <a:gd name="connsiteX53" fmla="*/ 16983 w 361102"/>
                <a:gd name="connsiteY53" fmla="*/ 8044 h 45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61102" h="450484">
                  <a:moveTo>
                    <a:pt x="361103" y="217198"/>
                  </a:moveTo>
                  <a:lnTo>
                    <a:pt x="353058" y="286916"/>
                  </a:lnTo>
                  <a:lnTo>
                    <a:pt x="297642" y="287810"/>
                  </a:lnTo>
                  <a:lnTo>
                    <a:pt x="296748" y="395068"/>
                  </a:lnTo>
                  <a:lnTo>
                    <a:pt x="329819" y="439759"/>
                  </a:lnTo>
                  <a:lnTo>
                    <a:pt x="328925" y="439759"/>
                  </a:lnTo>
                  <a:lnTo>
                    <a:pt x="302111" y="449590"/>
                  </a:lnTo>
                  <a:lnTo>
                    <a:pt x="216304" y="450484"/>
                  </a:lnTo>
                  <a:lnTo>
                    <a:pt x="194853" y="437971"/>
                  </a:lnTo>
                  <a:lnTo>
                    <a:pt x="64355" y="437971"/>
                  </a:lnTo>
                  <a:lnTo>
                    <a:pt x="46479" y="420095"/>
                  </a:lnTo>
                  <a:lnTo>
                    <a:pt x="34859" y="431714"/>
                  </a:lnTo>
                  <a:lnTo>
                    <a:pt x="0" y="432608"/>
                  </a:lnTo>
                  <a:lnTo>
                    <a:pt x="0" y="429033"/>
                  </a:lnTo>
                  <a:lnTo>
                    <a:pt x="3575" y="385236"/>
                  </a:lnTo>
                  <a:lnTo>
                    <a:pt x="17876" y="355740"/>
                  </a:lnTo>
                  <a:lnTo>
                    <a:pt x="28602" y="302110"/>
                  </a:lnTo>
                  <a:lnTo>
                    <a:pt x="58098" y="265464"/>
                  </a:lnTo>
                  <a:lnTo>
                    <a:pt x="63461" y="249375"/>
                  </a:lnTo>
                  <a:lnTo>
                    <a:pt x="63461" y="216304"/>
                  </a:lnTo>
                  <a:lnTo>
                    <a:pt x="43797" y="166250"/>
                  </a:lnTo>
                  <a:lnTo>
                    <a:pt x="50054" y="134073"/>
                  </a:lnTo>
                  <a:lnTo>
                    <a:pt x="42903" y="106364"/>
                  </a:lnTo>
                  <a:lnTo>
                    <a:pt x="16983" y="59886"/>
                  </a:lnTo>
                  <a:lnTo>
                    <a:pt x="37540" y="50054"/>
                  </a:lnTo>
                  <a:lnTo>
                    <a:pt x="145693" y="57204"/>
                  </a:lnTo>
                  <a:lnTo>
                    <a:pt x="158206" y="99214"/>
                  </a:lnTo>
                  <a:lnTo>
                    <a:pt x="174295" y="119772"/>
                  </a:lnTo>
                  <a:lnTo>
                    <a:pt x="197534" y="122453"/>
                  </a:lnTo>
                  <a:lnTo>
                    <a:pt x="207366" y="118878"/>
                  </a:lnTo>
                  <a:lnTo>
                    <a:pt x="220773" y="123347"/>
                  </a:lnTo>
                  <a:lnTo>
                    <a:pt x="227924" y="108152"/>
                  </a:lnTo>
                  <a:lnTo>
                    <a:pt x="227924" y="88488"/>
                  </a:lnTo>
                  <a:lnTo>
                    <a:pt x="255632" y="86700"/>
                  </a:lnTo>
                  <a:lnTo>
                    <a:pt x="262783" y="98320"/>
                  </a:lnTo>
                  <a:lnTo>
                    <a:pt x="289597" y="98320"/>
                  </a:lnTo>
                  <a:lnTo>
                    <a:pt x="296748" y="106364"/>
                  </a:lnTo>
                  <a:lnTo>
                    <a:pt x="294066" y="117984"/>
                  </a:lnTo>
                  <a:lnTo>
                    <a:pt x="298535" y="126922"/>
                  </a:lnTo>
                  <a:lnTo>
                    <a:pt x="300323" y="176976"/>
                  </a:lnTo>
                  <a:lnTo>
                    <a:pt x="307474" y="192171"/>
                  </a:lnTo>
                  <a:lnTo>
                    <a:pt x="307474" y="228818"/>
                  </a:lnTo>
                  <a:lnTo>
                    <a:pt x="342333" y="218985"/>
                  </a:lnTo>
                  <a:lnTo>
                    <a:pt x="361103" y="217198"/>
                  </a:lnTo>
                  <a:close/>
                  <a:moveTo>
                    <a:pt x="16983" y="8044"/>
                  </a:moveTo>
                  <a:lnTo>
                    <a:pt x="8938" y="16982"/>
                  </a:lnTo>
                  <a:lnTo>
                    <a:pt x="12514" y="22345"/>
                  </a:lnTo>
                  <a:lnTo>
                    <a:pt x="13407" y="38434"/>
                  </a:lnTo>
                  <a:lnTo>
                    <a:pt x="19664" y="43797"/>
                  </a:lnTo>
                  <a:lnTo>
                    <a:pt x="26815" y="39328"/>
                  </a:lnTo>
                  <a:lnTo>
                    <a:pt x="27708" y="25027"/>
                  </a:lnTo>
                  <a:lnTo>
                    <a:pt x="41116" y="8938"/>
                  </a:lnTo>
                  <a:lnTo>
                    <a:pt x="33071" y="0"/>
                  </a:lnTo>
                  <a:lnTo>
                    <a:pt x="16983" y="8044"/>
                  </a:lnTo>
                  <a:close/>
                </a:path>
              </a:pathLst>
            </a:custGeom>
            <a:grpFill/>
            <a:ln w="12700" cap="flat">
              <a:solidFill>
                <a:schemeClr val="bg1"/>
              </a:solidFill>
              <a:prstDash val="solid"/>
              <a:miter/>
            </a:ln>
          </p:spPr>
          <p:txBody>
            <a:bodyPr rtlCol="0" anchor="ctr"/>
            <a:lstStyle/>
            <a:p>
              <a:endParaRPr lang="en-AU"/>
            </a:p>
          </p:txBody>
        </p:sp>
        <p:sp>
          <p:nvSpPr>
            <p:cNvPr id="26381" name="Freeform: Shape 26380">
              <a:extLst>
                <a:ext uri="{FF2B5EF4-FFF2-40B4-BE49-F238E27FC236}">
                  <a16:creationId xmlns:a16="http://schemas.microsoft.com/office/drawing/2014/main" id="{FFB0F92F-20C2-6126-253B-D3CEB042BD84}"/>
                </a:ext>
              </a:extLst>
            </p:cNvPr>
            <p:cNvSpPr/>
            <p:nvPr/>
          </p:nvSpPr>
          <p:spPr>
            <a:xfrm>
              <a:off x="6066987" y="4141418"/>
              <a:ext cx="57204" cy="42903"/>
            </a:xfrm>
            <a:custGeom>
              <a:avLst/>
              <a:gdLst>
                <a:gd name="connsiteX0" fmla="*/ 56310 w 57204"/>
                <a:gd name="connsiteY0" fmla="*/ 8938 h 42903"/>
                <a:gd name="connsiteX1" fmla="*/ 57204 w 57204"/>
                <a:gd name="connsiteY1" fmla="*/ 37540 h 42903"/>
                <a:gd name="connsiteX2" fmla="*/ 48266 w 57204"/>
                <a:gd name="connsiteY2" fmla="*/ 42903 h 42903"/>
                <a:gd name="connsiteX3" fmla="*/ 1788 w 57204"/>
                <a:gd name="connsiteY3" fmla="*/ 42903 h 42903"/>
                <a:gd name="connsiteX4" fmla="*/ 1788 w 57204"/>
                <a:gd name="connsiteY4" fmla="*/ 40222 h 42903"/>
                <a:gd name="connsiteX5" fmla="*/ 0 w 57204"/>
                <a:gd name="connsiteY5" fmla="*/ 25921 h 42903"/>
                <a:gd name="connsiteX6" fmla="*/ 8044 w 57204"/>
                <a:gd name="connsiteY6" fmla="*/ 0 h 42903"/>
                <a:gd name="connsiteX7" fmla="*/ 56310 w 57204"/>
                <a:gd name="connsiteY7" fmla="*/ 8938 h 42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04" h="42903">
                  <a:moveTo>
                    <a:pt x="56310" y="8938"/>
                  </a:moveTo>
                  <a:lnTo>
                    <a:pt x="57204" y="37540"/>
                  </a:lnTo>
                  <a:lnTo>
                    <a:pt x="48266" y="42903"/>
                  </a:lnTo>
                  <a:lnTo>
                    <a:pt x="1788" y="42903"/>
                  </a:lnTo>
                  <a:lnTo>
                    <a:pt x="1788" y="40222"/>
                  </a:lnTo>
                  <a:lnTo>
                    <a:pt x="0" y="25921"/>
                  </a:lnTo>
                  <a:lnTo>
                    <a:pt x="8044" y="0"/>
                  </a:lnTo>
                  <a:lnTo>
                    <a:pt x="56310" y="8938"/>
                  </a:lnTo>
                  <a:close/>
                </a:path>
              </a:pathLst>
            </a:custGeom>
            <a:grpFill/>
            <a:ln w="12700" cap="flat">
              <a:solidFill>
                <a:schemeClr val="bg1"/>
              </a:solidFill>
              <a:prstDash val="solid"/>
              <a:miter/>
            </a:ln>
          </p:spPr>
          <p:txBody>
            <a:bodyPr rtlCol="0" anchor="ctr"/>
            <a:lstStyle/>
            <a:p>
              <a:endParaRPr lang="en-AU"/>
            </a:p>
          </p:txBody>
        </p:sp>
        <p:sp>
          <p:nvSpPr>
            <p:cNvPr id="26382" name="Freeform: Shape 26381">
              <a:extLst>
                <a:ext uri="{FF2B5EF4-FFF2-40B4-BE49-F238E27FC236}">
                  <a16:creationId xmlns:a16="http://schemas.microsoft.com/office/drawing/2014/main" id="{68BADCD9-F631-5F02-85F6-9C337876B8E5}"/>
                </a:ext>
              </a:extLst>
            </p:cNvPr>
            <p:cNvSpPr/>
            <p:nvPr/>
          </p:nvSpPr>
          <p:spPr>
            <a:xfrm>
              <a:off x="5434164" y="3381673"/>
              <a:ext cx="479980" cy="497856"/>
            </a:xfrm>
            <a:custGeom>
              <a:avLst/>
              <a:gdLst>
                <a:gd name="connsiteX0" fmla="*/ 479980 w 479980"/>
                <a:gd name="connsiteY0" fmla="*/ 199321 h 497856"/>
                <a:gd name="connsiteX1" fmla="*/ 479086 w 479980"/>
                <a:gd name="connsiteY1" fmla="*/ 281553 h 497856"/>
                <a:gd name="connsiteX2" fmla="*/ 457635 w 479980"/>
                <a:gd name="connsiteY2" fmla="*/ 322668 h 497856"/>
                <a:gd name="connsiteX3" fmla="*/ 395067 w 479980"/>
                <a:gd name="connsiteY3" fmla="*/ 327137 h 497856"/>
                <a:gd name="connsiteX4" fmla="*/ 390598 w 479980"/>
                <a:gd name="connsiteY4" fmla="*/ 335182 h 497856"/>
                <a:gd name="connsiteX5" fmla="*/ 362890 w 479980"/>
                <a:gd name="connsiteY5" fmla="*/ 335182 h 497856"/>
                <a:gd name="connsiteX6" fmla="*/ 328925 w 479980"/>
                <a:gd name="connsiteY6" fmla="*/ 332500 h 497856"/>
                <a:gd name="connsiteX7" fmla="*/ 302110 w 479980"/>
                <a:gd name="connsiteY7" fmla="*/ 349483 h 497856"/>
                <a:gd name="connsiteX8" fmla="*/ 293172 w 479980"/>
                <a:gd name="connsiteY8" fmla="*/ 361103 h 497856"/>
                <a:gd name="connsiteX9" fmla="*/ 283340 w 479980"/>
                <a:gd name="connsiteY9" fmla="*/ 357527 h 497856"/>
                <a:gd name="connsiteX10" fmla="*/ 270827 w 479980"/>
                <a:gd name="connsiteY10" fmla="*/ 374510 h 497856"/>
                <a:gd name="connsiteX11" fmla="*/ 260101 w 479980"/>
                <a:gd name="connsiteY11" fmla="*/ 376297 h 497856"/>
                <a:gd name="connsiteX12" fmla="*/ 252950 w 479980"/>
                <a:gd name="connsiteY12" fmla="*/ 390599 h 497856"/>
                <a:gd name="connsiteX13" fmla="*/ 234180 w 479980"/>
                <a:gd name="connsiteY13" fmla="*/ 387023 h 497856"/>
                <a:gd name="connsiteX14" fmla="*/ 227924 w 479980"/>
                <a:gd name="connsiteY14" fmla="*/ 395068 h 497856"/>
                <a:gd name="connsiteX15" fmla="*/ 228817 w 479980"/>
                <a:gd name="connsiteY15" fmla="*/ 405793 h 497856"/>
                <a:gd name="connsiteX16" fmla="*/ 212729 w 479980"/>
                <a:gd name="connsiteY16" fmla="*/ 436183 h 497856"/>
                <a:gd name="connsiteX17" fmla="*/ 194852 w 479980"/>
                <a:gd name="connsiteY17" fmla="*/ 437971 h 497856"/>
                <a:gd name="connsiteX18" fmla="*/ 201109 w 479980"/>
                <a:gd name="connsiteY18" fmla="*/ 454953 h 497856"/>
                <a:gd name="connsiteX19" fmla="*/ 191277 w 479980"/>
                <a:gd name="connsiteY19" fmla="*/ 464785 h 497856"/>
                <a:gd name="connsiteX20" fmla="*/ 193065 w 479980"/>
                <a:gd name="connsiteY20" fmla="*/ 486237 h 497856"/>
                <a:gd name="connsiteX21" fmla="*/ 180551 w 479980"/>
                <a:gd name="connsiteY21" fmla="*/ 497857 h 497856"/>
                <a:gd name="connsiteX22" fmla="*/ 173401 w 479980"/>
                <a:gd name="connsiteY22" fmla="*/ 496963 h 497856"/>
                <a:gd name="connsiteX23" fmla="*/ 172507 w 479980"/>
                <a:gd name="connsiteY23" fmla="*/ 480874 h 497856"/>
                <a:gd name="connsiteX24" fmla="*/ 158206 w 479980"/>
                <a:gd name="connsiteY24" fmla="*/ 480874 h 497856"/>
                <a:gd name="connsiteX25" fmla="*/ 143011 w 479980"/>
                <a:gd name="connsiteY25" fmla="*/ 496069 h 497856"/>
                <a:gd name="connsiteX26" fmla="*/ 130497 w 479980"/>
                <a:gd name="connsiteY26" fmla="*/ 486237 h 497856"/>
                <a:gd name="connsiteX27" fmla="*/ 120665 w 479980"/>
                <a:gd name="connsiteY27" fmla="*/ 496069 h 497856"/>
                <a:gd name="connsiteX28" fmla="*/ 109940 w 479980"/>
                <a:gd name="connsiteY28" fmla="*/ 487131 h 497856"/>
                <a:gd name="connsiteX29" fmla="*/ 109940 w 479980"/>
                <a:gd name="connsiteY29" fmla="*/ 475511 h 497856"/>
                <a:gd name="connsiteX30" fmla="*/ 96532 w 479980"/>
                <a:gd name="connsiteY30" fmla="*/ 469255 h 497856"/>
                <a:gd name="connsiteX31" fmla="*/ 104577 w 479980"/>
                <a:gd name="connsiteY31" fmla="*/ 454953 h 497856"/>
                <a:gd name="connsiteX32" fmla="*/ 93851 w 479980"/>
                <a:gd name="connsiteY32" fmla="*/ 439759 h 497856"/>
                <a:gd name="connsiteX33" fmla="*/ 91169 w 479980"/>
                <a:gd name="connsiteY33" fmla="*/ 420988 h 497856"/>
                <a:gd name="connsiteX34" fmla="*/ 82231 w 479980"/>
                <a:gd name="connsiteY34" fmla="*/ 418307 h 497856"/>
                <a:gd name="connsiteX35" fmla="*/ 67930 w 479980"/>
                <a:gd name="connsiteY35" fmla="*/ 435289 h 497856"/>
                <a:gd name="connsiteX36" fmla="*/ 51841 w 479980"/>
                <a:gd name="connsiteY36" fmla="*/ 430820 h 497856"/>
                <a:gd name="connsiteX37" fmla="*/ 42903 w 479980"/>
                <a:gd name="connsiteY37" fmla="*/ 439759 h 497856"/>
                <a:gd name="connsiteX38" fmla="*/ 33071 w 479980"/>
                <a:gd name="connsiteY38" fmla="*/ 429033 h 497856"/>
                <a:gd name="connsiteX39" fmla="*/ 21452 w 479980"/>
                <a:gd name="connsiteY39" fmla="*/ 431714 h 497856"/>
                <a:gd name="connsiteX40" fmla="*/ 15195 w 479980"/>
                <a:gd name="connsiteY40" fmla="*/ 420988 h 497856"/>
                <a:gd name="connsiteX41" fmla="*/ 15195 w 479980"/>
                <a:gd name="connsiteY41" fmla="*/ 420988 h 497856"/>
                <a:gd name="connsiteX42" fmla="*/ 18770 w 479980"/>
                <a:gd name="connsiteY42" fmla="*/ 405793 h 497856"/>
                <a:gd name="connsiteX43" fmla="*/ 13407 w 479980"/>
                <a:gd name="connsiteY43" fmla="*/ 391492 h 497856"/>
                <a:gd name="connsiteX44" fmla="*/ 1787 w 479980"/>
                <a:gd name="connsiteY44" fmla="*/ 384342 h 497856"/>
                <a:gd name="connsiteX45" fmla="*/ 6257 w 479980"/>
                <a:gd name="connsiteY45" fmla="*/ 370935 h 497856"/>
                <a:gd name="connsiteX46" fmla="*/ 0 w 479980"/>
                <a:gd name="connsiteY46" fmla="*/ 346801 h 497856"/>
                <a:gd name="connsiteX47" fmla="*/ 9832 w 479980"/>
                <a:gd name="connsiteY47" fmla="*/ 337863 h 497856"/>
                <a:gd name="connsiteX48" fmla="*/ 10726 w 479980"/>
                <a:gd name="connsiteY48" fmla="*/ 319987 h 497856"/>
                <a:gd name="connsiteX49" fmla="*/ 19664 w 479980"/>
                <a:gd name="connsiteY49" fmla="*/ 314624 h 497856"/>
                <a:gd name="connsiteX50" fmla="*/ 38434 w 479980"/>
                <a:gd name="connsiteY50" fmla="*/ 328925 h 497856"/>
                <a:gd name="connsiteX51" fmla="*/ 44691 w 479980"/>
                <a:gd name="connsiteY51" fmla="*/ 320881 h 497856"/>
                <a:gd name="connsiteX52" fmla="*/ 78656 w 479980"/>
                <a:gd name="connsiteY52" fmla="*/ 321775 h 497856"/>
                <a:gd name="connsiteX53" fmla="*/ 86700 w 479980"/>
                <a:gd name="connsiteY53" fmla="*/ 315518 h 497856"/>
                <a:gd name="connsiteX54" fmla="*/ 107258 w 479980"/>
                <a:gd name="connsiteY54" fmla="*/ 319987 h 497856"/>
                <a:gd name="connsiteX55" fmla="*/ 133179 w 479980"/>
                <a:gd name="connsiteY55" fmla="*/ 313730 h 497856"/>
                <a:gd name="connsiteX56" fmla="*/ 150161 w 479980"/>
                <a:gd name="connsiteY56" fmla="*/ 317305 h 497856"/>
                <a:gd name="connsiteX57" fmla="*/ 193065 w 479980"/>
                <a:gd name="connsiteY57" fmla="*/ 316412 h 497856"/>
                <a:gd name="connsiteX58" fmla="*/ 199321 w 479980"/>
                <a:gd name="connsiteY58" fmla="*/ 297641 h 497856"/>
                <a:gd name="connsiteX59" fmla="*/ 189489 w 479980"/>
                <a:gd name="connsiteY59" fmla="*/ 283340 h 497856"/>
                <a:gd name="connsiteX60" fmla="*/ 184126 w 479980"/>
                <a:gd name="connsiteY60" fmla="*/ 191277 h 497856"/>
                <a:gd name="connsiteX61" fmla="*/ 176976 w 479980"/>
                <a:gd name="connsiteY61" fmla="*/ 107258 h 497856"/>
                <a:gd name="connsiteX62" fmla="*/ 173401 w 479980"/>
                <a:gd name="connsiteY62" fmla="*/ 67930 h 497856"/>
                <a:gd name="connsiteX63" fmla="*/ 172507 w 479980"/>
                <a:gd name="connsiteY63" fmla="*/ 1788 h 497856"/>
                <a:gd name="connsiteX64" fmla="*/ 213622 w 479980"/>
                <a:gd name="connsiteY64" fmla="*/ 0 h 497856"/>
                <a:gd name="connsiteX65" fmla="*/ 384342 w 479980"/>
                <a:gd name="connsiteY65" fmla="*/ 127816 h 497856"/>
                <a:gd name="connsiteX66" fmla="*/ 396855 w 479980"/>
                <a:gd name="connsiteY66" fmla="*/ 143905 h 497856"/>
                <a:gd name="connsiteX67" fmla="*/ 413838 w 479980"/>
                <a:gd name="connsiteY67" fmla="*/ 160887 h 497856"/>
                <a:gd name="connsiteX68" fmla="*/ 437971 w 479980"/>
                <a:gd name="connsiteY68" fmla="*/ 164462 h 497856"/>
                <a:gd name="connsiteX69" fmla="*/ 454060 w 479980"/>
                <a:gd name="connsiteY69" fmla="*/ 175188 h 497856"/>
                <a:gd name="connsiteX70" fmla="*/ 452272 w 479980"/>
                <a:gd name="connsiteY70" fmla="*/ 192171 h 497856"/>
                <a:gd name="connsiteX71" fmla="*/ 454060 w 479980"/>
                <a:gd name="connsiteY71" fmla="*/ 202003 h 497856"/>
                <a:gd name="connsiteX72" fmla="*/ 479980 w 479980"/>
                <a:gd name="connsiteY72" fmla="*/ 198428 h 497856"/>
                <a:gd name="connsiteX73" fmla="*/ 479980 w 479980"/>
                <a:gd name="connsiteY73" fmla="*/ 199321 h 497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79980" h="497856">
                  <a:moveTo>
                    <a:pt x="479980" y="199321"/>
                  </a:moveTo>
                  <a:lnTo>
                    <a:pt x="479086" y="281553"/>
                  </a:lnTo>
                  <a:lnTo>
                    <a:pt x="457635" y="322668"/>
                  </a:lnTo>
                  <a:lnTo>
                    <a:pt x="395067" y="327137"/>
                  </a:lnTo>
                  <a:lnTo>
                    <a:pt x="390598" y="335182"/>
                  </a:lnTo>
                  <a:lnTo>
                    <a:pt x="362890" y="335182"/>
                  </a:lnTo>
                  <a:lnTo>
                    <a:pt x="328925" y="332500"/>
                  </a:lnTo>
                  <a:lnTo>
                    <a:pt x="302110" y="349483"/>
                  </a:lnTo>
                  <a:lnTo>
                    <a:pt x="293172" y="361103"/>
                  </a:lnTo>
                  <a:lnTo>
                    <a:pt x="283340" y="357527"/>
                  </a:lnTo>
                  <a:lnTo>
                    <a:pt x="270827" y="374510"/>
                  </a:lnTo>
                  <a:lnTo>
                    <a:pt x="260101" y="376297"/>
                  </a:lnTo>
                  <a:lnTo>
                    <a:pt x="252950" y="390599"/>
                  </a:lnTo>
                  <a:lnTo>
                    <a:pt x="234180" y="387023"/>
                  </a:lnTo>
                  <a:lnTo>
                    <a:pt x="227924" y="395068"/>
                  </a:lnTo>
                  <a:lnTo>
                    <a:pt x="228817" y="405793"/>
                  </a:lnTo>
                  <a:lnTo>
                    <a:pt x="212729" y="436183"/>
                  </a:lnTo>
                  <a:lnTo>
                    <a:pt x="194852" y="437971"/>
                  </a:lnTo>
                  <a:lnTo>
                    <a:pt x="201109" y="454953"/>
                  </a:lnTo>
                  <a:lnTo>
                    <a:pt x="191277" y="464785"/>
                  </a:lnTo>
                  <a:lnTo>
                    <a:pt x="193065" y="486237"/>
                  </a:lnTo>
                  <a:lnTo>
                    <a:pt x="180551" y="497857"/>
                  </a:lnTo>
                  <a:lnTo>
                    <a:pt x="173401" y="496963"/>
                  </a:lnTo>
                  <a:lnTo>
                    <a:pt x="172507" y="480874"/>
                  </a:lnTo>
                  <a:lnTo>
                    <a:pt x="158206" y="480874"/>
                  </a:lnTo>
                  <a:lnTo>
                    <a:pt x="143011" y="496069"/>
                  </a:lnTo>
                  <a:lnTo>
                    <a:pt x="130497" y="486237"/>
                  </a:lnTo>
                  <a:lnTo>
                    <a:pt x="120665" y="496069"/>
                  </a:lnTo>
                  <a:lnTo>
                    <a:pt x="109940" y="487131"/>
                  </a:lnTo>
                  <a:lnTo>
                    <a:pt x="109940" y="475511"/>
                  </a:lnTo>
                  <a:lnTo>
                    <a:pt x="96532" y="469255"/>
                  </a:lnTo>
                  <a:lnTo>
                    <a:pt x="104577" y="454953"/>
                  </a:lnTo>
                  <a:lnTo>
                    <a:pt x="93851" y="439759"/>
                  </a:lnTo>
                  <a:lnTo>
                    <a:pt x="91169" y="420988"/>
                  </a:lnTo>
                  <a:lnTo>
                    <a:pt x="82231" y="418307"/>
                  </a:lnTo>
                  <a:lnTo>
                    <a:pt x="67930" y="435289"/>
                  </a:lnTo>
                  <a:lnTo>
                    <a:pt x="51841" y="430820"/>
                  </a:lnTo>
                  <a:lnTo>
                    <a:pt x="42903" y="439759"/>
                  </a:lnTo>
                  <a:lnTo>
                    <a:pt x="33071" y="429033"/>
                  </a:lnTo>
                  <a:lnTo>
                    <a:pt x="21452" y="431714"/>
                  </a:lnTo>
                  <a:lnTo>
                    <a:pt x="15195" y="420988"/>
                  </a:lnTo>
                  <a:lnTo>
                    <a:pt x="15195" y="420988"/>
                  </a:lnTo>
                  <a:lnTo>
                    <a:pt x="18770" y="405793"/>
                  </a:lnTo>
                  <a:lnTo>
                    <a:pt x="13407" y="391492"/>
                  </a:lnTo>
                  <a:lnTo>
                    <a:pt x="1787" y="384342"/>
                  </a:lnTo>
                  <a:lnTo>
                    <a:pt x="6257" y="370935"/>
                  </a:lnTo>
                  <a:lnTo>
                    <a:pt x="0" y="346801"/>
                  </a:lnTo>
                  <a:lnTo>
                    <a:pt x="9832" y="337863"/>
                  </a:lnTo>
                  <a:lnTo>
                    <a:pt x="10726" y="319987"/>
                  </a:lnTo>
                  <a:lnTo>
                    <a:pt x="19664" y="314624"/>
                  </a:lnTo>
                  <a:lnTo>
                    <a:pt x="38434" y="328925"/>
                  </a:lnTo>
                  <a:lnTo>
                    <a:pt x="44691" y="320881"/>
                  </a:lnTo>
                  <a:lnTo>
                    <a:pt x="78656" y="321775"/>
                  </a:lnTo>
                  <a:lnTo>
                    <a:pt x="86700" y="315518"/>
                  </a:lnTo>
                  <a:lnTo>
                    <a:pt x="107258" y="319987"/>
                  </a:lnTo>
                  <a:lnTo>
                    <a:pt x="133179" y="313730"/>
                  </a:lnTo>
                  <a:lnTo>
                    <a:pt x="150161" y="317305"/>
                  </a:lnTo>
                  <a:lnTo>
                    <a:pt x="193065" y="316412"/>
                  </a:lnTo>
                  <a:lnTo>
                    <a:pt x="199321" y="297641"/>
                  </a:lnTo>
                  <a:lnTo>
                    <a:pt x="189489" y="283340"/>
                  </a:lnTo>
                  <a:lnTo>
                    <a:pt x="184126" y="191277"/>
                  </a:lnTo>
                  <a:lnTo>
                    <a:pt x="176976" y="107258"/>
                  </a:lnTo>
                  <a:lnTo>
                    <a:pt x="173401" y="67930"/>
                  </a:lnTo>
                  <a:lnTo>
                    <a:pt x="172507" y="1788"/>
                  </a:lnTo>
                  <a:lnTo>
                    <a:pt x="213622" y="0"/>
                  </a:lnTo>
                  <a:lnTo>
                    <a:pt x="384342" y="127816"/>
                  </a:lnTo>
                  <a:lnTo>
                    <a:pt x="396855" y="143905"/>
                  </a:lnTo>
                  <a:lnTo>
                    <a:pt x="413838" y="160887"/>
                  </a:lnTo>
                  <a:lnTo>
                    <a:pt x="437971" y="164462"/>
                  </a:lnTo>
                  <a:lnTo>
                    <a:pt x="454060" y="175188"/>
                  </a:lnTo>
                  <a:lnTo>
                    <a:pt x="452272" y="192171"/>
                  </a:lnTo>
                  <a:lnTo>
                    <a:pt x="454060" y="202003"/>
                  </a:lnTo>
                  <a:lnTo>
                    <a:pt x="479980" y="198428"/>
                  </a:lnTo>
                  <a:lnTo>
                    <a:pt x="479980" y="199321"/>
                  </a:lnTo>
                  <a:close/>
                </a:path>
              </a:pathLst>
            </a:custGeom>
            <a:grpFill/>
            <a:ln w="12700" cap="flat">
              <a:solidFill>
                <a:schemeClr val="bg1"/>
              </a:solidFill>
              <a:prstDash val="solid"/>
              <a:miter/>
            </a:ln>
          </p:spPr>
          <p:txBody>
            <a:bodyPr rtlCol="0" anchor="ctr"/>
            <a:lstStyle/>
            <a:p>
              <a:endParaRPr lang="en-AU"/>
            </a:p>
          </p:txBody>
        </p:sp>
        <p:sp>
          <p:nvSpPr>
            <p:cNvPr id="26383" name="Freeform: Shape 26382">
              <a:extLst>
                <a:ext uri="{FF2B5EF4-FFF2-40B4-BE49-F238E27FC236}">
                  <a16:creationId xmlns:a16="http://schemas.microsoft.com/office/drawing/2014/main" id="{16C6C5E9-6958-3B19-4C81-7B843362B5FA}"/>
                </a:ext>
              </a:extLst>
            </p:cNvPr>
            <p:cNvSpPr/>
            <p:nvPr/>
          </p:nvSpPr>
          <p:spPr>
            <a:xfrm>
              <a:off x="5812249" y="3799980"/>
              <a:ext cx="83124" cy="204684"/>
            </a:xfrm>
            <a:custGeom>
              <a:avLst/>
              <a:gdLst>
                <a:gd name="connsiteX0" fmla="*/ 76868 w 83124"/>
                <a:gd name="connsiteY0" fmla="*/ 26815 h 204684"/>
                <a:gd name="connsiteX1" fmla="*/ 83125 w 83124"/>
                <a:gd name="connsiteY1" fmla="*/ 49160 h 204684"/>
                <a:gd name="connsiteX2" fmla="*/ 82231 w 83124"/>
                <a:gd name="connsiteY2" fmla="*/ 67036 h 204684"/>
                <a:gd name="connsiteX3" fmla="*/ 75081 w 83124"/>
                <a:gd name="connsiteY3" fmla="*/ 88488 h 204684"/>
                <a:gd name="connsiteX4" fmla="*/ 68824 w 83124"/>
                <a:gd name="connsiteY4" fmla="*/ 98320 h 204684"/>
                <a:gd name="connsiteX5" fmla="*/ 68824 w 83124"/>
                <a:gd name="connsiteY5" fmla="*/ 108152 h 204684"/>
                <a:gd name="connsiteX6" fmla="*/ 54523 w 83124"/>
                <a:gd name="connsiteY6" fmla="*/ 124241 h 204684"/>
                <a:gd name="connsiteX7" fmla="*/ 53629 w 83124"/>
                <a:gd name="connsiteY7" fmla="*/ 168038 h 204684"/>
                <a:gd name="connsiteX8" fmla="*/ 57204 w 83124"/>
                <a:gd name="connsiteY8" fmla="*/ 177870 h 204684"/>
                <a:gd name="connsiteX9" fmla="*/ 56310 w 83124"/>
                <a:gd name="connsiteY9" fmla="*/ 202897 h 204684"/>
                <a:gd name="connsiteX10" fmla="*/ 56310 w 83124"/>
                <a:gd name="connsiteY10" fmla="*/ 202897 h 204684"/>
                <a:gd name="connsiteX11" fmla="*/ 45585 w 83124"/>
                <a:gd name="connsiteY11" fmla="*/ 202897 h 204684"/>
                <a:gd name="connsiteX12" fmla="*/ 25921 w 83124"/>
                <a:gd name="connsiteY12" fmla="*/ 204684 h 204684"/>
                <a:gd name="connsiteX13" fmla="*/ 19664 w 83124"/>
                <a:gd name="connsiteY13" fmla="*/ 186808 h 204684"/>
                <a:gd name="connsiteX14" fmla="*/ 20558 w 83124"/>
                <a:gd name="connsiteY14" fmla="*/ 116196 h 204684"/>
                <a:gd name="connsiteX15" fmla="*/ 10726 w 83124"/>
                <a:gd name="connsiteY15" fmla="*/ 82231 h 204684"/>
                <a:gd name="connsiteX16" fmla="*/ 0 w 83124"/>
                <a:gd name="connsiteY16" fmla="*/ 67930 h 204684"/>
                <a:gd name="connsiteX17" fmla="*/ 0 w 83124"/>
                <a:gd name="connsiteY17" fmla="*/ 47372 h 204684"/>
                <a:gd name="connsiteX18" fmla="*/ 16982 w 83124"/>
                <a:gd name="connsiteY18" fmla="*/ 33071 h 204684"/>
                <a:gd name="connsiteX19" fmla="*/ 36647 w 83124"/>
                <a:gd name="connsiteY19" fmla="*/ 33071 h 204684"/>
                <a:gd name="connsiteX20" fmla="*/ 42903 w 83124"/>
                <a:gd name="connsiteY20" fmla="*/ 25027 h 204684"/>
                <a:gd name="connsiteX21" fmla="*/ 42010 w 83124"/>
                <a:gd name="connsiteY21" fmla="*/ 8938 h 204684"/>
                <a:gd name="connsiteX22" fmla="*/ 54523 w 83124"/>
                <a:gd name="connsiteY22" fmla="*/ 0 h 204684"/>
                <a:gd name="connsiteX23" fmla="*/ 76868 w 83124"/>
                <a:gd name="connsiteY23" fmla="*/ 26815 h 204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3124" h="204684">
                  <a:moveTo>
                    <a:pt x="76868" y="26815"/>
                  </a:moveTo>
                  <a:lnTo>
                    <a:pt x="83125" y="49160"/>
                  </a:lnTo>
                  <a:lnTo>
                    <a:pt x="82231" y="67036"/>
                  </a:lnTo>
                  <a:lnTo>
                    <a:pt x="75081" y="88488"/>
                  </a:lnTo>
                  <a:lnTo>
                    <a:pt x="68824" y="98320"/>
                  </a:lnTo>
                  <a:lnTo>
                    <a:pt x="68824" y="108152"/>
                  </a:lnTo>
                  <a:lnTo>
                    <a:pt x="54523" y="124241"/>
                  </a:lnTo>
                  <a:lnTo>
                    <a:pt x="53629" y="168038"/>
                  </a:lnTo>
                  <a:lnTo>
                    <a:pt x="57204" y="177870"/>
                  </a:lnTo>
                  <a:lnTo>
                    <a:pt x="56310" y="202897"/>
                  </a:lnTo>
                  <a:lnTo>
                    <a:pt x="56310" y="202897"/>
                  </a:lnTo>
                  <a:lnTo>
                    <a:pt x="45585" y="202897"/>
                  </a:lnTo>
                  <a:lnTo>
                    <a:pt x="25921" y="204684"/>
                  </a:lnTo>
                  <a:lnTo>
                    <a:pt x="19664" y="186808"/>
                  </a:lnTo>
                  <a:lnTo>
                    <a:pt x="20558" y="116196"/>
                  </a:lnTo>
                  <a:lnTo>
                    <a:pt x="10726" y="82231"/>
                  </a:lnTo>
                  <a:lnTo>
                    <a:pt x="0" y="67930"/>
                  </a:lnTo>
                  <a:lnTo>
                    <a:pt x="0" y="47372"/>
                  </a:lnTo>
                  <a:lnTo>
                    <a:pt x="16982" y="33071"/>
                  </a:lnTo>
                  <a:lnTo>
                    <a:pt x="36647" y="33071"/>
                  </a:lnTo>
                  <a:lnTo>
                    <a:pt x="42903" y="25027"/>
                  </a:lnTo>
                  <a:lnTo>
                    <a:pt x="42010" y="8938"/>
                  </a:lnTo>
                  <a:lnTo>
                    <a:pt x="54523" y="0"/>
                  </a:lnTo>
                  <a:lnTo>
                    <a:pt x="76868" y="26815"/>
                  </a:lnTo>
                  <a:close/>
                </a:path>
              </a:pathLst>
            </a:custGeom>
            <a:grpFill/>
            <a:ln w="12700" cap="flat">
              <a:solidFill>
                <a:schemeClr val="bg1"/>
              </a:solidFill>
              <a:prstDash val="solid"/>
              <a:miter/>
            </a:ln>
          </p:spPr>
          <p:txBody>
            <a:bodyPr rtlCol="0" anchor="ctr"/>
            <a:lstStyle/>
            <a:p>
              <a:endParaRPr lang="en-AU"/>
            </a:p>
          </p:txBody>
        </p:sp>
        <p:sp>
          <p:nvSpPr>
            <p:cNvPr id="26384" name="Freeform: Shape 26383">
              <a:extLst>
                <a:ext uri="{FF2B5EF4-FFF2-40B4-BE49-F238E27FC236}">
                  <a16:creationId xmlns:a16="http://schemas.microsoft.com/office/drawing/2014/main" id="{916091F9-9A37-CA9D-A85E-99572DEFFAEF}"/>
                </a:ext>
              </a:extLst>
            </p:cNvPr>
            <p:cNvSpPr/>
            <p:nvPr/>
          </p:nvSpPr>
          <p:spPr>
            <a:xfrm>
              <a:off x="5625441" y="3714173"/>
              <a:ext cx="229711" cy="185020"/>
            </a:xfrm>
            <a:custGeom>
              <a:avLst/>
              <a:gdLst>
                <a:gd name="connsiteX0" fmla="*/ 228818 w 229711"/>
                <a:gd name="connsiteY0" fmla="*/ 94745 h 185020"/>
                <a:gd name="connsiteX1" fmla="*/ 229711 w 229711"/>
                <a:gd name="connsiteY1" fmla="*/ 110833 h 185020"/>
                <a:gd name="connsiteX2" fmla="*/ 223455 w 229711"/>
                <a:gd name="connsiteY2" fmla="*/ 118878 h 185020"/>
                <a:gd name="connsiteX3" fmla="*/ 203790 w 229711"/>
                <a:gd name="connsiteY3" fmla="*/ 118878 h 185020"/>
                <a:gd name="connsiteX4" fmla="*/ 186808 w 229711"/>
                <a:gd name="connsiteY4" fmla="*/ 133179 h 185020"/>
                <a:gd name="connsiteX5" fmla="*/ 159100 w 229711"/>
                <a:gd name="connsiteY5" fmla="*/ 132285 h 185020"/>
                <a:gd name="connsiteX6" fmla="*/ 145692 w 229711"/>
                <a:gd name="connsiteY6" fmla="*/ 129604 h 185020"/>
                <a:gd name="connsiteX7" fmla="*/ 137648 w 229711"/>
                <a:gd name="connsiteY7" fmla="*/ 138542 h 185020"/>
                <a:gd name="connsiteX8" fmla="*/ 75975 w 229711"/>
                <a:gd name="connsiteY8" fmla="*/ 139436 h 185020"/>
                <a:gd name="connsiteX9" fmla="*/ 79550 w 229711"/>
                <a:gd name="connsiteY9" fmla="*/ 161781 h 185020"/>
                <a:gd name="connsiteX10" fmla="*/ 76868 w 229711"/>
                <a:gd name="connsiteY10" fmla="*/ 185020 h 185020"/>
                <a:gd name="connsiteX11" fmla="*/ 64355 w 229711"/>
                <a:gd name="connsiteY11" fmla="*/ 175188 h 185020"/>
                <a:gd name="connsiteX12" fmla="*/ 45585 w 229711"/>
                <a:gd name="connsiteY12" fmla="*/ 172507 h 185020"/>
                <a:gd name="connsiteX13" fmla="*/ 36647 w 229711"/>
                <a:gd name="connsiteY13" fmla="*/ 180551 h 185020"/>
                <a:gd name="connsiteX14" fmla="*/ 23239 w 229711"/>
                <a:gd name="connsiteY14" fmla="*/ 178764 h 185020"/>
                <a:gd name="connsiteX15" fmla="*/ 17876 w 229711"/>
                <a:gd name="connsiteY15" fmla="*/ 169825 h 185020"/>
                <a:gd name="connsiteX16" fmla="*/ 8044 w 229711"/>
                <a:gd name="connsiteY16" fmla="*/ 164462 h 185020"/>
                <a:gd name="connsiteX17" fmla="*/ 1787 w 229711"/>
                <a:gd name="connsiteY17" fmla="*/ 153737 h 185020"/>
                <a:gd name="connsiteX18" fmla="*/ 0 w 229711"/>
                <a:gd name="connsiteY18" fmla="*/ 132285 h 185020"/>
                <a:gd name="connsiteX19" fmla="*/ 9832 w 229711"/>
                <a:gd name="connsiteY19" fmla="*/ 122453 h 185020"/>
                <a:gd name="connsiteX20" fmla="*/ 3575 w 229711"/>
                <a:gd name="connsiteY20" fmla="*/ 105471 h 185020"/>
                <a:gd name="connsiteX21" fmla="*/ 21452 w 229711"/>
                <a:gd name="connsiteY21" fmla="*/ 103683 h 185020"/>
                <a:gd name="connsiteX22" fmla="*/ 37540 w 229711"/>
                <a:gd name="connsiteY22" fmla="*/ 73293 h 185020"/>
                <a:gd name="connsiteX23" fmla="*/ 36647 w 229711"/>
                <a:gd name="connsiteY23" fmla="*/ 62567 h 185020"/>
                <a:gd name="connsiteX24" fmla="*/ 42903 w 229711"/>
                <a:gd name="connsiteY24" fmla="*/ 54523 h 185020"/>
                <a:gd name="connsiteX25" fmla="*/ 61673 w 229711"/>
                <a:gd name="connsiteY25" fmla="*/ 58098 h 185020"/>
                <a:gd name="connsiteX26" fmla="*/ 68824 w 229711"/>
                <a:gd name="connsiteY26" fmla="*/ 43797 h 185020"/>
                <a:gd name="connsiteX27" fmla="*/ 79550 w 229711"/>
                <a:gd name="connsiteY27" fmla="*/ 42009 h 185020"/>
                <a:gd name="connsiteX28" fmla="*/ 92063 w 229711"/>
                <a:gd name="connsiteY28" fmla="*/ 25027 h 185020"/>
                <a:gd name="connsiteX29" fmla="*/ 101895 w 229711"/>
                <a:gd name="connsiteY29" fmla="*/ 28602 h 185020"/>
                <a:gd name="connsiteX30" fmla="*/ 110833 w 229711"/>
                <a:gd name="connsiteY30" fmla="*/ 16982 h 185020"/>
                <a:gd name="connsiteX31" fmla="*/ 137648 w 229711"/>
                <a:gd name="connsiteY31" fmla="*/ 0 h 185020"/>
                <a:gd name="connsiteX32" fmla="*/ 171613 w 229711"/>
                <a:gd name="connsiteY32" fmla="*/ 2681 h 185020"/>
                <a:gd name="connsiteX33" fmla="*/ 172507 w 229711"/>
                <a:gd name="connsiteY33" fmla="*/ 24133 h 185020"/>
                <a:gd name="connsiteX34" fmla="*/ 180551 w 229711"/>
                <a:gd name="connsiteY34" fmla="*/ 46479 h 185020"/>
                <a:gd name="connsiteX35" fmla="*/ 199321 w 229711"/>
                <a:gd name="connsiteY35" fmla="*/ 50948 h 185020"/>
                <a:gd name="connsiteX36" fmla="*/ 191277 w 229711"/>
                <a:gd name="connsiteY36" fmla="*/ 64355 h 185020"/>
                <a:gd name="connsiteX37" fmla="*/ 199321 w 229711"/>
                <a:gd name="connsiteY37" fmla="*/ 78656 h 185020"/>
                <a:gd name="connsiteX38" fmla="*/ 222561 w 229711"/>
                <a:gd name="connsiteY38" fmla="*/ 79550 h 185020"/>
                <a:gd name="connsiteX39" fmla="*/ 228818 w 229711"/>
                <a:gd name="connsiteY39" fmla="*/ 94745 h 18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29711" h="185020">
                  <a:moveTo>
                    <a:pt x="228818" y="94745"/>
                  </a:moveTo>
                  <a:lnTo>
                    <a:pt x="229711" y="110833"/>
                  </a:lnTo>
                  <a:lnTo>
                    <a:pt x="223455" y="118878"/>
                  </a:lnTo>
                  <a:lnTo>
                    <a:pt x="203790" y="118878"/>
                  </a:lnTo>
                  <a:lnTo>
                    <a:pt x="186808" y="133179"/>
                  </a:lnTo>
                  <a:lnTo>
                    <a:pt x="159100" y="132285"/>
                  </a:lnTo>
                  <a:lnTo>
                    <a:pt x="145692" y="129604"/>
                  </a:lnTo>
                  <a:lnTo>
                    <a:pt x="137648" y="138542"/>
                  </a:lnTo>
                  <a:lnTo>
                    <a:pt x="75975" y="139436"/>
                  </a:lnTo>
                  <a:lnTo>
                    <a:pt x="79550" y="161781"/>
                  </a:lnTo>
                  <a:lnTo>
                    <a:pt x="76868" y="185020"/>
                  </a:lnTo>
                  <a:lnTo>
                    <a:pt x="64355" y="175188"/>
                  </a:lnTo>
                  <a:lnTo>
                    <a:pt x="45585" y="172507"/>
                  </a:lnTo>
                  <a:lnTo>
                    <a:pt x="36647" y="180551"/>
                  </a:lnTo>
                  <a:lnTo>
                    <a:pt x="23239" y="178764"/>
                  </a:lnTo>
                  <a:lnTo>
                    <a:pt x="17876" y="169825"/>
                  </a:lnTo>
                  <a:lnTo>
                    <a:pt x="8044" y="164462"/>
                  </a:lnTo>
                  <a:lnTo>
                    <a:pt x="1787" y="153737"/>
                  </a:lnTo>
                  <a:lnTo>
                    <a:pt x="0" y="132285"/>
                  </a:lnTo>
                  <a:lnTo>
                    <a:pt x="9832" y="122453"/>
                  </a:lnTo>
                  <a:lnTo>
                    <a:pt x="3575" y="105471"/>
                  </a:lnTo>
                  <a:lnTo>
                    <a:pt x="21452" y="103683"/>
                  </a:lnTo>
                  <a:lnTo>
                    <a:pt x="37540" y="73293"/>
                  </a:lnTo>
                  <a:lnTo>
                    <a:pt x="36647" y="62567"/>
                  </a:lnTo>
                  <a:lnTo>
                    <a:pt x="42903" y="54523"/>
                  </a:lnTo>
                  <a:lnTo>
                    <a:pt x="61673" y="58098"/>
                  </a:lnTo>
                  <a:lnTo>
                    <a:pt x="68824" y="43797"/>
                  </a:lnTo>
                  <a:lnTo>
                    <a:pt x="79550" y="42009"/>
                  </a:lnTo>
                  <a:lnTo>
                    <a:pt x="92063" y="25027"/>
                  </a:lnTo>
                  <a:lnTo>
                    <a:pt x="101895" y="28602"/>
                  </a:lnTo>
                  <a:lnTo>
                    <a:pt x="110833" y="16982"/>
                  </a:lnTo>
                  <a:lnTo>
                    <a:pt x="137648" y="0"/>
                  </a:lnTo>
                  <a:lnTo>
                    <a:pt x="171613" y="2681"/>
                  </a:lnTo>
                  <a:lnTo>
                    <a:pt x="172507" y="24133"/>
                  </a:lnTo>
                  <a:lnTo>
                    <a:pt x="180551" y="46479"/>
                  </a:lnTo>
                  <a:lnTo>
                    <a:pt x="199321" y="50948"/>
                  </a:lnTo>
                  <a:lnTo>
                    <a:pt x="191277" y="64355"/>
                  </a:lnTo>
                  <a:lnTo>
                    <a:pt x="199321" y="78656"/>
                  </a:lnTo>
                  <a:lnTo>
                    <a:pt x="222561" y="79550"/>
                  </a:lnTo>
                  <a:lnTo>
                    <a:pt x="228818" y="94745"/>
                  </a:lnTo>
                  <a:close/>
                </a:path>
              </a:pathLst>
            </a:custGeom>
            <a:grpFill/>
            <a:ln w="12700" cap="flat">
              <a:solidFill>
                <a:schemeClr val="bg1"/>
              </a:solidFill>
              <a:prstDash val="solid"/>
              <a:miter/>
            </a:ln>
          </p:spPr>
          <p:txBody>
            <a:bodyPr rtlCol="0" anchor="ctr"/>
            <a:lstStyle/>
            <a:p>
              <a:endParaRPr lang="en-AU"/>
            </a:p>
          </p:txBody>
        </p:sp>
        <p:sp>
          <p:nvSpPr>
            <p:cNvPr id="26385" name="Freeform: Shape 26384">
              <a:extLst>
                <a:ext uri="{FF2B5EF4-FFF2-40B4-BE49-F238E27FC236}">
                  <a16:creationId xmlns:a16="http://schemas.microsoft.com/office/drawing/2014/main" id="{242F2595-9194-DF8C-8652-0EA33CC62CD2}"/>
                </a:ext>
              </a:extLst>
            </p:cNvPr>
            <p:cNvSpPr/>
            <p:nvPr/>
          </p:nvSpPr>
          <p:spPr>
            <a:xfrm>
              <a:off x="5784540" y="3846458"/>
              <a:ext cx="53629" cy="165356"/>
            </a:xfrm>
            <a:custGeom>
              <a:avLst/>
              <a:gdLst>
                <a:gd name="connsiteX0" fmla="*/ 47373 w 53629"/>
                <a:gd name="connsiteY0" fmla="*/ 140329 h 165356"/>
                <a:gd name="connsiteX1" fmla="*/ 53629 w 53629"/>
                <a:gd name="connsiteY1" fmla="*/ 158206 h 165356"/>
                <a:gd name="connsiteX2" fmla="*/ 48266 w 53629"/>
                <a:gd name="connsiteY2" fmla="*/ 164463 h 165356"/>
                <a:gd name="connsiteX3" fmla="*/ 32178 w 53629"/>
                <a:gd name="connsiteY3" fmla="*/ 165356 h 165356"/>
                <a:gd name="connsiteX4" fmla="*/ 19664 w 53629"/>
                <a:gd name="connsiteY4" fmla="*/ 147480 h 165356"/>
                <a:gd name="connsiteX5" fmla="*/ 18770 w 53629"/>
                <a:gd name="connsiteY5" fmla="*/ 112621 h 165356"/>
                <a:gd name="connsiteX6" fmla="*/ 25027 w 53629"/>
                <a:gd name="connsiteY6" fmla="*/ 96532 h 165356"/>
                <a:gd name="connsiteX7" fmla="*/ 15195 w 53629"/>
                <a:gd name="connsiteY7" fmla="*/ 80444 h 165356"/>
                <a:gd name="connsiteX8" fmla="*/ 19664 w 53629"/>
                <a:gd name="connsiteY8" fmla="*/ 62567 h 165356"/>
                <a:gd name="connsiteX9" fmla="*/ 10726 w 53629"/>
                <a:gd name="connsiteY9" fmla="*/ 53629 h 165356"/>
                <a:gd name="connsiteX10" fmla="*/ 10726 w 53629"/>
                <a:gd name="connsiteY10" fmla="*/ 25027 h 165356"/>
                <a:gd name="connsiteX11" fmla="*/ 2682 w 53629"/>
                <a:gd name="connsiteY11" fmla="*/ 16982 h 165356"/>
                <a:gd name="connsiteX12" fmla="*/ 0 w 53629"/>
                <a:gd name="connsiteY12" fmla="*/ 0 h 165356"/>
                <a:gd name="connsiteX13" fmla="*/ 27708 w 53629"/>
                <a:gd name="connsiteY13" fmla="*/ 894 h 165356"/>
                <a:gd name="connsiteX14" fmla="*/ 27708 w 53629"/>
                <a:gd name="connsiteY14" fmla="*/ 21452 h 165356"/>
                <a:gd name="connsiteX15" fmla="*/ 38434 w 53629"/>
                <a:gd name="connsiteY15" fmla="*/ 35753 h 165356"/>
                <a:gd name="connsiteX16" fmla="*/ 48266 w 53629"/>
                <a:gd name="connsiteY16" fmla="*/ 69718 h 165356"/>
                <a:gd name="connsiteX17" fmla="*/ 47373 w 53629"/>
                <a:gd name="connsiteY17" fmla="*/ 140329 h 165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629" h="165356">
                  <a:moveTo>
                    <a:pt x="47373" y="140329"/>
                  </a:moveTo>
                  <a:lnTo>
                    <a:pt x="53629" y="158206"/>
                  </a:lnTo>
                  <a:lnTo>
                    <a:pt x="48266" y="164463"/>
                  </a:lnTo>
                  <a:lnTo>
                    <a:pt x="32178" y="165356"/>
                  </a:lnTo>
                  <a:lnTo>
                    <a:pt x="19664" y="147480"/>
                  </a:lnTo>
                  <a:lnTo>
                    <a:pt x="18770" y="112621"/>
                  </a:lnTo>
                  <a:lnTo>
                    <a:pt x="25027" y="96532"/>
                  </a:lnTo>
                  <a:lnTo>
                    <a:pt x="15195" y="80444"/>
                  </a:lnTo>
                  <a:lnTo>
                    <a:pt x="19664" y="62567"/>
                  </a:lnTo>
                  <a:lnTo>
                    <a:pt x="10726" y="53629"/>
                  </a:lnTo>
                  <a:lnTo>
                    <a:pt x="10726" y="25027"/>
                  </a:lnTo>
                  <a:lnTo>
                    <a:pt x="2682" y="16982"/>
                  </a:lnTo>
                  <a:lnTo>
                    <a:pt x="0" y="0"/>
                  </a:lnTo>
                  <a:lnTo>
                    <a:pt x="27708" y="894"/>
                  </a:lnTo>
                  <a:lnTo>
                    <a:pt x="27708" y="21452"/>
                  </a:lnTo>
                  <a:lnTo>
                    <a:pt x="38434" y="35753"/>
                  </a:lnTo>
                  <a:lnTo>
                    <a:pt x="48266" y="69718"/>
                  </a:lnTo>
                  <a:lnTo>
                    <a:pt x="47373" y="140329"/>
                  </a:lnTo>
                  <a:close/>
                </a:path>
              </a:pathLst>
            </a:custGeom>
            <a:grpFill/>
            <a:ln w="12700" cap="flat">
              <a:solidFill>
                <a:schemeClr val="bg1"/>
              </a:solidFill>
              <a:prstDash val="solid"/>
              <a:miter/>
            </a:ln>
          </p:spPr>
          <p:txBody>
            <a:bodyPr rtlCol="0" anchor="ctr"/>
            <a:lstStyle/>
            <a:p>
              <a:endParaRPr lang="en-AU"/>
            </a:p>
          </p:txBody>
        </p:sp>
        <p:sp>
          <p:nvSpPr>
            <p:cNvPr id="26386" name="Freeform: Shape 26385">
              <a:extLst>
                <a:ext uri="{FF2B5EF4-FFF2-40B4-BE49-F238E27FC236}">
                  <a16:creationId xmlns:a16="http://schemas.microsoft.com/office/drawing/2014/main" id="{1BB15510-90B5-CA42-3E05-E4028F807B0E}"/>
                </a:ext>
              </a:extLst>
            </p:cNvPr>
            <p:cNvSpPr/>
            <p:nvPr/>
          </p:nvSpPr>
          <p:spPr>
            <a:xfrm>
              <a:off x="5688902" y="3843777"/>
              <a:ext cx="127815" cy="212728"/>
            </a:xfrm>
            <a:custGeom>
              <a:avLst/>
              <a:gdLst>
                <a:gd name="connsiteX0" fmla="*/ 115302 w 127815"/>
                <a:gd name="connsiteY0" fmla="*/ 150161 h 212728"/>
                <a:gd name="connsiteX1" fmla="*/ 127816 w 127815"/>
                <a:gd name="connsiteY1" fmla="*/ 168038 h 212728"/>
                <a:gd name="connsiteX2" fmla="*/ 119772 w 127815"/>
                <a:gd name="connsiteY2" fmla="*/ 179658 h 212728"/>
                <a:gd name="connsiteX3" fmla="*/ 101895 w 127815"/>
                <a:gd name="connsiteY3" fmla="*/ 180551 h 212728"/>
                <a:gd name="connsiteX4" fmla="*/ 31284 w 127815"/>
                <a:gd name="connsiteY4" fmla="*/ 212729 h 212728"/>
                <a:gd name="connsiteX5" fmla="*/ 16982 w 127815"/>
                <a:gd name="connsiteY5" fmla="*/ 202003 h 212728"/>
                <a:gd name="connsiteX6" fmla="*/ 15195 w 127815"/>
                <a:gd name="connsiteY6" fmla="*/ 189490 h 212728"/>
                <a:gd name="connsiteX7" fmla="*/ 894 w 127815"/>
                <a:gd name="connsiteY7" fmla="*/ 168932 h 212728"/>
                <a:gd name="connsiteX8" fmla="*/ 0 w 127815"/>
                <a:gd name="connsiteY8" fmla="*/ 148374 h 212728"/>
                <a:gd name="connsiteX9" fmla="*/ 7150 w 127815"/>
                <a:gd name="connsiteY9" fmla="*/ 129604 h 212728"/>
                <a:gd name="connsiteX10" fmla="*/ 9832 w 127815"/>
                <a:gd name="connsiteY10" fmla="*/ 115302 h 212728"/>
                <a:gd name="connsiteX11" fmla="*/ 22345 w 127815"/>
                <a:gd name="connsiteY11" fmla="*/ 103683 h 212728"/>
                <a:gd name="connsiteX12" fmla="*/ 13407 w 127815"/>
                <a:gd name="connsiteY12" fmla="*/ 56311 h 212728"/>
                <a:gd name="connsiteX13" fmla="*/ 16089 w 127815"/>
                <a:gd name="connsiteY13" fmla="*/ 32178 h 212728"/>
                <a:gd name="connsiteX14" fmla="*/ 12513 w 127815"/>
                <a:gd name="connsiteY14" fmla="*/ 9832 h 212728"/>
                <a:gd name="connsiteX15" fmla="*/ 74187 w 127815"/>
                <a:gd name="connsiteY15" fmla="*/ 8938 h 212728"/>
                <a:gd name="connsiteX16" fmla="*/ 82231 w 127815"/>
                <a:gd name="connsiteY16" fmla="*/ 0 h 212728"/>
                <a:gd name="connsiteX17" fmla="*/ 95638 w 127815"/>
                <a:gd name="connsiteY17" fmla="*/ 2681 h 212728"/>
                <a:gd name="connsiteX18" fmla="*/ 98320 w 127815"/>
                <a:gd name="connsiteY18" fmla="*/ 19664 h 212728"/>
                <a:gd name="connsiteX19" fmla="*/ 106364 w 127815"/>
                <a:gd name="connsiteY19" fmla="*/ 27708 h 212728"/>
                <a:gd name="connsiteX20" fmla="*/ 106364 w 127815"/>
                <a:gd name="connsiteY20" fmla="*/ 56311 h 212728"/>
                <a:gd name="connsiteX21" fmla="*/ 115302 w 127815"/>
                <a:gd name="connsiteY21" fmla="*/ 65249 h 212728"/>
                <a:gd name="connsiteX22" fmla="*/ 110833 w 127815"/>
                <a:gd name="connsiteY22" fmla="*/ 83125 h 212728"/>
                <a:gd name="connsiteX23" fmla="*/ 120665 w 127815"/>
                <a:gd name="connsiteY23" fmla="*/ 99214 h 212728"/>
                <a:gd name="connsiteX24" fmla="*/ 114409 w 127815"/>
                <a:gd name="connsiteY24" fmla="*/ 115302 h 212728"/>
                <a:gd name="connsiteX25" fmla="*/ 115302 w 127815"/>
                <a:gd name="connsiteY25" fmla="*/ 150161 h 21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815" h="212728">
                  <a:moveTo>
                    <a:pt x="115302" y="150161"/>
                  </a:moveTo>
                  <a:lnTo>
                    <a:pt x="127816" y="168038"/>
                  </a:lnTo>
                  <a:lnTo>
                    <a:pt x="119772" y="179658"/>
                  </a:lnTo>
                  <a:lnTo>
                    <a:pt x="101895" y="180551"/>
                  </a:lnTo>
                  <a:lnTo>
                    <a:pt x="31284" y="212729"/>
                  </a:lnTo>
                  <a:lnTo>
                    <a:pt x="16982" y="202003"/>
                  </a:lnTo>
                  <a:lnTo>
                    <a:pt x="15195" y="189490"/>
                  </a:lnTo>
                  <a:lnTo>
                    <a:pt x="894" y="168932"/>
                  </a:lnTo>
                  <a:lnTo>
                    <a:pt x="0" y="148374"/>
                  </a:lnTo>
                  <a:lnTo>
                    <a:pt x="7150" y="129604"/>
                  </a:lnTo>
                  <a:lnTo>
                    <a:pt x="9832" y="115302"/>
                  </a:lnTo>
                  <a:lnTo>
                    <a:pt x="22345" y="103683"/>
                  </a:lnTo>
                  <a:lnTo>
                    <a:pt x="13407" y="56311"/>
                  </a:lnTo>
                  <a:lnTo>
                    <a:pt x="16089" y="32178"/>
                  </a:lnTo>
                  <a:lnTo>
                    <a:pt x="12513" y="9832"/>
                  </a:lnTo>
                  <a:lnTo>
                    <a:pt x="74187" y="8938"/>
                  </a:lnTo>
                  <a:lnTo>
                    <a:pt x="82231" y="0"/>
                  </a:lnTo>
                  <a:lnTo>
                    <a:pt x="95638" y="2681"/>
                  </a:lnTo>
                  <a:lnTo>
                    <a:pt x="98320" y="19664"/>
                  </a:lnTo>
                  <a:lnTo>
                    <a:pt x="106364" y="27708"/>
                  </a:lnTo>
                  <a:lnTo>
                    <a:pt x="106364" y="56311"/>
                  </a:lnTo>
                  <a:lnTo>
                    <a:pt x="115302" y="65249"/>
                  </a:lnTo>
                  <a:lnTo>
                    <a:pt x="110833" y="83125"/>
                  </a:lnTo>
                  <a:lnTo>
                    <a:pt x="120665" y="99214"/>
                  </a:lnTo>
                  <a:lnTo>
                    <a:pt x="114409" y="115302"/>
                  </a:lnTo>
                  <a:lnTo>
                    <a:pt x="115302" y="150161"/>
                  </a:lnTo>
                  <a:close/>
                </a:path>
              </a:pathLst>
            </a:custGeom>
            <a:grpFill/>
            <a:ln w="12700" cap="flat">
              <a:solidFill>
                <a:schemeClr val="bg1"/>
              </a:solidFill>
              <a:prstDash val="solid"/>
              <a:miter/>
            </a:ln>
          </p:spPr>
          <p:txBody>
            <a:bodyPr rtlCol="0" anchor="ctr"/>
            <a:lstStyle/>
            <a:p>
              <a:endParaRPr lang="en-AU"/>
            </a:p>
          </p:txBody>
        </p:sp>
        <p:sp>
          <p:nvSpPr>
            <p:cNvPr id="26387" name="Freeform: Shape 26386">
              <a:extLst>
                <a:ext uri="{FF2B5EF4-FFF2-40B4-BE49-F238E27FC236}">
                  <a16:creationId xmlns:a16="http://schemas.microsoft.com/office/drawing/2014/main" id="{BE16CF8C-093D-37A4-78C7-95D434CA50B9}"/>
                </a:ext>
              </a:extLst>
            </p:cNvPr>
            <p:cNvSpPr/>
            <p:nvPr/>
          </p:nvSpPr>
          <p:spPr>
            <a:xfrm>
              <a:off x="5533377" y="3862547"/>
              <a:ext cx="177870" cy="203790"/>
            </a:xfrm>
            <a:custGeom>
              <a:avLst/>
              <a:gdLst>
                <a:gd name="connsiteX0" fmla="*/ 21452 w 177870"/>
                <a:gd name="connsiteY0" fmla="*/ 15195 h 203790"/>
                <a:gd name="connsiteX1" fmla="*/ 31284 w 177870"/>
                <a:gd name="connsiteY1" fmla="*/ 5363 h 203790"/>
                <a:gd name="connsiteX2" fmla="*/ 43797 w 177870"/>
                <a:gd name="connsiteY2" fmla="*/ 15195 h 203790"/>
                <a:gd name="connsiteX3" fmla="*/ 58992 w 177870"/>
                <a:gd name="connsiteY3" fmla="*/ 0 h 203790"/>
                <a:gd name="connsiteX4" fmla="*/ 73293 w 177870"/>
                <a:gd name="connsiteY4" fmla="*/ 0 h 203790"/>
                <a:gd name="connsiteX5" fmla="*/ 74187 w 177870"/>
                <a:gd name="connsiteY5" fmla="*/ 16089 h 203790"/>
                <a:gd name="connsiteX6" fmla="*/ 81338 w 177870"/>
                <a:gd name="connsiteY6" fmla="*/ 16982 h 203790"/>
                <a:gd name="connsiteX7" fmla="*/ 93851 w 177870"/>
                <a:gd name="connsiteY7" fmla="*/ 5363 h 203790"/>
                <a:gd name="connsiteX8" fmla="*/ 100108 w 177870"/>
                <a:gd name="connsiteY8" fmla="*/ 16089 h 203790"/>
                <a:gd name="connsiteX9" fmla="*/ 109940 w 177870"/>
                <a:gd name="connsiteY9" fmla="*/ 21452 h 203790"/>
                <a:gd name="connsiteX10" fmla="*/ 115303 w 177870"/>
                <a:gd name="connsiteY10" fmla="*/ 30390 h 203790"/>
                <a:gd name="connsiteX11" fmla="*/ 128710 w 177870"/>
                <a:gd name="connsiteY11" fmla="*/ 32177 h 203790"/>
                <a:gd name="connsiteX12" fmla="*/ 137648 w 177870"/>
                <a:gd name="connsiteY12" fmla="*/ 24133 h 203790"/>
                <a:gd name="connsiteX13" fmla="*/ 156418 w 177870"/>
                <a:gd name="connsiteY13" fmla="*/ 26815 h 203790"/>
                <a:gd name="connsiteX14" fmla="*/ 168932 w 177870"/>
                <a:gd name="connsiteY14" fmla="*/ 37540 h 203790"/>
                <a:gd name="connsiteX15" fmla="*/ 177870 w 177870"/>
                <a:gd name="connsiteY15" fmla="*/ 84913 h 203790"/>
                <a:gd name="connsiteX16" fmla="*/ 165356 w 177870"/>
                <a:gd name="connsiteY16" fmla="*/ 96532 h 203790"/>
                <a:gd name="connsiteX17" fmla="*/ 162675 w 177870"/>
                <a:gd name="connsiteY17" fmla="*/ 110833 h 203790"/>
                <a:gd name="connsiteX18" fmla="*/ 155525 w 177870"/>
                <a:gd name="connsiteY18" fmla="*/ 129604 h 203790"/>
                <a:gd name="connsiteX19" fmla="*/ 156418 w 177870"/>
                <a:gd name="connsiteY19" fmla="*/ 150161 h 203790"/>
                <a:gd name="connsiteX20" fmla="*/ 170719 w 177870"/>
                <a:gd name="connsiteY20" fmla="*/ 170719 h 203790"/>
                <a:gd name="connsiteX21" fmla="*/ 172507 w 177870"/>
                <a:gd name="connsiteY21" fmla="*/ 183233 h 203790"/>
                <a:gd name="connsiteX22" fmla="*/ 154631 w 177870"/>
                <a:gd name="connsiteY22" fmla="*/ 188596 h 203790"/>
                <a:gd name="connsiteX23" fmla="*/ 128710 w 177870"/>
                <a:gd name="connsiteY23" fmla="*/ 174295 h 203790"/>
                <a:gd name="connsiteX24" fmla="*/ 95639 w 177870"/>
                <a:gd name="connsiteY24" fmla="*/ 183233 h 203790"/>
                <a:gd name="connsiteX25" fmla="*/ 79550 w 177870"/>
                <a:gd name="connsiteY25" fmla="*/ 184127 h 203790"/>
                <a:gd name="connsiteX26" fmla="*/ 33071 w 177870"/>
                <a:gd name="connsiteY26" fmla="*/ 203790 h 203790"/>
                <a:gd name="connsiteX27" fmla="*/ 32178 w 177870"/>
                <a:gd name="connsiteY27" fmla="*/ 186808 h 203790"/>
                <a:gd name="connsiteX28" fmla="*/ 37540 w 177870"/>
                <a:gd name="connsiteY28" fmla="*/ 168038 h 203790"/>
                <a:gd name="connsiteX29" fmla="*/ 17876 w 177870"/>
                <a:gd name="connsiteY29" fmla="*/ 145692 h 203790"/>
                <a:gd name="connsiteX30" fmla="*/ 894 w 177870"/>
                <a:gd name="connsiteY30" fmla="*/ 140329 h 203790"/>
                <a:gd name="connsiteX31" fmla="*/ 0 w 177870"/>
                <a:gd name="connsiteY31" fmla="*/ 131391 h 203790"/>
                <a:gd name="connsiteX32" fmla="*/ 6257 w 177870"/>
                <a:gd name="connsiteY32" fmla="*/ 121559 h 203790"/>
                <a:gd name="connsiteX33" fmla="*/ 3575 w 177870"/>
                <a:gd name="connsiteY33" fmla="*/ 100107 h 203790"/>
                <a:gd name="connsiteX34" fmla="*/ 12514 w 177870"/>
                <a:gd name="connsiteY34" fmla="*/ 88488 h 203790"/>
                <a:gd name="connsiteX35" fmla="*/ 9832 w 177870"/>
                <a:gd name="connsiteY35" fmla="*/ 73293 h 203790"/>
                <a:gd name="connsiteX36" fmla="*/ 24133 w 177870"/>
                <a:gd name="connsiteY36" fmla="*/ 67930 h 203790"/>
                <a:gd name="connsiteX37" fmla="*/ 23239 w 177870"/>
                <a:gd name="connsiteY37" fmla="*/ 50054 h 203790"/>
                <a:gd name="connsiteX38" fmla="*/ 13407 w 177870"/>
                <a:gd name="connsiteY38" fmla="*/ 36646 h 203790"/>
                <a:gd name="connsiteX39" fmla="*/ 15195 w 177870"/>
                <a:gd name="connsiteY39" fmla="*/ 22345 h 203790"/>
                <a:gd name="connsiteX40" fmla="*/ 21452 w 177870"/>
                <a:gd name="connsiteY40" fmla="*/ 15195 h 20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7870" h="203790">
                  <a:moveTo>
                    <a:pt x="21452" y="15195"/>
                  </a:moveTo>
                  <a:lnTo>
                    <a:pt x="31284" y="5363"/>
                  </a:lnTo>
                  <a:lnTo>
                    <a:pt x="43797" y="15195"/>
                  </a:lnTo>
                  <a:lnTo>
                    <a:pt x="58992" y="0"/>
                  </a:lnTo>
                  <a:lnTo>
                    <a:pt x="73293" y="0"/>
                  </a:lnTo>
                  <a:lnTo>
                    <a:pt x="74187" y="16089"/>
                  </a:lnTo>
                  <a:lnTo>
                    <a:pt x="81338" y="16982"/>
                  </a:lnTo>
                  <a:lnTo>
                    <a:pt x="93851" y="5363"/>
                  </a:lnTo>
                  <a:lnTo>
                    <a:pt x="100108" y="16089"/>
                  </a:lnTo>
                  <a:lnTo>
                    <a:pt x="109940" y="21452"/>
                  </a:lnTo>
                  <a:lnTo>
                    <a:pt x="115303" y="30390"/>
                  </a:lnTo>
                  <a:lnTo>
                    <a:pt x="128710" y="32177"/>
                  </a:lnTo>
                  <a:lnTo>
                    <a:pt x="137648" y="24133"/>
                  </a:lnTo>
                  <a:lnTo>
                    <a:pt x="156418" y="26815"/>
                  </a:lnTo>
                  <a:lnTo>
                    <a:pt x="168932" y="37540"/>
                  </a:lnTo>
                  <a:lnTo>
                    <a:pt x="177870" y="84913"/>
                  </a:lnTo>
                  <a:lnTo>
                    <a:pt x="165356" y="96532"/>
                  </a:lnTo>
                  <a:lnTo>
                    <a:pt x="162675" y="110833"/>
                  </a:lnTo>
                  <a:lnTo>
                    <a:pt x="155525" y="129604"/>
                  </a:lnTo>
                  <a:lnTo>
                    <a:pt x="156418" y="150161"/>
                  </a:lnTo>
                  <a:lnTo>
                    <a:pt x="170719" y="170719"/>
                  </a:lnTo>
                  <a:lnTo>
                    <a:pt x="172507" y="183233"/>
                  </a:lnTo>
                  <a:lnTo>
                    <a:pt x="154631" y="188596"/>
                  </a:lnTo>
                  <a:lnTo>
                    <a:pt x="128710" y="174295"/>
                  </a:lnTo>
                  <a:lnTo>
                    <a:pt x="95639" y="183233"/>
                  </a:lnTo>
                  <a:lnTo>
                    <a:pt x="79550" y="184127"/>
                  </a:lnTo>
                  <a:lnTo>
                    <a:pt x="33071" y="203790"/>
                  </a:lnTo>
                  <a:lnTo>
                    <a:pt x="32178" y="186808"/>
                  </a:lnTo>
                  <a:lnTo>
                    <a:pt x="37540" y="168038"/>
                  </a:lnTo>
                  <a:lnTo>
                    <a:pt x="17876" y="145692"/>
                  </a:lnTo>
                  <a:lnTo>
                    <a:pt x="894" y="140329"/>
                  </a:lnTo>
                  <a:lnTo>
                    <a:pt x="0" y="131391"/>
                  </a:lnTo>
                  <a:lnTo>
                    <a:pt x="6257" y="121559"/>
                  </a:lnTo>
                  <a:lnTo>
                    <a:pt x="3575" y="100107"/>
                  </a:lnTo>
                  <a:lnTo>
                    <a:pt x="12514" y="88488"/>
                  </a:lnTo>
                  <a:lnTo>
                    <a:pt x="9832" y="73293"/>
                  </a:lnTo>
                  <a:lnTo>
                    <a:pt x="24133" y="67930"/>
                  </a:lnTo>
                  <a:lnTo>
                    <a:pt x="23239" y="50054"/>
                  </a:lnTo>
                  <a:lnTo>
                    <a:pt x="13407" y="36646"/>
                  </a:lnTo>
                  <a:lnTo>
                    <a:pt x="15195" y="22345"/>
                  </a:lnTo>
                  <a:lnTo>
                    <a:pt x="21452" y="15195"/>
                  </a:lnTo>
                  <a:close/>
                </a:path>
              </a:pathLst>
            </a:custGeom>
            <a:grpFill/>
            <a:ln w="12700" cap="flat">
              <a:solidFill>
                <a:schemeClr val="bg1"/>
              </a:solidFill>
              <a:prstDash val="solid"/>
              <a:miter/>
            </a:ln>
          </p:spPr>
          <p:txBody>
            <a:bodyPr rtlCol="0" anchor="ctr"/>
            <a:lstStyle/>
            <a:p>
              <a:endParaRPr lang="en-AU"/>
            </a:p>
          </p:txBody>
        </p:sp>
        <p:sp>
          <p:nvSpPr>
            <p:cNvPr id="26388" name="Freeform: Shape 26387">
              <a:extLst>
                <a:ext uri="{FF2B5EF4-FFF2-40B4-BE49-F238E27FC236}">
                  <a16:creationId xmlns:a16="http://schemas.microsoft.com/office/drawing/2014/main" id="{0B22DF06-7E4D-8C4D-68C7-68D23B1FA988}"/>
                </a:ext>
              </a:extLst>
            </p:cNvPr>
            <p:cNvSpPr/>
            <p:nvPr/>
          </p:nvSpPr>
          <p:spPr>
            <a:xfrm>
              <a:off x="5453828" y="3933159"/>
              <a:ext cx="117090" cy="137647"/>
            </a:xfrm>
            <a:custGeom>
              <a:avLst/>
              <a:gdLst>
                <a:gd name="connsiteX0" fmla="*/ 97426 w 117090"/>
                <a:gd name="connsiteY0" fmla="*/ 75081 h 137647"/>
                <a:gd name="connsiteX1" fmla="*/ 117090 w 117090"/>
                <a:gd name="connsiteY1" fmla="*/ 97426 h 137647"/>
                <a:gd name="connsiteX2" fmla="*/ 111727 w 117090"/>
                <a:gd name="connsiteY2" fmla="*/ 116196 h 137647"/>
                <a:gd name="connsiteX3" fmla="*/ 112621 w 117090"/>
                <a:gd name="connsiteY3" fmla="*/ 133179 h 137647"/>
                <a:gd name="connsiteX4" fmla="*/ 103683 w 117090"/>
                <a:gd name="connsiteY4" fmla="*/ 137648 h 137647"/>
                <a:gd name="connsiteX5" fmla="*/ 50054 w 117090"/>
                <a:gd name="connsiteY5" fmla="*/ 101895 h 137647"/>
                <a:gd name="connsiteX6" fmla="*/ 28602 w 117090"/>
                <a:gd name="connsiteY6" fmla="*/ 78656 h 137647"/>
                <a:gd name="connsiteX7" fmla="*/ 11620 w 117090"/>
                <a:gd name="connsiteY7" fmla="*/ 74187 h 137647"/>
                <a:gd name="connsiteX8" fmla="*/ 0 w 117090"/>
                <a:gd name="connsiteY8" fmla="*/ 50054 h 137647"/>
                <a:gd name="connsiteX9" fmla="*/ 4469 w 117090"/>
                <a:gd name="connsiteY9" fmla="*/ 41116 h 137647"/>
                <a:gd name="connsiteX10" fmla="*/ 16982 w 117090"/>
                <a:gd name="connsiteY10" fmla="*/ 27708 h 137647"/>
                <a:gd name="connsiteX11" fmla="*/ 23239 w 117090"/>
                <a:gd name="connsiteY11" fmla="*/ 15195 h 137647"/>
                <a:gd name="connsiteX12" fmla="*/ 26815 w 117090"/>
                <a:gd name="connsiteY12" fmla="*/ 8938 h 137647"/>
                <a:gd name="connsiteX13" fmla="*/ 25921 w 117090"/>
                <a:gd name="connsiteY13" fmla="*/ 0 h 137647"/>
                <a:gd name="connsiteX14" fmla="*/ 50948 w 117090"/>
                <a:gd name="connsiteY14" fmla="*/ 0 h 137647"/>
                <a:gd name="connsiteX15" fmla="*/ 55417 w 117090"/>
                <a:gd name="connsiteY15" fmla="*/ 15195 h 137647"/>
                <a:gd name="connsiteX16" fmla="*/ 55417 w 117090"/>
                <a:gd name="connsiteY16" fmla="*/ 35753 h 137647"/>
                <a:gd name="connsiteX17" fmla="*/ 61673 w 117090"/>
                <a:gd name="connsiteY17" fmla="*/ 42010 h 137647"/>
                <a:gd name="connsiteX18" fmla="*/ 67930 w 117090"/>
                <a:gd name="connsiteY18" fmla="*/ 41116 h 137647"/>
                <a:gd name="connsiteX19" fmla="*/ 73293 w 117090"/>
                <a:gd name="connsiteY19" fmla="*/ 31284 h 137647"/>
                <a:gd name="connsiteX20" fmla="*/ 83125 w 117090"/>
                <a:gd name="connsiteY20" fmla="*/ 29496 h 137647"/>
                <a:gd name="connsiteX21" fmla="*/ 85807 w 117090"/>
                <a:gd name="connsiteY21" fmla="*/ 50948 h 137647"/>
                <a:gd name="connsiteX22" fmla="*/ 79550 w 117090"/>
                <a:gd name="connsiteY22" fmla="*/ 60780 h 137647"/>
                <a:gd name="connsiteX23" fmla="*/ 80444 w 117090"/>
                <a:gd name="connsiteY23" fmla="*/ 69718 h 137647"/>
                <a:gd name="connsiteX24" fmla="*/ 97426 w 117090"/>
                <a:gd name="connsiteY24" fmla="*/ 75081 h 13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7090" h="137647">
                  <a:moveTo>
                    <a:pt x="97426" y="75081"/>
                  </a:moveTo>
                  <a:lnTo>
                    <a:pt x="117090" y="97426"/>
                  </a:lnTo>
                  <a:lnTo>
                    <a:pt x="111727" y="116196"/>
                  </a:lnTo>
                  <a:lnTo>
                    <a:pt x="112621" y="133179"/>
                  </a:lnTo>
                  <a:lnTo>
                    <a:pt x="103683" y="137648"/>
                  </a:lnTo>
                  <a:lnTo>
                    <a:pt x="50054" y="101895"/>
                  </a:lnTo>
                  <a:lnTo>
                    <a:pt x="28602" y="78656"/>
                  </a:lnTo>
                  <a:lnTo>
                    <a:pt x="11620" y="74187"/>
                  </a:lnTo>
                  <a:lnTo>
                    <a:pt x="0" y="50054"/>
                  </a:lnTo>
                  <a:lnTo>
                    <a:pt x="4469" y="41116"/>
                  </a:lnTo>
                  <a:lnTo>
                    <a:pt x="16982" y="27708"/>
                  </a:lnTo>
                  <a:lnTo>
                    <a:pt x="23239" y="15195"/>
                  </a:lnTo>
                  <a:lnTo>
                    <a:pt x="26815" y="8938"/>
                  </a:lnTo>
                  <a:lnTo>
                    <a:pt x="25921" y="0"/>
                  </a:lnTo>
                  <a:lnTo>
                    <a:pt x="50948" y="0"/>
                  </a:lnTo>
                  <a:lnTo>
                    <a:pt x="55417" y="15195"/>
                  </a:lnTo>
                  <a:lnTo>
                    <a:pt x="55417" y="35753"/>
                  </a:lnTo>
                  <a:lnTo>
                    <a:pt x="61673" y="42010"/>
                  </a:lnTo>
                  <a:lnTo>
                    <a:pt x="67930" y="41116"/>
                  </a:lnTo>
                  <a:lnTo>
                    <a:pt x="73293" y="31284"/>
                  </a:lnTo>
                  <a:lnTo>
                    <a:pt x="83125" y="29496"/>
                  </a:lnTo>
                  <a:lnTo>
                    <a:pt x="85807" y="50948"/>
                  </a:lnTo>
                  <a:lnTo>
                    <a:pt x="79550" y="60780"/>
                  </a:lnTo>
                  <a:lnTo>
                    <a:pt x="80444" y="69718"/>
                  </a:lnTo>
                  <a:lnTo>
                    <a:pt x="97426" y="75081"/>
                  </a:lnTo>
                  <a:close/>
                </a:path>
              </a:pathLst>
            </a:custGeom>
            <a:grpFill/>
            <a:ln w="12700" cap="flat">
              <a:solidFill>
                <a:schemeClr val="bg1"/>
              </a:solidFill>
              <a:prstDash val="solid"/>
              <a:miter/>
            </a:ln>
          </p:spPr>
          <p:txBody>
            <a:bodyPr rtlCol="0" anchor="ctr"/>
            <a:lstStyle/>
            <a:p>
              <a:endParaRPr lang="en-AU"/>
            </a:p>
          </p:txBody>
        </p:sp>
        <p:sp>
          <p:nvSpPr>
            <p:cNvPr id="26389" name="Freeform: Shape 26388">
              <a:extLst>
                <a:ext uri="{FF2B5EF4-FFF2-40B4-BE49-F238E27FC236}">
                  <a16:creationId xmlns:a16="http://schemas.microsoft.com/office/drawing/2014/main" id="{BD0A430D-9FC0-8B3F-1DF7-2BCA09316571}"/>
                </a:ext>
              </a:extLst>
            </p:cNvPr>
            <p:cNvSpPr/>
            <p:nvPr/>
          </p:nvSpPr>
          <p:spPr>
            <a:xfrm>
              <a:off x="5350145" y="3795511"/>
              <a:ext cx="207365" cy="179657"/>
            </a:xfrm>
            <a:custGeom>
              <a:avLst/>
              <a:gdLst>
                <a:gd name="connsiteX0" fmla="*/ 206472 w 207365"/>
                <a:gd name="connsiteY0" fmla="*/ 117090 h 179657"/>
                <a:gd name="connsiteX1" fmla="*/ 207366 w 207365"/>
                <a:gd name="connsiteY1" fmla="*/ 134967 h 179657"/>
                <a:gd name="connsiteX2" fmla="*/ 193065 w 207365"/>
                <a:gd name="connsiteY2" fmla="*/ 140329 h 179657"/>
                <a:gd name="connsiteX3" fmla="*/ 195746 w 207365"/>
                <a:gd name="connsiteY3" fmla="*/ 155524 h 179657"/>
                <a:gd name="connsiteX4" fmla="*/ 186808 w 207365"/>
                <a:gd name="connsiteY4" fmla="*/ 167144 h 179657"/>
                <a:gd name="connsiteX5" fmla="*/ 176976 w 207365"/>
                <a:gd name="connsiteY5" fmla="*/ 168932 h 179657"/>
                <a:gd name="connsiteX6" fmla="*/ 171613 w 207365"/>
                <a:gd name="connsiteY6" fmla="*/ 178764 h 179657"/>
                <a:gd name="connsiteX7" fmla="*/ 165356 w 207365"/>
                <a:gd name="connsiteY7" fmla="*/ 179658 h 179657"/>
                <a:gd name="connsiteX8" fmla="*/ 159100 w 207365"/>
                <a:gd name="connsiteY8" fmla="*/ 173401 h 179657"/>
                <a:gd name="connsiteX9" fmla="*/ 159100 w 207365"/>
                <a:gd name="connsiteY9" fmla="*/ 152843 h 179657"/>
                <a:gd name="connsiteX10" fmla="*/ 154631 w 207365"/>
                <a:gd name="connsiteY10" fmla="*/ 137648 h 179657"/>
                <a:gd name="connsiteX11" fmla="*/ 129604 w 207365"/>
                <a:gd name="connsiteY11" fmla="*/ 137648 h 179657"/>
                <a:gd name="connsiteX12" fmla="*/ 123347 w 207365"/>
                <a:gd name="connsiteY12" fmla="*/ 114409 h 179657"/>
                <a:gd name="connsiteX13" fmla="*/ 108152 w 207365"/>
                <a:gd name="connsiteY13" fmla="*/ 87594 h 179657"/>
                <a:gd name="connsiteX14" fmla="*/ 84913 w 207365"/>
                <a:gd name="connsiteY14" fmla="*/ 84913 h 179657"/>
                <a:gd name="connsiteX15" fmla="*/ 69718 w 207365"/>
                <a:gd name="connsiteY15" fmla="*/ 91169 h 179657"/>
                <a:gd name="connsiteX16" fmla="*/ 57205 w 207365"/>
                <a:gd name="connsiteY16" fmla="*/ 117090 h 179657"/>
                <a:gd name="connsiteX17" fmla="*/ 48266 w 207365"/>
                <a:gd name="connsiteY17" fmla="*/ 119772 h 179657"/>
                <a:gd name="connsiteX18" fmla="*/ 30390 w 207365"/>
                <a:gd name="connsiteY18" fmla="*/ 90276 h 179657"/>
                <a:gd name="connsiteX19" fmla="*/ 8938 w 207365"/>
                <a:gd name="connsiteY19" fmla="*/ 75081 h 179657"/>
                <a:gd name="connsiteX20" fmla="*/ 894 w 207365"/>
                <a:gd name="connsiteY20" fmla="*/ 56310 h 179657"/>
                <a:gd name="connsiteX21" fmla="*/ 0 w 207365"/>
                <a:gd name="connsiteY21" fmla="*/ 55417 h 179657"/>
                <a:gd name="connsiteX22" fmla="*/ 5363 w 207365"/>
                <a:gd name="connsiteY22" fmla="*/ 42903 h 179657"/>
                <a:gd name="connsiteX23" fmla="*/ 18770 w 207365"/>
                <a:gd name="connsiteY23" fmla="*/ 34859 h 179657"/>
                <a:gd name="connsiteX24" fmla="*/ 39328 w 207365"/>
                <a:gd name="connsiteY24" fmla="*/ 33071 h 179657"/>
                <a:gd name="connsiteX25" fmla="*/ 39328 w 207365"/>
                <a:gd name="connsiteY25" fmla="*/ 26815 h 179657"/>
                <a:gd name="connsiteX26" fmla="*/ 28602 w 207365"/>
                <a:gd name="connsiteY26" fmla="*/ 16982 h 179657"/>
                <a:gd name="connsiteX27" fmla="*/ 37540 w 207365"/>
                <a:gd name="connsiteY27" fmla="*/ 7150 h 179657"/>
                <a:gd name="connsiteX28" fmla="*/ 37540 w 207365"/>
                <a:gd name="connsiteY28" fmla="*/ 0 h 179657"/>
                <a:gd name="connsiteX29" fmla="*/ 47373 w 207365"/>
                <a:gd name="connsiteY29" fmla="*/ 0 h 179657"/>
                <a:gd name="connsiteX30" fmla="*/ 72399 w 207365"/>
                <a:gd name="connsiteY30" fmla="*/ 11620 h 179657"/>
                <a:gd name="connsiteX31" fmla="*/ 80444 w 207365"/>
                <a:gd name="connsiteY31" fmla="*/ 7150 h 179657"/>
                <a:gd name="connsiteX32" fmla="*/ 99214 w 207365"/>
                <a:gd name="connsiteY32" fmla="*/ 7150 h 179657"/>
                <a:gd name="connsiteX33" fmla="*/ 99214 w 207365"/>
                <a:gd name="connsiteY33" fmla="*/ 7150 h 179657"/>
                <a:gd name="connsiteX34" fmla="*/ 105471 w 207365"/>
                <a:gd name="connsiteY34" fmla="*/ 17876 h 179657"/>
                <a:gd name="connsiteX35" fmla="*/ 117090 w 207365"/>
                <a:gd name="connsiteY35" fmla="*/ 15195 h 179657"/>
                <a:gd name="connsiteX36" fmla="*/ 126922 w 207365"/>
                <a:gd name="connsiteY36" fmla="*/ 25921 h 179657"/>
                <a:gd name="connsiteX37" fmla="*/ 135860 w 207365"/>
                <a:gd name="connsiteY37" fmla="*/ 16982 h 179657"/>
                <a:gd name="connsiteX38" fmla="*/ 151949 w 207365"/>
                <a:gd name="connsiteY38" fmla="*/ 21452 h 179657"/>
                <a:gd name="connsiteX39" fmla="*/ 167144 w 207365"/>
                <a:gd name="connsiteY39" fmla="*/ 4469 h 179657"/>
                <a:gd name="connsiteX40" fmla="*/ 175188 w 207365"/>
                <a:gd name="connsiteY40" fmla="*/ 7150 h 179657"/>
                <a:gd name="connsiteX41" fmla="*/ 177870 w 207365"/>
                <a:gd name="connsiteY41" fmla="*/ 25921 h 179657"/>
                <a:gd name="connsiteX42" fmla="*/ 188596 w 207365"/>
                <a:gd name="connsiteY42" fmla="*/ 41116 h 179657"/>
                <a:gd name="connsiteX43" fmla="*/ 180551 w 207365"/>
                <a:gd name="connsiteY43" fmla="*/ 55417 h 179657"/>
                <a:gd name="connsiteX44" fmla="*/ 193959 w 207365"/>
                <a:gd name="connsiteY44" fmla="*/ 61673 h 179657"/>
                <a:gd name="connsiteX45" fmla="*/ 193959 w 207365"/>
                <a:gd name="connsiteY45" fmla="*/ 73293 h 179657"/>
                <a:gd name="connsiteX46" fmla="*/ 204685 w 207365"/>
                <a:gd name="connsiteY46" fmla="*/ 82231 h 179657"/>
                <a:gd name="connsiteX47" fmla="*/ 198428 w 207365"/>
                <a:gd name="connsiteY47" fmla="*/ 89382 h 179657"/>
                <a:gd name="connsiteX48" fmla="*/ 196640 w 207365"/>
                <a:gd name="connsiteY48" fmla="*/ 103683 h 179657"/>
                <a:gd name="connsiteX49" fmla="*/ 206472 w 207365"/>
                <a:gd name="connsiteY49" fmla="*/ 117090 h 179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07365" h="179657">
                  <a:moveTo>
                    <a:pt x="206472" y="117090"/>
                  </a:moveTo>
                  <a:lnTo>
                    <a:pt x="207366" y="134967"/>
                  </a:lnTo>
                  <a:lnTo>
                    <a:pt x="193065" y="140329"/>
                  </a:lnTo>
                  <a:lnTo>
                    <a:pt x="195746" y="155524"/>
                  </a:lnTo>
                  <a:lnTo>
                    <a:pt x="186808" y="167144"/>
                  </a:lnTo>
                  <a:lnTo>
                    <a:pt x="176976" y="168932"/>
                  </a:lnTo>
                  <a:lnTo>
                    <a:pt x="171613" y="178764"/>
                  </a:lnTo>
                  <a:lnTo>
                    <a:pt x="165356" y="179658"/>
                  </a:lnTo>
                  <a:lnTo>
                    <a:pt x="159100" y="173401"/>
                  </a:lnTo>
                  <a:lnTo>
                    <a:pt x="159100" y="152843"/>
                  </a:lnTo>
                  <a:lnTo>
                    <a:pt x="154631" y="137648"/>
                  </a:lnTo>
                  <a:lnTo>
                    <a:pt x="129604" y="137648"/>
                  </a:lnTo>
                  <a:lnTo>
                    <a:pt x="123347" y="114409"/>
                  </a:lnTo>
                  <a:lnTo>
                    <a:pt x="108152" y="87594"/>
                  </a:lnTo>
                  <a:lnTo>
                    <a:pt x="84913" y="84913"/>
                  </a:lnTo>
                  <a:lnTo>
                    <a:pt x="69718" y="91169"/>
                  </a:lnTo>
                  <a:lnTo>
                    <a:pt x="57205" y="117090"/>
                  </a:lnTo>
                  <a:lnTo>
                    <a:pt x="48266" y="119772"/>
                  </a:lnTo>
                  <a:lnTo>
                    <a:pt x="30390" y="90276"/>
                  </a:lnTo>
                  <a:lnTo>
                    <a:pt x="8938" y="75081"/>
                  </a:lnTo>
                  <a:lnTo>
                    <a:pt x="894" y="56310"/>
                  </a:lnTo>
                  <a:lnTo>
                    <a:pt x="0" y="55417"/>
                  </a:lnTo>
                  <a:lnTo>
                    <a:pt x="5363" y="42903"/>
                  </a:lnTo>
                  <a:lnTo>
                    <a:pt x="18770" y="34859"/>
                  </a:lnTo>
                  <a:lnTo>
                    <a:pt x="39328" y="33071"/>
                  </a:lnTo>
                  <a:lnTo>
                    <a:pt x="39328" y="26815"/>
                  </a:lnTo>
                  <a:lnTo>
                    <a:pt x="28602" y="16982"/>
                  </a:lnTo>
                  <a:lnTo>
                    <a:pt x="37540" y="7150"/>
                  </a:lnTo>
                  <a:lnTo>
                    <a:pt x="37540" y="0"/>
                  </a:lnTo>
                  <a:lnTo>
                    <a:pt x="47373" y="0"/>
                  </a:lnTo>
                  <a:lnTo>
                    <a:pt x="72399" y="11620"/>
                  </a:lnTo>
                  <a:lnTo>
                    <a:pt x="80444" y="7150"/>
                  </a:lnTo>
                  <a:lnTo>
                    <a:pt x="99214" y="7150"/>
                  </a:lnTo>
                  <a:lnTo>
                    <a:pt x="99214" y="7150"/>
                  </a:lnTo>
                  <a:lnTo>
                    <a:pt x="105471" y="17876"/>
                  </a:lnTo>
                  <a:lnTo>
                    <a:pt x="117090" y="15195"/>
                  </a:lnTo>
                  <a:lnTo>
                    <a:pt x="126922" y="25921"/>
                  </a:lnTo>
                  <a:lnTo>
                    <a:pt x="135860" y="16982"/>
                  </a:lnTo>
                  <a:lnTo>
                    <a:pt x="151949" y="21452"/>
                  </a:lnTo>
                  <a:lnTo>
                    <a:pt x="167144" y="4469"/>
                  </a:lnTo>
                  <a:lnTo>
                    <a:pt x="175188" y="7150"/>
                  </a:lnTo>
                  <a:lnTo>
                    <a:pt x="177870" y="25921"/>
                  </a:lnTo>
                  <a:lnTo>
                    <a:pt x="188596" y="41116"/>
                  </a:lnTo>
                  <a:lnTo>
                    <a:pt x="180551" y="55417"/>
                  </a:lnTo>
                  <a:lnTo>
                    <a:pt x="193959" y="61673"/>
                  </a:lnTo>
                  <a:lnTo>
                    <a:pt x="193959" y="73293"/>
                  </a:lnTo>
                  <a:lnTo>
                    <a:pt x="204685" y="82231"/>
                  </a:lnTo>
                  <a:lnTo>
                    <a:pt x="198428" y="89382"/>
                  </a:lnTo>
                  <a:lnTo>
                    <a:pt x="196640" y="103683"/>
                  </a:lnTo>
                  <a:lnTo>
                    <a:pt x="206472" y="117090"/>
                  </a:lnTo>
                  <a:close/>
                </a:path>
              </a:pathLst>
            </a:custGeom>
            <a:grpFill/>
            <a:ln w="12700" cap="flat">
              <a:solidFill>
                <a:schemeClr val="bg1"/>
              </a:solidFill>
              <a:prstDash val="solid"/>
              <a:miter/>
            </a:ln>
          </p:spPr>
          <p:txBody>
            <a:bodyPr rtlCol="0" anchor="ctr"/>
            <a:lstStyle/>
            <a:p>
              <a:endParaRPr lang="en-AU"/>
            </a:p>
          </p:txBody>
        </p:sp>
        <p:sp>
          <p:nvSpPr>
            <p:cNvPr id="26390" name="Freeform: Shape 26389">
              <a:extLst>
                <a:ext uri="{FF2B5EF4-FFF2-40B4-BE49-F238E27FC236}">
                  <a16:creationId xmlns:a16="http://schemas.microsoft.com/office/drawing/2014/main" id="{020D75D5-C654-EA95-1E9C-A9EE7A3BF7B0}"/>
                </a:ext>
              </a:extLst>
            </p:cNvPr>
            <p:cNvSpPr/>
            <p:nvPr/>
          </p:nvSpPr>
          <p:spPr>
            <a:xfrm>
              <a:off x="5398411" y="3880423"/>
              <a:ext cx="82231" cy="102789"/>
            </a:xfrm>
            <a:custGeom>
              <a:avLst/>
              <a:gdLst>
                <a:gd name="connsiteX0" fmla="*/ 81337 w 82231"/>
                <a:gd name="connsiteY0" fmla="*/ 52735 h 102789"/>
                <a:gd name="connsiteX1" fmla="*/ 82231 w 82231"/>
                <a:gd name="connsiteY1" fmla="*/ 61673 h 102789"/>
                <a:gd name="connsiteX2" fmla="*/ 78656 w 82231"/>
                <a:gd name="connsiteY2" fmla="*/ 67930 h 102789"/>
                <a:gd name="connsiteX3" fmla="*/ 72399 w 82231"/>
                <a:gd name="connsiteY3" fmla="*/ 80444 h 102789"/>
                <a:gd name="connsiteX4" fmla="*/ 59886 w 82231"/>
                <a:gd name="connsiteY4" fmla="*/ 93851 h 102789"/>
                <a:gd name="connsiteX5" fmla="*/ 55417 w 82231"/>
                <a:gd name="connsiteY5" fmla="*/ 102789 h 102789"/>
                <a:gd name="connsiteX6" fmla="*/ 52735 w 82231"/>
                <a:gd name="connsiteY6" fmla="*/ 98320 h 102789"/>
                <a:gd name="connsiteX7" fmla="*/ 13407 w 82231"/>
                <a:gd name="connsiteY7" fmla="*/ 80444 h 102789"/>
                <a:gd name="connsiteX8" fmla="*/ 9832 w 82231"/>
                <a:gd name="connsiteY8" fmla="*/ 65249 h 102789"/>
                <a:gd name="connsiteX9" fmla="*/ 894 w 82231"/>
                <a:gd name="connsiteY9" fmla="*/ 56310 h 102789"/>
                <a:gd name="connsiteX10" fmla="*/ 0 w 82231"/>
                <a:gd name="connsiteY10" fmla="*/ 34859 h 102789"/>
                <a:gd name="connsiteX11" fmla="*/ 8938 w 82231"/>
                <a:gd name="connsiteY11" fmla="*/ 32178 h 102789"/>
                <a:gd name="connsiteX12" fmla="*/ 21452 w 82231"/>
                <a:gd name="connsiteY12" fmla="*/ 6257 h 102789"/>
                <a:gd name="connsiteX13" fmla="*/ 36646 w 82231"/>
                <a:gd name="connsiteY13" fmla="*/ 0 h 102789"/>
                <a:gd name="connsiteX14" fmla="*/ 59886 w 82231"/>
                <a:gd name="connsiteY14" fmla="*/ 2681 h 102789"/>
                <a:gd name="connsiteX15" fmla="*/ 75081 w 82231"/>
                <a:gd name="connsiteY15" fmla="*/ 29496 h 102789"/>
                <a:gd name="connsiteX16" fmla="*/ 81337 w 82231"/>
                <a:gd name="connsiteY16" fmla="*/ 52735 h 102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2231" h="102789">
                  <a:moveTo>
                    <a:pt x="81337" y="52735"/>
                  </a:moveTo>
                  <a:lnTo>
                    <a:pt x="82231" y="61673"/>
                  </a:lnTo>
                  <a:lnTo>
                    <a:pt x="78656" y="67930"/>
                  </a:lnTo>
                  <a:lnTo>
                    <a:pt x="72399" y="80444"/>
                  </a:lnTo>
                  <a:lnTo>
                    <a:pt x="59886" y="93851"/>
                  </a:lnTo>
                  <a:lnTo>
                    <a:pt x="55417" y="102789"/>
                  </a:lnTo>
                  <a:lnTo>
                    <a:pt x="52735" y="98320"/>
                  </a:lnTo>
                  <a:lnTo>
                    <a:pt x="13407" y="80444"/>
                  </a:lnTo>
                  <a:lnTo>
                    <a:pt x="9832" y="65249"/>
                  </a:lnTo>
                  <a:lnTo>
                    <a:pt x="894" y="56310"/>
                  </a:lnTo>
                  <a:lnTo>
                    <a:pt x="0" y="34859"/>
                  </a:lnTo>
                  <a:lnTo>
                    <a:pt x="8938" y="32178"/>
                  </a:lnTo>
                  <a:lnTo>
                    <a:pt x="21452" y="6257"/>
                  </a:lnTo>
                  <a:lnTo>
                    <a:pt x="36646" y="0"/>
                  </a:lnTo>
                  <a:lnTo>
                    <a:pt x="59886" y="2681"/>
                  </a:lnTo>
                  <a:lnTo>
                    <a:pt x="75081" y="29496"/>
                  </a:lnTo>
                  <a:lnTo>
                    <a:pt x="81337" y="52735"/>
                  </a:lnTo>
                  <a:close/>
                </a:path>
              </a:pathLst>
            </a:custGeom>
            <a:grpFill/>
            <a:ln w="12700" cap="flat">
              <a:solidFill>
                <a:schemeClr val="bg1"/>
              </a:solidFill>
              <a:prstDash val="solid"/>
              <a:miter/>
            </a:ln>
          </p:spPr>
          <p:txBody>
            <a:bodyPr rtlCol="0" anchor="ctr"/>
            <a:lstStyle/>
            <a:p>
              <a:endParaRPr lang="en-AU"/>
            </a:p>
          </p:txBody>
        </p:sp>
        <p:sp>
          <p:nvSpPr>
            <p:cNvPr id="26391" name="Freeform: Shape 26390">
              <a:extLst>
                <a:ext uri="{FF2B5EF4-FFF2-40B4-BE49-F238E27FC236}">
                  <a16:creationId xmlns:a16="http://schemas.microsoft.com/office/drawing/2014/main" id="{B1122F2F-0002-7377-F3B5-7622E577F761}"/>
                </a:ext>
              </a:extLst>
            </p:cNvPr>
            <p:cNvSpPr/>
            <p:nvPr/>
          </p:nvSpPr>
          <p:spPr>
            <a:xfrm>
              <a:off x="5281321" y="3661438"/>
              <a:ext cx="171612" cy="147480"/>
            </a:xfrm>
            <a:custGeom>
              <a:avLst/>
              <a:gdLst>
                <a:gd name="connsiteX0" fmla="*/ 166250 w 171612"/>
                <a:gd name="connsiteY0" fmla="*/ 111727 h 147480"/>
                <a:gd name="connsiteX1" fmla="*/ 171613 w 171612"/>
                <a:gd name="connsiteY1" fmla="*/ 126028 h 147480"/>
                <a:gd name="connsiteX2" fmla="*/ 168038 w 171612"/>
                <a:gd name="connsiteY2" fmla="*/ 141223 h 147480"/>
                <a:gd name="connsiteX3" fmla="*/ 149267 w 171612"/>
                <a:gd name="connsiteY3" fmla="*/ 141223 h 147480"/>
                <a:gd name="connsiteX4" fmla="*/ 141223 w 171612"/>
                <a:gd name="connsiteY4" fmla="*/ 145692 h 147480"/>
                <a:gd name="connsiteX5" fmla="*/ 116196 w 171612"/>
                <a:gd name="connsiteY5" fmla="*/ 134073 h 147480"/>
                <a:gd name="connsiteX6" fmla="*/ 106364 w 171612"/>
                <a:gd name="connsiteY6" fmla="*/ 134073 h 147480"/>
                <a:gd name="connsiteX7" fmla="*/ 75975 w 171612"/>
                <a:gd name="connsiteY7" fmla="*/ 134073 h 147480"/>
                <a:gd name="connsiteX8" fmla="*/ 62567 w 171612"/>
                <a:gd name="connsiteY8" fmla="*/ 135860 h 147480"/>
                <a:gd name="connsiteX9" fmla="*/ 41116 w 171612"/>
                <a:gd name="connsiteY9" fmla="*/ 144799 h 147480"/>
                <a:gd name="connsiteX10" fmla="*/ 20558 w 171612"/>
                <a:gd name="connsiteY10" fmla="*/ 147480 h 147480"/>
                <a:gd name="connsiteX11" fmla="*/ 16982 w 171612"/>
                <a:gd name="connsiteY11" fmla="*/ 141223 h 147480"/>
                <a:gd name="connsiteX12" fmla="*/ 12513 w 171612"/>
                <a:gd name="connsiteY12" fmla="*/ 117984 h 147480"/>
                <a:gd name="connsiteX13" fmla="*/ 13407 w 171612"/>
                <a:gd name="connsiteY13" fmla="*/ 117984 h 147480"/>
                <a:gd name="connsiteX14" fmla="*/ 55417 w 171612"/>
                <a:gd name="connsiteY14" fmla="*/ 116196 h 147480"/>
                <a:gd name="connsiteX15" fmla="*/ 67036 w 171612"/>
                <a:gd name="connsiteY15" fmla="*/ 112621 h 147480"/>
                <a:gd name="connsiteX16" fmla="*/ 75081 w 171612"/>
                <a:gd name="connsiteY16" fmla="*/ 119772 h 147480"/>
                <a:gd name="connsiteX17" fmla="*/ 92957 w 171612"/>
                <a:gd name="connsiteY17" fmla="*/ 120665 h 147480"/>
                <a:gd name="connsiteX18" fmla="*/ 105470 w 171612"/>
                <a:gd name="connsiteY18" fmla="*/ 109046 h 147480"/>
                <a:gd name="connsiteX19" fmla="*/ 101895 w 171612"/>
                <a:gd name="connsiteY19" fmla="*/ 102789 h 147480"/>
                <a:gd name="connsiteX20" fmla="*/ 81338 w 171612"/>
                <a:gd name="connsiteY20" fmla="*/ 101895 h 147480"/>
                <a:gd name="connsiteX21" fmla="*/ 62567 w 171612"/>
                <a:gd name="connsiteY21" fmla="*/ 89382 h 147480"/>
                <a:gd name="connsiteX22" fmla="*/ 51841 w 171612"/>
                <a:gd name="connsiteY22" fmla="*/ 97426 h 147480"/>
                <a:gd name="connsiteX23" fmla="*/ 21452 w 171612"/>
                <a:gd name="connsiteY23" fmla="*/ 98320 h 147480"/>
                <a:gd name="connsiteX24" fmla="*/ 15195 w 171612"/>
                <a:gd name="connsiteY24" fmla="*/ 78656 h 147480"/>
                <a:gd name="connsiteX25" fmla="*/ 0 w 171612"/>
                <a:gd name="connsiteY25" fmla="*/ 65249 h 147480"/>
                <a:gd name="connsiteX26" fmla="*/ 19664 w 171612"/>
                <a:gd name="connsiteY26" fmla="*/ 32177 h 147480"/>
                <a:gd name="connsiteX27" fmla="*/ 19664 w 171612"/>
                <a:gd name="connsiteY27" fmla="*/ 17876 h 147480"/>
                <a:gd name="connsiteX28" fmla="*/ 32178 w 171612"/>
                <a:gd name="connsiteY28" fmla="*/ 1788 h 147480"/>
                <a:gd name="connsiteX29" fmla="*/ 88488 w 171612"/>
                <a:gd name="connsiteY29" fmla="*/ 0 h 147480"/>
                <a:gd name="connsiteX30" fmla="*/ 107258 w 171612"/>
                <a:gd name="connsiteY30" fmla="*/ 21452 h 147480"/>
                <a:gd name="connsiteX31" fmla="*/ 118878 w 171612"/>
                <a:gd name="connsiteY31" fmla="*/ 21452 h 147480"/>
                <a:gd name="connsiteX32" fmla="*/ 122453 w 171612"/>
                <a:gd name="connsiteY32" fmla="*/ 34859 h 147480"/>
                <a:gd name="connsiteX33" fmla="*/ 152843 w 171612"/>
                <a:gd name="connsiteY33" fmla="*/ 67036 h 147480"/>
                <a:gd name="connsiteX34" fmla="*/ 159100 w 171612"/>
                <a:gd name="connsiteY34" fmla="*/ 91169 h 147480"/>
                <a:gd name="connsiteX35" fmla="*/ 154630 w 171612"/>
                <a:gd name="connsiteY35" fmla="*/ 104577 h 147480"/>
                <a:gd name="connsiteX36" fmla="*/ 166250 w 171612"/>
                <a:gd name="connsiteY36" fmla="*/ 111727 h 147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1612" h="147480">
                  <a:moveTo>
                    <a:pt x="166250" y="111727"/>
                  </a:moveTo>
                  <a:lnTo>
                    <a:pt x="171613" y="126028"/>
                  </a:lnTo>
                  <a:lnTo>
                    <a:pt x="168038" y="141223"/>
                  </a:lnTo>
                  <a:lnTo>
                    <a:pt x="149267" y="141223"/>
                  </a:lnTo>
                  <a:lnTo>
                    <a:pt x="141223" y="145692"/>
                  </a:lnTo>
                  <a:lnTo>
                    <a:pt x="116196" y="134073"/>
                  </a:lnTo>
                  <a:lnTo>
                    <a:pt x="106364" y="134073"/>
                  </a:lnTo>
                  <a:lnTo>
                    <a:pt x="75975" y="134073"/>
                  </a:lnTo>
                  <a:lnTo>
                    <a:pt x="62567" y="135860"/>
                  </a:lnTo>
                  <a:lnTo>
                    <a:pt x="41116" y="144799"/>
                  </a:lnTo>
                  <a:lnTo>
                    <a:pt x="20558" y="147480"/>
                  </a:lnTo>
                  <a:lnTo>
                    <a:pt x="16982" y="141223"/>
                  </a:lnTo>
                  <a:lnTo>
                    <a:pt x="12513" y="117984"/>
                  </a:lnTo>
                  <a:lnTo>
                    <a:pt x="13407" y="117984"/>
                  </a:lnTo>
                  <a:lnTo>
                    <a:pt x="55417" y="116196"/>
                  </a:lnTo>
                  <a:lnTo>
                    <a:pt x="67036" y="112621"/>
                  </a:lnTo>
                  <a:lnTo>
                    <a:pt x="75081" y="119772"/>
                  </a:lnTo>
                  <a:lnTo>
                    <a:pt x="92957" y="120665"/>
                  </a:lnTo>
                  <a:lnTo>
                    <a:pt x="105470" y="109046"/>
                  </a:lnTo>
                  <a:lnTo>
                    <a:pt x="101895" y="102789"/>
                  </a:lnTo>
                  <a:lnTo>
                    <a:pt x="81338" y="101895"/>
                  </a:lnTo>
                  <a:lnTo>
                    <a:pt x="62567" y="89382"/>
                  </a:lnTo>
                  <a:lnTo>
                    <a:pt x="51841" y="97426"/>
                  </a:lnTo>
                  <a:lnTo>
                    <a:pt x="21452" y="98320"/>
                  </a:lnTo>
                  <a:lnTo>
                    <a:pt x="15195" y="78656"/>
                  </a:lnTo>
                  <a:lnTo>
                    <a:pt x="0" y="65249"/>
                  </a:lnTo>
                  <a:lnTo>
                    <a:pt x="19664" y="32177"/>
                  </a:lnTo>
                  <a:lnTo>
                    <a:pt x="19664" y="17876"/>
                  </a:lnTo>
                  <a:lnTo>
                    <a:pt x="32178" y="1788"/>
                  </a:lnTo>
                  <a:lnTo>
                    <a:pt x="88488" y="0"/>
                  </a:lnTo>
                  <a:lnTo>
                    <a:pt x="107258" y="21452"/>
                  </a:lnTo>
                  <a:lnTo>
                    <a:pt x="118878" y="21452"/>
                  </a:lnTo>
                  <a:lnTo>
                    <a:pt x="122453" y="34859"/>
                  </a:lnTo>
                  <a:lnTo>
                    <a:pt x="152843" y="67036"/>
                  </a:lnTo>
                  <a:lnTo>
                    <a:pt x="159100" y="91169"/>
                  </a:lnTo>
                  <a:lnTo>
                    <a:pt x="154630" y="104577"/>
                  </a:lnTo>
                  <a:lnTo>
                    <a:pt x="166250" y="111727"/>
                  </a:lnTo>
                  <a:close/>
                </a:path>
              </a:pathLst>
            </a:custGeom>
            <a:grpFill/>
            <a:ln w="12700" cap="flat">
              <a:solidFill>
                <a:schemeClr val="bg1"/>
              </a:solidFill>
              <a:prstDash val="solid"/>
              <a:miter/>
            </a:ln>
          </p:spPr>
          <p:txBody>
            <a:bodyPr rtlCol="0" anchor="ctr"/>
            <a:lstStyle/>
            <a:p>
              <a:endParaRPr lang="en-AU"/>
            </a:p>
          </p:txBody>
        </p:sp>
        <p:sp>
          <p:nvSpPr>
            <p:cNvPr id="26392" name="Freeform: Shape 26391">
              <a:extLst>
                <a:ext uri="{FF2B5EF4-FFF2-40B4-BE49-F238E27FC236}">
                  <a16:creationId xmlns:a16="http://schemas.microsoft.com/office/drawing/2014/main" id="{DE82CF09-261B-4A9D-354F-0141F98709F3}"/>
                </a:ext>
              </a:extLst>
            </p:cNvPr>
            <p:cNvSpPr/>
            <p:nvPr/>
          </p:nvSpPr>
          <p:spPr>
            <a:xfrm>
              <a:off x="5301879" y="3795511"/>
              <a:ext cx="87594" cy="55416"/>
            </a:xfrm>
            <a:custGeom>
              <a:avLst/>
              <a:gdLst>
                <a:gd name="connsiteX0" fmla="*/ 87594 w 87594"/>
                <a:gd name="connsiteY0" fmla="*/ 26815 h 55416"/>
                <a:gd name="connsiteX1" fmla="*/ 87594 w 87594"/>
                <a:gd name="connsiteY1" fmla="*/ 33071 h 55416"/>
                <a:gd name="connsiteX2" fmla="*/ 67036 w 87594"/>
                <a:gd name="connsiteY2" fmla="*/ 34859 h 55416"/>
                <a:gd name="connsiteX3" fmla="*/ 53629 w 87594"/>
                <a:gd name="connsiteY3" fmla="*/ 42903 h 55416"/>
                <a:gd name="connsiteX4" fmla="*/ 48266 w 87594"/>
                <a:gd name="connsiteY4" fmla="*/ 55417 h 55416"/>
                <a:gd name="connsiteX5" fmla="*/ 24133 w 87594"/>
                <a:gd name="connsiteY5" fmla="*/ 31284 h 55416"/>
                <a:gd name="connsiteX6" fmla="*/ 12513 w 87594"/>
                <a:gd name="connsiteY6" fmla="*/ 30390 h 55416"/>
                <a:gd name="connsiteX7" fmla="*/ 0 w 87594"/>
                <a:gd name="connsiteY7" fmla="*/ 13407 h 55416"/>
                <a:gd name="connsiteX8" fmla="*/ 20558 w 87594"/>
                <a:gd name="connsiteY8" fmla="*/ 10726 h 55416"/>
                <a:gd name="connsiteX9" fmla="*/ 42010 w 87594"/>
                <a:gd name="connsiteY9" fmla="*/ 1788 h 55416"/>
                <a:gd name="connsiteX10" fmla="*/ 55417 w 87594"/>
                <a:gd name="connsiteY10" fmla="*/ 0 h 55416"/>
                <a:gd name="connsiteX11" fmla="*/ 85807 w 87594"/>
                <a:gd name="connsiteY11" fmla="*/ 0 h 55416"/>
                <a:gd name="connsiteX12" fmla="*/ 85807 w 87594"/>
                <a:gd name="connsiteY12" fmla="*/ 7150 h 55416"/>
                <a:gd name="connsiteX13" fmla="*/ 76868 w 87594"/>
                <a:gd name="connsiteY13" fmla="*/ 16982 h 55416"/>
                <a:gd name="connsiteX14" fmla="*/ 87594 w 87594"/>
                <a:gd name="connsiteY14" fmla="*/ 26815 h 5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594" h="55416">
                  <a:moveTo>
                    <a:pt x="87594" y="26815"/>
                  </a:moveTo>
                  <a:lnTo>
                    <a:pt x="87594" y="33071"/>
                  </a:lnTo>
                  <a:lnTo>
                    <a:pt x="67036" y="34859"/>
                  </a:lnTo>
                  <a:lnTo>
                    <a:pt x="53629" y="42903"/>
                  </a:lnTo>
                  <a:lnTo>
                    <a:pt x="48266" y="55417"/>
                  </a:lnTo>
                  <a:lnTo>
                    <a:pt x="24133" y="31284"/>
                  </a:lnTo>
                  <a:lnTo>
                    <a:pt x="12513" y="30390"/>
                  </a:lnTo>
                  <a:lnTo>
                    <a:pt x="0" y="13407"/>
                  </a:lnTo>
                  <a:lnTo>
                    <a:pt x="20558" y="10726"/>
                  </a:lnTo>
                  <a:lnTo>
                    <a:pt x="42010" y="1788"/>
                  </a:lnTo>
                  <a:lnTo>
                    <a:pt x="55417" y="0"/>
                  </a:lnTo>
                  <a:lnTo>
                    <a:pt x="85807" y="0"/>
                  </a:lnTo>
                  <a:lnTo>
                    <a:pt x="85807" y="7150"/>
                  </a:lnTo>
                  <a:lnTo>
                    <a:pt x="76868" y="16982"/>
                  </a:lnTo>
                  <a:lnTo>
                    <a:pt x="87594" y="26815"/>
                  </a:lnTo>
                  <a:close/>
                </a:path>
              </a:pathLst>
            </a:custGeom>
            <a:grpFill/>
            <a:ln w="12700" cap="flat">
              <a:solidFill>
                <a:schemeClr val="bg1"/>
              </a:solidFill>
              <a:prstDash val="solid"/>
              <a:miter/>
            </a:ln>
          </p:spPr>
          <p:txBody>
            <a:bodyPr rtlCol="0" anchor="ctr"/>
            <a:lstStyle/>
            <a:p>
              <a:endParaRPr lang="en-AU"/>
            </a:p>
          </p:txBody>
        </p:sp>
        <p:sp>
          <p:nvSpPr>
            <p:cNvPr id="26393" name="Freeform: Shape 26392">
              <a:extLst>
                <a:ext uri="{FF2B5EF4-FFF2-40B4-BE49-F238E27FC236}">
                  <a16:creationId xmlns:a16="http://schemas.microsoft.com/office/drawing/2014/main" id="{D4C4CE82-63D3-498E-B0FF-6FACB3964E71}"/>
                </a:ext>
              </a:extLst>
            </p:cNvPr>
            <p:cNvSpPr/>
            <p:nvPr/>
          </p:nvSpPr>
          <p:spPr>
            <a:xfrm>
              <a:off x="5294728" y="3750820"/>
              <a:ext cx="92063" cy="31283"/>
            </a:xfrm>
            <a:custGeom>
              <a:avLst/>
              <a:gdLst>
                <a:gd name="connsiteX0" fmla="*/ 88488 w 92063"/>
                <a:gd name="connsiteY0" fmla="*/ 13407 h 31283"/>
                <a:gd name="connsiteX1" fmla="*/ 92063 w 92063"/>
                <a:gd name="connsiteY1" fmla="*/ 19664 h 31283"/>
                <a:gd name="connsiteX2" fmla="*/ 79550 w 92063"/>
                <a:gd name="connsiteY2" fmla="*/ 31284 h 31283"/>
                <a:gd name="connsiteX3" fmla="*/ 61673 w 92063"/>
                <a:gd name="connsiteY3" fmla="*/ 30390 h 31283"/>
                <a:gd name="connsiteX4" fmla="*/ 53629 w 92063"/>
                <a:gd name="connsiteY4" fmla="*/ 23239 h 31283"/>
                <a:gd name="connsiteX5" fmla="*/ 42009 w 92063"/>
                <a:gd name="connsiteY5" fmla="*/ 26815 h 31283"/>
                <a:gd name="connsiteX6" fmla="*/ 0 w 92063"/>
                <a:gd name="connsiteY6" fmla="*/ 28602 h 31283"/>
                <a:gd name="connsiteX7" fmla="*/ 8044 w 92063"/>
                <a:gd name="connsiteY7" fmla="*/ 8938 h 31283"/>
                <a:gd name="connsiteX8" fmla="*/ 38434 w 92063"/>
                <a:gd name="connsiteY8" fmla="*/ 8044 h 31283"/>
                <a:gd name="connsiteX9" fmla="*/ 49160 w 92063"/>
                <a:gd name="connsiteY9" fmla="*/ 0 h 31283"/>
                <a:gd name="connsiteX10" fmla="*/ 67930 w 92063"/>
                <a:gd name="connsiteY10" fmla="*/ 12513 h 31283"/>
                <a:gd name="connsiteX11" fmla="*/ 88488 w 92063"/>
                <a:gd name="connsiteY11" fmla="*/ 13407 h 31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63" h="31283">
                  <a:moveTo>
                    <a:pt x="88488" y="13407"/>
                  </a:moveTo>
                  <a:lnTo>
                    <a:pt x="92063" y="19664"/>
                  </a:lnTo>
                  <a:lnTo>
                    <a:pt x="79550" y="31284"/>
                  </a:lnTo>
                  <a:lnTo>
                    <a:pt x="61673" y="30390"/>
                  </a:lnTo>
                  <a:lnTo>
                    <a:pt x="53629" y="23239"/>
                  </a:lnTo>
                  <a:lnTo>
                    <a:pt x="42009" y="26815"/>
                  </a:lnTo>
                  <a:lnTo>
                    <a:pt x="0" y="28602"/>
                  </a:lnTo>
                  <a:lnTo>
                    <a:pt x="8044" y="8938"/>
                  </a:lnTo>
                  <a:lnTo>
                    <a:pt x="38434" y="8044"/>
                  </a:lnTo>
                  <a:lnTo>
                    <a:pt x="49160" y="0"/>
                  </a:lnTo>
                  <a:lnTo>
                    <a:pt x="67930" y="12513"/>
                  </a:lnTo>
                  <a:lnTo>
                    <a:pt x="88488" y="13407"/>
                  </a:lnTo>
                  <a:close/>
                </a:path>
              </a:pathLst>
            </a:custGeom>
            <a:grpFill/>
            <a:ln w="12700" cap="flat">
              <a:solidFill>
                <a:schemeClr val="bg1"/>
              </a:solidFill>
              <a:prstDash val="solid"/>
              <a:miter/>
            </a:ln>
          </p:spPr>
          <p:txBody>
            <a:bodyPr rtlCol="0" anchor="ctr"/>
            <a:lstStyle/>
            <a:p>
              <a:endParaRPr lang="en-AU"/>
            </a:p>
          </p:txBody>
        </p:sp>
        <p:sp>
          <p:nvSpPr>
            <p:cNvPr id="26394" name="Freeform: Shape 26393">
              <a:extLst>
                <a:ext uri="{FF2B5EF4-FFF2-40B4-BE49-F238E27FC236}">
                  <a16:creationId xmlns:a16="http://schemas.microsoft.com/office/drawing/2014/main" id="{AA943413-D6B4-9144-AA5C-EE79863A938F}"/>
                </a:ext>
              </a:extLst>
            </p:cNvPr>
            <p:cNvSpPr/>
            <p:nvPr/>
          </p:nvSpPr>
          <p:spPr>
            <a:xfrm>
              <a:off x="6484400" y="3832157"/>
              <a:ext cx="358420" cy="267251"/>
            </a:xfrm>
            <a:custGeom>
              <a:avLst/>
              <a:gdLst>
                <a:gd name="connsiteX0" fmla="*/ 181445 w 358420"/>
                <a:gd name="connsiteY0" fmla="*/ 56311 h 267251"/>
                <a:gd name="connsiteX1" fmla="*/ 203790 w 358420"/>
                <a:gd name="connsiteY1" fmla="*/ 72399 h 267251"/>
                <a:gd name="connsiteX2" fmla="*/ 218985 w 358420"/>
                <a:gd name="connsiteY2" fmla="*/ 71505 h 267251"/>
                <a:gd name="connsiteX3" fmla="*/ 248481 w 358420"/>
                <a:gd name="connsiteY3" fmla="*/ 35753 h 267251"/>
                <a:gd name="connsiteX4" fmla="*/ 241331 w 358420"/>
                <a:gd name="connsiteY4" fmla="*/ 8044 h 267251"/>
                <a:gd name="connsiteX5" fmla="*/ 269933 w 358420"/>
                <a:gd name="connsiteY5" fmla="*/ 0 h 267251"/>
                <a:gd name="connsiteX6" fmla="*/ 272615 w 358420"/>
                <a:gd name="connsiteY6" fmla="*/ 43797 h 267251"/>
                <a:gd name="connsiteX7" fmla="*/ 288703 w 358420"/>
                <a:gd name="connsiteY7" fmla="*/ 62567 h 267251"/>
                <a:gd name="connsiteX8" fmla="*/ 288703 w 358420"/>
                <a:gd name="connsiteY8" fmla="*/ 81337 h 267251"/>
                <a:gd name="connsiteX9" fmla="*/ 288703 w 358420"/>
                <a:gd name="connsiteY9" fmla="*/ 82231 h 267251"/>
                <a:gd name="connsiteX10" fmla="*/ 301217 w 358420"/>
                <a:gd name="connsiteY10" fmla="*/ 82231 h 267251"/>
                <a:gd name="connsiteX11" fmla="*/ 301217 w 358420"/>
                <a:gd name="connsiteY11" fmla="*/ 101895 h 267251"/>
                <a:gd name="connsiteX12" fmla="*/ 276189 w 358420"/>
                <a:gd name="connsiteY12" fmla="*/ 109046 h 267251"/>
                <a:gd name="connsiteX13" fmla="*/ 274402 w 358420"/>
                <a:gd name="connsiteY13" fmla="*/ 119772 h 267251"/>
                <a:gd name="connsiteX14" fmla="*/ 288703 w 358420"/>
                <a:gd name="connsiteY14" fmla="*/ 126028 h 267251"/>
                <a:gd name="connsiteX15" fmla="*/ 302110 w 358420"/>
                <a:gd name="connsiteY15" fmla="*/ 143905 h 267251"/>
                <a:gd name="connsiteX16" fmla="*/ 324456 w 358420"/>
                <a:gd name="connsiteY16" fmla="*/ 159100 h 267251"/>
                <a:gd name="connsiteX17" fmla="*/ 343226 w 358420"/>
                <a:gd name="connsiteY17" fmla="*/ 198428 h 267251"/>
                <a:gd name="connsiteX18" fmla="*/ 353058 w 358420"/>
                <a:gd name="connsiteY18" fmla="*/ 205578 h 267251"/>
                <a:gd name="connsiteX19" fmla="*/ 358421 w 358420"/>
                <a:gd name="connsiteY19" fmla="*/ 227924 h 267251"/>
                <a:gd name="connsiteX20" fmla="*/ 321775 w 358420"/>
                <a:gd name="connsiteY20" fmla="*/ 228817 h 267251"/>
                <a:gd name="connsiteX21" fmla="*/ 303898 w 358420"/>
                <a:gd name="connsiteY21" fmla="*/ 244906 h 267251"/>
                <a:gd name="connsiteX22" fmla="*/ 285128 w 358420"/>
                <a:gd name="connsiteY22" fmla="*/ 259207 h 267251"/>
                <a:gd name="connsiteX23" fmla="*/ 263676 w 358420"/>
                <a:gd name="connsiteY23" fmla="*/ 260101 h 267251"/>
                <a:gd name="connsiteX24" fmla="*/ 251163 w 358420"/>
                <a:gd name="connsiteY24" fmla="*/ 267252 h 267251"/>
                <a:gd name="connsiteX25" fmla="*/ 242225 w 358420"/>
                <a:gd name="connsiteY25" fmla="*/ 262783 h 267251"/>
                <a:gd name="connsiteX26" fmla="*/ 214516 w 358420"/>
                <a:gd name="connsiteY26" fmla="*/ 262783 h 267251"/>
                <a:gd name="connsiteX27" fmla="*/ 208260 w 358420"/>
                <a:gd name="connsiteY27" fmla="*/ 262783 h 267251"/>
                <a:gd name="connsiteX28" fmla="*/ 170719 w 358420"/>
                <a:gd name="connsiteY28" fmla="*/ 231499 h 267251"/>
                <a:gd name="connsiteX29" fmla="*/ 168931 w 358420"/>
                <a:gd name="connsiteY29" fmla="*/ 236862 h 267251"/>
                <a:gd name="connsiteX30" fmla="*/ 154630 w 358420"/>
                <a:gd name="connsiteY30" fmla="*/ 231499 h 267251"/>
                <a:gd name="connsiteX31" fmla="*/ 144799 w 358420"/>
                <a:gd name="connsiteY31" fmla="*/ 244012 h 267251"/>
                <a:gd name="connsiteX32" fmla="*/ 130497 w 358420"/>
                <a:gd name="connsiteY32" fmla="*/ 242225 h 267251"/>
                <a:gd name="connsiteX33" fmla="*/ 105470 w 358420"/>
                <a:gd name="connsiteY33" fmla="*/ 208260 h 267251"/>
                <a:gd name="connsiteX34" fmla="*/ 100108 w 358420"/>
                <a:gd name="connsiteY34" fmla="*/ 191277 h 267251"/>
                <a:gd name="connsiteX35" fmla="*/ 84913 w 358420"/>
                <a:gd name="connsiteY35" fmla="*/ 176976 h 267251"/>
                <a:gd name="connsiteX36" fmla="*/ 81337 w 358420"/>
                <a:gd name="connsiteY36" fmla="*/ 162675 h 267251"/>
                <a:gd name="connsiteX37" fmla="*/ 71505 w 358420"/>
                <a:gd name="connsiteY37" fmla="*/ 159100 h 267251"/>
                <a:gd name="connsiteX38" fmla="*/ 48266 w 358420"/>
                <a:gd name="connsiteY38" fmla="*/ 138542 h 267251"/>
                <a:gd name="connsiteX39" fmla="*/ 46479 w 358420"/>
                <a:gd name="connsiteY39" fmla="*/ 126028 h 267251"/>
                <a:gd name="connsiteX40" fmla="*/ 31284 w 358420"/>
                <a:gd name="connsiteY40" fmla="*/ 110834 h 267251"/>
                <a:gd name="connsiteX41" fmla="*/ 11620 w 358420"/>
                <a:gd name="connsiteY41" fmla="*/ 106364 h 267251"/>
                <a:gd name="connsiteX42" fmla="*/ 11620 w 358420"/>
                <a:gd name="connsiteY42" fmla="*/ 101001 h 267251"/>
                <a:gd name="connsiteX43" fmla="*/ 0 w 358420"/>
                <a:gd name="connsiteY43" fmla="*/ 97426 h 267251"/>
                <a:gd name="connsiteX44" fmla="*/ 0 w 358420"/>
                <a:gd name="connsiteY44" fmla="*/ 74187 h 267251"/>
                <a:gd name="connsiteX45" fmla="*/ 35753 w 358420"/>
                <a:gd name="connsiteY45" fmla="*/ 68824 h 267251"/>
                <a:gd name="connsiteX46" fmla="*/ 40222 w 358420"/>
                <a:gd name="connsiteY46" fmla="*/ 52735 h 267251"/>
                <a:gd name="connsiteX47" fmla="*/ 61673 w 358420"/>
                <a:gd name="connsiteY47" fmla="*/ 50948 h 267251"/>
                <a:gd name="connsiteX48" fmla="*/ 78656 w 358420"/>
                <a:gd name="connsiteY48" fmla="*/ 75975 h 267251"/>
                <a:gd name="connsiteX49" fmla="*/ 79549 w 358420"/>
                <a:gd name="connsiteY49" fmla="*/ 77762 h 267251"/>
                <a:gd name="connsiteX50" fmla="*/ 92063 w 358420"/>
                <a:gd name="connsiteY50" fmla="*/ 76868 h 267251"/>
                <a:gd name="connsiteX51" fmla="*/ 118878 w 358420"/>
                <a:gd name="connsiteY51" fmla="*/ 75081 h 267251"/>
                <a:gd name="connsiteX52" fmla="*/ 121559 w 358420"/>
                <a:gd name="connsiteY52" fmla="*/ 77762 h 267251"/>
                <a:gd name="connsiteX53" fmla="*/ 126922 w 358420"/>
                <a:gd name="connsiteY53" fmla="*/ 82231 h 267251"/>
                <a:gd name="connsiteX54" fmla="*/ 143905 w 358420"/>
                <a:gd name="connsiteY54" fmla="*/ 82231 h 267251"/>
                <a:gd name="connsiteX55" fmla="*/ 147480 w 358420"/>
                <a:gd name="connsiteY55" fmla="*/ 77762 h 267251"/>
                <a:gd name="connsiteX56" fmla="*/ 150161 w 358420"/>
                <a:gd name="connsiteY56" fmla="*/ 74187 h 267251"/>
                <a:gd name="connsiteX57" fmla="*/ 165356 w 358420"/>
                <a:gd name="connsiteY57" fmla="*/ 74187 h 267251"/>
                <a:gd name="connsiteX58" fmla="*/ 168038 w 358420"/>
                <a:gd name="connsiteY58" fmla="*/ 62567 h 267251"/>
                <a:gd name="connsiteX59" fmla="*/ 181445 w 358420"/>
                <a:gd name="connsiteY59" fmla="*/ 56311 h 26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58420" h="267251">
                  <a:moveTo>
                    <a:pt x="181445" y="56311"/>
                  </a:moveTo>
                  <a:lnTo>
                    <a:pt x="203790" y="72399"/>
                  </a:lnTo>
                  <a:lnTo>
                    <a:pt x="218985" y="71505"/>
                  </a:lnTo>
                  <a:lnTo>
                    <a:pt x="248481" y="35753"/>
                  </a:lnTo>
                  <a:lnTo>
                    <a:pt x="241331" y="8044"/>
                  </a:lnTo>
                  <a:lnTo>
                    <a:pt x="269933" y="0"/>
                  </a:lnTo>
                  <a:lnTo>
                    <a:pt x="272615" y="43797"/>
                  </a:lnTo>
                  <a:lnTo>
                    <a:pt x="288703" y="62567"/>
                  </a:lnTo>
                  <a:lnTo>
                    <a:pt x="288703" y="81337"/>
                  </a:lnTo>
                  <a:lnTo>
                    <a:pt x="288703" y="82231"/>
                  </a:lnTo>
                  <a:lnTo>
                    <a:pt x="301217" y="82231"/>
                  </a:lnTo>
                  <a:lnTo>
                    <a:pt x="301217" y="101895"/>
                  </a:lnTo>
                  <a:lnTo>
                    <a:pt x="276189" y="109046"/>
                  </a:lnTo>
                  <a:lnTo>
                    <a:pt x="274402" y="119772"/>
                  </a:lnTo>
                  <a:lnTo>
                    <a:pt x="288703" y="126028"/>
                  </a:lnTo>
                  <a:lnTo>
                    <a:pt x="302110" y="143905"/>
                  </a:lnTo>
                  <a:lnTo>
                    <a:pt x="324456" y="159100"/>
                  </a:lnTo>
                  <a:lnTo>
                    <a:pt x="343226" y="198428"/>
                  </a:lnTo>
                  <a:lnTo>
                    <a:pt x="353058" y="205578"/>
                  </a:lnTo>
                  <a:lnTo>
                    <a:pt x="358421" y="227924"/>
                  </a:lnTo>
                  <a:lnTo>
                    <a:pt x="321775" y="228817"/>
                  </a:lnTo>
                  <a:lnTo>
                    <a:pt x="303898" y="244906"/>
                  </a:lnTo>
                  <a:lnTo>
                    <a:pt x="285128" y="259207"/>
                  </a:lnTo>
                  <a:lnTo>
                    <a:pt x="263676" y="260101"/>
                  </a:lnTo>
                  <a:lnTo>
                    <a:pt x="251163" y="267252"/>
                  </a:lnTo>
                  <a:lnTo>
                    <a:pt x="242225" y="262783"/>
                  </a:lnTo>
                  <a:lnTo>
                    <a:pt x="214516" y="262783"/>
                  </a:lnTo>
                  <a:lnTo>
                    <a:pt x="208260" y="262783"/>
                  </a:lnTo>
                  <a:lnTo>
                    <a:pt x="170719" y="231499"/>
                  </a:lnTo>
                  <a:lnTo>
                    <a:pt x="168931" y="236862"/>
                  </a:lnTo>
                  <a:lnTo>
                    <a:pt x="154630" y="231499"/>
                  </a:lnTo>
                  <a:lnTo>
                    <a:pt x="144799" y="244012"/>
                  </a:lnTo>
                  <a:lnTo>
                    <a:pt x="130497" y="242225"/>
                  </a:lnTo>
                  <a:lnTo>
                    <a:pt x="105470" y="208260"/>
                  </a:lnTo>
                  <a:lnTo>
                    <a:pt x="100108" y="191277"/>
                  </a:lnTo>
                  <a:lnTo>
                    <a:pt x="84913" y="176976"/>
                  </a:lnTo>
                  <a:lnTo>
                    <a:pt x="81337" y="162675"/>
                  </a:lnTo>
                  <a:lnTo>
                    <a:pt x="71505" y="159100"/>
                  </a:lnTo>
                  <a:lnTo>
                    <a:pt x="48266" y="138542"/>
                  </a:lnTo>
                  <a:lnTo>
                    <a:pt x="46479" y="126028"/>
                  </a:lnTo>
                  <a:lnTo>
                    <a:pt x="31284" y="110834"/>
                  </a:lnTo>
                  <a:lnTo>
                    <a:pt x="11620" y="106364"/>
                  </a:lnTo>
                  <a:lnTo>
                    <a:pt x="11620" y="101001"/>
                  </a:lnTo>
                  <a:lnTo>
                    <a:pt x="0" y="97426"/>
                  </a:lnTo>
                  <a:lnTo>
                    <a:pt x="0" y="74187"/>
                  </a:lnTo>
                  <a:lnTo>
                    <a:pt x="35753" y="68824"/>
                  </a:lnTo>
                  <a:lnTo>
                    <a:pt x="40222" y="52735"/>
                  </a:lnTo>
                  <a:lnTo>
                    <a:pt x="61673" y="50948"/>
                  </a:lnTo>
                  <a:lnTo>
                    <a:pt x="78656" y="75975"/>
                  </a:lnTo>
                  <a:lnTo>
                    <a:pt x="79549" y="77762"/>
                  </a:lnTo>
                  <a:lnTo>
                    <a:pt x="92063" y="76868"/>
                  </a:lnTo>
                  <a:lnTo>
                    <a:pt x="118878" y="75081"/>
                  </a:lnTo>
                  <a:lnTo>
                    <a:pt x="121559" y="77762"/>
                  </a:lnTo>
                  <a:lnTo>
                    <a:pt x="126922" y="82231"/>
                  </a:lnTo>
                  <a:lnTo>
                    <a:pt x="143905" y="82231"/>
                  </a:lnTo>
                  <a:lnTo>
                    <a:pt x="147480" y="77762"/>
                  </a:lnTo>
                  <a:lnTo>
                    <a:pt x="150161" y="74187"/>
                  </a:lnTo>
                  <a:lnTo>
                    <a:pt x="165356" y="74187"/>
                  </a:lnTo>
                  <a:lnTo>
                    <a:pt x="168038" y="62567"/>
                  </a:lnTo>
                  <a:lnTo>
                    <a:pt x="181445" y="56311"/>
                  </a:lnTo>
                  <a:close/>
                </a:path>
              </a:pathLst>
            </a:custGeom>
            <a:grpFill/>
            <a:ln w="12700" cap="flat">
              <a:solidFill>
                <a:schemeClr val="bg1"/>
              </a:solidFill>
              <a:prstDash val="solid"/>
              <a:miter/>
            </a:ln>
          </p:spPr>
          <p:txBody>
            <a:bodyPr rtlCol="0" anchor="ctr"/>
            <a:lstStyle/>
            <a:p>
              <a:endParaRPr lang="en-AU"/>
            </a:p>
          </p:txBody>
        </p:sp>
        <p:sp>
          <p:nvSpPr>
            <p:cNvPr id="26395" name="Freeform: Shape 26394">
              <a:extLst>
                <a:ext uri="{FF2B5EF4-FFF2-40B4-BE49-F238E27FC236}">
                  <a16:creationId xmlns:a16="http://schemas.microsoft.com/office/drawing/2014/main" id="{87FA8D2B-C4F7-EBC1-8527-75581AFF40A5}"/>
                </a:ext>
              </a:extLst>
            </p:cNvPr>
            <p:cNvSpPr/>
            <p:nvPr/>
          </p:nvSpPr>
          <p:spPr>
            <a:xfrm>
              <a:off x="7035886" y="4624974"/>
              <a:ext cx="221666" cy="447802"/>
            </a:xfrm>
            <a:custGeom>
              <a:avLst/>
              <a:gdLst>
                <a:gd name="connsiteX0" fmla="*/ 208260 w 221666"/>
                <a:gd name="connsiteY0" fmla="*/ 32178 h 447802"/>
                <a:gd name="connsiteX1" fmla="*/ 221667 w 221666"/>
                <a:gd name="connsiteY1" fmla="*/ 89382 h 447802"/>
                <a:gd name="connsiteX2" fmla="*/ 219879 w 221666"/>
                <a:gd name="connsiteY2" fmla="*/ 113515 h 447802"/>
                <a:gd name="connsiteX3" fmla="*/ 205578 w 221666"/>
                <a:gd name="connsiteY3" fmla="*/ 110833 h 447802"/>
                <a:gd name="connsiteX4" fmla="*/ 207365 w 221666"/>
                <a:gd name="connsiteY4" fmla="*/ 147480 h 447802"/>
                <a:gd name="connsiteX5" fmla="*/ 193958 w 221666"/>
                <a:gd name="connsiteY5" fmla="*/ 167144 h 447802"/>
                <a:gd name="connsiteX6" fmla="*/ 191277 w 221666"/>
                <a:gd name="connsiteY6" fmla="*/ 194853 h 447802"/>
                <a:gd name="connsiteX7" fmla="*/ 168931 w 221666"/>
                <a:gd name="connsiteY7" fmla="*/ 253844 h 447802"/>
                <a:gd name="connsiteX8" fmla="*/ 162674 w 221666"/>
                <a:gd name="connsiteY8" fmla="*/ 277978 h 447802"/>
                <a:gd name="connsiteX9" fmla="*/ 148374 w 221666"/>
                <a:gd name="connsiteY9" fmla="*/ 313730 h 447802"/>
                <a:gd name="connsiteX10" fmla="*/ 131391 w 221666"/>
                <a:gd name="connsiteY10" fmla="*/ 352164 h 447802"/>
                <a:gd name="connsiteX11" fmla="*/ 125135 w 221666"/>
                <a:gd name="connsiteY11" fmla="*/ 391493 h 447802"/>
                <a:gd name="connsiteX12" fmla="*/ 106364 w 221666"/>
                <a:gd name="connsiteY12" fmla="*/ 427245 h 447802"/>
                <a:gd name="connsiteX13" fmla="*/ 69718 w 221666"/>
                <a:gd name="connsiteY13" fmla="*/ 440653 h 447802"/>
                <a:gd name="connsiteX14" fmla="*/ 58992 w 221666"/>
                <a:gd name="connsiteY14" fmla="*/ 447803 h 447802"/>
                <a:gd name="connsiteX15" fmla="*/ 39328 w 221666"/>
                <a:gd name="connsiteY15" fmla="*/ 436183 h 447802"/>
                <a:gd name="connsiteX16" fmla="*/ 10725 w 221666"/>
                <a:gd name="connsiteY16" fmla="*/ 410263 h 447802"/>
                <a:gd name="connsiteX17" fmla="*/ 6256 w 221666"/>
                <a:gd name="connsiteY17" fmla="*/ 358421 h 447802"/>
                <a:gd name="connsiteX18" fmla="*/ 0 w 221666"/>
                <a:gd name="connsiteY18" fmla="*/ 330713 h 447802"/>
                <a:gd name="connsiteX19" fmla="*/ 11620 w 221666"/>
                <a:gd name="connsiteY19" fmla="*/ 309261 h 447802"/>
                <a:gd name="connsiteX20" fmla="*/ 41115 w 221666"/>
                <a:gd name="connsiteY20" fmla="*/ 253844 h 447802"/>
                <a:gd name="connsiteX21" fmla="*/ 32177 w 221666"/>
                <a:gd name="connsiteY21" fmla="*/ 176082 h 447802"/>
                <a:gd name="connsiteX22" fmla="*/ 50947 w 221666"/>
                <a:gd name="connsiteY22" fmla="*/ 137648 h 447802"/>
                <a:gd name="connsiteX23" fmla="*/ 116196 w 221666"/>
                <a:gd name="connsiteY23" fmla="*/ 114409 h 447802"/>
                <a:gd name="connsiteX24" fmla="*/ 154630 w 221666"/>
                <a:gd name="connsiteY24" fmla="*/ 62567 h 447802"/>
                <a:gd name="connsiteX25" fmla="*/ 159993 w 221666"/>
                <a:gd name="connsiteY25" fmla="*/ 44691 h 447802"/>
                <a:gd name="connsiteX26" fmla="*/ 181445 w 221666"/>
                <a:gd name="connsiteY26" fmla="*/ 36647 h 447802"/>
                <a:gd name="connsiteX27" fmla="*/ 191277 w 221666"/>
                <a:gd name="connsiteY27" fmla="*/ 0 h 447802"/>
                <a:gd name="connsiteX28" fmla="*/ 208260 w 221666"/>
                <a:gd name="connsiteY28" fmla="*/ 32178 h 4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1666" h="447802">
                  <a:moveTo>
                    <a:pt x="208260" y="32178"/>
                  </a:moveTo>
                  <a:lnTo>
                    <a:pt x="221667" y="89382"/>
                  </a:lnTo>
                  <a:lnTo>
                    <a:pt x="219879" y="113515"/>
                  </a:lnTo>
                  <a:lnTo>
                    <a:pt x="205578" y="110833"/>
                  </a:lnTo>
                  <a:lnTo>
                    <a:pt x="207365" y="147480"/>
                  </a:lnTo>
                  <a:lnTo>
                    <a:pt x="193958" y="167144"/>
                  </a:lnTo>
                  <a:lnTo>
                    <a:pt x="191277" y="194853"/>
                  </a:lnTo>
                  <a:lnTo>
                    <a:pt x="168931" y="253844"/>
                  </a:lnTo>
                  <a:lnTo>
                    <a:pt x="162674" y="277978"/>
                  </a:lnTo>
                  <a:lnTo>
                    <a:pt x="148374" y="313730"/>
                  </a:lnTo>
                  <a:lnTo>
                    <a:pt x="131391" y="352164"/>
                  </a:lnTo>
                  <a:lnTo>
                    <a:pt x="125135" y="391493"/>
                  </a:lnTo>
                  <a:lnTo>
                    <a:pt x="106364" y="427245"/>
                  </a:lnTo>
                  <a:lnTo>
                    <a:pt x="69718" y="440653"/>
                  </a:lnTo>
                  <a:lnTo>
                    <a:pt x="58992" y="447803"/>
                  </a:lnTo>
                  <a:lnTo>
                    <a:pt x="39328" y="436183"/>
                  </a:lnTo>
                  <a:lnTo>
                    <a:pt x="10725" y="410263"/>
                  </a:lnTo>
                  <a:lnTo>
                    <a:pt x="6256" y="358421"/>
                  </a:lnTo>
                  <a:lnTo>
                    <a:pt x="0" y="330713"/>
                  </a:lnTo>
                  <a:lnTo>
                    <a:pt x="11620" y="309261"/>
                  </a:lnTo>
                  <a:lnTo>
                    <a:pt x="41115" y="253844"/>
                  </a:lnTo>
                  <a:lnTo>
                    <a:pt x="32177" y="176082"/>
                  </a:lnTo>
                  <a:lnTo>
                    <a:pt x="50947" y="137648"/>
                  </a:lnTo>
                  <a:lnTo>
                    <a:pt x="116196" y="114409"/>
                  </a:lnTo>
                  <a:lnTo>
                    <a:pt x="154630" y="62567"/>
                  </a:lnTo>
                  <a:lnTo>
                    <a:pt x="159993" y="44691"/>
                  </a:lnTo>
                  <a:lnTo>
                    <a:pt x="181445" y="36647"/>
                  </a:lnTo>
                  <a:lnTo>
                    <a:pt x="191277" y="0"/>
                  </a:lnTo>
                  <a:lnTo>
                    <a:pt x="208260" y="32178"/>
                  </a:lnTo>
                  <a:close/>
                </a:path>
              </a:pathLst>
            </a:custGeom>
            <a:grpFill/>
            <a:ln w="12700" cap="flat">
              <a:solidFill>
                <a:schemeClr val="bg1"/>
              </a:solidFill>
              <a:prstDash val="solid"/>
              <a:miter/>
            </a:ln>
          </p:spPr>
          <p:txBody>
            <a:bodyPr rtlCol="0" anchor="ctr"/>
            <a:lstStyle/>
            <a:p>
              <a:endParaRPr lang="en-AU"/>
            </a:p>
          </p:txBody>
        </p:sp>
        <p:sp>
          <p:nvSpPr>
            <p:cNvPr id="26396" name="Freeform: Shape 26395">
              <a:extLst>
                <a:ext uri="{FF2B5EF4-FFF2-40B4-BE49-F238E27FC236}">
                  <a16:creationId xmlns:a16="http://schemas.microsoft.com/office/drawing/2014/main" id="{96F5512D-38ED-C175-4C9C-DB4BBBA9656A}"/>
                </a:ext>
              </a:extLst>
            </p:cNvPr>
            <p:cNvSpPr/>
            <p:nvPr/>
          </p:nvSpPr>
          <p:spPr>
            <a:xfrm>
              <a:off x="8954913" y="3499657"/>
              <a:ext cx="28602" cy="37540"/>
            </a:xfrm>
            <a:custGeom>
              <a:avLst/>
              <a:gdLst>
                <a:gd name="connsiteX0" fmla="*/ 28602 w 28602"/>
                <a:gd name="connsiteY0" fmla="*/ 0 h 37540"/>
                <a:gd name="connsiteX1" fmla="*/ 27709 w 28602"/>
                <a:gd name="connsiteY1" fmla="*/ 34859 h 37540"/>
                <a:gd name="connsiteX2" fmla="*/ 15195 w 28602"/>
                <a:gd name="connsiteY2" fmla="*/ 37540 h 37540"/>
                <a:gd name="connsiteX3" fmla="*/ 0 w 28602"/>
                <a:gd name="connsiteY3" fmla="*/ 1788 h 37540"/>
                <a:gd name="connsiteX4" fmla="*/ 16983 w 28602"/>
                <a:gd name="connsiteY4" fmla="*/ 1788 h 37540"/>
                <a:gd name="connsiteX5" fmla="*/ 28602 w 28602"/>
                <a:gd name="connsiteY5" fmla="*/ 0 h 3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02" h="37540">
                  <a:moveTo>
                    <a:pt x="28602" y="0"/>
                  </a:moveTo>
                  <a:lnTo>
                    <a:pt x="27709" y="34859"/>
                  </a:lnTo>
                  <a:lnTo>
                    <a:pt x="15195" y="37540"/>
                  </a:lnTo>
                  <a:lnTo>
                    <a:pt x="0" y="1788"/>
                  </a:lnTo>
                  <a:lnTo>
                    <a:pt x="16983" y="1788"/>
                  </a:lnTo>
                  <a:lnTo>
                    <a:pt x="28602" y="0"/>
                  </a:lnTo>
                  <a:close/>
                </a:path>
              </a:pathLst>
            </a:custGeom>
            <a:grpFill/>
            <a:ln w="12700" cap="flat">
              <a:solidFill>
                <a:schemeClr val="bg1"/>
              </a:solidFill>
              <a:prstDash val="solid"/>
              <a:miter/>
            </a:ln>
          </p:spPr>
          <p:txBody>
            <a:bodyPr rtlCol="0" anchor="ctr"/>
            <a:lstStyle/>
            <a:p>
              <a:endParaRPr lang="en-AU"/>
            </a:p>
          </p:txBody>
        </p:sp>
        <p:sp>
          <p:nvSpPr>
            <p:cNvPr id="26397" name="Freeform: Shape 26396">
              <a:extLst>
                <a:ext uri="{FF2B5EF4-FFF2-40B4-BE49-F238E27FC236}">
                  <a16:creationId xmlns:a16="http://schemas.microsoft.com/office/drawing/2014/main" id="{16D95320-0CC2-AFC9-1A7A-B32F5C6B99A9}"/>
                </a:ext>
              </a:extLst>
            </p:cNvPr>
            <p:cNvSpPr/>
            <p:nvPr/>
          </p:nvSpPr>
          <p:spPr>
            <a:xfrm>
              <a:off x="8946869" y="3552392"/>
              <a:ext cx="56310" cy="52735"/>
            </a:xfrm>
            <a:custGeom>
              <a:avLst/>
              <a:gdLst>
                <a:gd name="connsiteX0" fmla="*/ 19664 w 56310"/>
                <a:gd name="connsiteY0" fmla="*/ 0 h 52735"/>
                <a:gd name="connsiteX1" fmla="*/ 0 w 56310"/>
                <a:gd name="connsiteY1" fmla="*/ 13407 h 52735"/>
                <a:gd name="connsiteX2" fmla="*/ 1788 w 56310"/>
                <a:gd name="connsiteY2" fmla="*/ 33965 h 52735"/>
                <a:gd name="connsiteX3" fmla="*/ 15195 w 56310"/>
                <a:gd name="connsiteY3" fmla="*/ 52735 h 52735"/>
                <a:gd name="connsiteX4" fmla="*/ 33965 w 56310"/>
                <a:gd name="connsiteY4" fmla="*/ 51841 h 52735"/>
                <a:gd name="connsiteX5" fmla="*/ 49160 w 56310"/>
                <a:gd name="connsiteY5" fmla="*/ 36647 h 52735"/>
                <a:gd name="connsiteX6" fmla="*/ 56310 w 56310"/>
                <a:gd name="connsiteY6" fmla="*/ 13407 h 52735"/>
                <a:gd name="connsiteX7" fmla="*/ 56310 w 56310"/>
                <a:gd name="connsiteY7" fmla="*/ 2681 h 52735"/>
                <a:gd name="connsiteX8" fmla="*/ 19664 w 56310"/>
                <a:gd name="connsiteY8" fmla="*/ 0 h 5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 h="52735">
                  <a:moveTo>
                    <a:pt x="19664" y="0"/>
                  </a:moveTo>
                  <a:cubicBezTo>
                    <a:pt x="19664" y="0"/>
                    <a:pt x="2681" y="13407"/>
                    <a:pt x="0" y="13407"/>
                  </a:cubicBezTo>
                  <a:lnTo>
                    <a:pt x="1788" y="33965"/>
                  </a:lnTo>
                  <a:lnTo>
                    <a:pt x="15195" y="52735"/>
                  </a:lnTo>
                  <a:lnTo>
                    <a:pt x="33965" y="51841"/>
                  </a:lnTo>
                  <a:lnTo>
                    <a:pt x="49160" y="36647"/>
                  </a:lnTo>
                  <a:lnTo>
                    <a:pt x="56310" y="13407"/>
                  </a:lnTo>
                  <a:lnTo>
                    <a:pt x="56310" y="2681"/>
                  </a:lnTo>
                  <a:lnTo>
                    <a:pt x="19664" y="0"/>
                  </a:lnTo>
                  <a:close/>
                </a:path>
              </a:pathLst>
            </a:custGeom>
            <a:grpFill/>
            <a:ln w="12700" cap="flat">
              <a:solidFill>
                <a:schemeClr val="bg1"/>
              </a:solidFill>
              <a:prstDash val="solid"/>
              <a:miter/>
            </a:ln>
          </p:spPr>
          <p:txBody>
            <a:bodyPr rtlCol="0" anchor="ctr"/>
            <a:lstStyle/>
            <a:p>
              <a:endParaRPr lang="en-AU"/>
            </a:p>
          </p:txBody>
        </p:sp>
        <p:sp>
          <p:nvSpPr>
            <p:cNvPr id="26398" name="Freeform: Shape 26397">
              <a:extLst>
                <a:ext uri="{FF2B5EF4-FFF2-40B4-BE49-F238E27FC236}">
                  <a16:creationId xmlns:a16="http://schemas.microsoft.com/office/drawing/2014/main" id="{69B94570-E8FD-4346-4766-2AB01C2AAE63}"/>
                </a:ext>
              </a:extLst>
            </p:cNvPr>
            <p:cNvSpPr/>
            <p:nvPr/>
          </p:nvSpPr>
          <p:spPr>
            <a:xfrm>
              <a:off x="9086304" y="3451391"/>
              <a:ext cx="36646" cy="15194"/>
            </a:xfrm>
            <a:custGeom>
              <a:avLst/>
              <a:gdLst>
                <a:gd name="connsiteX0" fmla="*/ 0 w 36646"/>
                <a:gd name="connsiteY0" fmla="*/ 13407 h 15194"/>
                <a:gd name="connsiteX1" fmla="*/ 10726 w 36646"/>
                <a:gd name="connsiteY1" fmla="*/ 3575 h 15194"/>
                <a:gd name="connsiteX2" fmla="*/ 27709 w 36646"/>
                <a:gd name="connsiteY2" fmla="*/ 0 h 15194"/>
                <a:gd name="connsiteX3" fmla="*/ 36647 w 36646"/>
                <a:gd name="connsiteY3" fmla="*/ 4469 h 15194"/>
                <a:gd name="connsiteX4" fmla="*/ 17876 w 36646"/>
                <a:gd name="connsiteY4" fmla="*/ 15195 h 15194"/>
                <a:gd name="connsiteX5" fmla="*/ 0 w 36646"/>
                <a:gd name="connsiteY5" fmla="*/ 13407 h 1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46" h="15194">
                  <a:moveTo>
                    <a:pt x="0" y="13407"/>
                  </a:moveTo>
                  <a:lnTo>
                    <a:pt x="10726" y="3575"/>
                  </a:lnTo>
                  <a:lnTo>
                    <a:pt x="27709" y="0"/>
                  </a:lnTo>
                  <a:lnTo>
                    <a:pt x="36647" y="4469"/>
                  </a:lnTo>
                  <a:lnTo>
                    <a:pt x="17876" y="15195"/>
                  </a:lnTo>
                  <a:lnTo>
                    <a:pt x="0" y="13407"/>
                  </a:lnTo>
                  <a:close/>
                </a:path>
              </a:pathLst>
            </a:custGeom>
            <a:grpFill/>
            <a:ln w="12700" cap="flat">
              <a:solidFill>
                <a:schemeClr val="bg1"/>
              </a:solidFill>
              <a:prstDash val="solid"/>
              <a:miter/>
            </a:ln>
          </p:spPr>
          <p:txBody>
            <a:bodyPr rtlCol="0" anchor="ctr"/>
            <a:lstStyle/>
            <a:p>
              <a:endParaRPr lang="en-AU"/>
            </a:p>
          </p:txBody>
        </p:sp>
        <p:sp>
          <p:nvSpPr>
            <p:cNvPr id="26399" name="Freeform: Shape 26398">
              <a:extLst>
                <a:ext uri="{FF2B5EF4-FFF2-40B4-BE49-F238E27FC236}">
                  <a16:creationId xmlns:a16="http://schemas.microsoft.com/office/drawing/2014/main" id="{7E499AFD-A9EC-DB4F-23C4-532B0253914F}"/>
                </a:ext>
              </a:extLst>
            </p:cNvPr>
            <p:cNvSpPr/>
            <p:nvPr/>
          </p:nvSpPr>
          <p:spPr>
            <a:xfrm>
              <a:off x="8842292" y="4165551"/>
              <a:ext cx="15195" cy="14301"/>
            </a:xfrm>
            <a:custGeom>
              <a:avLst/>
              <a:gdLst>
                <a:gd name="connsiteX0" fmla="*/ 0 w 15195"/>
                <a:gd name="connsiteY0" fmla="*/ 9832 h 14301"/>
                <a:gd name="connsiteX1" fmla="*/ 10726 w 15195"/>
                <a:gd name="connsiteY1" fmla="*/ 14301 h 14301"/>
                <a:gd name="connsiteX2" fmla="*/ 15195 w 15195"/>
                <a:gd name="connsiteY2" fmla="*/ 0 h 14301"/>
                <a:gd name="connsiteX3" fmla="*/ 0 w 15195"/>
                <a:gd name="connsiteY3" fmla="*/ 9832 h 14301"/>
              </a:gdLst>
              <a:ahLst/>
              <a:cxnLst>
                <a:cxn ang="0">
                  <a:pos x="connsiteX0" y="connsiteY0"/>
                </a:cxn>
                <a:cxn ang="0">
                  <a:pos x="connsiteX1" y="connsiteY1"/>
                </a:cxn>
                <a:cxn ang="0">
                  <a:pos x="connsiteX2" y="connsiteY2"/>
                </a:cxn>
                <a:cxn ang="0">
                  <a:pos x="connsiteX3" y="connsiteY3"/>
                </a:cxn>
              </a:cxnLst>
              <a:rect l="l" t="t" r="r" b="b"/>
              <a:pathLst>
                <a:path w="15195" h="14301">
                  <a:moveTo>
                    <a:pt x="0" y="9832"/>
                  </a:moveTo>
                  <a:lnTo>
                    <a:pt x="10726" y="14301"/>
                  </a:lnTo>
                  <a:lnTo>
                    <a:pt x="15195" y="0"/>
                  </a:lnTo>
                  <a:lnTo>
                    <a:pt x="0" y="9832"/>
                  </a:lnTo>
                  <a:close/>
                </a:path>
              </a:pathLst>
            </a:custGeom>
            <a:grpFill/>
            <a:ln w="12700" cap="flat">
              <a:solidFill>
                <a:schemeClr val="bg1"/>
              </a:solidFill>
              <a:prstDash val="solid"/>
              <a:miter/>
            </a:ln>
          </p:spPr>
          <p:txBody>
            <a:bodyPr rtlCol="0" anchor="ctr"/>
            <a:lstStyle/>
            <a:p>
              <a:endParaRPr lang="en-AU"/>
            </a:p>
          </p:txBody>
        </p:sp>
      </p:grpSp>
    </p:spTree>
    <p:extLst>
      <p:ext uri="{BB962C8B-B14F-4D97-AF65-F5344CB8AC3E}">
        <p14:creationId xmlns:p14="http://schemas.microsoft.com/office/powerpoint/2010/main" val="234330758"/>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Maps – World, Title only">
    <p:spTree>
      <p:nvGrpSpPr>
        <p:cNvPr id="1" name=""/>
        <p:cNvGrpSpPr/>
        <p:nvPr/>
      </p:nvGrpSpPr>
      <p:grpSpPr>
        <a:xfrm>
          <a:off x="0" y="0"/>
          <a:ext cx="0" cy="0"/>
          <a:chOff x="0" y="0"/>
          <a:chExt cx="0" cy="0"/>
        </a:xfrm>
      </p:grpSpPr>
      <p:sp>
        <p:nvSpPr>
          <p:cNvPr id="6" name="Slide Number Placeholder">
            <a:extLst>
              <a:ext uri="{FF2B5EF4-FFF2-40B4-BE49-F238E27FC236}">
                <a16:creationId xmlns:a16="http://schemas.microsoft.com/office/drawing/2014/main" id="{CF404A10-74A8-44BB-BA8A-C51B1EC7E539}"/>
              </a:ext>
            </a:extLst>
          </p:cNvPr>
          <p:cNvSpPr>
            <a:spLocks noGrp="1"/>
          </p:cNvSpPr>
          <p:nvPr>
            <p:ph type="sldNum" sz="quarter" idx="11"/>
          </p:nvPr>
        </p:nvSpPr>
        <p:spPr/>
        <p:txBody>
          <a:bodyPr/>
          <a:lstStyle/>
          <a:p>
            <a:fld id="{7F8EB60C-7CC2-49F0-B2EE-C81F067DE041}" type="slidenum">
              <a:rPr lang="en-US" smtClean="0"/>
              <a:pPr/>
              <a:t>‹#›</a:t>
            </a:fld>
            <a:endParaRPr lang="en-US"/>
          </a:p>
        </p:txBody>
      </p:sp>
      <p:sp>
        <p:nvSpPr>
          <p:cNvPr id="3" name="Footer Placeholder">
            <a:extLst>
              <a:ext uri="{FF2B5EF4-FFF2-40B4-BE49-F238E27FC236}">
                <a16:creationId xmlns:a16="http://schemas.microsoft.com/office/drawing/2014/main" id="{DAE587F8-E26F-4E4C-FC91-A815C06C8425}"/>
              </a:ext>
            </a:extLst>
          </p:cNvPr>
          <p:cNvSpPr>
            <a:spLocks noGrp="1"/>
          </p:cNvSpPr>
          <p:nvPr>
            <p:ph type="ftr" sz="quarter" idx="12"/>
          </p:nvPr>
        </p:nvSpPr>
        <p:spPr/>
        <p:txBody>
          <a:bodyPr/>
          <a:lstStyle/>
          <a:p>
            <a:r>
              <a:rPr lang="en-GB"/>
              <a:t>Copyright © 2023 HCL Technologies | Confidential</a:t>
            </a:r>
            <a:endParaRPr lang="en-GB" dirty="0"/>
          </a:p>
        </p:txBody>
      </p:sp>
      <p:grpSp>
        <p:nvGrpSpPr>
          <p:cNvPr id="4" name="World map">
            <a:extLst>
              <a:ext uri="{FF2B5EF4-FFF2-40B4-BE49-F238E27FC236}">
                <a16:creationId xmlns:a16="http://schemas.microsoft.com/office/drawing/2014/main" id="{DC95A9CF-AD44-49F8-8DED-9A266AB35289}"/>
              </a:ext>
            </a:extLst>
          </p:cNvPr>
          <p:cNvGrpSpPr>
            <a:grpSpLocks noChangeAspect="1"/>
          </p:cNvGrpSpPr>
          <p:nvPr userDrawn="1"/>
        </p:nvGrpSpPr>
        <p:grpSpPr>
          <a:xfrm>
            <a:off x="1906264" y="1618170"/>
            <a:ext cx="9115157" cy="4422612"/>
            <a:chOff x="1906264" y="1618170"/>
            <a:chExt cx="9115157" cy="4422612"/>
          </a:xfrm>
          <a:solidFill>
            <a:srgbClr val="E6EBF5"/>
          </a:solidFill>
        </p:grpSpPr>
        <p:sp>
          <p:nvSpPr>
            <p:cNvPr id="5" name="Freeform: Shape 4">
              <a:extLst>
                <a:ext uri="{FF2B5EF4-FFF2-40B4-BE49-F238E27FC236}">
                  <a16:creationId xmlns:a16="http://schemas.microsoft.com/office/drawing/2014/main" id="{D5A147E8-BB10-D737-E155-7936214959BE}"/>
                </a:ext>
              </a:extLst>
            </p:cNvPr>
            <p:cNvSpPr/>
            <p:nvPr/>
          </p:nvSpPr>
          <p:spPr>
            <a:xfrm>
              <a:off x="4526045" y="1618170"/>
              <a:ext cx="1151237" cy="617628"/>
            </a:xfrm>
            <a:custGeom>
              <a:avLst/>
              <a:gdLst>
                <a:gd name="connsiteX0" fmla="*/ 1151238 w 1151237"/>
                <a:gd name="connsiteY0" fmla="*/ 37540 h 617628"/>
                <a:gd name="connsiteX1" fmla="*/ 1117273 w 1151237"/>
                <a:gd name="connsiteY1" fmla="*/ 54523 h 617628"/>
                <a:gd name="connsiteX2" fmla="*/ 1077051 w 1151237"/>
                <a:gd name="connsiteY2" fmla="*/ 62567 h 617628"/>
                <a:gd name="connsiteX3" fmla="*/ 1026103 w 1151237"/>
                <a:gd name="connsiteY3" fmla="*/ 84913 h 617628"/>
                <a:gd name="connsiteX4" fmla="*/ 1006439 w 1151237"/>
                <a:gd name="connsiteY4" fmla="*/ 87594 h 617628"/>
                <a:gd name="connsiteX5" fmla="*/ 989457 w 1151237"/>
                <a:gd name="connsiteY5" fmla="*/ 103683 h 617628"/>
                <a:gd name="connsiteX6" fmla="*/ 965324 w 1151237"/>
                <a:gd name="connsiteY6" fmla="*/ 117984 h 617628"/>
                <a:gd name="connsiteX7" fmla="*/ 993926 w 1151237"/>
                <a:gd name="connsiteY7" fmla="*/ 131391 h 617628"/>
                <a:gd name="connsiteX8" fmla="*/ 993926 w 1151237"/>
                <a:gd name="connsiteY8" fmla="*/ 141223 h 617628"/>
                <a:gd name="connsiteX9" fmla="*/ 953704 w 1151237"/>
                <a:gd name="connsiteY9" fmla="*/ 153737 h 617628"/>
                <a:gd name="connsiteX10" fmla="*/ 967111 w 1151237"/>
                <a:gd name="connsiteY10" fmla="*/ 177870 h 617628"/>
                <a:gd name="connsiteX11" fmla="*/ 968005 w 1151237"/>
                <a:gd name="connsiteY11" fmla="*/ 185914 h 617628"/>
                <a:gd name="connsiteX12" fmla="*/ 952810 w 1151237"/>
                <a:gd name="connsiteY12" fmla="*/ 205578 h 617628"/>
                <a:gd name="connsiteX13" fmla="*/ 948341 w 1151237"/>
                <a:gd name="connsiteY13" fmla="*/ 212729 h 617628"/>
                <a:gd name="connsiteX14" fmla="*/ 899181 w 1151237"/>
                <a:gd name="connsiteY14" fmla="*/ 239543 h 617628"/>
                <a:gd name="connsiteX15" fmla="*/ 862535 w 1151237"/>
                <a:gd name="connsiteY15" fmla="*/ 236862 h 617628"/>
                <a:gd name="connsiteX16" fmla="*/ 817844 w 1151237"/>
                <a:gd name="connsiteY16" fmla="*/ 249375 h 617628"/>
                <a:gd name="connsiteX17" fmla="*/ 849127 w 1151237"/>
                <a:gd name="connsiteY17" fmla="*/ 271721 h 617628"/>
                <a:gd name="connsiteX18" fmla="*/ 865216 w 1151237"/>
                <a:gd name="connsiteY18" fmla="*/ 274402 h 617628"/>
                <a:gd name="connsiteX19" fmla="*/ 878623 w 1151237"/>
                <a:gd name="connsiteY19" fmla="*/ 287809 h 617628"/>
                <a:gd name="connsiteX20" fmla="*/ 877729 w 1151237"/>
                <a:gd name="connsiteY20" fmla="*/ 315518 h 617628"/>
                <a:gd name="connsiteX21" fmla="*/ 841083 w 1151237"/>
                <a:gd name="connsiteY21" fmla="*/ 315518 h 617628"/>
                <a:gd name="connsiteX22" fmla="*/ 824994 w 1151237"/>
                <a:gd name="connsiteY22" fmla="*/ 295854 h 617628"/>
                <a:gd name="connsiteX23" fmla="*/ 809799 w 1151237"/>
                <a:gd name="connsiteY23" fmla="*/ 296748 h 617628"/>
                <a:gd name="connsiteX24" fmla="*/ 809799 w 1151237"/>
                <a:gd name="connsiteY24" fmla="*/ 304792 h 617628"/>
                <a:gd name="connsiteX25" fmla="*/ 797286 w 1151237"/>
                <a:gd name="connsiteY25" fmla="*/ 319987 h 617628"/>
                <a:gd name="connsiteX26" fmla="*/ 817844 w 1151237"/>
                <a:gd name="connsiteY26" fmla="*/ 319987 h 617628"/>
                <a:gd name="connsiteX27" fmla="*/ 846446 w 1151237"/>
                <a:gd name="connsiteY27" fmla="*/ 331607 h 617628"/>
                <a:gd name="connsiteX28" fmla="*/ 829463 w 1151237"/>
                <a:gd name="connsiteY28" fmla="*/ 337863 h 617628"/>
                <a:gd name="connsiteX29" fmla="*/ 770471 w 1151237"/>
                <a:gd name="connsiteY29" fmla="*/ 364678 h 617628"/>
                <a:gd name="connsiteX30" fmla="*/ 662319 w 1151237"/>
                <a:gd name="connsiteY30" fmla="*/ 387023 h 617628"/>
                <a:gd name="connsiteX31" fmla="*/ 640867 w 1151237"/>
                <a:gd name="connsiteY31" fmla="*/ 378979 h 617628"/>
                <a:gd name="connsiteX32" fmla="*/ 639080 w 1151237"/>
                <a:gd name="connsiteY32" fmla="*/ 387917 h 617628"/>
                <a:gd name="connsiteX33" fmla="*/ 599752 w 1151237"/>
                <a:gd name="connsiteY33" fmla="*/ 412050 h 617628"/>
                <a:gd name="connsiteX34" fmla="*/ 581876 w 1151237"/>
                <a:gd name="connsiteY34" fmla="*/ 427245 h 617628"/>
                <a:gd name="connsiteX35" fmla="*/ 506795 w 1151237"/>
                <a:gd name="connsiteY35" fmla="*/ 451378 h 617628"/>
                <a:gd name="connsiteX36" fmla="*/ 497857 w 1151237"/>
                <a:gd name="connsiteY36" fmla="*/ 448697 h 617628"/>
                <a:gd name="connsiteX37" fmla="*/ 498750 w 1151237"/>
                <a:gd name="connsiteY37" fmla="*/ 438865 h 617628"/>
                <a:gd name="connsiteX38" fmla="*/ 488025 w 1151237"/>
                <a:gd name="connsiteY38" fmla="*/ 437971 h 617628"/>
                <a:gd name="connsiteX39" fmla="*/ 474618 w 1151237"/>
                <a:gd name="connsiteY39" fmla="*/ 454953 h 617628"/>
                <a:gd name="connsiteX40" fmla="*/ 436183 w 1151237"/>
                <a:gd name="connsiteY40" fmla="*/ 457635 h 617628"/>
                <a:gd name="connsiteX41" fmla="*/ 405793 w 1151237"/>
                <a:gd name="connsiteY41" fmla="*/ 489812 h 617628"/>
                <a:gd name="connsiteX42" fmla="*/ 386129 w 1151237"/>
                <a:gd name="connsiteY42" fmla="*/ 523777 h 617628"/>
                <a:gd name="connsiteX43" fmla="*/ 348589 w 1151237"/>
                <a:gd name="connsiteY43" fmla="*/ 541654 h 617628"/>
                <a:gd name="connsiteX44" fmla="*/ 348589 w 1151237"/>
                <a:gd name="connsiteY44" fmla="*/ 561318 h 617628"/>
                <a:gd name="connsiteX45" fmla="*/ 289597 w 1151237"/>
                <a:gd name="connsiteY45" fmla="*/ 617628 h 617628"/>
                <a:gd name="connsiteX46" fmla="*/ 266358 w 1151237"/>
                <a:gd name="connsiteY46" fmla="*/ 609584 h 617628"/>
                <a:gd name="connsiteX47" fmla="*/ 254738 w 1151237"/>
                <a:gd name="connsiteY47" fmla="*/ 592602 h 617628"/>
                <a:gd name="connsiteX48" fmla="*/ 230605 w 1151237"/>
                <a:gd name="connsiteY48" fmla="*/ 580982 h 617628"/>
                <a:gd name="connsiteX49" fmla="*/ 210941 w 1151237"/>
                <a:gd name="connsiteY49" fmla="*/ 589920 h 617628"/>
                <a:gd name="connsiteX50" fmla="*/ 195746 w 1151237"/>
                <a:gd name="connsiteY50" fmla="*/ 580982 h 617628"/>
                <a:gd name="connsiteX51" fmla="*/ 165356 w 1151237"/>
                <a:gd name="connsiteY51" fmla="*/ 523777 h 617628"/>
                <a:gd name="connsiteX52" fmla="*/ 166250 w 1151237"/>
                <a:gd name="connsiteY52" fmla="*/ 484449 h 617628"/>
                <a:gd name="connsiteX53" fmla="*/ 166250 w 1151237"/>
                <a:gd name="connsiteY53" fmla="*/ 462104 h 617628"/>
                <a:gd name="connsiteX54" fmla="*/ 159100 w 1151237"/>
                <a:gd name="connsiteY54" fmla="*/ 415625 h 617628"/>
                <a:gd name="connsiteX55" fmla="*/ 193065 w 1151237"/>
                <a:gd name="connsiteY55" fmla="*/ 373616 h 617628"/>
                <a:gd name="connsiteX56" fmla="*/ 235074 w 1151237"/>
                <a:gd name="connsiteY56" fmla="*/ 365572 h 617628"/>
                <a:gd name="connsiteX57" fmla="*/ 242225 w 1151237"/>
                <a:gd name="connsiteY57" fmla="*/ 355740 h 617628"/>
                <a:gd name="connsiteX58" fmla="*/ 220773 w 1151237"/>
                <a:gd name="connsiteY58" fmla="*/ 311049 h 617628"/>
                <a:gd name="connsiteX59" fmla="*/ 258313 w 1151237"/>
                <a:gd name="connsiteY59" fmla="*/ 318199 h 617628"/>
                <a:gd name="connsiteX60" fmla="*/ 262782 w 1151237"/>
                <a:gd name="connsiteY60" fmla="*/ 303898 h 617628"/>
                <a:gd name="connsiteX61" fmla="*/ 234180 w 1151237"/>
                <a:gd name="connsiteY61" fmla="*/ 286022 h 617628"/>
                <a:gd name="connsiteX62" fmla="*/ 205578 w 1151237"/>
                <a:gd name="connsiteY62" fmla="*/ 285128 h 617628"/>
                <a:gd name="connsiteX63" fmla="*/ 222561 w 1151237"/>
                <a:gd name="connsiteY63" fmla="*/ 236862 h 617628"/>
                <a:gd name="connsiteX64" fmla="*/ 208260 w 1151237"/>
                <a:gd name="connsiteY64" fmla="*/ 186808 h 617628"/>
                <a:gd name="connsiteX65" fmla="*/ 157312 w 1151237"/>
                <a:gd name="connsiteY65" fmla="*/ 165356 h 617628"/>
                <a:gd name="connsiteX66" fmla="*/ 14301 w 1151237"/>
                <a:gd name="connsiteY66" fmla="*/ 157312 h 617628"/>
                <a:gd name="connsiteX67" fmla="*/ 13407 w 1151237"/>
                <a:gd name="connsiteY67" fmla="*/ 137648 h 617628"/>
                <a:gd name="connsiteX68" fmla="*/ 0 w 1151237"/>
                <a:gd name="connsiteY68" fmla="*/ 111727 h 617628"/>
                <a:gd name="connsiteX69" fmla="*/ 160887 w 1151237"/>
                <a:gd name="connsiteY69" fmla="*/ 90276 h 617628"/>
                <a:gd name="connsiteX70" fmla="*/ 159100 w 1151237"/>
                <a:gd name="connsiteY70" fmla="*/ 74187 h 617628"/>
                <a:gd name="connsiteX71" fmla="*/ 177870 w 1151237"/>
                <a:gd name="connsiteY71" fmla="*/ 68824 h 617628"/>
                <a:gd name="connsiteX72" fmla="*/ 305686 w 1151237"/>
                <a:gd name="connsiteY72" fmla="*/ 37540 h 617628"/>
                <a:gd name="connsiteX73" fmla="*/ 361102 w 1151237"/>
                <a:gd name="connsiteY73" fmla="*/ 38434 h 617628"/>
                <a:gd name="connsiteX74" fmla="*/ 429927 w 1151237"/>
                <a:gd name="connsiteY74" fmla="*/ 23239 h 617628"/>
                <a:gd name="connsiteX75" fmla="*/ 521990 w 1151237"/>
                <a:gd name="connsiteY75" fmla="*/ 24133 h 617628"/>
                <a:gd name="connsiteX76" fmla="*/ 635505 w 1151237"/>
                <a:gd name="connsiteY76" fmla="*/ 11620 h 617628"/>
                <a:gd name="connsiteX77" fmla="*/ 748126 w 1151237"/>
                <a:gd name="connsiteY77" fmla="*/ 8044 h 617628"/>
                <a:gd name="connsiteX78" fmla="*/ 816950 w 1151237"/>
                <a:gd name="connsiteY78" fmla="*/ 0 h 617628"/>
                <a:gd name="connsiteX79" fmla="*/ 903650 w 1151237"/>
                <a:gd name="connsiteY79" fmla="*/ 0 h 617628"/>
                <a:gd name="connsiteX80" fmla="*/ 988563 w 1151237"/>
                <a:gd name="connsiteY80" fmla="*/ 16089 h 617628"/>
                <a:gd name="connsiteX81" fmla="*/ 984094 w 1151237"/>
                <a:gd name="connsiteY81" fmla="*/ 30390 h 617628"/>
                <a:gd name="connsiteX82" fmla="*/ 997501 w 1151237"/>
                <a:gd name="connsiteY82" fmla="*/ 39328 h 617628"/>
                <a:gd name="connsiteX83" fmla="*/ 1151238 w 1151237"/>
                <a:gd name="connsiteY83" fmla="*/ 37540 h 61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51237" h="617628">
                  <a:moveTo>
                    <a:pt x="1151238" y="37540"/>
                  </a:moveTo>
                  <a:lnTo>
                    <a:pt x="1117273" y="54523"/>
                  </a:lnTo>
                  <a:lnTo>
                    <a:pt x="1077051" y="62567"/>
                  </a:lnTo>
                  <a:lnTo>
                    <a:pt x="1026103" y="84913"/>
                  </a:lnTo>
                  <a:lnTo>
                    <a:pt x="1006439" y="87594"/>
                  </a:lnTo>
                  <a:lnTo>
                    <a:pt x="989457" y="103683"/>
                  </a:lnTo>
                  <a:lnTo>
                    <a:pt x="965324" y="117984"/>
                  </a:lnTo>
                  <a:lnTo>
                    <a:pt x="993926" y="131391"/>
                  </a:lnTo>
                  <a:lnTo>
                    <a:pt x="993926" y="141223"/>
                  </a:lnTo>
                  <a:lnTo>
                    <a:pt x="953704" y="153737"/>
                  </a:lnTo>
                  <a:lnTo>
                    <a:pt x="967111" y="177870"/>
                  </a:lnTo>
                  <a:lnTo>
                    <a:pt x="968005" y="185914"/>
                  </a:lnTo>
                  <a:lnTo>
                    <a:pt x="952810" y="205578"/>
                  </a:lnTo>
                  <a:lnTo>
                    <a:pt x="948341" y="212729"/>
                  </a:lnTo>
                  <a:lnTo>
                    <a:pt x="899181" y="239543"/>
                  </a:lnTo>
                  <a:lnTo>
                    <a:pt x="862535" y="236862"/>
                  </a:lnTo>
                  <a:lnTo>
                    <a:pt x="817844" y="249375"/>
                  </a:lnTo>
                  <a:lnTo>
                    <a:pt x="849127" y="271721"/>
                  </a:lnTo>
                  <a:lnTo>
                    <a:pt x="865216" y="274402"/>
                  </a:lnTo>
                  <a:lnTo>
                    <a:pt x="878623" y="287809"/>
                  </a:lnTo>
                  <a:lnTo>
                    <a:pt x="877729" y="315518"/>
                  </a:lnTo>
                  <a:lnTo>
                    <a:pt x="841083" y="315518"/>
                  </a:lnTo>
                  <a:lnTo>
                    <a:pt x="824994" y="295854"/>
                  </a:lnTo>
                  <a:lnTo>
                    <a:pt x="809799" y="296748"/>
                  </a:lnTo>
                  <a:lnTo>
                    <a:pt x="809799" y="304792"/>
                  </a:lnTo>
                  <a:lnTo>
                    <a:pt x="797286" y="319987"/>
                  </a:lnTo>
                  <a:lnTo>
                    <a:pt x="817844" y="319987"/>
                  </a:lnTo>
                  <a:lnTo>
                    <a:pt x="846446" y="331607"/>
                  </a:lnTo>
                  <a:lnTo>
                    <a:pt x="829463" y="337863"/>
                  </a:lnTo>
                  <a:lnTo>
                    <a:pt x="770471" y="364678"/>
                  </a:lnTo>
                  <a:lnTo>
                    <a:pt x="662319" y="387023"/>
                  </a:lnTo>
                  <a:lnTo>
                    <a:pt x="640867" y="378979"/>
                  </a:lnTo>
                  <a:lnTo>
                    <a:pt x="639080" y="387917"/>
                  </a:lnTo>
                  <a:lnTo>
                    <a:pt x="599752" y="412050"/>
                  </a:lnTo>
                  <a:lnTo>
                    <a:pt x="581876" y="427245"/>
                  </a:lnTo>
                  <a:lnTo>
                    <a:pt x="506795" y="451378"/>
                  </a:lnTo>
                  <a:lnTo>
                    <a:pt x="497857" y="448697"/>
                  </a:lnTo>
                  <a:lnTo>
                    <a:pt x="498750" y="438865"/>
                  </a:lnTo>
                  <a:lnTo>
                    <a:pt x="488025" y="437971"/>
                  </a:lnTo>
                  <a:lnTo>
                    <a:pt x="474618" y="454953"/>
                  </a:lnTo>
                  <a:lnTo>
                    <a:pt x="436183" y="457635"/>
                  </a:lnTo>
                  <a:lnTo>
                    <a:pt x="405793" y="489812"/>
                  </a:lnTo>
                  <a:lnTo>
                    <a:pt x="386129" y="523777"/>
                  </a:lnTo>
                  <a:lnTo>
                    <a:pt x="348589" y="541654"/>
                  </a:lnTo>
                  <a:lnTo>
                    <a:pt x="348589" y="561318"/>
                  </a:lnTo>
                  <a:lnTo>
                    <a:pt x="289597" y="617628"/>
                  </a:lnTo>
                  <a:lnTo>
                    <a:pt x="266358" y="609584"/>
                  </a:lnTo>
                  <a:lnTo>
                    <a:pt x="254738" y="592602"/>
                  </a:lnTo>
                  <a:lnTo>
                    <a:pt x="230605" y="580982"/>
                  </a:lnTo>
                  <a:lnTo>
                    <a:pt x="210941" y="589920"/>
                  </a:lnTo>
                  <a:lnTo>
                    <a:pt x="195746" y="580982"/>
                  </a:lnTo>
                  <a:lnTo>
                    <a:pt x="165356" y="523777"/>
                  </a:lnTo>
                  <a:lnTo>
                    <a:pt x="166250" y="484449"/>
                  </a:lnTo>
                  <a:lnTo>
                    <a:pt x="166250" y="462104"/>
                  </a:lnTo>
                  <a:lnTo>
                    <a:pt x="159100" y="415625"/>
                  </a:lnTo>
                  <a:lnTo>
                    <a:pt x="193065" y="373616"/>
                  </a:lnTo>
                  <a:lnTo>
                    <a:pt x="235074" y="365572"/>
                  </a:lnTo>
                  <a:lnTo>
                    <a:pt x="242225" y="355740"/>
                  </a:lnTo>
                  <a:lnTo>
                    <a:pt x="220773" y="311049"/>
                  </a:lnTo>
                  <a:lnTo>
                    <a:pt x="258313" y="318199"/>
                  </a:lnTo>
                  <a:lnTo>
                    <a:pt x="262782" y="303898"/>
                  </a:lnTo>
                  <a:lnTo>
                    <a:pt x="234180" y="286022"/>
                  </a:lnTo>
                  <a:lnTo>
                    <a:pt x="205578" y="285128"/>
                  </a:lnTo>
                  <a:lnTo>
                    <a:pt x="222561" y="236862"/>
                  </a:lnTo>
                  <a:lnTo>
                    <a:pt x="208260" y="186808"/>
                  </a:lnTo>
                  <a:lnTo>
                    <a:pt x="157312" y="165356"/>
                  </a:lnTo>
                  <a:lnTo>
                    <a:pt x="14301" y="157312"/>
                  </a:lnTo>
                  <a:lnTo>
                    <a:pt x="13407" y="137648"/>
                  </a:lnTo>
                  <a:lnTo>
                    <a:pt x="0" y="111727"/>
                  </a:lnTo>
                  <a:lnTo>
                    <a:pt x="160887" y="90276"/>
                  </a:lnTo>
                  <a:lnTo>
                    <a:pt x="159100" y="74187"/>
                  </a:lnTo>
                  <a:lnTo>
                    <a:pt x="177870" y="68824"/>
                  </a:lnTo>
                  <a:lnTo>
                    <a:pt x="305686" y="37540"/>
                  </a:lnTo>
                  <a:lnTo>
                    <a:pt x="361102" y="38434"/>
                  </a:lnTo>
                  <a:lnTo>
                    <a:pt x="429927" y="23239"/>
                  </a:lnTo>
                  <a:lnTo>
                    <a:pt x="521990" y="24133"/>
                  </a:lnTo>
                  <a:lnTo>
                    <a:pt x="635505" y="11620"/>
                  </a:lnTo>
                  <a:lnTo>
                    <a:pt x="748126" y="8044"/>
                  </a:lnTo>
                  <a:lnTo>
                    <a:pt x="816950" y="0"/>
                  </a:lnTo>
                  <a:lnTo>
                    <a:pt x="903650" y="0"/>
                  </a:lnTo>
                  <a:lnTo>
                    <a:pt x="988563" y="16089"/>
                  </a:lnTo>
                  <a:lnTo>
                    <a:pt x="984094" y="30390"/>
                  </a:lnTo>
                  <a:lnTo>
                    <a:pt x="997501" y="39328"/>
                  </a:lnTo>
                  <a:lnTo>
                    <a:pt x="1151238" y="37540"/>
                  </a:lnTo>
                  <a:close/>
                </a:path>
              </a:pathLst>
            </a:custGeom>
            <a:grpFill/>
            <a:ln w="12700" cap="flat">
              <a:solidFill>
                <a:schemeClr val="bg1"/>
              </a:solidFill>
              <a:prstDash val="solid"/>
              <a:miter/>
            </a:ln>
          </p:spPr>
          <p:txBody>
            <a:bodyPr rtlCol="0" anchor="ctr"/>
            <a:lstStyle/>
            <a:p>
              <a:endParaRPr lang="en-AU"/>
            </a:p>
          </p:txBody>
        </p:sp>
        <p:sp>
          <p:nvSpPr>
            <p:cNvPr id="7" name="Freeform: Shape 6">
              <a:extLst>
                <a:ext uri="{FF2B5EF4-FFF2-40B4-BE49-F238E27FC236}">
                  <a16:creationId xmlns:a16="http://schemas.microsoft.com/office/drawing/2014/main" id="{C5621C17-FA78-9C0C-CB33-E08583284609}"/>
                </a:ext>
              </a:extLst>
            </p:cNvPr>
            <p:cNvSpPr/>
            <p:nvPr/>
          </p:nvSpPr>
          <p:spPr>
            <a:xfrm>
              <a:off x="1906263" y="1911342"/>
              <a:ext cx="2144269" cy="1463180"/>
            </a:xfrm>
            <a:custGeom>
              <a:avLst/>
              <a:gdLst>
                <a:gd name="connsiteX0" fmla="*/ 2141588 w 2144269"/>
                <a:gd name="connsiteY0" fmla="*/ 736506 h 1463180"/>
                <a:gd name="connsiteX1" fmla="*/ 2144270 w 2144269"/>
                <a:gd name="connsiteY1" fmla="*/ 750807 h 1463180"/>
                <a:gd name="connsiteX2" fmla="*/ 2134438 w 2144269"/>
                <a:gd name="connsiteY2" fmla="*/ 773153 h 1463180"/>
                <a:gd name="connsiteX3" fmla="*/ 2139801 w 2144269"/>
                <a:gd name="connsiteY3" fmla="*/ 790135 h 1463180"/>
                <a:gd name="connsiteX4" fmla="*/ 2140695 w 2144269"/>
                <a:gd name="connsiteY4" fmla="*/ 806224 h 1463180"/>
                <a:gd name="connsiteX5" fmla="*/ 2116562 w 2144269"/>
                <a:gd name="connsiteY5" fmla="*/ 822313 h 1463180"/>
                <a:gd name="connsiteX6" fmla="*/ 2085278 w 2144269"/>
                <a:gd name="connsiteY6" fmla="*/ 827676 h 1463180"/>
                <a:gd name="connsiteX7" fmla="*/ 2073658 w 2144269"/>
                <a:gd name="connsiteY7" fmla="*/ 841977 h 1463180"/>
                <a:gd name="connsiteX8" fmla="*/ 2047737 w 2144269"/>
                <a:gd name="connsiteY8" fmla="*/ 844658 h 1463180"/>
                <a:gd name="connsiteX9" fmla="*/ 2012878 w 2144269"/>
                <a:gd name="connsiteY9" fmla="*/ 880411 h 1463180"/>
                <a:gd name="connsiteX10" fmla="*/ 2010197 w 2144269"/>
                <a:gd name="connsiteY10" fmla="*/ 909907 h 1463180"/>
                <a:gd name="connsiteX11" fmla="*/ 1967294 w 2144269"/>
                <a:gd name="connsiteY11" fmla="*/ 928677 h 1463180"/>
                <a:gd name="connsiteX12" fmla="*/ 1939585 w 2144269"/>
                <a:gd name="connsiteY12" fmla="*/ 931359 h 1463180"/>
                <a:gd name="connsiteX13" fmla="*/ 1892213 w 2144269"/>
                <a:gd name="connsiteY13" fmla="*/ 953704 h 1463180"/>
                <a:gd name="connsiteX14" fmla="*/ 1892213 w 2144269"/>
                <a:gd name="connsiteY14" fmla="*/ 966217 h 1463180"/>
                <a:gd name="connsiteX15" fmla="*/ 1856460 w 2144269"/>
                <a:gd name="connsiteY15" fmla="*/ 999289 h 1463180"/>
                <a:gd name="connsiteX16" fmla="*/ 1849310 w 2144269"/>
                <a:gd name="connsiteY16" fmla="*/ 1000183 h 1463180"/>
                <a:gd name="connsiteX17" fmla="*/ 1823389 w 2144269"/>
                <a:gd name="connsiteY17" fmla="*/ 1040404 h 1463180"/>
                <a:gd name="connsiteX18" fmla="*/ 1815345 w 2144269"/>
                <a:gd name="connsiteY18" fmla="*/ 1009121 h 1463180"/>
                <a:gd name="connsiteX19" fmla="*/ 1810876 w 2144269"/>
                <a:gd name="connsiteY19" fmla="*/ 1027891 h 1463180"/>
                <a:gd name="connsiteX20" fmla="*/ 1806407 w 2144269"/>
                <a:gd name="connsiteY20" fmla="*/ 1064537 h 1463180"/>
                <a:gd name="connsiteX21" fmla="*/ 1803725 w 2144269"/>
                <a:gd name="connsiteY21" fmla="*/ 1094033 h 1463180"/>
                <a:gd name="connsiteX22" fmla="*/ 1789424 w 2144269"/>
                <a:gd name="connsiteY22" fmla="*/ 1119954 h 1463180"/>
                <a:gd name="connsiteX23" fmla="*/ 1772441 w 2144269"/>
                <a:gd name="connsiteY23" fmla="*/ 1127105 h 1463180"/>
                <a:gd name="connsiteX24" fmla="*/ 1773335 w 2144269"/>
                <a:gd name="connsiteY24" fmla="*/ 1146769 h 1463180"/>
                <a:gd name="connsiteX25" fmla="*/ 1738476 w 2144269"/>
                <a:gd name="connsiteY25" fmla="*/ 1152132 h 1463180"/>
                <a:gd name="connsiteX26" fmla="*/ 1714343 w 2144269"/>
                <a:gd name="connsiteY26" fmla="*/ 1175371 h 1463180"/>
                <a:gd name="connsiteX27" fmla="*/ 1697361 w 2144269"/>
                <a:gd name="connsiteY27" fmla="*/ 1179840 h 1463180"/>
                <a:gd name="connsiteX28" fmla="*/ 1654457 w 2144269"/>
                <a:gd name="connsiteY28" fmla="*/ 1209336 h 1463180"/>
                <a:gd name="connsiteX29" fmla="*/ 1624068 w 2144269"/>
                <a:gd name="connsiteY29" fmla="*/ 1229000 h 1463180"/>
                <a:gd name="connsiteX30" fmla="*/ 1603510 w 2144269"/>
                <a:gd name="connsiteY30" fmla="*/ 1265647 h 1463180"/>
                <a:gd name="connsiteX31" fmla="*/ 1590102 w 2144269"/>
                <a:gd name="connsiteY31" fmla="*/ 1282629 h 1463180"/>
                <a:gd name="connsiteX32" fmla="*/ 1590996 w 2144269"/>
                <a:gd name="connsiteY32" fmla="*/ 1321957 h 1463180"/>
                <a:gd name="connsiteX33" fmla="*/ 1599041 w 2144269"/>
                <a:gd name="connsiteY33" fmla="*/ 1357710 h 1463180"/>
                <a:gd name="connsiteX34" fmla="*/ 1606191 w 2144269"/>
                <a:gd name="connsiteY34" fmla="*/ 1391675 h 1463180"/>
                <a:gd name="connsiteX35" fmla="*/ 1607085 w 2144269"/>
                <a:gd name="connsiteY35" fmla="*/ 1425640 h 1463180"/>
                <a:gd name="connsiteX36" fmla="*/ 1576695 w 2144269"/>
                <a:gd name="connsiteY36" fmla="*/ 1463180 h 1463180"/>
                <a:gd name="connsiteX37" fmla="*/ 1562394 w 2144269"/>
                <a:gd name="connsiteY37" fmla="*/ 1454242 h 1463180"/>
                <a:gd name="connsiteX38" fmla="*/ 1532898 w 2144269"/>
                <a:gd name="connsiteY38" fmla="*/ 1387206 h 1463180"/>
                <a:gd name="connsiteX39" fmla="*/ 1533792 w 2144269"/>
                <a:gd name="connsiteY39" fmla="*/ 1365754 h 1463180"/>
                <a:gd name="connsiteX40" fmla="*/ 1537367 w 2144269"/>
                <a:gd name="connsiteY40" fmla="*/ 1339833 h 1463180"/>
                <a:gd name="connsiteX41" fmla="*/ 1507871 w 2144269"/>
                <a:gd name="connsiteY41" fmla="*/ 1305868 h 1463180"/>
                <a:gd name="connsiteX42" fmla="*/ 1479269 w 2144269"/>
                <a:gd name="connsiteY42" fmla="*/ 1318382 h 1463180"/>
                <a:gd name="connsiteX43" fmla="*/ 1464968 w 2144269"/>
                <a:gd name="connsiteY43" fmla="*/ 1296930 h 1463180"/>
                <a:gd name="connsiteX44" fmla="*/ 1444410 w 2144269"/>
                <a:gd name="connsiteY44" fmla="*/ 1288886 h 1463180"/>
                <a:gd name="connsiteX45" fmla="*/ 1413127 w 2144269"/>
                <a:gd name="connsiteY45" fmla="*/ 1292461 h 1463180"/>
                <a:gd name="connsiteX46" fmla="*/ 1403295 w 2144269"/>
                <a:gd name="connsiteY46" fmla="*/ 1289780 h 1463180"/>
                <a:gd name="connsiteX47" fmla="*/ 1389887 w 2144269"/>
                <a:gd name="connsiteY47" fmla="*/ 1300506 h 1463180"/>
                <a:gd name="connsiteX48" fmla="*/ 1336258 w 2144269"/>
                <a:gd name="connsiteY48" fmla="*/ 1299612 h 1463180"/>
                <a:gd name="connsiteX49" fmla="*/ 1354135 w 2144269"/>
                <a:gd name="connsiteY49" fmla="*/ 1310337 h 1463180"/>
                <a:gd name="connsiteX50" fmla="*/ 1356816 w 2144269"/>
                <a:gd name="connsiteY50" fmla="*/ 1330002 h 1463180"/>
                <a:gd name="connsiteX51" fmla="*/ 1305868 w 2144269"/>
                <a:gd name="connsiteY51" fmla="*/ 1327320 h 1463180"/>
                <a:gd name="connsiteX52" fmla="*/ 1296930 w 2144269"/>
                <a:gd name="connsiteY52" fmla="*/ 1315700 h 1463180"/>
                <a:gd name="connsiteX53" fmla="*/ 1278160 w 2144269"/>
                <a:gd name="connsiteY53" fmla="*/ 1319276 h 1463180"/>
                <a:gd name="connsiteX54" fmla="*/ 1253133 w 2144269"/>
                <a:gd name="connsiteY54" fmla="*/ 1310337 h 1463180"/>
                <a:gd name="connsiteX55" fmla="*/ 1153919 w 2144269"/>
                <a:gd name="connsiteY55" fmla="*/ 1354135 h 1463180"/>
                <a:gd name="connsiteX56" fmla="*/ 1140512 w 2144269"/>
                <a:gd name="connsiteY56" fmla="*/ 1365754 h 1463180"/>
                <a:gd name="connsiteX57" fmla="*/ 1116379 w 2144269"/>
                <a:gd name="connsiteY57" fmla="*/ 1383631 h 1463180"/>
                <a:gd name="connsiteX58" fmla="*/ 1105653 w 2144269"/>
                <a:gd name="connsiteY58" fmla="*/ 1410445 h 1463180"/>
                <a:gd name="connsiteX59" fmla="*/ 1104759 w 2144269"/>
                <a:gd name="connsiteY59" fmla="*/ 1438153 h 1463180"/>
                <a:gd name="connsiteX60" fmla="*/ 1101184 w 2144269"/>
                <a:gd name="connsiteY60" fmla="*/ 1447092 h 1463180"/>
                <a:gd name="connsiteX61" fmla="*/ 1080626 w 2144269"/>
                <a:gd name="connsiteY61" fmla="*/ 1436366 h 1463180"/>
                <a:gd name="connsiteX62" fmla="*/ 1060068 w 2144269"/>
                <a:gd name="connsiteY62" fmla="*/ 1426534 h 1463180"/>
                <a:gd name="connsiteX63" fmla="*/ 1053812 w 2144269"/>
                <a:gd name="connsiteY63" fmla="*/ 1412233 h 1463180"/>
                <a:gd name="connsiteX64" fmla="*/ 1053812 w 2144269"/>
                <a:gd name="connsiteY64" fmla="*/ 1383631 h 1463180"/>
                <a:gd name="connsiteX65" fmla="*/ 1045767 w 2144269"/>
                <a:gd name="connsiteY65" fmla="*/ 1374692 h 1463180"/>
                <a:gd name="connsiteX66" fmla="*/ 1037723 w 2144269"/>
                <a:gd name="connsiteY66" fmla="*/ 1354135 h 1463180"/>
                <a:gd name="connsiteX67" fmla="*/ 1037723 w 2144269"/>
                <a:gd name="connsiteY67" fmla="*/ 1336258 h 1463180"/>
                <a:gd name="connsiteX68" fmla="*/ 1021634 w 2144269"/>
                <a:gd name="connsiteY68" fmla="*/ 1313913 h 1463180"/>
                <a:gd name="connsiteX69" fmla="*/ 985881 w 2144269"/>
                <a:gd name="connsiteY69" fmla="*/ 1315700 h 1463180"/>
                <a:gd name="connsiteX70" fmla="*/ 970687 w 2144269"/>
                <a:gd name="connsiteY70" fmla="*/ 1338046 h 1463180"/>
                <a:gd name="connsiteX71" fmla="*/ 945660 w 2144269"/>
                <a:gd name="connsiteY71" fmla="*/ 1334471 h 1463180"/>
                <a:gd name="connsiteX72" fmla="*/ 930465 w 2144269"/>
                <a:gd name="connsiteY72" fmla="*/ 1312125 h 1463180"/>
                <a:gd name="connsiteX73" fmla="*/ 925102 w 2144269"/>
                <a:gd name="connsiteY73" fmla="*/ 1284417 h 1463180"/>
                <a:gd name="connsiteX74" fmla="*/ 901863 w 2144269"/>
                <a:gd name="connsiteY74" fmla="*/ 1256708 h 1463180"/>
                <a:gd name="connsiteX75" fmla="*/ 896500 w 2144269"/>
                <a:gd name="connsiteY75" fmla="*/ 1243301 h 1463180"/>
                <a:gd name="connsiteX76" fmla="*/ 844658 w 2144269"/>
                <a:gd name="connsiteY76" fmla="*/ 1244195 h 1463180"/>
                <a:gd name="connsiteX77" fmla="*/ 841977 w 2144269"/>
                <a:gd name="connsiteY77" fmla="*/ 1254027 h 1463180"/>
                <a:gd name="connsiteX78" fmla="*/ 820525 w 2144269"/>
                <a:gd name="connsiteY78" fmla="*/ 1262965 h 1463180"/>
                <a:gd name="connsiteX79" fmla="*/ 760639 w 2144269"/>
                <a:gd name="connsiteY79" fmla="*/ 1262071 h 1463180"/>
                <a:gd name="connsiteX80" fmla="*/ 746338 w 2144269"/>
                <a:gd name="connsiteY80" fmla="*/ 1251346 h 1463180"/>
                <a:gd name="connsiteX81" fmla="*/ 677514 w 2144269"/>
                <a:gd name="connsiteY81" fmla="*/ 1223637 h 1463180"/>
                <a:gd name="connsiteX82" fmla="*/ 676620 w 2144269"/>
                <a:gd name="connsiteY82" fmla="*/ 1215593 h 1463180"/>
                <a:gd name="connsiteX83" fmla="*/ 608690 w 2144269"/>
                <a:gd name="connsiteY83" fmla="*/ 1219168 h 1463180"/>
                <a:gd name="connsiteX84" fmla="*/ 606903 w 2144269"/>
                <a:gd name="connsiteY84" fmla="*/ 1198610 h 1463180"/>
                <a:gd name="connsiteX85" fmla="*/ 571150 w 2144269"/>
                <a:gd name="connsiteY85" fmla="*/ 1158388 h 1463180"/>
                <a:gd name="connsiteX86" fmla="*/ 541654 w 2144269"/>
                <a:gd name="connsiteY86" fmla="*/ 1152132 h 1463180"/>
                <a:gd name="connsiteX87" fmla="*/ 539866 w 2144269"/>
                <a:gd name="connsiteY87" fmla="*/ 1102972 h 1463180"/>
                <a:gd name="connsiteX88" fmla="*/ 533609 w 2144269"/>
                <a:gd name="connsiteY88" fmla="*/ 1085095 h 1463180"/>
                <a:gd name="connsiteX89" fmla="*/ 534503 w 2144269"/>
                <a:gd name="connsiteY89" fmla="*/ 1059175 h 1463180"/>
                <a:gd name="connsiteX90" fmla="*/ 539866 w 2144269"/>
                <a:gd name="connsiteY90" fmla="*/ 1043086 h 1463180"/>
                <a:gd name="connsiteX91" fmla="*/ 523777 w 2144269"/>
                <a:gd name="connsiteY91" fmla="*/ 1001970 h 1463180"/>
                <a:gd name="connsiteX92" fmla="*/ 533609 w 2144269"/>
                <a:gd name="connsiteY92" fmla="*/ 979625 h 1463180"/>
                <a:gd name="connsiteX93" fmla="*/ 530928 w 2144269"/>
                <a:gd name="connsiteY93" fmla="*/ 967111 h 1463180"/>
                <a:gd name="connsiteX94" fmla="*/ 563105 w 2144269"/>
                <a:gd name="connsiteY94" fmla="*/ 923314 h 1463180"/>
                <a:gd name="connsiteX95" fmla="*/ 573831 w 2144269"/>
                <a:gd name="connsiteY95" fmla="*/ 883986 h 1463180"/>
                <a:gd name="connsiteX96" fmla="*/ 669470 w 2144269"/>
                <a:gd name="connsiteY96" fmla="*/ 766896 h 1463180"/>
                <a:gd name="connsiteX97" fmla="*/ 694497 w 2144269"/>
                <a:gd name="connsiteY97" fmla="*/ 700753 h 1463180"/>
                <a:gd name="connsiteX98" fmla="*/ 719524 w 2144269"/>
                <a:gd name="connsiteY98" fmla="*/ 698966 h 1463180"/>
                <a:gd name="connsiteX99" fmla="*/ 737400 w 2144269"/>
                <a:gd name="connsiteY99" fmla="*/ 692709 h 1463180"/>
                <a:gd name="connsiteX100" fmla="*/ 749913 w 2144269"/>
                <a:gd name="connsiteY100" fmla="*/ 679302 h 1463180"/>
                <a:gd name="connsiteX101" fmla="*/ 1463180 w 2144269"/>
                <a:gd name="connsiteY101" fmla="*/ 679302 h 1463180"/>
                <a:gd name="connsiteX102" fmla="*/ 1479269 w 2144269"/>
                <a:gd name="connsiteY102" fmla="*/ 665001 h 1463180"/>
                <a:gd name="connsiteX103" fmla="*/ 1481057 w 2144269"/>
                <a:gd name="connsiteY103" fmla="*/ 687346 h 1463180"/>
                <a:gd name="connsiteX104" fmla="*/ 1508765 w 2144269"/>
                <a:gd name="connsiteY104" fmla="*/ 694497 h 1463180"/>
                <a:gd name="connsiteX105" fmla="*/ 1517703 w 2144269"/>
                <a:gd name="connsiteY105" fmla="*/ 689134 h 1463180"/>
                <a:gd name="connsiteX106" fmla="*/ 1552562 w 2144269"/>
                <a:gd name="connsiteY106" fmla="*/ 707904 h 1463180"/>
                <a:gd name="connsiteX107" fmla="*/ 1577589 w 2144269"/>
                <a:gd name="connsiteY107" fmla="*/ 707904 h 1463180"/>
                <a:gd name="connsiteX108" fmla="*/ 1590102 w 2144269"/>
                <a:gd name="connsiteY108" fmla="*/ 714161 h 1463180"/>
                <a:gd name="connsiteX109" fmla="*/ 1574908 w 2144269"/>
                <a:gd name="connsiteY109" fmla="*/ 721311 h 1463180"/>
                <a:gd name="connsiteX110" fmla="*/ 1516809 w 2144269"/>
                <a:gd name="connsiteY110" fmla="*/ 753489 h 1463180"/>
                <a:gd name="connsiteX111" fmla="*/ 1611554 w 2144269"/>
                <a:gd name="connsiteY111" fmla="*/ 742763 h 1463180"/>
                <a:gd name="connsiteX112" fmla="*/ 1629431 w 2144269"/>
                <a:gd name="connsiteY112" fmla="*/ 754383 h 1463180"/>
                <a:gd name="connsiteX113" fmla="*/ 1649988 w 2144269"/>
                <a:gd name="connsiteY113" fmla="*/ 749913 h 1463180"/>
                <a:gd name="connsiteX114" fmla="*/ 1689316 w 2144269"/>
                <a:gd name="connsiteY114" fmla="*/ 752595 h 1463180"/>
                <a:gd name="connsiteX115" fmla="*/ 1711662 w 2144269"/>
                <a:gd name="connsiteY115" fmla="*/ 772259 h 1463180"/>
                <a:gd name="connsiteX116" fmla="*/ 1667865 w 2144269"/>
                <a:gd name="connsiteY116" fmla="*/ 771365 h 1463180"/>
                <a:gd name="connsiteX117" fmla="*/ 1618705 w 2144269"/>
                <a:gd name="connsiteY117" fmla="*/ 781197 h 1463180"/>
                <a:gd name="connsiteX118" fmla="*/ 1559713 w 2144269"/>
                <a:gd name="connsiteY118" fmla="*/ 859853 h 1463180"/>
                <a:gd name="connsiteX119" fmla="*/ 1549881 w 2144269"/>
                <a:gd name="connsiteY119" fmla="*/ 905438 h 1463180"/>
                <a:gd name="connsiteX120" fmla="*/ 1565076 w 2144269"/>
                <a:gd name="connsiteY120" fmla="*/ 914376 h 1463180"/>
                <a:gd name="connsiteX121" fmla="*/ 1604404 w 2144269"/>
                <a:gd name="connsiteY121" fmla="*/ 871473 h 1463180"/>
                <a:gd name="connsiteX122" fmla="*/ 1607085 w 2144269"/>
                <a:gd name="connsiteY122" fmla="*/ 849127 h 1463180"/>
                <a:gd name="connsiteX123" fmla="*/ 1630324 w 2144269"/>
                <a:gd name="connsiteY123" fmla="*/ 810693 h 1463180"/>
                <a:gd name="connsiteX124" fmla="*/ 1660714 w 2144269"/>
                <a:gd name="connsiteY124" fmla="*/ 800861 h 1463180"/>
                <a:gd name="connsiteX125" fmla="*/ 1681272 w 2144269"/>
                <a:gd name="connsiteY125" fmla="*/ 782091 h 1463180"/>
                <a:gd name="connsiteX126" fmla="*/ 1708980 w 2144269"/>
                <a:gd name="connsiteY126" fmla="*/ 802649 h 1463180"/>
                <a:gd name="connsiteX127" fmla="*/ 1678591 w 2144269"/>
                <a:gd name="connsiteY127" fmla="*/ 842871 h 1463180"/>
                <a:gd name="connsiteX128" fmla="*/ 1709874 w 2144269"/>
                <a:gd name="connsiteY128" fmla="*/ 841977 h 1463180"/>
                <a:gd name="connsiteX129" fmla="*/ 1693785 w 2144269"/>
                <a:gd name="connsiteY129" fmla="*/ 886668 h 1463180"/>
                <a:gd name="connsiteX130" fmla="*/ 1672334 w 2144269"/>
                <a:gd name="connsiteY130" fmla="*/ 905438 h 1463180"/>
                <a:gd name="connsiteX131" fmla="*/ 1666077 w 2144269"/>
                <a:gd name="connsiteY131" fmla="*/ 913482 h 1463180"/>
                <a:gd name="connsiteX132" fmla="*/ 1672334 w 2144269"/>
                <a:gd name="connsiteY132" fmla="*/ 921527 h 1463180"/>
                <a:gd name="connsiteX133" fmla="*/ 1702724 w 2144269"/>
                <a:gd name="connsiteY133" fmla="*/ 920633 h 1463180"/>
                <a:gd name="connsiteX134" fmla="*/ 1752777 w 2144269"/>
                <a:gd name="connsiteY134" fmla="*/ 901863 h 1463180"/>
                <a:gd name="connsiteX135" fmla="*/ 1785849 w 2144269"/>
                <a:gd name="connsiteY135" fmla="*/ 886668 h 1463180"/>
                <a:gd name="connsiteX136" fmla="*/ 1790318 w 2144269"/>
                <a:gd name="connsiteY136" fmla="*/ 875942 h 1463180"/>
                <a:gd name="connsiteX137" fmla="*/ 1798362 w 2144269"/>
                <a:gd name="connsiteY137" fmla="*/ 865216 h 1463180"/>
                <a:gd name="connsiteX138" fmla="*/ 1801937 w 2144269"/>
                <a:gd name="connsiteY138" fmla="*/ 848233 h 1463180"/>
                <a:gd name="connsiteX139" fmla="*/ 1868080 w 2144269"/>
                <a:gd name="connsiteY139" fmla="*/ 848233 h 1463180"/>
                <a:gd name="connsiteX140" fmla="*/ 1885062 w 2144269"/>
                <a:gd name="connsiteY140" fmla="*/ 826782 h 1463180"/>
                <a:gd name="connsiteX141" fmla="*/ 1935116 w 2144269"/>
                <a:gd name="connsiteY141" fmla="*/ 805330 h 1463180"/>
                <a:gd name="connsiteX142" fmla="*/ 1979807 w 2144269"/>
                <a:gd name="connsiteY142" fmla="*/ 806224 h 1463180"/>
                <a:gd name="connsiteX143" fmla="*/ 2011985 w 2144269"/>
                <a:gd name="connsiteY143" fmla="*/ 807118 h 1463180"/>
                <a:gd name="connsiteX144" fmla="*/ 2036118 w 2144269"/>
                <a:gd name="connsiteY144" fmla="*/ 797286 h 1463180"/>
                <a:gd name="connsiteX145" fmla="*/ 2067401 w 2144269"/>
                <a:gd name="connsiteY145" fmla="*/ 774940 h 1463180"/>
                <a:gd name="connsiteX146" fmla="*/ 2068295 w 2144269"/>
                <a:gd name="connsiteY146" fmla="*/ 764215 h 1463180"/>
                <a:gd name="connsiteX147" fmla="*/ 2104942 w 2144269"/>
                <a:gd name="connsiteY147" fmla="*/ 731143 h 1463180"/>
                <a:gd name="connsiteX148" fmla="*/ 2141588 w 2144269"/>
                <a:gd name="connsiteY148" fmla="*/ 736506 h 1463180"/>
                <a:gd name="connsiteX149" fmla="*/ 948341 w 2144269"/>
                <a:gd name="connsiteY149" fmla="*/ 33071 h 1463180"/>
                <a:gd name="connsiteX150" fmla="*/ 867004 w 2144269"/>
                <a:gd name="connsiteY150" fmla="*/ 32177 h 1463180"/>
                <a:gd name="connsiteX151" fmla="*/ 816056 w 2144269"/>
                <a:gd name="connsiteY151" fmla="*/ 18770 h 1463180"/>
                <a:gd name="connsiteX152" fmla="*/ 784772 w 2144269"/>
                <a:gd name="connsiteY152" fmla="*/ 17876 h 1463180"/>
                <a:gd name="connsiteX153" fmla="*/ 707010 w 2144269"/>
                <a:gd name="connsiteY153" fmla="*/ 0 h 1463180"/>
                <a:gd name="connsiteX154" fmla="*/ 681983 w 2144269"/>
                <a:gd name="connsiteY154" fmla="*/ 10726 h 1463180"/>
                <a:gd name="connsiteX155" fmla="*/ 641761 w 2144269"/>
                <a:gd name="connsiteY155" fmla="*/ 9832 h 1463180"/>
                <a:gd name="connsiteX156" fmla="*/ 620310 w 2144269"/>
                <a:gd name="connsiteY156" fmla="*/ 16089 h 1463180"/>
                <a:gd name="connsiteX157" fmla="*/ 562212 w 2144269"/>
                <a:gd name="connsiteY157" fmla="*/ 17876 h 1463180"/>
                <a:gd name="connsiteX158" fmla="*/ 496069 w 2144269"/>
                <a:gd name="connsiteY158" fmla="*/ 41116 h 1463180"/>
                <a:gd name="connsiteX159" fmla="*/ 431714 w 2144269"/>
                <a:gd name="connsiteY159" fmla="*/ 64355 h 1463180"/>
                <a:gd name="connsiteX160" fmla="*/ 391492 w 2144269"/>
                <a:gd name="connsiteY160" fmla="*/ 67930 h 1463180"/>
                <a:gd name="connsiteX161" fmla="*/ 365572 w 2144269"/>
                <a:gd name="connsiteY161" fmla="*/ 78656 h 1463180"/>
                <a:gd name="connsiteX162" fmla="*/ 380767 w 2144269"/>
                <a:gd name="connsiteY162" fmla="*/ 100108 h 1463180"/>
                <a:gd name="connsiteX163" fmla="*/ 378979 w 2144269"/>
                <a:gd name="connsiteY163" fmla="*/ 115303 h 1463180"/>
                <a:gd name="connsiteX164" fmla="*/ 395961 w 2144269"/>
                <a:gd name="connsiteY164" fmla="*/ 122453 h 1463180"/>
                <a:gd name="connsiteX165" fmla="*/ 407581 w 2144269"/>
                <a:gd name="connsiteY165" fmla="*/ 140329 h 1463180"/>
                <a:gd name="connsiteX166" fmla="*/ 377191 w 2144269"/>
                <a:gd name="connsiteY166" fmla="*/ 143905 h 1463180"/>
                <a:gd name="connsiteX167" fmla="*/ 330713 w 2144269"/>
                <a:gd name="connsiteY167" fmla="*/ 146586 h 1463180"/>
                <a:gd name="connsiteX168" fmla="*/ 328031 w 2144269"/>
                <a:gd name="connsiteY168" fmla="*/ 135860 h 1463180"/>
                <a:gd name="connsiteX169" fmla="*/ 227030 w 2144269"/>
                <a:gd name="connsiteY169" fmla="*/ 156418 h 1463180"/>
                <a:gd name="connsiteX170" fmla="*/ 212729 w 2144269"/>
                <a:gd name="connsiteY170" fmla="*/ 194852 h 1463180"/>
                <a:gd name="connsiteX171" fmla="*/ 253844 w 2144269"/>
                <a:gd name="connsiteY171" fmla="*/ 188596 h 1463180"/>
                <a:gd name="connsiteX172" fmla="*/ 282447 w 2144269"/>
                <a:gd name="connsiteY172" fmla="*/ 192171 h 1463180"/>
                <a:gd name="connsiteX173" fmla="*/ 341439 w 2144269"/>
                <a:gd name="connsiteY173" fmla="*/ 187702 h 1463180"/>
                <a:gd name="connsiteX174" fmla="*/ 305686 w 2144269"/>
                <a:gd name="connsiteY174" fmla="*/ 206472 h 1463180"/>
                <a:gd name="connsiteX175" fmla="*/ 279765 w 2144269"/>
                <a:gd name="connsiteY175" fmla="*/ 220773 h 1463180"/>
                <a:gd name="connsiteX176" fmla="*/ 244012 w 2144269"/>
                <a:gd name="connsiteY176" fmla="*/ 225242 h 1463180"/>
                <a:gd name="connsiteX177" fmla="*/ 218092 w 2144269"/>
                <a:gd name="connsiteY177" fmla="*/ 239543 h 1463180"/>
                <a:gd name="connsiteX178" fmla="*/ 196640 w 2144269"/>
                <a:gd name="connsiteY178" fmla="*/ 241331 h 1463180"/>
                <a:gd name="connsiteX179" fmla="*/ 124241 w 2144269"/>
                <a:gd name="connsiteY179" fmla="*/ 271721 h 1463180"/>
                <a:gd name="connsiteX180" fmla="*/ 103683 w 2144269"/>
                <a:gd name="connsiteY180" fmla="*/ 277084 h 1463180"/>
                <a:gd name="connsiteX181" fmla="*/ 92957 w 2144269"/>
                <a:gd name="connsiteY181" fmla="*/ 286916 h 1463180"/>
                <a:gd name="connsiteX182" fmla="*/ 89382 w 2144269"/>
                <a:gd name="connsiteY182" fmla="*/ 312836 h 1463180"/>
                <a:gd name="connsiteX183" fmla="*/ 72399 w 2144269"/>
                <a:gd name="connsiteY183" fmla="*/ 322668 h 1463180"/>
                <a:gd name="connsiteX184" fmla="*/ 84913 w 2144269"/>
                <a:gd name="connsiteY184" fmla="*/ 341439 h 1463180"/>
                <a:gd name="connsiteX185" fmla="*/ 127816 w 2144269"/>
                <a:gd name="connsiteY185" fmla="*/ 329819 h 1463180"/>
                <a:gd name="connsiteX186" fmla="*/ 93851 w 2144269"/>
                <a:gd name="connsiteY186" fmla="*/ 369147 h 1463180"/>
                <a:gd name="connsiteX187" fmla="*/ 123347 w 2144269"/>
                <a:gd name="connsiteY187" fmla="*/ 364678 h 1463180"/>
                <a:gd name="connsiteX188" fmla="*/ 157312 w 2144269"/>
                <a:gd name="connsiteY188" fmla="*/ 369147 h 1463180"/>
                <a:gd name="connsiteX189" fmla="*/ 186808 w 2144269"/>
                <a:gd name="connsiteY189" fmla="*/ 374510 h 1463180"/>
                <a:gd name="connsiteX190" fmla="*/ 91169 w 2144269"/>
                <a:gd name="connsiteY190" fmla="*/ 412944 h 1463180"/>
                <a:gd name="connsiteX191" fmla="*/ 33965 w 2144269"/>
                <a:gd name="connsiteY191" fmla="*/ 452272 h 1463180"/>
                <a:gd name="connsiteX192" fmla="*/ 0 w 2144269"/>
                <a:gd name="connsiteY192" fmla="*/ 460316 h 1463180"/>
                <a:gd name="connsiteX193" fmla="*/ 43797 w 2144269"/>
                <a:gd name="connsiteY193" fmla="*/ 462104 h 1463180"/>
                <a:gd name="connsiteX194" fmla="*/ 68824 w 2144269"/>
                <a:gd name="connsiteY194" fmla="*/ 445121 h 1463180"/>
                <a:gd name="connsiteX195" fmla="*/ 279765 w 2144269"/>
                <a:gd name="connsiteY195" fmla="*/ 361103 h 1463180"/>
                <a:gd name="connsiteX196" fmla="*/ 282447 w 2144269"/>
                <a:gd name="connsiteY196" fmla="*/ 353058 h 1463180"/>
                <a:gd name="connsiteX197" fmla="*/ 383448 w 2144269"/>
                <a:gd name="connsiteY197" fmla="*/ 309261 h 1463180"/>
                <a:gd name="connsiteX198" fmla="*/ 429033 w 2144269"/>
                <a:gd name="connsiteY198" fmla="*/ 296748 h 1463180"/>
                <a:gd name="connsiteX199" fmla="*/ 403112 w 2144269"/>
                <a:gd name="connsiteY199" fmla="*/ 308367 h 1463180"/>
                <a:gd name="connsiteX200" fmla="*/ 349483 w 2144269"/>
                <a:gd name="connsiteY200" fmla="*/ 350377 h 1463180"/>
                <a:gd name="connsiteX201" fmla="*/ 451378 w 2144269"/>
                <a:gd name="connsiteY201" fmla="*/ 327137 h 1463180"/>
                <a:gd name="connsiteX202" fmla="*/ 460316 w 2144269"/>
                <a:gd name="connsiteY202" fmla="*/ 305686 h 1463180"/>
                <a:gd name="connsiteX203" fmla="*/ 516627 w 2144269"/>
                <a:gd name="connsiteY203" fmla="*/ 292279 h 1463180"/>
                <a:gd name="connsiteX204" fmla="*/ 516627 w 2144269"/>
                <a:gd name="connsiteY204" fmla="*/ 300323 h 1463180"/>
                <a:gd name="connsiteX205" fmla="*/ 541654 w 2144269"/>
                <a:gd name="connsiteY205" fmla="*/ 316412 h 1463180"/>
                <a:gd name="connsiteX206" fmla="*/ 569362 w 2144269"/>
                <a:gd name="connsiteY206" fmla="*/ 315518 h 1463180"/>
                <a:gd name="connsiteX207" fmla="*/ 648912 w 2144269"/>
                <a:gd name="connsiteY207" fmla="*/ 336076 h 1463180"/>
                <a:gd name="connsiteX208" fmla="*/ 669470 w 2144269"/>
                <a:gd name="connsiteY208" fmla="*/ 378085 h 1463180"/>
                <a:gd name="connsiteX209" fmla="*/ 695391 w 2144269"/>
                <a:gd name="connsiteY209" fmla="*/ 384342 h 1463180"/>
                <a:gd name="connsiteX210" fmla="*/ 698966 w 2144269"/>
                <a:gd name="connsiteY210" fmla="*/ 404900 h 1463180"/>
                <a:gd name="connsiteX211" fmla="*/ 689134 w 2144269"/>
                <a:gd name="connsiteY211" fmla="*/ 417413 h 1463180"/>
                <a:gd name="connsiteX212" fmla="*/ 707010 w 2144269"/>
                <a:gd name="connsiteY212" fmla="*/ 451378 h 1463180"/>
                <a:gd name="connsiteX213" fmla="*/ 701647 w 2144269"/>
                <a:gd name="connsiteY213" fmla="*/ 456741 h 1463180"/>
                <a:gd name="connsiteX214" fmla="*/ 711479 w 2144269"/>
                <a:gd name="connsiteY214" fmla="*/ 470148 h 1463180"/>
                <a:gd name="connsiteX215" fmla="*/ 707904 w 2144269"/>
                <a:gd name="connsiteY215" fmla="*/ 488025 h 1463180"/>
                <a:gd name="connsiteX216" fmla="*/ 722205 w 2144269"/>
                <a:gd name="connsiteY216" fmla="*/ 487131 h 1463180"/>
                <a:gd name="connsiteX217" fmla="*/ 733825 w 2144269"/>
                <a:gd name="connsiteY217" fmla="*/ 471042 h 1463180"/>
                <a:gd name="connsiteX218" fmla="*/ 747232 w 2144269"/>
                <a:gd name="connsiteY218" fmla="*/ 462998 h 1463180"/>
                <a:gd name="connsiteX219" fmla="*/ 757064 w 2144269"/>
                <a:gd name="connsiteY219" fmla="*/ 452272 h 1463180"/>
                <a:gd name="connsiteX220" fmla="*/ 734719 w 2144269"/>
                <a:gd name="connsiteY220" fmla="*/ 419201 h 1463180"/>
                <a:gd name="connsiteX221" fmla="*/ 743657 w 2144269"/>
                <a:gd name="connsiteY221" fmla="*/ 330713 h 1463180"/>
                <a:gd name="connsiteX222" fmla="*/ 683771 w 2144269"/>
                <a:gd name="connsiteY222" fmla="*/ 352164 h 1463180"/>
                <a:gd name="connsiteX223" fmla="*/ 673045 w 2144269"/>
                <a:gd name="connsiteY223" fmla="*/ 328925 h 1463180"/>
                <a:gd name="connsiteX224" fmla="*/ 674833 w 2144269"/>
                <a:gd name="connsiteY224" fmla="*/ 313730 h 1463180"/>
                <a:gd name="connsiteX225" fmla="*/ 640868 w 2144269"/>
                <a:gd name="connsiteY225" fmla="*/ 310155 h 1463180"/>
                <a:gd name="connsiteX226" fmla="*/ 965324 w 2144269"/>
                <a:gd name="connsiteY226" fmla="*/ 41116 h 1463180"/>
                <a:gd name="connsiteX227" fmla="*/ 948341 w 2144269"/>
                <a:gd name="connsiteY227" fmla="*/ 33071 h 1463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Lst>
              <a:rect l="l" t="t" r="r" b="b"/>
              <a:pathLst>
                <a:path w="2144269" h="1463180">
                  <a:moveTo>
                    <a:pt x="2141588" y="736506"/>
                  </a:moveTo>
                  <a:lnTo>
                    <a:pt x="2144270" y="750807"/>
                  </a:lnTo>
                  <a:lnTo>
                    <a:pt x="2134438" y="773153"/>
                  </a:lnTo>
                  <a:lnTo>
                    <a:pt x="2139801" y="790135"/>
                  </a:lnTo>
                  <a:lnTo>
                    <a:pt x="2140695" y="806224"/>
                  </a:lnTo>
                  <a:lnTo>
                    <a:pt x="2116562" y="822313"/>
                  </a:lnTo>
                  <a:lnTo>
                    <a:pt x="2085278" y="827676"/>
                  </a:lnTo>
                  <a:lnTo>
                    <a:pt x="2073658" y="841977"/>
                  </a:lnTo>
                  <a:lnTo>
                    <a:pt x="2047737" y="844658"/>
                  </a:lnTo>
                  <a:lnTo>
                    <a:pt x="2012878" y="880411"/>
                  </a:lnTo>
                  <a:lnTo>
                    <a:pt x="2010197" y="909907"/>
                  </a:lnTo>
                  <a:lnTo>
                    <a:pt x="1967294" y="928677"/>
                  </a:lnTo>
                  <a:lnTo>
                    <a:pt x="1939585" y="931359"/>
                  </a:lnTo>
                  <a:lnTo>
                    <a:pt x="1892213" y="953704"/>
                  </a:lnTo>
                  <a:lnTo>
                    <a:pt x="1892213" y="966217"/>
                  </a:lnTo>
                  <a:lnTo>
                    <a:pt x="1856460" y="999289"/>
                  </a:lnTo>
                  <a:lnTo>
                    <a:pt x="1849310" y="1000183"/>
                  </a:lnTo>
                  <a:lnTo>
                    <a:pt x="1823389" y="1040404"/>
                  </a:lnTo>
                  <a:lnTo>
                    <a:pt x="1815345" y="1009121"/>
                  </a:lnTo>
                  <a:lnTo>
                    <a:pt x="1810876" y="1027891"/>
                  </a:lnTo>
                  <a:lnTo>
                    <a:pt x="1806407" y="1064537"/>
                  </a:lnTo>
                  <a:lnTo>
                    <a:pt x="1803725" y="1094033"/>
                  </a:lnTo>
                  <a:lnTo>
                    <a:pt x="1789424" y="1119954"/>
                  </a:lnTo>
                  <a:lnTo>
                    <a:pt x="1772441" y="1127105"/>
                  </a:lnTo>
                  <a:lnTo>
                    <a:pt x="1773335" y="1146769"/>
                  </a:lnTo>
                  <a:lnTo>
                    <a:pt x="1738476" y="1152132"/>
                  </a:lnTo>
                  <a:lnTo>
                    <a:pt x="1714343" y="1175371"/>
                  </a:lnTo>
                  <a:lnTo>
                    <a:pt x="1697361" y="1179840"/>
                  </a:lnTo>
                  <a:lnTo>
                    <a:pt x="1654457" y="1209336"/>
                  </a:lnTo>
                  <a:lnTo>
                    <a:pt x="1624068" y="1229000"/>
                  </a:lnTo>
                  <a:lnTo>
                    <a:pt x="1603510" y="1265647"/>
                  </a:lnTo>
                  <a:lnTo>
                    <a:pt x="1590102" y="1282629"/>
                  </a:lnTo>
                  <a:lnTo>
                    <a:pt x="1590996" y="1321957"/>
                  </a:lnTo>
                  <a:lnTo>
                    <a:pt x="1599041" y="1357710"/>
                  </a:lnTo>
                  <a:lnTo>
                    <a:pt x="1606191" y="1391675"/>
                  </a:lnTo>
                  <a:lnTo>
                    <a:pt x="1607085" y="1425640"/>
                  </a:lnTo>
                  <a:lnTo>
                    <a:pt x="1576695" y="1463180"/>
                  </a:lnTo>
                  <a:lnTo>
                    <a:pt x="1562394" y="1454242"/>
                  </a:lnTo>
                  <a:lnTo>
                    <a:pt x="1532898" y="1387206"/>
                  </a:lnTo>
                  <a:lnTo>
                    <a:pt x="1533792" y="1365754"/>
                  </a:lnTo>
                  <a:lnTo>
                    <a:pt x="1537367" y="1339833"/>
                  </a:lnTo>
                  <a:lnTo>
                    <a:pt x="1507871" y="1305868"/>
                  </a:lnTo>
                  <a:lnTo>
                    <a:pt x="1479269" y="1318382"/>
                  </a:lnTo>
                  <a:lnTo>
                    <a:pt x="1464968" y="1296930"/>
                  </a:lnTo>
                  <a:lnTo>
                    <a:pt x="1444410" y="1288886"/>
                  </a:lnTo>
                  <a:lnTo>
                    <a:pt x="1413127" y="1292461"/>
                  </a:lnTo>
                  <a:lnTo>
                    <a:pt x="1403295" y="1289780"/>
                  </a:lnTo>
                  <a:lnTo>
                    <a:pt x="1389887" y="1300506"/>
                  </a:lnTo>
                  <a:lnTo>
                    <a:pt x="1336258" y="1299612"/>
                  </a:lnTo>
                  <a:lnTo>
                    <a:pt x="1354135" y="1310337"/>
                  </a:lnTo>
                  <a:lnTo>
                    <a:pt x="1356816" y="1330002"/>
                  </a:lnTo>
                  <a:lnTo>
                    <a:pt x="1305868" y="1327320"/>
                  </a:lnTo>
                  <a:lnTo>
                    <a:pt x="1296930" y="1315700"/>
                  </a:lnTo>
                  <a:lnTo>
                    <a:pt x="1278160" y="1319276"/>
                  </a:lnTo>
                  <a:lnTo>
                    <a:pt x="1253133" y="1310337"/>
                  </a:lnTo>
                  <a:lnTo>
                    <a:pt x="1153919" y="1354135"/>
                  </a:lnTo>
                  <a:lnTo>
                    <a:pt x="1140512" y="1365754"/>
                  </a:lnTo>
                  <a:lnTo>
                    <a:pt x="1116379" y="1383631"/>
                  </a:lnTo>
                  <a:lnTo>
                    <a:pt x="1105653" y="1410445"/>
                  </a:lnTo>
                  <a:lnTo>
                    <a:pt x="1104759" y="1438153"/>
                  </a:lnTo>
                  <a:lnTo>
                    <a:pt x="1101184" y="1447092"/>
                  </a:lnTo>
                  <a:lnTo>
                    <a:pt x="1080626" y="1436366"/>
                  </a:lnTo>
                  <a:lnTo>
                    <a:pt x="1060068" y="1426534"/>
                  </a:lnTo>
                  <a:lnTo>
                    <a:pt x="1053812" y="1412233"/>
                  </a:lnTo>
                  <a:lnTo>
                    <a:pt x="1053812" y="1383631"/>
                  </a:lnTo>
                  <a:lnTo>
                    <a:pt x="1045767" y="1374692"/>
                  </a:lnTo>
                  <a:lnTo>
                    <a:pt x="1037723" y="1354135"/>
                  </a:lnTo>
                  <a:lnTo>
                    <a:pt x="1037723" y="1336258"/>
                  </a:lnTo>
                  <a:lnTo>
                    <a:pt x="1021634" y="1313913"/>
                  </a:lnTo>
                  <a:lnTo>
                    <a:pt x="985881" y="1315700"/>
                  </a:lnTo>
                  <a:lnTo>
                    <a:pt x="970687" y="1338046"/>
                  </a:lnTo>
                  <a:lnTo>
                    <a:pt x="945660" y="1334471"/>
                  </a:lnTo>
                  <a:lnTo>
                    <a:pt x="930465" y="1312125"/>
                  </a:lnTo>
                  <a:lnTo>
                    <a:pt x="925102" y="1284417"/>
                  </a:lnTo>
                  <a:lnTo>
                    <a:pt x="901863" y="1256708"/>
                  </a:lnTo>
                  <a:lnTo>
                    <a:pt x="896500" y="1243301"/>
                  </a:lnTo>
                  <a:lnTo>
                    <a:pt x="844658" y="1244195"/>
                  </a:lnTo>
                  <a:lnTo>
                    <a:pt x="841977" y="1254027"/>
                  </a:lnTo>
                  <a:lnTo>
                    <a:pt x="820525" y="1262965"/>
                  </a:lnTo>
                  <a:lnTo>
                    <a:pt x="760639" y="1262071"/>
                  </a:lnTo>
                  <a:lnTo>
                    <a:pt x="746338" y="1251346"/>
                  </a:lnTo>
                  <a:lnTo>
                    <a:pt x="677514" y="1223637"/>
                  </a:lnTo>
                  <a:lnTo>
                    <a:pt x="676620" y="1215593"/>
                  </a:lnTo>
                  <a:lnTo>
                    <a:pt x="608690" y="1219168"/>
                  </a:lnTo>
                  <a:lnTo>
                    <a:pt x="606903" y="1198610"/>
                  </a:lnTo>
                  <a:lnTo>
                    <a:pt x="571150" y="1158388"/>
                  </a:lnTo>
                  <a:lnTo>
                    <a:pt x="541654" y="1152132"/>
                  </a:lnTo>
                  <a:lnTo>
                    <a:pt x="539866" y="1102972"/>
                  </a:lnTo>
                  <a:lnTo>
                    <a:pt x="533609" y="1085095"/>
                  </a:lnTo>
                  <a:lnTo>
                    <a:pt x="534503" y="1059175"/>
                  </a:lnTo>
                  <a:lnTo>
                    <a:pt x="539866" y="1043086"/>
                  </a:lnTo>
                  <a:lnTo>
                    <a:pt x="523777" y="1001970"/>
                  </a:lnTo>
                  <a:lnTo>
                    <a:pt x="533609" y="979625"/>
                  </a:lnTo>
                  <a:lnTo>
                    <a:pt x="530928" y="967111"/>
                  </a:lnTo>
                  <a:lnTo>
                    <a:pt x="563105" y="923314"/>
                  </a:lnTo>
                  <a:lnTo>
                    <a:pt x="573831" y="883986"/>
                  </a:lnTo>
                  <a:lnTo>
                    <a:pt x="669470" y="766896"/>
                  </a:lnTo>
                  <a:lnTo>
                    <a:pt x="694497" y="700753"/>
                  </a:lnTo>
                  <a:lnTo>
                    <a:pt x="719524" y="698966"/>
                  </a:lnTo>
                  <a:lnTo>
                    <a:pt x="737400" y="692709"/>
                  </a:lnTo>
                  <a:lnTo>
                    <a:pt x="749913" y="679302"/>
                  </a:lnTo>
                  <a:lnTo>
                    <a:pt x="1463180" y="679302"/>
                  </a:lnTo>
                  <a:lnTo>
                    <a:pt x="1479269" y="665001"/>
                  </a:lnTo>
                  <a:lnTo>
                    <a:pt x="1481057" y="687346"/>
                  </a:lnTo>
                  <a:lnTo>
                    <a:pt x="1508765" y="694497"/>
                  </a:lnTo>
                  <a:lnTo>
                    <a:pt x="1517703" y="689134"/>
                  </a:lnTo>
                  <a:lnTo>
                    <a:pt x="1552562" y="707904"/>
                  </a:lnTo>
                  <a:lnTo>
                    <a:pt x="1577589" y="707904"/>
                  </a:lnTo>
                  <a:lnTo>
                    <a:pt x="1590102" y="714161"/>
                  </a:lnTo>
                  <a:lnTo>
                    <a:pt x="1574908" y="721311"/>
                  </a:lnTo>
                  <a:lnTo>
                    <a:pt x="1516809" y="753489"/>
                  </a:lnTo>
                  <a:lnTo>
                    <a:pt x="1611554" y="742763"/>
                  </a:lnTo>
                  <a:lnTo>
                    <a:pt x="1629431" y="754383"/>
                  </a:lnTo>
                  <a:lnTo>
                    <a:pt x="1649988" y="749913"/>
                  </a:lnTo>
                  <a:lnTo>
                    <a:pt x="1689316" y="752595"/>
                  </a:lnTo>
                  <a:lnTo>
                    <a:pt x="1711662" y="772259"/>
                  </a:lnTo>
                  <a:lnTo>
                    <a:pt x="1667865" y="771365"/>
                  </a:lnTo>
                  <a:lnTo>
                    <a:pt x="1618705" y="781197"/>
                  </a:lnTo>
                  <a:lnTo>
                    <a:pt x="1559713" y="859853"/>
                  </a:lnTo>
                  <a:lnTo>
                    <a:pt x="1549881" y="905438"/>
                  </a:lnTo>
                  <a:lnTo>
                    <a:pt x="1565076" y="914376"/>
                  </a:lnTo>
                  <a:lnTo>
                    <a:pt x="1604404" y="871473"/>
                  </a:lnTo>
                  <a:lnTo>
                    <a:pt x="1607085" y="849127"/>
                  </a:lnTo>
                  <a:lnTo>
                    <a:pt x="1630324" y="810693"/>
                  </a:lnTo>
                  <a:lnTo>
                    <a:pt x="1660714" y="800861"/>
                  </a:lnTo>
                  <a:lnTo>
                    <a:pt x="1681272" y="782091"/>
                  </a:lnTo>
                  <a:lnTo>
                    <a:pt x="1708980" y="802649"/>
                  </a:lnTo>
                  <a:lnTo>
                    <a:pt x="1678591" y="842871"/>
                  </a:lnTo>
                  <a:lnTo>
                    <a:pt x="1709874" y="841977"/>
                  </a:lnTo>
                  <a:lnTo>
                    <a:pt x="1693785" y="886668"/>
                  </a:lnTo>
                  <a:lnTo>
                    <a:pt x="1672334" y="905438"/>
                  </a:lnTo>
                  <a:lnTo>
                    <a:pt x="1666077" y="913482"/>
                  </a:lnTo>
                  <a:lnTo>
                    <a:pt x="1672334" y="921527"/>
                  </a:lnTo>
                  <a:lnTo>
                    <a:pt x="1702724" y="920633"/>
                  </a:lnTo>
                  <a:lnTo>
                    <a:pt x="1752777" y="901863"/>
                  </a:lnTo>
                  <a:lnTo>
                    <a:pt x="1785849" y="886668"/>
                  </a:lnTo>
                  <a:lnTo>
                    <a:pt x="1790318" y="875942"/>
                  </a:lnTo>
                  <a:lnTo>
                    <a:pt x="1798362" y="865216"/>
                  </a:lnTo>
                  <a:lnTo>
                    <a:pt x="1801937" y="848233"/>
                  </a:lnTo>
                  <a:lnTo>
                    <a:pt x="1868080" y="848233"/>
                  </a:lnTo>
                  <a:lnTo>
                    <a:pt x="1885062" y="826782"/>
                  </a:lnTo>
                  <a:lnTo>
                    <a:pt x="1935116" y="805330"/>
                  </a:lnTo>
                  <a:lnTo>
                    <a:pt x="1979807" y="806224"/>
                  </a:lnTo>
                  <a:lnTo>
                    <a:pt x="2011985" y="807118"/>
                  </a:lnTo>
                  <a:lnTo>
                    <a:pt x="2036118" y="797286"/>
                  </a:lnTo>
                  <a:lnTo>
                    <a:pt x="2067401" y="774940"/>
                  </a:lnTo>
                  <a:lnTo>
                    <a:pt x="2068295" y="764215"/>
                  </a:lnTo>
                  <a:lnTo>
                    <a:pt x="2104942" y="731143"/>
                  </a:lnTo>
                  <a:lnTo>
                    <a:pt x="2141588" y="736506"/>
                  </a:lnTo>
                  <a:close/>
                  <a:moveTo>
                    <a:pt x="948341" y="33071"/>
                  </a:moveTo>
                  <a:lnTo>
                    <a:pt x="867004" y="32177"/>
                  </a:lnTo>
                  <a:lnTo>
                    <a:pt x="816056" y="18770"/>
                  </a:lnTo>
                  <a:lnTo>
                    <a:pt x="784772" y="17876"/>
                  </a:lnTo>
                  <a:lnTo>
                    <a:pt x="707010" y="0"/>
                  </a:lnTo>
                  <a:lnTo>
                    <a:pt x="681983" y="10726"/>
                  </a:lnTo>
                  <a:lnTo>
                    <a:pt x="641761" y="9832"/>
                  </a:lnTo>
                  <a:lnTo>
                    <a:pt x="620310" y="16089"/>
                  </a:lnTo>
                  <a:lnTo>
                    <a:pt x="562212" y="17876"/>
                  </a:lnTo>
                  <a:lnTo>
                    <a:pt x="496069" y="41116"/>
                  </a:lnTo>
                  <a:lnTo>
                    <a:pt x="431714" y="64355"/>
                  </a:lnTo>
                  <a:lnTo>
                    <a:pt x="391492" y="67930"/>
                  </a:lnTo>
                  <a:lnTo>
                    <a:pt x="365572" y="78656"/>
                  </a:lnTo>
                  <a:lnTo>
                    <a:pt x="380767" y="100108"/>
                  </a:lnTo>
                  <a:lnTo>
                    <a:pt x="378979" y="115303"/>
                  </a:lnTo>
                  <a:lnTo>
                    <a:pt x="395961" y="122453"/>
                  </a:lnTo>
                  <a:lnTo>
                    <a:pt x="407581" y="140329"/>
                  </a:lnTo>
                  <a:lnTo>
                    <a:pt x="377191" y="143905"/>
                  </a:lnTo>
                  <a:lnTo>
                    <a:pt x="330713" y="146586"/>
                  </a:lnTo>
                  <a:lnTo>
                    <a:pt x="328031" y="135860"/>
                  </a:lnTo>
                  <a:lnTo>
                    <a:pt x="227030" y="156418"/>
                  </a:lnTo>
                  <a:lnTo>
                    <a:pt x="212729" y="194852"/>
                  </a:lnTo>
                  <a:lnTo>
                    <a:pt x="253844" y="188596"/>
                  </a:lnTo>
                  <a:lnTo>
                    <a:pt x="282447" y="192171"/>
                  </a:lnTo>
                  <a:lnTo>
                    <a:pt x="341439" y="187702"/>
                  </a:lnTo>
                  <a:lnTo>
                    <a:pt x="305686" y="206472"/>
                  </a:lnTo>
                  <a:lnTo>
                    <a:pt x="279765" y="220773"/>
                  </a:lnTo>
                  <a:lnTo>
                    <a:pt x="244012" y="225242"/>
                  </a:lnTo>
                  <a:lnTo>
                    <a:pt x="218092" y="239543"/>
                  </a:lnTo>
                  <a:lnTo>
                    <a:pt x="196640" y="241331"/>
                  </a:lnTo>
                  <a:lnTo>
                    <a:pt x="124241" y="271721"/>
                  </a:lnTo>
                  <a:lnTo>
                    <a:pt x="103683" y="277084"/>
                  </a:lnTo>
                  <a:lnTo>
                    <a:pt x="92957" y="286916"/>
                  </a:lnTo>
                  <a:lnTo>
                    <a:pt x="89382" y="312836"/>
                  </a:lnTo>
                  <a:lnTo>
                    <a:pt x="72399" y="322668"/>
                  </a:lnTo>
                  <a:lnTo>
                    <a:pt x="84913" y="341439"/>
                  </a:lnTo>
                  <a:lnTo>
                    <a:pt x="127816" y="329819"/>
                  </a:lnTo>
                  <a:lnTo>
                    <a:pt x="93851" y="369147"/>
                  </a:lnTo>
                  <a:lnTo>
                    <a:pt x="123347" y="364678"/>
                  </a:lnTo>
                  <a:lnTo>
                    <a:pt x="157312" y="369147"/>
                  </a:lnTo>
                  <a:lnTo>
                    <a:pt x="186808" y="374510"/>
                  </a:lnTo>
                  <a:lnTo>
                    <a:pt x="91169" y="412944"/>
                  </a:lnTo>
                  <a:lnTo>
                    <a:pt x="33965" y="452272"/>
                  </a:lnTo>
                  <a:lnTo>
                    <a:pt x="0" y="460316"/>
                  </a:lnTo>
                  <a:lnTo>
                    <a:pt x="43797" y="462104"/>
                  </a:lnTo>
                  <a:lnTo>
                    <a:pt x="68824" y="445121"/>
                  </a:lnTo>
                  <a:lnTo>
                    <a:pt x="279765" y="361103"/>
                  </a:lnTo>
                  <a:lnTo>
                    <a:pt x="282447" y="353058"/>
                  </a:lnTo>
                  <a:lnTo>
                    <a:pt x="383448" y="309261"/>
                  </a:lnTo>
                  <a:lnTo>
                    <a:pt x="429033" y="296748"/>
                  </a:lnTo>
                  <a:lnTo>
                    <a:pt x="403112" y="308367"/>
                  </a:lnTo>
                  <a:lnTo>
                    <a:pt x="349483" y="350377"/>
                  </a:lnTo>
                  <a:lnTo>
                    <a:pt x="451378" y="327137"/>
                  </a:lnTo>
                  <a:lnTo>
                    <a:pt x="460316" y="305686"/>
                  </a:lnTo>
                  <a:lnTo>
                    <a:pt x="516627" y="292279"/>
                  </a:lnTo>
                  <a:lnTo>
                    <a:pt x="516627" y="300323"/>
                  </a:lnTo>
                  <a:lnTo>
                    <a:pt x="541654" y="316412"/>
                  </a:lnTo>
                  <a:lnTo>
                    <a:pt x="569362" y="315518"/>
                  </a:lnTo>
                  <a:lnTo>
                    <a:pt x="648912" y="336076"/>
                  </a:lnTo>
                  <a:lnTo>
                    <a:pt x="669470" y="378085"/>
                  </a:lnTo>
                  <a:lnTo>
                    <a:pt x="695391" y="384342"/>
                  </a:lnTo>
                  <a:lnTo>
                    <a:pt x="698966" y="404900"/>
                  </a:lnTo>
                  <a:lnTo>
                    <a:pt x="689134" y="417413"/>
                  </a:lnTo>
                  <a:lnTo>
                    <a:pt x="707010" y="451378"/>
                  </a:lnTo>
                  <a:lnTo>
                    <a:pt x="701647" y="456741"/>
                  </a:lnTo>
                  <a:lnTo>
                    <a:pt x="711479" y="470148"/>
                  </a:lnTo>
                  <a:lnTo>
                    <a:pt x="707904" y="488025"/>
                  </a:lnTo>
                  <a:lnTo>
                    <a:pt x="722205" y="487131"/>
                  </a:lnTo>
                  <a:lnTo>
                    <a:pt x="733825" y="471042"/>
                  </a:lnTo>
                  <a:lnTo>
                    <a:pt x="747232" y="462998"/>
                  </a:lnTo>
                  <a:lnTo>
                    <a:pt x="757064" y="452272"/>
                  </a:lnTo>
                  <a:lnTo>
                    <a:pt x="734719" y="419201"/>
                  </a:lnTo>
                  <a:lnTo>
                    <a:pt x="743657" y="330713"/>
                  </a:lnTo>
                  <a:lnTo>
                    <a:pt x="683771" y="352164"/>
                  </a:lnTo>
                  <a:lnTo>
                    <a:pt x="673045" y="328925"/>
                  </a:lnTo>
                  <a:lnTo>
                    <a:pt x="674833" y="313730"/>
                  </a:lnTo>
                  <a:lnTo>
                    <a:pt x="640868" y="310155"/>
                  </a:lnTo>
                  <a:lnTo>
                    <a:pt x="965324" y="41116"/>
                  </a:lnTo>
                  <a:lnTo>
                    <a:pt x="948341" y="33071"/>
                  </a:lnTo>
                  <a:close/>
                </a:path>
              </a:pathLst>
            </a:custGeom>
            <a:grpFill/>
            <a:ln w="12700" cap="flat">
              <a:solidFill>
                <a:schemeClr val="bg1"/>
              </a:solidFill>
              <a:prstDash val="solid"/>
              <a:miter/>
            </a:ln>
          </p:spPr>
          <p:txBody>
            <a:bodyPr rtlCol="0" anchor="ctr"/>
            <a:lstStyle/>
            <a:p>
              <a:endParaRPr lang="en-AU"/>
            </a:p>
          </p:txBody>
        </p:sp>
        <p:sp>
          <p:nvSpPr>
            <p:cNvPr id="8" name="Freeform: Shape 7">
              <a:extLst>
                <a:ext uri="{FF2B5EF4-FFF2-40B4-BE49-F238E27FC236}">
                  <a16:creationId xmlns:a16="http://schemas.microsoft.com/office/drawing/2014/main" id="{2890BC85-B18E-2AEF-AFAE-4ED67F134CDB}"/>
                </a:ext>
              </a:extLst>
            </p:cNvPr>
            <p:cNvSpPr/>
            <p:nvPr/>
          </p:nvSpPr>
          <p:spPr>
            <a:xfrm>
              <a:off x="2555175" y="1628002"/>
              <a:ext cx="2235439" cy="1195034"/>
            </a:xfrm>
            <a:custGeom>
              <a:avLst/>
              <a:gdLst>
                <a:gd name="connsiteX0" fmla="*/ 2235439 w 2235439"/>
                <a:gd name="connsiteY0" fmla="*/ 16089 h 1195034"/>
                <a:gd name="connsiteX1" fmla="*/ 2160358 w 2235439"/>
                <a:gd name="connsiteY1" fmla="*/ 33071 h 1195034"/>
                <a:gd name="connsiteX2" fmla="*/ 2071870 w 2235439"/>
                <a:gd name="connsiteY2" fmla="*/ 52735 h 1195034"/>
                <a:gd name="connsiteX3" fmla="*/ 1988745 w 2235439"/>
                <a:gd name="connsiteY3" fmla="*/ 80444 h 1195034"/>
                <a:gd name="connsiteX4" fmla="*/ 1943161 w 2235439"/>
                <a:gd name="connsiteY4" fmla="*/ 79550 h 1195034"/>
                <a:gd name="connsiteX5" fmla="*/ 1873443 w 2235439"/>
                <a:gd name="connsiteY5" fmla="*/ 105471 h 1195034"/>
                <a:gd name="connsiteX6" fmla="*/ 1843947 w 2235439"/>
                <a:gd name="connsiteY6" fmla="*/ 108152 h 1195034"/>
                <a:gd name="connsiteX7" fmla="*/ 1801938 w 2235439"/>
                <a:gd name="connsiteY7" fmla="*/ 127816 h 1195034"/>
                <a:gd name="connsiteX8" fmla="*/ 1801938 w 2235439"/>
                <a:gd name="connsiteY8" fmla="*/ 140329 h 1195034"/>
                <a:gd name="connsiteX9" fmla="*/ 1775123 w 2235439"/>
                <a:gd name="connsiteY9" fmla="*/ 146586 h 1195034"/>
                <a:gd name="connsiteX10" fmla="*/ 1729538 w 2235439"/>
                <a:gd name="connsiteY10" fmla="*/ 148374 h 1195034"/>
                <a:gd name="connsiteX11" fmla="*/ 1712556 w 2235439"/>
                <a:gd name="connsiteY11" fmla="*/ 143011 h 1195034"/>
                <a:gd name="connsiteX12" fmla="*/ 1691104 w 2235439"/>
                <a:gd name="connsiteY12" fmla="*/ 146586 h 1195034"/>
                <a:gd name="connsiteX13" fmla="*/ 1601722 w 2235439"/>
                <a:gd name="connsiteY13" fmla="*/ 146586 h 1195034"/>
                <a:gd name="connsiteX14" fmla="*/ 1629430 w 2235439"/>
                <a:gd name="connsiteY14" fmla="*/ 131391 h 1195034"/>
                <a:gd name="connsiteX15" fmla="*/ 1676803 w 2235439"/>
                <a:gd name="connsiteY15" fmla="*/ 123347 h 1195034"/>
                <a:gd name="connsiteX16" fmla="*/ 1680378 w 2235439"/>
                <a:gd name="connsiteY16" fmla="*/ 108152 h 1195034"/>
                <a:gd name="connsiteX17" fmla="*/ 1724175 w 2235439"/>
                <a:gd name="connsiteY17" fmla="*/ 110833 h 1195034"/>
                <a:gd name="connsiteX18" fmla="*/ 1791212 w 2235439"/>
                <a:gd name="connsiteY18" fmla="*/ 77762 h 1195034"/>
                <a:gd name="connsiteX19" fmla="*/ 1784061 w 2235439"/>
                <a:gd name="connsiteY19" fmla="*/ 69718 h 1195034"/>
                <a:gd name="connsiteX20" fmla="*/ 1830540 w 2235439"/>
                <a:gd name="connsiteY20" fmla="*/ 46479 h 1195034"/>
                <a:gd name="connsiteX21" fmla="*/ 1756353 w 2235439"/>
                <a:gd name="connsiteY21" fmla="*/ 41116 h 1195034"/>
                <a:gd name="connsiteX22" fmla="*/ 1733113 w 2235439"/>
                <a:gd name="connsiteY22" fmla="*/ 24133 h 1195034"/>
                <a:gd name="connsiteX23" fmla="*/ 1773335 w 2235439"/>
                <a:gd name="connsiteY23" fmla="*/ 25921 h 1195034"/>
                <a:gd name="connsiteX24" fmla="*/ 1914558 w 2235439"/>
                <a:gd name="connsiteY24" fmla="*/ 894 h 1195034"/>
                <a:gd name="connsiteX25" fmla="*/ 1978020 w 2235439"/>
                <a:gd name="connsiteY25" fmla="*/ 894 h 1195034"/>
                <a:gd name="connsiteX26" fmla="*/ 2040587 w 2235439"/>
                <a:gd name="connsiteY26" fmla="*/ 8044 h 1195034"/>
                <a:gd name="connsiteX27" fmla="*/ 2112986 w 2235439"/>
                <a:gd name="connsiteY27" fmla="*/ 8938 h 1195034"/>
                <a:gd name="connsiteX28" fmla="*/ 2157677 w 2235439"/>
                <a:gd name="connsiteY28" fmla="*/ 2681 h 1195034"/>
                <a:gd name="connsiteX29" fmla="*/ 2192536 w 2235439"/>
                <a:gd name="connsiteY29" fmla="*/ 0 h 1195034"/>
                <a:gd name="connsiteX30" fmla="*/ 2235439 w 2235439"/>
                <a:gd name="connsiteY30" fmla="*/ 16089 h 1195034"/>
                <a:gd name="connsiteX31" fmla="*/ 1874337 w 2235439"/>
                <a:gd name="connsiteY31" fmla="*/ 370935 h 1195034"/>
                <a:gd name="connsiteX32" fmla="*/ 1852885 w 2235439"/>
                <a:gd name="connsiteY32" fmla="*/ 353952 h 1195034"/>
                <a:gd name="connsiteX33" fmla="*/ 1882381 w 2235439"/>
                <a:gd name="connsiteY33" fmla="*/ 333394 h 1195034"/>
                <a:gd name="connsiteX34" fmla="*/ 1861823 w 2235439"/>
                <a:gd name="connsiteY34" fmla="*/ 295854 h 1195034"/>
                <a:gd name="connsiteX35" fmla="*/ 1802831 w 2235439"/>
                <a:gd name="connsiteY35" fmla="*/ 275296 h 1195034"/>
                <a:gd name="connsiteX36" fmla="*/ 1761716 w 2235439"/>
                <a:gd name="connsiteY36" fmla="*/ 254738 h 1195034"/>
                <a:gd name="connsiteX37" fmla="*/ 1712556 w 2235439"/>
                <a:gd name="connsiteY37" fmla="*/ 256526 h 1195034"/>
                <a:gd name="connsiteX38" fmla="*/ 1667865 w 2235439"/>
                <a:gd name="connsiteY38" fmla="*/ 246694 h 1195034"/>
                <a:gd name="connsiteX39" fmla="*/ 1672334 w 2235439"/>
                <a:gd name="connsiteY39" fmla="*/ 220773 h 1195034"/>
                <a:gd name="connsiteX40" fmla="*/ 1610660 w 2235439"/>
                <a:gd name="connsiteY40" fmla="*/ 224348 h 1195034"/>
                <a:gd name="connsiteX41" fmla="*/ 1563288 w 2235439"/>
                <a:gd name="connsiteY41" fmla="*/ 256526 h 1195034"/>
                <a:gd name="connsiteX42" fmla="*/ 1544518 w 2235439"/>
                <a:gd name="connsiteY42" fmla="*/ 281553 h 1195034"/>
                <a:gd name="connsiteX43" fmla="*/ 1554350 w 2235439"/>
                <a:gd name="connsiteY43" fmla="*/ 251163 h 1195034"/>
                <a:gd name="connsiteX44" fmla="*/ 1590103 w 2235439"/>
                <a:gd name="connsiteY44" fmla="*/ 220773 h 1195034"/>
                <a:gd name="connsiteX45" fmla="*/ 1516809 w 2235439"/>
                <a:gd name="connsiteY45" fmla="*/ 230605 h 1195034"/>
                <a:gd name="connsiteX46" fmla="*/ 1471225 w 2235439"/>
                <a:gd name="connsiteY46" fmla="*/ 262783 h 1195034"/>
                <a:gd name="connsiteX47" fmla="*/ 1450667 w 2235439"/>
                <a:gd name="connsiteY47" fmla="*/ 292279 h 1195034"/>
                <a:gd name="connsiteX48" fmla="*/ 1494464 w 2235439"/>
                <a:gd name="connsiteY48" fmla="*/ 317305 h 1195034"/>
                <a:gd name="connsiteX49" fmla="*/ 1529323 w 2235439"/>
                <a:gd name="connsiteY49" fmla="*/ 310155 h 1195034"/>
                <a:gd name="connsiteX50" fmla="*/ 1554350 w 2235439"/>
                <a:gd name="connsiteY50" fmla="*/ 319987 h 1195034"/>
                <a:gd name="connsiteX51" fmla="*/ 1645519 w 2235439"/>
                <a:gd name="connsiteY51" fmla="*/ 325350 h 1195034"/>
                <a:gd name="connsiteX52" fmla="*/ 1654458 w 2235439"/>
                <a:gd name="connsiteY52" fmla="*/ 314624 h 1195034"/>
                <a:gd name="connsiteX53" fmla="*/ 1693786 w 2235439"/>
                <a:gd name="connsiteY53" fmla="*/ 357527 h 1195034"/>
                <a:gd name="connsiteX54" fmla="*/ 1718812 w 2235439"/>
                <a:gd name="connsiteY54" fmla="*/ 369147 h 1195034"/>
                <a:gd name="connsiteX55" fmla="*/ 1726857 w 2235439"/>
                <a:gd name="connsiteY55" fmla="*/ 381660 h 1195034"/>
                <a:gd name="connsiteX56" fmla="*/ 1664289 w 2235439"/>
                <a:gd name="connsiteY56" fmla="*/ 441546 h 1195034"/>
                <a:gd name="connsiteX57" fmla="*/ 1633900 w 2235439"/>
                <a:gd name="connsiteY57" fmla="*/ 457635 h 1195034"/>
                <a:gd name="connsiteX58" fmla="*/ 1583846 w 2235439"/>
                <a:gd name="connsiteY58" fmla="*/ 447803 h 1195034"/>
                <a:gd name="connsiteX59" fmla="*/ 1555244 w 2235439"/>
                <a:gd name="connsiteY59" fmla="*/ 477299 h 1195034"/>
                <a:gd name="connsiteX60" fmla="*/ 1576695 w 2235439"/>
                <a:gd name="connsiteY60" fmla="*/ 479087 h 1195034"/>
                <a:gd name="connsiteX61" fmla="*/ 1603510 w 2235439"/>
                <a:gd name="connsiteY61" fmla="*/ 485343 h 1195034"/>
                <a:gd name="connsiteX62" fmla="*/ 1651776 w 2235439"/>
                <a:gd name="connsiteY62" fmla="*/ 479980 h 1195034"/>
                <a:gd name="connsiteX63" fmla="*/ 1680378 w 2235439"/>
                <a:gd name="connsiteY63" fmla="*/ 526459 h 1195034"/>
                <a:gd name="connsiteX64" fmla="*/ 1765291 w 2235439"/>
                <a:gd name="connsiteY64" fmla="*/ 555061 h 1195034"/>
                <a:gd name="connsiteX65" fmla="*/ 1750096 w 2235439"/>
                <a:gd name="connsiteY65" fmla="*/ 528247 h 1195034"/>
                <a:gd name="connsiteX66" fmla="*/ 1741158 w 2235439"/>
                <a:gd name="connsiteY66" fmla="*/ 502326 h 1195034"/>
                <a:gd name="connsiteX67" fmla="*/ 1793893 w 2235439"/>
                <a:gd name="connsiteY67" fmla="*/ 528247 h 1195034"/>
                <a:gd name="connsiteX68" fmla="*/ 1818920 w 2235439"/>
                <a:gd name="connsiteY68" fmla="*/ 516627 h 1195034"/>
                <a:gd name="connsiteX69" fmla="*/ 1829646 w 2235439"/>
                <a:gd name="connsiteY69" fmla="*/ 484449 h 1195034"/>
                <a:gd name="connsiteX70" fmla="*/ 1814451 w 2235439"/>
                <a:gd name="connsiteY70" fmla="*/ 461210 h 1195034"/>
                <a:gd name="connsiteX71" fmla="*/ 1788530 w 2235439"/>
                <a:gd name="connsiteY71" fmla="*/ 427245 h 1195034"/>
                <a:gd name="connsiteX72" fmla="*/ 1844841 w 2235439"/>
                <a:gd name="connsiteY72" fmla="*/ 425457 h 1195034"/>
                <a:gd name="connsiteX73" fmla="*/ 1880593 w 2235439"/>
                <a:gd name="connsiteY73" fmla="*/ 470148 h 1195034"/>
                <a:gd name="connsiteX74" fmla="*/ 1936904 w 2235439"/>
                <a:gd name="connsiteY74" fmla="*/ 420095 h 1195034"/>
                <a:gd name="connsiteX75" fmla="*/ 1926178 w 2235439"/>
                <a:gd name="connsiteY75" fmla="*/ 396855 h 1195034"/>
                <a:gd name="connsiteX76" fmla="*/ 1874337 w 2235439"/>
                <a:gd name="connsiteY76" fmla="*/ 370935 h 1195034"/>
                <a:gd name="connsiteX77" fmla="*/ 1883275 w 2235439"/>
                <a:gd name="connsiteY77" fmla="*/ 939403 h 1195034"/>
                <a:gd name="connsiteX78" fmla="*/ 1843947 w 2235439"/>
                <a:gd name="connsiteY78" fmla="*/ 951023 h 1195034"/>
                <a:gd name="connsiteX79" fmla="*/ 1835009 w 2235439"/>
                <a:gd name="connsiteY79" fmla="*/ 934934 h 1195034"/>
                <a:gd name="connsiteX80" fmla="*/ 1826070 w 2235439"/>
                <a:gd name="connsiteY80" fmla="*/ 921527 h 1195034"/>
                <a:gd name="connsiteX81" fmla="*/ 1847522 w 2235439"/>
                <a:gd name="connsiteY81" fmla="*/ 906332 h 1195034"/>
                <a:gd name="connsiteX82" fmla="*/ 1857354 w 2235439"/>
                <a:gd name="connsiteY82" fmla="*/ 885774 h 1195034"/>
                <a:gd name="connsiteX83" fmla="*/ 1831433 w 2235439"/>
                <a:gd name="connsiteY83" fmla="*/ 891137 h 1195034"/>
                <a:gd name="connsiteX84" fmla="*/ 1765291 w 2235439"/>
                <a:gd name="connsiteY84" fmla="*/ 969793 h 1195034"/>
                <a:gd name="connsiteX85" fmla="*/ 1723281 w 2235439"/>
                <a:gd name="connsiteY85" fmla="*/ 1007333 h 1195034"/>
                <a:gd name="connsiteX86" fmla="*/ 1779592 w 2235439"/>
                <a:gd name="connsiteY86" fmla="*/ 1010908 h 1195034"/>
                <a:gd name="connsiteX87" fmla="*/ 1816238 w 2235439"/>
                <a:gd name="connsiteY87" fmla="*/ 1002864 h 1195034"/>
                <a:gd name="connsiteX88" fmla="*/ 1837690 w 2235439"/>
                <a:gd name="connsiteY88" fmla="*/ 1010908 h 1195034"/>
                <a:gd name="connsiteX89" fmla="*/ 1841265 w 2235439"/>
                <a:gd name="connsiteY89" fmla="*/ 1022528 h 1195034"/>
                <a:gd name="connsiteX90" fmla="*/ 1876124 w 2235439"/>
                <a:gd name="connsiteY90" fmla="*/ 1032360 h 1195034"/>
                <a:gd name="connsiteX91" fmla="*/ 1889532 w 2235439"/>
                <a:gd name="connsiteY91" fmla="*/ 1010015 h 1195034"/>
                <a:gd name="connsiteX92" fmla="*/ 1873443 w 2235439"/>
                <a:gd name="connsiteY92" fmla="*/ 1001970 h 1195034"/>
                <a:gd name="connsiteX93" fmla="*/ 1883275 w 2235439"/>
                <a:gd name="connsiteY93" fmla="*/ 980519 h 1195034"/>
                <a:gd name="connsiteX94" fmla="*/ 1883275 w 2235439"/>
                <a:gd name="connsiteY94" fmla="*/ 964430 h 1195034"/>
                <a:gd name="connsiteX95" fmla="*/ 1892213 w 2235439"/>
                <a:gd name="connsiteY95" fmla="*/ 944766 h 1195034"/>
                <a:gd name="connsiteX96" fmla="*/ 1883275 w 2235439"/>
                <a:gd name="connsiteY96" fmla="*/ 939403 h 1195034"/>
                <a:gd name="connsiteX97" fmla="*/ 1854673 w 2235439"/>
                <a:gd name="connsiteY97" fmla="*/ 804436 h 1195034"/>
                <a:gd name="connsiteX98" fmla="*/ 1856460 w 2235439"/>
                <a:gd name="connsiteY98" fmla="*/ 782091 h 1195034"/>
                <a:gd name="connsiteX99" fmla="*/ 1808194 w 2235439"/>
                <a:gd name="connsiteY99" fmla="*/ 762427 h 1195034"/>
                <a:gd name="connsiteX100" fmla="*/ 1786743 w 2235439"/>
                <a:gd name="connsiteY100" fmla="*/ 722205 h 1195034"/>
                <a:gd name="connsiteX101" fmla="*/ 1794787 w 2235439"/>
                <a:gd name="connsiteY101" fmla="*/ 714161 h 1195034"/>
                <a:gd name="connsiteX102" fmla="*/ 1797468 w 2235439"/>
                <a:gd name="connsiteY102" fmla="*/ 693603 h 1195034"/>
                <a:gd name="connsiteX103" fmla="*/ 1769760 w 2235439"/>
                <a:gd name="connsiteY103" fmla="*/ 611372 h 1195034"/>
                <a:gd name="connsiteX104" fmla="*/ 1721494 w 2235439"/>
                <a:gd name="connsiteY104" fmla="*/ 644443 h 1195034"/>
                <a:gd name="connsiteX105" fmla="*/ 1681272 w 2235439"/>
                <a:gd name="connsiteY105" fmla="*/ 663213 h 1195034"/>
                <a:gd name="connsiteX106" fmla="*/ 1650882 w 2235439"/>
                <a:gd name="connsiteY106" fmla="*/ 648018 h 1195034"/>
                <a:gd name="connsiteX107" fmla="*/ 1645519 w 2235439"/>
                <a:gd name="connsiteY107" fmla="*/ 626567 h 1195034"/>
                <a:gd name="connsiteX108" fmla="*/ 1665183 w 2235439"/>
                <a:gd name="connsiteY108" fmla="*/ 590814 h 1195034"/>
                <a:gd name="connsiteX109" fmla="*/ 1631218 w 2235439"/>
                <a:gd name="connsiteY109" fmla="*/ 567575 h 1195034"/>
                <a:gd name="connsiteX110" fmla="*/ 1603510 w 2235439"/>
                <a:gd name="connsiteY110" fmla="*/ 539866 h 1195034"/>
                <a:gd name="connsiteX111" fmla="*/ 1589209 w 2235439"/>
                <a:gd name="connsiteY111" fmla="*/ 547911 h 1195034"/>
                <a:gd name="connsiteX112" fmla="*/ 1524854 w 2235439"/>
                <a:gd name="connsiteY112" fmla="*/ 532716 h 1195034"/>
                <a:gd name="connsiteX113" fmla="*/ 1500721 w 2235439"/>
                <a:gd name="connsiteY113" fmla="*/ 544335 h 1195034"/>
                <a:gd name="connsiteX114" fmla="*/ 1494464 w 2235439"/>
                <a:gd name="connsiteY114" fmla="*/ 565787 h 1195034"/>
                <a:gd name="connsiteX115" fmla="*/ 1478375 w 2235439"/>
                <a:gd name="connsiteY115" fmla="*/ 583663 h 1195034"/>
                <a:gd name="connsiteX116" fmla="*/ 1469437 w 2235439"/>
                <a:gd name="connsiteY116" fmla="*/ 625673 h 1195034"/>
                <a:gd name="connsiteX117" fmla="*/ 1423852 w 2235439"/>
                <a:gd name="connsiteY117" fmla="*/ 653381 h 1195034"/>
                <a:gd name="connsiteX118" fmla="*/ 1442623 w 2235439"/>
                <a:gd name="connsiteY118" fmla="*/ 684665 h 1195034"/>
                <a:gd name="connsiteX119" fmla="*/ 1401507 w 2235439"/>
                <a:gd name="connsiteY119" fmla="*/ 739188 h 1195034"/>
                <a:gd name="connsiteX120" fmla="*/ 1318382 w 2235439"/>
                <a:gd name="connsiteY120" fmla="*/ 777622 h 1195034"/>
                <a:gd name="connsiteX121" fmla="*/ 1317488 w 2235439"/>
                <a:gd name="connsiteY121" fmla="*/ 799967 h 1195034"/>
                <a:gd name="connsiteX122" fmla="*/ 1307656 w 2235439"/>
                <a:gd name="connsiteY122" fmla="*/ 818737 h 1195034"/>
                <a:gd name="connsiteX123" fmla="*/ 1305868 w 2235439"/>
                <a:gd name="connsiteY123" fmla="*/ 848233 h 1195034"/>
                <a:gd name="connsiteX124" fmla="*/ 1289780 w 2235439"/>
                <a:gd name="connsiteY124" fmla="*/ 867897 h 1195034"/>
                <a:gd name="connsiteX125" fmla="*/ 1272797 w 2235439"/>
                <a:gd name="connsiteY125" fmla="*/ 867897 h 1195034"/>
                <a:gd name="connsiteX126" fmla="*/ 1247770 w 2235439"/>
                <a:gd name="connsiteY126" fmla="*/ 883092 h 1195034"/>
                <a:gd name="connsiteX127" fmla="*/ 1227212 w 2235439"/>
                <a:gd name="connsiteY127" fmla="*/ 852703 h 1195034"/>
                <a:gd name="connsiteX128" fmla="*/ 1227212 w 2235439"/>
                <a:gd name="connsiteY128" fmla="*/ 822313 h 1195034"/>
                <a:gd name="connsiteX129" fmla="*/ 1240620 w 2235439"/>
                <a:gd name="connsiteY129" fmla="*/ 795498 h 1195034"/>
                <a:gd name="connsiteX130" fmla="*/ 1260284 w 2235439"/>
                <a:gd name="connsiteY130" fmla="*/ 764215 h 1195034"/>
                <a:gd name="connsiteX131" fmla="*/ 1238832 w 2235439"/>
                <a:gd name="connsiteY131" fmla="*/ 758852 h 1195034"/>
                <a:gd name="connsiteX132" fmla="*/ 1204867 w 2235439"/>
                <a:gd name="connsiteY132" fmla="*/ 758852 h 1195034"/>
                <a:gd name="connsiteX133" fmla="*/ 1150344 w 2235439"/>
                <a:gd name="connsiteY133" fmla="*/ 729356 h 1195034"/>
                <a:gd name="connsiteX134" fmla="*/ 1140512 w 2235439"/>
                <a:gd name="connsiteY134" fmla="*/ 714161 h 1195034"/>
                <a:gd name="connsiteX135" fmla="*/ 1092246 w 2235439"/>
                <a:gd name="connsiteY135" fmla="*/ 696284 h 1195034"/>
                <a:gd name="connsiteX136" fmla="*/ 1058281 w 2235439"/>
                <a:gd name="connsiteY136" fmla="*/ 699860 h 1195034"/>
                <a:gd name="connsiteX137" fmla="*/ 1069900 w 2235439"/>
                <a:gd name="connsiteY137" fmla="*/ 651593 h 1195034"/>
                <a:gd name="connsiteX138" fmla="*/ 1043086 w 2235439"/>
                <a:gd name="connsiteY138" fmla="*/ 649806 h 1195034"/>
                <a:gd name="connsiteX139" fmla="*/ 1081520 w 2235439"/>
                <a:gd name="connsiteY139" fmla="*/ 591708 h 1195034"/>
                <a:gd name="connsiteX140" fmla="*/ 1132468 w 2235439"/>
                <a:gd name="connsiteY140" fmla="*/ 553273 h 1195034"/>
                <a:gd name="connsiteX141" fmla="*/ 1194141 w 2235439"/>
                <a:gd name="connsiteY141" fmla="*/ 529140 h 1195034"/>
                <a:gd name="connsiteX142" fmla="*/ 1227212 w 2235439"/>
                <a:gd name="connsiteY142" fmla="*/ 526459 h 1195034"/>
                <a:gd name="connsiteX143" fmla="*/ 1234363 w 2235439"/>
                <a:gd name="connsiteY143" fmla="*/ 513945 h 1195034"/>
                <a:gd name="connsiteX144" fmla="*/ 1251346 w 2235439"/>
                <a:gd name="connsiteY144" fmla="*/ 511264 h 1195034"/>
                <a:gd name="connsiteX145" fmla="*/ 1255815 w 2235439"/>
                <a:gd name="connsiteY145" fmla="*/ 503220 h 1195034"/>
                <a:gd name="connsiteX146" fmla="*/ 1351453 w 2235439"/>
                <a:gd name="connsiteY146" fmla="*/ 458529 h 1195034"/>
                <a:gd name="connsiteX147" fmla="*/ 1355922 w 2235439"/>
                <a:gd name="connsiteY147" fmla="*/ 446909 h 1195034"/>
                <a:gd name="connsiteX148" fmla="*/ 1380055 w 2235439"/>
                <a:gd name="connsiteY148" fmla="*/ 443334 h 1195034"/>
                <a:gd name="connsiteX149" fmla="*/ 1395250 w 2235439"/>
                <a:gd name="connsiteY149" fmla="*/ 424564 h 1195034"/>
                <a:gd name="connsiteX150" fmla="*/ 1422065 w 2235439"/>
                <a:gd name="connsiteY150" fmla="*/ 424564 h 1195034"/>
                <a:gd name="connsiteX151" fmla="*/ 1451561 w 2235439"/>
                <a:gd name="connsiteY151" fmla="*/ 416519 h 1195034"/>
                <a:gd name="connsiteX152" fmla="*/ 1472119 w 2235439"/>
                <a:gd name="connsiteY152" fmla="*/ 427245 h 1195034"/>
                <a:gd name="connsiteX153" fmla="*/ 1534686 w 2235439"/>
                <a:gd name="connsiteY153" fmla="*/ 389705 h 1195034"/>
                <a:gd name="connsiteX154" fmla="*/ 1536473 w 2235439"/>
                <a:gd name="connsiteY154" fmla="*/ 371828 h 1195034"/>
                <a:gd name="connsiteX155" fmla="*/ 1556137 w 2235439"/>
                <a:gd name="connsiteY155" fmla="*/ 361996 h 1195034"/>
                <a:gd name="connsiteX156" fmla="*/ 1572226 w 2235439"/>
                <a:gd name="connsiteY156" fmla="*/ 341439 h 1195034"/>
                <a:gd name="connsiteX157" fmla="*/ 1547199 w 2235439"/>
                <a:gd name="connsiteY157" fmla="*/ 326244 h 1195034"/>
                <a:gd name="connsiteX158" fmla="*/ 1506084 w 2235439"/>
                <a:gd name="connsiteY158" fmla="*/ 326244 h 1195034"/>
                <a:gd name="connsiteX159" fmla="*/ 1435472 w 2235439"/>
                <a:gd name="connsiteY159" fmla="*/ 388811 h 1195034"/>
                <a:gd name="connsiteX160" fmla="*/ 1408657 w 2235439"/>
                <a:gd name="connsiteY160" fmla="*/ 395068 h 1195034"/>
                <a:gd name="connsiteX161" fmla="*/ 1399719 w 2235439"/>
                <a:gd name="connsiteY161" fmla="*/ 380767 h 1195034"/>
                <a:gd name="connsiteX162" fmla="*/ 1420277 w 2235439"/>
                <a:gd name="connsiteY162" fmla="*/ 361996 h 1195034"/>
                <a:gd name="connsiteX163" fmla="*/ 1423852 w 2235439"/>
                <a:gd name="connsiteY163" fmla="*/ 350377 h 1195034"/>
                <a:gd name="connsiteX164" fmla="*/ 1409551 w 2235439"/>
                <a:gd name="connsiteY164" fmla="*/ 341439 h 1195034"/>
                <a:gd name="connsiteX165" fmla="*/ 1378268 w 2235439"/>
                <a:gd name="connsiteY165" fmla="*/ 361103 h 1195034"/>
                <a:gd name="connsiteX166" fmla="*/ 1383630 w 2235439"/>
                <a:gd name="connsiteY166" fmla="*/ 333394 h 1195034"/>
                <a:gd name="connsiteX167" fmla="*/ 1358604 w 2235439"/>
                <a:gd name="connsiteY167" fmla="*/ 324456 h 1195034"/>
                <a:gd name="connsiteX168" fmla="*/ 1381843 w 2235439"/>
                <a:gd name="connsiteY168" fmla="*/ 308367 h 1195034"/>
                <a:gd name="connsiteX169" fmla="*/ 1381843 w 2235439"/>
                <a:gd name="connsiteY169" fmla="*/ 276190 h 1195034"/>
                <a:gd name="connsiteX170" fmla="*/ 1366648 w 2235439"/>
                <a:gd name="connsiteY170" fmla="*/ 268145 h 1195034"/>
                <a:gd name="connsiteX171" fmla="*/ 1343409 w 2235439"/>
                <a:gd name="connsiteY171" fmla="*/ 276190 h 1195034"/>
                <a:gd name="connsiteX172" fmla="*/ 1309444 w 2235439"/>
                <a:gd name="connsiteY172" fmla="*/ 289597 h 1195034"/>
                <a:gd name="connsiteX173" fmla="*/ 1287098 w 2235439"/>
                <a:gd name="connsiteY173" fmla="*/ 320881 h 1195034"/>
                <a:gd name="connsiteX174" fmla="*/ 1304975 w 2235439"/>
                <a:gd name="connsiteY174" fmla="*/ 335182 h 1195034"/>
                <a:gd name="connsiteX175" fmla="*/ 1287992 w 2235439"/>
                <a:gd name="connsiteY175" fmla="*/ 361103 h 1195034"/>
                <a:gd name="connsiteX176" fmla="*/ 1231681 w 2235439"/>
                <a:gd name="connsiteY176" fmla="*/ 385236 h 1195034"/>
                <a:gd name="connsiteX177" fmla="*/ 1233469 w 2235439"/>
                <a:gd name="connsiteY177" fmla="*/ 374510 h 1195034"/>
                <a:gd name="connsiteX178" fmla="*/ 1188778 w 2235439"/>
                <a:gd name="connsiteY178" fmla="*/ 368253 h 1195034"/>
                <a:gd name="connsiteX179" fmla="*/ 1179840 w 2235439"/>
                <a:gd name="connsiteY179" fmla="*/ 378085 h 1195034"/>
                <a:gd name="connsiteX180" fmla="*/ 1069900 w 2235439"/>
                <a:gd name="connsiteY180" fmla="*/ 376297 h 1195034"/>
                <a:gd name="connsiteX181" fmla="*/ 1045767 w 2235439"/>
                <a:gd name="connsiteY181" fmla="*/ 355740 h 1195034"/>
                <a:gd name="connsiteX182" fmla="*/ 981412 w 2235439"/>
                <a:gd name="connsiteY182" fmla="*/ 362890 h 1195034"/>
                <a:gd name="connsiteX183" fmla="*/ 947447 w 2235439"/>
                <a:gd name="connsiteY183" fmla="*/ 380767 h 1195034"/>
                <a:gd name="connsiteX184" fmla="*/ 929571 w 2235439"/>
                <a:gd name="connsiteY184" fmla="*/ 373616 h 1195034"/>
                <a:gd name="connsiteX185" fmla="*/ 905438 w 2235439"/>
                <a:gd name="connsiteY185" fmla="*/ 381660 h 1195034"/>
                <a:gd name="connsiteX186" fmla="*/ 833039 w 2235439"/>
                <a:gd name="connsiteY186" fmla="*/ 386129 h 1195034"/>
                <a:gd name="connsiteX187" fmla="*/ 828569 w 2235439"/>
                <a:gd name="connsiteY187" fmla="*/ 370041 h 1195034"/>
                <a:gd name="connsiteX188" fmla="*/ 847340 w 2235439"/>
                <a:gd name="connsiteY188" fmla="*/ 361103 h 1195034"/>
                <a:gd name="connsiteX189" fmla="*/ 831251 w 2235439"/>
                <a:gd name="connsiteY189" fmla="*/ 348589 h 1195034"/>
                <a:gd name="connsiteX190" fmla="*/ 791923 w 2235439"/>
                <a:gd name="connsiteY190" fmla="*/ 351271 h 1195034"/>
                <a:gd name="connsiteX191" fmla="*/ 755276 w 2235439"/>
                <a:gd name="connsiteY191" fmla="*/ 328031 h 1195034"/>
                <a:gd name="connsiteX192" fmla="*/ 691815 w 2235439"/>
                <a:gd name="connsiteY192" fmla="*/ 327137 h 1195034"/>
                <a:gd name="connsiteX193" fmla="*/ 680196 w 2235439"/>
                <a:gd name="connsiteY193" fmla="*/ 323562 h 1195034"/>
                <a:gd name="connsiteX194" fmla="*/ 664107 w 2235439"/>
                <a:gd name="connsiteY194" fmla="*/ 333394 h 1195034"/>
                <a:gd name="connsiteX195" fmla="*/ 633717 w 2235439"/>
                <a:gd name="connsiteY195" fmla="*/ 330713 h 1195034"/>
                <a:gd name="connsiteX196" fmla="*/ 630142 w 2235439"/>
                <a:gd name="connsiteY196" fmla="*/ 307473 h 1195034"/>
                <a:gd name="connsiteX197" fmla="*/ 602433 w 2235439"/>
                <a:gd name="connsiteY197" fmla="*/ 318199 h 1195034"/>
                <a:gd name="connsiteX198" fmla="*/ 563999 w 2235439"/>
                <a:gd name="connsiteY198" fmla="*/ 314624 h 1195034"/>
                <a:gd name="connsiteX199" fmla="*/ 488919 w 2235439"/>
                <a:gd name="connsiteY199" fmla="*/ 328925 h 1195034"/>
                <a:gd name="connsiteX200" fmla="*/ 436183 w 2235439"/>
                <a:gd name="connsiteY200" fmla="*/ 333394 h 1195034"/>
                <a:gd name="connsiteX201" fmla="*/ 388811 w 2235439"/>
                <a:gd name="connsiteY201" fmla="*/ 345908 h 1195034"/>
                <a:gd name="connsiteX202" fmla="*/ 366465 w 2235439"/>
                <a:gd name="connsiteY202" fmla="*/ 330713 h 1195034"/>
                <a:gd name="connsiteX203" fmla="*/ 332500 w 2235439"/>
                <a:gd name="connsiteY203" fmla="*/ 329819 h 1195034"/>
                <a:gd name="connsiteX204" fmla="*/ 324456 w 2235439"/>
                <a:gd name="connsiteY204" fmla="*/ 325350 h 1195034"/>
                <a:gd name="connsiteX205" fmla="*/ 0 w 2235439"/>
                <a:gd name="connsiteY205" fmla="*/ 594389 h 1195034"/>
                <a:gd name="connsiteX206" fmla="*/ 33965 w 2235439"/>
                <a:gd name="connsiteY206" fmla="*/ 597964 h 1195034"/>
                <a:gd name="connsiteX207" fmla="*/ 32177 w 2235439"/>
                <a:gd name="connsiteY207" fmla="*/ 613159 h 1195034"/>
                <a:gd name="connsiteX208" fmla="*/ 42903 w 2235439"/>
                <a:gd name="connsiteY208" fmla="*/ 636399 h 1195034"/>
                <a:gd name="connsiteX209" fmla="*/ 102789 w 2235439"/>
                <a:gd name="connsiteY209" fmla="*/ 614947 h 1195034"/>
                <a:gd name="connsiteX210" fmla="*/ 93851 w 2235439"/>
                <a:gd name="connsiteY210" fmla="*/ 703435 h 1195034"/>
                <a:gd name="connsiteX211" fmla="*/ 116196 w 2235439"/>
                <a:gd name="connsiteY211" fmla="*/ 736506 h 1195034"/>
                <a:gd name="connsiteX212" fmla="*/ 106364 w 2235439"/>
                <a:gd name="connsiteY212" fmla="*/ 747232 h 1195034"/>
                <a:gd name="connsiteX213" fmla="*/ 92957 w 2235439"/>
                <a:gd name="connsiteY213" fmla="*/ 755276 h 1195034"/>
                <a:gd name="connsiteX214" fmla="*/ 81337 w 2235439"/>
                <a:gd name="connsiteY214" fmla="*/ 771365 h 1195034"/>
                <a:gd name="connsiteX215" fmla="*/ 67036 w 2235439"/>
                <a:gd name="connsiteY215" fmla="*/ 772259 h 1195034"/>
                <a:gd name="connsiteX216" fmla="*/ 51841 w 2235439"/>
                <a:gd name="connsiteY216" fmla="*/ 793711 h 1195034"/>
                <a:gd name="connsiteX217" fmla="*/ 54523 w 2235439"/>
                <a:gd name="connsiteY217" fmla="*/ 853596 h 1195034"/>
                <a:gd name="connsiteX218" fmla="*/ 43797 w 2235439"/>
                <a:gd name="connsiteY218" fmla="*/ 876836 h 1195034"/>
                <a:gd name="connsiteX219" fmla="*/ 41116 w 2235439"/>
                <a:gd name="connsiteY219" fmla="*/ 895606 h 1195034"/>
                <a:gd name="connsiteX220" fmla="*/ 69718 w 2235439"/>
                <a:gd name="connsiteY220" fmla="*/ 905438 h 1195034"/>
                <a:gd name="connsiteX221" fmla="*/ 91169 w 2235439"/>
                <a:gd name="connsiteY221" fmla="*/ 933146 h 1195034"/>
                <a:gd name="connsiteX222" fmla="*/ 108152 w 2235439"/>
                <a:gd name="connsiteY222" fmla="*/ 961748 h 1195034"/>
                <a:gd name="connsiteX223" fmla="*/ 821419 w 2235439"/>
                <a:gd name="connsiteY223" fmla="*/ 961748 h 1195034"/>
                <a:gd name="connsiteX224" fmla="*/ 837508 w 2235439"/>
                <a:gd name="connsiteY224" fmla="*/ 947447 h 1195034"/>
                <a:gd name="connsiteX225" fmla="*/ 839295 w 2235439"/>
                <a:gd name="connsiteY225" fmla="*/ 969793 h 1195034"/>
                <a:gd name="connsiteX226" fmla="*/ 867004 w 2235439"/>
                <a:gd name="connsiteY226" fmla="*/ 976943 h 1195034"/>
                <a:gd name="connsiteX227" fmla="*/ 875942 w 2235439"/>
                <a:gd name="connsiteY227" fmla="*/ 971580 h 1195034"/>
                <a:gd name="connsiteX228" fmla="*/ 910801 w 2235439"/>
                <a:gd name="connsiteY228" fmla="*/ 990351 h 1195034"/>
                <a:gd name="connsiteX229" fmla="*/ 935828 w 2235439"/>
                <a:gd name="connsiteY229" fmla="*/ 990351 h 1195034"/>
                <a:gd name="connsiteX230" fmla="*/ 948341 w 2235439"/>
                <a:gd name="connsiteY230" fmla="*/ 996607 h 1195034"/>
                <a:gd name="connsiteX231" fmla="*/ 996607 w 2235439"/>
                <a:gd name="connsiteY231" fmla="*/ 973368 h 1195034"/>
                <a:gd name="connsiteX232" fmla="*/ 1043980 w 2235439"/>
                <a:gd name="connsiteY232" fmla="*/ 969793 h 1195034"/>
                <a:gd name="connsiteX233" fmla="*/ 1049343 w 2235439"/>
                <a:gd name="connsiteY233" fmla="*/ 986775 h 1195034"/>
                <a:gd name="connsiteX234" fmla="*/ 1072582 w 2235439"/>
                <a:gd name="connsiteY234" fmla="*/ 995713 h 1195034"/>
                <a:gd name="connsiteX235" fmla="*/ 1063644 w 2235439"/>
                <a:gd name="connsiteY235" fmla="*/ 1022528 h 1195034"/>
                <a:gd name="connsiteX236" fmla="*/ 1075263 w 2235439"/>
                <a:gd name="connsiteY236" fmla="*/ 1047555 h 1195034"/>
                <a:gd name="connsiteX237" fmla="*/ 1128892 w 2235439"/>
                <a:gd name="connsiteY237" fmla="*/ 1056493 h 1195034"/>
                <a:gd name="connsiteX238" fmla="*/ 1148556 w 2235439"/>
                <a:gd name="connsiteY238" fmla="*/ 1070794 h 1195034"/>
                <a:gd name="connsiteX239" fmla="*/ 1151238 w 2235439"/>
                <a:gd name="connsiteY239" fmla="*/ 1099396 h 1195034"/>
                <a:gd name="connsiteX240" fmla="*/ 1137831 w 2235439"/>
                <a:gd name="connsiteY240" fmla="*/ 1109228 h 1195034"/>
                <a:gd name="connsiteX241" fmla="*/ 1123530 w 2235439"/>
                <a:gd name="connsiteY241" fmla="*/ 1088671 h 1195034"/>
                <a:gd name="connsiteX242" fmla="*/ 1116379 w 2235439"/>
                <a:gd name="connsiteY242" fmla="*/ 1104759 h 1195034"/>
                <a:gd name="connsiteX243" fmla="*/ 1099396 w 2235439"/>
                <a:gd name="connsiteY243" fmla="*/ 1114591 h 1195034"/>
                <a:gd name="connsiteX244" fmla="*/ 1052918 w 2235439"/>
                <a:gd name="connsiteY244" fmla="*/ 1171796 h 1195034"/>
                <a:gd name="connsiteX245" fmla="*/ 1031466 w 2235439"/>
                <a:gd name="connsiteY245" fmla="*/ 1190566 h 1195034"/>
                <a:gd name="connsiteX246" fmla="*/ 1054706 w 2235439"/>
                <a:gd name="connsiteY246" fmla="*/ 1195035 h 1195034"/>
                <a:gd name="connsiteX247" fmla="*/ 1084201 w 2235439"/>
                <a:gd name="connsiteY247" fmla="*/ 1178946 h 1195034"/>
                <a:gd name="connsiteX248" fmla="*/ 1093140 w 2235439"/>
                <a:gd name="connsiteY248" fmla="*/ 1173583 h 1195034"/>
                <a:gd name="connsiteX249" fmla="*/ 1103866 w 2235439"/>
                <a:gd name="connsiteY249" fmla="*/ 1165539 h 1195034"/>
                <a:gd name="connsiteX250" fmla="*/ 1149450 w 2235439"/>
                <a:gd name="connsiteY250" fmla="*/ 1160176 h 1195034"/>
                <a:gd name="connsiteX251" fmla="*/ 1157495 w 2235439"/>
                <a:gd name="connsiteY251" fmla="*/ 1149450 h 1195034"/>
                <a:gd name="connsiteX252" fmla="*/ 1161070 w 2235439"/>
                <a:gd name="connsiteY252" fmla="*/ 1132468 h 1195034"/>
                <a:gd name="connsiteX253" fmla="*/ 1227212 w 2235439"/>
                <a:gd name="connsiteY253" fmla="*/ 1132468 h 1195034"/>
                <a:gd name="connsiteX254" fmla="*/ 1244195 w 2235439"/>
                <a:gd name="connsiteY254" fmla="*/ 1111016 h 1195034"/>
                <a:gd name="connsiteX255" fmla="*/ 1294249 w 2235439"/>
                <a:gd name="connsiteY255" fmla="*/ 1089564 h 1195034"/>
                <a:gd name="connsiteX256" fmla="*/ 1338940 w 2235439"/>
                <a:gd name="connsiteY256" fmla="*/ 1090458 h 1195034"/>
                <a:gd name="connsiteX257" fmla="*/ 1371117 w 2235439"/>
                <a:gd name="connsiteY257" fmla="*/ 1091352 h 1195034"/>
                <a:gd name="connsiteX258" fmla="*/ 1395250 w 2235439"/>
                <a:gd name="connsiteY258" fmla="*/ 1081520 h 1195034"/>
                <a:gd name="connsiteX259" fmla="*/ 1426534 w 2235439"/>
                <a:gd name="connsiteY259" fmla="*/ 1059175 h 1195034"/>
                <a:gd name="connsiteX260" fmla="*/ 1427428 w 2235439"/>
                <a:gd name="connsiteY260" fmla="*/ 1048449 h 1195034"/>
                <a:gd name="connsiteX261" fmla="*/ 1464074 w 2235439"/>
                <a:gd name="connsiteY261" fmla="*/ 1015377 h 1195034"/>
                <a:gd name="connsiteX262" fmla="*/ 1498039 w 2235439"/>
                <a:gd name="connsiteY262" fmla="*/ 1020740 h 1195034"/>
                <a:gd name="connsiteX263" fmla="*/ 1500721 w 2235439"/>
                <a:gd name="connsiteY263" fmla="*/ 1035041 h 1195034"/>
                <a:gd name="connsiteX264" fmla="*/ 1490889 w 2235439"/>
                <a:gd name="connsiteY264" fmla="*/ 1057387 h 1195034"/>
                <a:gd name="connsiteX265" fmla="*/ 1496252 w 2235439"/>
                <a:gd name="connsiteY265" fmla="*/ 1074370 h 1195034"/>
                <a:gd name="connsiteX266" fmla="*/ 1497146 w 2235439"/>
                <a:gd name="connsiteY266" fmla="*/ 1090458 h 1195034"/>
                <a:gd name="connsiteX267" fmla="*/ 1570439 w 2235439"/>
                <a:gd name="connsiteY267" fmla="*/ 1065431 h 1195034"/>
                <a:gd name="connsiteX268" fmla="*/ 1570439 w 2235439"/>
                <a:gd name="connsiteY268" fmla="*/ 1081520 h 1195034"/>
                <a:gd name="connsiteX269" fmla="*/ 1547199 w 2235439"/>
                <a:gd name="connsiteY269" fmla="*/ 1089564 h 1195034"/>
                <a:gd name="connsiteX270" fmla="*/ 1512340 w 2235439"/>
                <a:gd name="connsiteY270" fmla="*/ 1121742 h 1195034"/>
                <a:gd name="connsiteX271" fmla="*/ 1512340 w 2235439"/>
                <a:gd name="connsiteY271" fmla="*/ 1136043 h 1195034"/>
                <a:gd name="connsiteX272" fmla="*/ 1526641 w 2235439"/>
                <a:gd name="connsiteY272" fmla="*/ 1141406 h 1195034"/>
                <a:gd name="connsiteX273" fmla="*/ 1562394 w 2235439"/>
                <a:gd name="connsiteY273" fmla="*/ 1101184 h 1195034"/>
                <a:gd name="connsiteX274" fmla="*/ 1592784 w 2235439"/>
                <a:gd name="connsiteY274" fmla="*/ 1102972 h 1195034"/>
                <a:gd name="connsiteX275" fmla="*/ 1655351 w 2235439"/>
                <a:gd name="connsiteY275" fmla="*/ 1077945 h 1195034"/>
                <a:gd name="connsiteX276" fmla="*/ 1637475 w 2235439"/>
                <a:gd name="connsiteY276" fmla="*/ 1068113 h 1195034"/>
                <a:gd name="connsiteX277" fmla="*/ 1605297 w 2235439"/>
                <a:gd name="connsiteY277" fmla="*/ 1060962 h 1195034"/>
                <a:gd name="connsiteX278" fmla="*/ 1585633 w 2235439"/>
                <a:gd name="connsiteY278" fmla="*/ 1044873 h 1195034"/>
                <a:gd name="connsiteX279" fmla="*/ 1583846 w 2235439"/>
                <a:gd name="connsiteY279" fmla="*/ 1026997 h 1195034"/>
                <a:gd name="connsiteX280" fmla="*/ 1578483 w 2235439"/>
                <a:gd name="connsiteY280" fmla="*/ 1013590 h 1195034"/>
                <a:gd name="connsiteX281" fmla="*/ 1587421 w 2235439"/>
                <a:gd name="connsiteY281" fmla="*/ 999289 h 1195034"/>
                <a:gd name="connsiteX282" fmla="*/ 1570439 w 2235439"/>
                <a:gd name="connsiteY282" fmla="*/ 990351 h 1195034"/>
                <a:gd name="connsiteX283" fmla="*/ 1610660 w 2235439"/>
                <a:gd name="connsiteY283" fmla="*/ 972474 h 1195034"/>
                <a:gd name="connsiteX284" fmla="*/ 1613342 w 2235439"/>
                <a:gd name="connsiteY284" fmla="*/ 963536 h 1195034"/>
                <a:gd name="connsiteX285" fmla="*/ 1592784 w 2235439"/>
                <a:gd name="connsiteY285" fmla="*/ 952810 h 1195034"/>
                <a:gd name="connsiteX286" fmla="*/ 1541836 w 2235439"/>
                <a:gd name="connsiteY286" fmla="*/ 955492 h 1195034"/>
                <a:gd name="connsiteX287" fmla="*/ 1502508 w 2235439"/>
                <a:gd name="connsiteY287" fmla="*/ 977837 h 1195034"/>
                <a:gd name="connsiteX288" fmla="*/ 1431003 w 2235439"/>
                <a:gd name="connsiteY288" fmla="*/ 1017165 h 1195034"/>
                <a:gd name="connsiteX289" fmla="*/ 1464074 w 2235439"/>
                <a:gd name="connsiteY289" fmla="*/ 993032 h 1195034"/>
                <a:gd name="connsiteX290" fmla="*/ 1494464 w 2235439"/>
                <a:gd name="connsiteY290" fmla="*/ 957279 h 1195034"/>
                <a:gd name="connsiteX291" fmla="*/ 1542730 w 2235439"/>
                <a:gd name="connsiteY291" fmla="*/ 939403 h 1195034"/>
                <a:gd name="connsiteX292" fmla="*/ 1567757 w 2235439"/>
                <a:gd name="connsiteY292" fmla="*/ 922420 h 1195034"/>
                <a:gd name="connsiteX293" fmla="*/ 1628537 w 2235439"/>
                <a:gd name="connsiteY293" fmla="*/ 925996 h 1195034"/>
                <a:gd name="connsiteX294" fmla="*/ 1669652 w 2235439"/>
                <a:gd name="connsiteY294" fmla="*/ 920633 h 1195034"/>
                <a:gd name="connsiteX295" fmla="*/ 1721494 w 2235439"/>
                <a:gd name="connsiteY295" fmla="*/ 925996 h 1195034"/>
                <a:gd name="connsiteX296" fmla="*/ 1804619 w 2235439"/>
                <a:gd name="connsiteY296" fmla="*/ 880411 h 1195034"/>
                <a:gd name="connsiteX297" fmla="*/ 1851098 w 2235439"/>
                <a:gd name="connsiteY297" fmla="*/ 879517 h 1195034"/>
                <a:gd name="connsiteX298" fmla="*/ 1869868 w 2235439"/>
                <a:gd name="connsiteY298" fmla="*/ 862535 h 1195034"/>
                <a:gd name="connsiteX299" fmla="*/ 1879700 w 2235439"/>
                <a:gd name="connsiteY299" fmla="*/ 822313 h 1195034"/>
                <a:gd name="connsiteX300" fmla="*/ 1854673 w 2235439"/>
                <a:gd name="connsiteY300" fmla="*/ 804436 h 1195034"/>
                <a:gd name="connsiteX301" fmla="*/ 1729538 w 2235439"/>
                <a:gd name="connsiteY301" fmla="*/ 64355 h 1195034"/>
                <a:gd name="connsiteX302" fmla="*/ 1713449 w 2235439"/>
                <a:gd name="connsiteY302" fmla="*/ 50054 h 1195034"/>
                <a:gd name="connsiteX303" fmla="*/ 1682166 w 2235439"/>
                <a:gd name="connsiteY303" fmla="*/ 41116 h 1195034"/>
                <a:gd name="connsiteX304" fmla="*/ 1589209 w 2235439"/>
                <a:gd name="connsiteY304" fmla="*/ 76868 h 1195034"/>
                <a:gd name="connsiteX305" fmla="*/ 1608873 w 2235439"/>
                <a:gd name="connsiteY305" fmla="*/ 101895 h 1195034"/>
                <a:gd name="connsiteX306" fmla="*/ 1680378 w 2235439"/>
                <a:gd name="connsiteY306" fmla="*/ 93851 h 1195034"/>
                <a:gd name="connsiteX307" fmla="*/ 1757247 w 2235439"/>
                <a:gd name="connsiteY307" fmla="*/ 79550 h 1195034"/>
                <a:gd name="connsiteX308" fmla="*/ 1729538 w 2235439"/>
                <a:gd name="connsiteY308" fmla="*/ 64355 h 1195034"/>
                <a:gd name="connsiteX309" fmla="*/ 1695573 w 2235439"/>
                <a:gd name="connsiteY309" fmla="*/ 160887 h 1195034"/>
                <a:gd name="connsiteX310" fmla="*/ 1675015 w 2235439"/>
                <a:gd name="connsiteY310" fmla="*/ 167144 h 1195034"/>
                <a:gd name="connsiteX311" fmla="*/ 1583846 w 2235439"/>
                <a:gd name="connsiteY311" fmla="*/ 161781 h 1195034"/>
                <a:gd name="connsiteX312" fmla="*/ 1572226 w 2235439"/>
                <a:gd name="connsiteY312" fmla="*/ 145692 h 1195034"/>
                <a:gd name="connsiteX313" fmla="*/ 1548093 w 2235439"/>
                <a:gd name="connsiteY313" fmla="*/ 147480 h 1195034"/>
                <a:gd name="connsiteX314" fmla="*/ 1532004 w 2235439"/>
                <a:gd name="connsiteY314" fmla="*/ 166250 h 1195034"/>
                <a:gd name="connsiteX315" fmla="*/ 1510553 w 2235439"/>
                <a:gd name="connsiteY315" fmla="*/ 181445 h 1195034"/>
                <a:gd name="connsiteX316" fmla="*/ 1582952 w 2235439"/>
                <a:gd name="connsiteY316" fmla="*/ 186808 h 1195034"/>
                <a:gd name="connsiteX317" fmla="*/ 1628537 w 2235439"/>
                <a:gd name="connsiteY317" fmla="*/ 201109 h 1195034"/>
                <a:gd name="connsiteX318" fmla="*/ 1673228 w 2235439"/>
                <a:gd name="connsiteY318" fmla="*/ 201109 h 1195034"/>
                <a:gd name="connsiteX319" fmla="*/ 1704511 w 2235439"/>
                <a:gd name="connsiteY319" fmla="*/ 198428 h 1195034"/>
                <a:gd name="connsiteX320" fmla="*/ 1726857 w 2235439"/>
                <a:gd name="connsiteY320" fmla="*/ 184127 h 1195034"/>
                <a:gd name="connsiteX321" fmla="*/ 1740264 w 2235439"/>
                <a:gd name="connsiteY321" fmla="*/ 163569 h 1195034"/>
                <a:gd name="connsiteX322" fmla="*/ 1695573 w 2235439"/>
                <a:gd name="connsiteY322" fmla="*/ 160887 h 1195034"/>
                <a:gd name="connsiteX323" fmla="*/ 1511447 w 2235439"/>
                <a:gd name="connsiteY323" fmla="*/ 97426 h 1195034"/>
                <a:gd name="connsiteX324" fmla="*/ 1493570 w 2235439"/>
                <a:gd name="connsiteY324" fmla="*/ 100108 h 1195034"/>
                <a:gd name="connsiteX325" fmla="*/ 1511447 w 2235439"/>
                <a:gd name="connsiteY325" fmla="*/ 115303 h 1195034"/>
                <a:gd name="connsiteX326" fmla="*/ 1537367 w 2235439"/>
                <a:gd name="connsiteY326" fmla="*/ 116196 h 1195034"/>
                <a:gd name="connsiteX327" fmla="*/ 1543624 w 2235439"/>
                <a:gd name="connsiteY327" fmla="*/ 110833 h 1195034"/>
                <a:gd name="connsiteX328" fmla="*/ 1511447 w 2235439"/>
                <a:gd name="connsiteY328" fmla="*/ 97426 h 1195034"/>
                <a:gd name="connsiteX329" fmla="*/ 1497146 w 2235439"/>
                <a:gd name="connsiteY329" fmla="*/ 135860 h 1195034"/>
                <a:gd name="connsiteX330" fmla="*/ 1462287 w 2235439"/>
                <a:gd name="connsiteY330" fmla="*/ 143011 h 1195034"/>
                <a:gd name="connsiteX331" fmla="*/ 1506977 w 2235439"/>
                <a:gd name="connsiteY331" fmla="*/ 149268 h 1195034"/>
                <a:gd name="connsiteX332" fmla="*/ 1517703 w 2235439"/>
                <a:gd name="connsiteY332" fmla="*/ 142117 h 1195034"/>
                <a:gd name="connsiteX333" fmla="*/ 1497146 w 2235439"/>
                <a:gd name="connsiteY333" fmla="*/ 135860 h 1195034"/>
                <a:gd name="connsiteX334" fmla="*/ 1416702 w 2235439"/>
                <a:gd name="connsiteY334" fmla="*/ 213623 h 1195034"/>
                <a:gd name="connsiteX335" fmla="*/ 1373799 w 2235439"/>
                <a:gd name="connsiteY335" fmla="*/ 241331 h 1195034"/>
                <a:gd name="connsiteX336" fmla="*/ 1366648 w 2235439"/>
                <a:gd name="connsiteY336" fmla="*/ 256526 h 1195034"/>
                <a:gd name="connsiteX337" fmla="*/ 1402401 w 2235439"/>
                <a:gd name="connsiteY337" fmla="*/ 246694 h 1195034"/>
                <a:gd name="connsiteX338" fmla="*/ 1448879 w 2235439"/>
                <a:gd name="connsiteY338" fmla="*/ 245800 h 1195034"/>
                <a:gd name="connsiteX339" fmla="*/ 1466756 w 2235439"/>
                <a:gd name="connsiteY339" fmla="*/ 236862 h 1195034"/>
                <a:gd name="connsiteX340" fmla="*/ 1492676 w 2235439"/>
                <a:gd name="connsiteY340" fmla="*/ 217198 h 1195034"/>
                <a:gd name="connsiteX341" fmla="*/ 1416702 w 2235439"/>
                <a:gd name="connsiteY341" fmla="*/ 213623 h 1195034"/>
                <a:gd name="connsiteX342" fmla="*/ 1449773 w 2235439"/>
                <a:gd name="connsiteY342" fmla="*/ 175188 h 1195034"/>
                <a:gd name="connsiteX343" fmla="*/ 1429215 w 2235439"/>
                <a:gd name="connsiteY343" fmla="*/ 185020 h 1195034"/>
                <a:gd name="connsiteX344" fmla="*/ 1447986 w 2235439"/>
                <a:gd name="connsiteY344" fmla="*/ 195746 h 1195034"/>
                <a:gd name="connsiteX345" fmla="*/ 1473906 w 2235439"/>
                <a:gd name="connsiteY345" fmla="*/ 194852 h 1195034"/>
                <a:gd name="connsiteX346" fmla="*/ 1473012 w 2235439"/>
                <a:gd name="connsiteY346" fmla="*/ 177870 h 1195034"/>
                <a:gd name="connsiteX347" fmla="*/ 1449773 w 2235439"/>
                <a:gd name="connsiteY347" fmla="*/ 175188 h 1195034"/>
                <a:gd name="connsiteX348" fmla="*/ 1431003 w 2235439"/>
                <a:gd name="connsiteY348" fmla="*/ 443334 h 1195034"/>
                <a:gd name="connsiteX349" fmla="*/ 1395250 w 2235439"/>
                <a:gd name="connsiteY349" fmla="*/ 439759 h 1195034"/>
                <a:gd name="connsiteX350" fmla="*/ 1376480 w 2235439"/>
                <a:gd name="connsiteY350" fmla="*/ 456741 h 1195034"/>
                <a:gd name="connsiteX351" fmla="*/ 1341621 w 2235439"/>
                <a:gd name="connsiteY351" fmla="*/ 496069 h 1195034"/>
                <a:gd name="connsiteX352" fmla="*/ 1355028 w 2235439"/>
                <a:gd name="connsiteY352" fmla="*/ 514839 h 1195034"/>
                <a:gd name="connsiteX353" fmla="*/ 1412233 w 2235439"/>
                <a:gd name="connsiteY353" fmla="*/ 490706 h 1195034"/>
                <a:gd name="connsiteX354" fmla="*/ 1449773 w 2235439"/>
                <a:gd name="connsiteY354" fmla="*/ 503220 h 1195034"/>
                <a:gd name="connsiteX355" fmla="*/ 1463180 w 2235439"/>
                <a:gd name="connsiteY355" fmla="*/ 490706 h 1195034"/>
                <a:gd name="connsiteX356" fmla="*/ 1447092 w 2235439"/>
                <a:gd name="connsiteY356" fmla="*/ 471042 h 1195034"/>
                <a:gd name="connsiteX357" fmla="*/ 1431003 w 2235439"/>
                <a:gd name="connsiteY357" fmla="*/ 443334 h 1195034"/>
                <a:gd name="connsiteX358" fmla="*/ 1416702 w 2235439"/>
                <a:gd name="connsiteY358" fmla="*/ 87594 h 1195034"/>
                <a:gd name="connsiteX359" fmla="*/ 1416702 w 2235439"/>
                <a:gd name="connsiteY359" fmla="*/ 79550 h 1195034"/>
                <a:gd name="connsiteX360" fmla="*/ 1389887 w 2235439"/>
                <a:gd name="connsiteY360" fmla="*/ 84019 h 1195034"/>
                <a:gd name="connsiteX361" fmla="*/ 1410445 w 2235439"/>
                <a:gd name="connsiteY361" fmla="*/ 101001 h 1195034"/>
                <a:gd name="connsiteX362" fmla="*/ 1447986 w 2235439"/>
                <a:gd name="connsiteY362" fmla="*/ 112621 h 1195034"/>
                <a:gd name="connsiteX363" fmla="*/ 1461393 w 2235439"/>
                <a:gd name="connsiteY363" fmla="*/ 100108 h 1195034"/>
                <a:gd name="connsiteX364" fmla="*/ 1416702 w 2235439"/>
                <a:gd name="connsiteY364" fmla="*/ 87594 h 1195034"/>
                <a:gd name="connsiteX365" fmla="*/ 1396144 w 2235439"/>
                <a:gd name="connsiteY365" fmla="*/ 145692 h 1195034"/>
                <a:gd name="connsiteX366" fmla="*/ 1367542 w 2235439"/>
                <a:gd name="connsiteY366" fmla="*/ 146586 h 1195034"/>
                <a:gd name="connsiteX367" fmla="*/ 1346984 w 2235439"/>
                <a:gd name="connsiteY367" fmla="*/ 173401 h 1195034"/>
                <a:gd name="connsiteX368" fmla="*/ 1379161 w 2235439"/>
                <a:gd name="connsiteY368" fmla="*/ 178764 h 1195034"/>
                <a:gd name="connsiteX369" fmla="*/ 1417596 w 2235439"/>
                <a:gd name="connsiteY369" fmla="*/ 161781 h 1195034"/>
                <a:gd name="connsiteX370" fmla="*/ 1432790 w 2235439"/>
                <a:gd name="connsiteY370" fmla="*/ 146586 h 1195034"/>
                <a:gd name="connsiteX371" fmla="*/ 1396144 w 2235439"/>
                <a:gd name="connsiteY371" fmla="*/ 145692 h 1195034"/>
                <a:gd name="connsiteX372" fmla="*/ 1319276 w 2235439"/>
                <a:gd name="connsiteY372" fmla="*/ 214516 h 1195034"/>
                <a:gd name="connsiteX373" fmla="*/ 1289780 w 2235439"/>
                <a:gd name="connsiteY373" fmla="*/ 209153 h 1195034"/>
                <a:gd name="connsiteX374" fmla="*/ 1273691 w 2235439"/>
                <a:gd name="connsiteY374" fmla="*/ 224348 h 1195034"/>
                <a:gd name="connsiteX375" fmla="*/ 1272797 w 2235439"/>
                <a:gd name="connsiteY375" fmla="*/ 236862 h 1195034"/>
                <a:gd name="connsiteX376" fmla="*/ 1236151 w 2235439"/>
                <a:gd name="connsiteY376" fmla="*/ 243119 h 1195034"/>
                <a:gd name="connsiteX377" fmla="*/ 1229894 w 2235439"/>
                <a:gd name="connsiteY377" fmla="*/ 262783 h 1195034"/>
                <a:gd name="connsiteX378" fmla="*/ 1273691 w 2235439"/>
                <a:gd name="connsiteY378" fmla="*/ 284234 h 1195034"/>
                <a:gd name="connsiteX379" fmla="*/ 1335364 w 2235439"/>
                <a:gd name="connsiteY379" fmla="*/ 260101 h 1195034"/>
                <a:gd name="connsiteX380" fmla="*/ 1339833 w 2235439"/>
                <a:gd name="connsiteY380" fmla="*/ 229711 h 1195034"/>
                <a:gd name="connsiteX381" fmla="*/ 1355028 w 2235439"/>
                <a:gd name="connsiteY381" fmla="*/ 213623 h 1195034"/>
                <a:gd name="connsiteX382" fmla="*/ 1319276 w 2235439"/>
                <a:gd name="connsiteY382" fmla="*/ 213623 h 1195034"/>
                <a:gd name="connsiteX383" fmla="*/ 1319276 w 2235439"/>
                <a:gd name="connsiteY383" fmla="*/ 214516 h 1195034"/>
                <a:gd name="connsiteX384" fmla="*/ 1295143 w 2235439"/>
                <a:gd name="connsiteY384" fmla="*/ 147480 h 1195034"/>
                <a:gd name="connsiteX385" fmla="*/ 1308550 w 2235439"/>
                <a:gd name="connsiteY385" fmla="*/ 161781 h 1195034"/>
                <a:gd name="connsiteX386" fmla="*/ 1328214 w 2235439"/>
                <a:gd name="connsiteY386" fmla="*/ 163569 h 1195034"/>
                <a:gd name="connsiteX387" fmla="*/ 1328214 w 2235439"/>
                <a:gd name="connsiteY387" fmla="*/ 148374 h 1195034"/>
                <a:gd name="connsiteX388" fmla="*/ 1295143 w 2235439"/>
                <a:gd name="connsiteY388" fmla="*/ 147480 h 1195034"/>
                <a:gd name="connsiteX389" fmla="*/ 1229894 w 2235439"/>
                <a:gd name="connsiteY389" fmla="*/ 328925 h 1195034"/>
                <a:gd name="connsiteX390" fmla="*/ 1175371 w 2235439"/>
                <a:gd name="connsiteY390" fmla="*/ 349483 h 1195034"/>
                <a:gd name="connsiteX391" fmla="*/ 1233469 w 2235439"/>
                <a:gd name="connsiteY391" fmla="*/ 356633 h 1195034"/>
                <a:gd name="connsiteX392" fmla="*/ 1259390 w 2235439"/>
                <a:gd name="connsiteY392" fmla="*/ 342332 h 1195034"/>
                <a:gd name="connsiteX393" fmla="*/ 1229894 w 2235439"/>
                <a:gd name="connsiteY393" fmla="*/ 328925 h 1195034"/>
                <a:gd name="connsiteX394" fmla="*/ 1221849 w 2235439"/>
                <a:gd name="connsiteY394" fmla="*/ 168932 h 1195034"/>
                <a:gd name="connsiteX395" fmla="*/ 1221849 w 2235439"/>
                <a:gd name="connsiteY395" fmla="*/ 148374 h 1195034"/>
                <a:gd name="connsiteX396" fmla="*/ 1195035 w 2235439"/>
                <a:gd name="connsiteY396" fmla="*/ 148374 h 1195034"/>
                <a:gd name="connsiteX397" fmla="*/ 1170008 w 2235439"/>
                <a:gd name="connsiteY397" fmla="*/ 177870 h 1195034"/>
                <a:gd name="connsiteX398" fmla="*/ 1105653 w 2235439"/>
                <a:gd name="connsiteY398" fmla="*/ 146586 h 1195034"/>
                <a:gd name="connsiteX399" fmla="*/ 1060068 w 2235439"/>
                <a:gd name="connsiteY399" fmla="*/ 157312 h 1195034"/>
                <a:gd name="connsiteX400" fmla="*/ 1018953 w 2235439"/>
                <a:gd name="connsiteY400" fmla="*/ 185914 h 1195034"/>
                <a:gd name="connsiteX401" fmla="*/ 1058281 w 2235439"/>
                <a:gd name="connsiteY401" fmla="*/ 184127 h 1195034"/>
                <a:gd name="connsiteX402" fmla="*/ 1084201 w 2235439"/>
                <a:gd name="connsiteY402" fmla="*/ 192171 h 1195034"/>
                <a:gd name="connsiteX403" fmla="*/ 1228106 w 2235439"/>
                <a:gd name="connsiteY403" fmla="*/ 186808 h 1195034"/>
                <a:gd name="connsiteX404" fmla="*/ 1254921 w 2235439"/>
                <a:gd name="connsiteY404" fmla="*/ 161781 h 1195034"/>
                <a:gd name="connsiteX405" fmla="*/ 1221849 w 2235439"/>
                <a:gd name="connsiteY405" fmla="*/ 168932 h 1195034"/>
                <a:gd name="connsiteX406" fmla="*/ 1224531 w 2235439"/>
                <a:gd name="connsiteY406" fmla="*/ 108152 h 1195034"/>
                <a:gd name="connsiteX407" fmla="*/ 1195929 w 2235439"/>
                <a:gd name="connsiteY407" fmla="*/ 116196 h 1195034"/>
                <a:gd name="connsiteX408" fmla="*/ 1229894 w 2235439"/>
                <a:gd name="connsiteY408" fmla="*/ 128710 h 1195034"/>
                <a:gd name="connsiteX409" fmla="*/ 1248664 w 2235439"/>
                <a:gd name="connsiteY409" fmla="*/ 118878 h 1195034"/>
                <a:gd name="connsiteX410" fmla="*/ 1251346 w 2235439"/>
                <a:gd name="connsiteY410" fmla="*/ 106364 h 1195034"/>
                <a:gd name="connsiteX411" fmla="*/ 1224531 w 2235439"/>
                <a:gd name="connsiteY411" fmla="*/ 108152 h 1195034"/>
                <a:gd name="connsiteX412" fmla="*/ 1142300 w 2235439"/>
                <a:gd name="connsiteY412" fmla="*/ 296748 h 1195034"/>
                <a:gd name="connsiteX413" fmla="*/ 1162857 w 2235439"/>
                <a:gd name="connsiteY413" fmla="*/ 237756 h 1195034"/>
                <a:gd name="connsiteX414" fmla="*/ 1137831 w 2235439"/>
                <a:gd name="connsiteY414" fmla="*/ 227030 h 1195034"/>
                <a:gd name="connsiteX415" fmla="*/ 1082414 w 2235439"/>
                <a:gd name="connsiteY415" fmla="*/ 271721 h 1195034"/>
                <a:gd name="connsiteX416" fmla="*/ 1083308 w 2235439"/>
                <a:gd name="connsiteY416" fmla="*/ 251163 h 1195034"/>
                <a:gd name="connsiteX417" fmla="*/ 1066325 w 2235439"/>
                <a:gd name="connsiteY417" fmla="*/ 239543 h 1195034"/>
                <a:gd name="connsiteX418" fmla="*/ 1044873 w 2235439"/>
                <a:gd name="connsiteY418" fmla="*/ 251163 h 1195034"/>
                <a:gd name="connsiteX419" fmla="*/ 1021634 w 2235439"/>
                <a:gd name="connsiteY419" fmla="*/ 241331 h 1195034"/>
                <a:gd name="connsiteX420" fmla="*/ 989457 w 2235439"/>
                <a:gd name="connsiteY420" fmla="*/ 250269 h 1195034"/>
                <a:gd name="connsiteX421" fmla="*/ 984094 w 2235439"/>
                <a:gd name="connsiteY421" fmla="*/ 232393 h 1195034"/>
                <a:gd name="connsiteX422" fmla="*/ 879517 w 2235439"/>
                <a:gd name="connsiteY422" fmla="*/ 257420 h 1195034"/>
                <a:gd name="connsiteX423" fmla="*/ 850915 w 2235439"/>
                <a:gd name="connsiteY423" fmla="*/ 275296 h 1195034"/>
                <a:gd name="connsiteX424" fmla="*/ 892030 w 2235439"/>
                <a:gd name="connsiteY424" fmla="*/ 288703 h 1195034"/>
                <a:gd name="connsiteX425" fmla="*/ 850915 w 2235439"/>
                <a:gd name="connsiteY425" fmla="*/ 295854 h 1195034"/>
                <a:gd name="connsiteX426" fmla="*/ 854490 w 2235439"/>
                <a:gd name="connsiteY426" fmla="*/ 303004 h 1195034"/>
                <a:gd name="connsiteX427" fmla="*/ 933146 w 2235439"/>
                <a:gd name="connsiteY427" fmla="*/ 313730 h 1195034"/>
                <a:gd name="connsiteX428" fmla="*/ 844658 w 2235439"/>
                <a:gd name="connsiteY428" fmla="*/ 318199 h 1195034"/>
                <a:gd name="connsiteX429" fmla="*/ 829463 w 2235439"/>
                <a:gd name="connsiteY429" fmla="*/ 332500 h 1195034"/>
                <a:gd name="connsiteX430" fmla="*/ 868791 w 2235439"/>
                <a:gd name="connsiteY430" fmla="*/ 345014 h 1195034"/>
                <a:gd name="connsiteX431" fmla="*/ 886668 w 2235439"/>
                <a:gd name="connsiteY431" fmla="*/ 358421 h 1195034"/>
                <a:gd name="connsiteX432" fmla="*/ 943872 w 2235439"/>
                <a:gd name="connsiteY432" fmla="*/ 355740 h 1195034"/>
                <a:gd name="connsiteX433" fmla="*/ 1031466 w 2235439"/>
                <a:gd name="connsiteY433" fmla="*/ 338757 h 1195034"/>
                <a:gd name="connsiteX434" fmla="*/ 1058281 w 2235439"/>
                <a:gd name="connsiteY434" fmla="*/ 350377 h 1195034"/>
                <a:gd name="connsiteX435" fmla="*/ 1126211 w 2235439"/>
                <a:gd name="connsiteY435" fmla="*/ 350377 h 1195034"/>
                <a:gd name="connsiteX436" fmla="*/ 1138724 w 2235439"/>
                <a:gd name="connsiteY436" fmla="*/ 336076 h 1195034"/>
                <a:gd name="connsiteX437" fmla="*/ 1170008 w 2235439"/>
                <a:gd name="connsiteY437" fmla="*/ 329819 h 1195034"/>
                <a:gd name="connsiteX438" fmla="*/ 1171796 w 2235439"/>
                <a:gd name="connsiteY438" fmla="*/ 315518 h 1195034"/>
                <a:gd name="connsiteX439" fmla="*/ 1142300 w 2235439"/>
                <a:gd name="connsiteY439" fmla="*/ 296748 h 1195034"/>
                <a:gd name="connsiteX440" fmla="*/ 1051130 w 2235439"/>
                <a:gd name="connsiteY440" fmla="*/ 132285 h 1195034"/>
                <a:gd name="connsiteX441" fmla="*/ 978731 w 2235439"/>
                <a:gd name="connsiteY441" fmla="*/ 134967 h 1195034"/>
                <a:gd name="connsiteX442" fmla="*/ 941190 w 2235439"/>
                <a:gd name="connsiteY442" fmla="*/ 153737 h 1195034"/>
                <a:gd name="connsiteX443" fmla="*/ 988563 w 2235439"/>
                <a:gd name="connsiteY443" fmla="*/ 160887 h 1195034"/>
                <a:gd name="connsiteX444" fmla="*/ 1024316 w 2235439"/>
                <a:gd name="connsiteY444" fmla="*/ 150161 h 1195034"/>
                <a:gd name="connsiteX445" fmla="*/ 1076157 w 2235439"/>
                <a:gd name="connsiteY445" fmla="*/ 141223 h 1195034"/>
                <a:gd name="connsiteX446" fmla="*/ 1086883 w 2235439"/>
                <a:gd name="connsiteY446" fmla="*/ 129604 h 1195034"/>
                <a:gd name="connsiteX447" fmla="*/ 1051130 w 2235439"/>
                <a:gd name="connsiteY447" fmla="*/ 132285 h 1195034"/>
                <a:gd name="connsiteX448" fmla="*/ 926889 w 2235439"/>
                <a:gd name="connsiteY448" fmla="*/ 210941 h 1195034"/>
                <a:gd name="connsiteX449" fmla="*/ 910801 w 2235439"/>
                <a:gd name="connsiteY449" fmla="*/ 198428 h 1195034"/>
                <a:gd name="connsiteX450" fmla="*/ 833039 w 2235439"/>
                <a:gd name="connsiteY450" fmla="*/ 205578 h 1195034"/>
                <a:gd name="connsiteX451" fmla="*/ 723993 w 2235439"/>
                <a:gd name="connsiteY451" fmla="*/ 261889 h 1195034"/>
                <a:gd name="connsiteX452" fmla="*/ 733825 w 2235439"/>
                <a:gd name="connsiteY452" fmla="*/ 277977 h 1195034"/>
                <a:gd name="connsiteX453" fmla="*/ 757958 w 2235439"/>
                <a:gd name="connsiteY453" fmla="*/ 287809 h 1195034"/>
                <a:gd name="connsiteX454" fmla="*/ 875048 w 2235439"/>
                <a:gd name="connsiteY454" fmla="*/ 250269 h 1195034"/>
                <a:gd name="connsiteX455" fmla="*/ 984988 w 2235439"/>
                <a:gd name="connsiteY455" fmla="*/ 225242 h 1195034"/>
                <a:gd name="connsiteX456" fmla="*/ 978731 w 2235439"/>
                <a:gd name="connsiteY456" fmla="*/ 207366 h 1195034"/>
                <a:gd name="connsiteX457" fmla="*/ 926889 w 2235439"/>
                <a:gd name="connsiteY457" fmla="*/ 210941 h 1195034"/>
                <a:gd name="connsiteX458" fmla="*/ 66143 w 2235439"/>
                <a:gd name="connsiteY458" fmla="*/ 931359 h 1195034"/>
                <a:gd name="connsiteX459" fmla="*/ 53629 w 2235439"/>
                <a:gd name="connsiteY459" fmla="*/ 917057 h 1195034"/>
                <a:gd name="connsiteX460" fmla="*/ 18770 w 2235439"/>
                <a:gd name="connsiteY460" fmla="*/ 909907 h 1195034"/>
                <a:gd name="connsiteX461" fmla="*/ 17876 w 2235439"/>
                <a:gd name="connsiteY461" fmla="*/ 931359 h 1195034"/>
                <a:gd name="connsiteX462" fmla="*/ 46479 w 2235439"/>
                <a:gd name="connsiteY462" fmla="*/ 968005 h 1195034"/>
                <a:gd name="connsiteX463" fmla="*/ 46479 w 2235439"/>
                <a:gd name="connsiteY463" fmla="*/ 984094 h 1195034"/>
                <a:gd name="connsiteX464" fmla="*/ 71505 w 2235439"/>
                <a:gd name="connsiteY464" fmla="*/ 982306 h 1195034"/>
                <a:gd name="connsiteX465" fmla="*/ 89382 w 2235439"/>
                <a:gd name="connsiteY465" fmla="*/ 976050 h 1195034"/>
                <a:gd name="connsiteX466" fmla="*/ 67036 w 2235439"/>
                <a:gd name="connsiteY466" fmla="*/ 948341 h 1195034"/>
                <a:gd name="connsiteX467" fmla="*/ 66143 w 2235439"/>
                <a:gd name="connsiteY467" fmla="*/ 931359 h 1195034"/>
                <a:gd name="connsiteX468" fmla="*/ 1699148 w 2235439"/>
                <a:gd name="connsiteY468" fmla="*/ 215410 h 1195034"/>
                <a:gd name="connsiteX469" fmla="*/ 1704511 w 2235439"/>
                <a:gd name="connsiteY469" fmla="*/ 239543 h 1195034"/>
                <a:gd name="connsiteX470" fmla="*/ 1741158 w 2235439"/>
                <a:gd name="connsiteY470" fmla="*/ 235074 h 1195034"/>
                <a:gd name="connsiteX471" fmla="*/ 1764397 w 2235439"/>
                <a:gd name="connsiteY471" fmla="*/ 227030 h 1195034"/>
                <a:gd name="connsiteX472" fmla="*/ 1699148 w 2235439"/>
                <a:gd name="connsiteY472" fmla="*/ 215410 h 119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Lst>
              <a:rect l="l" t="t" r="r" b="b"/>
              <a:pathLst>
                <a:path w="2235439" h="1195034">
                  <a:moveTo>
                    <a:pt x="2235439" y="16089"/>
                  </a:moveTo>
                  <a:lnTo>
                    <a:pt x="2160358" y="33071"/>
                  </a:lnTo>
                  <a:lnTo>
                    <a:pt x="2071870" y="52735"/>
                  </a:lnTo>
                  <a:lnTo>
                    <a:pt x="1988745" y="80444"/>
                  </a:lnTo>
                  <a:lnTo>
                    <a:pt x="1943161" y="79550"/>
                  </a:lnTo>
                  <a:lnTo>
                    <a:pt x="1873443" y="105471"/>
                  </a:lnTo>
                  <a:lnTo>
                    <a:pt x="1843947" y="108152"/>
                  </a:lnTo>
                  <a:lnTo>
                    <a:pt x="1801938" y="127816"/>
                  </a:lnTo>
                  <a:lnTo>
                    <a:pt x="1801938" y="140329"/>
                  </a:lnTo>
                  <a:lnTo>
                    <a:pt x="1775123" y="146586"/>
                  </a:lnTo>
                  <a:lnTo>
                    <a:pt x="1729538" y="148374"/>
                  </a:lnTo>
                  <a:lnTo>
                    <a:pt x="1712556" y="143011"/>
                  </a:lnTo>
                  <a:lnTo>
                    <a:pt x="1691104" y="146586"/>
                  </a:lnTo>
                  <a:lnTo>
                    <a:pt x="1601722" y="146586"/>
                  </a:lnTo>
                  <a:lnTo>
                    <a:pt x="1629430" y="131391"/>
                  </a:lnTo>
                  <a:lnTo>
                    <a:pt x="1676803" y="123347"/>
                  </a:lnTo>
                  <a:lnTo>
                    <a:pt x="1680378" y="108152"/>
                  </a:lnTo>
                  <a:lnTo>
                    <a:pt x="1724175" y="110833"/>
                  </a:lnTo>
                  <a:lnTo>
                    <a:pt x="1791212" y="77762"/>
                  </a:lnTo>
                  <a:lnTo>
                    <a:pt x="1784061" y="69718"/>
                  </a:lnTo>
                  <a:lnTo>
                    <a:pt x="1830540" y="46479"/>
                  </a:lnTo>
                  <a:lnTo>
                    <a:pt x="1756353" y="41116"/>
                  </a:lnTo>
                  <a:lnTo>
                    <a:pt x="1733113" y="24133"/>
                  </a:lnTo>
                  <a:lnTo>
                    <a:pt x="1773335" y="25921"/>
                  </a:lnTo>
                  <a:lnTo>
                    <a:pt x="1914558" y="894"/>
                  </a:lnTo>
                  <a:lnTo>
                    <a:pt x="1978020" y="894"/>
                  </a:lnTo>
                  <a:lnTo>
                    <a:pt x="2040587" y="8044"/>
                  </a:lnTo>
                  <a:lnTo>
                    <a:pt x="2112986" y="8938"/>
                  </a:lnTo>
                  <a:lnTo>
                    <a:pt x="2157677" y="2681"/>
                  </a:lnTo>
                  <a:lnTo>
                    <a:pt x="2192536" y="0"/>
                  </a:lnTo>
                  <a:lnTo>
                    <a:pt x="2235439" y="16089"/>
                  </a:lnTo>
                  <a:close/>
                  <a:moveTo>
                    <a:pt x="1874337" y="370935"/>
                  </a:moveTo>
                  <a:lnTo>
                    <a:pt x="1852885" y="353952"/>
                  </a:lnTo>
                  <a:lnTo>
                    <a:pt x="1882381" y="333394"/>
                  </a:lnTo>
                  <a:lnTo>
                    <a:pt x="1861823" y="295854"/>
                  </a:lnTo>
                  <a:lnTo>
                    <a:pt x="1802831" y="275296"/>
                  </a:lnTo>
                  <a:lnTo>
                    <a:pt x="1761716" y="254738"/>
                  </a:lnTo>
                  <a:lnTo>
                    <a:pt x="1712556" y="256526"/>
                  </a:lnTo>
                  <a:lnTo>
                    <a:pt x="1667865" y="246694"/>
                  </a:lnTo>
                  <a:lnTo>
                    <a:pt x="1672334" y="220773"/>
                  </a:lnTo>
                  <a:lnTo>
                    <a:pt x="1610660" y="224348"/>
                  </a:lnTo>
                  <a:lnTo>
                    <a:pt x="1563288" y="256526"/>
                  </a:lnTo>
                  <a:lnTo>
                    <a:pt x="1544518" y="281553"/>
                  </a:lnTo>
                  <a:lnTo>
                    <a:pt x="1554350" y="251163"/>
                  </a:lnTo>
                  <a:lnTo>
                    <a:pt x="1590103" y="220773"/>
                  </a:lnTo>
                  <a:lnTo>
                    <a:pt x="1516809" y="230605"/>
                  </a:lnTo>
                  <a:lnTo>
                    <a:pt x="1471225" y="262783"/>
                  </a:lnTo>
                  <a:lnTo>
                    <a:pt x="1450667" y="292279"/>
                  </a:lnTo>
                  <a:lnTo>
                    <a:pt x="1494464" y="317305"/>
                  </a:lnTo>
                  <a:lnTo>
                    <a:pt x="1529323" y="310155"/>
                  </a:lnTo>
                  <a:lnTo>
                    <a:pt x="1554350" y="319987"/>
                  </a:lnTo>
                  <a:lnTo>
                    <a:pt x="1645519" y="325350"/>
                  </a:lnTo>
                  <a:lnTo>
                    <a:pt x="1654458" y="314624"/>
                  </a:lnTo>
                  <a:lnTo>
                    <a:pt x="1693786" y="357527"/>
                  </a:lnTo>
                  <a:lnTo>
                    <a:pt x="1718812" y="369147"/>
                  </a:lnTo>
                  <a:lnTo>
                    <a:pt x="1726857" y="381660"/>
                  </a:lnTo>
                  <a:lnTo>
                    <a:pt x="1664289" y="441546"/>
                  </a:lnTo>
                  <a:lnTo>
                    <a:pt x="1633900" y="457635"/>
                  </a:lnTo>
                  <a:lnTo>
                    <a:pt x="1583846" y="447803"/>
                  </a:lnTo>
                  <a:lnTo>
                    <a:pt x="1555244" y="477299"/>
                  </a:lnTo>
                  <a:lnTo>
                    <a:pt x="1576695" y="479087"/>
                  </a:lnTo>
                  <a:lnTo>
                    <a:pt x="1603510" y="485343"/>
                  </a:lnTo>
                  <a:lnTo>
                    <a:pt x="1651776" y="479980"/>
                  </a:lnTo>
                  <a:lnTo>
                    <a:pt x="1680378" y="526459"/>
                  </a:lnTo>
                  <a:lnTo>
                    <a:pt x="1765291" y="555061"/>
                  </a:lnTo>
                  <a:lnTo>
                    <a:pt x="1750096" y="528247"/>
                  </a:lnTo>
                  <a:lnTo>
                    <a:pt x="1741158" y="502326"/>
                  </a:lnTo>
                  <a:lnTo>
                    <a:pt x="1793893" y="528247"/>
                  </a:lnTo>
                  <a:lnTo>
                    <a:pt x="1818920" y="516627"/>
                  </a:lnTo>
                  <a:lnTo>
                    <a:pt x="1829646" y="484449"/>
                  </a:lnTo>
                  <a:lnTo>
                    <a:pt x="1814451" y="461210"/>
                  </a:lnTo>
                  <a:lnTo>
                    <a:pt x="1788530" y="427245"/>
                  </a:lnTo>
                  <a:lnTo>
                    <a:pt x="1844841" y="425457"/>
                  </a:lnTo>
                  <a:lnTo>
                    <a:pt x="1880593" y="470148"/>
                  </a:lnTo>
                  <a:lnTo>
                    <a:pt x="1936904" y="420095"/>
                  </a:lnTo>
                  <a:lnTo>
                    <a:pt x="1926178" y="396855"/>
                  </a:lnTo>
                  <a:lnTo>
                    <a:pt x="1874337" y="370935"/>
                  </a:lnTo>
                  <a:close/>
                  <a:moveTo>
                    <a:pt x="1883275" y="939403"/>
                  </a:moveTo>
                  <a:lnTo>
                    <a:pt x="1843947" y="951023"/>
                  </a:lnTo>
                  <a:lnTo>
                    <a:pt x="1835009" y="934934"/>
                  </a:lnTo>
                  <a:lnTo>
                    <a:pt x="1826070" y="921527"/>
                  </a:lnTo>
                  <a:lnTo>
                    <a:pt x="1847522" y="906332"/>
                  </a:lnTo>
                  <a:lnTo>
                    <a:pt x="1857354" y="885774"/>
                  </a:lnTo>
                  <a:lnTo>
                    <a:pt x="1831433" y="891137"/>
                  </a:lnTo>
                  <a:lnTo>
                    <a:pt x="1765291" y="969793"/>
                  </a:lnTo>
                  <a:lnTo>
                    <a:pt x="1723281" y="1007333"/>
                  </a:lnTo>
                  <a:lnTo>
                    <a:pt x="1779592" y="1010908"/>
                  </a:lnTo>
                  <a:lnTo>
                    <a:pt x="1816238" y="1002864"/>
                  </a:lnTo>
                  <a:lnTo>
                    <a:pt x="1837690" y="1010908"/>
                  </a:lnTo>
                  <a:lnTo>
                    <a:pt x="1841265" y="1022528"/>
                  </a:lnTo>
                  <a:lnTo>
                    <a:pt x="1876124" y="1032360"/>
                  </a:lnTo>
                  <a:lnTo>
                    <a:pt x="1889532" y="1010015"/>
                  </a:lnTo>
                  <a:lnTo>
                    <a:pt x="1873443" y="1001970"/>
                  </a:lnTo>
                  <a:lnTo>
                    <a:pt x="1883275" y="980519"/>
                  </a:lnTo>
                  <a:lnTo>
                    <a:pt x="1883275" y="964430"/>
                  </a:lnTo>
                  <a:lnTo>
                    <a:pt x="1892213" y="944766"/>
                  </a:lnTo>
                  <a:lnTo>
                    <a:pt x="1883275" y="939403"/>
                  </a:lnTo>
                  <a:close/>
                  <a:moveTo>
                    <a:pt x="1854673" y="804436"/>
                  </a:moveTo>
                  <a:lnTo>
                    <a:pt x="1856460" y="782091"/>
                  </a:lnTo>
                  <a:lnTo>
                    <a:pt x="1808194" y="762427"/>
                  </a:lnTo>
                  <a:lnTo>
                    <a:pt x="1786743" y="722205"/>
                  </a:lnTo>
                  <a:lnTo>
                    <a:pt x="1794787" y="714161"/>
                  </a:lnTo>
                  <a:lnTo>
                    <a:pt x="1797468" y="693603"/>
                  </a:lnTo>
                  <a:lnTo>
                    <a:pt x="1769760" y="611372"/>
                  </a:lnTo>
                  <a:lnTo>
                    <a:pt x="1721494" y="644443"/>
                  </a:lnTo>
                  <a:lnTo>
                    <a:pt x="1681272" y="663213"/>
                  </a:lnTo>
                  <a:lnTo>
                    <a:pt x="1650882" y="648018"/>
                  </a:lnTo>
                  <a:lnTo>
                    <a:pt x="1645519" y="626567"/>
                  </a:lnTo>
                  <a:lnTo>
                    <a:pt x="1665183" y="590814"/>
                  </a:lnTo>
                  <a:lnTo>
                    <a:pt x="1631218" y="567575"/>
                  </a:lnTo>
                  <a:lnTo>
                    <a:pt x="1603510" y="539866"/>
                  </a:lnTo>
                  <a:lnTo>
                    <a:pt x="1589209" y="547911"/>
                  </a:lnTo>
                  <a:lnTo>
                    <a:pt x="1524854" y="532716"/>
                  </a:lnTo>
                  <a:lnTo>
                    <a:pt x="1500721" y="544335"/>
                  </a:lnTo>
                  <a:lnTo>
                    <a:pt x="1494464" y="565787"/>
                  </a:lnTo>
                  <a:lnTo>
                    <a:pt x="1478375" y="583663"/>
                  </a:lnTo>
                  <a:lnTo>
                    <a:pt x="1469437" y="625673"/>
                  </a:lnTo>
                  <a:lnTo>
                    <a:pt x="1423852" y="653381"/>
                  </a:lnTo>
                  <a:lnTo>
                    <a:pt x="1442623" y="684665"/>
                  </a:lnTo>
                  <a:lnTo>
                    <a:pt x="1401507" y="739188"/>
                  </a:lnTo>
                  <a:lnTo>
                    <a:pt x="1318382" y="777622"/>
                  </a:lnTo>
                  <a:lnTo>
                    <a:pt x="1317488" y="799967"/>
                  </a:lnTo>
                  <a:lnTo>
                    <a:pt x="1307656" y="818737"/>
                  </a:lnTo>
                  <a:lnTo>
                    <a:pt x="1305868" y="848233"/>
                  </a:lnTo>
                  <a:lnTo>
                    <a:pt x="1289780" y="867897"/>
                  </a:lnTo>
                  <a:lnTo>
                    <a:pt x="1272797" y="867897"/>
                  </a:lnTo>
                  <a:lnTo>
                    <a:pt x="1247770" y="883092"/>
                  </a:lnTo>
                  <a:lnTo>
                    <a:pt x="1227212" y="852703"/>
                  </a:lnTo>
                  <a:lnTo>
                    <a:pt x="1227212" y="822313"/>
                  </a:lnTo>
                  <a:lnTo>
                    <a:pt x="1240620" y="795498"/>
                  </a:lnTo>
                  <a:lnTo>
                    <a:pt x="1260284" y="764215"/>
                  </a:lnTo>
                  <a:lnTo>
                    <a:pt x="1238832" y="758852"/>
                  </a:lnTo>
                  <a:lnTo>
                    <a:pt x="1204867" y="758852"/>
                  </a:lnTo>
                  <a:lnTo>
                    <a:pt x="1150344" y="729356"/>
                  </a:lnTo>
                  <a:lnTo>
                    <a:pt x="1140512" y="714161"/>
                  </a:lnTo>
                  <a:lnTo>
                    <a:pt x="1092246" y="696284"/>
                  </a:lnTo>
                  <a:lnTo>
                    <a:pt x="1058281" y="699860"/>
                  </a:lnTo>
                  <a:lnTo>
                    <a:pt x="1069900" y="651593"/>
                  </a:lnTo>
                  <a:lnTo>
                    <a:pt x="1043086" y="649806"/>
                  </a:lnTo>
                  <a:lnTo>
                    <a:pt x="1081520" y="591708"/>
                  </a:lnTo>
                  <a:lnTo>
                    <a:pt x="1132468" y="553273"/>
                  </a:lnTo>
                  <a:lnTo>
                    <a:pt x="1194141" y="529140"/>
                  </a:lnTo>
                  <a:lnTo>
                    <a:pt x="1227212" y="526459"/>
                  </a:lnTo>
                  <a:lnTo>
                    <a:pt x="1234363" y="513945"/>
                  </a:lnTo>
                  <a:lnTo>
                    <a:pt x="1251346" y="511264"/>
                  </a:lnTo>
                  <a:lnTo>
                    <a:pt x="1255815" y="503220"/>
                  </a:lnTo>
                  <a:lnTo>
                    <a:pt x="1351453" y="458529"/>
                  </a:lnTo>
                  <a:lnTo>
                    <a:pt x="1355922" y="446909"/>
                  </a:lnTo>
                  <a:lnTo>
                    <a:pt x="1380055" y="443334"/>
                  </a:lnTo>
                  <a:lnTo>
                    <a:pt x="1395250" y="424564"/>
                  </a:lnTo>
                  <a:lnTo>
                    <a:pt x="1422065" y="424564"/>
                  </a:lnTo>
                  <a:lnTo>
                    <a:pt x="1451561" y="416519"/>
                  </a:lnTo>
                  <a:lnTo>
                    <a:pt x="1472119" y="427245"/>
                  </a:lnTo>
                  <a:lnTo>
                    <a:pt x="1534686" y="389705"/>
                  </a:lnTo>
                  <a:lnTo>
                    <a:pt x="1536473" y="371828"/>
                  </a:lnTo>
                  <a:lnTo>
                    <a:pt x="1556137" y="361996"/>
                  </a:lnTo>
                  <a:lnTo>
                    <a:pt x="1572226" y="341439"/>
                  </a:lnTo>
                  <a:lnTo>
                    <a:pt x="1547199" y="326244"/>
                  </a:lnTo>
                  <a:lnTo>
                    <a:pt x="1506084" y="326244"/>
                  </a:lnTo>
                  <a:lnTo>
                    <a:pt x="1435472" y="388811"/>
                  </a:lnTo>
                  <a:lnTo>
                    <a:pt x="1408657" y="395068"/>
                  </a:lnTo>
                  <a:lnTo>
                    <a:pt x="1399719" y="380767"/>
                  </a:lnTo>
                  <a:lnTo>
                    <a:pt x="1420277" y="361996"/>
                  </a:lnTo>
                  <a:lnTo>
                    <a:pt x="1423852" y="350377"/>
                  </a:lnTo>
                  <a:lnTo>
                    <a:pt x="1409551" y="341439"/>
                  </a:lnTo>
                  <a:lnTo>
                    <a:pt x="1378268" y="361103"/>
                  </a:lnTo>
                  <a:lnTo>
                    <a:pt x="1383630" y="333394"/>
                  </a:lnTo>
                  <a:lnTo>
                    <a:pt x="1358604" y="324456"/>
                  </a:lnTo>
                  <a:lnTo>
                    <a:pt x="1381843" y="308367"/>
                  </a:lnTo>
                  <a:lnTo>
                    <a:pt x="1381843" y="276190"/>
                  </a:lnTo>
                  <a:lnTo>
                    <a:pt x="1366648" y="268145"/>
                  </a:lnTo>
                  <a:lnTo>
                    <a:pt x="1343409" y="276190"/>
                  </a:lnTo>
                  <a:lnTo>
                    <a:pt x="1309444" y="289597"/>
                  </a:lnTo>
                  <a:lnTo>
                    <a:pt x="1287098" y="320881"/>
                  </a:lnTo>
                  <a:lnTo>
                    <a:pt x="1304975" y="335182"/>
                  </a:lnTo>
                  <a:lnTo>
                    <a:pt x="1287992" y="361103"/>
                  </a:lnTo>
                  <a:lnTo>
                    <a:pt x="1231681" y="385236"/>
                  </a:lnTo>
                  <a:lnTo>
                    <a:pt x="1233469" y="374510"/>
                  </a:lnTo>
                  <a:lnTo>
                    <a:pt x="1188778" y="368253"/>
                  </a:lnTo>
                  <a:lnTo>
                    <a:pt x="1179840" y="378085"/>
                  </a:lnTo>
                  <a:lnTo>
                    <a:pt x="1069900" y="376297"/>
                  </a:lnTo>
                  <a:lnTo>
                    <a:pt x="1045767" y="355740"/>
                  </a:lnTo>
                  <a:lnTo>
                    <a:pt x="981412" y="362890"/>
                  </a:lnTo>
                  <a:lnTo>
                    <a:pt x="947447" y="380767"/>
                  </a:lnTo>
                  <a:lnTo>
                    <a:pt x="929571" y="373616"/>
                  </a:lnTo>
                  <a:lnTo>
                    <a:pt x="905438" y="381660"/>
                  </a:lnTo>
                  <a:lnTo>
                    <a:pt x="833039" y="386129"/>
                  </a:lnTo>
                  <a:lnTo>
                    <a:pt x="828569" y="370041"/>
                  </a:lnTo>
                  <a:lnTo>
                    <a:pt x="847340" y="361103"/>
                  </a:lnTo>
                  <a:lnTo>
                    <a:pt x="831251" y="348589"/>
                  </a:lnTo>
                  <a:lnTo>
                    <a:pt x="791923" y="351271"/>
                  </a:lnTo>
                  <a:lnTo>
                    <a:pt x="755276" y="328031"/>
                  </a:lnTo>
                  <a:lnTo>
                    <a:pt x="691815" y="327137"/>
                  </a:lnTo>
                  <a:lnTo>
                    <a:pt x="680196" y="323562"/>
                  </a:lnTo>
                  <a:lnTo>
                    <a:pt x="664107" y="333394"/>
                  </a:lnTo>
                  <a:lnTo>
                    <a:pt x="633717" y="330713"/>
                  </a:lnTo>
                  <a:lnTo>
                    <a:pt x="630142" y="307473"/>
                  </a:lnTo>
                  <a:lnTo>
                    <a:pt x="602433" y="318199"/>
                  </a:lnTo>
                  <a:lnTo>
                    <a:pt x="563999" y="314624"/>
                  </a:lnTo>
                  <a:lnTo>
                    <a:pt x="488919" y="328925"/>
                  </a:lnTo>
                  <a:lnTo>
                    <a:pt x="436183" y="333394"/>
                  </a:lnTo>
                  <a:lnTo>
                    <a:pt x="388811" y="345908"/>
                  </a:lnTo>
                  <a:lnTo>
                    <a:pt x="366465" y="330713"/>
                  </a:lnTo>
                  <a:lnTo>
                    <a:pt x="332500" y="329819"/>
                  </a:lnTo>
                  <a:lnTo>
                    <a:pt x="324456" y="325350"/>
                  </a:lnTo>
                  <a:lnTo>
                    <a:pt x="0" y="594389"/>
                  </a:lnTo>
                  <a:lnTo>
                    <a:pt x="33965" y="597964"/>
                  </a:lnTo>
                  <a:lnTo>
                    <a:pt x="32177" y="613159"/>
                  </a:lnTo>
                  <a:lnTo>
                    <a:pt x="42903" y="636399"/>
                  </a:lnTo>
                  <a:lnTo>
                    <a:pt x="102789" y="614947"/>
                  </a:lnTo>
                  <a:lnTo>
                    <a:pt x="93851" y="703435"/>
                  </a:lnTo>
                  <a:lnTo>
                    <a:pt x="116196" y="736506"/>
                  </a:lnTo>
                  <a:lnTo>
                    <a:pt x="106364" y="747232"/>
                  </a:lnTo>
                  <a:lnTo>
                    <a:pt x="92957" y="755276"/>
                  </a:lnTo>
                  <a:lnTo>
                    <a:pt x="81337" y="771365"/>
                  </a:lnTo>
                  <a:lnTo>
                    <a:pt x="67036" y="772259"/>
                  </a:lnTo>
                  <a:lnTo>
                    <a:pt x="51841" y="793711"/>
                  </a:lnTo>
                  <a:lnTo>
                    <a:pt x="54523" y="853596"/>
                  </a:lnTo>
                  <a:lnTo>
                    <a:pt x="43797" y="876836"/>
                  </a:lnTo>
                  <a:lnTo>
                    <a:pt x="41116" y="895606"/>
                  </a:lnTo>
                  <a:lnTo>
                    <a:pt x="69718" y="905438"/>
                  </a:lnTo>
                  <a:lnTo>
                    <a:pt x="91169" y="933146"/>
                  </a:lnTo>
                  <a:lnTo>
                    <a:pt x="108152" y="961748"/>
                  </a:lnTo>
                  <a:lnTo>
                    <a:pt x="821419" y="961748"/>
                  </a:lnTo>
                  <a:lnTo>
                    <a:pt x="837508" y="947447"/>
                  </a:lnTo>
                  <a:lnTo>
                    <a:pt x="839295" y="969793"/>
                  </a:lnTo>
                  <a:lnTo>
                    <a:pt x="867004" y="976943"/>
                  </a:lnTo>
                  <a:lnTo>
                    <a:pt x="875942" y="971580"/>
                  </a:lnTo>
                  <a:lnTo>
                    <a:pt x="910801" y="990351"/>
                  </a:lnTo>
                  <a:lnTo>
                    <a:pt x="935828" y="990351"/>
                  </a:lnTo>
                  <a:lnTo>
                    <a:pt x="948341" y="996607"/>
                  </a:lnTo>
                  <a:lnTo>
                    <a:pt x="996607" y="973368"/>
                  </a:lnTo>
                  <a:lnTo>
                    <a:pt x="1043980" y="969793"/>
                  </a:lnTo>
                  <a:lnTo>
                    <a:pt x="1049343" y="986775"/>
                  </a:lnTo>
                  <a:lnTo>
                    <a:pt x="1072582" y="995713"/>
                  </a:lnTo>
                  <a:lnTo>
                    <a:pt x="1063644" y="1022528"/>
                  </a:lnTo>
                  <a:lnTo>
                    <a:pt x="1075263" y="1047555"/>
                  </a:lnTo>
                  <a:lnTo>
                    <a:pt x="1128892" y="1056493"/>
                  </a:lnTo>
                  <a:lnTo>
                    <a:pt x="1148556" y="1070794"/>
                  </a:lnTo>
                  <a:lnTo>
                    <a:pt x="1151238" y="1099396"/>
                  </a:lnTo>
                  <a:lnTo>
                    <a:pt x="1137831" y="1109228"/>
                  </a:lnTo>
                  <a:lnTo>
                    <a:pt x="1123530" y="1088671"/>
                  </a:lnTo>
                  <a:lnTo>
                    <a:pt x="1116379" y="1104759"/>
                  </a:lnTo>
                  <a:lnTo>
                    <a:pt x="1099396" y="1114591"/>
                  </a:lnTo>
                  <a:lnTo>
                    <a:pt x="1052918" y="1171796"/>
                  </a:lnTo>
                  <a:lnTo>
                    <a:pt x="1031466" y="1190566"/>
                  </a:lnTo>
                  <a:lnTo>
                    <a:pt x="1054706" y="1195035"/>
                  </a:lnTo>
                  <a:lnTo>
                    <a:pt x="1084201" y="1178946"/>
                  </a:lnTo>
                  <a:lnTo>
                    <a:pt x="1093140" y="1173583"/>
                  </a:lnTo>
                  <a:lnTo>
                    <a:pt x="1103866" y="1165539"/>
                  </a:lnTo>
                  <a:lnTo>
                    <a:pt x="1149450" y="1160176"/>
                  </a:lnTo>
                  <a:lnTo>
                    <a:pt x="1157495" y="1149450"/>
                  </a:lnTo>
                  <a:lnTo>
                    <a:pt x="1161070" y="1132468"/>
                  </a:lnTo>
                  <a:lnTo>
                    <a:pt x="1227212" y="1132468"/>
                  </a:lnTo>
                  <a:lnTo>
                    <a:pt x="1244195" y="1111016"/>
                  </a:lnTo>
                  <a:lnTo>
                    <a:pt x="1294249" y="1089564"/>
                  </a:lnTo>
                  <a:lnTo>
                    <a:pt x="1338940" y="1090458"/>
                  </a:lnTo>
                  <a:lnTo>
                    <a:pt x="1371117" y="1091352"/>
                  </a:lnTo>
                  <a:lnTo>
                    <a:pt x="1395250" y="1081520"/>
                  </a:lnTo>
                  <a:lnTo>
                    <a:pt x="1426534" y="1059175"/>
                  </a:lnTo>
                  <a:lnTo>
                    <a:pt x="1427428" y="1048449"/>
                  </a:lnTo>
                  <a:lnTo>
                    <a:pt x="1464074" y="1015377"/>
                  </a:lnTo>
                  <a:lnTo>
                    <a:pt x="1498039" y="1020740"/>
                  </a:lnTo>
                  <a:lnTo>
                    <a:pt x="1500721" y="1035041"/>
                  </a:lnTo>
                  <a:lnTo>
                    <a:pt x="1490889" y="1057387"/>
                  </a:lnTo>
                  <a:lnTo>
                    <a:pt x="1496252" y="1074370"/>
                  </a:lnTo>
                  <a:lnTo>
                    <a:pt x="1497146" y="1090458"/>
                  </a:lnTo>
                  <a:lnTo>
                    <a:pt x="1570439" y="1065431"/>
                  </a:lnTo>
                  <a:lnTo>
                    <a:pt x="1570439" y="1081520"/>
                  </a:lnTo>
                  <a:lnTo>
                    <a:pt x="1547199" y="1089564"/>
                  </a:lnTo>
                  <a:lnTo>
                    <a:pt x="1512340" y="1121742"/>
                  </a:lnTo>
                  <a:lnTo>
                    <a:pt x="1512340" y="1136043"/>
                  </a:lnTo>
                  <a:lnTo>
                    <a:pt x="1526641" y="1141406"/>
                  </a:lnTo>
                  <a:lnTo>
                    <a:pt x="1562394" y="1101184"/>
                  </a:lnTo>
                  <a:lnTo>
                    <a:pt x="1592784" y="1102972"/>
                  </a:lnTo>
                  <a:lnTo>
                    <a:pt x="1655351" y="1077945"/>
                  </a:lnTo>
                  <a:lnTo>
                    <a:pt x="1637475" y="1068113"/>
                  </a:lnTo>
                  <a:lnTo>
                    <a:pt x="1605297" y="1060962"/>
                  </a:lnTo>
                  <a:lnTo>
                    <a:pt x="1585633" y="1044873"/>
                  </a:lnTo>
                  <a:lnTo>
                    <a:pt x="1583846" y="1026997"/>
                  </a:lnTo>
                  <a:lnTo>
                    <a:pt x="1578483" y="1013590"/>
                  </a:lnTo>
                  <a:lnTo>
                    <a:pt x="1587421" y="999289"/>
                  </a:lnTo>
                  <a:lnTo>
                    <a:pt x="1570439" y="990351"/>
                  </a:lnTo>
                  <a:lnTo>
                    <a:pt x="1610660" y="972474"/>
                  </a:lnTo>
                  <a:lnTo>
                    <a:pt x="1613342" y="963536"/>
                  </a:lnTo>
                  <a:lnTo>
                    <a:pt x="1592784" y="952810"/>
                  </a:lnTo>
                  <a:lnTo>
                    <a:pt x="1541836" y="955492"/>
                  </a:lnTo>
                  <a:lnTo>
                    <a:pt x="1502508" y="977837"/>
                  </a:lnTo>
                  <a:lnTo>
                    <a:pt x="1431003" y="1017165"/>
                  </a:lnTo>
                  <a:lnTo>
                    <a:pt x="1464074" y="993032"/>
                  </a:lnTo>
                  <a:lnTo>
                    <a:pt x="1494464" y="957279"/>
                  </a:lnTo>
                  <a:lnTo>
                    <a:pt x="1542730" y="939403"/>
                  </a:lnTo>
                  <a:lnTo>
                    <a:pt x="1567757" y="922420"/>
                  </a:lnTo>
                  <a:lnTo>
                    <a:pt x="1628537" y="925996"/>
                  </a:lnTo>
                  <a:lnTo>
                    <a:pt x="1669652" y="920633"/>
                  </a:lnTo>
                  <a:lnTo>
                    <a:pt x="1721494" y="925996"/>
                  </a:lnTo>
                  <a:lnTo>
                    <a:pt x="1804619" y="880411"/>
                  </a:lnTo>
                  <a:lnTo>
                    <a:pt x="1851098" y="879517"/>
                  </a:lnTo>
                  <a:lnTo>
                    <a:pt x="1869868" y="862535"/>
                  </a:lnTo>
                  <a:lnTo>
                    <a:pt x="1879700" y="822313"/>
                  </a:lnTo>
                  <a:lnTo>
                    <a:pt x="1854673" y="804436"/>
                  </a:lnTo>
                  <a:close/>
                  <a:moveTo>
                    <a:pt x="1729538" y="64355"/>
                  </a:moveTo>
                  <a:lnTo>
                    <a:pt x="1713449" y="50054"/>
                  </a:lnTo>
                  <a:lnTo>
                    <a:pt x="1682166" y="41116"/>
                  </a:lnTo>
                  <a:lnTo>
                    <a:pt x="1589209" y="76868"/>
                  </a:lnTo>
                  <a:lnTo>
                    <a:pt x="1608873" y="101895"/>
                  </a:lnTo>
                  <a:lnTo>
                    <a:pt x="1680378" y="93851"/>
                  </a:lnTo>
                  <a:lnTo>
                    <a:pt x="1757247" y="79550"/>
                  </a:lnTo>
                  <a:lnTo>
                    <a:pt x="1729538" y="64355"/>
                  </a:lnTo>
                  <a:close/>
                  <a:moveTo>
                    <a:pt x="1695573" y="160887"/>
                  </a:moveTo>
                  <a:lnTo>
                    <a:pt x="1675015" y="167144"/>
                  </a:lnTo>
                  <a:lnTo>
                    <a:pt x="1583846" y="161781"/>
                  </a:lnTo>
                  <a:lnTo>
                    <a:pt x="1572226" y="145692"/>
                  </a:lnTo>
                  <a:lnTo>
                    <a:pt x="1548093" y="147480"/>
                  </a:lnTo>
                  <a:lnTo>
                    <a:pt x="1532004" y="166250"/>
                  </a:lnTo>
                  <a:lnTo>
                    <a:pt x="1510553" y="181445"/>
                  </a:lnTo>
                  <a:lnTo>
                    <a:pt x="1582952" y="186808"/>
                  </a:lnTo>
                  <a:lnTo>
                    <a:pt x="1628537" y="201109"/>
                  </a:lnTo>
                  <a:lnTo>
                    <a:pt x="1673228" y="201109"/>
                  </a:lnTo>
                  <a:lnTo>
                    <a:pt x="1704511" y="198428"/>
                  </a:lnTo>
                  <a:lnTo>
                    <a:pt x="1726857" y="184127"/>
                  </a:lnTo>
                  <a:lnTo>
                    <a:pt x="1740264" y="163569"/>
                  </a:lnTo>
                  <a:lnTo>
                    <a:pt x="1695573" y="160887"/>
                  </a:lnTo>
                  <a:close/>
                  <a:moveTo>
                    <a:pt x="1511447" y="97426"/>
                  </a:moveTo>
                  <a:lnTo>
                    <a:pt x="1493570" y="100108"/>
                  </a:lnTo>
                  <a:lnTo>
                    <a:pt x="1511447" y="115303"/>
                  </a:lnTo>
                  <a:lnTo>
                    <a:pt x="1537367" y="116196"/>
                  </a:lnTo>
                  <a:lnTo>
                    <a:pt x="1543624" y="110833"/>
                  </a:lnTo>
                  <a:lnTo>
                    <a:pt x="1511447" y="97426"/>
                  </a:lnTo>
                  <a:close/>
                  <a:moveTo>
                    <a:pt x="1497146" y="135860"/>
                  </a:moveTo>
                  <a:lnTo>
                    <a:pt x="1462287" y="143011"/>
                  </a:lnTo>
                  <a:lnTo>
                    <a:pt x="1506977" y="149268"/>
                  </a:lnTo>
                  <a:lnTo>
                    <a:pt x="1517703" y="142117"/>
                  </a:lnTo>
                  <a:lnTo>
                    <a:pt x="1497146" y="135860"/>
                  </a:lnTo>
                  <a:close/>
                  <a:moveTo>
                    <a:pt x="1416702" y="213623"/>
                  </a:moveTo>
                  <a:lnTo>
                    <a:pt x="1373799" y="241331"/>
                  </a:lnTo>
                  <a:lnTo>
                    <a:pt x="1366648" y="256526"/>
                  </a:lnTo>
                  <a:lnTo>
                    <a:pt x="1402401" y="246694"/>
                  </a:lnTo>
                  <a:lnTo>
                    <a:pt x="1448879" y="245800"/>
                  </a:lnTo>
                  <a:lnTo>
                    <a:pt x="1466756" y="236862"/>
                  </a:lnTo>
                  <a:lnTo>
                    <a:pt x="1492676" y="217198"/>
                  </a:lnTo>
                  <a:lnTo>
                    <a:pt x="1416702" y="213623"/>
                  </a:lnTo>
                  <a:close/>
                  <a:moveTo>
                    <a:pt x="1449773" y="175188"/>
                  </a:moveTo>
                  <a:lnTo>
                    <a:pt x="1429215" y="185020"/>
                  </a:lnTo>
                  <a:lnTo>
                    <a:pt x="1447986" y="195746"/>
                  </a:lnTo>
                  <a:lnTo>
                    <a:pt x="1473906" y="194852"/>
                  </a:lnTo>
                  <a:lnTo>
                    <a:pt x="1473012" y="177870"/>
                  </a:lnTo>
                  <a:lnTo>
                    <a:pt x="1449773" y="175188"/>
                  </a:lnTo>
                  <a:close/>
                  <a:moveTo>
                    <a:pt x="1431003" y="443334"/>
                  </a:moveTo>
                  <a:lnTo>
                    <a:pt x="1395250" y="439759"/>
                  </a:lnTo>
                  <a:lnTo>
                    <a:pt x="1376480" y="456741"/>
                  </a:lnTo>
                  <a:lnTo>
                    <a:pt x="1341621" y="496069"/>
                  </a:lnTo>
                  <a:lnTo>
                    <a:pt x="1355028" y="514839"/>
                  </a:lnTo>
                  <a:lnTo>
                    <a:pt x="1412233" y="490706"/>
                  </a:lnTo>
                  <a:lnTo>
                    <a:pt x="1449773" y="503220"/>
                  </a:lnTo>
                  <a:lnTo>
                    <a:pt x="1463180" y="490706"/>
                  </a:lnTo>
                  <a:lnTo>
                    <a:pt x="1447092" y="471042"/>
                  </a:lnTo>
                  <a:lnTo>
                    <a:pt x="1431003" y="443334"/>
                  </a:lnTo>
                  <a:close/>
                  <a:moveTo>
                    <a:pt x="1416702" y="87594"/>
                  </a:moveTo>
                  <a:lnTo>
                    <a:pt x="1416702" y="79550"/>
                  </a:lnTo>
                  <a:lnTo>
                    <a:pt x="1389887" y="84019"/>
                  </a:lnTo>
                  <a:lnTo>
                    <a:pt x="1410445" y="101001"/>
                  </a:lnTo>
                  <a:lnTo>
                    <a:pt x="1447986" y="112621"/>
                  </a:lnTo>
                  <a:lnTo>
                    <a:pt x="1461393" y="100108"/>
                  </a:lnTo>
                  <a:lnTo>
                    <a:pt x="1416702" y="87594"/>
                  </a:lnTo>
                  <a:close/>
                  <a:moveTo>
                    <a:pt x="1396144" y="145692"/>
                  </a:moveTo>
                  <a:lnTo>
                    <a:pt x="1367542" y="146586"/>
                  </a:lnTo>
                  <a:lnTo>
                    <a:pt x="1346984" y="173401"/>
                  </a:lnTo>
                  <a:lnTo>
                    <a:pt x="1379161" y="178764"/>
                  </a:lnTo>
                  <a:lnTo>
                    <a:pt x="1417596" y="161781"/>
                  </a:lnTo>
                  <a:lnTo>
                    <a:pt x="1432790" y="146586"/>
                  </a:lnTo>
                  <a:lnTo>
                    <a:pt x="1396144" y="145692"/>
                  </a:lnTo>
                  <a:close/>
                  <a:moveTo>
                    <a:pt x="1319276" y="214516"/>
                  </a:moveTo>
                  <a:lnTo>
                    <a:pt x="1289780" y="209153"/>
                  </a:lnTo>
                  <a:lnTo>
                    <a:pt x="1273691" y="224348"/>
                  </a:lnTo>
                  <a:lnTo>
                    <a:pt x="1272797" y="236862"/>
                  </a:lnTo>
                  <a:lnTo>
                    <a:pt x="1236151" y="243119"/>
                  </a:lnTo>
                  <a:lnTo>
                    <a:pt x="1229894" y="262783"/>
                  </a:lnTo>
                  <a:lnTo>
                    <a:pt x="1273691" y="284234"/>
                  </a:lnTo>
                  <a:lnTo>
                    <a:pt x="1335364" y="260101"/>
                  </a:lnTo>
                  <a:lnTo>
                    <a:pt x="1339833" y="229711"/>
                  </a:lnTo>
                  <a:lnTo>
                    <a:pt x="1355028" y="213623"/>
                  </a:lnTo>
                  <a:lnTo>
                    <a:pt x="1319276" y="213623"/>
                  </a:lnTo>
                  <a:lnTo>
                    <a:pt x="1319276" y="214516"/>
                  </a:lnTo>
                  <a:close/>
                  <a:moveTo>
                    <a:pt x="1295143" y="147480"/>
                  </a:moveTo>
                  <a:lnTo>
                    <a:pt x="1308550" y="161781"/>
                  </a:lnTo>
                  <a:lnTo>
                    <a:pt x="1328214" y="163569"/>
                  </a:lnTo>
                  <a:lnTo>
                    <a:pt x="1328214" y="148374"/>
                  </a:lnTo>
                  <a:lnTo>
                    <a:pt x="1295143" y="147480"/>
                  </a:lnTo>
                  <a:close/>
                  <a:moveTo>
                    <a:pt x="1229894" y="328925"/>
                  </a:moveTo>
                  <a:lnTo>
                    <a:pt x="1175371" y="349483"/>
                  </a:lnTo>
                  <a:lnTo>
                    <a:pt x="1233469" y="356633"/>
                  </a:lnTo>
                  <a:lnTo>
                    <a:pt x="1259390" y="342332"/>
                  </a:lnTo>
                  <a:lnTo>
                    <a:pt x="1229894" y="328925"/>
                  </a:lnTo>
                  <a:close/>
                  <a:moveTo>
                    <a:pt x="1221849" y="168932"/>
                  </a:moveTo>
                  <a:lnTo>
                    <a:pt x="1221849" y="148374"/>
                  </a:lnTo>
                  <a:lnTo>
                    <a:pt x="1195035" y="148374"/>
                  </a:lnTo>
                  <a:lnTo>
                    <a:pt x="1170008" y="177870"/>
                  </a:lnTo>
                  <a:lnTo>
                    <a:pt x="1105653" y="146586"/>
                  </a:lnTo>
                  <a:lnTo>
                    <a:pt x="1060068" y="157312"/>
                  </a:lnTo>
                  <a:lnTo>
                    <a:pt x="1018953" y="185914"/>
                  </a:lnTo>
                  <a:cubicBezTo>
                    <a:pt x="1023422" y="185914"/>
                    <a:pt x="1058281" y="184127"/>
                    <a:pt x="1058281" y="184127"/>
                  </a:cubicBezTo>
                  <a:lnTo>
                    <a:pt x="1084201" y="192171"/>
                  </a:lnTo>
                  <a:lnTo>
                    <a:pt x="1228106" y="186808"/>
                  </a:lnTo>
                  <a:lnTo>
                    <a:pt x="1254921" y="161781"/>
                  </a:lnTo>
                  <a:lnTo>
                    <a:pt x="1221849" y="168932"/>
                  </a:lnTo>
                  <a:close/>
                  <a:moveTo>
                    <a:pt x="1224531" y="108152"/>
                  </a:moveTo>
                  <a:lnTo>
                    <a:pt x="1195929" y="116196"/>
                  </a:lnTo>
                  <a:lnTo>
                    <a:pt x="1229894" y="128710"/>
                  </a:lnTo>
                  <a:lnTo>
                    <a:pt x="1248664" y="118878"/>
                  </a:lnTo>
                  <a:lnTo>
                    <a:pt x="1251346" y="106364"/>
                  </a:lnTo>
                  <a:lnTo>
                    <a:pt x="1224531" y="108152"/>
                  </a:lnTo>
                  <a:close/>
                  <a:moveTo>
                    <a:pt x="1142300" y="296748"/>
                  </a:moveTo>
                  <a:lnTo>
                    <a:pt x="1162857" y="237756"/>
                  </a:lnTo>
                  <a:lnTo>
                    <a:pt x="1137831" y="227030"/>
                  </a:lnTo>
                  <a:lnTo>
                    <a:pt x="1082414" y="271721"/>
                  </a:lnTo>
                  <a:lnTo>
                    <a:pt x="1083308" y="251163"/>
                  </a:lnTo>
                  <a:lnTo>
                    <a:pt x="1066325" y="239543"/>
                  </a:lnTo>
                  <a:lnTo>
                    <a:pt x="1044873" y="251163"/>
                  </a:lnTo>
                  <a:lnTo>
                    <a:pt x="1021634" y="241331"/>
                  </a:lnTo>
                  <a:lnTo>
                    <a:pt x="989457" y="250269"/>
                  </a:lnTo>
                  <a:lnTo>
                    <a:pt x="984094" y="232393"/>
                  </a:lnTo>
                  <a:lnTo>
                    <a:pt x="879517" y="257420"/>
                  </a:lnTo>
                  <a:lnTo>
                    <a:pt x="850915" y="275296"/>
                  </a:lnTo>
                  <a:lnTo>
                    <a:pt x="892030" y="288703"/>
                  </a:lnTo>
                  <a:lnTo>
                    <a:pt x="850915" y="295854"/>
                  </a:lnTo>
                  <a:lnTo>
                    <a:pt x="854490" y="303004"/>
                  </a:lnTo>
                  <a:lnTo>
                    <a:pt x="933146" y="313730"/>
                  </a:lnTo>
                  <a:lnTo>
                    <a:pt x="844658" y="318199"/>
                  </a:lnTo>
                  <a:lnTo>
                    <a:pt x="829463" y="332500"/>
                  </a:lnTo>
                  <a:lnTo>
                    <a:pt x="868791" y="345014"/>
                  </a:lnTo>
                  <a:lnTo>
                    <a:pt x="886668" y="358421"/>
                  </a:lnTo>
                  <a:lnTo>
                    <a:pt x="943872" y="355740"/>
                  </a:lnTo>
                  <a:lnTo>
                    <a:pt x="1031466" y="338757"/>
                  </a:lnTo>
                  <a:lnTo>
                    <a:pt x="1058281" y="350377"/>
                  </a:lnTo>
                  <a:lnTo>
                    <a:pt x="1126211" y="350377"/>
                  </a:lnTo>
                  <a:lnTo>
                    <a:pt x="1138724" y="336076"/>
                  </a:lnTo>
                  <a:lnTo>
                    <a:pt x="1170008" y="329819"/>
                  </a:lnTo>
                  <a:lnTo>
                    <a:pt x="1171796" y="315518"/>
                  </a:lnTo>
                  <a:lnTo>
                    <a:pt x="1142300" y="296748"/>
                  </a:lnTo>
                  <a:close/>
                  <a:moveTo>
                    <a:pt x="1051130" y="132285"/>
                  </a:moveTo>
                  <a:lnTo>
                    <a:pt x="978731" y="134967"/>
                  </a:lnTo>
                  <a:lnTo>
                    <a:pt x="941190" y="153737"/>
                  </a:lnTo>
                  <a:lnTo>
                    <a:pt x="988563" y="160887"/>
                  </a:lnTo>
                  <a:lnTo>
                    <a:pt x="1024316" y="150161"/>
                  </a:lnTo>
                  <a:lnTo>
                    <a:pt x="1076157" y="141223"/>
                  </a:lnTo>
                  <a:lnTo>
                    <a:pt x="1086883" y="129604"/>
                  </a:lnTo>
                  <a:lnTo>
                    <a:pt x="1051130" y="132285"/>
                  </a:lnTo>
                  <a:close/>
                  <a:moveTo>
                    <a:pt x="926889" y="210941"/>
                  </a:moveTo>
                  <a:lnTo>
                    <a:pt x="910801" y="198428"/>
                  </a:lnTo>
                  <a:lnTo>
                    <a:pt x="833039" y="205578"/>
                  </a:lnTo>
                  <a:lnTo>
                    <a:pt x="723993" y="261889"/>
                  </a:lnTo>
                  <a:lnTo>
                    <a:pt x="733825" y="277977"/>
                  </a:lnTo>
                  <a:lnTo>
                    <a:pt x="757958" y="287809"/>
                  </a:lnTo>
                  <a:lnTo>
                    <a:pt x="875048" y="250269"/>
                  </a:lnTo>
                  <a:lnTo>
                    <a:pt x="984988" y="225242"/>
                  </a:lnTo>
                  <a:lnTo>
                    <a:pt x="978731" y="207366"/>
                  </a:lnTo>
                  <a:lnTo>
                    <a:pt x="926889" y="210941"/>
                  </a:lnTo>
                  <a:close/>
                  <a:moveTo>
                    <a:pt x="66143" y="931359"/>
                  </a:moveTo>
                  <a:lnTo>
                    <a:pt x="53629" y="917057"/>
                  </a:lnTo>
                  <a:lnTo>
                    <a:pt x="18770" y="909907"/>
                  </a:lnTo>
                  <a:lnTo>
                    <a:pt x="17876" y="931359"/>
                  </a:lnTo>
                  <a:lnTo>
                    <a:pt x="46479" y="968005"/>
                  </a:lnTo>
                  <a:lnTo>
                    <a:pt x="46479" y="984094"/>
                  </a:lnTo>
                  <a:lnTo>
                    <a:pt x="71505" y="982306"/>
                  </a:lnTo>
                  <a:lnTo>
                    <a:pt x="89382" y="976050"/>
                  </a:lnTo>
                  <a:lnTo>
                    <a:pt x="67036" y="948341"/>
                  </a:lnTo>
                  <a:lnTo>
                    <a:pt x="66143" y="931359"/>
                  </a:lnTo>
                  <a:close/>
                  <a:moveTo>
                    <a:pt x="1699148" y="215410"/>
                  </a:moveTo>
                  <a:lnTo>
                    <a:pt x="1704511" y="239543"/>
                  </a:lnTo>
                  <a:lnTo>
                    <a:pt x="1741158" y="235074"/>
                  </a:lnTo>
                  <a:lnTo>
                    <a:pt x="1764397" y="227030"/>
                  </a:lnTo>
                  <a:lnTo>
                    <a:pt x="1699148" y="215410"/>
                  </a:lnTo>
                  <a:close/>
                </a:path>
              </a:pathLst>
            </a:custGeom>
            <a:grpFill/>
            <a:ln w="12700" cap="flat">
              <a:solidFill>
                <a:schemeClr val="bg1"/>
              </a:solidFill>
              <a:prstDash val="solid"/>
              <a:miter/>
            </a:ln>
          </p:spPr>
          <p:txBody>
            <a:bodyPr rtlCol="0" anchor="ctr"/>
            <a:lstStyle/>
            <a:p>
              <a:endParaRPr lang="en-AU"/>
            </a:p>
          </p:txBody>
        </p:sp>
        <p:sp>
          <p:nvSpPr>
            <p:cNvPr id="9" name="Freeform: Shape 8">
              <a:extLst>
                <a:ext uri="{FF2B5EF4-FFF2-40B4-BE49-F238E27FC236}">
                  <a16:creationId xmlns:a16="http://schemas.microsoft.com/office/drawing/2014/main" id="{608354C5-9763-D7EC-A2D7-2F2677FDBE90}"/>
                </a:ext>
              </a:extLst>
            </p:cNvPr>
            <p:cNvSpPr/>
            <p:nvPr/>
          </p:nvSpPr>
          <p:spPr>
            <a:xfrm>
              <a:off x="6887512" y="2771195"/>
              <a:ext cx="177870" cy="75974"/>
            </a:xfrm>
            <a:custGeom>
              <a:avLst/>
              <a:gdLst>
                <a:gd name="connsiteX0" fmla="*/ 173401 w 177870"/>
                <a:gd name="connsiteY0" fmla="*/ 62567 h 75974"/>
                <a:gd name="connsiteX1" fmla="*/ 177870 w 177870"/>
                <a:gd name="connsiteY1" fmla="*/ 74187 h 75974"/>
                <a:gd name="connsiteX2" fmla="*/ 168932 w 177870"/>
                <a:gd name="connsiteY2" fmla="*/ 75081 h 75974"/>
                <a:gd name="connsiteX3" fmla="*/ 151055 w 177870"/>
                <a:gd name="connsiteY3" fmla="*/ 63461 h 75974"/>
                <a:gd name="connsiteX4" fmla="*/ 141223 w 177870"/>
                <a:gd name="connsiteY4" fmla="*/ 63461 h 75974"/>
                <a:gd name="connsiteX5" fmla="*/ 134967 w 177870"/>
                <a:gd name="connsiteY5" fmla="*/ 72399 h 75974"/>
                <a:gd name="connsiteX6" fmla="*/ 99214 w 177870"/>
                <a:gd name="connsiteY6" fmla="*/ 75975 h 75974"/>
                <a:gd name="connsiteX7" fmla="*/ 78656 w 177870"/>
                <a:gd name="connsiteY7" fmla="*/ 59886 h 75974"/>
                <a:gd name="connsiteX8" fmla="*/ 58992 w 177870"/>
                <a:gd name="connsiteY8" fmla="*/ 67036 h 75974"/>
                <a:gd name="connsiteX9" fmla="*/ 33071 w 177870"/>
                <a:gd name="connsiteY9" fmla="*/ 61673 h 75974"/>
                <a:gd name="connsiteX10" fmla="*/ 42010 w 177870"/>
                <a:gd name="connsiteY10" fmla="*/ 56311 h 75974"/>
                <a:gd name="connsiteX11" fmla="*/ 42010 w 177870"/>
                <a:gd name="connsiteY11" fmla="*/ 37540 h 75974"/>
                <a:gd name="connsiteX12" fmla="*/ 0 w 177870"/>
                <a:gd name="connsiteY12" fmla="*/ 0 h 75974"/>
                <a:gd name="connsiteX13" fmla="*/ 29496 w 177870"/>
                <a:gd name="connsiteY13" fmla="*/ 0 h 75974"/>
                <a:gd name="connsiteX14" fmla="*/ 38434 w 177870"/>
                <a:gd name="connsiteY14" fmla="*/ 8044 h 75974"/>
                <a:gd name="connsiteX15" fmla="*/ 75081 w 177870"/>
                <a:gd name="connsiteY15" fmla="*/ 8938 h 75974"/>
                <a:gd name="connsiteX16" fmla="*/ 102789 w 177870"/>
                <a:gd name="connsiteY16" fmla="*/ 28602 h 75974"/>
                <a:gd name="connsiteX17" fmla="*/ 123347 w 177870"/>
                <a:gd name="connsiteY17" fmla="*/ 23239 h 75974"/>
                <a:gd name="connsiteX18" fmla="*/ 152843 w 177870"/>
                <a:gd name="connsiteY18" fmla="*/ 33071 h 75974"/>
                <a:gd name="connsiteX19" fmla="*/ 160887 w 177870"/>
                <a:gd name="connsiteY19" fmla="*/ 43797 h 75974"/>
                <a:gd name="connsiteX20" fmla="*/ 173401 w 177870"/>
                <a:gd name="connsiteY20" fmla="*/ 50054 h 75974"/>
                <a:gd name="connsiteX21" fmla="*/ 173401 w 177870"/>
                <a:gd name="connsiteY21" fmla="*/ 62567 h 7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7870" h="75974">
                  <a:moveTo>
                    <a:pt x="173401" y="62567"/>
                  </a:moveTo>
                  <a:lnTo>
                    <a:pt x="177870" y="74187"/>
                  </a:lnTo>
                  <a:lnTo>
                    <a:pt x="168932" y="75081"/>
                  </a:lnTo>
                  <a:lnTo>
                    <a:pt x="151055" y="63461"/>
                  </a:lnTo>
                  <a:lnTo>
                    <a:pt x="141223" y="63461"/>
                  </a:lnTo>
                  <a:lnTo>
                    <a:pt x="134967" y="72399"/>
                  </a:lnTo>
                  <a:lnTo>
                    <a:pt x="99214" y="75975"/>
                  </a:lnTo>
                  <a:lnTo>
                    <a:pt x="78656" y="59886"/>
                  </a:lnTo>
                  <a:lnTo>
                    <a:pt x="58992" y="67036"/>
                  </a:lnTo>
                  <a:lnTo>
                    <a:pt x="33071" y="61673"/>
                  </a:lnTo>
                  <a:lnTo>
                    <a:pt x="42010" y="56311"/>
                  </a:lnTo>
                  <a:lnTo>
                    <a:pt x="42010" y="37540"/>
                  </a:lnTo>
                  <a:lnTo>
                    <a:pt x="0" y="0"/>
                  </a:lnTo>
                  <a:lnTo>
                    <a:pt x="29496" y="0"/>
                  </a:lnTo>
                  <a:lnTo>
                    <a:pt x="38434" y="8044"/>
                  </a:lnTo>
                  <a:lnTo>
                    <a:pt x="75081" y="8938"/>
                  </a:lnTo>
                  <a:lnTo>
                    <a:pt x="102789" y="28602"/>
                  </a:lnTo>
                  <a:lnTo>
                    <a:pt x="123347" y="23239"/>
                  </a:lnTo>
                  <a:lnTo>
                    <a:pt x="152843" y="33071"/>
                  </a:lnTo>
                  <a:lnTo>
                    <a:pt x="160887" y="43797"/>
                  </a:lnTo>
                  <a:lnTo>
                    <a:pt x="173401" y="50054"/>
                  </a:lnTo>
                  <a:lnTo>
                    <a:pt x="173401" y="62567"/>
                  </a:lnTo>
                  <a:close/>
                </a:path>
              </a:pathLst>
            </a:custGeom>
            <a:grpFill/>
            <a:ln w="12700" cap="flat">
              <a:solidFill>
                <a:schemeClr val="bg1"/>
              </a:solidFill>
              <a:prstDash val="solid"/>
              <a:miter/>
            </a:ln>
          </p:spPr>
          <p:txBody>
            <a:bodyPr rtlCol="0" anchor="ctr"/>
            <a:lstStyle/>
            <a:p>
              <a:endParaRPr lang="en-AU"/>
            </a:p>
          </p:txBody>
        </p:sp>
        <p:sp>
          <p:nvSpPr>
            <p:cNvPr id="10" name="Freeform: Shape 9">
              <a:extLst>
                <a:ext uri="{FF2B5EF4-FFF2-40B4-BE49-F238E27FC236}">
                  <a16:creationId xmlns:a16="http://schemas.microsoft.com/office/drawing/2014/main" id="{6904BD6A-A0E8-C3DA-244B-062B3356FEA4}"/>
                </a:ext>
              </a:extLst>
            </p:cNvPr>
            <p:cNvSpPr/>
            <p:nvPr/>
          </p:nvSpPr>
          <p:spPr>
            <a:xfrm>
              <a:off x="6311893" y="2767620"/>
              <a:ext cx="35752" cy="50053"/>
            </a:xfrm>
            <a:custGeom>
              <a:avLst/>
              <a:gdLst>
                <a:gd name="connsiteX0" fmla="*/ 16089 w 35752"/>
                <a:gd name="connsiteY0" fmla="*/ 50054 h 50053"/>
                <a:gd name="connsiteX1" fmla="*/ 5363 w 35752"/>
                <a:gd name="connsiteY1" fmla="*/ 34859 h 50053"/>
                <a:gd name="connsiteX2" fmla="*/ 0 w 35752"/>
                <a:gd name="connsiteY2" fmla="*/ 30390 h 50053"/>
                <a:gd name="connsiteX3" fmla="*/ 894 w 35752"/>
                <a:gd name="connsiteY3" fmla="*/ 14301 h 50053"/>
                <a:gd name="connsiteX4" fmla="*/ 15195 w 35752"/>
                <a:gd name="connsiteY4" fmla="*/ 0 h 50053"/>
                <a:gd name="connsiteX5" fmla="*/ 33071 w 35752"/>
                <a:gd name="connsiteY5" fmla="*/ 15195 h 50053"/>
                <a:gd name="connsiteX6" fmla="*/ 35753 w 35752"/>
                <a:gd name="connsiteY6" fmla="*/ 23239 h 50053"/>
                <a:gd name="connsiteX7" fmla="*/ 32178 w 35752"/>
                <a:gd name="connsiteY7" fmla="*/ 33071 h 50053"/>
                <a:gd name="connsiteX8" fmla="*/ 28602 w 35752"/>
                <a:gd name="connsiteY8" fmla="*/ 31284 h 50053"/>
                <a:gd name="connsiteX9" fmla="*/ 16089 w 35752"/>
                <a:gd name="connsiteY9" fmla="*/ 50054 h 50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752" h="50053">
                  <a:moveTo>
                    <a:pt x="16089" y="50054"/>
                  </a:moveTo>
                  <a:lnTo>
                    <a:pt x="5363" y="34859"/>
                  </a:lnTo>
                  <a:lnTo>
                    <a:pt x="0" y="30390"/>
                  </a:lnTo>
                  <a:lnTo>
                    <a:pt x="894" y="14301"/>
                  </a:lnTo>
                  <a:lnTo>
                    <a:pt x="15195" y="0"/>
                  </a:lnTo>
                  <a:lnTo>
                    <a:pt x="33071" y="15195"/>
                  </a:lnTo>
                  <a:lnTo>
                    <a:pt x="35753" y="23239"/>
                  </a:lnTo>
                  <a:lnTo>
                    <a:pt x="32178" y="33071"/>
                  </a:lnTo>
                  <a:lnTo>
                    <a:pt x="28602" y="31284"/>
                  </a:lnTo>
                  <a:lnTo>
                    <a:pt x="16089" y="50054"/>
                  </a:lnTo>
                  <a:close/>
                </a:path>
              </a:pathLst>
            </a:custGeom>
            <a:grpFill/>
            <a:ln w="12700" cap="flat">
              <a:solidFill>
                <a:schemeClr val="bg1"/>
              </a:solidFill>
              <a:prstDash val="solid"/>
              <a:miter/>
            </a:ln>
          </p:spPr>
          <p:txBody>
            <a:bodyPr rtlCol="0" anchor="ctr"/>
            <a:lstStyle/>
            <a:p>
              <a:endParaRPr lang="en-AU"/>
            </a:p>
          </p:txBody>
        </p:sp>
        <p:sp>
          <p:nvSpPr>
            <p:cNvPr id="11" name="Freeform: Shape 10">
              <a:extLst>
                <a:ext uri="{FF2B5EF4-FFF2-40B4-BE49-F238E27FC236}">
                  <a16:creationId xmlns:a16="http://schemas.microsoft.com/office/drawing/2014/main" id="{AA595504-3FD2-811F-905A-B16AB7E73731}"/>
                </a:ext>
              </a:extLst>
            </p:cNvPr>
            <p:cNvSpPr/>
            <p:nvPr/>
          </p:nvSpPr>
          <p:spPr>
            <a:xfrm>
              <a:off x="6327982" y="2798903"/>
              <a:ext cx="50947" cy="98320"/>
            </a:xfrm>
            <a:custGeom>
              <a:avLst/>
              <a:gdLst>
                <a:gd name="connsiteX0" fmla="*/ 31284 w 50947"/>
                <a:gd name="connsiteY0" fmla="*/ 8044 h 98320"/>
                <a:gd name="connsiteX1" fmla="*/ 41115 w 50947"/>
                <a:gd name="connsiteY1" fmla="*/ 20558 h 98320"/>
                <a:gd name="connsiteX2" fmla="*/ 39328 w 50947"/>
                <a:gd name="connsiteY2" fmla="*/ 41116 h 98320"/>
                <a:gd name="connsiteX3" fmla="*/ 50947 w 50947"/>
                <a:gd name="connsiteY3" fmla="*/ 60780 h 98320"/>
                <a:gd name="connsiteX4" fmla="*/ 45585 w 50947"/>
                <a:gd name="connsiteY4" fmla="*/ 77762 h 98320"/>
                <a:gd name="connsiteX5" fmla="*/ 31284 w 50947"/>
                <a:gd name="connsiteY5" fmla="*/ 98320 h 98320"/>
                <a:gd name="connsiteX6" fmla="*/ 25921 w 50947"/>
                <a:gd name="connsiteY6" fmla="*/ 90276 h 98320"/>
                <a:gd name="connsiteX7" fmla="*/ 13407 w 50947"/>
                <a:gd name="connsiteY7" fmla="*/ 76868 h 98320"/>
                <a:gd name="connsiteX8" fmla="*/ 10726 w 50947"/>
                <a:gd name="connsiteY8" fmla="*/ 32177 h 98320"/>
                <a:gd name="connsiteX9" fmla="*/ 0 w 50947"/>
                <a:gd name="connsiteY9" fmla="*/ 18770 h 98320"/>
                <a:gd name="connsiteX10" fmla="*/ 12513 w 50947"/>
                <a:gd name="connsiteY10" fmla="*/ 0 h 98320"/>
                <a:gd name="connsiteX11" fmla="*/ 31284 w 50947"/>
                <a:gd name="connsiteY11" fmla="*/ 8044 h 98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7" h="98320">
                  <a:moveTo>
                    <a:pt x="31284" y="8044"/>
                  </a:moveTo>
                  <a:lnTo>
                    <a:pt x="41115" y="20558"/>
                  </a:lnTo>
                  <a:lnTo>
                    <a:pt x="39328" y="41116"/>
                  </a:lnTo>
                  <a:lnTo>
                    <a:pt x="50947" y="60780"/>
                  </a:lnTo>
                  <a:lnTo>
                    <a:pt x="45585" y="77762"/>
                  </a:lnTo>
                  <a:lnTo>
                    <a:pt x="31284" y="98320"/>
                  </a:lnTo>
                  <a:lnTo>
                    <a:pt x="25921" y="90276"/>
                  </a:lnTo>
                  <a:lnTo>
                    <a:pt x="13407" y="76868"/>
                  </a:lnTo>
                  <a:lnTo>
                    <a:pt x="10726" y="32177"/>
                  </a:lnTo>
                  <a:lnTo>
                    <a:pt x="0" y="18770"/>
                  </a:lnTo>
                  <a:lnTo>
                    <a:pt x="12513" y="0"/>
                  </a:lnTo>
                  <a:lnTo>
                    <a:pt x="31284" y="8044"/>
                  </a:lnTo>
                  <a:close/>
                </a:path>
              </a:pathLst>
            </a:custGeom>
            <a:grpFill/>
            <a:ln w="12700" cap="flat">
              <a:solidFill>
                <a:schemeClr val="bg1"/>
              </a:solidFill>
              <a:prstDash val="solid"/>
              <a:miter/>
            </a:ln>
          </p:spPr>
          <p:txBody>
            <a:bodyPr rtlCol="0" anchor="ctr"/>
            <a:lstStyle/>
            <a:p>
              <a:endParaRPr lang="en-AU"/>
            </a:p>
          </p:txBody>
        </p:sp>
        <p:sp>
          <p:nvSpPr>
            <p:cNvPr id="12" name="Freeform: Shape 11">
              <a:extLst>
                <a:ext uri="{FF2B5EF4-FFF2-40B4-BE49-F238E27FC236}">
                  <a16:creationId xmlns:a16="http://schemas.microsoft.com/office/drawing/2014/main" id="{24C0C109-72E3-6C88-C2A2-26FDEBEDAF49}"/>
                </a:ext>
              </a:extLst>
            </p:cNvPr>
            <p:cNvSpPr/>
            <p:nvPr/>
          </p:nvSpPr>
          <p:spPr>
            <a:xfrm>
              <a:off x="6314575" y="2681813"/>
              <a:ext cx="105470" cy="137647"/>
            </a:xfrm>
            <a:custGeom>
              <a:avLst/>
              <a:gdLst>
                <a:gd name="connsiteX0" fmla="*/ 95638 w 105470"/>
                <a:gd name="connsiteY0" fmla="*/ 80444 h 137647"/>
                <a:gd name="connsiteX1" fmla="*/ 99214 w 105470"/>
                <a:gd name="connsiteY1" fmla="*/ 61673 h 137647"/>
                <a:gd name="connsiteX2" fmla="*/ 100107 w 105470"/>
                <a:gd name="connsiteY2" fmla="*/ 52735 h 137647"/>
                <a:gd name="connsiteX3" fmla="*/ 74187 w 105470"/>
                <a:gd name="connsiteY3" fmla="*/ 45585 h 137647"/>
                <a:gd name="connsiteX4" fmla="*/ 42009 w 105470"/>
                <a:gd name="connsiteY4" fmla="*/ 10726 h 137647"/>
                <a:gd name="connsiteX5" fmla="*/ 33071 w 105470"/>
                <a:gd name="connsiteY5" fmla="*/ 2681 h 137647"/>
                <a:gd name="connsiteX6" fmla="*/ 17876 w 105470"/>
                <a:gd name="connsiteY6" fmla="*/ 0 h 137647"/>
                <a:gd name="connsiteX7" fmla="*/ 0 w 105470"/>
                <a:gd name="connsiteY7" fmla="*/ 8938 h 137647"/>
                <a:gd name="connsiteX8" fmla="*/ 8044 w 105470"/>
                <a:gd name="connsiteY8" fmla="*/ 31284 h 137647"/>
                <a:gd name="connsiteX9" fmla="*/ 8938 w 105470"/>
                <a:gd name="connsiteY9" fmla="*/ 42009 h 137647"/>
                <a:gd name="connsiteX10" fmla="*/ 10726 w 105470"/>
                <a:gd name="connsiteY10" fmla="*/ 60780 h 137647"/>
                <a:gd name="connsiteX11" fmla="*/ 16982 w 105470"/>
                <a:gd name="connsiteY11" fmla="*/ 67930 h 137647"/>
                <a:gd name="connsiteX12" fmla="*/ 16982 w 105470"/>
                <a:gd name="connsiteY12" fmla="*/ 80444 h 137647"/>
                <a:gd name="connsiteX13" fmla="*/ 12513 w 105470"/>
                <a:gd name="connsiteY13" fmla="*/ 85807 h 137647"/>
                <a:gd name="connsiteX14" fmla="*/ 30390 w 105470"/>
                <a:gd name="connsiteY14" fmla="*/ 101001 h 137647"/>
                <a:gd name="connsiteX15" fmla="*/ 33071 w 105470"/>
                <a:gd name="connsiteY15" fmla="*/ 109046 h 137647"/>
                <a:gd name="connsiteX16" fmla="*/ 29496 w 105470"/>
                <a:gd name="connsiteY16" fmla="*/ 118878 h 137647"/>
                <a:gd name="connsiteX17" fmla="*/ 44691 w 105470"/>
                <a:gd name="connsiteY17" fmla="*/ 125135 h 137647"/>
                <a:gd name="connsiteX18" fmla="*/ 54523 w 105470"/>
                <a:gd name="connsiteY18" fmla="*/ 137648 h 137647"/>
                <a:gd name="connsiteX19" fmla="*/ 66142 w 105470"/>
                <a:gd name="connsiteY19" fmla="*/ 126028 h 137647"/>
                <a:gd name="connsiteX20" fmla="*/ 100107 w 105470"/>
                <a:gd name="connsiteY20" fmla="*/ 126922 h 137647"/>
                <a:gd name="connsiteX21" fmla="*/ 104577 w 105470"/>
                <a:gd name="connsiteY21" fmla="*/ 108152 h 137647"/>
                <a:gd name="connsiteX22" fmla="*/ 105470 w 105470"/>
                <a:gd name="connsiteY22" fmla="*/ 94745 h 137647"/>
                <a:gd name="connsiteX23" fmla="*/ 95638 w 105470"/>
                <a:gd name="connsiteY23" fmla="*/ 80444 h 13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470" h="137647">
                  <a:moveTo>
                    <a:pt x="95638" y="80444"/>
                  </a:moveTo>
                  <a:lnTo>
                    <a:pt x="99214" y="61673"/>
                  </a:lnTo>
                  <a:lnTo>
                    <a:pt x="100107" y="52735"/>
                  </a:lnTo>
                  <a:lnTo>
                    <a:pt x="74187" y="45585"/>
                  </a:lnTo>
                  <a:lnTo>
                    <a:pt x="42009" y="10726"/>
                  </a:lnTo>
                  <a:lnTo>
                    <a:pt x="33071" y="2681"/>
                  </a:lnTo>
                  <a:lnTo>
                    <a:pt x="17876" y="0"/>
                  </a:lnTo>
                  <a:lnTo>
                    <a:pt x="0" y="8938"/>
                  </a:lnTo>
                  <a:lnTo>
                    <a:pt x="8044" y="31284"/>
                  </a:lnTo>
                  <a:lnTo>
                    <a:pt x="8938" y="42009"/>
                  </a:lnTo>
                  <a:lnTo>
                    <a:pt x="10726" y="60780"/>
                  </a:lnTo>
                  <a:lnTo>
                    <a:pt x="16982" y="67930"/>
                  </a:lnTo>
                  <a:lnTo>
                    <a:pt x="16982" y="80444"/>
                  </a:lnTo>
                  <a:lnTo>
                    <a:pt x="12513" y="85807"/>
                  </a:lnTo>
                  <a:lnTo>
                    <a:pt x="30390" y="101001"/>
                  </a:lnTo>
                  <a:lnTo>
                    <a:pt x="33071" y="109046"/>
                  </a:lnTo>
                  <a:lnTo>
                    <a:pt x="29496" y="118878"/>
                  </a:lnTo>
                  <a:lnTo>
                    <a:pt x="44691" y="125135"/>
                  </a:lnTo>
                  <a:lnTo>
                    <a:pt x="54523" y="137648"/>
                  </a:lnTo>
                  <a:lnTo>
                    <a:pt x="66142" y="126028"/>
                  </a:lnTo>
                  <a:lnTo>
                    <a:pt x="100107" y="126922"/>
                  </a:lnTo>
                  <a:lnTo>
                    <a:pt x="104577" y="108152"/>
                  </a:lnTo>
                  <a:lnTo>
                    <a:pt x="105470" y="94745"/>
                  </a:lnTo>
                  <a:lnTo>
                    <a:pt x="95638" y="80444"/>
                  </a:lnTo>
                  <a:close/>
                </a:path>
              </a:pathLst>
            </a:custGeom>
            <a:grpFill/>
            <a:ln w="12700" cap="flat">
              <a:solidFill>
                <a:schemeClr val="bg1"/>
              </a:solidFill>
              <a:prstDash val="solid"/>
              <a:miter/>
            </a:ln>
          </p:spPr>
          <p:txBody>
            <a:bodyPr rtlCol="0" anchor="ctr"/>
            <a:lstStyle/>
            <a:p>
              <a:endParaRPr lang="en-AU"/>
            </a:p>
          </p:txBody>
        </p:sp>
        <p:sp>
          <p:nvSpPr>
            <p:cNvPr id="13" name="Freeform: Shape 12">
              <a:extLst>
                <a:ext uri="{FF2B5EF4-FFF2-40B4-BE49-F238E27FC236}">
                  <a16:creationId xmlns:a16="http://schemas.microsoft.com/office/drawing/2014/main" id="{1518123A-975E-2240-92B0-D904411BD8D3}"/>
                </a:ext>
              </a:extLst>
            </p:cNvPr>
            <p:cNvSpPr/>
            <p:nvPr/>
          </p:nvSpPr>
          <p:spPr>
            <a:xfrm>
              <a:off x="6395912" y="2480704"/>
              <a:ext cx="461210" cy="258313"/>
            </a:xfrm>
            <a:custGeom>
              <a:avLst/>
              <a:gdLst>
                <a:gd name="connsiteX0" fmla="*/ 448697 w 461210"/>
                <a:gd name="connsiteY0" fmla="*/ 115303 h 258313"/>
                <a:gd name="connsiteX1" fmla="*/ 461211 w 461210"/>
                <a:gd name="connsiteY1" fmla="*/ 129604 h 258313"/>
                <a:gd name="connsiteX2" fmla="*/ 460316 w 461210"/>
                <a:gd name="connsiteY2" fmla="*/ 142117 h 258313"/>
                <a:gd name="connsiteX3" fmla="*/ 437077 w 461210"/>
                <a:gd name="connsiteY3" fmla="*/ 145692 h 258313"/>
                <a:gd name="connsiteX4" fmla="*/ 422776 w 461210"/>
                <a:gd name="connsiteY4" fmla="*/ 152843 h 258313"/>
                <a:gd name="connsiteX5" fmla="*/ 423670 w 461210"/>
                <a:gd name="connsiteY5" fmla="*/ 166250 h 258313"/>
                <a:gd name="connsiteX6" fmla="*/ 413838 w 461210"/>
                <a:gd name="connsiteY6" fmla="*/ 166250 h 258313"/>
                <a:gd name="connsiteX7" fmla="*/ 399537 w 461210"/>
                <a:gd name="connsiteY7" fmla="*/ 182339 h 258313"/>
                <a:gd name="connsiteX8" fmla="*/ 353058 w 461210"/>
                <a:gd name="connsiteY8" fmla="*/ 188596 h 258313"/>
                <a:gd name="connsiteX9" fmla="*/ 325350 w 461210"/>
                <a:gd name="connsiteY9" fmla="*/ 206472 h 258313"/>
                <a:gd name="connsiteX10" fmla="*/ 350377 w 461210"/>
                <a:gd name="connsiteY10" fmla="*/ 226136 h 258313"/>
                <a:gd name="connsiteX11" fmla="*/ 383448 w 461210"/>
                <a:gd name="connsiteY11" fmla="*/ 226136 h 258313"/>
                <a:gd name="connsiteX12" fmla="*/ 388811 w 461210"/>
                <a:gd name="connsiteY12" fmla="*/ 232393 h 258313"/>
                <a:gd name="connsiteX13" fmla="*/ 372722 w 461210"/>
                <a:gd name="connsiteY13" fmla="*/ 240437 h 258313"/>
                <a:gd name="connsiteX14" fmla="*/ 339651 w 461210"/>
                <a:gd name="connsiteY14" fmla="*/ 240437 h 258313"/>
                <a:gd name="connsiteX15" fmla="*/ 320881 w 461210"/>
                <a:gd name="connsiteY15" fmla="*/ 258313 h 258313"/>
                <a:gd name="connsiteX16" fmla="*/ 308367 w 461210"/>
                <a:gd name="connsiteY16" fmla="*/ 241331 h 258313"/>
                <a:gd name="connsiteX17" fmla="*/ 289597 w 461210"/>
                <a:gd name="connsiteY17" fmla="*/ 225242 h 258313"/>
                <a:gd name="connsiteX18" fmla="*/ 303898 w 461210"/>
                <a:gd name="connsiteY18" fmla="*/ 210941 h 258313"/>
                <a:gd name="connsiteX19" fmla="*/ 302110 w 461210"/>
                <a:gd name="connsiteY19" fmla="*/ 204684 h 258313"/>
                <a:gd name="connsiteX20" fmla="*/ 277978 w 461210"/>
                <a:gd name="connsiteY20" fmla="*/ 203791 h 258313"/>
                <a:gd name="connsiteX21" fmla="*/ 256526 w 461210"/>
                <a:gd name="connsiteY21" fmla="*/ 188596 h 258313"/>
                <a:gd name="connsiteX22" fmla="*/ 223455 w 461210"/>
                <a:gd name="connsiteY22" fmla="*/ 193959 h 258313"/>
                <a:gd name="connsiteX23" fmla="*/ 220773 w 461210"/>
                <a:gd name="connsiteY23" fmla="*/ 202897 h 258313"/>
                <a:gd name="connsiteX24" fmla="*/ 203790 w 461210"/>
                <a:gd name="connsiteY24" fmla="*/ 220773 h 258313"/>
                <a:gd name="connsiteX25" fmla="*/ 202897 w 461210"/>
                <a:gd name="connsiteY25" fmla="*/ 227924 h 258313"/>
                <a:gd name="connsiteX26" fmla="*/ 176976 w 461210"/>
                <a:gd name="connsiteY26" fmla="*/ 232393 h 258313"/>
                <a:gd name="connsiteX27" fmla="*/ 169825 w 461210"/>
                <a:gd name="connsiteY27" fmla="*/ 224348 h 258313"/>
                <a:gd name="connsiteX28" fmla="*/ 186808 w 461210"/>
                <a:gd name="connsiteY28" fmla="*/ 204684 h 258313"/>
                <a:gd name="connsiteX29" fmla="*/ 186808 w 461210"/>
                <a:gd name="connsiteY29" fmla="*/ 193959 h 258313"/>
                <a:gd name="connsiteX30" fmla="*/ 200215 w 461210"/>
                <a:gd name="connsiteY30" fmla="*/ 193959 h 258313"/>
                <a:gd name="connsiteX31" fmla="*/ 206472 w 461210"/>
                <a:gd name="connsiteY31" fmla="*/ 187702 h 258313"/>
                <a:gd name="connsiteX32" fmla="*/ 205578 w 461210"/>
                <a:gd name="connsiteY32" fmla="*/ 179657 h 258313"/>
                <a:gd name="connsiteX33" fmla="*/ 188596 w 461210"/>
                <a:gd name="connsiteY33" fmla="*/ 161781 h 258313"/>
                <a:gd name="connsiteX34" fmla="*/ 180551 w 461210"/>
                <a:gd name="connsiteY34" fmla="*/ 145692 h 258313"/>
                <a:gd name="connsiteX35" fmla="*/ 167144 w 461210"/>
                <a:gd name="connsiteY35" fmla="*/ 140329 h 258313"/>
                <a:gd name="connsiteX36" fmla="*/ 151949 w 461210"/>
                <a:gd name="connsiteY36" fmla="*/ 129604 h 258313"/>
                <a:gd name="connsiteX37" fmla="*/ 131391 w 461210"/>
                <a:gd name="connsiteY37" fmla="*/ 128710 h 258313"/>
                <a:gd name="connsiteX38" fmla="*/ 117091 w 461210"/>
                <a:gd name="connsiteY38" fmla="*/ 136754 h 258313"/>
                <a:gd name="connsiteX39" fmla="*/ 108152 w 461210"/>
                <a:gd name="connsiteY39" fmla="*/ 143905 h 258313"/>
                <a:gd name="connsiteX40" fmla="*/ 85807 w 461210"/>
                <a:gd name="connsiteY40" fmla="*/ 142117 h 258313"/>
                <a:gd name="connsiteX41" fmla="*/ 74187 w 461210"/>
                <a:gd name="connsiteY41" fmla="*/ 150161 h 258313"/>
                <a:gd name="connsiteX42" fmla="*/ 59886 w 461210"/>
                <a:gd name="connsiteY42" fmla="*/ 143011 h 258313"/>
                <a:gd name="connsiteX43" fmla="*/ 14301 w 461210"/>
                <a:gd name="connsiteY43" fmla="*/ 142117 h 258313"/>
                <a:gd name="connsiteX44" fmla="*/ 0 w 461210"/>
                <a:gd name="connsiteY44" fmla="*/ 132285 h 258313"/>
                <a:gd name="connsiteX45" fmla="*/ 5363 w 461210"/>
                <a:gd name="connsiteY45" fmla="*/ 124241 h 258313"/>
                <a:gd name="connsiteX46" fmla="*/ 7151 w 461210"/>
                <a:gd name="connsiteY46" fmla="*/ 109046 h 258313"/>
                <a:gd name="connsiteX47" fmla="*/ 17876 w 461210"/>
                <a:gd name="connsiteY47" fmla="*/ 98320 h 258313"/>
                <a:gd name="connsiteX48" fmla="*/ 19664 w 461210"/>
                <a:gd name="connsiteY48" fmla="*/ 75081 h 258313"/>
                <a:gd name="connsiteX49" fmla="*/ 42903 w 461210"/>
                <a:gd name="connsiteY49" fmla="*/ 54523 h 258313"/>
                <a:gd name="connsiteX50" fmla="*/ 31284 w 461210"/>
                <a:gd name="connsiteY50" fmla="*/ 31284 h 258313"/>
                <a:gd name="connsiteX51" fmla="*/ 55417 w 461210"/>
                <a:gd name="connsiteY51" fmla="*/ 16983 h 258313"/>
                <a:gd name="connsiteX52" fmla="*/ 84913 w 461210"/>
                <a:gd name="connsiteY52" fmla="*/ 10726 h 258313"/>
                <a:gd name="connsiteX53" fmla="*/ 115303 w 461210"/>
                <a:gd name="connsiteY53" fmla="*/ 16983 h 258313"/>
                <a:gd name="connsiteX54" fmla="*/ 133179 w 461210"/>
                <a:gd name="connsiteY54" fmla="*/ 27708 h 258313"/>
                <a:gd name="connsiteX55" fmla="*/ 158206 w 461210"/>
                <a:gd name="connsiteY55" fmla="*/ 31284 h 258313"/>
                <a:gd name="connsiteX56" fmla="*/ 171613 w 461210"/>
                <a:gd name="connsiteY56" fmla="*/ 26815 h 258313"/>
                <a:gd name="connsiteX57" fmla="*/ 202003 w 461210"/>
                <a:gd name="connsiteY57" fmla="*/ 33965 h 258313"/>
                <a:gd name="connsiteX58" fmla="*/ 205578 w 461210"/>
                <a:gd name="connsiteY58" fmla="*/ 22345 h 258313"/>
                <a:gd name="connsiteX59" fmla="*/ 219880 w 461210"/>
                <a:gd name="connsiteY59" fmla="*/ 7151 h 258313"/>
                <a:gd name="connsiteX60" fmla="*/ 229711 w 461210"/>
                <a:gd name="connsiteY60" fmla="*/ 7151 h 258313"/>
                <a:gd name="connsiteX61" fmla="*/ 246694 w 461210"/>
                <a:gd name="connsiteY61" fmla="*/ 7151 h 258313"/>
                <a:gd name="connsiteX62" fmla="*/ 253845 w 461210"/>
                <a:gd name="connsiteY62" fmla="*/ 0 h 258313"/>
                <a:gd name="connsiteX63" fmla="*/ 282447 w 461210"/>
                <a:gd name="connsiteY63" fmla="*/ 1788 h 258313"/>
                <a:gd name="connsiteX64" fmla="*/ 294960 w 461210"/>
                <a:gd name="connsiteY64" fmla="*/ 14301 h 258313"/>
                <a:gd name="connsiteX65" fmla="*/ 298535 w 461210"/>
                <a:gd name="connsiteY65" fmla="*/ 29496 h 258313"/>
                <a:gd name="connsiteX66" fmla="*/ 304792 w 461210"/>
                <a:gd name="connsiteY66" fmla="*/ 36647 h 258313"/>
                <a:gd name="connsiteX67" fmla="*/ 324456 w 461210"/>
                <a:gd name="connsiteY67" fmla="*/ 38434 h 258313"/>
                <a:gd name="connsiteX68" fmla="*/ 338757 w 461210"/>
                <a:gd name="connsiteY68" fmla="*/ 63461 h 258313"/>
                <a:gd name="connsiteX69" fmla="*/ 366465 w 461210"/>
                <a:gd name="connsiteY69" fmla="*/ 75081 h 258313"/>
                <a:gd name="connsiteX70" fmla="*/ 383448 w 461210"/>
                <a:gd name="connsiteY70" fmla="*/ 65249 h 258313"/>
                <a:gd name="connsiteX71" fmla="*/ 388811 w 461210"/>
                <a:gd name="connsiteY71" fmla="*/ 75081 h 258313"/>
                <a:gd name="connsiteX72" fmla="*/ 404900 w 461210"/>
                <a:gd name="connsiteY72" fmla="*/ 75081 h 258313"/>
                <a:gd name="connsiteX73" fmla="*/ 431714 w 461210"/>
                <a:gd name="connsiteY73" fmla="*/ 84019 h 258313"/>
                <a:gd name="connsiteX74" fmla="*/ 453166 w 461210"/>
                <a:gd name="connsiteY74" fmla="*/ 84019 h 258313"/>
                <a:gd name="connsiteX75" fmla="*/ 458529 w 461210"/>
                <a:gd name="connsiteY75" fmla="*/ 91169 h 258313"/>
                <a:gd name="connsiteX76" fmla="*/ 448697 w 461210"/>
                <a:gd name="connsiteY76" fmla="*/ 115303 h 25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461210" h="258313">
                  <a:moveTo>
                    <a:pt x="448697" y="115303"/>
                  </a:moveTo>
                  <a:lnTo>
                    <a:pt x="461211" y="129604"/>
                  </a:lnTo>
                  <a:lnTo>
                    <a:pt x="460316" y="142117"/>
                  </a:lnTo>
                  <a:lnTo>
                    <a:pt x="437077" y="145692"/>
                  </a:lnTo>
                  <a:lnTo>
                    <a:pt x="422776" y="152843"/>
                  </a:lnTo>
                  <a:lnTo>
                    <a:pt x="423670" y="166250"/>
                  </a:lnTo>
                  <a:lnTo>
                    <a:pt x="413838" y="166250"/>
                  </a:lnTo>
                  <a:lnTo>
                    <a:pt x="399537" y="182339"/>
                  </a:lnTo>
                  <a:lnTo>
                    <a:pt x="353058" y="188596"/>
                  </a:lnTo>
                  <a:lnTo>
                    <a:pt x="325350" y="206472"/>
                  </a:lnTo>
                  <a:lnTo>
                    <a:pt x="350377" y="226136"/>
                  </a:lnTo>
                  <a:lnTo>
                    <a:pt x="383448" y="226136"/>
                  </a:lnTo>
                  <a:lnTo>
                    <a:pt x="388811" y="232393"/>
                  </a:lnTo>
                  <a:lnTo>
                    <a:pt x="372722" y="240437"/>
                  </a:lnTo>
                  <a:lnTo>
                    <a:pt x="339651" y="240437"/>
                  </a:lnTo>
                  <a:lnTo>
                    <a:pt x="320881" y="258313"/>
                  </a:lnTo>
                  <a:lnTo>
                    <a:pt x="308367" y="241331"/>
                  </a:lnTo>
                  <a:lnTo>
                    <a:pt x="289597" y="225242"/>
                  </a:lnTo>
                  <a:lnTo>
                    <a:pt x="303898" y="210941"/>
                  </a:lnTo>
                  <a:lnTo>
                    <a:pt x="302110" y="204684"/>
                  </a:lnTo>
                  <a:lnTo>
                    <a:pt x="277978" y="203791"/>
                  </a:lnTo>
                  <a:lnTo>
                    <a:pt x="256526" y="188596"/>
                  </a:lnTo>
                  <a:lnTo>
                    <a:pt x="223455" y="193959"/>
                  </a:lnTo>
                  <a:lnTo>
                    <a:pt x="220773" y="202897"/>
                  </a:lnTo>
                  <a:lnTo>
                    <a:pt x="203790" y="220773"/>
                  </a:lnTo>
                  <a:lnTo>
                    <a:pt x="202897" y="227924"/>
                  </a:lnTo>
                  <a:lnTo>
                    <a:pt x="176976" y="232393"/>
                  </a:lnTo>
                  <a:lnTo>
                    <a:pt x="169825" y="224348"/>
                  </a:lnTo>
                  <a:lnTo>
                    <a:pt x="186808" y="204684"/>
                  </a:lnTo>
                  <a:lnTo>
                    <a:pt x="186808" y="193959"/>
                  </a:lnTo>
                  <a:lnTo>
                    <a:pt x="200215" y="193959"/>
                  </a:lnTo>
                  <a:lnTo>
                    <a:pt x="206472" y="187702"/>
                  </a:lnTo>
                  <a:lnTo>
                    <a:pt x="205578" y="179657"/>
                  </a:lnTo>
                  <a:lnTo>
                    <a:pt x="188596" y="161781"/>
                  </a:lnTo>
                  <a:lnTo>
                    <a:pt x="180551" y="145692"/>
                  </a:lnTo>
                  <a:lnTo>
                    <a:pt x="167144" y="140329"/>
                  </a:lnTo>
                  <a:lnTo>
                    <a:pt x="151949" y="129604"/>
                  </a:lnTo>
                  <a:lnTo>
                    <a:pt x="131391" y="128710"/>
                  </a:lnTo>
                  <a:lnTo>
                    <a:pt x="117091" y="136754"/>
                  </a:lnTo>
                  <a:lnTo>
                    <a:pt x="108152" y="143905"/>
                  </a:lnTo>
                  <a:lnTo>
                    <a:pt x="85807" y="142117"/>
                  </a:lnTo>
                  <a:lnTo>
                    <a:pt x="74187" y="150161"/>
                  </a:lnTo>
                  <a:lnTo>
                    <a:pt x="59886" y="143011"/>
                  </a:lnTo>
                  <a:lnTo>
                    <a:pt x="14301" y="142117"/>
                  </a:lnTo>
                  <a:lnTo>
                    <a:pt x="0" y="132285"/>
                  </a:lnTo>
                  <a:lnTo>
                    <a:pt x="5363" y="124241"/>
                  </a:lnTo>
                  <a:lnTo>
                    <a:pt x="7151" y="109046"/>
                  </a:lnTo>
                  <a:lnTo>
                    <a:pt x="17876" y="98320"/>
                  </a:lnTo>
                  <a:lnTo>
                    <a:pt x="19664" y="75081"/>
                  </a:lnTo>
                  <a:lnTo>
                    <a:pt x="42903" y="54523"/>
                  </a:lnTo>
                  <a:lnTo>
                    <a:pt x="31284" y="31284"/>
                  </a:lnTo>
                  <a:lnTo>
                    <a:pt x="55417" y="16983"/>
                  </a:lnTo>
                  <a:lnTo>
                    <a:pt x="84913" y="10726"/>
                  </a:lnTo>
                  <a:lnTo>
                    <a:pt x="115303" y="16983"/>
                  </a:lnTo>
                  <a:lnTo>
                    <a:pt x="133179" y="27708"/>
                  </a:lnTo>
                  <a:lnTo>
                    <a:pt x="158206" y="31284"/>
                  </a:lnTo>
                  <a:lnTo>
                    <a:pt x="171613" y="26815"/>
                  </a:lnTo>
                  <a:lnTo>
                    <a:pt x="202003" y="33965"/>
                  </a:lnTo>
                  <a:lnTo>
                    <a:pt x="205578" y="22345"/>
                  </a:lnTo>
                  <a:lnTo>
                    <a:pt x="219880" y="7151"/>
                  </a:lnTo>
                  <a:lnTo>
                    <a:pt x="229711" y="7151"/>
                  </a:lnTo>
                  <a:lnTo>
                    <a:pt x="246694" y="7151"/>
                  </a:lnTo>
                  <a:lnTo>
                    <a:pt x="253845" y="0"/>
                  </a:lnTo>
                  <a:lnTo>
                    <a:pt x="282447" y="1788"/>
                  </a:lnTo>
                  <a:lnTo>
                    <a:pt x="294960" y="14301"/>
                  </a:lnTo>
                  <a:lnTo>
                    <a:pt x="298535" y="29496"/>
                  </a:lnTo>
                  <a:lnTo>
                    <a:pt x="304792" y="36647"/>
                  </a:lnTo>
                  <a:lnTo>
                    <a:pt x="324456" y="38434"/>
                  </a:lnTo>
                  <a:lnTo>
                    <a:pt x="338757" y="63461"/>
                  </a:lnTo>
                  <a:lnTo>
                    <a:pt x="366465" y="75081"/>
                  </a:lnTo>
                  <a:lnTo>
                    <a:pt x="383448" y="65249"/>
                  </a:lnTo>
                  <a:lnTo>
                    <a:pt x="388811" y="75081"/>
                  </a:lnTo>
                  <a:lnTo>
                    <a:pt x="404900" y="75081"/>
                  </a:lnTo>
                  <a:lnTo>
                    <a:pt x="431714" y="84019"/>
                  </a:lnTo>
                  <a:lnTo>
                    <a:pt x="453166" y="84019"/>
                  </a:lnTo>
                  <a:lnTo>
                    <a:pt x="458529" y="91169"/>
                  </a:lnTo>
                  <a:lnTo>
                    <a:pt x="448697" y="115303"/>
                  </a:lnTo>
                  <a:close/>
                </a:path>
              </a:pathLst>
            </a:custGeom>
            <a:grpFill/>
            <a:ln w="12700" cap="flat">
              <a:solidFill>
                <a:schemeClr val="bg1"/>
              </a:solidFill>
              <a:prstDash val="solid"/>
              <a:miter/>
            </a:ln>
          </p:spPr>
          <p:txBody>
            <a:bodyPr rtlCol="0" anchor="ctr"/>
            <a:lstStyle/>
            <a:p>
              <a:endParaRPr lang="en-AU"/>
            </a:p>
          </p:txBody>
        </p:sp>
        <p:sp>
          <p:nvSpPr>
            <p:cNvPr id="14" name="Freeform: Shape 13">
              <a:extLst>
                <a:ext uri="{FF2B5EF4-FFF2-40B4-BE49-F238E27FC236}">
                  <a16:creationId xmlns:a16="http://schemas.microsoft.com/office/drawing/2014/main" id="{3FFDE81B-C40E-A403-2DF7-45EB076E5612}"/>
                </a:ext>
              </a:extLst>
            </p:cNvPr>
            <p:cNvSpPr/>
            <p:nvPr/>
          </p:nvSpPr>
          <p:spPr>
            <a:xfrm>
              <a:off x="6703386" y="3034871"/>
              <a:ext cx="51841" cy="27708"/>
            </a:xfrm>
            <a:custGeom>
              <a:avLst/>
              <a:gdLst>
                <a:gd name="connsiteX0" fmla="*/ 51841 w 51841"/>
                <a:gd name="connsiteY0" fmla="*/ 0 h 27708"/>
                <a:gd name="connsiteX1" fmla="*/ 39328 w 51841"/>
                <a:gd name="connsiteY1" fmla="*/ 8938 h 27708"/>
                <a:gd name="connsiteX2" fmla="*/ 36646 w 51841"/>
                <a:gd name="connsiteY2" fmla="*/ 18770 h 27708"/>
                <a:gd name="connsiteX3" fmla="*/ 22345 w 51841"/>
                <a:gd name="connsiteY3" fmla="*/ 27708 h 27708"/>
                <a:gd name="connsiteX4" fmla="*/ 0 w 51841"/>
                <a:gd name="connsiteY4" fmla="*/ 25921 h 27708"/>
                <a:gd name="connsiteX5" fmla="*/ 1788 w 51841"/>
                <a:gd name="connsiteY5" fmla="*/ 14301 h 27708"/>
                <a:gd name="connsiteX6" fmla="*/ 25027 w 51841"/>
                <a:gd name="connsiteY6" fmla="*/ 7151 h 27708"/>
                <a:gd name="connsiteX7" fmla="*/ 40222 w 51841"/>
                <a:gd name="connsiteY7" fmla="*/ 3575 h 27708"/>
                <a:gd name="connsiteX8" fmla="*/ 51841 w 51841"/>
                <a:gd name="connsiteY8" fmla="*/ 0 h 2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41" h="27708">
                  <a:moveTo>
                    <a:pt x="51841" y="0"/>
                  </a:moveTo>
                  <a:lnTo>
                    <a:pt x="39328" y="8938"/>
                  </a:lnTo>
                  <a:lnTo>
                    <a:pt x="36646" y="18770"/>
                  </a:lnTo>
                  <a:lnTo>
                    <a:pt x="22345" y="27708"/>
                  </a:lnTo>
                  <a:lnTo>
                    <a:pt x="0" y="25921"/>
                  </a:lnTo>
                  <a:lnTo>
                    <a:pt x="1788" y="14301"/>
                  </a:lnTo>
                  <a:lnTo>
                    <a:pt x="25027" y="7151"/>
                  </a:lnTo>
                  <a:lnTo>
                    <a:pt x="40222" y="3575"/>
                  </a:lnTo>
                  <a:lnTo>
                    <a:pt x="51841" y="0"/>
                  </a:lnTo>
                  <a:close/>
                </a:path>
              </a:pathLst>
            </a:custGeom>
            <a:grpFill/>
            <a:ln w="12700" cap="flat">
              <a:solidFill>
                <a:schemeClr val="bg1"/>
              </a:solidFill>
              <a:prstDash val="solid"/>
              <a:miter/>
            </a:ln>
          </p:spPr>
          <p:txBody>
            <a:bodyPr rtlCol="0" anchor="ctr"/>
            <a:lstStyle/>
            <a:p>
              <a:endParaRPr lang="en-AU"/>
            </a:p>
          </p:txBody>
        </p:sp>
        <p:sp>
          <p:nvSpPr>
            <p:cNvPr id="15" name="Freeform: Shape 14">
              <a:extLst>
                <a:ext uri="{FF2B5EF4-FFF2-40B4-BE49-F238E27FC236}">
                  <a16:creationId xmlns:a16="http://schemas.microsoft.com/office/drawing/2014/main" id="{38EB5ED7-3EDC-CCC9-F100-FB3F05C0A8E3}"/>
                </a:ext>
              </a:extLst>
            </p:cNvPr>
            <p:cNvSpPr/>
            <p:nvPr/>
          </p:nvSpPr>
          <p:spPr>
            <a:xfrm>
              <a:off x="6414682" y="2364508"/>
              <a:ext cx="236862" cy="150161"/>
            </a:xfrm>
            <a:custGeom>
              <a:avLst/>
              <a:gdLst>
                <a:gd name="connsiteX0" fmla="*/ 236862 w 236862"/>
                <a:gd name="connsiteY0" fmla="*/ 82231 h 150161"/>
                <a:gd name="connsiteX1" fmla="*/ 234180 w 236862"/>
                <a:gd name="connsiteY1" fmla="*/ 88488 h 150161"/>
                <a:gd name="connsiteX2" fmla="*/ 200215 w 236862"/>
                <a:gd name="connsiteY2" fmla="*/ 89382 h 150161"/>
                <a:gd name="connsiteX3" fmla="*/ 210941 w 236862"/>
                <a:gd name="connsiteY3" fmla="*/ 123347 h 150161"/>
                <a:gd name="connsiteX4" fmla="*/ 201109 w 236862"/>
                <a:gd name="connsiteY4" fmla="*/ 123347 h 150161"/>
                <a:gd name="connsiteX5" fmla="*/ 186808 w 236862"/>
                <a:gd name="connsiteY5" fmla="*/ 138542 h 150161"/>
                <a:gd name="connsiteX6" fmla="*/ 183233 w 236862"/>
                <a:gd name="connsiteY6" fmla="*/ 150161 h 150161"/>
                <a:gd name="connsiteX7" fmla="*/ 152843 w 236862"/>
                <a:gd name="connsiteY7" fmla="*/ 143011 h 150161"/>
                <a:gd name="connsiteX8" fmla="*/ 139436 w 236862"/>
                <a:gd name="connsiteY8" fmla="*/ 147480 h 150161"/>
                <a:gd name="connsiteX9" fmla="*/ 114409 w 236862"/>
                <a:gd name="connsiteY9" fmla="*/ 143905 h 150161"/>
                <a:gd name="connsiteX10" fmla="*/ 96533 w 236862"/>
                <a:gd name="connsiteY10" fmla="*/ 133179 h 150161"/>
                <a:gd name="connsiteX11" fmla="*/ 66142 w 236862"/>
                <a:gd name="connsiteY11" fmla="*/ 126922 h 150161"/>
                <a:gd name="connsiteX12" fmla="*/ 36647 w 236862"/>
                <a:gd name="connsiteY12" fmla="*/ 133179 h 150161"/>
                <a:gd name="connsiteX13" fmla="*/ 12513 w 236862"/>
                <a:gd name="connsiteY13" fmla="*/ 147480 h 150161"/>
                <a:gd name="connsiteX14" fmla="*/ 9832 w 236862"/>
                <a:gd name="connsiteY14" fmla="*/ 126922 h 150161"/>
                <a:gd name="connsiteX15" fmla="*/ 0 w 236862"/>
                <a:gd name="connsiteY15" fmla="*/ 117984 h 150161"/>
                <a:gd name="connsiteX16" fmla="*/ 12513 w 236862"/>
                <a:gd name="connsiteY16" fmla="*/ 104577 h 150161"/>
                <a:gd name="connsiteX17" fmla="*/ 1788 w 236862"/>
                <a:gd name="connsiteY17" fmla="*/ 67036 h 150161"/>
                <a:gd name="connsiteX18" fmla="*/ 21452 w 236862"/>
                <a:gd name="connsiteY18" fmla="*/ 66143 h 150161"/>
                <a:gd name="connsiteX19" fmla="*/ 57204 w 236862"/>
                <a:gd name="connsiteY19" fmla="*/ 51841 h 150161"/>
                <a:gd name="connsiteX20" fmla="*/ 55417 w 236862"/>
                <a:gd name="connsiteY20" fmla="*/ 39328 h 150161"/>
                <a:gd name="connsiteX21" fmla="*/ 76868 w 236862"/>
                <a:gd name="connsiteY21" fmla="*/ 22345 h 150161"/>
                <a:gd name="connsiteX22" fmla="*/ 73293 w 236862"/>
                <a:gd name="connsiteY22" fmla="*/ 10726 h 150161"/>
                <a:gd name="connsiteX23" fmla="*/ 98320 w 236862"/>
                <a:gd name="connsiteY23" fmla="*/ 10726 h 150161"/>
                <a:gd name="connsiteX24" fmla="*/ 111728 w 236862"/>
                <a:gd name="connsiteY24" fmla="*/ 0 h 150161"/>
                <a:gd name="connsiteX25" fmla="*/ 142117 w 236862"/>
                <a:gd name="connsiteY25" fmla="*/ 9832 h 150161"/>
                <a:gd name="connsiteX26" fmla="*/ 172507 w 236862"/>
                <a:gd name="connsiteY26" fmla="*/ 10726 h 150161"/>
                <a:gd name="connsiteX27" fmla="*/ 182339 w 236862"/>
                <a:gd name="connsiteY27" fmla="*/ 21452 h 150161"/>
                <a:gd name="connsiteX28" fmla="*/ 183233 w 236862"/>
                <a:gd name="connsiteY28" fmla="*/ 36647 h 150161"/>
                <a:gd name="connsiteX29" fmla="*/ 198427 w 236862"/>
                <a:gd name="connsiteY29" fmla="*/ 50054 h 150161"/>
                <a:gd name="connsiteX30" fmla="*/ 210048 w 236862"/>
                <a:gd name="connsiteY30" fmla="*/ 70612 h 150161"/>
                <a:gd name="connsiteX31" fmla="*/ 236862 w 236862"/>
                <a:gd name="connsiteY31" fmla="*/ 82231 h 150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6862" h="150161">
                  <a:moveTo>
                    <a:pt x="236862" y="82231"/>
                  </a:moveTo>
                  <a:lnTo>
                    <a:pt x="234180" y="88488"/>
                  </a:lnTo>
                  <a:lnTo>
                    <a:pt x="200215" y="89382"/>
                  </a:lnTo>
                  <a:lnTo>
                    <a:pt x="210941" y="123347"/>
                  </a:lnTo>
                  <a:lnTo>
                    <a:pt x="201109" y="123347"/>
                  </a:lnTo>
                  <a:lnTo>
                    <a:pt x="186808" y="138542"/>
                  </a:lnTo>
                  <a:lnTo>
                    <a:pt x="183233" y="150161"/>
                  </a:lnTo>
                  <a:lnTo>
                    <a:pt x="152843" y="143011"/>
                  </a:lnTo>
                  <a:lnTo>
                    <a:pt x="139436" y="147480"/>
                  </a:lnTo>
                  <a:lnTo>
                    <a:pt x="114409" y="143905"/>
                  </a:lnTo>
                  <a:lnTo>
                    <a:pt x="96533" y="133179"/>
                  </a:lnTo>
                  <a:lnTo>
                    <a:pt x="66142" y="126922"/>
                  </a:lnTo>
                  <a:lnTo>
                    <a:pt x="36647" y="133179"/>
                  </a:lnTo>
                  <a:lnTo>
                    <a:pt x="12513" y="147480"/>
                  </a:lnTo>
                  <a:lnTo>
                    <a:pt x="9832" y="126922"/>
                  </a:lnTo>
                  <a:lnTo>
                    <a:pt x="0" y="117984"/>
                  </a:lnTo>
                  <a:lnTo>
                    <a:pt x="12513" y="104577"/>
                  </a:lnTo>
                  <a:lnTo>
                    <a:pt x="1788" y="67036"/>
                  </a:lnTo>
                  <a:lnTo>
                    <a:pt x="21452" y="66143"/>
                  </a:lnTo>
                  <a:lnTo>
                    <a:pt x="57204" y="51841"/>
                  </a:lnTo>
                  <a:lnTo>
                    <a:pt x="55417" y="39328"/>
                  </a:lnTo>
                  <a:lnTo>
                    <a:pt x="76868" y="22345"/>
                  </a:lnTo>
                  <a:lnTo>
                    <a:pt x="73293" y="10726"/>
                  </a:lnTo>
                  <a:lnTo>
                    <a:pt x="98320" y="10726"/>
                  </a:lnTo>
                  <a:lnTo>
                    <a:pt x="111728" y="0"/>
                  </a:lnTo>
                  <a:lnTo>
                    <a:pt x="142117" y="9832"/>
                  </a:lnTo>
                  <a:lnTo>
                    <a:pt x="172507" y="10726"/>
                  </a:lnTo>
                  <a:lnTo>
                    <a:pt x="182339" y="21452"/>
                  </a:lnTo>
                  <a:lnTo>
                    <a:pt x="183233" y="36647"/>
                  </a:lnTo>
                  <a:lnTo>
                    <a:pt x="198427" y="50054"/>
                  </a:lnTo>
                  <a:lnTo>
                    <a:pt x="210048" y="70612"/>
                  </a:lnTo>
                  <a:lnTo>
                    <a:pt x="236862" y="82231"/>
                  </a:lnTo>
                  <a:close/>
                </a:path>
              </a:pathLst>
            </a:custGeom>
            <a:grpFill/>
            <a:ln w="12700" cap="flat">
              <a:solidFill>
                <a:schemeClr val="bg1"/>
              </a:solidFill>
              <a:prstDash val="solid"/>
              <a:miter/>
            </a:ln>
          </p:spPr>
          <p:txBody>
            <a:bodyPr rtlCol="0" anchor="ctr"/>
            <a:lstStyle/>
            <a:p>
              <a:endParaRPr lang="en-AU"/>
            </a:p>
          </p:txBody>
        </p:sp>
        <p:sp>
          <p:nvSpPr>
            <p:cNvPr id="16" name="Freeform: Shape 15">
              <a:extLst>
                <a:ext uri="{FF2B5EF4-FFF2-40B4-BE49-F238E27FC236}">
                  <a16:creationId xmlns:a16="http://schemas.microsoft.com/office/drawing/2014/main" id="{50201540-BE52-0228-DCFA-8B6B26B137E2}"/>
                </a:ext>
              </a:extLst>
            </p:cNvPr>
            <p:cNvSpPr/>
            <p:nvPr/>
          </p:nvSpPr>
          <p:spPr>
            <a:xfrm>
              <a:off x="6513002" y="2609414"/>
              <a:ext cx="89381" cy="95638"/>
            </a:xfrm>
            <a:custGeom>
              <a:avLst/>
              <a:gdLst>
                <a:gd name="connsiteX0" fmla="*/ 88488 w 89381"/>
                <a:gd name="connsiteY0" fmla="*/ 50948 h 95638"/>
                <a:gd name="connsiteX1" fmla="*/ 89382 w 89381"/>
                <a:gd name="connsiteY1" fmla="*/ 58992 h 95638"/>
                <a:gd name="connsiteX2" fmla="*/ 83125 w 89381"/>
                <a:gd name="connsiteY2" fmla="*/ 65249 h 95638"/>
                <a:gd name="connsiteX3" fmla="*/ 69718 w 89381"/>
                <a:gd name="connsiteY3" fmla="*/ 65249 h 95638"/>
                <a:gd name="connsiteX4" fmla="*/ 69718 w 89381"/>
                <a:gd name="connsiteY4" fmla="*/ 75975 h 95638"/>
                <a:gd name="connsiteX5" fmla="*/ 52735 w 89381"/>
                <a:gd name="connsiteY5" fmla="*/ 95639 h 95638"/>
                <a:gd name="connsiteX6" fmla="*/ 48266 w 89381"/>
                <a:gd name="connsiteY6" fmla="*/ 90276 h 95638"/>
                <a:gd name="connsiteX7" fmla="*/ 45585 w 89381"/>
                <a:gd name="connsiteY7" fmla="*/ 74187 h 95638"/>
                <a:gd name="connsiteX8" fmla="*/ 40222 w 89381"/>
                <a:gd name="connsiteY8" fmla="*/ 51841 h 95638"/>
                <a:gd name="connsiteX9" fmla="*/ 20558 w 89381"/>
                <a:gd name="connsiteY9" fmla="*/ 20558 h 95638"/>
                <a:gd name="connsiteX10" fmla="*/ 0 w 89381"/>
                <a:gd name="connsiteY10" fmla="*/ 8044 h 95638"/>
                <a:gd name="connsiteX11" fmla="*/ 14301 w 89381"/>
                <a:gd name="connsiteY11" fmla="*/ 0 h 95638"/>
                <a:gd name="connsiteX12" fmla="*/ 34859 w 89381"/>
                <a:gd name="connsiteY12" fmla="*/ 894 h 95638"/>
                <a:gd name="connsiteX13" fmla="*/ 50054 w 89381"/>
                <a:gd name="connsiteY13" fmla="*/ 11620 h 95638"/>
                <a:gd name="connsiteX14" fmla="*/ 63461 w 89381"/>
                <a:gd name="connsiteY14" fmla="*/ 16983 h 95638"/>
                <a:gd name="connsiteX15" fmla="*/ 71505 w 89381"/>
                <a:gd name="connsiteY15" fmla="*/ 33071 h 95638"/>
                <a:gd name="connsiteX16" fmla="*/ 88488 w 89381"/>
                <a:gd name="connsiteY16" fmla="*/ 50948 h 9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381" h="95638">
                  <a:moveTo>
                    <a:pt x="88488" y="50948"/>
                  </a:moveTo>
                  <a:lnTo>
                    <a:pt x="89382" y="58992"/>
                  </a:lnTo>
                  <a:lnTo>
                    <a:pt x="83125" y="65249"/>
                  </a:lnTo>
                  <a:lnTo>
                    <a:pt x="69718" y="65249"/>
                  </a:lnTo>
                  <a:lnTo>
                    <a:pt x="69718" y="75975"/>
                  </a:lnTo>
                  <a:lnTo>
                    <a:pt x="52735" y="95639"/>
                  </a:lnTo>
                  <a:lnTo>
                    <a:pt x="48266" y="90276"/>
                  </a:lnTo>
                  <a:lnTo>
                    <a:pt x="45585" y="74187"/>
                  </a:lnTo>
                  <a:lnTo>
                    <a:pt x="40222" y="51841"/>
                  </a:lnTo>
                  <a:lnTo>
                    <a:pt x="20558" y="20558"/>
                  </a:lnTo>
                  <a:lnTo>
                    <a:pt x="0" y="8044"/>
                  </a:lnTo>
                  <a:lnTo>
                    <a:pt x="14301" y="0"/>
                  </a:lnTo>
                  <a:lnTo>
                    <a:pt x="34859" y="894"/>
                  </a:lnTo>
                  <a:lnTo>
                    <a:pt x="50054" y="11620"/>
                  </a:lnTo>
                  <a:lnTo>
                    <a:pt x="63461" y="16983"/>
                  </a:lnTo>
                  <a:lnTo>
                    <a:pt x="71505" y="33071"/>
                  </a:lnTo>
                  <a:lnTo>
                    <a:pt x="88488" y="50948"/>
                  </a:lnTo>
                  <a:close/>
                </a:path>
              </a:pathLst>
            </a:custGeom>
            <a:grpFill/>
            <a:ln w="12700" cap="flat">
              <a:solidFill>
                <a:schemeClr val="bg1"/>
              </a:solidFill>
              <a:prstDash val="solid"/>
              <a:miter/>
            </a:ln>
          </p:spPr>
          <p:txBody>
            <a:bodyPr rtlCol="0" anchor="ctr"/>
            <a:lstStyle/>
            <a:p>
              <a:endParaRPr lang="en-AU"/>
            </a:p>
          </p:txBody>
        </p:sp>
        <p:sp>
          <p:nvSpPr>
            <p:cNvPr id="17" name="Freeform: Shape 16">
              <a:extLst>
                <a:ext uri="{FF2B5EF4-FFF2-40B4-BE49-F238E27FC236}">
                  <a16:creationId xmlns:a16="http://schemas.microsoft.com/office/drawing/2014/main" id="{A81739B4-680E-CFD5-8F3C-007B2E72CD71}"/>
                </a:ext>
              </a:extLst>
            </p:cNvPr>
            <p:cNvSpPr/>
            <p:nvPr/>
          </p:nvSpPr>
          <p:spPr>
            <a:xfrm>
              <a:off x="6347646" y="2617458"/>
              <a:ext cx="251162" cy="146586"/>
            </a:xfrm>
            <a:custGeom>
              <a:avLst/>
              <a:gdLst>
                <a:gd name="connsiteX0" fmla="*/ 251163 w 251162"/>
                <a:gd name="connsiteY0" fmla="*/ 91169 h 146586"/>
                <a:gd name="connsiteX1" fmla="*/ 249375 w 251162"/>
                <a:gd name="connsiteY1" fmla="*/ 104577 h 146586"/>
                <a:gd name="connsiteX2" fmla="*/ 234180 w 251162"/>
                <a:gd name="connsiteY2" fmla="*/ 109046 h 146586"/>
                <a:gd name="connsiteX3" fmla="*/ 227924 w 251162"/>
                <a:gd name="connsiteY3" fmla="*/ 142117 h 146586"/>
                <a:gd name="connsiteX4" fmla="*/ 224348 w 251162"/>
                <a:gd name="connsiteY4" fmla="*/ 146586 h 146586"/>
                <a:gd name="connsiteX5" fmla="*/ 195746 w 251162"/>
                <a:gd name="connsiteY5" fmla="*/ 133179 h 146586"/>
                <a:gd name="connsiteX6" fmla="*/ 167144 w 251162"/>
                <a:gd name="connsiteY6" fmla="*/ 134073 h 146586"/>
                <a:gd name="connsiteX7" fmla="*/ 149267 w 251162"/>
                <a:gd name="connsiteY7" fmla="*/ 146586 h 146586"/>
                <a:gd name="connsiteX8" fmla="*/ 80444 w 251162"/>
                <a:gd name="connsiteY8" fmla="*/ 142117 h 146586"/>
                <a:gd name="connsiteX9" fmla="*/ 77762 w 251162"/>
                <a:gd name="connsiteY9" fmla="*/ 131391 h 146586"/>
                <a:gd name="connsiteX10" fmla="*/ 66142 w 251162"/>
                <a:gd name="connsiteY10" fmla="*/ 126028 h 146586"/>
                <a:gd name="connsiteX11" fmla="*/ 67036 w 251162"/>
                <a:gd name="connsiteY11" fmla="*/ 117090 h 146586"/>
                <a:gd name="connsiteX12" fmla="*/ 41116 w 251162"/>
                <a:gd name="connsiteY12" fmla="*/ 109940 h 146586"/>
                <a:gd name="connsiteX13" fmla="*/ 8938 w 251162"/>
                <a:gd name="connsiteY13" fmla="*/ 75081 h 146586"/>
                <a:gd name="connsiteX14" fmla="*/ 0 w 251162"/>
                <a:gd name="connsiteY14" fmla="*/ 67036 h 146586"/>
                <a:gd name="connsiteX15" fmla="*/ 29496 w 251162"/>
                <a:gd name="connsiteY15" fmla="*/ 58992 h 146586"/>
                <a:gd name="connsiteX16" fmla="*/ 35753 w 251162"/>
                <a:gd name="connsiteY16" fmla="*/ 30390 h 146586"/>
                <a:gd name="connsiteX17" fmla="*/ 50948 w 251162"/>
                <a:gd name="connsiteY17" fmla="*/ 15195 h 146586"/>
                <a:gd name="connsiteX18" fmla="*/ 62567 w 251162"/>
                <a:gd name="connsiteY18" fmla="*/ 5363 h 146586"/>
                <a:gd name="connsiteX19" fmla="*/ 108152 w 251162"/>
                <a:gd name="connsiteY19" fmla="*/ 6257 h 146586"/>
                <a:gd name="connsiteX20" fmla="*/ 122453 w 251162"/>
                <a:gd name="connsiteY20" fmla="*/ 13407 h 146586"/>
                <a:gd name="connsiteX21" fmla="*/ 134073 w 251162"/>
                <a:gd name="connsiteY21" fmla="*/ 5363 h 146586"/>
                <a:gd name="connsiteX22" fmla="*/ 156418 w 251162"/>
                <a:gd name="connsiteY22" fmla="*/ 7151 h 146586"/>
                <a:gd name="connsiteX23" fmla="*/ 165357 w 251162"/>
                <a:gd name="connsiteY23" fmla="*/ 0 h 146586"/>
                <a:gd name="connsiteX24" fmla="*/ 185914 w 251162"/>
                <a:gd name="connsiteY24" fmla="*/ 12513 h 146586"/>
                <a:gd name="connsiteX25" fmla="*/ 205578 w 251162"/>
                <a:gd name="connsiteY25" fmla="*/ 43797 h 146586"/>
                <a:gd name="connsiteX26" fmla="*/ 210941 w 251162"/>
                <a:gd name="connsiteY26" fmla="*/ 67036 h 146586"/>
                <a:gd name="connsiteX27" fmla="*/ 213622 w 251162"/>
                <a:gd name="connsiteY27" fmla="*/ 82231 h 146586"/>
                <a:gd name="connsiteX28" fmla="*/ 218092 w 251162"/>
                <a:gd name="connsiteY28" fmla="*/ 87594 h 146586"/>
                <a:gd name="connsiteX29" fmla="*/ 225242 w 251162"/>
                <a:gd name="connsiteY29" fmla="*/ 95639 h 146586"/>
                <a:gd name="connsiteX30" fmla="*/ 251163 w 251162"/>
                <a:gd name="connsiteY30" fmla="*/ 91169 h 14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51162" h="146586">
                  <a:moveTo>
                    <a:pt x="251163" y="91169"/>
                  </a:moveTo>
                  <a:lnTo>
                    <a:pt x="249375" y="104577"/>
                  </a:lnTo>
                  <a:lnTo>
                    <a:pt x="234180" y="109046"/>
                  </a:lnTo>
                  <a:lnTo>
                    <a:pt x="227924" y="142117"/>
                  </a:lnTo>
                  <a:lnTo>
                    <a:pt x="224348" y="146586"/>
                  </a:lnTo>
                  <a:lnTo>
                    <a:pt x="195746" y="133179"/>
                  </a:lnTo>
                  <a:lnTo>
                    <a:pt x="167144" y="134073"/>
                  </a:lnTo>
                  <a:lnTo>
                    <a:pt x="149267" y="146586"/>
                  </a:lnTo>
                  <a:lnTo>
                    <a:pt x="80444" y="142117"/>
                  </a:lnTo>
                  <a:lnTo>
                    <a:pt x="77762" y="131391"/>
                  </a:lnTo>
                  <a:lnTo>
                    <a:pt x="66142" y="126028"/>
                  </a:lnTo>
                  <a:lnTo>
                    <a:pt x="67036" y="117090"/>
                  </a:lnTo>
                  <a:lnTo>
                    <a:pt x="41116" y="109940"/>
                  </a:lnTo>
                  <a:lnTo>
                    <a:pt x="8938" y="75081"/>
                  </a:lnTo>
                  <a:lnTo>
                    <a:pt x="0" y="67036"/>
                  </a:lnTo>
                  <a:lnTo>
                    <a:pt x="29496" y="58992"/>
                  </a:lnTo>
                  <a:lnTo>
                    <a:pt x="35753" y="30390"/>
                  </a:lnTo>
                  <a:lnTo>
                    <a:pt x="50948" y="15195"/>
                  </a:lnTo>
                  <a:lnTo>
                    <a:pt x="62567" y="5363"/>
                  </a:lnTo>
                  <a:lnTo>
                    <a:pt x="108152" y="6257"/>
                  </a:lnTo>
                  <a:lnTo>
                    <a:pt x="122453" y="13407"/>
                  </a:lnTo>
                  <a:lnTo>
                    <a:pt x="134073" y="5363"/>
                  </a:lnTo>
                  <a:lnTo>
                    <a:pt x="156418" y="7151"/>
                  </a:lnTo>
                  <a:lnTo>
                    <a:pt x="165357" y="0"/>
                  </a:lnTo>
                  <a:lnTo>
                    <a:pt x="185914" y="12513"/>
                  </a:lnTo>
                  <a:lnTo>
                    <a:pt x="205578" y="43797"/>
                  </a:lnTo>
                  <a:lnTo>
                    <a:pt x="210941" y="67036"/>
                  </a:lnTo>
                  <a:lnTo>
                    <a:pt x="213622" y="82231"/>
                  </a:lnTo>
                  <a:lnTo>
                    <a:pt x="218092" y="87594"/>
                  </a:lnTo>
                  <a:lnTo>
                    <a:pt x="225242" y="95639"/>
                  </a:lnTo>
                  <a:lnTo>
                    <a:pt x="251163" y="91169"/>
                  </a:lnTo>
                  <a:close/>
                </a:path>
              </a:pathLst>
            </a:custGeom>
            <a:grpFill/>
            <a:ln w="12700" cap="flat">
              <a:solidFill>
                <a:schemeClr val="bg1"/>
              </a:solidFill>
              <a:prstDash val="solid"/>
              <a:miter/>
            </a:ln>
          </p:spPr>
          <p:txBody>
            <a:bodyPr rtlCol="0" anchor="ctr"/>
            <a:lstStyle/>
            <a:p>
              <a:endParaRPr lang="en-AU"/>
            </a:p>
          </p:txBody>
        </p:sp>
        <p:sp>
          <p:nvSpPr>
            <p:cNvPr id="18" name="Freeform: Shape 17">
              <a:extLst>
                <a:ext uri="{FF2B5EF4-FFF2-40B4-BE49-F238E27FC236}">
                  <a16:creationId xmlns:a16="http://schemas.microsoft.com/office/drawing/2014/main" id="{54072CD4-5211-A214-9285-4714B07B0EAE}"/>
                </a:ext>
              </a:extLst>
            </p:cNvPr>
            <p:cNvSpPr/>
            <p:nvPr/>
          </p:nvSpPr>
          <p:spPr>
            <a:xfrm>
              <a:off x="6318150" y="1948882"/>
              <a:ext cx="257419" cy="293172"/>
            </a:xfrm>
            <a:custGeom>
              <a:avLst/>
              <a:gdLst>
                <a:gd name="connsiteX0" fmla="*/ 257420 w 257419"/>
                <a:gd name="connsiteY0" fmla="*/ 208260 h 293172"/>
                <a:gd name="connsiteX1" fmla="*/ 250269 w 257419"/>
                <a:gd name="connsiteY1" fmla="*/ 220773 h 293172"/>
                <a:gd name="connsiteX2" fmla="*/ 222561 w 257419"/>
                <a:gd name="connsiteY2" fmla="*/ 240437 h 293172"/>
                <a:gd name="connsiteX3" fmla="*/ 214516 w 257419"/>
                <a:gd name="connsiteY3" fmla="*/ 257420 h 293172"/>
                <a:gd name="connsiteX4" fmla="*/ 194853 w 257419"/>
                <a:gd name="connsiteY4" fmla="*/ 269933 h 293172"/>
                <a:gd name="connsiteX5" fmla="*/ 128710 w 257419"/>
                <a:gd name="connsiteY5" fmla="*/ 278871 h 293172"/>
                <a:gd name="connsiteX6" fmla="*/ 92957 w 257419"/>
                <a:gd name="connsiteY6" fmla="*/ 293172 h 293172"/>
                <a:gd name="connsiteX7" fmla="*/ 55417 w 257419"/>
                <a:gd name="connsiteY7" fmla="*/ 290491 h 293172"/>
                <a:gd name="connsiteX8" fmla="*/ 45585 w 257419"/>
                <a:gd name="connsiteY8" fmla="*/ 282447 h 293172"/>
                <a:gd name="connsiteX9" fmla="*/ 32178 w 257419"/>
                <a:gd name="connsiteY9" fmla="*/ 277084 h 293172"/>
                <a:gd name="connsiteX10" fmla="*/ 33071 w 257419"/>
                <a:gd name="connsiteY10" fmla="*/ 250269 h 293172"/>
                <a:gd name="connsiteX11" fmla="*/ 19664 w 257419"/>
                <a:gd name="connsiteY11" fmla="*/ 234180 h 293172"/>
                <a:gd name="connsiteX12" fmla="*/ 18770 w 257419"/>
                <a:gd name="connsiteY12" fmla="*/ 206472 h 293172"/>
                <a:gd name="connsiteX13" fmla="*/ 64355 w 257419"/>
                <a:gd name="connsiteY13" fmla="*/ 175188 h 293172"/>
                <a:gd name="connsiteX14" fmla="*/ 103683 w 257419"/>
                <a:gd name="connsiteY14" fmla="*/ 141223 h 293172"/>
                <a:gd name="connsiteX15" fmla="*/ 92063 w 257419"/>
                <a:gd name="connsiteY15" fmla="*/ 126028 h 293172"/>
                <a:gd name="connsiteX16" fmla="*/ 74187 w 257419"/>
                <a:gd name="connsiteY16" fmla="*/ 124241 h 293172"/>
                <a:gd name="connsiteX17" fmla="*/ 64355 w 257419"/>
                <a:gd name="connsiteY17" fmla="*/ 104577 h 293172"/>
                <a:gd name="connsiteX18" fmla="*/ 66142 w 257419"/>
                <a:gd name="connsiteY18" fmla="*/ 89382 h 293172"/>
                <a:gd name="connsiteX19" fmla="*/ 53629 w 257419"/>
                <a:gd name="connsiteY19" fmla="*/ 57204 h 293172"/>
                <a:gd name="connsiteX20" fmla="*/ 42903 w 257419"/>
                <a:gd name="connsiteY20" fmla="*/ 48266 h 293172"/>
                <a:gd name="connsiteX21" fmla="*/ 16982 w 257419"/>
                <a:gd name="connsiteY21" fmla="*/ 42009 h 293172"/>
                <a:gd name="connsiteX22" fmla="*/ 0 w 257419"/>
                <a:gd name="connsiteY22" fmla="*/ 29496 h 293172"/>
                <a:gd name="connsiteX23" fmla="*/ 15195 w 257419"/>
                <a:gd name="connsiteY23" fmla="*/ 14301 h 293172"/>
                <a:gd name="connsiteX24" fmla="*/ 50054 w 257419"/>
                <a:gd name="connsiteY24" fmla="*/ 34859 h 293172"/>
                <a:gd name="connsiteX25" fmla="*/ 61673 w 257419"/>
                <a:gd name="connsiteY25" fmla="*/ 28602 h 293172"/>
                <a:gd name="connsiteX26" fmla="*/ 80444 w 257419"/>
                <a:gd name="connsiteY26" fmla="*/ 42009 h 293172"/>
                <a:gd name="connsiteX27" fmla="*/ 101895 w 257419"/>
                <a:gd name="connsiteY27" fmla="*/ 27708 h 293172"/>
                <a:gd name="connsiteX28" fmla="*/ 103683 w 257419"/>
                <a:gd name="connsiteY28" fmla="*/ 10726 h 293172"/>
                <a:gd name="connsiteX29" fmla="*/ 113515 w 257419"/>
                <a:gd name="connsiteY29" fmla="*/ 1788 h 293172"/>
                <a:gd name="connsiteX30" fmla="*/ 126028 w 257419"/>
                <a:gd name="connsiteY30" fmla="*/ 4469 h 293172"/>
                <a:gd name="connsiteX31" fmla="*/ 138542 w 257419"/>
                <a:gd name="connsiteY31" fmla="*/ 0 h 293172"/>
                <a:gd name="connsiteX32" fmla="*/ 165356 w 257419"/>
                <a:gd name="connsiteY32" fmla="*/ 10726 h 293172"/>
                <a:gd name="connsiteX33" fmla="*/ 175188 w 257419"/>
                <a:gd name="connsiteY33" fmla="*/ 21452 h 293172"/>
                <a:gd name="connsiteX34" fmla="*/ 167144 w 257419"/>
                <a:gd name="connsiteY34" fmla="*/ 32177 h 293172"/>
                <a:gd name="connsiteX35" fmla="*/ 167144 w 257419"/>
                <a:gd name="connsiteY35" fmla="*/ 50948 h 293172"/>
                <a:gd name="connsiteX36" fmla="*/ 194853 w 257419"/>
                <a:gd name="connsiteY36" fmla="*/ 66143 h 293172"/>
                <a:gd name="connsiteX37" fmla="*/ 187702 w 257419"/>
                <a:gd name="connsiteY37" fmla="*/ 86700 h 293172"/>
                <a:gd name="connsiteX38" fmla="*/ 210047 w 257419"/>
                <a:gd name="connsiteY38" fmla="*/ 120665 h 293172"/>
                <a:gd name="connsiteX39" fmla="*/ 200215 w 257419"/>
                <a:gd name="connsiteY39" fmla="*/ 129604 h 293172"/>
                <a:gd name="connsiteX40" fmla="*/ 208260 w 257419"/>
                <a:gd name="connsiteY40" fmla="*/ 151055 h 293172"/>
                <a:gd name="connsiteX41" fmla="*/ 214516 w 257419"/>
                <a:gd name="connsiteY41" fmla="*/ 155524 h 293172"/>
                <a:gd name="connsiteX42" fmla="*/ 214516 w 257419"/>
                <a:gd name="connsiteY42" fmla="*/ 161781 h 293172"/>
                <a:gd name="connsiteX43" fmla="*/ 228818 w 257419"/>
                <a:gd name="connsiteY43" fmla="*/ 167144 h 293172"/>
                <a:gd name="connsiteX44" fmla="*/ 222561 w 257419"/>
                <a:gd name="connsiteY44" fmla="*/ 178764 h 293172"/>
                <a:gd name="connsiteX45" fmla="*/ 257420 w 257419"/>
                <a:gd name="connsiteY45" fmla="*/ 208260 h 29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57419" h="293172">
                  <a:moveTo>
                    <a:pt x="257420" y="208260"/>
                  </a:moveTo>
                  <a:lnTo>
                    <a:pt x="250269" y="220773"/>
                  </a:lnTo>
                  <a:lnTo>
                    <a:pt x="222561" y="240437"/>
                  </a:lnTo>
                  <a:lnTo>
                    <a:pt x="214516" y="257420"/>
                  </a:lnTo>
                  <a:lnTo>
                    <a:pt x="194853" y="269933"/>
                  </a:lnTo>
                  <a:lnTo>
                    <a:pt x="128710" y="278871"/>
                  </a:lnTo>
                  <a:lnTo>
                    <a:pt x="92957" y="293172"/>
                  </a:lnTo>
                  <a:lnTo>
                    <a:pt x="55417" y="290491"/>
                  </a:lnTo>
                  <a:lnTo>
                    <a:pt x="45585" y="282447"/>
                  </a:lnTo>
                  <a:lnTo>
                    <a:pt x="32178" y="277084"/>
                  </a:lnTo>
                  <a:lnTo>
                    <a:pt x="33071" y="250269"/>
                  </a:lnTo>
                  <a:lnTo>
                    <a:pt x="19664" y="234180"/>
                  </a:lnTo>
                  <a:lnTo>
                    <a:pt x="18770" y="206472"/>
                  </a:lnTo>
                  <a:lnTo>
                    <a:pt x="64355" y="175188"/>
                  </a:lnTo>
                  <a:lnTo>
                    <a:pt x="103683" y="141223"/>
                  </a:lnTo>
                  <a:lnTo>
                    <a:pt x="92063" y="126028"/>
                  </a:lnTo>
                  <a:lnTo>
                    <a:pt x="74187" y="124241"/>
                  </a:lnTo>
                  <a:lnTo>
                    <a:pt x="64355" y="104577"/>
                  </a:lnTo>
                  <a:lnTo>
                    <a:pt x="66142" y="89382"/>
                  </a:lnTo>
                  <a:lnTo>
                    <a:pt x="53629" y="57204"/>
                  </a:lnTo>
                  <a:lnTo>
                    <a:pt x="42903" y="48266"/>
                  </a:lnTo>
                  <a:lnTo>
                    <a:pt x="16982" y="42009"/>
                  </a:lnTo>
                  <a:lnTo>
                    <a:pt x="0" y="29496"/>
                  </a:lnTo>
                  <a:lnTo>
                    <a:pt x="15195" y="14301"/>
                  </a:lnTo>
                  <a:lnTo>
                    <a:pt x="50054" y="34859"/>
                  </a:lnTo>
                  <a:lnTo>
                    <a:pt x="61673" y="28602"/>
                  </a:lnTo>
                  <a:lnTo>
                    <a:pt x="80444" y="42009"/>
                  </a:lnTo>
                  <a:lnTo>
                    <a:pt x="101895" y="27708"/>
                  </a:lnTo>
                  <a:lnTo>
                    <a:pt x="103683" y="10726"/>
                  </a:lnTo>
                  <a:lnTo>
                    <a:pt x="113515" y="1788"/>
                  </a:lnTo>
                  <a:lnTo>
                    <a:pt x="126028" y="4469"/>
                  </a:lnTo>
                  <a:lnTo>
                    <a:pt x="138542" y="0"/>
                  </a:lnTo>
                  <a:lnTo>
                    <a:pt x="165356" y="10726"/>
                  </a:lnTo>
                  <a:lnTo>
                    <a:pt x="175188" y="21452"/>
                  </a:lnTo>
                  <a:lnTo>
                    <a:pt x="167144" y="32177"/>
                  </a:lnTo>
                  <a:lnTo>
                    <a:pt x="167144" y="50948"/>
                  </a:lnTo>
                  <a:lnTo>
                    <a:pt x="194853" y="66143"/>
                  </a:lnTo>
                  <a:lnTo>
                    <a:pt x="187702" y="86700"/>
                  </a:lnTo>
                  <a:lnTo>
                    <a:pt x="210047" y="120665"/>
                  </a:lnTo>
                  <a:lnTo>
                    <a:pt x="200215" y="129604"/>
                  </a:lnTo>
                  <a:lnTo>
                    <a:pt x="208260" y="151055"/>
                  </a:lnTo>
                  <a:lnTo>
                    <a:pt x="214516" y="155524"/>
                  </a:lnTo>
                  <a:lnTo>
                    <a:pt x="214516" y="161781"/>
                  </a:lnTo>
                  <a:lnTo>
                    <a:pt x="228818" y="167144"/>
                  </a:lnTo>
                  <a:lnTo>
                    <a:pt x="222561" y="178764"/>
                  </a:lnTo>
                  <a:lnTo>
                    <a:pt x="257420" y="208260"/>
                  </a:lnTo>
                  <a:close/>
                </a:path>
              </a:pathLst>
            </a:custGeom>
            <a:grpFill/>
            <a:ln w="12700" cap="flat">
              <a:solidFill>
                <a:schemeClr val="bg1"/>
              </a:solidFill>
              <a:prstDash val="solid"/>
              <a:miter/>
            </a:ln>
          </p:spPr>
          <p:txBody>
            <a:bodyPr rtlCol="0" anchor="ctr"/>
            <a:lstStyle/>
            <a:p>
              <a:endParaRPr lang="en-AU"/>
            </a:p>
          </p:txBody>
        </p:sp>
        <p:sp>
          <p:nvSpPr>
            <p:cNvPr id="19" name="Freeform: Shape 18">
              <a:extLst>
                <a:ext uri="{FF2B5EF4-FFF2-40B4-BE49-F238E27FC236}">
                  <a16:creationId xmlns:a16="http://schemas.microsoft.com/office/drawing/2014/main" id="{1E2FF9D8-3F90-9A40-A9BC-03B423B23717}"/>
                </a:ext>
              </a:extLst>
            </p:cNvPr>
            <p:cNvSpPr/>
            <p:nvPr/>
          </p:nvSpPr>
          <p:spPr>
            <a:xfrm>
              <a:off x="6410213" y="2743487"/>
              <a:ext cx="161781" cy="97426"/>
            </a:xfrm>
            <a:custGeom>
              <a:avLst/>
              <a:gdLst>
                <a:gd name="connsiteX0" fmla="*/ 161781 w 161781"/>
                <a:gd name="connsiteY0" fmla="*/ 20558 h 97426"/>
                <a:gd name="connsiteX1" fmla="*/ 153737 w 161781"/>
                <a:gd name="connsiteY1" fmla="*/ 31284 h 97426"/>
                <a:gd name="connsiteX2" fmla="*/ 147480 w 161781"/>
                <a:gd name="connsiteY2" fmla="*/ 50054 h 97426"/>
                <a:gd name="connsiteX3" fmla="*/ 141223 w 161781"/>
                <a:gd name="connsiteY3" fmla="*/ 61673 h 97426"/>
                <a:gd name="connsiteX4" fmla="*/ 151949 w 161781"/>
                <a:gd name="connsiteY4" fmla="*/ 73293 h 97426"/>
                <a:gd name="connsiteX5" fmla="*/ 137648 w 161781"/>
                <a:gd name="connsiteY5" fmla="*/ 77762 h 97426"/>
                <a:gd name="connsiteX6" fmla="*/ 129604 w 161781"/>
                <a:gd name="connsiteY6" fmla="*/ 72399 h 97426"/>
                <a:gd name="connsiteX7" fmla="*/ 116197 w 161781"/>
                <a:gd name="connsiteY7" fmla="*/ 83125 h 97426"/>
                <a:gd name="connsiteX8" fmla="*/ 87594 w 161781"/>
                <a:gd name="connsiteY8" fmla="*/ 97426 h 97426"/>
                <a:gd name="connsiteX9" fmla="*/ 50054 w 161781"/>
                <a:gd name="connsiteY9" fmla="*/ 85807 h 97426"/>
                <a:gd name="connsiteX10" fmla="*/ 25921 w 161781"/>
                <a:gd name="connsiteY10" fmla="*/ 84913 h 97426"/>
                <a:gd name="connsiteX11" fmla="*/ 4469 w 161781"/>
                <a:gd name="connsiteY11" fmla="*/ 65249 h 97426"/>
                <a:gd name="connsiteX12" fmla="*/ 8938 w 161781"/>
                <a:gd name="connsiteY12" fmla="*/ 46479 h 97426"/>
                <a:gd name="connsiteX13" fmla="*/ 9832 w 161781"/>
                <a:gd name="connsiteY13" fmla="*/ 33071 h 97426"/>
                <a:gd name="connsiteX14" fmla="*/ 0 w 161781"/>
                <a:gd name="connsiteY14" fmla="*/ 18770 h 97426"/>
                <a:gd name="connsiteX15" fmla="*/ 3575 w 161781"/>
                <a:gd name="connsiteY15" fmla="*/ 0 h 97426"/>
                <a:gd name="connsiteX16" fmla="*/ 15195 w 161781"/>
                <a:gd name="connsiteY16" fmla="*/ 5363 h 97426"/>
                <a:gd name="connsiteX17" fmla="*/ 17876 w 161781"/>
                <a:gd name="connsiteY17" fmla="*/ 16089 h 97426"/>
                <a:gd name="connsiteX18" fmla="*/ 86700 w 161781"/>
                <a:gd name="connsiteY18" fmla="*/ 20558 h 97426"/>
                <a:gd name="connsiteX19" fmla="*/ 104577 w 161781"/>
                <a:gd name="connsiteY19" fmla="*/ 8044 h 97426"/>
                <a:gd name="connsiteX20" fmla="*/ 133179 w 161781"/>
                <a:gd name="connsiteY20" fmla="*/ 7151 h 97426"/>
                <a:gd name="connsiteX21" fmla="*/ 161781 w 161781"/>
                <a:gd name="connsiteY21" fmla="*/ 20558 h 9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81" h="97426">
                  <a:moveTo>
                    <a:pt x="161781" y="20558"/>
                  </a:moveTo>
                  <a:lnTo>
                    <a:pt x="153737" y="31284"/>
                  </a:lnTo>
                  <a:lnTo>
                    <a:pt x="147480" y="50054"/>
                  </a:lnTo>
                  <a:lnTo>
                    <a:pt x="141223" y="61673"/>
                  </a:lnTo>
                  <a:lnTo>
                    <a:pt x="151949" y="73293"/>
                  </a:lnTo>
                  <a:lnTo>
                    <a:pt x="137648" y="77762"/>
                  </a:lnTo>
                  <a:lnTo>
                    <a:pt x="129604" y="72399"/>
                  </a:lnTo>
                  <a:lnTo>
                    <a:pt x="116197" y="83125"/>
                  </a:lnTo>
                  <a:lnTo>
                    <a:pt x="87594" y="97426"/>
                  </a:lnTo>
                  <a:lnTo>
                    <a:pt x="50054" y="85807"/>
                  </a:lnTo>
                  <a:lnTo>
                    <a:pt x="25921" y="84913"/>
                  </a:lnTo>
                  <a:lnTo>
                    <a:pt x="4469" y="65249"/>
                  </a:lnTo>
                  <a:lnTo>
                    <a:pt x="8938" y="46479"/>
                  </a:lnTo>
                  <a:lnTo>
                    <a:pt x="9832" y="33071"/>
                  </a:lnTo>
                  <a:lnTo>
                    <a:pt x="0" y="18770"/>
                  </a:lnTo>
                  <a:lnTo>
                    <a:pt x="3575" y="0"/>
                  </a:lnTo>
                  <a:lnTo>
                    <a:pt x="15195" y="5363"/>
                  </a:lnTo>
                  <a:lnTo>
                    <a:pt x="17876" y="16089"/>
                  </a:lnTo>
                  <a:lnTo>
                    <a:pt x="86700" y="20558"/>
                  </a:lnTo>
                  <a:lnTo>
                    <a:pt x="104577" y="8044"/>
                  </a:lnTo>
                  <a:lnTo>
                    <a:pt x="133179" y="7151"/>
                  </a:lnTo>
                  <a:lnTo>
                    <a:pt x="161781" y="20558"/>
                  </a:lnTo>
                  <a:close/>
                </a:path>
              </a:pathLst>
            </a:custGeom>
            <a:grpFill/>
            <a:ln w="12700" cap="flat">
              <a:solidFill>
                <a:schemeClr val="bg1"/>
              </a:solidFill>
              <a:prstDash val="solid"/>
              <a:miter/>
            </a:ln>
          </p:spPr>
          <p:txBody>
            <a:bodyPr rtlCol="0" anchor="ctr"/>
            <a:lstStyle/>
            <a:p>
              <a:endParaRPr lang="en-AU"/>
            </a:p>
          </p:txBody>
        </p:sp>
        <p:sp>
          <p:nvSpPr>
            <p:cNvPr id="20" name="Freeform: Shape 19">
              <a:extLst>
                <a:ext uri="{FF2B5EF4-FFF2-40B4-BE49-F238E27FC236}">
                  <a16:creationId xmlns:a16="http://schemas.microsoft.com/office/drawing/2014/main" id="{ED427160-6259-73ED-17EE-497A532FFC74}"/>
                </a:ext>
              </a:extLst>
            </p:cNvPr>
            <p:cNvSpPr/>
            <p:nvPr/>
          </p:nvSpPr>
          <p:spPr>
            <a:xfrm>
              <a:off x="6350327" y="2301940"/>
              <a:ext cx="176082" cy="73293"/>
            </a:xfrm>
            <a:custGeom>
              <a:avLst/>
              <a:gdLst>
                <a:gd name="connsiteX0" fmla="*/ 164462 w 176082"/>
                <a:gd name="connsiteY0" fmla="*/ 39328 h 73293"/>
                <a:gd name="connsiteX1" fmla="*/ 176082 w 176082"/>
                <a:gd name="connsiteY1" fmla="*/ 62567 h 73293"/>
                <a:gd name="connsiteX2" fmla="*/ 162675 w 176082"/>
                <a:gd name="connsiteY2" fmla="*/ 73293 h 73293"/>
                <a:gd name="connsiteX3" fmla="*/ 137648 w 176082"/>
                <a:gd name="connsiteY3" fmla="*/ 73293 h 73293"/>
                <a:gd name="connsiteX4" fmla="*/ 94745 w 176082"/>
                <a:gd name="connsiteY4" fmla="*/ 50948 h 73293"/>
                <a:gd name="connsiteX5" fmla="*/ 81337 w 176082"/>
                <a:gd name="connsiteY5" fmla="*/ 56311 h 73293"/>
                <a:gd name="connsiteX6" fmla="*/ 30390 w 176082"/>
                <a:gd name="connsiteY6" fmla="*/ 49160 h 73293"/>
                <a:gd name="connsiteX7" fmla="*/ 18770 w 176082"/>
                <a:gd name="connsiteY7" fmla="*/ 50948 h 73293"/>
                <a:gd name="connsiteX8" fmla="*/ 0 w 176082"/>
                <a:gd name="connsiteY8" fmla="*/ 59886 h 73293"/>
                <a:gd name="connsiteX9" fmla="*/ 10726 w 176082"/>
                <a:gd name="connsiteY9" fmla="*/ 20558 h 73293"/>
                <a:gd name="connsiteX10" fmla="*/ 37540 w 176082"/>
                <a:gd name="connsiteY10" fmla="*/ 9832 h 73293"/>
                <a:gd name="connsiteX11" fmla="*/ 58098 w 176082"/>
                <a:gd name="connsiteY11" fmla="*/ 30390 h 73293"/>
                <a:gd name="connsiteX12" fmla="*/ 74187 w 176082"/>
                <a:gd name="connsiteY12" fmla="*/ 22345 h 73293"/>
                <a:gd name="connsiteX13" fmla="*/ 75081 w 176082"/>
                <a:gd name="connsiteY13" fmla="*/ 2681 h 73293"/>
                <a:gd name="connsiteX14" fmla="*/ 98320 w 176082"/>
                <a:gd name="connsiteY14" fmla="*/ 0 h 73293"/>
                <a:gd name="connsiteX15" fmla="*/ 121559 w 176082"/>
                <a:gd name="connsiteY15" fmla="*/ 14301 h 73293"/>
                <a:gd name="connsiteX16" fmla="*/ 141223 w 176082"/>
                <a:gd name="connsiteY16" fmla="*/ 17876 h 73293"/>
                <a:gd name="connsiteX17" fmla="*/ 151949 w 176082"/>
                <a:gd name="connsiteY17" fmla="*/ 13407 h 73293"/>
                <a:gd name="connsiteX18" fmla="*/ 161781 w 176082"/>
                <a:gd name="connsiteY18" fmla="*/ 24133 h 73293"/>
                <a:gd name="connsiteX19" fmla="*/ 164462 w 176082"/>
                <a:gd name="connsiteY19" fmla="*/ 39328 h 73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6082" h="73293">
                  <a:moveTo>
                    <a:pt x="164462" y="39328"/>
                  </a:moveTo>
                  <a:lnTo>
                    <a:pt x="176082" y="62567"/>
                  </a:lnTo>
                  <a:lnTo>
                    <a:pt x="162675" y="73293"/>
                  </a:lnTo>
                  <a:lnTo>
                    <a:pt x="137648" y="73293"/>
                  </a:lnTo>
                  <a:lnTo>
                    <a:pt x="94745" y="50948"/>
                  </a:lnTo>
                  <a:lnTo>
                    <a:pt x="81337" y="56311"/>
                  </a:lnTo>
                  <a:lnTo>
                    <a:pt x="30390" y="49160"/>
                  </a:lnTo>
                  <a:lnTo>
                    <a:pt x="18770" y="50948"/>
                  </a:lnTo>
                  <a:lnTo>
                    <a:pt x="0" y="59886"/>
                  </a:lnTo>
                  <a:lnTo>
                    <a:pt x="10726" y="20558"/>
                  </a:lnTo>
                  <a:lnTo>
                    <a:pt x="37540" y="9832"/>
                  </a:lnTo>
                  <a:lnTo>
                    <a:pt x="58098" y="30390"/>
                  </a:lnTo>
                  <a:lnTo>
                    <a:pt x="74187" y="22345"/>
                  </a:lnTo>
                  <a:lnTo>
                    <a:pt x="75081" y="2681"/>
                  </a:lnTo>
                  <a:lnTo>
                    <a:pt x="98320" y="0"/>
                  </a:lnTo>
                  <a:lnTo>
                    <a:pt x="121559" y="14301"/>
                  </a:lnTo>
                  <a:lnTo>
                    <a:pt x="141223" y="17876"/>
                  </a:lnTo>
                  <a:lnTo>
                    <a:pt x="151949" y="13407"/>
                  </a:lnTo>
                  <a:lnTo>
                    <a:pt x="161781" y="24133"/>
                  </a:lnTo>
                  <a:lnTo>
                    <a:pt x="164462" y="39328"/>
                  </a:lnTo>
                  <a:close/>
                </a:path>
              </a:pathLst>
            </a:custGeom>
            <a:grpFill/>
            <a:ln w="12700" cap="flat">
              <a:solidFill>
                <a:schemeClr val="bg1"/>
              </a:solidFill>
              <a:prstDash val="solid"/>
              <a:miter/>
            </a:ln>
          </p:spPr>
          <p:txBody>
            <a:bodyPr rtlCol="0" anchor="ctr"/>
            <a:lstStyle/>
            <a:p>
              <a:endParaRPr lang="en-AU"/>
            </a:p>
          </p:txBody>
        </p:sp>
        <p:sp>
          <p:nvSpPr>
            <p:cNvPr id="21" name="Freeform: Shape 20">
              <a:extLst>
                <a:ext uri="{FF2B5EF4-FFF2-40B4-BE49-F238E27FC236}">
                  <a16:creationId xmlns:a16="http://schemas.microsoft.com/office/drawing/2014/main" id="{4955B183-BD6E-192F-9CA5-D15FC526386C}"/>
                </a:ext>
              </a:extLst>
            </p:cNvPr>
            <p:cNvSpPr/>
            <p:nvPr/>
          </p:nvSpPr>
          <p:spPr>
            <a:xfrm>
              <a:off x="5963304" y="1920280"/>
              <a:ext cx="561317" cy="379872"/>
            </a:xfrm>
            <a:custGeom>
              <a:avLst/>
              <a:gdLst>
                <a:gd name="connsiteX0" fmla="*/ 561318 w 561317"/>
                <a:gd name="connsiteY0" fmla="*/ 15195 h 379872"/>
                <a:gd name="connsiteX1" fmla="*/ 555955 w 561317"/>
                <a:gd name="connsiteY1" fmla="*/ 26815 h 379872"/>
                <a:gd name="connsiteX2" fmla="*/ 557742 w 561317"/>
                <a:gd name="connsiteY2" fmla="*/ 34859 h 379872"/>
                <a:gd name="connsiteX3" fmla="*/ 557742 w 561317"/>
                <a:gd name="connsiteY3" fmla="*/ 34859 h 379872"/>
                <a:gd name="connsiteX4" fmla="*/ 552380 w 561317"/>
                <a:gd name="connsiteY4" fmla="*/ 42903 h 379872"/>
                <a:gd name="connsiteX5" fmla="*/ 530034 w 561317"/>
                <a:gd name="connsiteY5" fmla="*/ 50054 h 379872"/>
                <a:gd name="connsiteX6" fmla="*/ 520202 w 561317"/>
                <a:gd name="connsiteY6" fmla="*/ 39328 h 379872"/>
                <a:gd name="connsiteX7" fmla="*/ 493388 w 561317"/>
                <a:gd name="connsiteY7" fmla="*/ 28602 h 379872"/>
                <a:gd name="connsiteX8" fmla="*/ 480874 w 561317"/>
                <a:gd name="connsiteY8" fmla="*/ 33071 h 379872"/>
                <a:gd name="connsiteX9" fmla="*/ 468361 w 561317"/>
                <a:gd name="connsiteY9" fmla="*/ 30390 h 379872"/>
                <a:gd name="connsiteX10" fmla="*/ 458529 w 561317"/>
                <a:gd name="connsiteY10" fmla="*/ 39328 h 379872"/>
                <a:gd name="connsiteX11" fmla="*/ 456741 w 561317"/>
                <a:gd name="connsiteY11" fmla="*/ 56311 h 379872"/>
                <a:gd name="connsiteX12" fmla="*/ 435290 w 561317"/>
                <a:gd name="connsiteY12" fmla="*/ 70612 h 379872"/>
                <a:gd name="connsiteX13" fmla="*/ 416519 w 561317"/>
                <a:gd name="connsiteY13" fmla="*/ 57204 h 379872"/>
                <a:gd name="connsiteX14" fmla="*/ 404900 w 561317"/>
                <a:gd name="connsiteY14" fmla="*/ 63461 h 379872"/>
                <a:gd name="connsiteX15" fmla="*/ 370041 w 561317"/>
                <a:gd name="connsiteY15" fmla="*/ 42903 h 379872"/>
                <a:gd name="connsiteX16" fmla="*/ 354846 w 561317"/>
                <a:gd name="connsiteY16" fmla="*/ 58098 h 379872"/>
                <a:gd name="connsiteX17" fmla="*/ 339651 w 561317"/>
                <a:gd name="connsiteY17" fmla="*/ 58992 h 379872"/>
                <a:gd name="connsiteX18" fmla="*/ 339651 w 561317"/>
                <a:gd name="connsiteY18" fmla="*/ 71505 h 379872"/>
                <a:gd name="connsiteX19" fmla="*/ 294066 w 561317"/>
                <a:gd name="connsiteY19" fmla="*/ 71505 h 379872"/>
                <a:gd name="connsiteX20" fmla="*/ 294066 w 561317"/>
                <a:gd name="connsiteY20" fmla="*/ 89382 h 379872"/>
                <a:gd name="connsiteX21" fmla="*/ 281553 w 561317"/>
                <a:gd name="connsiteY21" fmla="*/ 87594 h 379872"/>
                <a:gd name="connsiteX22" fmla="*/ 263676 w 561317"/>
                <a:gd name="connsiteY22" fmla="*/ 92957 h 379872"/>
                <a:gd name="connsiteX23" fmla="*/ 264570 w 561317"/>
                <a:gd name="connsiteY23" fmla="*/ 108152 h 379872"/>
                <a:gd name="connsiteX24" fmla="*/ 244906 w 561317"/>
                <a:gd name="connsiteY24" fmla="*/ 134073 h 379872"/>
                <a:gd name="connsiteX25" fmla="*/ 223455 w 561317"/>
                <a:gd name="connsiteY25" fmla="*/ 139436 h 379872"/>
                <a:gd name="connsiteX26" fmla="*/ 221667 w 561317"/>
                <a:gd name="connsiteY26" fmla="*/ 162675 h 379872"/>
                <a:gd name="connsiteX27" fmla="*/ 205578 w 561317"/>
                <a:gd name="connsiteY27" fmla="*/ 182339 h 379872"/>
                <a:gd name="connsiteX28" fmla="*/ 212729 w 561317"/>
                <a:gd name="connsiteY28" fmla="*/ 195746 h 379872"/>
                <a:gd name="connsiteX29" fmla="*/ 193065 w 561317"/>
                <a:gd name="connsiteY29" fmla="*/ 202003 h 379872"/>
                <a:gd name="connsiteX30" fmla="*/ 170719 w 561317"/>
                <a:gd name="connsiteY30" fmla="*/ 215410 h 379872"/>
                <a:gd name="connsiteX31" fmla="*/ 161781 w 561317"/>
                <a:gd name="connsiteY31" fmla="*/ 235968 h 379872"/>
                <a:gd name="connsiteX32" fmla="*/ 170719 w 561317"/>
                <a:gd name="connsiteY32" fmla="*/ 252057 h 379872"/>
                <a:gd name="connsiteX33" fmla="*/ 167144 w 561317"/>
                <a:gd name="connsiteY33" fmla="*/ 269933 h 379872"/>
                <a:gd name="connsiteX34" fmla="*/ 182339 w 561317"/>
                <a:gd name="connsiteY34" fmla="*/ 280659 h 379872"/>
                <a:gd name="connsiteX35" fmla="*/ 172507 w 561317"/>
                <a:gd name="connsiteY35" fmla="*/ 296748 h 379872"/>
                <a:gd name="connsiteX36" fmla="*/ 182339 w 561317"/>
                <a:gd name="connsiteY36" fmla="*/ 315518 h 379872"/>
                <a:gd name="connsiteX37" fmla="*/ 163569 w 561317"/>
                <a:gd name="connsiteY37" fmla="*/ 328031 h 379872"/>
                <a:gd name="connsiteX38" fmla="*/ 163569 w 561317"/>
                <a:gd name="connsiteY38" fmla="*/ 347695 h 379872"/>
                <a:gd name="connsiteX39" fmla="*/ 142117 w 561317"/>
                <a:gd name="connsiteY39" fmla="*/ 356633 h 379872"/>
                <a:gd name="connsiteX40" fmla="*/ 141223 w 561317"/>
                <a:gd name="connsiteY40" fmla="*/ 356633 h 379872"/>
                <a:gd name="connsiteX41" fmla="*/ 130498 w 561317"/>
                <a:gd name="connsiteY41" fmla="*/ 333394 h 379872"/>
                <a:gd name="connsiteX42" fmla="*/ 118878 w 561317"/>
                <a:gd name="connsiteY42" fmla="*/ 349483 h 379872"/>
                <a:gd name="connsiteX43" fmla="*/ 105471 w 561317"/>
                <a:gd name="connsiteY43" fmla="*/ 349483 h 379872"/>
                <a:gd name="connsiteX44" fmla="*/ 70612 w 561317"/>
                <a:gd name="connsiteY44" fmla="*/ 375404 h 379872"/>
                <a:gd name="connsiteX45" fmla="*/ 40222 w 561317"/>
                <a:gd name="connsiteY45" fmla="*/ 379873 h 379872"/>
                <a:gd name="connsiteX46" fmla="*/ 16089 w 561317"/>
                <a:gd name="connsiteY46" fmla="*/ 364678 h 379872"/>
                <a:gd name="connsiteX47" fmla="*/ 14301 w 561317"/>
                <a:gd name="connsiteY47" fmla="*/ 341439 h 379872"/>
                <a:gd name="connsiteX48" fmla="*/ 894 w 561317"/>
                <a:gd name="connsiteY48" fmla="*/ 311943 h 379872"/>
                <a:gd name="connsiteX49" fmla="*/ 0 w 561317"/>
                <a:gd name="connsiteY49" fmla="*/ 260995 h 379872"/>
                <a:gd name="connsiteX50" fmla="*/ 50948 w 561317"/>
                <a:gd name="connsiteY50" fmla="*/ 239543 h 379872"/>
                <a:gd name="connsiteX51" fmla="*/ 80444 w 561317"/>
                <a:gd name="connsiteY51" fmla="*/ 218985 h 379872"/>
                <a:gd name="connsiteX52" fmla="*/ 107258 w 561317"/>
                <a:gd name="connsiteY52" fmla="*/ 216304 h 379872"/>
                <a:gd name="connsiteX53" fmla="*/ 130498 w 561317"/>
                <a:gd name="connsiteY53" fmla="*/ 192171 h 379872"/>
                <a:gd name="connsiteX54" fmla="*/ 146586 w 561317"/>
                <a:gd name="connsiteY54" fmla="*/ 181445 h 379872"/>
                <a:gd name="connsiteX55" fmla="*/ 154631 w 561317"/>
                <a:gd name="connsiteY55" fmla="*/ 171613 h 379872"/>
                <a:gd name="connsiteX56" fmla="*/ 173401 w 561317"/>
                <a:gd name="connsiteY56" fmla="*/ 160887 h 379872"/>
                <a:gd name="connsiteX57" fmla="*/ 177870 w 561317"/>
                <a:gd name="connsiteY57" fmla="*/ 140329 h 379872"/>
                <a:gd name="connsiteX58" fmla="*/ 189490 w 561317"/>
                <a:gd name="connsiteY58" fmla="*/ 137648 h 379872"/>
                <a:gd name="connsiteX59" fmla="*/ 200215 w 561317"/>
                <a:gd name="connsiteY59" fmla="*/ 121559 h 379872"/>
                <a:gd name="connsiteX60" fmla="*/ 222561 w 561317"/>
                <a:gd name="connsiteY60" fmla="*/ 109046 h 379872"/>
                <a:gd name="connsiteX61" fmla="*/ 235074 w 561317"/>
                <a:gd name="connsiteY61" fmla="*/ 88488 h 379872"/>
                <a:gd name="connsiteX62" fmla="*/ 249375 w 561317"/>
                <a:gd name="connsiteY62" fmla="*/ 73293 h 379872"/>
                <a:gd name="connsiteX63" fmla="*/ 272615 w 561317"/>
                <a:gd name="connsiteY63" fmla="*/ 67930 h 379872"/>
                <a:gd name="connsiteX64" fmla="*/ 294960 w 561317"/>
                <a:gd name="connsiteY64" fmla="*/ 42009 h 379872"/>
                <a:gd name="connsiteX65" fmla="*/ 310155 w 561317"/>
                <a:gd name="connsiteY65" fmla="*/ 23239 h 379872"/>
                <a:gd name="connsiteX66" fmla="*/ 322668 w 561317"/>
                <a:gd name="connsiteY66" fmla="*/ 25921 h 379872"/>
                <a:gd name="connsiteX67" fmla="*/ 330713 w 561317"/>
                <a:gd name="connsiteY67" fmla="*/ 33071 h 379872"/>
                <a:gd name="connsiteX68" fmla="*/ 340545 w 561317"/>
                <a:gd name="connsiteY68" fmla="*/ 33965 h 379872"/>
                <a:gd name="connsiteX69" fmla="*/ 351271 w 561317"/>
                <a:gd name="connsiteY69" fmla="*/ 25921 h 379872"/>
                <a:gd name="connsiteX70" fmla="*/ 370935 w 561317"/>
                <a:gd name="connsiteY70" fmla="*/ 25921 h 379872"/>
                <a:gd name="connsiteX71" fmla="*/ 401324 w 561317"/>
                <a:gd name="connsiteY71" fmla="*/ 2681 h 379872"/>
                <a:gd name="connsiteX72" fmla="*/ 450484 w 561317"/>
                <a:gd name="connsiteY72" fmla="*/ 0 h 379872"/>
                <a:gd name="connsiteX73" fmla="*/ 462104 w 561317"/>
                <a:gd name="connsiteY73" fmla="*/ 6257 h 379872"/>
                <a:gd name="connsiteX74" fmla="*/ 475511 w 561317"/>
                <a:gd name="connsiteY74" fmla="*/ 894 h 379872"/>
                <a:gd name="connsiteX75" fmla="*/ 482662 w 561317"/>
                <a:gd name="connsiteY75" fmla="*/ 6257 h 379872"/>
                <a:gd name="connsiteX76" fmla="*/ 503220 w 561317"/>
                <a:gd name="connsiteY76" fmla="*/ 5363 h 379872"/>
                <a:gd name="connsiteX77" fmla="*/ 561318 w 561317"/>
                <a:gd name="connsiteY77" fmla="*/ 15195 h 379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61317" h="379872">
                  <a:moveTo>
                    <a:pt x="561318" y="15195"/>
                  </a:moveTo>
                  <a:lnTo>
                    <a:pt x="555955" y="26815"/>
                  </a:lnTo>
                  <a:lnTo>
                    <a:pt x="557742" y="34859"/>
                  </a:lnTo>
                  <a:lnTo>
                    <a:pt x="557742" y="34859"/>
                  </a:lnTo>
                  <a:lnTo>
                    <a:pt x="552380" y="42903"/>
                  </a:lnTo>
                  <a:lnTo>
                    <a:pt x="530034" y="50054"/>
                  </a:lnTo>
                  <a:lnTo>
                    <a:pt x="520202" y="39328"/>
                  </a:lnTo>
                  <a:lnTo>
                    <a:pt x="493388" y="28602"/>
                  </a:lnTo>
                  <a:lnTo>
                    <a:pt x="480874" y="33071"/>
                  </a:lnTo>
                  <a:lnTo>
                    <a:pt x="468361" y="30390"/>
                  </a:lnTo>
                  <a:lnTo>
                    <a:pt x="458529" y="39328"/>
                  </a:lnTo>
                  <a:lnTo>
                    <a:pt x="456741" y="56311"/>
                  </a:lnTo>
                  <a:lnTo>
                    <a:pt x="435290" y="70612"/>
                  </a:lnTo>
                  <a:lnTo>
                    <a:pt x="416519" y="57204"/>
                  </a:lnTo>
                  <a:lnTo>
                    <a:pt x="404900" y="63461"/>
                  </a:lnTo>
                  <a:lnTo>
                    <a:pt x="370041" y="42903"/>
                  </a:lnTo>
                  <a:lnTo>
                    <a:pt x="354846" y="58098"/>
                  </a:lnTo>
                  <a:lnTo>
                    <a:pt x="339651" y="58992"/>
                  </a:lnTo>
                  <a:lnTo>
                    <a:pt x="339651" y="71505"/>
                  </a:lnTo>
                  <a:lnTo>
                    <a:pt x="294066" y="71505"/>
                  </a:lnTo>
                  <a:lnTo>
                    <a:pt x="294066" y="89382"/>
                  </a:lnTo>
                  <a:lnTo>
                    <a:pt x="281553" y="87594"/>
                  </a:lnTo>
                  <a:lnTo>
                    <a:pt x="263676" y="92957"/>
                  </a:lnTo>
                  <a:lnTo>
                    <a:pt x="264570" y="108152"/>
                  </a:lnTo>
                  <a:lnTo>
                    <a:pt x="244906" y="134073"/>
                  </a:lnTo>
                  <a:lnTo>
                    <a:pt x="223455" y="139436"/>
                  </a:lnTo>
                  <a:lnTo>
                    <a:pt x="221667" y="162675"/>
                  </a:lnTo>
                  <a:lnTo>
                    <a:pt x="205578" y="182339"/>
                  </a:lnTo>
                  <a:lnTo>
                    <a:pt x="212729" y="195746"/>
                  </a:lnTo>
                  <a:lnTo>
                    <a:pt x="193065" y="202003"/>
                  </a:lnTo>
                  <a:lnTo>
                    <a:pt x="170719" y="215410"/>
                  </a:lnTo>
                  <a:lnTo>
                    <a:pt x="161781" y="235968"/>
                  </a:lnTo>
                  <a:lnTo>
                    <a:pt x="170719" y="252057"/>
                  </a:lnTo>
                  <a:lnTo>
                    <a:pt x="167144" y="269933"/>
                  </a:lnTo>
                  <a:lnTo>
                    <a:pt x="182339" y="280659"/>
                  </a:lnTo>
                  <a:lnTo>
                    <a:pt x="172507" y="296748"/>
                  </a:lnTo>
                  <a:lnTo>
                    <a:pt x="182339" y="315518"/>
                  </a:lnTo>
                  <a:lnTo>
                    <a:pt x="163569" y="328031"/>
                  </a:lnTo>
                  <a:lnTo>
                    <a:pt x="163569" y="347695"/>
                  </a:lnTo>
                  <a:lnTo>
                    <a:pt x="142117" y="356633"/>
                  </a:lnTo>
                  <a:lnTo>
                    <a:pt x="141223" y="356633"/>
                  </a:lnTo>
                  <a:lnTo>
                    <a:pt x="130498" y="333394"/>
                  </a:lnTo>
                  <a:lnTo>
                    <a:pt x="118878" y="349483"/>
                  </a:lnTo>
                  <a:lnTo>
                    <a:pt x="105471" y="349483"/>
                  </a:lnTo>
                  <a:lnTo>
                    <a:pt x="70612" y="375404"/>
                  </a:lnTo>
                  <a:lnTo>
                    <a:pt x="40222" y="379873"/>
                  </a:lnTo>
                  <a:lnTo>
                    <a:pt x="16089" y="364678"/>
                  </a:lnTo>
                  <a:lnTo>
                    <a:pt x="14301" y="341439"/>
                  </a:lnTo>
                  <a:lnTo>
                    <a:pt x="894" y="311943"/>
                  </a:lnTo>
                  <a:lnTo>
                    <a:pt x="0" y="260995"/>
                  </a:lnTo>
                  <a:lnTo>
                    <a:pt x="50948" y="239543"/>
                  </a:lnTo>
                  <a:lnTo>
                    <a:pt x="80444" y="218985"/>
                  </a:lnTo>
                  <a:lnTo>
                    <a:pt x="107258" y="216304"/>
                  </a:lnTo>
                  <a:lnTo>
                    <a:pt x="130498" y="192171"/>
                  </a:lnTo>
                  <a:lnTo>
                    <a:pt x="146586" y="181445"/>
                  </a:lnTo>
                  <a:lnTo>
                    <a:pt x="154631" y="171613"/>
                  </a:lnTo>
                  <a:lnTo>
                    <a:pt x="173401" y="160887"/>
                  </a:lnTo>
                  <a:lnTo>
                    <a:pt x="177870" y="140329"/>
                  </a:lnTo>
                  <a:lnTo>
                    <a:pt x="189490" y="137648"/>
                  </a:lnTo>
                  <a:lnTo>
                    <a:pt x="200215" y="121559"/>
                  </a:lnTo>
                  <a:lnTo>
                    <a:pt x="222561" y="109046"/>
                  </a:lnTo>
                  <a:lnTo>
                    <a:pt x="235074" y="88488"/>
                  </a:lnTo>
                  <a:lnTo>
                    <a:pt x="249375" y="73293"/>
                  </a:lnTo>
                  <a:lnTo>
                    <a:pt x="272615" y="67930"/>
                  </a:lnTo>
                  <a:lnTo>
                    <a:pt x="294960" y="42009"/>
                  </a:lnTo>
                  <a:lnTo>
                    <a:pt x="310155" y="23239"/>
                  </a:lnTo>
                  <a:lnTo>
                    <a:pt x="322668" y="25921"/>
                  </a:lnTo>
                  <a:lnTo>
                    <a:pt x="330713" y="33071"/>
                  </a:lnTo>
                  <a:lnTo>
                    <a:pt x="340545" y="33965"/>
                  </a:lnTo>
                  <a:lnTo>
                    <a:pt x="351271" y="25921"/>
                  </a:lnTo>
                  <a:lnTo>
                    <a:pt x="370935" y="25921"/>
                  </a:lnTo>
                  <a:lnTo>
                    <a:pt x="401324" y="2681"/>
                  </a:lnTo>
                  <a:lnTo>
                    <a:pt x="450484" y="0"/>
                  </a:lnTo>
                  <a:lnTo>
                    <a:pt x="462104" y="6257"/>
                  </a:lnTo>
                  <a:lnTo>
                    <a:pt x="475511" y="894"/>
                  </a:lnTo>
                  <a:lnTo>
                    <a:pt x="482662" y="6257"/>
                  </a:lnTo>
                  <a:lnTo>
                    <a:pt x="503220" y="5363"/>
                  </a:lnTo>
                  <a:lnTo>
                    <a:pt x="561318" y="15195"/>
                  </a:lnTo>
                  <a:close/>
                </a:path>
              </a:pathLst>
            </a:custGeom>
            <a:grpFill/>
            <a:ln w="12700" cap="flat">
              <a:solidFill>
                <a:schemeClr val="bg1"/>
              </a:solidFill>
              <a:prstDash val="solid"/>
              <a:miter/>
            </a:ln>
          </p:spPr>
          <p:txBody>
            <a:bodyPr rtlCol="0" anchor="ctr"/>
            <a:lstStyle/>
            <a:p>
              <a:endParaRPr lang="en-AU"/>
            </a:p>
          </p:txBody>
        </p:sp>
        <p:sp>
          <p:nvSpPr>
            <p:cNvPr id="22" name="Freeform: Shape 21">
              <a:extLst>
                <a:ext uri="{FF2B5EF4-FFF2-40B4-BE49-F238E27FC236}">
                  <a16:creationId xmlns:a16="http://schemas.microsoft.com/office/drawing/2014/main" id="{84576612-D4F9-E112-75BE-EE6DD72A9607}"/>
                </a:ext>
              </a:extLst>
            </p:cNvPr>
            <p:cNvSpPr/>
            <p:nvPr/>
          </p:nvSpPr>
          <p:spPr>
            <a:xfrm>
              <a:off x="6357478" y="2826612"/>
              <a:ext cx="168931" cy="223454"/>
            </a:xfrm>
            <a:custGeom>
              <a:avLst/>
              <a:gdLst>
                <a:gd name="connsiteX0" fmla="*/ 168932 w 168931"/>
                <a:gd name="connsiteY0" fmla="*/ 0 h 223454"/>
                <a:gd name="connsiteX1" fmla="*/ 168038 w 168931"/>
                <a:gd name="connsiteY1" fmla="*/ 12514 h 223454"/>
                <a:gd name="connsiteX2" fmla="*/ 160887 w 168931"/>
                <a:gd name="connsiteY2" fmla="*/ 33965 h 223454"/>
                <a:gd name="connsiteX3" fmla="*/ 160887 w 168931"/>
                <a:gd name="connsiteY3" fmla="*/ 33965 h 223454"/>
                <a:gd name="connsiteX4" fmla="*/ 118878 w 168931"/>
                <a:gd name="connsiteY4" fmla="*/ 26815 h 223454"/>
                <a:gd name="connsiteX5" fmla="*/ 101001 w 168931"/>
                <a:gd name="connsiteY5" fmla="*/ 33965 h 223454"/>
                <a:gd name="connsiteX6" fmla="*/ 99214 w 168931"/>
                <a:gd name="connsiteY6" fmla="*/ 41116 h 223454"/>
                <a:gd name="connsiteX7" fmla="*/ 84019 w 168931"/>
                <a:gd name="connsiteY7" fmla="*/ 42009 h 223454"/>
                <a:gd name="connsiteX8" fmla="*/ 75975 w 168931"/>
                <a:gd name="connsiteY8" fmla="*/ 53629 h 223454"/>
                <a:gd name="connsiteX9" fmla="*/ 90276 w 168931"/>
                <a:gd name="connsiteY9" fmla="*/ 74187 h 223454"/>
                <a:gd name="connsiteX10" fmla="*/ 84019 w 168931"/>
                <a:gd name="connsiteY10" fmla="*/ 85807 h 223454"/>
                <a:gd name="connsiteX11" fmla="*/ 101895 w 168931"/>
                <a:gd name="connsiteY11" fmla="*/ 107258 h 223454"/>
                <a:gd name="connsiteX12" fmla="*/ 98320 w 168931"/>
                <a:gd name="connsiteY12" fmla="*/ 127816 h 223454"/>
                <a:gd name="connsiteX13" fmla="*/ 68824 w 168931"/>
                <a:gd name="connsiteY13" fmla="*/ 113515 h 223454"/>
                <a:gd name="connsiteX14" fmla="*/ 43797 w 168931"/>
                <a:gd name="connsiteY14" fmla="*/ 119772 h 223454"/>
                <a:gd name="connsiteX15" fmla="*/ 62567 w 168931"/>
                <a:gd name="connsiteY15" fmla="*/ 123347 h 223454"/>
                <a:gd name="connsiteX16" fmla="*/ 78656 w 168931"/>
                <a:gd name="connsiteY16" fmla="*/ 134967 h 223454"/>
                <a:gd name="connsiteX17" fmla="*/ 83125 w 168931"/>
                <a:gd name="connsiteY17" fmla="*/ 169825 h 223454"/>
                <a:gd name="connsiteX18" fmla="*/ 63461 w 168931"/>
                <a:gd name="connsiteY18" fmla="*/ 160887 h 223454"/>
                <a:gd name="connsiteX19" fmla="*/ 51841 w 168931"/>
                <a:gd name="connsiteY19" fmla="*/ 166250 h 223454"/>
                <a:gd name="connsiteX20" fmla="*/ 43797 w 168931"/>
                <a:gd name="connsiteY20" fmla="*/ 161781 h 223454"/>
                <a:gd name="connsiteX21" fmla="*/ 33965 w 168931"/>
                <a:gd name="connsiteY21" fmla="*/ 123347 h 223454"/>
                <a:gd name="connsiteX22" fmla="*/ 23239 w 168931"/>
                <a:gd name="connsiteY22" fmla="*/ 109940 h 223454"/>
                <a:gd name="connsiteX23" fmla="*/ 0 w 168931"/>
                <a:gd name="connsiteY23" fmla="*/ 70612 h 223454"/>
                <a:gd name="connsiteX24" fmla="*/ 15195 w 168931"/>
                <a:gd name="connsiteY24" fmla="*/ 49160 h 223454"/>
                <a:gd name="connsiteX25" fmla="*/ 19664 w 168931"/>
                <a:gd name="connsiteY25" fmla="*/ 32178 h 223454"/>
                <a:gd name="connsiteX26" fmla="*/ 39328 w 168931"/>
                <a:gd name="connsiteY26" fmla="*/ 33071 h 223454"/>
                <a:gd name="connsiteX27" fmla="*/ 47372 w 168931"/>
                <a:gd name="connsiteY27" fmla="*/ 22345 h 223454"/>
                <a:gd name="connsiteX28" fmla="*/ 70612 w 168931"/>
                <a:gd name="connsiteY28" fmla="*/ 19664 h 223454"/>
                <a:gd name="connsiteX29" fmla="*/ 77762 w 168931"/>
                <a:gd name="connsiteY29" fmla="*/ 1788 h 223454"/>
                <a:gd name="connsiteX30" fmla="*/ 101001 w 168931"/>
                <a:gd name="connsiteY30" fmla="*/ 2681 h 223454"/>
                <a:gd name="connsiteX31" fmla="*/ 139435 w 168931"/>
                <a:gd name="connsiteY31" fmla="*/ 14301 h 223454"/>
                <a:gd name="connsiteX32" fmla="*/ 168932 w 168931"/>
                <a:gd name="connsiteY32" fmla="*/ 0 h 223454"/>
                <a:gd name="connsiteX33" fmla="*/ 134073 w 168931"/>
                <a:gd name="connsiteY33" fmla="*/ 211835 h 223454"/>
                <a:gd name="connsiteX34" fmla="*/ 106364 w 168931"/>
                <a:gd name="connsiteY34" fmla="*/ 209154 h 223454"/>
                <a:gd name="connsiteX35" fmla="*/ 106364 w 168931"/>
                <a:gd name="connsiteY35" fmla="*/ 210047 h 223454"/>
                <a:gd name="connsiteX36" fmla="*/ 107258 w 168931"/>
                <a:gd name="connsiteY36" fmla="*/ 213623 h 223454"/>
                <a:gd name="connsiteX37" fmla="*/ 131391 w 168931"/>
                <a:gd name="connsiteY37" fmla="*/ 218092 h 223454"/>
                <a:gd name="connsiteX38" fmla="*/ 143905 w 168931"/>
                <a:gd name="connsiteY38" fmla="*/ 223455 h 223454"/>
                <a:gd name="connsiteX39" fmla="*/ 166250 w 168931"/>
                <a:gd name="connsiteY39" fmla="*/ 223455 h 223454"/>
                <a:gd name="connsiteX40" fmla="*/ 166250 w 168931"/>
                <a:gd name="connsiteY40" fmla="*/ 218985 h 223454"/>
                <a:gd name="connsiteX41" fmla="*/ 134073 w 168931"/>
                <a:gd name="connsiteY41" fmla="*/ 211835 h 223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68931" h="223454">
                  <a:moveTo>
                    <a:pt x="168932" y="0"/>
                  </a:moveTo>
                  <a:lnTo>
                    <a:pt x="168038" y="12514"/>
                  </a:lnTo>
                  <a:lnTo>
                    <a:pt x="160887" y="33965"/>
                  </a:lnTo>
                  <a:lnTo>
                    <a:pt x="160887" y="33965"/>
                  </a:lnTo>
                  <a:lnTo>
                    <a:pt x="118878" y="26815"/>
                  </a:lnTo>
                  <a:lnTo>
                    <a:pt x="101001" y="33965"/>
                  </a:lnTo>
                  <a:lnTo>
                    <a:pt x="99214" y="41116"/>
                  </a:lnTo>
                  <a:lnTo>
                    <a:pt x="84019" y="42009"/>
                  </a:lnTo>
                  <a:lnTo>
                    <a:pt x="75975" y="53629"/>
                  </a:lnTo>
                  <a:lnTo>
                    <a:pt x="90276" y="74187"/>
                  </a:lnTo>
                  <a:lnTo>
                    <a:pt x="84019" y="85807"/>
                  </a:lnTo>
                  <a:lnTo>
                    <a:pt x="101895" y="107258"/>
                  </a:lnTo>
                  <a:lnTo>
                    <a:pt x="98320" y="127816"/>
                  </a:lnTo>
                  <a:lnTo>
                    <a:pt x="68824" y="113515"/>
                  </a:lnTo>
                  <a:lnTo>
                    <a:pt x="43797" y="119772"/>
                  </a:lnTo>
                  <a:lnTo>
                    <a:pt x="62567" y="123347"/>
                  </a:lnTo>
                  <a:lnTo>
                    <a:pt x="78656" y="134967"/>
                  </a:lnTo>
                  <a:lnTo>
                    <a:pt x="83125" y="169825"/>
                  </a:lnTo>
                  <a:lnTo>
                    <a:pt x="63461" y="160887"/>
                  </a:lnTo>
                  <a:lnTo>
                    <a:pt x="51841" y="166250"/>
                  </a:lnTo>
                  <a:lnTo>
                    <a:pt x="43797" y="161781"/>
                  </a:lnTo>
                  <a:lnTo>
                    <a:pt x="33965" y="123347"/>
                  </a:lnTo>
                  <a:lnTo>
                    <a:pt x="23239" y="109940"/>
                  </a:lnTo>
                  <a:lnTo>
                    <a:pt x="0" y="70612"/>
                  </a:lnTo>
                  <a:lnTo>
                    <a:pt x="15195" y="49160"/>
                  </a:lnTo>
                  <a:lnTo>
                    <a:pt x="19664" y="32178"/>
                  </a:lnTo>
                  <a:lnTo>
                    <a:pt x="39328" y="33071"/>
                  </a:lnTo>
                  <a:lnTo>
                    <a:pt x="47372" y="22345"/>
                  </a:lnTo>
                  <a:lnTo>
                    <a:pt x="70612" y="19664"/>
                  </a:lnTo>
                  <a:lnTo>
                    <a:pt x="77762" y="1788"/>
                  </a:lnTo>
                  <a:lnTo>
                    <a:pt x="101001" y="2681"/>
                  </a:lnTo>
                  <a:lnTo>
                    <a:pt x="139435" y="14301"/>
                  </a:lnTo>
                  <a:lnTo>
                    <a:pt x="168932" y="0"/>
                  </a:lnTo>
                  <a:close/>
                  <a:moveTo>
                    <a:pt x="134073" y="211835"/>
                  </a:moveTo>
                  <a:lnTo>
                    <a:pt x="106364" y="209154"/>
                  </a:lnTo>
                  <a:lnTo>
                    <a:pt x="106364" y="210047"/>
                  </a:lnTo>
                  <a:lnTo>
                    <a:pt x="107258" y="213623"/>
                  </a:lnTo>
                  <a:lnTo>
                    <a:pt x="131391" y="218092"/>
                  </a:lnTo>
                  <a:lnTo>
                    <a:pt x="143905" y="223455"/>
                  </a:lnTo>
                  <a:lnTo>
                    <a:pt x="166250" y="223455"/>
                  </a:lnTo>
                  <a:lnTo>
                    <a:pt x="166250" y="218985"/>
                  </a:lnTo>
                  <a:lnTo>
                    <a:pt x="134073" y="211835"/>
                  </a:lnTo>
                  <a:close/>
                </a:path>
              </a:pathLst>
            </a:custGeom>
            <a:grpFill/>
            <a:ln w="12700" cap="flat">
              <a:solidFill>
                <a:schemeClr val="bg1"/>
              </a:solidFill>
              <a:prstDash val="solid"/>
              <a:miter/>
            </a:ln>
          </p:spPr>
          <p:txBody>
            <a:bodyPr rtlCol="0" anchor="ctr"/>
            <a:lstStyle/>
            <a:p>
              <a:endParaRPr lang="en-AU"/>
            </a:p>
          </p:txBody>
        </p:sp>
        <p:sp>
          <p:nvSpPr>
            <p:cNvPr id="23" name="Freeform: Shape 22">
              <a:extLst>
                <a:ext uri="{FF2B5EF4-FFF2-40B4-BE49-F238E27FC236}">
                  <a16:creationId xmlns:a16="http://schemas.microsoft.com/office/drawing/2014/main" id="{D2869E59-5855-C590-48C3-FFC60F64EF67}"/>
                </a:ext>
              </a:extLst>
            </p:cNvPr>
            <p:cNvSpPr/>
            <p:nvPr/>
          </p:nvSpPr>
          <p:spPr>
            <a:xfrm>
              <a:off x="6412001" y="2253674"/>
              <a:ext cx="94744" cy="66142"/>
            </a:xfrm>
            <a:custGeom>
              <a:avLst/>
              <a:gdLst>
                <a:gd name="connsiteX0" fmla="*/ 87594 w 94744"/>
                <a:gd name="connsiteY0" fmla="*/ 25027 h 66142"/>
                <a:gd name="connsiteX1" fmla="*/ 94745 w 94744"/>
                <a:gd name="connsiteY1" fmla="*/ 56311 h 66142"/>
                <a:gd name="connsiteX2" fmla="*/ 90276 w 94744"/>
                <a:gd name="connsiteY2" fmla="*/ 61673 h 66142"/>
                <a:gd name="connsiteX3" fmla="*/ 79550 w 94744"/>
                <a:gd name="connsiteY3" fmla="*/ 66143 h 66142"/>
                <a:gd name="connsiteX4" fmla="*/ 59886 w 94744"/>
                <a:gd name="connsiteY4" fmla="*/ 62567 h 66142"/>
                <a:gd name="connsiteX5" fmla="*/ 36647 w 94744"/>
                <a:gd name="connsiteY5" fmla="*/ 48266 h 66142"/>
                <a:gd name="connsiteX6" fmla="*/ 13407 w 94744"/>
                <a:gd name="connsiteY6" fmla="*/ 50948 h 66142"/>
                <a:gd name="connsiteX7" fmla="*/ 14301 w 94744"/>
                <a:gd name="connsiteY7" fmla="*/ 42009 h 66142"/>
                <a:gd name="connsiteX8" fmla="*/ 0 w 94744"/>
                <a:gd name="connsiteY8" fmla="*/ 26815 h 66142"/>
                <a:gd name="connsiteX9" fmla="*/ 4469 w 94744"/>
                <a:gd name="connsiteY9" fmla="*/ 12513 h 66142"/>
                <a:gd name="connsiteX10" fmla="*/ 35753 w 94744"/>
                <a:gd name="connsiteY10" fmla="*/ 0 h 66142"/>
                <a:gd name="connsiteX11" fmla="*/ 92957 w 94744"/>
                <a:gd name="connsiteY11" fmla="*/ 8044 h 66142"/>
                <a:gd name="connsiteX12" fmla="*/ 87594 w 94744"/>
                <a:gd name="connsiteY12" fmla="*/ 25027 h 6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744" h="66142">
                  <a:moveTo>
                    <a:pt x="87594" y="25027"/>
                  </a:moveTo>
                  <a:lnTo>
                    <a:pt x="94745" y="56311"/>
                  </a:lnTo>
                  <a:lnTo>
                    <a:pt x="90276" y="61673"/>
                  </a:lnTo>
                  <a:lnTo>
                    <a:pt x="79550" y="66143"/>
                  </a:lnTo>
                  <a:lnTo>
                    <a:pt x="59886" y="62567"/>
                  </a:lnTo>
                  <a:lnTo>
                    <a:pt x="36647" y="48266"/>
                  </a:lnTo>
                  <a:lnTo>
                    <a:pt x="13407" y="50948"/>
                  </a:lnTo>
                  <a:lnTo>
                    <a:pt x="14301" y="42009"/>
                  </a:lnTo>
                  <a:lnTo>
                    <a:pt x="0" y="26815"/>
                  </a:lnTo>
                  <a:lnTo>
                    <a:pt x="4469" y="12513"/>
                  </a:lnTo>
                  <a:lnTo>
                    <a:pt x="35753" y="0"/>
                  </a:lnTo>
                  <a:lnTo>
                    <a:pt x="92957" y="8044"/>
                  </a:lnTo>
                  <a:lnTo>
                    <a:pt x="87594" y="25027"/>
                  </a:lnTo>
                  <a:close/>
                </a:path>
              </a:pathLst>
            </a:custGeom>
            <a:grpFill/>
            <a:ln w="12700" cap="flat">
              <a:solidFill>
                <a:schemeClr val="bg1"/>
              </a:solidFill>
              <a:prstDash val="solid"/>
              <a:miter/>
            </a:ln>
          </p:spPr>
          <p:txBody>
            <a:bodyPr rtlCol="0" anchor="ctr"/>
            <a:lstStyle/>
            <a:p>
              <a:endParaRPr lang="en-AU"/>
            </a:p>
          </p:txBody>
        </p:sp>
        <p:sp>
          <p:nvSpPr>
            <p:cNvPr id="24" name="Freeform: Shape 23">
              <a:extLst>
                <a:ext uri="{FF2B5EF4-FFF2-40B4-BE49-F238E27FC236}">
                  <a16:creationId xmlns:a16="http://schemas.microsoft.com/office/drawing/2014/main" id="{FEA4DC4C-89B6-A68A-B956-4FE8B19AE0D9}"/>
                </a:ext>
              </a:extLst>
            </p:cNvPr>
            <p:cNvSpPr/>
            <p:nvPr/>
          </p:nvSpPr>
          <p:spPr>
            <a:xfrm>
              <a:off x="6350327" y="2351100"/>
              <a:ext cx="141223" cy="80443"/>
            </a:xfrm>
            <a:custGeom>
              <a:avLst/>
              <a:gdLst>
                <a:gd name="connsiteX0" fmla="*/ 137648 w 141223"/>
                <a:gd name="connsiteY0" fmla="*/ 24133 h 80443"/>
                <a:gd name="connsiteX1" fmla="*/ 141223 w 141223"/>
                <a:gd name="connsiteY1" fmla="*/ 35753 h 80443"/>
                <a:gd name="connsiteX2" fmla="*/ 119772 w 141223"/>
                <a:gd name="connsiteY2" fmla="*/ 52735 h 80443"/>
                <a:gd name="connsiteX3" fmla="*/ 121559 w 141223"/>
                <a:gd name="connsiteY3" fmla="*/ 65249 h 80443"/>
                <a:gd name="connsiteX4" fmla="*/ 85806 w 141223"/>
                <a:gd name="connsiteY4" fmla="*/ 79550 h 80443"/>
                <a:gd name="connsiteX5" fmla="*/ 66142 w 141223"/>
                <a:gd name="connsiteY5" fmla="*/ 80444 h 80443"/>
                <a:gd name="connsiteX6" fmla="*/ 55417 w 141223"/>
                <a:gd name="connsiteY6" fmla="*/ 65249 h 80443"/>
                <a:gd name="connsiteX7" fmla="*/ 46478 w 141223"/>
                <a:gd name="connsiteY7" fmla="*/ 66143 h 80443"/>
                <a:gd name="connsiteX8" fmla="*/ 42009 w 141223"/>
                <a:gd name="connsiteY8" fmla="*/ 48266 h 80443"/>
                <a:gd name="connsiteX9" fmla="*/ 23239 w 141223"/>
                <a:gd name="connsiteY9" fmla="*/ 46479 h 80443"/>
                <a:gd name="connsiteX10" fmla="*/ 4469 w 141223"/>
                <a:gd name="connsiteY10" fmla="*/ 33965 h 80443"/>
                <a:gd name="connsiteX11" fmla="*/ 0 w 141223"/>
                <a:gd name="connsiteY11" fmla="*/ 10726 h 80443"/>
                <a:gd name="connsiteX12" fmla="*/ 18770 w 141223"/>
                <a:gd name="connsiteY12" fmla="*/ 1788 h 80443"/>
                <a:gd name="connsiteX13" fmla="*/ 30390 w 141223"/>
                <a:gd name="connsiteY13" fmla="*/ 0 h 80443"/>
                <a:gd name="connsiteX14" fmla="*/ 81337 w 141223"/>
                <a:gd name="connsiteY14" fmla="*/ 7151 h 80443"/>
                <a:gd name="connsiteX15" fmla="*/ 94745 w 141223"/>
                <a:gd name="connsiteY15" fmla="*/ 1788 h 80443"/>
                <a:gd name="connsiteX16" fmla="*/ 137648 w 141223"/>
                <a:gd name="connsiteY16" fmla="*/ 24133 h 8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23" h="80443">
                  <a:moveTo>
                    <a:pt x="137648" y="24133"/>
                  </a:moveTo>
                  <a:lnTo>
                    <a:pt x="141223" y="35753"/>
                  </a:lnTo>
                  <a:lnTo>
                    <a:pt x="119772" y="52735"/>
                  </a:lnTo>
                  <a:lnTo>
                    <a:pt x="121559" y="65249"/>
                  </a:lnTo>
                  <a:lnTo>
                    <a:pt x="85806" y="79550"/>
                  </a:lnTo>
                  <a:lnTo>
                    <a:pt x="66142" y="80444"/>
                  </a:lnTo>
                  <a:lnTo>
                    <a:pt x="55417" y="65249"/>
                  </a:lnTo>
                  <a:lnTo>
                    <a:pt x="46478" y="66143"/>
                  </a:lnTo>
                  <a:lnTo>
                    <a:pt x="42009" y="48266"/>
                  </a:lnTo>
                  <a:lnTo>
                    <a:pt x="23239" y="46479"/>
                  </a:lnTo>
                  <a:lnTo>
                    <a:pt x="4469" y="33965"/>
                  </a:lnTo>
                  <a:lnTo>
                    <a:pt x="0" y="10726"/>
                  </a:lnTo>
                  <a:lnTo>
                    <a:pt x="18770" y="1788"/>
                  </a:lnTo>
                  <a:lnTo>
                    <a:pt x="30390" y="0"/>
                  </a:lnTo>
                  <a:lnTo>
                    <a:pt x="81337" y="7151"/>
                  </a:lnTo>
                  <a:lnTo>
                    <a:pt x="94745" y="1788"/>
                  </a:lnTo>
                  <a:lnTo>
                    <a:pt x="137648" y="24133"/>
                  </a:lnTo>
                  <a:close/>
                </a:path>
              </a:pathLst>
            </a:custGeom>
            <a:grpFill/>
            <a:ln w="12700" cap="flat">
              <a:solidFill>
                <a:schemeClr val="bg1"/>
              </a:solidFill>
              <a:prstDash val="solid"/>
              <a:miter/>
            </a:ln>
          </p:spPr>
          <p:txBody>
            <a:bodyPr rtlCol="0" anchor="ctr"/>
            <a:lstStyle/>
            <a:p>
              <a:endParaRPr lang="en-AU"/>
            </a:p>
          </p:txBody>
        </p:sp>
        <p:sp>
          <p:nvSpPr>
            <p:cNvPr id="25" name="Freeform: Shape 24">
              <a:extLst>
                <a:ext uri="{FF2B5EF4-FFF2-40B4-BE49-F238E27FC236}">
                  <a16:creationId xmlns:a16="http://schemas.microsoft.com/office/drawing/2014/main" id="{0FA4D67F-AECA-EF1F-929E-E06E5AD4D27A}"/>
                </a:ext>
              </a:extLst>
            </p:cNvPr>
            <p:cNvSpPr/>
            <p:nvPr/>
          </p:nvSpPr>
          <p:spPr>
            <a:xfrm>
              <a:off x="6183183" y="2405623"/>
              <a:ext cx="255632" cy="184126"/>
            </a:xfrm>
            <a:custGeom>
              <a:avLst/>
              <a:gdLst>
                <a:gd name="connsiteX0" fmla="*/ 244012 w 255632"/>
                <a:gd name="connsiteY0" fmla="*/ 106364 h 184126"/>
                <a:gd name="connsiteX1" fmla="*/ 255632 w 255632"/>
                <a:gd name="connsiteY1" fmla="*/ 129604 h 184126"/>
                <a:gd name="connsiteX2" fmla="*/ 232393 w 255632"/>
                <a:gd name="connsiteY2" fmla="*/ 150161 h 184126"/>
                <a:gd name="connsiteX3" fmla="*/ 230605 w 255632"/>
                <a:gd name="connsiteY3" fmla="*/ 173401 h 184126"/>
                <a:gd name="connsiteX4" fmla="*/ 219879 w 255632"/>
                <a:gd name="connsiteY4" fmla="*/ 184127 h 184126"/>
                <a:gd name="connsiteX5" fmla="*/ 195746 w 255632"/>
                <a:gd name="connsiteY5" fmla="*/ 169825 h 184126"/>
                <a:gd name="connsiteX6" fmla="*/ 168932 w 255632"/>
                <a:gd name="connsiteY6" fmla="*/ 169825 h 184126"/>
                <a:gd name="connsiteX7" fmla="*/ 150161 w 255632"/>
                <a:gd name="connsiteY7" fmla="*/ 179657 h 184126"/>
                <a:gd name="connsiteX8" fmla="*/ 142117 w 255632"/>
                <a:gd name="connsiteY8" fmla="*/ 168038 h 184126"/>
                <a:gd name="connsiteX9" fmla="*/ 122453 w 255632"/>
                <a:gd name="connsiteY9" fmla="*/ 159993 h 184126"/>
                <a:gd name="connsiteX10" fmla="*/ 110833 w 255632"/>
                <a:gd name="connsiteY10" fmla="*/ 158206 h 184126"/>
                <a:gd name="connsiteX11" fmla="*/ 92063 w 255632"/>
                <a:gd name="connsiteY11" fmla="*/ 143905 h 184126"/>
                <a:gd name="connsiteX12" fmla="*/ 74187 w 255632"/>
                <a:gd name="connsiteY12" fmla="*/ 142117 h 184126"/>
                <a:gd name="connsiteX13" fmla="*/ 67930 w 255632"/>
                <a:gd name="connsiteY13" fmla="*/ 137648 h 184126"/>
                <a:gd name="connsiteX14" fmla="*/ 40222 w 255632"/>
                <a:gd name="connsiteY14" fmla="*/ 126028 h 184126"/>
                <a:gd name="connsiteX15" fmla="*/ 20558 w 255632"/>
                <a:gd name="connsiteY15" fmla="*/ 117984 h 184126"/>
                <a:gd name="connsiteX16" fmla="*/ 18770 w 255632"/>
                <a:gd name="connsiteY16" fmla="*/ 106364 h 184126"/>
                <a:gd name="connsiteX17" fmla="*/ 10726 w 255632"/>
                <a:gd name="connsiteY17" fmla="*/ 99214 h 184126"/>
                <a:gd name="connsiteX18" fmla="*/ 9832 w 255632"/>
                <a:gd name="connsiteY18" fmla="*/ 67930 h 184126"/>
                <a:gd name="connsiteX19" fmla="*/ 0 w 255632"/>
                <a:gd name="connsiteY19" fmla="*/ 57204 h 184126"/>
                <a:gd name="connsiteX20" fmla="*/ 4469 w 255632"/>
                <a:gd name="connsiteY20" fmla="*/ 50054 h 184126"/>
                <a:gd name="connsiteX21" fmla="*/ 6257 w 255632"/>
                <a:gd name="connsiteY21" fmla="*/ 28602 h 184126"/>
                <a:gd name="connsiteX22" fmla="*/ 99214 w 255632"/>
                <a:gd name="connsiteY22" fmla="*/ 0 h 184126"/>
                <a:gd name="connsiteX23" fmla="*/ 113515 w 255632"/>
                <a:gd name="connsiteY23" fmla="*/ 2681 h 184126"/>
                <a:gd name="connsiteX24" fmla="*/ 119772 w 255632"/>
                <a:gd name="connsiteY24" fmla="*/ 12513 h 184126"/>
                <a:gd name="connsiteX25" fmla="*/ 137648 w 255632"/>
                <a:gd name="connsiteY25" fmla="*/ 6257 h 184126"/>
                <a:gd name="connsiteX26" fmla="*/ 151055 w 255632"/>
                <a:gd name="connsiteY26" fmla="*/ 14301 h 184126"/>
                <a:gd name="connsiteX27" fmla="*/ 209153 w 255632"/>
                <a:gd name="connsiteY27" fmla="*/ 16089 h 184126"/>
                <a:gd name="connsiteX28" fmla="*/ 213622 w 255632"/>
                <a:gd name="connsiteY28" fmla="*/ 11620 h 184126"/>
                <a:gd name="connsiteX29" fmla="*/ 222561 w 255632"/>
                <a:gd name="connsiteY29" fmla="*/ 10726 h 184126"/>
                <a:gd name="connsiteX30" fmla="*/ 233287 w 255632"/>
                <a:gd name="connsiteY30" fmla="*/ 25921 h 184126"/>
                <a:gd name="connsiteX31" fmla="*/ 244012 w 255632"/>
                <a:gd name="connsiteY31" fmla="*/ 63461 h 184126"/>
                <a:gd name="connsiteX32" fmla="*/ 231499 w 255632"/>
                <a:gd name="connsiteY32" fmla="*/ 76868 h 184126"/>
                <a:gd name="connsiteX33" fmla="*/ 241331 w 255632"/>
                <a:gd name="connsiteY33" fmla="*/ 85807 h 184126"/>
                <a:gd name="connsiteX34" fmla="*/ 244012 w 255632"/>
                <a:gd name="connsiteY34" fmla="*/ 106364 h 18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55632" h="184126">
                  <a:moveTo>
                    <a:pt x="244012" y="106364"/>
                  </a:moveTo>
                  <a:lnTo>
                    <a:pt x="255632" y="129604"/>
                  </a:lnTo>
                  <a:lnTo>
                    <a:pt x="232393" y="150161"/>
                  </a:lnTo>
                  <a:lnTo>
                    <a:pt x="230605" y="173401"/>
                  </a:lnTo>
                  <a:lnTo>
                    <a:pt x="219879" y="184127"/>
                  </a:lnTo>
                  <a:lnTo>
                    <a:pt x="195746" y="169825"/>
                  </a:lnTo>
                  <a:lnTo>
                    <a:pt x="168932" y="169825"/>
                  </a:lnTo>
                  <a:lnTo>
                    <a:pt x="150161" y="179657"/>
                  </a:lnTo>
                  <a:lnTo>
                    <a:pt x="142117" y="168038"/>
                  </a:lnTo>
                  <a:lnTo>
                    <a:pt x="122453" y="159993"/>
                  </a:lnTo>
                  <a:lnTo>
                    <a:pt x="110833" y="158206"/>
                  </a:lnTo>
                  <a:lnTo>
                    <a:pt x="92063" y="143905"/>
                  </a:lnTo>
                  <a:lnTo>
                    <a:pt x="74187" y="142117"/>
                  </a:lnTo>
                  <a:lnTo>
                    <a:pt x="67930" y="137648"/>
                  </a:lnTo>
                  <a:lnTo>
                    <a:pt x="40222" y="126028"/>
                  </a:lnTo>
                  <a:lnTo>
                    <a:pt x="20558" y="117984"/>
                  </a:lnTo>
                  <a:lnTo>
                    <a:pt x="18770" y="106364"/>
                  </a:lnTo>
                  <a:lnTo>
                    <a:pt x="10726" y="99214"/>
                  </a:lnTo>
                  <a:lnTo>
                    <a:pt x="9832" y="67930"/>
                  </a:lnTo>
                  <a:lnTo>
                    <a:pt x="0" y="57204"/>
                  </a:lnTo>
                  <a:lnTo>
                    <a:pt x="4469" y="50054"/>
                  </a:lnTo>
                  <a:lnTo>
                    <a:pt x="6257" y="28602"/>
                  </a:lnTo>
                  <a:lnTo>
                    <a:pt x="99214" y="0"/>
                  </a:lnTo>
                  <a:lnTo>
                    <a:pt x="113515" y="2681"/>
                  </a:lnTo>
                  <a:lnTo>
                    <a:pt x="119772" y="12513"/>
                  </a:lnTo>
                  <a:lnTo>
                    <a:pt x="137648" y="6257"/>
                  </a:lnTo>
                  <a:lnTo>
                    <a:pt x="151055" y="14301"/>
                  </a:lnTo>
                  <a:lnTo>
                    <a:pt x="209153" y="16089"/>
                  </a:lnTo>
                  <a:lnTo>
                    <a:pt x="213622" y="11620"/>
                  </a:lnTo>
                  <a:lnTo>
                    <a:pt x="222561" y="10726"/>
                  </a:lnTo>
                  <a:lnTo>
                    <a:pt x="233287" y="25921"/>
                  </a:lnTo>
                  <a:lnTo>
                    <a:pt x="244012" y="63461"/>
                  </a:lnTo>
                  <a:lnTo>
                    <a:pt x="231499" y="76868"/>
                  </a:lnTo>
                  <a:lnTo>
                    <a:pt x="241331" y="85807"/>
                  </a:lnTo>
                  <a:lnTo>
                    <a:pt x="244012" y="106364"/>
                  </a:lnTo>
                  <a:close/>
                </a:path>
              </a:pathLst>
            </a:custGeom>
            <a:grpFill/>
            <a:ln w="12700" cap="flat">
              <a:solidFill>
                <a:schemeClr val="bg1"/>
              </a:solidFill>
              <a:prstDash val="solid"/>
              <a:miter/>
            </a:ln>
          </p:spPr>
          <p:txBody>
            <a:bodyPr rtlCol="0" anchor="ctr"/>
            <a:lstStyle/>
            <a:p>
              <a:endParaRPr lang="en-AU"/>
            </a:p>
          </p:txBody>
        </p:sp>
        <p:sp>
          <p:nvSpPr>
            <p:cNvPr id="26" name="Freeform: Shape 25">
              <a:extLst>
                <a:ext uri="{FF2B5EF4-FFF2-40B4-BE49-F238E27FC236}">
                  <a16:creationId xmlns:a16="http://schemas.microsoft.com/office/drawing/2014/main" id="{BD27F880-E496-F95C-1B0A-D1BB32A23A0F}"/>
                </a:ext>
              </a:extLst>
            </p:cNvPr>
            <p:cNvSpPr/>
            <p:nvPr/>
          </p:nvSpPr>
          <p:spPr>
            <a:xfrm>
              <a:off x="6367310" y="2807842"/>
              <a:ext cx="68823" cy="52735"/>
            </a:xfrm>
            <a:custGeom>
              <a:avLst/>
              <a:gdLst>
                <a:gd name="connsiteX0" fmla="*/ 68824 w 68823"/>
                <a:gd name="connsiteY0" fmla="*/ 20558 h 52735"/>
                <a:gd name="connsiteX1" fmla="*/ 62567 w 68823"/>
                <a:gd name="connsiteY1" fmla="*/ 38434 h 52735"/>
                <a:gd name="connsiteX2" fmla="*/ 39328 w 68823"/>
                <a:gd name="connsiteY2" fmla="*/ 42009 h 52735"/>
                <a:gd name="connsiteX3" fmla="*/ 30390 w 68823"/>
                <a:gd name="connsiteY3" fmla="*/ 52735 h 52735"/>
                <a:gd name="connsiteX4" fmla="*/ 11620 w 68823"/>
                <a:gd name="connsiteY4" fmla="*/ 51841 h 52735"/>
                <a:gd name="connsiteX5" fmla="*/ 0 w 68823"/>
                <a:gd name="connsiteY5" fmla="*/ 32177 h 52735"/>
                <a:gd name="connsiteX6" fmla="*/ 1787 w 68823"/>
                <a:gd name="connsiteY6" fmla="*/ 11620 h 52735"/>
                <a:gd name="connsiteX7" fmla="*/ 13407 w 68823"/>
                <a:gd name="connsiteY7" fmla="*/ 0 h 52735"/>
                <a:gd name="connsiteX8" fmla="*/ 47372 w 68823"/>
                <a:gd name="connsiteY8" fmla="*/ 894 h 52735"/>
                <a:gd name="connsiteX9" fmla="*/ 68824 w 68823"/>
                <a:gd name="connsiteY9" fmla="*/ 20558 h 5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823" h="52735">
                  <a:moveTo>
                    <a:pt x="68824" y="20558"/>
                  </a:moveTo>
                  <a:lnTo>
                    <a:pt x="62567" y="38434"/>
                  </a:lnTo>
                  <a:lnTo>
                    <a:pt x="39328" y="42009"/>
                  </a:lnTo>
                  <a:lnTo>
                    <a:pt x="30390" y="52735"/>
                  </a:lnTo>
                  <a:lnTo>
                    <a:pt x="11620" y="51841"/>
                  </a:lnTo>
                  <a:lnTo>
                    <a:pt x="0" y="32177"/>
                  </a:lnTo>
                  <a:lnTo>
                    <a:pt x="1787" y="11620"/>
                  </a:lnTo>
                  <a:lnTo>
                    <a:pt x="13407" y="0"/>
                  </a:lnTo>
                  <a:lnTo>
                    <a:pt x="47372" y="894"/>
                  </a:lnTo>
                  <a:lnTo>
                    <a:pt x="68824" y="20558"/>
                  </a:lnTo>
                  <a:close/>
                </a:path>
              </a:pathLst>
            </a:custGeom>
            <a:grpFill/>
            <a:ln w="12700" cap="flat">
              <a:solidFill>
                <a:schemeClr val="bg1"/>
              </a:solidFill>
              <a:prstDash val="solid"/>
              <a:miter/>
            </a:ln>
          </p:spPr>
          <p:txBody>
            <a:bodyPr rtlCol="0" anchor="ctr"/>
            <a:lstStyle/>
            <a:p>
              <a:endParaRPr lang="en-AU"/>
            </a:p>
          </p:txBody>
        </p:sp>
        <p:sp>
          <p:nvSpPr>
            <p:cNvPr id="27" name="Freeform: Shape 26">
              <a:extLst>
                <a:ext uri="{FF2B5EF4-FFF2-40B4-BE49-F238E27FC236}">
                  <a16:creationId xmlns:a16="http://schemas.microsoft.com/office/drawing/2014/main" id="{607D8B3E-0A19-A6FC-7968-C2C18191A2F6}"/>
                </a:ext>
              </a:extLst>
            </p:cNvPr>
            <p:cNvSpPr/>
            <p:nvPr/>
          </p:nvSpPr>
          <p:spPr>
            <a:xfrm>
              <a:off x="6241281" y="2604945"/>
              <a:ext cx="168931" cy="85806"/>
            </a:xfrm>
            <a:custGeom>
              <a:avLst/>
              <a:gdLst>
                <a:gd name="connsiteX0" fmla="*/ 168932 w 168931"/>
                <a:gd name="connsiteY0" fmla="*/ 17876 h 85806"/>
                <a:gd name="connsiteX1" fmla="*/ 157312 w 168931"/>
                <a:gd name="connsiteY1" fmla="*/ 27708 h 85806"/>
                <a:gd name="connsiteX2" fmla="*/ 142117 w 168931"/>
                <a:gd name="connsiteY2" fmla="*/ 42903 h 85806"/>
                <a:gd name="connsiteX3" fmla="*/ 135860 w 168931"/>
                <a:gd name="connsiteY3" fmla="*/ 71505 h 85806"/>
                <a:gd name="connsiteX4" fmla="*/ 106364 w 168931"/>
                <a:gd name="connsiteY4" fmla="*/ 79550 h 85806"/>
                <a:gd name="connsiteX5" fmla="*/ 91170 w 168931"/>
                <a:gd name="connsiteY5" fmla="*/ 76868 h 85806"/>
                <a:gd name="connsiteX6" fmla="*/ 73293 w 168931"/>
                <a:gd name="connsiteY6" fmla="*/ 85807 h 85806"/>
                <a:gd name="connsiteX7" fmla="*/ 39328 w 168931"/>
                <a:gd name="connsiteY7" fmla="*/ 85807 h 85806"/>
                <a:gd name="connsiteX8" fmla="*/ 8938 w 168931"/>
                <a:gd name="connsiteY8" fmla="*/ 62567 h 85806"/>
                <a:gd name="connsiteX9" fmla="*/ 0 w 168931"/>
                <a:gd name="connsiteY9" fmla="*/ 50948 h 85806"/>
                <a:gd name="connsiteX10" fmla="*/ 11620 w 168931"/>
                <a:gd name="connsiteY10" fmla="*/ 39328 h 85806"/>
                <a:gd name="connsiteX11" fmla="*/ 9832 w 168931"/>
                <a:gd name="connsiteY11" fmla="*/ 27708 h 85806"/>
                <a:gd name="connsiteX12" fmla="*/ 23239 w 168931"/>
                <a:gd name="connsiteY12" fmla="*/ 14301 h 85806"/>
                <a:gd name="connsiteX13" fmla="*/ 59886 w 168931"/>
                <a:gd name="connsiteY13" fmla="*/ 25921 h 85806"/>
                <a:gd name="connsiteX14" fmla="*/ 77762 w 168931"/>
                <a:gd name="connsiteY14" fmla="*/ 12513 h 85806"/>
                <a:gd name="connsiteX15" fmla="*/ 92063 w 168931"/>
                <a:gd name="connsiteY15" fmla="*/ 9832 h 85806"/>
                <a:gd name="connsiteX16" fmla="*/ 101895 w 168931"/>
                <a:gd name="connsiteY16" fmla="*/ 0 h 85806"/>
                <a:gd name="connsiteX17" fmla="*/ 133179 w 168931"/>
                <a:gd name="connsiteY17" fmla="*/ 3575 h 85806"/>
                <a:gd name="connsiteX18" fmla="*/ 154630 w 168931"/>
                <a:gd name="connsiteY18" fmla="*/ 8044 h 85806"/>
                <a:gd name="connsiteX19" fmla="*/ 168932 w 168931"/>
                <a:gd name="connsiteY19" fmla="*/ 17876 h 8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8931" h="85806">
                  <a:moveTo>
                    <a:pt x="168932" y="17876"/>
                  </a:moveTo>
                  <a:lnTo>
                    <a:pt x="157312" y="27708"/>
                  </a:lnTo>
                  <a:lnTo>
                    <a:pt x="142117" y="42903"/>
                  </a:lnTo>
                  <a:lnTo>
                    <a:pt x="135860" y="71505"/>
                  </a:lnTo>
                  <a:lnTo>
                    <a:pt x="106364" y="79550"/>
                  </a:lnTo>
                  <a:lnTo>
                    <a:pt x="91170" y="76868"/>
                  </a:lnTo>
                  <a:lnTo>
                    <a:pt x="73293" y="85807"/>
                  </a:lnTo>
                  <a:lnTo>
                    <a:pt x="39328" y="85807"/>
                  </a:lnTo>
                  <a:lnTo>
                    <a:pt x="8938" y="62567"/>
                  </a:lnTo>
                  <a:lnTo>
                    <a:pt x="0" y="50948"/>
                  </a:lnTo>
                  <a:lnTo>
                    <a:pt x="11620" y="39328"/>
                  </a:lnTo>
                  <a:lnTo>
                    <a:pt x="9832" y="27708"/>
                  </a:lnTo>
                  <a:lnTo>
                    <a:pt x="23239" y="14301"/>
                  </a:lnTo>
                  <a:lnTo>
                    <a:pt x="59886" y="25921"/>
                  </a:lnTo>
                  <a:lnTo>
                    <a:pt x="77762" y="12513"/>
                  </a:lnTo>
                  <a:lnTo>
                    <a:pt x="92063" y="9832"/>
                  </a:lnTo>
                  <a:lnTo>
                    <a:pt x="101895" y="0"/>
                  </a:lnTo>
                  <a:lnTo>
                    <a:pt x="133179" y="3575"/>
                  </a:lnTo>
                  <a:lnTo>
                    <a:pt x="154630" y="8044"/>
                  </a:lnTo>
                  <a:lnTo>
                    <a:pt x="168932" y="17876"/>
                  </a:lnTo>
                  <a:close/>
                </a:path>
              </a:pathLst>
            </a:custGeom>
            <a:grpFill/>
            <a:ln w="12700" cap="flat">
              <a:solidFill>
                <a:schemeClr val="bg1"/>
              </a:solidFill>
              <a:prstDash val="solid"/>
              <a:miter/>
            </a:ln>
          </p:spPr>
          <p:txBody>
            <a:bodyPr rtlCol="0" anchor="ctr"/>
            <a:lstStyle/>
            <a:p>
              <a:endParaRPr lang="en-AU"/>
            </a:p>
          </p:txBody>
        </p:sp>
        <p:sp>
          <p:nvSpPr>
            <p:cNvPr id="28" name="Freeform: Shape 27">
              <a:extLst>
                <a:ext uri="{FF2B5EF4-FFF2-40B4-BE49-F238E27FC236}">
                  <a16:creationId xmlns:a16="http://schemas.microsoft.com/office/drawing/2014/main" id="{F71F6699-80C2-94B6-0876-80D550D0864F}"/>
                </a:ext>
              </a:extLst>
            </p:cNvPr>
            <p:cNvSpPr/>
            <p:nvPr/>
          </p:nvSpPr>
          <p:spPr>
            <a:xfrm>
              <a:off x="6254689" y="2565617"/>
              <a:ext cx="148373" cy="65248"/>
            </a:xfrm>
            <a:custGeom>
              <a:avLst/>
              <a:gdLst>
                <a:gd name="connsiteX0" fmla="*/ 148374 w 148373"/>
                <a:gd name="connsiteY0" fmla="*/ 24133 h 65248"/>
                <a:gd name="connsiteX1" fmla="*/ 146586 w 148373"/>
                <a:gd name="connsiteY1" fmla="*/ 39328 h 65248"/>
                <a:gd name="connsiteX2" fmla="*/ 141223 w 148373"/>
                <a:gd name="connsiteY2" fmla="*/ 47372 h 65248"/>
                <a:gd name="connsiteX3" fmla="*/ 119772 w 148373"/>
                <a:gd name="connsiteY3" fmla="*/ 42903 h 65248"/>
                <a:gd name="connsiteX4" fmla="*/ 88488 w 148373"/>
                <a:gd name="connsiteY4" fmla="*/ 39328 h 65248"/>
                <a:gd name="connsiteX5" fmla="*/ 78656 w 148373"/>
                <a:gd name="connsiteY5" fmla="*/ 49160 h 65248"/>
                <a:gd name="connsiteX6" fmla="*/ 64355 w 148373"/>
                <a:gd name="connsiteY6" fmla="*/ 51841 h 65248"/>
                <a:gd name="connsiteX7" fmla="*/ 46479 w 148373"/>
                <a:gd name="connsiteY7" fmla="*/ 65249 h 65248"/>
                <a:gd name="connsiteX8" fmla="*/ 9832 w 148373"/>
                <a:gd name="connsiteY8" fmla="*/ 53629 h 65248"/>
                <a:gd name="connsiteX9" fmla="*/ 0 w 148373"/>
                <a:gd name="connsiteY9" fmla="*/ 44691 h 65248"/>
                <a:gd name="connsiteX10" fmla="*/ 3575 w 148373"/>
                <a:gd name="connsiteY10" fmla="*/ 34859 h 65248"/>
                <a:gd name="connsiteX11" fmla="*/ 30390 w 148373"/>
                <a:gd name="connsiteY11" fmla="*/ 25921 h 65248"/>
                <a:gd name="connsiteX12" fmla="*/ 41116 w 148373"/>
                <a:gd name="connsiteY12" fmla="*/ 14301 h 65248"/>
                <a:gd name="connsiteX13" fmla="*/ 50948 w 148373"/>
                <a:gd name="connsiteY13" fmla="*/ 0 h 65248"/>
                <a:gd name="connsiteX14" fmla="*/ 70612 w 148373"/>
                <a:gd name="connsiteY14" fmla="*/ 8044 h 65248"/>
                <a:gd name="connsiteX15" fmla="*/ 78656 w 148373"/>
                <a:gd name="connsiteY15" fmla="*/ 19664 h 65248"/>
                <a:gd name="connsiteX16" fmla="*/ 97426 w 148373"/>
                <a:gd name="connsiteY16" fmla="*/ 9832 h 65248"/>
                <a:gd name="connsiteX17" fmla="*/ 124241 w 148373"/>
                <a:gd name="connsiteY17" fmla="*/ 9832 h 65248"/>
                <a:gd name="connsiteX18" fmla="*/ 148374 w 148373"/>
                <a:gd name="connsiteY18" fmla="*/ 24133 h 65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8373" h="65248">
                  <a:moveTo>
                    <a:pt x="148374" y="24133"/>
                  </a:moveTo>
                  <a:lnTo>
                    <a:pt x="146586" y="39328"/>
                  </a:lnTo>
                  <a:lnTo>
                    <a:pt x="141223" y="47372"/>
                  </a:lnTo>
                  <a:lnTo>
                    <a:pt x="119772" y="42903"/>
                  </a:lnTo>
                  <a:lnTo>
                    <a:pt x="88488" y="39328"/>
                  </a:lnTo>
                  <a:lnTo>
                    <a:pt x="78656" y="49160"/>
                  </a:lnTo>
                  <a:lnTo>
                    <a:pt x="64355" y="51841"/>
                  </a:lnTo>
                  <a:lnTo>
                    <a:pt x="46479" y="65249"/>
                  </a:lnTo>
                  <a:lnTo>
                    <a:pt x="9832" y="53629"/>
                  </a:lnTo>
                  <a:lnTo>
                    <a:pt x="0" y="44691"/>
                  </a:lnTo>
                  <a:lnTo>
                    <a:pt x="3575" y="34859"/>
                  </a:lnTo>
                  <a:lnTo>
                    <a:pt x="30390" y="25921"/>
                  </a:lnTo>
                  <a:lnTo>
                    <a:pt x="41116" y="14301"/>
                  </a:lnTo>
                  <a:lnTo>
                    <a:pt x="50948" y="0"/>
                  </a:lnTo>
                  <a:lnTo>
                    <a:pt x="70612" y="8044"/>
                  </a:lnTo>
                  <a:lnTo>
                    <a:pt x="78656" y="19664"/>
                  </a:lnTo>
                  <a:lnTo>
                    <a:pt x="97426" y="9832"/>
                  </a:lnTo>
                  <a:lnTo>
                    <a:pt x="124241" y="9832"/>
                  </a:lnTo>
                  <a:lnTo>
                    <a:pt x="148374" y="24133"/>
                  </a:lnTo>
                  <a:close/>
                </a:path>
              </a:pathLst>
            </a:custGeom>
            <a:grpFill/>
            <a:ln w="12700" cap="flat">
              <a:solidFill>
                <a:schemeClr val="bg1"/>
              </a:solidFill>
              <a:prstDash val="solid"/>
              <a:miter/>
            </a:ln>
          </p:spPr>
          <p:txBody>
            <a:bodyPr rtlCol="0" anchor="ctr"/>
            <a:lstStyle/>
            <a:p>
              <a:endParaRPr lang="en-AU"/>
            </a:p>
          </p:txBody>
        </p:sp>
        <p:sp>
          <p:nvSpPr>
            <p:cNvPr id="29" name="Freeform: Shape 28">
              <a:extLst>
                <a:ext uri="{FF2B5EF4-FFF2-40B4-BE49-F238E27FC236}">
                  <a16:creationId xmlns:a16="http://schemas.microsoft.com/office/drawing/2014/main" id="{624A3BC5-678B-C0F7-8BBE-F249603F1E94}"/>
                </a:ext>
              </a:extLst>
            </p:cNvPr>
            <p:cNvSpPr/>
            <p:nvPr/>
          </p:nvSpPr>
          <p:spPr>
            <a:xfrm>
              <a:off x="6485294" y="1745986"/>
              <a:ext cx="3579741" cy="1098502"/>
            </a:xfrm>
            <a:custGeom>
              <a:avLst/>
              <a:gdLst>
                <a:gd name="connsiteX0" fmla="*/ 3569016 w 3579741"/>
                <a:gd name="connsiteY0" fmla="*/ 342332 h 1098502"/>
                <a:gd name="connsiteX1" fmla="*/ 3579742 w 3579741"/>
                <a:gd name="connsiteY1" fmla="*/ 361103 h 1098502"/>
                <a:gd name="connsiteX2" fmla="*/ 3552927 w 3579741"/>
                <a:gd name="connsiteY2" fmla="*/ 362890 h 1098502"/>
                <a:gd name="connsiteX3" fmla="*/ 3484997 w 3579741"/>
                <a:gd name="connsiteY3" fmla="*/ 347695 h 1098502"/>
                <a:gd name="connsiteX4" fmla="*/ 3446563 w 3579741"/>
                <a:gd name="connsiteY4" fmla="*/ 331607 h 1098502"/>
                <a:gd name="connsiteX5" fmla="*/ 3410810 w 3579741"/>
                <a:gd name="connsiteY5" fmla="*/ 331607 h 1098502"/>
                <a:gd name="connsiteX6" fmla="*/ 3388465 w 3579741"/>
                <a:gd name="connsiteY6" fmla="*/ 319093 h 1098502"/>
                <a:gd name="connsiteX7" fmla="*/ 3401872 w 3579741"/>
                <a:gd name="connsiteY7" fmla="*/ 338757 h 1098502"/>
                <a:gd name="connsiteX8" fmla="*/ 3390252 w 3579741"/>
                <a:gd name="connsiteY8" fmla="*/ 356633 h 1098502"/>
                <a:gd name="connsiteX9" fmla="*/ 3374164 w 3579741"/>
                <a:gd name="connsiteY9" fmla="*/ 358421 h 1098502"/>
                <a:gd name="connsiteX10" fmla="*/ 3401872 w 3579741"/>
                <a:gd name="connsiteY10" fmla="*/ 377191 h 1098502"/>
                <a:gd name="connsiteX11" fmla="*/ 3455501 w 3579741"/>
                <a:gd name="connsiteY11" fmla="*/ 397749 h 1098502"/>
                <a:gd name="connsiteX12" fmla="*/ 3470696 w 3579741"/>
                <a:gd name="connsiteY12" fmla="*/ 400431 h 1098502"/>
                <a:gd name="connsiteX13" fmla="*/ 3479634 w 3579741"/>
                <a:gd name="connsiteY13" fmla="*/ 412944 h 1098502"/>
                <a:gd name="connsiteX14" fmla="*/ 3444775 w 3579741"/>
                <a:gd name="connsiteY14" fmla="*/ 425457 h 1098502"/>
                <a:gd name="connsiteX15" fmla="*/ 3424218 w 3579741"/>
                <a:gd name="connsiteY15" fmla="*/ 419201 h 1098502"/>
                <a:gd name="connsiteX16" fmla="*/ 3387571 w 3579741"/>
                <a:gd name="connsiteY16" fmla="*/ 441546 h 1098502"/>
                <a:gd name="connsiteX17" fmla="*/ 3372376 w 3579741"/>
                <a:gd name="connsiteY17" fmla="*/ 471042 h 1098502"/>
                <a:gd name="connsiteX18" fmla="*/ 3356287 w 3579741"/>
                <a:gd name="connsiteY18" fmla="*/ 488919 h 1098502"/>
                <a:gd name="connsiteX19" fmla="*/ 3311596 w 3579741"/>
                <a:gd name="connsiteY19" fmla="*/ 482662 h 1098502"/>
                <a:gd name="connsiteX20" fmla="*/ 3291039 w 3579741"/>
                <a:gd name="connsiteY20" fmla="*/ 483556 h 1098502"/>
                <a:gd name="connsiteX21" fmla="*/ 3279419 w 3579741"/>
                <a:gd name="connsiteY21" fmla="*/ 506795 h 1098502"/>
                <a:gd name="connsiteX22" fmla="*/ 3257967 w 3579741"/>
                <a:gd name="connsiteY22" fmla="*/ 486237 h 1098502"/>
                <a:gd name="connsiteX23" fmla="*/ 3242772 w 3579741"/>
                <a:gd name="connsiteY23" fmla="*/ 493388 h 1098502"/>
                <a:gd name="connsiteX24" fmla="*/ 3219533 w 3579741"/>
                <a:gd name="connsiteY24" fmla="*/ 496963 h 1098502"/>
                <a:gd name="connsiteX25" fmla="*/ 3224896 w 3579741"/>
                <a:gd name="connsiteY25" fmla="*/ 521990 h 1098502"/>
                <a:gd name="connsiteX26" fmla="*/ 3226684 w 3579741"/>
                <a:gd name="connsiteY26" fmla="*/ 547911 h 1098502"/>
                <a:gd name="connsiteX27" fmla="*/ 3243666 w 3579741"/>
                <a:gd name="connsiteY27" fmla="*/ 555955 h 1098502"/>
                <a:gd name="connsiteX28" fmla="*/ 3270481 w 3579741"/>
                <a:gd name="connsiteY28" fmla="*/ 555955 h 1098502"/>
                <a:gd name="connsiteX29" fmla="*/ 3305339 w 3579741"/>
                <a:gd name="connsiteY29" fmla="*/ 597071 h 1098502"/>
                <a:gd name="connsiteX30" fmla="*/ 3301765 w 3579741"/>
                <a:gd name="connsiteY30" fmla="*/ 608690 h 1098502"/>
                <a:gd name="connsiteX31" fmla="*/ 3335730 w 3579741"/>
                <a:gd name="connsiteY31" fmla="*/ 644443 h 1098502"/>
                <a:gd name="connsiteX32" fmla="*/ 3332154 w 3579741"/>
                <a:gd name="connsiteY32" fmla="*/ 660532 h 1098502"/>
                <a:gd name="connsiteX33" fmla="*/ 3314278 w 3579741"/>
                <a:gd name="connsiteY33" fmla="*/ 667682 h 1098502"/>
                <a:gd name="connsiteX34" fmla="*/ 3315172 w 3579741"/>
                <a:gd name="connsiteY34" fmla="*/ 685559 h 1098502"/>
                <a:gd name="connsiteX35" fmla="*/ 3339305 w 3579741"/>
                <a:gd name="connsiteY35" fmla="*/ 699860 h 1098502"/>
                <a:gd name="connsiteX36" fmla="*/ 3315172 w 3579741"/>
                <a:gd name="connsiteY36" fmla="*/ 708798 h 1098502"/>
                <a:gd name="connsiteX37" fmla="*/ 3319641 w 3579741"/>
                <a:gd name="connsiteY37" fmla="*/ 733825 h 1098502"/>
                <a:gd name="connsiteX38" fmla="*/ 3327685 w 3579741"/>
                <a:gd name="connsiteY38" fmla="*/ 772259 h 1098502"/>
                <a:gd name="connsiteX39" fmla="*/ 3312490 w 3579741"/>
                <a:gd name="connsiteY39" fmla="*/ 771365 h 1098502"/>
                <a:gd name="connsiteX40" fmla="*/ 3240985 w 3579741"/>
                <a:gd name="connsiteY40" fmla="*/ 710586 h 1098502"/>
                <a:gd name="connsiteX41" fmla="*/ 3208807 w 3579741"/>
                <a:gd name="connsiteY41" fmla="*/ 677514 h 1098502"/>
                <a:gd name="connsiteX42" fmla="*/ 3174842 w 3579741"/>
                <a:gd name="connsiteY42" fmla="*/ 646231 h 1098502"/>
                <a:gd name="connsiteX43" fmla="*/ 3139090 w 3579741"/>
                <a:gd name="connsiteY43" fmla="*/ 601540 h 1098502"/>
                <a:gd name="connsiteX44" fmla="*/ 3137302 w 3579741"/>
                <a:gd name="connsiteY44" fmla="*/ 583663 h 1098502"/>
                <a:gd name="connsiteX45" fmla="*/ 3128364 w 3579741"/>
                <a:gd name="connsiteY45" fmla="*/ 563999 h 1098502"/>
                <a:gd name="connsiteX46" fmla="*/ 3148028 w 3579741"/>
                <a:gd name="connsiteY46" fmla="*/ 551486 h 1098502"/>
                <a:gd name="connsiteX47" fmla="*/ 3159647 w 3579741"/>
                <a:gd name="connsiteY47" fmla="*/ 538972 h 1098502"/>
                <a:gd name="connsiteX48" fmla="*/ 3154285 w 3579741"/>
                <a:gd name="connsiteY48" fmla="*/ 516627 h 1098502"/>
                <a:gd name="connsiteX49" fmla="*/ 3159647 w 3579741"/>
                <a:gd name="connsiteY49" fmla="*/ 481768 h 1098502"/>
                <a:gd name="connsiteX50" fmla="*/ 3173949 w 3579741"/>
                <a:gd name="connsiteY50" fmla="*/ 470148 h 1098502"/>
                <a:gd name="connsiteX51" fmla="*/ 3171267 w 3579741"/>
                <a:gd name="connsiteY51" fmla="*/ 457635 h 1098502"/>
                <a:gd name="connsiteX52" fmla="*/ 3149815 w 3579741"/>
                <a:gd name="connsiteY52" fmla="*/ 433502 h 1098502"/>
                <a:gd name="connsiteX53" fmla="*/ 3138196 w 3579741"/>
                <a:gd name="connsiteY53" fmla="*/ 415625 h 1098502"/>
                <a:gd name="connsiteX54" fmla="*/ 3121213 w 3579741"/>
                <a:gd name="connsiteY54" fmla="*/ 412944 h 1098502"/>
                <a:gd name="connsiteX55" fmla="*/ 3119425 w 3579741"/>
                <a:gd name="connsiteY55" fmla="*/ 420988 h 1098502"/>
                <a:gd name="connsiteX56" fmla="*/ 3139090 w 3579741"/>
                <a:gd name="connsiteY56" fmla="*/ 442440 h 1098502"/>
                <a:gd name="connsiteX57" fmla="*/ 3127470 w 3579741"/>
                <a:gd name="connsiteY57" fmla="*/ 448697 h 1098502"/>
                <a:gd name="connsiteX58" fmla="*/ 3117638 w 3579741"/>
                <a:gd name="connsiteY58" fmla="*/ 472830 h 1098502"/>
                <a:gd name="connsiteX59" fmla="*/ 3097974 w 3579741"/>
                <a:gd name="connsiteY59" fmla="*/ 460316 h 1098502"/>
                <a:gd name="connsiteX60" fmla="*/ 3087248 w 3579741"/>
                <a:gd name="connsiteY60" fmla="*/ 461210 h 1098502"/>
                <a:gd name="connsiteX61" fmla="*/ 3066690 w 3579741"/>
                <a:gd name="connsiteY61" fmla="*/ 438865 h 1098502"/>
                <a:gd name="connsiteX62" fmla="*/ 3002335 w 3579741"/>
                <a:gd name="connsiteY62" fmla="*/ 441546 h 1098502"/>
                <a:gd name="connsiteX63" fmla="*/ 3005017 w 3579741"/>
                <a:gd name="connsiteY63" fmla="*/ 466573 h 1098502"/>
                <a:gd name="connsiteX64" fmla="*/ 2997866 w 3579741"/>
                <a:gd name="connsiteY64" fmla="*/ 482662 h 1098502"/>
                <a:gd name="connsiteX65" fmla="*/ 3002335 w 3579741"/>
                <a:gd name="connsiteY65" fmla="*/ 500538 h 1098502"/>
                <a:gd name="connsiteX66" fmla="*/ 3029150 w 3579741"/>
                <a:gd name="connsiteY66" fmla="*/ 512158 h 1098502"/>
                <a:gd name="connsiteX67" fmla="*/ 3024681 w 3579741"/>
                <a:gd name="connsiteY67" fmla="*/ 518415 h 1098502"/>
                <a:gd name="connsiteX68" fmla="*/ 2994291 w 3579741"/>
                <a:gd name="connsiteY68" fmla="*/ 518415 h 1098502"/>
                <a:gd name="connsiteX69" fmla="*/ 2988928 w 3579741"/>
                <a:gd name="connsiteY69" fmla="*/ 521990 h 1098502"/>
                <a:gd name="connsiteX70" fmla="*/ 2948706 w 3579741"/>
                <a:gd name="connsiteY70" fmla="*/ 520202 h 1098502"/>
                <a:gd name="connsiteX71" fmla="*/ 2881670 w 3579741"/>
                <a:gd name="connsiteY71" fmla="*/ 505007 h 1098502"/>
                <a:gd name="connsiteX72" fmla="*/ 2877201 w 3579741"/>
                <a:gd name="connsiteY72" fmla="*/ 512158 h 1098502"/>
                <a:gd name="connsiteX73" fmla="*/ 2842342 w 3579741"/>
                <a:gd name="connsiteY73" fmla="*/ 510370 h 1098502"/>
                <a:gd name="connsiteX74" fmla="*/ 2814634 w 3579741"/>
                <a:gd name="connsiteY74" fmla="*/ 521096 h 1098502"/>
                <a:gd name="connsiteX75" fmla="*/ 2800332 w 3579741"/>
                <a:gd name="connsiteY75" fmla="*/ 512158 h 1098502"/>
                <a:gd name="connsiteX76" fmla="*/ 2735084 w 3579741"/>
                <a:gd name="connsiteY76" fmla="*/ 516627 h 1098502"/>
                <a:gd name="connsiteX77" fmla="*/ 2730615 w 3579741"/>
                <a:gd name="connsiteY77" fmla="*/ 532716 h 1098502"/>
                <a:gd name="connsiteX78" fmla="*/ 2718101 w 3579741"/>
                <a:gd name="connsiteY78" fmla="*/ 551486 h 1098502"/>
                <a:gd name="connsiteX79" fmla="*/ 2722570 w 3579741"/>
                <a:gd name="connsiteY79" fmla="*/ 563106 h 1098502"/>
                <a:gd name="connsiteX80" fmla="*/ 2707375 w 3579741"/>
                <a:gd name="connsiteY80" fmla="*/ 582769 h 1098502"/>
                <a:gd name="connsiteX81" fmla="*/ 2708269 w 3579741"/>
                <a:gd name="connsiteY81" fmla="*/ 611372 h 1098502"/>
                <a:gd name="connsiteX82" fmla="*/ 2679667 w 3579741"/>
                <a:gd name="connsiteY82" fmla="*/ 654275 h 1098502"/>
                <a:gd name="connsiteX83" fmla="*/ 2729721 w 3579741"/>
                <a:gd name="connsiteY83" fmla="*/ 662319 h 1098502"/>
                <a:gd name="connsiteX84" fmla="*/ 2749385 w 3579741"/>
                <a:gd name="connsiteY84" fmla="*/ 688240 h 1098502"/>
                <a:gd name="connsiteX85" fmla="*/ 2762792 w 3579741"/>
                <a:gd name="connsiteY85" fmla="*/ 686452 h 1098502"/>
                <a:gd name="connsiteX86" fmla="*/ 2785138 w 3579741"/>
                <a:gd name="connsiteY86" fmla="*/ 693603 h 1098502"/>
                <a:gd name="connsiteX87" fmla="*/ 2784244 w 3579741"/>
                <a:gd name="connsiteY87" fmla="*/ 677514 h 1098502"/>
                <a:gd name="connsiteX88" fmla="*/ 2835191 w 3579741"/>
                <a:gd name="connsiteY88" fmla="*/ 688240 h 1098502"/>
                <a:gd name="connsiteX89" fmla="*/ 2870944 w 3579741"/>
                <a:gd name="connsiteY89" fmla="*/ 703435 h 1098502"/>
                <a:gd name="connsiteX90" fmla="*/ 2904015 w 3579741"/>
                <a:gd name="connsiteY90" fmla="*/ 746338 h 1098502"/>
                <a:gd name="connsiteX91" fmla="*/ 2905803 w 3579741"/>
                <a:gd name="connsiteY91" fmla="*/ 763321 h 1098502"/>
                <a:gd name="connsiteX92" fmla="*/ 2958538 w 3579741"/>
                <a:gd name="connsiteY92" fmla="*/ 837508 h 1098502"/>
                <a:gd name="connsiteX93" fmla="*/ 2954963 w 3579741"/>
                <a:gd name="connsiteY93" fmla="*/ 873260 h 1098502"/>
                <a:gd name="connsiteX94" fmla="*/ 2951388 w 3579741"/>
                <a:gd name="connsiteY94" fmla="*/ 905438 h 1098502"/>
                <a:gd name="connsiteX95" fmla="*/ 2948706 w 3579741"/>
                <a:gd name="connsiteY95" fmla="*/ 940297 h 1098502"/>
                <a:gd name="connsiteX96" fmla="*/ 2935299 w 3579741"/>
                <a:gd name="connsiteY96" fmla="*/ 974262 h 1098502"/>
                <a:gd name="connsiteX97" fmla="*/ 2923680 w 3579741"/>
                <a:gd name="connsiteY97" fmla="*/ 1023422 h 1098502"/>
                <a:gd name="connsiteX98" fmla="*/ 2904909 w 3579741"/>
                <a:gd name="connsiteY98" fmla="*/ 1046661 h 1098502"/>
                <a:gd name="connsiteX99" fmla="*/ 2870944 w 3579741"/>
                <a:gd name="connsiteY99" fmla="*/ 1049343 h 1098502"/>
                <a:gd name="connsiteX100" fmla="*/ 2851280 w 3579741"/>
                <a:gd name="connsiteY100" fmla="*/ 1032360 h 1098502"/>
                <a:gd name="connsiteX101" fmla="*/ 2841448 w 3579741"/>
                <a:gd name="connsiteY101" fmla="*/ 1034148 h 1098502"/>
                <a:gd name="connsiteX102" fmla="*/ 2829829 w 3579741"/>
                <a:gd name="connsiteY102" fmla="*/ 1052024 h 1098502"/>
                <a:gd name="connsiteX103" fmla="*/ 2819103 w 3579741"/>
                <a:gd name="connsiteY103" fmla="*/ 1004652 h 1098502"/>
                <a:gd name="connsiteX104" fmla="*/ 2796757 w 3579741"/>
                <a:gd name="connsiteY104" fmla="*/ 976049 h 1098502"/>
                <a:gd name="connsiteX105" fmla="*/ 2811058 w 3579741"/>
                <a:gd name="connsiteY105" fmla="*/ 967111 h 1098502"/>
                <a:gd name="connsiteX106" fmla="*/ 2836979 w 3579741"/>
                <a:gd name="connsiteY106" fmla="*/ 970687 h 1098502"/>
                <a:gd name="connsiteX107" fmla="*/ 2845023 w 3579741"/>
                <a:gd name="connsiteY107" fmla="*/ 968005 h 1098502"/>
                <a:gd name="connsiteX108" fmla="*/ 2822678 w 3579741"/>
                <a:gd name="connsiteY108" fmla="*/ 864322 h 1098502"/>
                <a:gd name="connsiteX109" fmla="*/ 2802120 w 3579741"/>
                <a:gd name="connsiteY109" fmla="*/ 871473 h 1098502"/>
                <a:gd name="connsiteX110" fmla="*/ 2783350 w 3579741"/>
                <a:gd name="connsiteY110" fmla="*/ 873260 h 1098502"/>
                <a:gd name="connsiteX111" fmla="*/ 2777987 w 3579741"/>
                <a:gd name="connsiteY111" fmla="*/ 883986 h 1098502"/>
                <a:gd name="connsiteX112" fmla="*/ 2736871 w 3579741"/>
                <a:gd name="connsiteY112" fmla="*/ 882199 h 1098502"/>
                <a:gd name="connsiteX113" fmla="*/ 2710950 w 3579741"/>
                <a:gd name="connsiteY113" fmla="*/ 856278 h 1098502"/>
                <a:gd name="connsiteX114" fmla="*/ 2667154 w 3579741"/>
                <a:gd name="connsiteY114" fmla="*/ 830357 h 1098502"/>
                <a:gd name="connsiteX115" fmla="*/ 2631401 w 3579741"/>
                <a:gd name="connsiteY115" fmla="*/ 828569 h 1098502"/>
                <a:gd name="connsiteX116" fmla="*/ 2610843 w 3579741"/>
                <a:gd name="connsiteY116" fmla="*/ 820525 h 1098502"/>
                <a:gd name="connsiteX117" fmla="*/ 2526824 w 3579741"/>
                <a:gd name="connsiteY117" fmla="*/ 731143 h 1098502"/>
                <a:gd name="connsiteX118" fmla="*/ 2480345 w 3579741"/>
                <a:gd name="connsiteY118" fmla="*/ 708798 h 1098502"/>
                <a:gd name="connsiteX119" fmla="*/ 2467832 w 3579741"/>
                <a:gd name="connsiteY119" fmla="*/ 710586 h 1098502"/>
                <a:gd name="connsiteX120" fmla="*/ 2443699 w 3579741"/>
                <a:gd name="connsiteY120" fmla="*/ 701647 h 1098502"/>
                <a:gd name="connsiteX121" fmla="*/ 2398114 w 3579741"/>
                <a:gd name="connsiteY121" fmla="*/ 698966 h 1098502"/>
                <a:gd name="connsiteX122" fmla="*/ 2365043 w 3579741"/>
                <a:gd name="connsiteY122" fmla="*/ 706116 h 1098502"/>
                <a:gd name="connsiteX123" fmla="*/ 2360574 w 3579741"/>
                <a:gd name="connsiteY123" fmla="*/ 727568 h 1098502"/>
                <a:gd name="connsiteX124" fmla="*/ 2373087 w 3579741"/>
                <a:gd name="connsiteY124" fmla="*/ 728462 h 1098502"/>
                <a:gd name="connsiteX125" fmla="*/ 2385601 w 3579741"/>
                <a:gd name="connsiteY125" fmla="*/ 749020 h 1098502"/>
                <a:gd name="connsiteX126" fmla="*/ 2382025 w 3579741"/>
                <a:gd name="connsiteY126" fmla="*/ 761533 h 1098502"/>
                <a:gd name="connsiteX127" fmla="*/ 2382025 w 3579741"/>
                <a:gd name="connsiteY127" fmla="*/ 808906 h 1098502"/>
                <a:gd name="connsiteX128" fmla="*/ 2360574 w 3579741"/>
                <a:gd name="connsiteY128" fmla="*/ 826782 h 1098502"/>
                <a:gd name="connsiteX129" fmla="*/ 2329291 w 3579741"/>
                <a:gd name="connsiteY129" fmla="*/ 816950 h 1098502"/>
                <a:gd name="connsiteX130" fmla="*/ 2329291 w 3579741"/>
                <a:gd name="connsiteY130" fmla="*/ 816056 h 1098502"/>
                <a:gd name="connsiteX131" fmla="*/ 2324821 w 3579741"/>
                <a:gd name="connsiteY131" fmla="*/ 815162 h 1098502"/>
                <a:gd name="connsiteX132" fmla="*/ 2304263 w 3579741"/>
                <a:gd name="connsiteY132" fmla="*/ 814268 h 1098502"/>
                <a:gd name="connsiteX133" fmla="*/ 2274767 w 3579741"/>
                <a:gd name="connsiteY133" fmla="*/ 804436 h 1098502"/>
                <a:gd name="connsiteX134" fmla="*/ 2246165 w 3579741"/>
                <a:gd name="connsiteY134" fmla="*/ 814268 h 1098502"/>
                <a:gd name="connsiteX135" fmla="*/ 2235440 w 3579741"/>
                <a:gd name="connsiteY135" fmla="*/ 825888 h 1098502"/>
                <a:gd name="connsiteX136" fmla="*/ 2199687 w 3579741"/>
                <a:gd name="connsiteY136" fmla="*/ 828569 h 1098502"/>
                <a:gd name="connsiteX137" fmla="*/ 2179129 w 3579741"/>
                <a:gd name="connsiteY137" fmla="*/ 839295 h 1098502"/>
                <a:gd name="connsiteX138" fmla="*/ 2114774 w 3579741"/>
                <a:gd name="connsiteY138" fmla="*/ 823207 h 1098502"/>
                <a:gd name="connsiteX139" fmla="*/ 2101367 w 3579741"/>
                <a:gd name="connsiteY139" fmla="*/ 812481 h 1098502"/>
                <a:gd name="connsiteX140" fmla="*/ 2047738 w 3579741"/>
                <a:gd name="connsiteY140" fmla="*/ 797286 h 1098502"/>
                <a:gd name="connsiteX141" fmla="*/ 2016454 w 3579741"/>
                <a:gd name="connsiteY141" fmla="*/ 797286 h 1098502"/>
                <a:gd name="connsiteX142" fmla="*/ 1997684 w 3579741"/>
                <a:gd name="connsiteY142" fmla="*/ 799073 h 1098502"/>
                <a:gd name="connsiteX143" fmla="*/ 1968188 w 3579741"/>
                <a:gd name="connsiteY143" fmla="*/ 796392 h 1098502"/>
                <a:gd name="connsiteX144" fmla="*/ 1933329 w 3579741"/>
                <a:gd name="connsiteY144" fmla="*/ 774940 h 1098502"/>
                <a:gd name="connsiteX145" fmla="*/ 1930647 w 3579741"/>
                <a:gd name="connsiteY145" fmla="*/ 766002 h 1098502"/>
                <a:gd name="connsiteX146" fmla="*/ 1839478 w 3579741"/>
                <a:gd name="connsiteY146" fmla="*/ 744551 h 1098502"/>
                <a:gd name="connsiteX147" fmla="*/ 1828752 w 3579741"/>
                <a:gd name="connsiteY147" fmla="*/ 774047 h 1098502"/>
                <a:gd name="connsiteX148" fmla="*/ 1841265 w 3579741"/>
                <a:gd name="connsiteY148" fmla="*/ 790135 h 1098502"/>
                <a:gd name="connsiteX149" fmla="*/ 1841265 w 3579741"/>
                <a:gd name="connsiteY149" fmla="*/ 805330 h 1098502"/>
                <a:gd name="connsiteX150" fmla="*/ 1837690 w 3579741"/>
                <a:gd name="connsiteY150" fmla="*/ 817844 h 1098502"/>
                <a:gd name="connsiteX151" fmla="*/ 1764397 w 3579741"/>
                <a:gd name="connsiteY151" fmla="*/ 807118 h 1098502"/>
                <a:gd name="connsiteX152" fmla="*/ 1750096 w 3579741"/>
                <a:gd name="connsiteY152" fmla="*/ 795498 h 1098502"/>
                <a:gd name="connsiteX153" fmla="*/ 1687529 w 3579741"/>
                <a:gd name="connsiteY153" fmla="*/ 785666 h 1098502"/>
                <a:gd name="connsiteX154" fmla="*/ 1659820 w 3579741"/>
                <a:gd name="connsiteY154" fmla="*/ 804436 h 1098502"/>
                <a:gd name="connsiteX155" fmla="*/ 1642838 w 3579741"/>
                <a:gd name="connsiteY155" fmla="*/ 808906 h 1098502"/>
                <a:gd name="connsiteX156" fmla="*/ 1630325 w 3579741"/>
                <a:gd name="connsiteY156" fmla="*/ 825888 h 1098502"/>
                <a:gd name="connsiteX157" fmla="*/ 1607085 w 3579741"/>
                <a:gd name="connsiteY157" fmla="*/ 825888 h 1098502"/>
                <a:gd name="connsiteX158" fmla="*/ 1602616 w 3579741"/>
                <a:gd name="connsiteY158" fmla="*/ 829463 h 1098502"/>
                <a:gd name="connsiteX159" fmla="*/ 1592784 w 3579741"/>
                <a:gd name="connsiteY159" fmla="*/ 836614 h 1098502"/>
                <a:gd name="connsiteX160" fmla="*/ 1579377 w 3579741"/>
                <a:gd name="connsiteY160" fmla="*/ 837508 h 1098502"/>
                <a:gd name="connsiteX161" fmla="*/ 1561500 w 3579741"/>
                <a:gd name="connsiteY161" fmla="*/ 821419 h 1098502"/>
                <a:gd name="connsiteX162" fmla="*/ 1533792 w 3579741"/>
                <a:gd name="connsiteY162" fmla="*/ 824100 h 1098502"/>
                <a:gd name="connsiteX163" fmla="*/ 1525748 w 3579741"/>
                <a:gd name="connsiteY163" fmla="*/ 823207 h 1098502"/>
                <a:gd name="connsiteX164" fmla="*/ 1506978 w 3579741"/>
                <a:gd name="connsiteY164" fmla="*/ 805330 h 1098502"/>
                <a:gd name="connsiteX165" fmla="*/ 1489995 w 3579741"/>
                <a:gd name="connsiteY165" fmla="*/ 800861 h 1098502"/>
                <a:gd name="connsiteX166" fmla="*/ 1476588 w 3579741"/>
                <a:gd name="connsiteY166" fmla="*/ 788348 h 1098502"/>
                <a:gd name="connsiteX167" fmla="*/ 1452455 w 3579741"/>
                <a:gd name="connsiteY167" fmla="*/ 782091 h 1098502"/>
                <a:gd name="connsiteX168" fmla="*/ 1431897 w 3579741"/>
                <a:gd name="connsiteY168" fmla="*/ 785666 h 1098502"/>
                <a:gd name="connsiteX169" fmla="*/ 1421171 w 3579741"/>
                <a:gd name="connsiteY169" fmla="*/ 787454 h 1098502"/>
                <a:gd name="connsiteX170" fmla="*/ 1388994 w 3579741"/>
                <a:gd name="connsiteY170" fmla="*/ 769577 h 1098502"/>
                <a:gd name="connsiteX171" fmla="*/ 1379161 w 3579741"/>
                <a:gd name="connsiteY171" fmla="*/ 785666 h 1098502"/>
                <a:gd name="connsiteX172" fmla="*/ 1336258 w 3579741"/>
                <a:gd name="connsiteY172" fmla="*/ 749913 h 1098502"/>
                <a:gd name="connsiteX173" fmla="*/ 1319276 w 3579741"/>
                <a:gd name="connsiteY173" fmla="*/ 729356 h 1098502"/>
                <a:gd name="connsiteX174" fmla="*/ 1298718 w 3579741"/>
                <a:gd name="connsiteY174" fmla="*/ 715948 h 1098502"/>
                <a:gd name="connsiteX175" fmla="*/ 1250452 w 3579741"/>
                <a:gd name="connsiteY175" fmla="*/ 686452 h 1098502"/>
                <a:gd name="connsiteX176" fmla="*/ 1250452 w 3579741"/>
                <a:gd name="connsiteY176" fmla="*/ 673939 h 1098502"/>
                <a:gd name="connsiteX177" fmla="*/ 1230788 w 3579741"/>
                <a:gd name="connsiteY177" fmla="*/ 679302 h 1098502"/>
                <a:gd name="connsiteX178" fmla="*/ 1205761 w 3579741"/>
                <a:gd name="connsiteY178" fmla="*/ 697178 h 1098502"/>
                <a:gd name="connsiteX179" fmla="*/ 1170902 w 3579741"/>
                <a:gd name="connsiteY179" fmla="*/ 697178 h 1098502"/>
                <a:gd name="connsiteX180" fmla="*/ 1170902 w 3579741"/>
                <a:gd name="connsiteY180" fmla="*/ 681089 h 1098502"/>
                <a:gd name="connsiteX181" fmla="*/ 1153920 w 3579741"/>
                <a:gd name="connsiteY181" fmla="*/ 683771 h 1098502"/>
                <a:gd name="connsiteX182" fmla="*/ 1135149 w 3579741"/>
                <a:gd name="connsiteY182" fmla="*/ 673045 h 1098502"/>
                <a:gd name="connsiteX183" fmla="*/ 1123530 w 3579741"/>
                <a:gd name="connsiteY183" fmla="*/ 678408 h 1098502"/>
                <a:gd name="connsiteX184" fmla="*/ 1111910 w 3579741"/>
                <a:gd name="connsiteY184" fmla="*/ 675727 h 1098502"/>
                <a:gd name="connsiteX185" fmla="*/ 1103865 w 3579741"/>
                <a:gd name="connsiteY185" fmla="*/ 653381 h 1098502"/>
                <a:gd name="connsiteX186" fmla="*/ 1088670 w 3579741"/>
                <a:gd name="connsiteY186" fmla="*/ 642655 h 1098502"/>
                <a:gd name="connsiteX187" fmla="*/ 1069007 w 3579741"/>
                <a:gd name="connsiteY187" fmla="*/ 642655 h 1098502"/>
                <a:gd name="connsiteX188" fmla="*/ 1052024 w 3579741"/>
                <a:gd name="connsiteY188" fmla="*/ 638186 h 1098502"/>
                <a:gd name="connsiteX189" fmla="*/ 1038617 w 3579741"/>
                <a:gd name="connsiteY189" fmla="*/ 640868 h 1098502"/>
                <a:gd name="connsiteX190" fmla="*/ 1026103 w 3579741"/>
                <a:gd name="connsiteY190" fmla="*/ 651593 h 1098502"/>
                <a:gd name="connsiteX191" fmla="*/ 992138 w 3579741"/>
                <a:gd name="connsiteY191" fmla="*/ 657850 h 1098502"/>
                <a:gd name="connsiteX192" fmla="*/ 957280 w 3579741"/>
                <a:gd name="connsiteY192" fmla="*/ 669470 h 1098502"/>
                <a:gd name="connsiteX193" fmla="*/ 866110 w 3579741"/>
                <a:gd name="connsiteY193" fmla="*/ 681983 h 1098502"/>
                <a:gd name="connsiteX194" fmla="*/ 859853 w 3579741"/>
                <a:gd name="connsiteY194" fmla="*/ 695391 h 1098502"/>
                <a:gd name="connsiteX195" fmla="*/ 870579 w 3579741"/>
                <a:gd name="connsiteY195" fmla="*/ 707904 h 1098502"/>
                <a:gd name="connsiteX196" fmla="*/ 890243 w 3579741"/>
                <a:gd name="connsiteY196" fmla="*/ 711479 h 1098502"/>
                <a:gd name="connsiteX197" fmla="*/ 867898 w 3579741"/>
                <a:gd name="connsiteY197" fmla="*/ 723099 h 1098502"/>
                <a:gd name="connsiteX198" fmla="*/ 876836 w 3579741"/>
                <a:gd name="connsiteY198" fmla="*/ 736506 h 1098502"/>
                <a:gd name="connsiteX199" fmla="*/ 858960 w 3579741"/>
                <a:gd name="connsiteY199" fmla="*/ 751701 h 1098502"/>
                <a:gd name="connsiteX200" fmla="*/ 903650 w 3579741"/>
                <a:gd name="connsiteY200" fmla="*/ 774047 h 1098502"/>
                <a:gd name="connsiteX201" fmla="*/ 903650 w 3579741"/>
                <a:gd name="connsiteY201" fmla="*/ 784772 h 1098502"/>
                <a:gd name="connsiteX202" fmla="*/ 888455 w 3579741"/>
                <a:gd name="connsiteY202" fmla="*/ 791923 h 1098502"/>
                <a:gd name="connsiteX203" fmla="*/ 873260 w 3579741"/>
                <a:gd name="connsiteY203" fmla="*/ 785666 h 1098502"/>
                <a:gd name="connsiteX204" fmla="*/ 858065 w 3579741"/>
                <a:gd name="connsiteY204" fmla="*/ 791923 h 1098502"/>
                <a:gd name="connsiteX205" fmla="*/ 847340 w 3579741"/>
                <a:gd name="connsiteY205" fmla="*/ 789241 h 1098502"/>
                <a:gd name="connsiteX206" fmla="*/ 817844 w 3579741"/>
                <a:gd name="connsiteY206" fmla="*/ 771365 h 1098502"/>
                <a:gd name="connsiteX207" fmla="*/ 791029 w 3579741"/>
                <a:gd name="connsiteY207" fmla="*/ 781197 h 1098502"/>
                <a:gd name="connsiteX208" fmla="*/ 775834 w 3579741"/>
                <a:gd name="connsiteY208" fmla="*/ 779409 h 1098502"/>
                <a:gd name="connsiteX209" fmla="*/ 763321 w 3579741"/>
                <a:gd name="connsiteY209" fmla="*/ 793711 h 1098502"/>
                <a:gd name="connsiteX210" fmla="*/ 741869 w 3579741"/>
                <a:gd name="connsiteY210" fmla="*/ 781197 h 1098502"/>
                <a:gd name="connsiteX211" fmla="*/ 721311 w 3579741"/>
                <a:gd name="connsiteY211" fmla="*/ 779409 h 1098502"/>
                <a:gd name="connsiteX212" fmla="*/ 678408 w 3579741"/>
                <a:gd name="connsiteY212" fmla="*/ 766002 h 1098502"/>
                <a:gd name="connsiteX213" fmla="*/ 664107 w 3579741"/>
                <a:gd name="connsiteY213" fmla="*/ 752595 h 1098502"/>
                <a:gd name="connsiteX214" fmla="*/ 643549 w 3579741"/>
                <a:gd name="connsiteY214" fmla="*/ 762427 h 1098502"/>
                <a:gd name="connsiteX215" fmla="*/ 622098 w 3579741"/>
                <a:gd name="connsiteY215" fmla="*/ 756170 h 1098502"/>
                <a:gd name="connsiteX216" fmla="*/ 609584 w 3579741"/>
                <a:gd name="connsiteY216" fmla="*/ 770471 h 1098502"/>
                <a:gd name="connsiteX217" fmla="*/ 583663 w 3579741"/>
                <a:gd name="connsiteY217" fmla="*/ 785666 h 1098502"/>
                <a:gd name="connsiteX218" fmla="*/ 586345 w 3579741"/>
                <a:gd name="connsiteY218" fmla="*/ 809799 h 1098502"/>
                <a:gd name="connsiteX219" fmla="*/ 571150 w 3579741"/>
                <a:gd name="connsiteY219" fmla="*/ 820525 h 1098502"/>
                <a:gd name="connsiteX220" fmla="*/ 559531 w 3579741"/>
                <a:gd name="connsiteY220" fmla="*/ 798180 h 1098502"/>
                <a:gd name="connsiteX221" fmla="*/ 550592 w 3579741"/>
                <a:gd name="connsiteY221" fmla="*/ 798180 h 1098502"/>
                <a:gd name="connsiteX222" fmla="*/ 538079 w 3579741"/>
                <a:gd name="connsiteY222" fmla="*/ 825888 h 1098502"/>
                <a:gd name="connsiteX223" fmla="*/ 547910 w 3579741"/>
                <a:gd name="connsiteY223" fmla="*/ 839295 h 1098502"/>
                <a:gd name="connsiteX224" fmla="*/ 540760 w 3579741"/>
                <a:gd name="connsiteY224" fmla="*/ 858066 h 1098502"/>
                <a:gd name="connsiteX225" fmla="*/ 553274 w 3579741"/>
                <a:gd name="connsiteY225" fmla="*/ 867004 h 1098502"/>
                <a:gd name="connsiteX226" fmla="*/ 556849 w 3579741"/>
                <a:gd name="connsiteY226" fmla="*/ 878623 h 1098502"/>
                <a:gd name="connsiteX227" fmla="*/ 581876 w 3579741"/>
                <a:gd name="connsiteY227" fmla="*/ 878623 h 1098502"/>
                <a:gd name="connsiteX228" fmla="*/ 610478 w 3579741"/>
                <a:gd name="connsiteY228" fmla="*/ 907226 h 1098502"/>
                <a:gd name="connsiteX229" fmla="*/ 608691 w 3579741"/>
                <a:gd name="connsiteY229" fmla="*/ 922420 h 1098502"/>
                <a:gd name="connsiteX230" fmla="*/ 617629 w 3579741"/>
                <a:gd name="connsiteY230" fmla="*/ 935828 h 1098502"/>
                <a:gd name="connsiteX231" fmla="*/ 598858 w 3579741"/>
                <a:gd name="connsiteY231" fmla="*/ 948341 h 1098502"/>
                <a:gd name="connsiteX232" fmla="*/ 586345 w 3579741"/>
                <a:gd name="connsiteY232" fmla="*/ 951916 h 1098502"/>
                <a:gd name="connsiteX233" fmla="*/ 583663 w 3579741"/>
                <a:gd name="connsiteY233" fmla="*/ 967111 h 1098502"/>
                <a:gd name="connsiteX234" fmla="*/ 572938 w 3579741"/>
                <a:gd name="connsiteY234" fmla="*/ 986775 h 1098502"/>
                <a:gd name="connsiteX235" fmla="*/ 597070 w 3579741"/>
                <a:gd name="connsiteY235" fmla="*/ 1011802 h 1098502"/>
                <a:gd name="connsiteX236" fmla="*/ 598858 w 3579741"/>
                <a:gd name="connsiteY236" fmla="*/ 1034148 h 1098502"/>
                <a:gd name="connsiteX237" fmla="*/ 636399 w 3579741"/>
                <a:gd name="connsiteY237" fmla="*/ 1080626 h 1098502"/>
                <a:gd name="connsiteX238" fmla="*/ 624779 w 3579741"/>
                <a:gd name="connsiteY238" fmla="*/ 1091352 h 1098502"/>
                <a:gd name="connsiteX239" fmla="*/ 609584 w 3579741"/>
                <a:gd name="connsiteY239" fmla="*/ 1098503 h 1098502"/>
                <a:gd name="connsiteX240" fmla="*/ 588132 w 3579741"/>
                <a:gd name="connsiteY240" fmla="*/ 1077051 h 1098502"/>
                <a:gd name="connsiteX241" fmla="*/ 575619 w 3579741"/>
                <a:gd name="connsiteY241" fmla="*/ 1075263 h 1098502"/>
                <a:gd name="connsiteX242" fmla="*/ 563105 w 3579741"/>
                <a:gd name="connsiteY242" fmla="*/ 1069007 h 1098502"/>
                <a:gd name="connsiteX243" fmla="*/ 555061 w 3579741"/>
                <a:gd name="connsiteY243" fmla="*/ 1058281 h 1098502"/>
                <a:gd name="connsiteX244" fmla="*/ 525565 w 3579741"/>
                <a:gd name="connsiteY244" fmla="*/ 1048449 h 1098502"/>
                <a:gd name="connsiteX245" fmla="*/ 505007 w 3579741"/>
                <a:gd name="connsiteY245" fmla="*/ 1053812 h 1098502"/>
                <a:gd name="connsiteX246" fmla="*/ 477299 w 3579741"/>
                <a:gd name="connsiteY246" fmla="*/ 1034148 h 1098502"/>
                <a:gd name="connsiteX247" fmla="*/ 440652 w 3579741"/>
                <a:gd name="connsiteY247" fmla="*/ 1033254 h 1098502"/>
                <a:gd name="connsiteX248" fmla="*/ 431714 w 3579741"/>
                <a:gd name="connsiteY248" fmla="*/ 1025209 h 1098502"/>
                <a:gd name="connsiteX249" fmla="*/ 402218 w 3579741"/>
                <a:gd name="connsiteY249" fmla="*/ 1025209 h 1098502"/>
                <a:gd name="connsiteX250" fmla="*/ 395068 w 3579741"/>
                <a:gd name="connsiteY250" fmla="*/ 1018953 h 1098502"/>
                <a:gd name="connsiteX251" fmla="*/ 313731 w 3579741"/>
                <a:gd name="connsiteY251" fmla="*/ 976943 h 1098502"/>
                <a:gd name="connsiteX252" fmla="*/ 306580 w 3579741"/>
                <a:gd name="connsiteY252" fmla="*/ 963536 h 1098502"/>
                <a:gd name="connsiteX253" fmla="*/ 323562 w 3579741"/>
                <a:gd name="connsiteY253" fmla="*/ 962642 h 1098502"/>
                <a:gd name="connsiteX254" fmla="*/ 331607 w 3579741"/>
                <a:gd name="connsiteY254" fmla="*/ 940297 h 1098502"/>
                <a:gd name="connsiteX255" fmla="*/ 335182 w 3579741"/>
                <a:gd name="connsiteY255" fmla="*/ 932252 h 1098502"/>
                <a:gd name="connsiteX256" fmla="*/ 328031 w 3579741"/>
                <a:gd name="connsiteY256" fmla="*/ 918845 h 1098502"/>
                <a:gd name="connsiteX257" fmla="*/ 353952 w 3579741"/>
                <a:gd name="connsiteY257" fmla="*/ 900075 h 1098502"/>
                <a:gd name="connsiteX258" fmla="*/ 334288 w 3579741"/>
                <a:gd name="connsiteY258" fmla="*/ 900969 h 1098502"/>
                <a:gd name="connsiteX259" fmla="*/ 333394 w 3579741"/>
                <a:gd name="connsiteY259" fmla="*/ 887561 h 1098502"/>
                <a:gd name="connsiteX260" fmla="*/ 347695 w 3579741"/>
                <a:gd name="connsiteY260" fmla="*/ 880411 h 1098502"/>
                <a:gd name="connsiteX261" fmla="*/ 370935 w 3579741"/>
                <a:gd name="connsiteY261" fmla="*/ 876836 h 1098502"/>
                <a:gd name="connsiteX262" fmla="*/ 371829 w 3579741"/>
                <a:gd name="connsiteY262" fmla="*/ 864322 h 1098502"/>
                <a:gd name="connsiteX263" fmla="*/ 359315 w 3579741"/>
                <a:gd name="connsiteY263" fmla="*/ 850021 h 1098502"/>
                <a:gd name="connsiteX264" fmla="*/ 369147 w 3579741"/>
                <a:gd name="connsiteY264" fmla="*/ 825888 h 1098502"/>
                <a:gd name="connsiteX265" fmla="*/ 363784 w 3579741"/>
                <a:gd name="connsiteY265" fmla="*/ 818737 h 1098502"/>
                <a:gd name="connsiteX266" fmla="*/ 342332 w 3579741"/>
                <a:gd name="connsiteY266" fmla="*/ 818737 h 1098502"/>
                <a:gd name="connsiteX267" fmla="*/ 315518 w 3579741"/>
                <a:gd name="connsiteY267" fmla="*/ 809799 h 1098502"/>
                <a:gd name="connsiteX268" fmla="*/ 299429 w 3579741"/>
                <a:gd name="connsiteY268" fmla="*/ 809799 h 1098502"/>
                <a:gd name="connsiteX269" fmla="*/ 294066 w 3579741"/>
                <a:gd name="connsiteY269" fmla="*/ 799967 h 1098502"/>
                <a:gd name="connsiteX270" fmla="*/ 277084 w 3579741"/>
                <a:gd name="connsiteY270" fmla="*/ 809799 h 1098502"/>
                <a:gd name="connsiteX271" fmla="*/ 249375 w 3579741"/>
                <a:gd name="connsiteY271" fmla="*/ 798180 h 1098502"/>
                <a:gd name="connsiteX272" fmla="*/ 235074 w 3579741"/>
                <a:gd name="connsiteY272" fmla="*/ 773153 h 1098502"/>
                <a:gd name="connsiteX273" fmla="*/ 215411 w 3579741"/>
                <a:gd name="connsiteY273" fmla="*/ 771365 h 1098502"/>
                <a:gd name="connsiteX274" fmla="*/ 209154 w 3579741"/>
                <a:gd name="connsiteY274" fmla="*/ 764215 h 1098502"/>
                <a:gd name="connsiteX275" fmla="*/ 205578 w 3579741"/>
                <a:gd name="connsiteY275" fmla="*/ 749020 h 1098502"/>
                <a:gd name="connsiteX276" fmla="*/ 193065 w 3579741"/>
                <a:gd name="connsiteY276" fmla="*/ 736506 h 1098502"/>
                <a:gd name="connsiteX277" fmla="*/ 164463 w 3579741"/>
                <a:gd name="connsiteY277" fmla="*/ 734719 h 1098502"/>
                <a:gd name="connsiteX278" fmla="*/ 157312 w 3579741"/>
                <a:gd name="connsiteY278" fmla="*/ 741869 h 1098502"/>
                <a:gd name="connsiteX279" fmla="*/ 140330 w 3579741"/>
                <a:gd name="connsiteY279" fmla="*/ 741869 h 1098502"/>
                <a:gd name="connsiteX280" fmla="*/ 129604 w 3579741"/>
                <a:gd name="connsiteY280" fmla="*/ 707904 h 1098502"/>
                <a:gd name="connsiteX281" fmla="*/ 163569 w 3579741"/>
                <a:gd name="connsiteY281" fmla="*/ 707010 h 1098502"/>
                <a:gd name="connsiteX282" fmla="*/ 166251 w 3579741"/>
                <a:gd name="connsiteY282" fmla="*/ 700753 h 1098502"/>
                <a:gd name="connsiteX283" fmla="*/ 139436 w 3579741"/>
                <a:gd name="connsiteY283" fmla="*/ 689134 h 1098502"/>
                <a:gd name="connsiteX284" fmla="*/ 127816 w 3579741"/>
                <a:gd name="connsiteY284" fmla="*/ 668576 h 1098502"/>
                <a:gd name="connsiteX285" fmla="*/ 112621 w 3579741"/>
                <a:gd name="connsiteY285" fmla="*/ 655169 h 1098502"/>
                <a:gd name="connsiteX286" fmla="*/ 111727 w 3579741"/>
                <a:gd name="connsiteY286" fmla="*/ 639974 h 1098502"/>
                <a:gd name="connsiteX287" fmla="*/ 101895 w 3579741"/>
                <a:gd name="connsiteY287" fmla="*/ 629248 h 1098502"/>
                <a:gd name="connsiteX288" fmla="*/ 71505 w 3579741"/>
                <a:gd name="connsiteY288" fmla="*/ 628354 h 1098502"/>
                <a:gd name="connsiteX289" fmla="*/ 41116 w 3579741"/>
                <a:gd name="connsiteY289" fmla="*/ 618522 h 1098502"/>
                <a:gd name="connsiteX290" fmla="*/ 29496 w 3579741"/>
                <a:gd name="connsiteY290" fmla="*/ 595283 h 1098502"/>
                <a:gd name="connsiteX291" fmla="*/ 26815 w 3579741"/>
                <a:gd name="connsiteY291" fmla="*/ 580088 h 1098502"/>
                <a:gd name="connsiteX292" fmla="*/ 16983 w 3579741"/>
                <a:gd name="connsiteY292" fmla="*/ 569362 h 1098502"/>
                <a:gd name="connsiteX293" fmla="*/ 21452 w 3579741"/>
                <a:gd name="connsiteY293" fmla="*/ 563999 h 1098502"/>
                <a:gd name="connsiteX294" fmla="*/ 14301 w 3579741"/>
                <a:gd name="connsiteY294" fmla="*/ 532716 h 1098502"/>
                <a:gd name="connsiteX295" fmla="*/ 19664 w 3579741"/>
                <a:gd name="connsiteY295" fmla="*/ 515733 h 1098502"/>
                <a:gd name="connsiteX296" fmla="*/ 30390 w 3579741"/>
                <a:gd name="connsiteY296" fmla="*/ 517521 h 1098502"/>
                <a:gd name="connsiteX297" fmla="*/ 26815 w 3579741"/>
                <a:gd name="connsiteY297" fmla="*/ 505901 h 1098502"/>
                <a:gd name="connsiteX298" fmla="*/ 63461 w 3579741"/>
                <a:gd name="connsiteY298" fmla="*/ 496069 h 1098502"/>
                <a:gd name="connsiteX299" fmla="*/ 42010 w 3579741"/>
                <a:gd name="connsiteY299" fmla="*/ 491600 h 1098502"/>
                <a:gd name="connsiteX300" fmla="*/ 27709 w 3579741"/>
                <a:gd name="connsiteY300" fmla="*/ 472830 h 1098502"/>
                <a:gd name="connsiteX301" fmla="*/ 47372 w 3579741"/>
                <a:gd name="connsiteY301" fmla="*/ 460316 h 1098502"/>
                <a:gd name="connsiteX302" fmla="*/ 55417 w 3579741"/>
                <a:gd name="connsiteY302" fmla="*/ 443334 h 1098502"/>
                <a:gd name="connsiteX303" fmla="*/ 83125 w 3579741"/>
                <a:gd name="connsiteY303" fmla="*/ 423670 h 1098502"/>
                <a:gd name="connsiteX304" fmla="*/ 90276 w 3579741"/>
                <a:gd name="connsiteY304" fmla="*/ 411156 h 1098502"/>
                <a:gd name="connsiteX305" fmla="*/ 55417 w 3579741"/>
                <a:gd name="connsiteY305" fmla="*/ 381660 h 1098502"/>
                <a:gd name="connsiteX306" fmla="*/ 61674 w 3579741"/>
                <a:gd name="connsiteY306" fmla="*/ 370041 h 1098502"/>
                <a:gd name="connsiteX307" fmla="*/ 47372 w 3579741"/>
                <a:gd name="connsiteY307" fmla="*/ 364678 h 1098502"/>
                <a:gd name="connsiteX308" fmla="*/ 47372 w 3579741"/>
                <a:gd name="connsiteY308" fmla="*/ 358421 h 1098502"/>
                <a:gd name="connsiteX309" fmla="*/ 41116 w 3579741"/>
                <a:gd name="connsiteY309" fmla="*/ 353952 h 1098502"/>
                <a:gd name="connsiteX310" fmla="*/ 33071 w 3579741"/>
                <a:gd name="connsiteY310" fmla="*/ 332500 h 1098502"/>
                <a:gd name="connsiteX311" fmla="*/ 42903 w 3579741"/>
                <a:gd name="connsiteY311" fmla="*/ 323562 h 1098502"/>
                <a:gd name="connsiteX312" fmla="*/ 20558 w 3579741"/>
                <a:gd name="connsiteY312" fmla="*/ 289597 h 1098502"/>
                <a:gd name="connsiteX313" fmla="*/ 27709 w 3579741"/>
                <a:gd name="connsiteY313" fmla="*/ 269039 h 1098502"/>
                <a:gd name="connsiteX314" fmla="*/ 0 w 3579741"/>
                <a:gd name="connsiteY314" fmla="*/ 253844 h 1098502"/>
                <a:gd name="connsiteX315" fmla="*/ 0 w 3579741"/>
                <a:gd name="connsiteY315" fmla="*/ 235074 h 1098502"/>
                <a:gd name="connsiteX316" fmla="*/ 8045 w 3579741"/>
                <a:gd name="connsiteY316" fmla="*/ 224348 h 1098502"/>
                <a:gd name="connsiteX317" fmla="*/ 30390 w 3579741"/>
                <a:gd name="connsiteY317" fmla="*/ 217198 h 1098502"/>
                <a:gd name="connsiteX318" fmla="*/ 35753 w 3579741"/>
                <a:gd name="connsiteY318" fmla="*/ 209153 h 1098502"/>
                <a:gd name="connsiteX319" fmla="*/ 82231 w 3579741"/>
                <a:gd name="connsiteY319" fmla="*/ 210941 h 1098502"/>
                <a:gd name="connsiteX320" fmla="*/ 136754 w 3579741"/>
                <a:gd name="connsiteY320" fmla="*/ 227030 h 1098502"/>
                <a:gd name="connsiteX321" fmla="*/ 193959 w 3579741"/>
                <a:gd name="connsiteY321" fmla="*/ 235968 h 1098502"/>
                <a:gd name="connsiteX322" fmla="*/ 273509 w 3579741"/>
                <a:gd name="connsiteY322" fmla="*/ 273508 h 1098502"/>
                <a:gd name="connsiteX323" fmla="*/ 271721 w 3579741"/>
                <a:gd name="connsiteY323" fmla="*/ 294066 h 1098502"/>
                <a:gd name="connsiteX324" fmla="*/ 242225 w 3579741"/>
                <a:gd name="connsiteY324" fmla="*/ 314624 h 1098502"/>
                <a:gd name="connsiteX325" fmla="*/ 166251 w 3579741"/>
                <a:gd name="connsiteY325" fmla="*/ 311943 h 1098502"/>
                <a:gd name="connsiteX326" fmla="*/ 92957 w 3579741"/>
                <a:gd name="connsiteY326" fmla="*/ 290491 h 1098502"/>
                <a:gd name="connsiteX327" fmla="*/ 111727 w 3579741"/>
                <a:gd name="connsiteY327" fmla="*/ 305686 h 1098502"/>
                <a:gd name="connsiteX328" fmla="*/ 148374 w 3579741"/>
                <a:gd name="connsiteY328" fmla="*/ 320881 h 1098502"/>
                <a:gd name="connsiteX329" fmla="*/ 143011 w 3579741"/>
                <a:gd name="connsiteY329" fmla="*/ 329819 h 1098502"/>
                <a:gd name="connsiteX330" fmla="*/ 162675 w 3579741"/>
                <a:gd name="connsiteY330" fmla="*/ 345908 h 1098502"/>
                <a:gd name="connsiteX331" fmla="*/ 165356 w 3579741"/>
                <a:gd name="connsiteY331" fmla="*/ 361103 h 1098502"/>
                <a:gd name="connsiteX332" fmla="*/ 222561 w 3579741"/>
                <a:gd name="connsiteY332" fmla="*/ 376297 h 1098502"/>
                <a:gd name="connsiteX333" fmla="*/ 194852 w 3579741"/>
                <a:gd name="connsiteY333" fmla="*/ 349483 h 1098502"/>
                <a:gd name="connsiteX334" fmla="*/ 200215 w 3579741"/>
                <a:gd name="connsiteY334" fmla="*/ 335182 h 1098502"/>
                <a:gd name="connsiteX335" fmla="*/ 260995 w 3579741"/>
                <a:gd name="connsiteY335" fmla="*/ 357527 h 1098502"/>
                <a:gd name="connsiteX336" fmla="*/ 272615 w 3579741"/>
                <a:gd name="connsiteY336" fmla="*/ 354846 h 1098502"/>
                <a:gd name="connsiteX337" fmla="*/ 257420 w 3579741"/>
                <a:gd name="connsiteY337" fmla="*/ 335182 h 1098502"/>
                <a:gd name="connsiteX338" fmla="*/ 277084 w 3579741"/>
                <a:gd name="connsiteY338" fmla="*/ 323562 h 1098502"/>
                <a:gd name="connsiteX339" fmla="*/ 306580 w 3579741"/>
                <a:gd name="connsiteY339" fmla="*/ 306580 h 1098502"/>
                <a:gd name="connsiteX340" fmla="*/ 346801 w 3579741"/>
                <a:gd name="connsiteY340" fmla="*/ 298535 h 1098502"/>
                <a:gd name="connsiteX341" fmla="*/ 329819 w 3579741"/>
                <a:gd name="connsiteY341" fmla="*/ 276190 h 1098502"/>
                <a:gd name="connsiteX342" fmla="*/ 333394 w 3579741"/>
                <a:gd name="connsiteY342" fmla="*/ 252951 h 1098502"/>
                <a:gd name="connsiteX343" fmla="*/ 319093 w 3579741"/>
                <a:gd name="connsiteY343" fmla="*/ 243119 h 1098502"/>
                <a:gd name="connsiteX344" fmla="*/ 379873 w 3579741"/>
                <a:gd name="connsiteY344" fmla="*/ 245800 h 1098502"/>
                <a:gd name="connsiteX345" fmla="*/ 386130 w 3579741"/>
                <a:gd name="connsiteY345" fmla="*/ 255632 h 1098502"/>
                <a:gd name="connsiteX346" fmla="*/ 363784 w 3579741"/>
                <a:gd name="connsiteY346" fmla="*/ 268145 h 1098502"/>
                <a:gd name="connsiteX347" fmla="*/ 381660 w 3579741"/>
                <a:gd name="connsiteY347" fmla="*/ 285128 h 1098502"/>
                <a:gd name="connsiteX348" fmla="*/ 410263 w 3579741"/>
                <a:gd name="connsiteY348" fmla="*/ 290491 h 1098502"/>
                <a:gd name="connsiteX349" fmla="*/ 420989 w 3579741"/>
                <a:gd name="connsiteY349" fmla="*/ 286022 h 1098502"/>
                <a:gd name="connsiteX350" fmla="*/ 423670 w 3579741"/>
                <a:gd name="connsiteY350" fmla="*/ 265464 h 1098502"/>
                <a:gd name="connsiteX351" fmla="*/ 477299 w 3579741"/>
                <a:gd name="connsiteY351" fmla="*/ 252951 h 1098502"/>
                <a:gd name="connsiteX352" fmla="*/ 518415 w 3579741"/>
                <a:gd name="connsiteY352" fmla="*/ 232393 h 1098502"/>
                <a:gd name="connsiteX353" fmla="*/ 539866 w 3579741"/>
                <a:gd name="connsiteY353" fmla="*/ 233287 h 1098502"/>
                <a:gd name="connsiteX354" fmla="*/ 547017 w 3579741"/>
                <a:gd name="connsiteY354" fmla="*/ 242225 h 1098502"/>
                <a:gd name="connsiteX355" fmla="*/ 579194 w 3579741"/>
                <a:gd name="connsiteY355" fmla="*/ 239543 h 1098502"/>
                <a:gd name="connsiteX356" fmla="*/ 644443 w 3579741"/>
                <a:gd name="connsiteY356" fmla="*/ 229711 h 1098502"/>
                <a:gd name="connsiteX357" fmla="*/ 673045 w 3579741"/>
                <a:gd name="connsiteY357" fmla="*/ 237756 h 1098502"/>
                <a:gd name="connsiteX358" fmla="*/ 678408 w 3579741"/>
                <a:gd name="connsiteY358" fmla="*/ 229711 h 1098502"/>
                <a:gd name="connsiteX359" fmla="*/ 665895 w 3579741"/>
                <a:gd name="connsiteY359" fmla="*/ 213623 h 1098502"/>
                <a:gd name="connsiteX360" fmla="*/ 677514 w 3579741"/>
                <a:gd name="connsiteY360" fmla="*/ 205578 h 1098502"/>
                <a:gd name="connsiteX361" fmla="*/ 739188 w 3579741"/>
                <a:gd name="connsiteY361" fmla="*/ 206472 h 1098502"/>
                <a:gd name="connsiteX362" fmla="*/ 850021 w 3579741"/>
                <a:gd name="connsiteY362" fmla="*/ 248481 h 1098502"/>
                <a:gd name="connsiteX363" fmla="*/ 864322 w 3579741"/>
                <a:gd name="connsiteY363" fmla="*/ 242225 h 1098502"/>
                <a:gd name="connsiteX364" fmla="*/ 811587 w 3579741"/>
                <a:gd name="connsiteY364" fmla="*/ 215410 h 1098502"/>
                <a:gd name="connsiteX365" fmla="*/ 785666 w 3579741"/>
                <a:gd name="connsiteY365" fmla="*/ 179657 h 1098502"/>
                <a:gd name="connsiteX366" fmla="*/ 793710 w 3579741"/>
                <a:gd name="connsiteY366" fmla="*/ 164463 h 1098502"/>
                <a:gd name="connsiteX367" fmla="*/ 809800 w 3579741"/>
                <a:gd name="connsiteY367" fmla="*/ 155524 h 1098502"/>
                <a:gd name="connsiteX368" fmla="*/ 808012 w 3579741"/>
                <a:gd name="connsiteY368" fmla="*/ 133179 h 1098502"/>
                <a:gd name="connsiteX369" fmla="*/ 836614 w 3579741"/>
                <a:gd name="connsiteY369" fmla="*/ 118878 h 1098502"/>
                <a:gd name="connsiteX370" fmla="*/ 875048 w 3579741"/>
                <a:gd name="connsiteY370" fmla="*/ 122453 h 1098502"/>
                <a:gd name="connsiteX371" fmla="*/ 888455 w 3579741"/>
                <a:gd name="connsiteY371" fmla="*/ 136754 h 1098502"/>
                <a:gd name="connsiteX372" fmla="*/ 888455 w 3579741"/>
                <a:gd name="connsiteY372" fmla="*/ 155524 h 1098502"/>
                <a:gd name="connsiteX373" fmla="*/ 903650 w 3579741"/>
                <a:gd name="connsiteY373" fmla="*/ 173401 h 1098502"/>
                <a:gd name="connsiteX374" fmla="*/ 926890 w 3579741"/>
                <a:gd name="connsiteY374" fmla="*/ 197534 h 1098502"/>
                <a:gd name="connsiteX375" fmla="*/ 942085 w 3579741"/>
                <a:gd name="connsiteY375" fmla="*/ 230605 h 1098502"/>
                <a:gd name="connsiteX376" fmla="*/ 957280 w 3579741"/>
                <a:gd name="connsiteY376" fmla="*/ 241331 h 1098502"/>
                <a:gd name="connsiteX377" fmla="*/ 960855 w 3579741"/>
                <a:gd name="connsiteY377" fmla="*/ 262783 h 1098502"/>
                <a:gd name="connsiteX378" fmla="*/ 939403 w 3579741"/>
                <a:gd name="connsiteY378" fmla="*/ 294066 h 1098502"/>
                <a:gd name="connsiteX379" fmla="*/ 917058 w 3579741"/>
                <a:gd name="connsiteY379" fmla="*/ 294066 h 1098502"/>
                <a:gd name="connsiteX380" fmla="*/ 931359 w 3579741"/>
                <a:gd name="connsiteY380" fmla="*/ 306580 h 1098502"/>
                <a:gd name="connsiteX381" fmla="*/ 975156 w 3579741"/>
                <a:gd name="connsiteY381" fmla="*/ 310155 h 1098502"/>
                <a:gd name="connsiteX382" fmla="*/ 984094 w 3579741"/>
                <a:gd name="connsiteY382" fmla="*/ 299429 h 1098502"/>
                <a:gd name="connsiteX383" fmla="*/ 1004652 w 3579741"/>
                <a:gd name="connsiteY383" fmla="*/ 264570 h 1098502"/>
                <a:gd name="connsiteX384" fmla="*/ 984094 w 3579741"/>
                <a:gd name="connsiteY384" fmla="*/ 244906 h 1098502"/>
                <a:gd name="connsiteX385" fmla="*/ 987669 w 3579741"/>
                <a:gd name="connsiteY385" fmla="*/ 235968 h 1098502"/>
                <a:gd name="connsiteX386" fmla="*/ 1005545 w 3579741"/>
                <a:gd name="connsiteY386" fmla="*/ 227924 h 1098502"/>
                <a:gd name="connsiteX387" fmla="*/ 959067 w 3579741"/>
                <a:gd name="connsiteY387" fmla="*/ 221667 h 1098502"/>
                <a:gd name="connsiteX388" fmla="*/ 942085 w 3579741"/>
                <a:gd name="connsiteY388" fmla="*/ 200215 h 1098502"/>
                <a:gd name="connsiteX389" fmla="*/ 941190 w 3579741"/>
                <a:gd name="connsiteY389" fmla="*/ 186808 h 1098502"/>
                <a:gd name="connsiteX390" fmla="*/ 914376 w 3579741"/>
                <a:gd name="connsiteY390" fmla="*/ 161781 h 1098502"/>
                <a:gd name="connsiteX391" fmla="*/ 917058 w 3579741"/>
                <a:gd name="connsiteY391" fmla="*/ 150161 h 1098502"/>
                <a:gd name="connsiteX392" fmla="*/ 932252 w 3579741"/>
                <a:gd name="connsiteY392" fmla="*/ 149268 h 1098502"/>
                <a:gd name="connsiteX393" fmla="*/ 931359 w 3579741"/>
                <a:gd name="connsiteY393" fmla="*/ 126922 h 1098502"/>
                <a:gd name="connsiteX394" fmla="*/ 946554 w 3579741"/>
                <a:gd name="connsiteY394" fmla="*/ 133179 h 1098502"/>
                <a:gd name="connsiteX395" fmla="*/ 959961 w 3579741"/>
                <a:gd name="connsiteY395" fmla="*/ 149268 h 1098502"/>
                <a:gd name="connsiteX396" fmla="*/ 979625 w 3579741"/>
                <a:gd name="connsiteY396" fmla="*/ 151055 h 1098502"/>
                <a:gd name="connsiteX397" fmla="*/ 1002864 w 3579741"/>
                <a:gd name="connsiteY397" fmla="*/ 138542 h 1098502"/>
                <a:gd name="connsiteX398" fmla="*/ 1043086 w 3579741"/>
                <a:gd name="connsiteY398" fmla="*/ 142117 h 1098502"/>
                <a:gd name="connsiteX399" fmla="*/ 1077051 w 3579741"/>
                <a:gd name="connsiteY399" fmla="*/ 151055 h 1098502"/>
                <a:gd name="connsiteX400" fmla="*/ 1044874 w 3579741"/>
                <a:gd name="connsiteY400" fmla="*/ 133179 h 1098502"/>
                <a:gd name="connsiteX401" fmla="*/ 1036829 w 3579741"/>
                <a:gd name="connsiteY401" fmla="*/ 114409 h 1098502"/>
                <a:gd name="connsiteX402" fmla="*/ 1029679 w 3579741"/>
                <a:gd name="connsiteY402" fmla="*/ 112621 h 1098502"/>
                <a:gd name="connsiteX403" fmla="*/ 1040405 w 3579741"/>
                <a:gd name="connsiteY403" fmla="*/ 100108 h 1098502"/>
                <a:gd name="connsiteX404" fmla="*/ 1138725 w 3579741"/>
                <a:gd name="connsiteY404" fmla="*/ 94745 h 1098502"/>
                <a:gd name="connsiteX405" fmla="*/ 1128892 w 3579741"/>
                <a:gd name="connsiteY405" fmla="*/ 74187 h 1098502"/>
                <a:gd name="connsiteX406" fmla="*/ 1164645 w 3579741"/>
                <a:gd name="connsiteY406" fmla="*/ 61673 h 1098502"/>
                <a:gd name="connsiteX407" fmla="*/ 1178946 w 3579741"/>
                <a:gd name="connsiteY407" fmla="*/ 51841 h 1098502"/>
                <a:gd name="connsiteX408" fmla="*/ 1205761 w 3579741"/>
                <a:gd name="connsiteY408" fmla="*/ 48266 h 1098502"/>
                <a:gd name="connsiteX409" fmla="*/ 1295143 w 3579741"/>
                <a:gd name="connsiteY409" fmla="*/ 33071 h 1098502"/>
                <a:gd name="connsiteX410" fmla="*/ 1356816 w 3579741"/>
                <a:gd name="connsiteY410" fmla="*/ 25921 h 1098502"/>
                <a:gd name="connsiteX411" fmla="*/ 1353241 w 3579741"/>
                <a:gd name="connsiteY411" fmla="*/ 16983 h 1098502"/>
                <a:gd name="connsiteX412" fmla="*/ 1398825 w 3579741"/>
                <a:gd name="connsiteY412" fmla="*/ 0 h 1098502"/>
                <a:gd name="connsiteX413" fmla="*/ 1444410 w 3579741"/>
                <a:gd name="connsiteY413" fmla="*/ 11620 h 1098502"/>
                <a:gd name="connsiteX414" fmla="*/ 1481950 w 3579741"/>
                <a:gd name="connsiteY414" fmla="*/ 15195 h 1098502"/>
                <a:gd name="connsiteX415" fmla="*/ 1509659 w 3579741"/>
                <a:gd name="connsiteY415" fmla="*/ 25921 h 1098502"/>
                <a:gd name="connsiteX416" fmla="*/ 1584740 w 3579741"/>
                <a:gd name="connsiteY416" fmla="*/ 29496 h 1098502"/>
                <a:gd name="connsiteX417" fmla="*/ 1640156 w 3579741"/>
                <a:gd name="connsiteY417" fmla="*/ 58992 h 1098502"/>
                <a:gd name="connsiteX418" fmla="*/ 1631218 w 3579741"/>
                <a:gd name="connsiteY418" fmla="*/ 68824 h 1098502"/>
                <a:gd name="connsiteX419" fmla="*/ 1610660 w 3579741"/>
                <a:gd name="connsiteY419" fmla="*/ 76868 h 1098502"/>
                <a:gd name="connsiteX420" fmla="*/ 1564182 w 3579741"/>
                <a:gd name="connsiteY420" fmla="*/ 117090 h 1098502"/>
                <a:gd name="connsiteX421" fmla="*/ 1635687 w 3579741"/>
                <a:gd name="connsiteY421" fmla="*/ 110833 h 1098502"/>
                <a:gd name="connsiteX422" fmla="*/ 1658033 w 3579741"/>
                <a:gd name="connsiteY422" fmla="*/ 96532 h 1098502"/>
                <a:gd name="connsiteX423" fmla="*/ 1691104 w 3579741"/>
                <a:gd name="connsiteY423" fmla="*/ 102789 h 1098502"/>
                <a:gd name="connsiteX424" fmla="*/ 1902045 w 3579741"/>
                <a:gd name="connsiteY424" fmla="*/ 117984 h 1098502"/>
                <a:gd name="connsiteX425" fmla="*/ 1893107 w 3579741"/>
                <a:gd name="connsiteY425" fmla="*/ 104577 h 1098502"/>
                <a:gd name="connsiteX426" fmla="*/ 1913665 w 3579741"/>
                <a:gd name="connsiteY426" fmla="*/ 98320 h 1098502"/>
                <a:gd name="connsiteX427" fmla="*/ 1951205 w 3579741"/>
                <a:gd name="connsiteY427" fmla="*/ 116196 h 1098502"/>
                <a:gd name="connsiteX428" fmla="*/ 2002153 w 3579741"/>
                <a:gd name="connsiteY428" fmla="*/ 109046 h 1098502"/>
                <a:gd name="connsiteX429" fmla="*/ 2050419 w 3579741"/>
                <a:gd name="connsiteY429" fmla="*/ 128710 h 1098502"/>
                <a:gd name="connsiteX430" fmla="*/ 2059357 w 3579741"/>
                <a:gd name="connsiteY430" fmla="*/ 146586 h 1098502"/>
                <a:gd name="connsiteX431" fmla="*/ 2138907 w 3579741"/>
                <a:gd name="connsiteY431" fmla="*/ 180551 h 1098502"/>
                <a:gd name="connsiteX432" fmla="*/ 2128181 w 3579741"/>
                <a:gd name="connsiteY432" fmla="*/ 152843 h 1098502"/>
                <a:gd name="connsiteX433" fmla="*/ 2173766 w 3579741"/>
                <a:gd name="connsiteY433" fmla="*/ 165356 h 1098502"/>
                <a:gd name="connsiteX434" fmla="*/ 2222032 w 3579741"/>
                <a:gd name="connsiteY434" fmla="*/ 151949 h 1098502"/>
                <a:gd name="connsiteX435" fmla="*/ 2279236 w 3579741"/>
                <a:gd name="connsiteY435" fmla="*/ 152843 h 1098502"/>
                <a:gd name="connsiteX436" fmla="*/ 2264936 w 3579741"/>
                <a:gd name="connsiteY436" fmla="*/ 140329 h 1098502"/>
                <a:gd name="connsiteX437" fmla="*/ 2277449 w 3579741"/>
                <a:gd name="connsiteY437" fmla="*/ 124241 h 1098502"/>
                <a:gd name="connsiteX438" fmla="*/ 2454425 w 3579741"/>
                <a:gd name="connsiteY438" fmla="*/ 143011 h 1098502"/>
                <a:gd name="connsiteX439" fmla="*/ 2510735 w 3579741"/>
                <a:gd name="connsiteY439" fmla="*/ 157312 h 1098502"/>
                <a:gd name="connsiteX440" fmla="*/ 2548276 w 3579741"/>
                <a:gd name="connsiteY440" fmla="*/ 163569 h 1098502"/>
                <a:gd name="connsiteX441" fmla="*/ 2581347 w 3579741"/>
                <a:gd name="connsiteY441" fmla="*/ 177870 h 1098502"/>
                <a:gd name="connsiteX442" fmla="*/ 2646596 w 3579741"/>
                <a:gd name="connsiteY442" fmla="*/ 174295 h 1098502"/>
                <a:gd name="connsiteX443" fmla="*/ 2686818 w 3579741"/>
                <a:gd name="connsiteY443" fmla="*/ 176082 h 1098502"/>
                <a:gd name="connsiteX444" fmla="*/ 2721676 w 3579741"/>
                <a:gd name="connsiteY444" fmla="*/ 183233 h 1098502"/>
                <a:gd name="connsiteX445" fmla="*/ 2747597 w 3579741"/>
                <a:gd name="connsiteY445" fmla="*/ 185914 h 1098502"/>
                <a:gd name="connsiteX446" fmla="*/ 2775305 w 3579741"/>
                <a:gd name="connsiteY446" fmla="*/ 202897 h 1098502"/>
                <a:gd name="connsiteX447" fmla="*/ 2808377 w 3579741"/>
                <a:gd name="connsiteY447" fmla="*/ 212729 h 1098502"/>
                <a:gd name="connsiteX448" fmla="*/ 2916529 w 3579741"/>
                <a:gd name="connsiteY448" fmla="*/ 210047 h 1098502"/>
                <a:gd name="connsiteX449" fmla="*/ 2963901 w 3579741"/>
                <a:gd name="connsiteY449" fmla="*/ 219879 h 1098502"/>
                <a:gd name="connsiteX450" fmla="*/ 3038088 w 3579741"/>
                <a:gd name="connsiteY450" fmla="*/ 233287 h 1098502"/>
                <a:gd name="connsiteX451" fmla="*/ 3031831 w 3579741"/>
                <a:gd name="connsiteY451" fmla="*/ 219879 h 1098502"/>
                <a:gd name="connsiteX452" fmla="*/ 2996079 w 3579741"/>
                <a:gd name="connsiteY452" fmla="*/ 205578 h 1098502"/>
                <a:gd name="connsiteX453" fmla="*/ 3005017 w 3579741"/>
                <a:gd name="connsiteY453" fmla="*/ 199321 h 1098502"/>
                <a:gd name="connsiteX454" fmla="*/ 3082779 w 3579741"/>
                <a:gd name="connsiteY454" fmla="*/ 202897 h 1098502"/>
                <a:gd name="connsiteX455" fmla="*/ 3148028 w 3579741"/>
                <a:gd name="connsiteY455" fmla="*/ 213623 h 1098502"/>
                <a:gd name="connsiteX456" fmla="*/ 3209701 w 3579741"/>
                <a:gd name="connsiteY456" fmla="*/ 225242 h 1098502"/>
                <a:gd name="connsiteX457" fmla="*/ 3273162 w 3579741"/>
                <a:gd name="connsiteY457" fmla="*/ 234180 h 1098502"/>
                <a:gd name="connsiteX458" fmla="*/ 3331260 w 3579741"/>
                <a:gd name="connsiteY458" fmla="*/ 243119 h 1098502"/>
                <a:gd name="connsiteX459" fmla="*/ 3392934 w 3579741"/>
                <a:gd name="connsiteY459" fmla="*/ 266358 h 1098502"/>
                <a:gd name="connsiteX460" fmla="*/ 3437625 w 3579741"/>
                <a:gd name="connsiteY460" fmla="*/ 285128 h 1098502"/>
                <a:gd name="connsiteX461" fmla="*/ 3516281 w 3579741"/>
                <a:gd name="connsiteY461" fmla="*/ 296748 h 1098502"/>
                <a:gd name="connsiteX462" fmla="*/ 3576167 w 3579741"/>
                <a:gd name="connsiteY462" fmla="*/ 325350 h 1098502"/>
                <a:gd name="connsiteX463" fmla="*/ 3557396 w 3579741"/>
                <a:gd name="connsiteY463" fmla="*/ 325350 h 1098502"/>
                <a:gd name="connsiteX464" fmla="*/ 3569016 w 3579741"/>
                <a:gd name="connsiteY464" fmla="*/ 342332 h 109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Lst>
              <a:rect l="l" t="t" r="r" b="b"/>
              <a:pathLst>
                <a:path w="3579741" h="1098502">
                  <a:moveTo>
                    <a:pt x="3569016" y="342332"/>
                  </a:moveTo>
                  <a:lnTo>
                    <a:pt x="3579742" y="361103"/>
                  </a:lnTo>
                  <a:lnTo>
                    <a:pt x="3552927" y="362890"/>
                  </a:lnTo>
                  <a:lnTo>
                    <a:pt x="3484997" y="347695"/>
                  </a:lnTo>
                  <a:lnTo>
                    <a:pt x="3446563" y="331607"/>
                  </a:lnTo>
                  <a:lnTo>
                    <a:pt x="3410810" y="331607"/>
                  </a:lnTo>
                  <a:lnTo>
                    <a:pt x="3388465" y="319093"/>
                  </a:lnTo>
                  <a:lnTo>
                    <a:pt x="3401872" y="338757"/>
                  </a:lnTo>
                  <a:lnTo>
                    <a:pt x="3390252" y="356633"/>
                  </a:lnTo>
                  <a:lnTo>
                    <a:pt x="3374164" y="358421"/>
                  </a:lnTo>
                  <a:lnTo>
                    <a:pt x="3401872" y="377191"/>
                  </a:lnTo>
                  <a:lnTo>
                    <a:pt x="3455501" y="397749"/>
                  </a:lnTo>
                  <a:lnTo>
                    <a:pt x="3470696" y="400431"/>
                  </a:lnTo>
                  <a:lnTo>
                    <a:pt x="3479634" y="412944"/>
                  </a:lnTo>
                  <a:lnTo>
                    <a:pt x="3444775" y="425457"/>
                  </a:lnTo>
                  <a:lnTo>
                    <a:pt x="3424218" y="419201"/>
                  </a:lnTo>
                  <a:lnTo>
                    <a:pt x="3387571" y="441546"/>
                  </a:lnTo>
                  <a:lnTo>
                    <a:pt x="3372376" y="471042"/>
                  </a:lnTo>
                  <a:lnTo>
                    <a:pt x="3356287" y="488919"/>
                  </a:lnTo>
                  <a:lnTo>
                    <a:pt x="3311596" y="482662"/>
                  </a:lnTo>
                  <a:lnTo>
                    <a:pt x="3291039" y="483556"/>
                  </a:lnTo>
                  <a:lnTo>
                    <a:pt x="3279419" y="506795"/>
                  </a:lnTo>
                  <a:lnTo>
                    <a:pt x="3257967" y="486237"/>
                  </a:lnTo>
                  <a:lnTo>
                    <a:pt x="3242772" y="493388"/>
                  </a:lnTo>
                  <a:lnTo>
                    <a:pt x="3219533" y="496963"/>
                  </a:lnTo>
                  <a:lnTo>
                    <a:pt x="3224896" y="521990"/>
                  </a:lnTo>
                  <a:lnTo>
                    <a:pt x="3226684" y="547911"/>
                  </a:lnTo>
                  <a:lnTo>
                    <a:pt x="3243666" y="555955"/>
                  </a:lnTo>
                  <a:lnTo>
                    <a:pt x="3270481" y="555955"/>
                  </a:lnTo>
                  <a:lnTo>
                    <a:pt x="3305339" y="597071"/>
                  </a:lnTo>
                  <a:lnTo>
                    <a:pt x="3301765" y="608690"/>
                  </a:lnTo>
                  <a:lnTo>
                    <a:pt x="3335730" y="644443"/>
                  </a:lnTo>
                  <a:lnTo>
                    <a:pt x="3332154" y="660532"/>
                  </a:lnTo>
                  <a:lnTo>
                    <a:pt x="3314278" y="667682"/>
                  </a:lnTo>
                  <a:lnTo>
                    <a:pt x="3315172" y="685559"/>
                  </a:lnTo>
                  <a:lnTo>
                    <a:pt x="3339305" y="699860"/>
                  </a:lnTo>
                  <a:lnTo>
                    <a:pt x="3315172" y="708798"/>
                  </a:lnTo>
                  <a:lnTo>
                    <a:pt x="3319641" y="733825"/>
                  </a:lnTo>
                  <a:lnTo>
                    <a:pt x="3327685" y="772259"/>
                  </a:lnTo>
                  <a:lnTo>
                    <a:pt x="3312490" y="771365"/>
                  </a:lnTo>
                  <a:lnTo>
                    <a:pt x="3240985" y="710586"/>
                  </a:lnTo>
                  <a:lnTo>
                    <a:pt x="3208807" y="677514"/>
                  </a:lnTo>
                  <a:lnTo>
                    <a:pt x="3174842" y="646231"/>
                  </a:lnTo>
                  <a:lnTo>
                    <a:pt x="3139090" y="601540"/>
                  </a:lnTo>
                  <a:lnTo>
                    <a:pt x="3137302" y="583663"/>
                  </a:lnTo>
                  <a:lnTo>
                    <a:pt x="3128364" y="563999"/>
                  </a:lnTo>
                  <a:lnTo>
                    <a:pt x="3148028" y="551486"/>
                  </a:lnTo>
                  <a:lnTo>
                    <a:pt x="3159647" y="538972"/>
                  </a:lnTo>
                  <a:lnTo>
                    <a:pt x="3154285" y="516627"/>
                  </a:lnTo>
                  <a:lnTo>
                    <a:pt x="3159647" y="481768"/>
                  </a:lnTo>
                  <a:lnTo>
                    <a:pt x="3173949" y="470148"/>
                  </a:lnTo>
                  <a:lnTo>
                    <a:pt x="3171267" y="457635"/>
                  </a:lnTo>
                  <a:lnTo>
                    <a:pt x="3149815" y="433502"/>
                  </a:lnTo>
                  <a:lnTo>
                    <a:pt x="3138196" y="415625"/>
                  </a:lnTo>
                  <a:lnTo>
                    <a:pt x="3121213" y="412944"/>
                  </a:lnTo>
                  <a:lnTo>
                    <a:pt x="3119425" y="420988"/>
                  </a:lnTo>
                  <a:lnTo>
                    <a:pt x="3139090" y="442440"/>
                  </a:lnTo>
                  <a:lnTo>
                    <a:pt x="3127470" y="448697"/>
                  </a:lnTo>
                  <a:lnTo>
                    <a:pt x="3117638" y="472830"/>
                  </a:lnTo>
                  <a:lnTo>
                    <a:pt x="3097974" y="460316"/>
                  </a:lnTo>
                  <a:lnTo>
                    <a:pt x="3087248" y="461210"/>
                  </a:lnTo>
                  <a:lnTo>
                    <a:pt x="3066690" y="438865"/>
                  </a:lnTo>
                  <a:lnTo>
                    <a:pt x="3002335" y="441546"/>
                  </a:lnTo>
                  <a:lnTo>
                    <a:pt x="3005017" y="466573"/>
                  </a:lnTo>
                  <a:lnTo>
                    <a:pt x="2997866" y="482662"/>
                  </a:lnTo>
                  <a:lnTo>
                    <a:pt x="3002335" y="500538"/>
                  </a:lnTo>
                  <a:lnTo>
                    <a:pt x="3029150" y="512158"/>
                  </a:lnTo>
                  <a:lnTo>
                    <a:pt x="3024681" y="518415"/>
                  </a:lnTo>
                  <a:lnTo>
                    <a:pt x="2994291" y="518415"/>
                  </a:lnTo>
                  <a:lnTo>
                    <a:pt x="2988928" y="521990"/>
                  </a:lnTo>
                  <a:lnTo>
                    <a:pt x="2948706" y="520202"/>
                  </a:lnTo>
                  <a:lnTo>
                    <a:pt x="2881670" y="505007"/>
                  </a:lnTo>
                  <a:lnTo>
                    <a:pt x="2877201" y="512158"/>
                  </a:lnTo>
                  <a:lnTo>
                    <a:pt x="2842342" y="510370"/>
                  </a:lnTo>
                  <a:lnTo>
                    <a:pt x="2814634" y="521096"/>
                  </a:lnTo>
                  <a:lnTo>
                    <a:pt x="2800332" y="512158"/>
                  </a:lnTo>
                  <a:lnTo>
                    <a:pt x="2735084" y="516627"/>
                  </a:lnTo>
                  <a:lnTo>
                    <a:pt x="2730615" y="532716"/>
                  </a:lnTo>
                  <a:lnTo>
                    <a:pt x="2718101" y="551486"/>
                  </a:lnTo>
                  <a:lnTo>
                    <a:pt x="2722570" y="563106"/>
                  </a:lnTo>
                  <a:lnTo>
                    <a:pt x="2707375" y="582769"/>
                  </a:lnTo>
                  <a:lnTo>
                    <a:pt x="2708269" y="611372"/>
                  </a:lnTo>
                  <a:lnTo>
                    <a:pt x="2679667" y="654275"/>
                  </a:lnTo>
                  <a:lnTo>
                    <a:pt x="2729721" y="662319"/>
                  </a:lnTo>
                  <a:lnTo>
                    <a:pt x="2749385" y="688240"/>
                  </a:lnTo>
                  <a:lnTo>
                    <a:pt x="2762792" y="686452"/>
                  </a:lnTo>
                  <a:lnTo>
                    <a:pt x="2785138" y="693603"/>
                  </a:lnTo>
                  <a:lnTo>
                    <a:pt x="2784244" y="677514"/>
                  </a:lnTo>
                  <a:lnTo>
                    <a:pt x="2835191" y="688240"/>
                  </a:lnTo>
                  <a:lnTo>
                    <a:pt x="2870944" y="703435"/>
                  </a:lnTo>
                  <a:lnTo>
                    <a:pt x="2904015" y="746338"/>
                  </a:lnTo>
                  <a:lnTo>
                    <a:pt x="2905803" y="763321"/>
                  </a:lnTo>
                  <a:lnTo>
                    <a:pt x="2958538" y="837508"/>
                  </a:lnTo>
                  <a:lnTo>
                    <a:pt x="2954963" y="873260"/>
                  </a:lnTo>
                  <a:lnTo>
                    <a:pt x="2951388" y="905438"/>
                  </a:lnTo>
                  <a:lnTo>
                    <a:pt x="2948706" y="940297"/>
                  </a:lnTo>
                  <a:lnTo>
                    <a:pt x="2935299" y="974262"/>
                  </a:lnTo>
                  <a:lnTo>
                    <a:pt x="2923680" y="1023422"/>
                  </a:lnTo>
                  <a:lnTo>
                    <a:pt x="2904909" y="1046661"/>
                  </a:lnTo>
                  <a:lnTo>
                    <a:pt x="2870944" y="1049343"/>
                  </a:lnTo>
                  <a:lnTo>
                    <a:pt x="2851280" y="1032360"/>
                  </a:lnTo>
                  <a:lnTo>
                    <a:pt x="2841448" y="1034148"/>
                  </a:lnTo>
                  <a:lnTo>
                    <a:pt x="2829829" y="1052024"/>
                  </a:lnTo>
                  <a:lnTo>
                    <a:pt x="2819103" y="1004652"/>
                  </a:lnTo>
                  <a:lnTo>
                    <a:pt x="2796757" y="976049"/>
                  </a:lnTo>
                  <a:lnTo>
                    <a:pt x="2811058" y="967111"/>
                  </a:lnTo>
                  <a:lnTo>
                    <a:pt x="2836979" y="970687"/>
                  </a:lnTo>
                  <a:lnTo>
                    <a:pt x="2845023" y="968005"/>
                  </a:lnTo>
                  <a:lnTo>
                    <a:pt x="2822678" y="864322"/>
                  </a:lnTo>
                  <a:lnTo>
                    <a:pt x="2802120" y="871473"/>
                  </a:lnTo>
                  <a:lnTo>
                    <a:pt x="2783350" y="873260"/>
                  </a:lnTo>
                  <a:lnTo>
                    <a:pt x="2777987" y="883986"/>
                  </a:lnTo>
                  <a:lnTo>
                    <a:pt x="2736871" y="882199"/>
                  </a:lnTo>
                  <a:lnTo>
                    <a:pt x="2710950" y="856278"/>
                  </a:lnTo>
                  <a:lnTo>
                    <a:pt x="2667154" y="830357"/>
                  </a:lnTo>
                  <a:lnTo>
                    <a:pt x="2631401" y="828569"/>
                  </a:lnTo>
                  <a:lnTo>
                    <a:pt x="2610843" y="820525"/>
                  </a:lnTo>
                  <a:lnTo>
                    <a:pt x="2526824" y="731143"/>
                  </a:lnTo>
                  <a:lnTo>
                    <a:pt x="2480345" y="708798"/>
                  </a:lnTo>
                  <a:lnTo>
                    <a:pt x="2467832" y="710586"/>
                  </a:lnTo>
                  <a:lnTo>
                    <a:pt x="2443699" y="701647"/>
                  </a:lnTo>
                  <a:lnTo>
                    <a:pt x="2398114" y="698966"/>
                  </a:lnTo>
                  <a:lnTo>
                    <a:pt x="2365043" y="706116"/>
                  </a:lnTo>
                  <a:lnTo>
                    <a:pt x="2360574" y="727568"/>
                  </a:lnTo>
                  <a:lnTo>
                    <a:pt x="2373087" y="728462"/>
                  </a:lnTo>
                  <a:lnTo>
                    <a:pt x="2385601" y="749020"/>
                  </a:lnTo>
                  <a:lnTo>
                    <a:pt x="2382025" y="761533"/>
                  </a:lnTo>
                  <a:lnTo>
                    <a:pt x="2382025" y="808906"/>
                  </a:lnTo>
                  <a:lnTo>
                    <a:pt x="2360574" y="826782"/>
                  </a:lnTo>
                  <a:lnTo>
                    <a:pt x="2329291" y="816950"/>
                  </a:lnTo>
                  <a:lnTo>
                    <a:pt x="2329291" y="816056"/>
                  </a:lnTo>
                  <a:lnTo>
                    <a:pt x="2324821" y="815162"/>
                  </a:lnTo>
                  <a:lnTo>
                    <a:pt x="2304263" y="814268"/>
                  </a:lnTo>
                  <a:lnTo>
                    <a:pt x="2274767" y="804436"/>
                  </a:lnTo>
                  <a:lnTo>
                    <a:pt x="2246165" y="814268"/>
                  </a:lnTo>
                  <a:lnTo>
                    <a:pt x="2235440" y="825888"/>
                  </a:lnTo>
                  <a:lnTo>
                    <a:pt x="2199687" y="828569"/>
                  </a:lnTo>
                  <a:lnTo>
                    <a:pt x="2179129" y="839295"/>
                  </a:lnTo>
                  <a:lnTo>
                    <a:pt x="2114774" y="823207"/>
                  </a:lnTo>
                  <a:lnTo>
                    <a:pt x="2101367" y="812481"/>
                  </a:lnTo>
                  <a:lnTo>
                    <a:pt x="2047738" y="797286"/>
                  </a:lnTo>
                  <a:lnTo>
                    <a:pt x="2016454" y="797286"/>
                  </a:lnTo>
                  <a:lnTo>
                    <a:pt x="1997684" y="799073"/>
                  </a:lnTo>
                  <a:lnTo>
                    <a:pt x="1968188" y="796392"/>
                  </a:lnTo>
                  <a:lnTo>
                    <a:pt x="1933329" y="774940"/>
                  </a:lnTo>
                  <a:lnTo>
                    <a:pt x="1930647" y="766002"/>
                  </a:lnTo>
                  <a:lnTo>
                    <a:pt x="1839478" y="744551"/>
                  </a:lnTo>
                  <a:lnTo>
                    <a:pt x="1828752" y="774047"/>
                  </a:lnTo>
                  <a:lnTo>
                    <a:pt x="1841265" y="790135"/>
                  </a:lnTo>
                  <a:lnTo>
                    <a:pt x="1841265" y="805330"/>
                  </a:lnTo>
                  <a:lnTo>
                    <a:pt x="1837690" y="817844"/>
                  </a:lnTo>
                  <a:lnTo>
                    <a:pt x="1764397" y="807118"/>
                  </a:lnTo>
                  <a:lnTo>
                    <a:pt x="1750096" y="795498"/>
                  </a:lnTo>
                  <a:lnTo>
                    <a:pt x="1687529" y="785666"/>
                  </a:lnTo>
                  <a:lnTo>
                    <a:pt x="1659820" y="804436"/>
                  </a:lnTo>
                  <a:lnTo>
                    <a:pt x="1642838" y="808906"/>
                  </a:lnTo>
                  <a:lnTo>
                    <a:pt x="1630325" y="825888"/>
                  </a:lnTo>
                  <a:lnTo>
                    <a:pt x="1607085" y="825888"/>
                  </a:lnTo>
                  <a:lnTo>
                    <a:pt x="1602616" y="829463"/>
                  </a:lnTo>
                  <a:lnTo>
                    <a:pt x="1592784" y="836614"/>
                  </a:lnTo>
                  <a:lnTo>
                    <a:pt x="1579377" y="837508"/>
                  </a:lnTo>
                  <a:lnTo>
                    <a:pt x="1561500" y="821419"/>
                  </a:lnTo>
                  <a:lnTo>
                    <a:pt x="1533792" y="824100"/>
                  </a:lnTo>
                  <a:lnTo>
                    <a:pt x="1525748" y="823207"/>
                  </a:lnTo>
                  <a:lnTo>
                    <a:pt x="1506978" y="805330"/>
                  </a:lnTo>
                  <a:lnTo>
                    <a:pt x="1489995" y="800861"/>
                  </a:lnTo>
                  <a:lnTo>
                    <a:pt x="1476588" y="788348"/>
                  </a:lnTo>
                  <a:lnTo>
                    <a:pt x="1452455" y="782091"/>
                  </a:lnTo>
                  <a:lnTo>
                    <a:pt x="1431897" y="785666"/>
                  </a:lnTo>
                  <a:lnTo>
                    <a:pt x="1421171" y="787454"/>
                  </a:lnTo>
                  <a:lnTo>
                    <a:pt x="1388994" y="769577"/>
                  </a:lnTo>
                  <a:lnTo>
                    <a:pt x="1379161" y="785666"/>
                  </a:lnTo>
                  <a:lnTo>
                    <a:pt x="1336258" y="749913"/>
                  </a:lnTo>
                  <a:lnTo>
                    <a:pt x="1319276" y="729356"/>
                  </a:lnTo>
                  <a:lnTo>
                    <a:pt x="1298718" y="715948"/>
                  </a:lnTo>
                  <a:lnTo>
                    <a:pt x="1250452" y="686452"/>
                  </a:lnTo>
                  <a:lnTo>
                    <a:pt x="1250452" y="673939"/>
                  </a:lnTo>
                  <a:lnTo>
                    <a:pt x="1230788" y="679302"/>
                  </a:lnTo>
                  <a:lnTo>
                    <a:pt x="1205761" y="697178"/>
                  </a:lnTo>
                  <a:lnTo>
                    <a:pt x="1170902" y="697178"/>
                  </a:lnTo>
                  <a:lnTo>
                    <a:pt x="1170902" y="681089"/>
                  </a:lnTo>
                  <a:lnTo>
                    <a:pt x="1153920" y="683771"/>
                  </a:lnTo>
                  <a:lnTo>
                    <a:pt x="1135149" y="673045"/>
                  </a:lnTo>
                  <a:lnTo>
                    <a:pt x="1123530" y="678408"/>
                  </a:lnTo>
                  <a:lnTo>
                    <a:pt x="1111910" y="675727"/>
                  </a:lnTo>
                  <a:lnTo>
                    <a:pt x="1103865" y="653381"/>
                  </a:lnTo>
                  <a:lnTo>
                    <a:pt x="1088670" y="642655"/>
                  </a:lnTo>
                  <a:lnTo>
                    <a:pt x="1069007" y="642655"/>
                  </a:lnTo>
                  <a:lnTo>
                    <a:pt x="1052024" y="638186"/>
                  </a:lnTo>
                  <a:lnTo>
                    <a:pt x="1038617" y="640868"/>
                  </a:lnTo>
                  <a:lnTo>
                    <a:pt x="1026103" y="651593"/>
                  </a:lnTo>
                  <a:lnTo>
                    <a:pt x="992138" y="657850"/>
                  </a:lnTo>
                  <a:lnTo>
                    <a:pt x="957280" y="669470"/>
                  </a:lnTo>
                  <a:lnTo>
                    <a:pt x="866110" y="681983"/>
                  </a:lnTo>
                  <a:lnTo>
                    <a:pt x="859853" y="695391"/>
                  </a:lnTo>
                  <a:lnTo>
                    <a:pt x="870579" y="707904"/>
                  </a:lnTo>
                  <a:lnTo>
                    <a:pt x="890243" y="711479"/>
                  </a:lnTo>
                  <a:lnTo>
                    <a:pt x="867898" y="723099"/>
                  </a:lnTo>
                  <a:lnTo>
                    <a:pt x="876836" y="736506"/>
                  </a:lnTo>
                  <a:lnTo>
                    <a:pt x="858960" y="751701"/>
                  </a:lnTo>
                  <a:lnTo>
                    <a:pt x="903650" y="774047"/>
                  </a:lnTo>
                  <a:lnTo>
                    <a:pt x="903650" y="784772"/>
                  </a:lnTo>
                  <a:lnTo>
                    <a:pt x="888455" y="791923"/>
                  </a:lnTo>
                  <a:lnTo>
                    <a:pt x="873260" y="785666"/>
                  </a:lnTo>
                  <a:lnTo>
                    <a:pt x="858065" y="791923"/>
                  </a:lnTo>
                  <a:lnTo>
                    <a:pt x="847340" y="789241"/>
                  </a:lnTo>
                  <a:lnTo>
                    <a:pt x="817844" y="771365"/>
                  </a:lnTo>
                  <a:lnTo>
                    <a:pt x="791029" y="781197"/>
                  </a:lnTo>
                  <a:lnTo>
                    <a:pt x="775834" y="779409"/>
                  </a:lnTo>
                  <a:lnTo>
                    <a:pt x="763321" y="793711"/>
                  </a:lnTo>
                  <a:lnTo>
                    <a:pt x="741869" y="781197"/>
                  </a:lnTo>
                  <a:lnTo>
                    <a:pt x="721311" y="779409"/>
                  </a:lnTo>
                  <a:lnTo>
                    <a:pt x="678408" y="766002"/>
                  </a:lnTo>
                  <a:lnTo>
                    <a:pt x="664107" y="752595"/>
                  </a:lnTo>
                  <a:lnTo>
                    <a:pt x="643549" y="762427"/>
                  </a:lnTo>
                  <a:lnTo>
                    <a:pt x="622098" y="756170"/>
                  </a:lnTo>
                  <a:lnTo>
                    <a:pt x="609584" y="770471"/>
                  </a:lnTo>
                  <a:lnTo>
                    <a:pt x="583663" y="785666"/>
                  </a:lnTo>
                  <a:lnTo>
                    <a:pt x="586345" y="809799"/>
                  </a:lnTo>
                  <a:lnTo>
                    <a:pt x="571150" y="820525"/>
                  </a:lnTo>
                  <a:lnTo>
                    <a:pt x="559531" y="798180"/>
                  </a:lnTo>
                  <a:lnTo>
                    <a:pt x="550592" y="798180"/>
                  </a:lnTo>
                  <a:lnTo>
                    <a:pt x="538079" y="825888"/>
                  </a:lnTo>
                  <a:lnTo>
                    <a:pt x="547910" y="839295"/>
                  </a:lnTo>
                  <a:lnTo>
                    <a:pt x="540760" y="858066"/>
                  </a:lnTo>
                  <a:lnTo>
                    <a:pt x="553274" y="867004"/>
                  </a:lnTo>
                  <a:lnTo>
                    <a:pt x="556849" y="878623"/>
                  </a:lnTo>
                  <a:lnTo>
                    <a:pt x="581876" y="878623"/>
                  </a:lnTo>
                  <a:lnTo>
                    <a:pt x="610478" y="907226"/>
                  </a:lnTo>
                  <a:lnTo>
                    <a:pt x="608691" y="922420"/>
                  </a:lnTo>
                  <a:lnTo>
                    <a:pt x="617629" y="935828"/>
                  </a:lnTo>
                  <a:lnTo>
                    <a:pt x="598858" y="948341"/>
                  </a:lnTo>
                  <a:lnTo>
                    <a:pt x="586345" y="951916"/>
                  </a:lnTo>
                  <a:lnTo>
                    <a:pt x="583663" y="967111"/>
                  </a:lnTo>
                  <a:lnTo>
                    <a:pt x="572938" y="986775"/>
                  </a:lnTo>
                  <a:lnTo>
                    <a:pt x="597070" y="1011802"/>
                  </a:lnTo>
                  <a:lnTo>
                    <a:pt x="598858" y="1034148"/>
                  </a:lnTo>
                  <a:lnTo>
                    <a:pt x="636399" y="1080626"/>
                  </a:lnTo>
                  <a:lnTo>
                    <a:pt x="624779" y="1091352"/>
                  </a:lnTo>
                  <a:lnTo>
                    <a:pt x="609584" y="1098503"/>
                  </a:lnTo>
                  <a:lnTo>
                    <a:pt x="588132" y="1077051"/>
                  </a:lnTo>
                  <a:lnTo>
                    <a:pt x="575619" y="1075263"/>
                  </a:lnTo>
                  <a:lnTo>
                    <a:pt x="563105" y="1069007"/>
                  </a:lnTo>
                  <a:lnTo>
                    <a:pt x="555061" y="1058281"/>
                  </a:lnTo>
                  <a:lnTo>
                    <a:pt x="525565" y="1048449"/>
                  </a:lnTo>
                  <a:lnTo>
                    <a:pt x="505007" y="1053812"/>
                  </a:lnTo>
                  <a:lnTo>
                    <a:pt x="477299" y="1034148"/>
                  </a:lnTo>
                  <a:lnTo>
                    <a:pt x="440652" y="1033254"/>
                  </a:lnTo>
                  <a:lnTo>
                    <a:pt x="431714" y="1025209"/>
                  </a:lnTo>
                  <a:lnTo>
                    <a:pt x="402218" y="1025209"/>
                  </a:lnTo>
                  <a:lnTo>
                    <a:pt x="395068" y="1018953"/>
                  </a:lnTo>
                  <a:lnTo>
                    <a:pt x="313731" y="976943"/>
                  </a:lnTo>
                  <a:lnTo>
                    <a:pt x="306580" y="963536"/>
                  </a:lnTo>
                  <a:lnTo>
                    <a:pt x="323562" y="962642"/>
                  </a:lnTo>
                  <a:lnTo>
                    <a:pt x="331607" y="940297"/>
                  </a:lnTo>
                  <a:lnTo>
                    <a:pt x="335182" y="932252"/>
                  </a:lnTo>
                  <a:lnTo>
                    <a:pt x="328031" y="918845"/>
                  </a:lnTo>
                  <a:lnTo>
                    <a:pt x="353952" y="900075"/>
                  </a:lnTo>
                  <a:lnTo>
                    <a:pt x="334288" y="900969"/>
                  </a:lnTo>
                  <a:lnTo>
                    <a:pt x="333394" y="887561"/>
                  </a:lnTo>
                  <a:lnTo>
                    <a:pt x="347695" y="880411"/>
                  </a:lnTo>
                  <a:lnTo>
                    <a:pt x="370935" y="876836"/>
                  </a:lnTo>
                  <a:lnTo>
                    <a:pt x="371829" y="864322"/>
                  </a:lnTo>
                  <a:lnTo>
                    <a:pt x="359315" y="850021"/>
                  </a:lnTo>
                  <a:lnTo>
                    <a:pt x="369147" y="825888"/>
                  </a:lnTo>
                  <a:lnTo>
                    <a:pt x="363784" y="818737"/>
                  </a:lnTo>
                  <a:lnTo>
                    <a:pt x="342332" y="818737"/>
                  </a:lnTo>
                  <a:lnTo>
                    <a:pt x="315518" y="809799"/>
                  </a:lnTo>
                  <a:lnTo>
                    <a:pt x="299429" y="809799"/>
                  </a:lnTo>
                  <a:lnTo>
                    <a:pt x="294066" y="799967"/>
                  </a:lnTo>
                  <a:lnTo>
                    <a:pt x="277084" y="809799"/>
                  </a:lnTo>
                  <a:lnTo>
                    <a:pt x="249375" y="798180"/>
                  </a:lnTo>
                  <a:lnTo>
                    <a:pt x="235074" y="773153"/>
                  </a:lnTo>
                  <a:lnTo>
                    <a:pt x="215411" y="771365"/>
                  </a:lnTo>
                  <a:lnTo>
                    <a:pt x="209154" y="764215"/>
                  </a:lnTo>
                  <a:lnTo>
                    <a:pt x="205578" y="749020"/>
                  </a:lnTo>
                  <a:lnTo>
                    <a:pt x="193065" y="736506"/>
                  </a:lnTo>
                  <a:lnTo>
                    <a:pt x="164463" y="734719"/>
                  </a:lnTo>
                  <a:lnTo>
                    <a:pt x="157312" y="741869"/>
                  </a:lnTo>
                  <a:lnTo>
                    <a:pt x="140330" y="741869"/>
                  </a:lnTo>
                  <a:lnTo>
                    <a:pt x="129604" y="707904"/>
                  </a:lnTo>
                  <a:lnTo>
                    <a:pt x="163569" y="707010"/>
                  </a:lnTo>
                  <a:lnTo>
                    <a:pt x="166251" y="700753"/>
                  </a:lnTo>
                  <a:lnTo>
                    <a:pt x="139436" y="689134"/>
                  </a:lnTo>
                  <a:lnTo>
                    <a:pt x="127816" y="668576"/>
                  </a:lnTo>
                  <a:lnTo>
                    <a:pt x="112621" y="655169"/>
                  </a:lnTo>
                  <a:lnTo>
                    <a:pt x="111727" y="639974"/>
                  </a:lnTo>
                  <a:lnTo>
                    <a:pt x="101895" y="629248"/>
                  </a:lnTo>
                  <a:lnTo>
                    <a:pt x="71505" y="628354"/>
                  </a:lnTo>
                  <a:lnTo>
                    <a:pt x="41116" y="618522"/>
                  </a:lnTo>
                  <a:lnTo>
                    <a:pt x="29496" y="595283"/>
                  </a:lnTo>
                  <a:lnTo>
                    <a:pt x="26815" y="580088"/>
                  </a:lnTo>
                  <a:lnTo>
                    <a:pt x="16983" y="569362"/>
                  </a:lnTo>
                  <a:lnTo>
                    <a:pt x="21452" y="563999"/>
                  </a:lnTo>
                  <a:lnTo>
                    <a:pt x="14301" y="532716"/>
                  </a:lnTo>
                  <a:lnTo>
                    <a:pt x="19664" y="515733"/>
                  </a:lnTo>
                  <a:lnTo>
                    <a:pt x="30390" y="517521"/>
                  </a:lnTo>
                  <a:lnTo>
                    <a:pt x="26815" y="505901"/>
                  </a:lnTo>
                  <a:lnTo>
                    <a:pt x="63461" y="496069"/>
                  </a:lnTo>
                  <a:lnTo>
                    <a:pt x="42010" y="491600"/>
                  </a:lnTo>
                  <a:lnTo>
                    <a:pt x="27709" y="472830"/>
                  </a:lnTo>
                  <a:lnTo>
                    <a:pt x="47372" y="460316"/>
                  </a:lnTo>
                  <a:lnTo>
                    <a:pt x="55417" y="443334"/>
                  </a:lnTo>
                  <a:lnTo>
                    <a:pt x="83125" y="423670"/>
                  </a:lnTo>
                  <a:lnTo>
                    <a:pt x="90276" y="411156"/>
                  </a:lnTo>
                  <a:lnTo>
                    <a:pt x="55417" y="381660"/>
                  </a:lnTo>
                  <a:lnTo>
                    <a:pt x="61674" y="370041"/>
                  </a:lnTo>
                  <a:lnTo>
                    <a:pt x="47372" y="364678"/>
                  </a:lnTo>
                  <a:lnTo>
                    <a:pt x="47372" y="358421"/>
                  </a:lnTo>
                  <a:lnTo>
                    <a:pt x="41116" y="353952"/>
                  </a:lnTo>
                  <a:lnTo>
                    <a:pt x="33071" y="332500"/>
                  </a:lnTo>
                  <a:lnTo>
                    <a:pt x="42903" y="323562"/>
                  </a:lnTo>
                  <a:lnTo>
                    <a:pt x="20558" y="289597"/>
                  </a:lnTo>
                  <a:lnTo>
                    <a:pt x="27709" y="269039"/>
                  </a:lnTo>
                  <a:lnTo>
                    <a:pt x="0" y="253844"/>
                  </a:lnTo>
                  <a:lnTo>
                    <a:pt x="0" y="235074"/>
                  </a:lnTo>
                  <a:lnTo>
                    <a:pt x="8045" y="224348"/>
                  </a:lnTo>
                  <a:lnTo>
                    <a:pt x="30390" y="217198"/>
                  </a:lnTo>
                  <a:lnTo>
                    <a:pt x="35753" y="209153"/>
                  </a:lnTo>
                  <a:lnTo>
                    <a:pt x="82231" y="210941"/>
                  </a:lnTo>
                  <a:lnTo>
                    <a:pt x="136754" y="227030"/>
                  </a:lnTo>
                  <a:lnTo>
                    <a:pt x="193959" y="235968"/>
                  </a:lnTo>
                  <a:lnTo>
                    <a:pt x="273509" y="273508"/>
                  </a:lnTo>
                  <a:lnTo>
                    <a:pt x="271721" y="294066"/>
                  </a:lnTo>
                  <a:lnTo>
                    <a:pt x="242225" y="314624"/>
                  </a:lnTo>
                  <a:lnTo>
                    <a:pt x="166251" y="311943"/>
                  </a:lnTo>
                  <a:lnTo>
                    <a:pt x="92957" y="290491"/>
                  </a:lnTo>
                  <a:lnTo>
                    <a:pt x="111727" y="305686"/>
                  </a:lnTo>
                  <a:lnTo>
                    <a:pt x="148374" y="320881"/>
                  </a:lnTo>
                  <a:lnTo>
                    <a:pt x="143011" y="329819"/>
                  </a:lnTo>
                  <a:lnTo>
                    <a:pt x="162675" y="345908"/>
                  </a:lnTo>
                  <a:lnTo>
                    <a:pt x="165356" y="361103"/>
                  </a:lnTo>
                  <a:lnTo>
                    <a:pt x="222561" y="376297"/>
                  </a:lnTo>
                  <a:lnTo>
                    <a:pt x="194852" y="349483"/>
                  </a:lnTo>
                  <a:lnTo>
                    <a:pt x="200215" y="335182"/>
                  </a:lnTo>
                  <a:lnTo>
                    <a:pt x="260995" y="357527"/>
                  </a:lnTo>
                  <a:lnTo>
                    <a:pt x="272615" y="354846"/>
                  </a:lnTo>
                  <a:lnTo>
                    <a:pt x="257420" y="335182"/>
                  </a:lnTo>
                  <a:lnTo>
                    <a:pt x="277084" y="323562"/>
                  </a:lnTo>
                  <a:lnTo>
                    <a:pt x="306580" y="306580"/>
                  </a:lnTo>
                  <a:lnTo>
                    <a:pt x="346801" y="298535"/>
                  </a:lnTo>
                  <a:lnTo>
                    <a:pt x="329819" y="276190"/>
                  </a:lnTo>
                  <a:lnTo>
                    <a:pt x="333394" y="252951"/>
                  </a:lnTo>
                  <a:lnTo>
                    <a:pt x="319093" y="243119"/>
                  </a:lnTo>
                  <a:lnTo>
                    <a:pt x="379873" y="245800"/>
                  </a:lnTo>
                  <a:lnTo>
                    <a:pt x="386130" y="255632"/>
                  </a:lnTo>
                  <a:lnTo>
                    <a:pt x="363784" y="268145"/>
                  </a:lnTo>
                  <a:lnTo>
                    <a:pt x="381660" y="285128"/>
                  </a:lnTo>
                  <a:lnTo>
                    <a:pt x="410263" y="290491"/>
                  </a:lnTo>
                  <a:lnTo>
                    <a:pt x="420989" y="286022"/>
                  </a:lnTo>
                  <a:lnTo>
                    <a:pt x="423670" y="265464"/>
                  </a:lnTo>
                  <a:lnTo>
                    <a:pt x="477299" y="252951"/>
                  </a:lnTo>
                  <a:lnTo>
                    <a:pt x="518415" y="232393"/>
                  </a:lnTo>
                  <a:lnTo>
                    <a:pt x="539866" y="233287"/>
                  </a:lnTo>
                  <a:lnTo>
                    <a:pt x="547017" y="242225"/>
                  </a:lnTo>
                  <a:lnTo>
                    <a:pt x="579194" y="239543"/>
                  </a:lnTo>
                  <a:lnTo>
                    <a:pt x="644443" y="229711"/>
                  </a:lnTo>
                  <a:lnTo>
                    <a:pt x="673045" y="237756"/>
                  </a:lnTo>
                  <a:lnTo>
                    <a:pt x="678408" y="229711"/>
                  </a:lnTo>
                  <a:lnTo>
                    <a:pt x="665895" y="213623"/>
                  </a:lnTo>
                  <a:lnTo>
                    <a:pt x="677514" y="205578"/>
                  </a:lnTo>
                  <a:lnTo>
                    <a:pt x="739188" y="206472"/>
                  </a:lnTo>
                  <a:lnTo>
                    <a:pt x="850021" y="248481"/>
                  </a:lnTo>
                  <a:lnTo>
                    <a:pt x="864322" y="242225"/>
                  </a:lnTo>
                  <a:lnTo>
                    <a:pt x="811587" y="215410"/>
                  </a:lnTo>
                  <a:lnTo>
                    <a:pt x="785666" y="179657"/>
                  </a:lnTo>
                  <a:lnTo>
                    <a:pt x="793710" y="164463"/>
                  </a:lnTo>
                  <a:lnTo>
                    <a:pt x="809800" y="155524"/>
                  </a:lnTo>
                  <a:lnTo>
                    <a:pt x="808012" y="133179"/>
                  </a:lnTo>
                  <a:lnTo>
                    <a:pt x="836614" y="118878"/>
                  </a:lnTo>
                  <a:lnTo>
                    <a:pt x="875048" y="122453"/>
                  </a:lnTo>
                  <a:lnTo>
                    <a:pt x="888455" y="136754"/>
                  </a:lnTo>
                  <a:lnTo>
                    <a:pt x="888455" y="155524"/>
                  </a:lnTo>
                  <a:lnTo>
                    <a:pt x="903650" y="173401"/>
                  </a:lnTo>
                  <a:lnTo>
                    <a:pt x="926890" y="197534"/>
                  </a:lnTo>
                  <a:lnTo>
                    <a:pt x="942085" y="230605"/>
                  </a:lnTo>
                  <a:lnTo>
                    <a:pt x="957280" y="241331"/>
                  </a:lnTo>
                  <a:lnTo>
                    <a:pt x="960855" y="262783"/>
                  </a:lnTo>
                  <a:lnTo>
                    <a:pt x="939403" y="294066"/>
                  </a:lnTo>
                  <a:lnTo>
                    <a:pt x="917058" y="294066"/>
                  </a:lnTo>
                  <a:lnTo>
                    <a:pt x="931359" y="306580"/>
                  </a:lnTo>
                  <a:lnTo>
                    <a:pt x="975156" y="310155"/>
                  </a:lnTo>
                  <a:lnTo>
                    <a:pt x="984094" y="299429"/>
                  </a:lnTo>
                  <a:lnTo>
                    <a:pt x="1004652" y="264570"/>
                  </a:lnTo>
                  <a:lnTo>
                    <a:pt x="984094" y="244906"/>
                  </a:lnTo>
                  <a:lnTo>
                    <a:pt x="987669" y="235968"/>
                  </a:lnTo>
                  <a:lnTo>
                    <a:pt x="1005545" y="227924"/>
                  </a:lnTo>
                  <a:lnTo>
                    <a:pt x="959067" y="221667"/>
                  </a:lnTo>
                  <a:lnTo>
                    <a:pt x="942085" y="200215"/>
                  </a:lnTo>
                  <a:lnTo>
                    <a:pt x="941190" y="186808"/>
                  </a:lnTo>
                  <a:lnTo>
                    <a:pt x="914376" y="161781"/>
                  </a:lnTo>
                  <a:lnTo>
                    <a:pt x="917058" y="150161"/>
                  </a:lnTo>
                  <a:lnTo>
                    <a:pt x="932252" y="149268"/>
                  </a:lnTo>
                  <a:lnTo>
                    <a:pt x="931359" y="126922"/>
                  </a:lnTo>
                  <a:lnTo>
                    <a:pt x="946554" y="133179"/>
                  </a:lnTo>
                  <a:lnTo>
                    <a:pt x="959961" y="149268"/>
                  </a:lnTo>
                  <a:lnTo>
                    <a:pt x="979625" y="151055"/>
                  </a:lnTo>
                  <a:lnTo>
                    <a:pt x="1002864" y="138542"/>
                  </a:lnTo>
                  <a:lnTo>
                    <a:pt x="1043086" y="142117"/>
                  </a:lnTo>
                  <a:lnTo>
                    <a:pt x="1077051" y="151055"/>
                  </a:lnTo>
                  <a:lnTo>
                    <a:pt x="1044874" y="133179"/>
                  </a:lnTo>
                  <a:lnTo>
                    <a:pt x="1036829" y="114409"/>
                  </a:lnTo>
                  <a:lnTo>
                    <a:pt x="1029679" y="112621"/>
                  </a:lnTo>
                  <a:lnTo>
                    <a:pt x="1040405" y="100108"/>
                  </a:lnTo>
                  <a:lnTo>
                    <a:pt x="1138725" y="94745"/>
                  </a:lnTo>
                  <a:lnTo>
                    <a:pt x="1128892" y="74187"/>
                  </a:lnTo>
                  <a:lnTo>
                    <a:pt x="1164645" y="61673"/>
                  </a:lnTo>
                  <a:lnTo>
                    <a:pt x="1178946" y="51841"/>
                  </a:lnTo>
                  <a:lnTo>
                    <a:pt x="1205761" y="48266"/>
                  </a:lnTo>
                  <a:lnTo>
                    <a:pt x="1295143" y="33071"/>
                  </a:lnTo>
                  <a:lnTo>
                    <a:pt x="1356816" y="25921"/>
                  </a:lnTo>
                  <a:lnTo>
                    <a:pt x="1353241" y="16983"/>
                  </a:lnTo>
                  <a:lnTo>
                    <a:pt x="1398825" y="0"/>
                  </a:lnTo>
                  <a:lnTo>
                    <a:pt x="1444410" y="11620"/>
                  </a:lnTo>
                  <a:lnTo>
                    <a:pt x="1481950" y="15195"/>
                  </a:lnTo>
                  <a:lnTo>
                    <a:pt x="1509659" y="25921"/>
                  </a:lnTo>
                  <a:lnTo>
                    <a:pt x="1584740" y="29496"/>
                  </a:lnTo>
                  <a:lnTo>
                    <a:pt x="1640156" y="58992"/>
                  </a:lnTo>
                  <a:lnTo>
                    <a:pt x="1631218" y="68824"/>
                  </a:lnTo>
                  <a:lnTo>
                    <a:pt x="1610660" y="76868"/>
                  </a:lnTo>
                  <a:lnTo>
                    <a:pt x="1564182" y="117090"/>
                  </a:lnTo>
                  <a:lnTo>
                    <a:pt x="1635687" y="110833"/>
                  </a:lnTo>
                  <a:lnTo>
                    <a:pt x="1658033" y="96532"/>
                  </a:lnTo>
                  <a:lnTo>
                    <a:pt x="1691104" y="102789"/>
                  </a:lnTo>
                  <a:lnTo>
                    <a:pt x="1902045" y="117984"/>
                  </a:lnTo>
                  <a:lnTo>
                    <a:pt x="1893107" y="104577"/>
                  </a:lnTo>
                  <a:lnTo>
                    <a:pt x="1913665" y="98320"/>
                  </a:lnTo>
                  <a:lnTo>
                    <a:pt x="1951205" y="116196"/>
                  </a:lnTo>
                  <a:lnTo>
                    <a:pt x="2002153" y="109046"/>
                  </a:lnTo>
                  <a:lnTo>
                    <a:pt x="2050419" y="128710"/>
                  </a:lnTo>
                  <a:lnTo>
                    <a:pt x="2059357" y="146586"/>
                  </a:lnTo>
                  <a:lnTo>
                    <a:pt x="2138907" y="180551"/>
                  </a:lnTo>
                  <a:lnTo>
                    <a:pt x="2128181" y="152843"/>
                  </a:lnTo>
                  <a:lnTo>
                    <a:pt x="2173766" y="165356"/>
                  </a:lnTo>
                  <a:lnTo>
                    <a:pt x="2222032" y="151949"/>
                  </a:lnTo>
                  <a:lnTo>
                    <a:pt x="2279236" y="152843"/>
                  </a:lnTo>
                  <a:lnTo>
                    <a:pt x="2264936" y="140329"/>
                  </a:lnTo>
                  <a:lnTo>
                    <a:pt x="2277449" y="124241"/>
                  </a:lnTo>
                  <a:lnTo>
                    <a:pt x="2454425" y="143011"/>
                  </a:lnTo>
                  <a:lnTo>
                    <a:pt x="2510735" y="157312"/>
                  </a:lnTo>
                  <a:lnTo>
                    <a:pt x="2548276" y="163569"/>
                  </a:lnTo>
                  <a:lnTo>
                    <a:pt x="2581347" y="177870"/>
                  </a:lnTo>
                  <a:lnTo>
                    <a:pt x="2646596" y="174295"/>
                  </a:lnTo>
                  <a:lnTo>
                    <a:pt x="2686818" y="176082"/>
                  </a:lnTo>
                  <a:lnTo>
                    <a:pt x="2721676" y="183233"/>
                  </a:lnTo>
                  <a:lnTo>
                    <a:pt x="2747597" y="185914"/>
                  </a:lnTo>
                  <a:lnTo>
                    <a:pt x="2775305" y="202897"/>
                  </a:lnTo>
                  <a:lnTo>
                    <a:pt x="2808377" y="212729"/>
                  </a:lnTo>
                  <a:lnTo>
                    <a:pt x="2916529" y="210047"/>
                  </a:lnTo>
                  <a:lnTo>
                    <a:pt x="2963901" y="219879"/>
                  </a:lnTo>
                  <a:lnTo>
                    <a:pt x="3038088" y="233287"/>
                  </a:lnTo>
                  <a:lnTo>
                    <a:pt x="3031831" y="219879"/>
                  </a:lnTo>
                  <a:lnTo>
                    <a:pt x="2996079" y="205578"/>
                  </a:lnTo>
                  <a:lnTo>
                    <a:pt x="3005017" y="199321"/>
                  </a:lnTo>
                  <a:lnTo>
                    <a:pt x="3082779" y="202897"/>
                  </a:lnTo>
                  <a:lnTo>
                    <a:pt x="3148028" y="213623"/>
                  </a:lnTo>
                  <a:lnTo>
                    <a:pt x="3209701" y="225242"/>
                  </a:lnTo>
                  <a:lnTo>
                    <a:pt x="3273162" y="234180"/>
                  </a:lnTo>
                  <a:lnTo>
                    <a:pt x="3331260" y="243119"/>
                  </a:lnTo>
                  <a:lnTo>
                    <a:pt x="3392934" y="266358"/>
                  </a:lnTo>
                  <a:lnTo>
                    <a:pt x="3437625" y="285128"/>
                  </a:lnTo>
                  <a:lnTo>
                    <a:pt x="3516281" y="296748"/>
                  </a:lnTo>
                  <a:lnTo>
                    <a:pt x="3576167" y="325350"/>
                  </a:lnTo>
                  <a:lnTo>
                    <a:pt x="3557396" y="325350"/>
                  </a:lnTo>
                  <a:lnTo>
                    <a:pt x="3569016" y="342332"/>
                  </a:lnTo>
                  <a:close/>
                </a:path>
              </a:pathLst>
            </a:custGeom>
            <a:grpFill/>
            <a:ln w="12700" cap="flat">
              <a:solidFill>
                <a:schemeClr val="bg1"/>
              </a:solidFill>
              <a:prstDash val="solid"/>
              <a:miter/>
            </a:ln>
          </p:spPr>
          <p:txBody>
            <a:bodyPr rtlCol="0" anchor="ctr"/>
            <a:lstStyle/>
            <a:p>
              <a:endParaRPr lang="en-AU"/>
            </a:p>
          </p:txBody>
        </p:sp>
        <p:sp>
          <p:nvSpPr>
            <p:cNvPr id="30" name="Freeform: Shape 29">
              <a:extLst>
                <a:ext uri="{FF2B5EF4-FFF2-40B4-BE49-F238E27FC236}">
                  <a16:creationId xmlns:a16="http://schemas.microsoft.com/office/drawing/2014/main" id="{F112644D-AD4F-D8AF-3AE6-F2FF42DE38F6}"/>
                </a:ext>
              </a:extLst>
            </p:cNvPr>
            <p:cNvSpPr/>
            <p:nvPr/>
          </p:nvSpPr>
          <p:spPr>
            <a:xfrm>
              <a:off x="6320831" y="2385066"/>
              <a:ext cx="75974" cy="36646"/>
            </a:xfrm>
            <a:custGeom>
              <a:avLst/>
              <a:gdLst>
                <a:gd name="connsiteX0" fmla="*/ 71505 w 75974"/>
                <a:gd name="connsiteY0" fmla="*/ 14301 h 36646"/>
                <a:gd name="connsiteX1" fmla="*/ 75975 w 75974"/>
                <a:gd name="connsiteY1" fmla="*/ 32177 h 36646"/>
                <a:gd name="connsiteX2" fmla="*/ 71505 w 75974"/>
                <a:gd name="connsiteY2" fmla="*/ 36647 h 36646"/>
                <a:gd name="connsiteX3" fmla="*/ 13407 w 75974"/>
                <a:gd name="connsiteY3" fmla="*/ 34859 h 36646"/>
                <a:gd name="connsiteX4" fmla="*/ 0 w 75974"/>
                <a:gd name="connsiteY4" fmla="*/ 26815 h 36646"/>
                <a:gd name="connsiteX5" fmla="*/ 33965 w 75974"/>
                <a:gd name="connsiteY5" fmla="*/ 0 h 36646"/>
                <a:gd name="connsiteX6" fmla="*/ 52735 w 75974"/>
                <a:gd name="connsiteY6" fmla="*/ 12513 h 36646"/>
                <a:gd name="connsiteX7" fmla="*/ 71505 w 75974"/>
                <a:gd name="connsiteY7" fmla="*/ 14301 h 3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74" h="36646">
                  <a:moveTo>
                    <a:pt x="71505" y="14301"/>
                  </a:moveTo>
                  <a:lnTo>
                    <a:pt x="75975" y="32177"/>
                  </a:lnTo>
                  <a:lnTo>
                    <a:pt x="71505" y="36647"/>
                  </a:lnTo>
                  <a:lnTo>
                    <a:pt x="13407" y="34859"/>
                  </a:lnTo>
                  <a:lnTo>
                    <a:pt x="0" y="26815"/>
                  </a:lnTo>
                  <a:lnTo>
                    <a:pt x="33965" y="0"/>
                  </a:lnTo>
                  <a:lnTo>
                    <a:pt x="52735" y="12513"/>
                  </a:lnTo>
                  <a:lnTo>
                    <a:pt x="71505" y="14301"/>
                  </a:lnTo>
                  <a:close/>
                </a:path>
              </a:pathLst>
            </a:custGeom>
            <a:grpFill/>
            <a:ln w="12700" cap="flat">
              <a:solidFill>
                <a:schemeClr val="bg1"/>
              </a:solidFill>
              <a:prstDash val="solid"/>
              <a:miter/>
            </a:ln>
          </p:spPr>
          <p:txBody>
            <a:bodyPr rtlCol="0" anchor="ctr"/>
            <a:lstStyle/>
            <a:p>
              <a:endParaRPr lang="en-AU"/>
            </a:p>
          </p:txBody>
        </p:sp>
        <p:sp>
          <p:nvSpPr>
            <p:cNvPr id="31" name="Freeform: Shape 30">
              <a:extLst>
                <a:ext uri="{FF2B5EF4-FFF2-40B4-BE49-F238E27FC236}">
                  <a16:creationId xmlns:a16="http://schemas.microsoft.com/office/drawing/2014/main" id="{F4644F77-C520-A5DC-22D7-D930F352356D}"/>
                </a:ext>
              </a:extLst>
            </p:cNvPr>
            <p:cNvSpPr/>
            <p:nvPr/>
          </p:nvSpPr>
          <p:spPr>
            <a:xfrm>
              <a:off x="6104527" y="1978378"/>
              <a:ext cx="287809" cy="404899"/>
            </a:xfrm>
            <a:custGeom>
              <a:avLst/>
              <a:gdLst>
                <a:gd name="connsiteX0" fmla="*/ 277977 w 287809"/>
                <a:gd name="connsiteY0" fmla="*/ 75081 h 404899"/>
                <a:gd name="connsiteX1" fmla="*/ 287809 w 287809"/>
                <a:gd name="connsiteY1" fmla="*/ 94745 h 404899"/>
                <a:gd name="connsiteX2" fmla="*/ 255632 w 287809"/>
                <a:gd name="connsiteY2" fmla="*/ 92957 h 404899"/>
                <a:gd name="connsiteX3" fmla="*/ 227924 w 287809"/>
                <a:gd name="connsiteY3" fmla="*/ 116196 h 404899"/>
                <a:gd name="connsiteX4" fmla="*/ 235968 w 287809"/>
                <a:gd name="connsiteY4" fmla="*/ 131391 h 404899"/>
                <a:gd name="connsiteX5" fmla="*/ 201109 w 287809"/>
                <a:gd name="connsiteY5" fmla="*/ 155524 h 404899"/>
                <a:gd name="connsiteX6" fmla="*/ 147480 w 287809"/>
                <a:gd name="connsiteY6" fmla="*/ 182339 h 404899"/>
                <a:gd name="connsiteX7" fmla="*/ 139435 w 287809"/>
                <a:gd name="connsiteY7" fmla="*/ 202897 h 404899"/>
                <a:gd name="connsiteX8" fmla="*/ 143905 w 287809"/>
                <a:gd name="connsiteY8" fmla="*/ 228817 h 404899"/>
                <a:gd name="connsiteX9" fmla="*/ 151055 w 287809"/>
                <a:gd name="connsiteY9" fmla="*/ 244906 h 404899"/>
                <a:gd name="connsiteX10" fmla="*/ 167144 w 287809"/>
                <a:gd name="connsiteY10" fmla="*/ 249375 h 404899"/>
                <a:gd name="connsiteX11" fmla="*/ 182339 w 287809"/>
                <a:gd name="connsiteY11" fmla="*/ 267252 h 404899"/>
                <a:gd name="connsiteX12" fmla="*/ 174295 w 287809"/>
                <a:gd name="connsiteY12" fmla="*/ 280659 h 404899"/>
                <a:gd name="connsiteX13" fmla="*/ 169825 w 287809"/>
                <a:gd name="connsiteY13" fmla="*/ 294066 h 404899"/>
                <a:gd name="connsiteX14" fmla="*/ 133179 w 287809"/>
                <a:gd name="connsiteY14" fmla="*/ 309261 h 404899"/>
                <a:gd name="connsiteX15" fmla="*/ 118878 w 287809"/>
                <a:gd name="connsiteY15" fmla="*/ 385236 h 404899"/>
                <a:gd name="connsiteX16" fmla="*/ 89382 w 287809"/>
                <a:gd name="connsiteY16" fmla="*/ 386129 h 404899"/>
                <a:gd name="connsiteX17" fmla="*/ 83125 w 287809"/>
                <a:gd name="connsiteY17" fmla="*/ 390599 h 404899"/>
                <a:gd name="connsiteX18" fmla="*/ 81337 w 287809"/>
                <a:gd name="connsiteY18" fmla="*/ 404900 h 404899"/>
                <a:gd name="connsiteX19" fmla="*/ 48266 w 287809"/>
                <a:gd name="connsiteY19" fmla="*/ 404900 h 404899"/>
                <a:gd name="connsiteX20" fmla="*/ 39328 w 287809"/>
                <a:gd name="connsiteY20" fmla="*/ 382554 h 404899"/>
                <a:gd name="connsiteX21" fmla="*/ 44691 w 287809"/>
                <a:gd name="connsiteY21" fmla="*/ 365572 h 404899"/>
                <a:gd name="connsiteX22" fmla="*/ 8938 w 287809"/>
                <a:gd name="connsiteY22" fmla="*/ 317306 h 404899"/>
                <a:gd name="connsiteX23" fmla="*/ 0 w 287809"/>
                <a:gd name="connsiteY23" fmla="*/ 298535 h 404899"/>
                <a:gd name="connsiteX24" fmla="*/ 894 w 287809"/>
                <a:gd name="connsiteY24" fmla="*/ 298535 h 404899"/>
                <a:gd name="connsiteX25" fmla="*/ 22345 w 287809"/>
                <a:gd name="connsiteY25" fmla="*/ 289597 h 404899"/>
                <a:gd name="connsiteX26" fmla="*/ 22345 w 287809"/>
                <a:gd name="connsiteY26" fmla="*/ 269933 h 404899"/>
                <a:gd name="connsiteX27" fmla="*/ 41115 w 287809"/>
                <a:gd name="connsiteY27" fmla="*/ 257420 h 404899"/>
                <a:gd name="connsiteX28" fmla="*/ 31284 w 287809"/>
                <a:gd name="connsiteY28" fmla="*/ 238649 h 404899"/>
                <a:gd name="connsiteX29" fmla="*/ 41115 w 287809"/>
                <a:gd name="connsiteY29" fmla="*/ 222561 h 404899"/>
                <a:gd name="connsiteX30" fmla="*/ 25921 w 287809"/>
                <a:gd name="connsiteY30" fmla="*/ 211835 h 404899"/>
                <a:gd name="connsiteX31" fmla="*/ 29496 w 287809"/>
                <a:gd name="connsiteY31" fmla="*/ 193959 h 404899"/>
                <a:gd name="connsiteX32" fmla="*/ 20558 w 287809"/>
                <a:gd name="connsiteY32" fmla="*/ 177870 h 404899"/>
                <a:gd name="connsiteX33" fmla="*/ 29496 w 287809"/>
                <a:gd name="connsiteY33" fmla="*/ 157312 h 404899"/>
                <a:gd name="connsiteX34" fmla="*/ 51841 w 287809"/>
                <a:gd name="connsiteY34" fmla="*/ 143905 h 404899"/>
                <a:gd name="connsiteX35" fmla="*/ 71505 w 287809"/>
                <a:gd name="connsiteY35" fmla="*/ 137648 h 404899"/>
                <a:gd name="connsiteX36" fmla="*/ 64355 w 287809"/>
                <a:gd name="connsiteY36" fmla="*/ 124241 h 404899"/>
                <a:gd name="connsiteX37" fmla="*/ 80444 w 287809"/>
                <a:gd name="connsiteY37" fmla="*/ 104577 h 404899"/>
                <a:gd name="connsiteX38" fmla="*/ 82231 w 287809"/>
                <a:gd name="connsiteY38" fmla="*/ 81337 h 404899"/>
                <a:gd name="connsiteX39" fmla="*/ 103683 w 287809"/>
                <a:gd name="connsiteY39" fmla="*/ 75975 h 404899"/>
                <a:gd name="connsiteX40" fmla="*/ 123347 w 287809"/>
                <a:gd name="connsiteY40" fmla="*/ 50054 h 404899"/>
                <a:gd name="connsiteX41" fmla="*/ 122453 w 287809"/>
                <a:gd name="connsiteY41" fmla="*/ 34859 h 404899"/>
                <a:gd name="connsiteX42" fmla="*/ 140329 w 287809"/>
                <a:gd name="connsiteY42" fmla="*/ 29496 h 404899"/>
                <a:gd name="connsiteX43" fmla="*/ 152843 w 287809"/>
                <a:gd name="connsiteY43" fmla="*/ 31284 h 404899"/>
                <a:gd name="connsiteX44" fmla="*/ 152843 w 287809"/>
                <a:gd name="connsiteY44" fmla="*/ 13407 h 404899"/>
                <a:gd name="connsiteX45" fmla="*/ 198427 w 287809"/>
                <a:gd name="connsiteY45" fmla="*/ 13407 h 404899"/>
                <a:gd name="connsiteX46" fmla="*/ 198427 w 287809"/>
                <a:gd name="connsiteY46" fmla="*/ 894 h 404899"/>
                <a:gd name="connsiteX47" fmla="*/ 213622 w 287809"/>
                <a:gd name="connsiteY47" fmla="*/ 0 h 404899"/>
                <a:gd name="connsiteX48" fmla="*/ 230605 w 287809"/>
                <a:gd name="connsiteY48" fmla="*/ 12513 h 404899"/>
                <a:gd name="connsiteX49" fmla="*/ 256526 w 287809"/>
                <a:gd name="connsiteY49" fmla="*/ 18770 h 404899"/>
                <a:gd name="connsiteX50" fmla="*/ 267252 w 287809"/>
                <a:gd name="connsiteY50" fmla="*/ 27708 h 404899"/>
                <a:gd name="connsiteX51" fmla="*/ 279765 w 287809"/>
                <a:gd name="connsiteY51" fmla="*/ 59886 h 404899"/>
                <a:gd name="connsiteX52" fmla="*/ 277977 w 287809"/>
                <a:gd name="connsiteY52" fmla="*/ 75081 h 40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87809" h="404899">
                  <a:moveTo>
                    <a:pt x="277977" y="75081"/>
                  </a:moveTo>
                  <a:lnTo>
                    <a:pt x="287809" y="94745"/>
                  </a:lnTo>
                  <a:lnTo>
                    <a:pt x="255632" y="92957"/>
                  </a:lnTo>
                  <a:lnTo>
                    <a:pt x="227924" y="116196"/>
                  </a:lnTo>
                  <a:lnTo>
                    <a:pt x="235968" y="131391"/>
                  </a:lnTo>
                  <a:lnTo>
                    <a:pt x="201109" y="155524"/>
                  </a:lnTo>
                  <a:lnTo>
                    <a:pt x="147480" y="182339"/>
                  </a:lnTo>
                  <a:lnTo>
                    <a:pt x="139435" y="202897"/>
                  </a:lnTo>
                  <a:lnTo>
                    <a:pt x="143905" y="228817"/>
                  </a:lnTo>
                  <a:lnTo>
                    <a:pt x="151055" y="244906"/>
                  </a:lnTo>
                  <a:lnTo>
                    <a:pt x="167144" y="249375"/>
                  </a:lnTo>
                  <a:lnTo>
                    <a:pt x="182339" y="267252"/>
                  </a:lnTo>
                  <a:lnTo>
                    <a:pt x="174295" y="280659"/>
                  </a:lnTo>
                  <a:lnTo>
                    <a:pt x="169825" y="294066"/>
                  </a:lnTo>
                  <a:lnTo>
                    <a:pt x="133179" y="309261"/>
                  </a:lnTo>
                  <a:lnTo>
                    <a:pt x="118878" y="385236"/>
                  </a:lnTo>
                  <a:lnTo>
                    <a:pt x="89382" y="386129"/>
                  </a:lnTo>
                  <a:lnTo>
                    <a:pt x="83125" y="390599"/>
                  </a:lnTo>
                  <a:lnTo>
                    <a:pt x="81337" y="404900"/>
                  </a:lnTo>
                  <a:lnTo>
                    <a:pt x="48266" y="404900"/>
                  </a:lnTo>
                  <a:lnTo>
                    <a:pt x="39328" y="382554"/>
                  </a:lnTo>
                  <a:lnTo>
                    <a:pt x="44691" y="365572"/>
                  </a:lnTo>
                  <a:lnTo>
                    <a:pt x="8938" y="317306"/>
                  </a:lnTo>
                  <a:lnTo>
                    <a:pt x="0" y="298535"/>
                  </a:lnTo>
                  <a:lnTo>
                    <a:pt x="894" y="298535"/>
                  </a:lnTo>
                  <a:lnTo>
                    <a:pt x="22345" y="289597"/>
                  </a:lnTo>
                  <a:lnTo>
                    <a:pt x="22345" y="269933"/>
                  </a:lnTo>
                  <a:lnTo>
                    <a:pt x="41115" y="257420"/>
                  </a:lnTo>
                  <a:lnTo>
                    <a:pt x="31284" y="238649"/>
                  </a:lnTo>
                  <a:lnTo>
                    <a:pt x="41115" y="222561"/>
                  </a:lnTo>
                  <a:lnTo>
                    <a:pt x="25921" y="211835"/>
                  </a:lnTo>
                  <a:lnTo>
                    <a:pt x="29496" y="193959"/>
                  </a:lnTo>
                  <a:lnTo>
                    <a:pt x="20558" y="177870"/>
                  </a:lnTo>
                  <a:lnTo>
                    <a:pt x="29496" y="157312"/>
                  </a:lnTo>
                  <a:lnTo>
                    <a:pt x="51841" y="143905"/>
                  </a:lnTo>
                  <a:lnTo>
                    <a:pt x="71505" y="137648"/>
                  </a:lnTo>
                  <a:lnTo>
                    <a:pt x="64355" y="124241"/>
                  </a:lnTo>
                  <a:lnTo>
                    <a:pt x="80444" y="104577"/>
                  </a:lnTo>
                  <a:lnTo>
                    <a:pt x="82231" y="81337"/>
                  </a:lnTo>
                  <a:lnTo>
                    <a:pt x="103683" y="75975"/>
                  </a:lnTo>
                  <a:lnTo>
                    <a:pt x="123347" y="50054"/>
                  </a:lnTo>
                  <a:lnTo>
                    <a:pt x="122453" y="34859"/>
                  </a:lnTo>
                  <a:lnTo>
                    <a:pt x="140329" y="29496"/>
                  </a:lnTo>
                  <a:lnTo>
                    <a:pt x="152843" y="31284"/>
                  </a:lnTo>
                  <a:lnTo>
                    <a:pt x="152843" y="13407"/>
                  </a:lnTo>
                  <a:lnTo>
                    <a:pt x="198427" y="13407"/>
                  </a:lnTo>
                  <a:lnTo>
                    <a:pt x="198427" y="894"/>
                  </a:lnTo>
                  <a:lnTo>
                    <a:pt x="213622" y="0"/>
                  </a:lnTo>
                  <a:lnTo>
                    <a:pt x="230605" y="12513"/>
                  </a:lnTo>
                  <a:lnTo>
                    <a:pt x="256526" y="18770"/>
                  </a:lnTo>
                  <a:lnTo>
                    <a:pt x="267252" y="27708"/>
                  </a:lnTo>
                  <a:lnTo>
                    <a:pt x="279765" y="59886"/>
                  </a:lnTo>
                  <a:lnTo>
                    <a:pt x="277977" y="75081"/>
                  </a:lnTo>
                  <a:close/>
                </a:path>
              </a:pathLst>
            </a:custGeom>
            <a:grpFill/>
            <a:ln w="12700" cap="flat">
              <a:solidFill>
                <a:schemeClr val="bg1"/>
              </a:solidFill>
              <a:prstDash val="solid"/>
              <a:miter/>
            </a:ln>
          </p:spPr>
          <p:txBody>
            <a:bodyPr rtlCol="0" anchor="ctr"/>
            <a:lstStyle/>
            <a:p>
              <a:endParaRPr lang="en-AU"/>
            </a:p>
          </p:txBody>
        </p:sp>
        <p:sp>
          <p:nvSpPr>
            <p:cNvPr id="32" name="Freeform: Shape 31">
              <a:extLst>
                <a:ext uri="{FF2B5EF4-FFF2-40B4-BE49-F238E27FC236}">
                  <a16:creationId xmlns:a16="http://schemas.microsoft.com/office/drawing/2014/main" id="{6F57F6CA-713E-6CFE-06E4-94A493FDE6CF}"/>
                </a:ext>
              </a:extLst>
            </p:cNvPr>
            <p:cNvSpPr/>
            <p:nvPr/>
          </p:nvSpPr>
          <p:spPr>
            <a:xfrm>
              <a:off x="6238600" y="2712203"/>
              <a:ext cx="92957" cy="85806"/>
            </a:xfrm>
            <a:custGeom>
              <a:avLst/>
              <a:gdLst>
                <a:gd name="connsiteX0" fmla="*/ 92957 w 92957"/>
                <a:gd name="connsiteY0" fmla="*/ 37540 h 85806"/>
                <a:gd name="connsiteX1" fmla="*/ 92957 w 92957"/>
                <a:gd name="connsiteY1" fmla="*/ 50054 h 85806"/>
                <a:gd name="connsiteX2" fmla="*/ 88488 w 92957"/>
                <a:gd name="connsiteY2" fmla="*/ 55417 h 85806"/>
                <a:gd name="connsiteX3" fmla="*/ 74187 w 92957"/>
                <a:gd name="connsiteY3" fmla="*/ 69718 h 85806"/>
                <a:gd name="connsiteX4" fmla="*/ 73293 w 92957"/>
                <a:gd name="connsiteY4" fmla="*/ 85807 h 85806"/>
                <a:gd name="connsiteX5" fmla="*/ 23239 w 92957"/>
                <a:gd name="connsiteY5" fmla="*/ 52735 h 85806"/>
                <a:gd name="connsiteX6" fmla="*/ 16982 w 92957"/>
                <a:gd name="connsiteY6" fmla="*/ 41116 h 85806"/>
                <a:gd name="connsiteX7" fmla="*/ 8938 w 92957"/>
                <a:gd name="connsiteY7" fmla="*/ 30390 h 85806"/>
                <a:gd name="connsiteX8" fmla="*/ 0 w 92957"/>
                <a:gd name="connsiteY8" fmla="*/ 10726 h 85806"/>
                <a:gd name="connsiteX9" fmla="*/ 9832 w 92957"/>
                <a:gd name="connsiteY9" fmla="*/ 5363 h 85806"/>
                <a:gd name="connsiteX10" fmla="*/ 14301 w 92957"/>
                <a:gd name="connsiteY10" fmla="*/ 0 h 85806"/>
                <a:gd name="connsiteX11" fmla="*/ 26815 w 92957"/>
                <a:gd name="connsiteY11" fmla="*/ 3575 h 85806"/>
                <a:gd name="connsiteX12" fmla="*/ 67036 w 92957"/>
                <a:gd name="connsiteY12" fmla="*/ 4469 h 85806"/>
                <a:gd name="connsiteX13" fmla="*/ 84913 w 92957"/>
                <a:gd name="connsiteY13" fmla="*/ 11620 h 85806"/>
                <a:gd name="connsiteX14" fmla="*/ 86700 w 92957"/>
                <a:gd name="connsiteY14" fmla="*/ 30390 h 85806"/>
                <a:gd name="connsiteX15" fmla="*/ 92957 w 92957"/>
                <a:gd name="connsiteY15" fmla="*/ 37540 h 8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2957" h="85806">
                  <a:moveTo>
                    <a:pt x="92957" y="37540"/>
                  </a:moveTo>
                  <a:lnTo>
                    <a:pt x="92957" y="50054"/>
                  </a:lnTo>
                  <a:lnTo>
                    <a:pt x="88488" y="55417"/>
                  </a:lnTo>
                  <a:lnTo>
                    <a:pt x="74187" y="69718"/>
                  </a:lnTo>
                  <a:lnTo>
                    <a:pt x="73293" y="85807"/>
                  </a:lnTo>
                  <a:lnTo>
                    <a:pt x="23239" y="52735"/>
                  </a:lnTo>
                  <a:lnTo>
                    <a:pt x="16982" y="41116"/>
                  </a:lnTo>
                  <a:lnTo>
                    <a:pt x="8938" y="30390"/>
                  </a:lnTo>
                  <a:lnTo>
                    <a:pt x="0" y="10726"/>
                  </a:lnTo>
                  <a:lnTo>
                    <a:pt x="9832" y="5363"/>
                  </a:lnTo>
                  <a:lnTo>
                    <a:pt x="14301" y="0"/>
                  </a:lnTo>
                  <a:lnTo>
                    <a:pt x="26815" y="3575"/>
                  </a:lnTo>
                  <a:lnTo>
                    <a:pt x="67036" y="4469"/>
                  </a:lnTo>
                  <a:lnTo>
                    <a:pt x="84913" y="11620"/>
                  </a:lnTo>
                  <a:lnTo>
                    <a:pt x="86700" y="30390"/>
                  </a:lnTo>
                  <a:lnTo>
                    <a:pt x="92957" y="37540"/>
                  </a:lnTo>
                  <a:close/>
                </a:path>
              </a:pathLst>
            </a:custGeom>
            <a:grpFill/>
            <a:ln w="12700" cap="flat">
              <a:solidFill>
                <a:schemeClr val="bg1"/>
              </a:solidFill>
              <a:prstDash val="solid"/>
              <a:miter/>
            </a:ln>
          </p:spPr>
          <p:txBody>
            <a:bodyPr rtlCol="0" anchor="ctr"/>
            <a:lstStyle/>
            <a:p>
              <a:endParaRPr lang="en-AU"/>
            </a:p>
          </p:txBody>
        </p:sp>
        <p:sp>
          <p:nvSpPr>
            <p:cNvPr id="33" name="Freeform: Shape 32">
              <a:extLst>
                <a:ext uri="{FF2B5EF4-FFF2-40B4-BE49-F238E27FC236}">
                  <a16:creationId xmlns:a16="http://schemas.microsoft.com/office/drawing/2014/main" id="{422B760D-59E5-3736-BCE2-138427312D91}"/>
                </a:ext>
              </a:extLst>
            </p:cNvPr>
            <p:cNvSpPr/>
            <p:nvPr/>
          </p:nvSpPr>
          <p:spPr>
            <a:xfrm>
              <a:off x="6188546" y="2667512"/>
              <a:ext cx="134966" cy="97426"/>
            </a:xfrm>
            <a:custGeom>
              <a:avLst/>
              <a:gdLst>
                <a:gd name="connsiteX0" fmla="*/ 134073 w 134966"/>
                <a:gd name="connsiteY0" fmla="*/ 45585 h 97426"/>
                <a:gd name="connsiteX1" fmla="*/ 134967 w 134966"/>
                <a:gd name="connsiteY1" fmla="*/ 56311 h 97426"/>
                <a:gd name="connsiteX2" fmla="*/ 117090 w 134966"/>
                <a:gd name="connsiteY2" fmla="*/ 49160 h 97426"/>
                <a:gd name="connsiteX3" fmla="*/ 76868 w 134966"/>
                <a:gd name="connsiteY3" fmla="*/ 48266 h 97426"/>
                <a:gd name="connsiteX4" fmla="*/ 64355 w 134966"/>
                <a:gd name="connsiteY4" fmla="*/ 44691 h 97426"/>
                <a:gd name="connsiteX5" fmla="*/ 59886 w 134966"/>
                <a:gd name="connsiteY5" fmla="*/ 50054 h 97426"/>
                <a:gd name="connsiteX6" fmla="*/ 50054 w 134966"/>
                <a:gd name="connsiteY6" fmla="*/ 55417 h 97426"/>
                <a:gd name="connsiteX7" fmla="*/ 58992 w 134966"/>
                <a:gd name="connsiteY7" fmla="*/ 75081 h 97426"/>
                <a:gd name="connsiteX8" fmla="*/ 67036 w 134966"/>
                <a:gd name="connsiteY8" fmla="*/ 85807 h 97426"/>
                <a:gd name="connsiteX9" fmla="*/ 73293 w 134966"/>
                <a:gd name="connsiteY9" fmla="*/ 97426 h 97426"/>
                <a:gd name="connsiteX10" fmla="*/ 57204 w 134966"/>
                <a:gd name="connsiteY10" fmla="*/ 92063 h 97426"/>
                <a:gd name="connsiteX11" fmla="*/ 30390 w 134966"/>
                <a:gd name="connsiteY11" fmla="*/ 65249 h 97426"/>
                <a:gd name="connsiteX12" fmla="*/ 0 w 134966"/>
                <a:gd name="connsiteY12" fmla="*/ 44691 h 97426"/>
                <a:gd name="connsiteX13" fmla="*/ 4469 w 134966"/>
                <a:gd name="connsiteY13" fmla="*/ 33071 h 97426"/>
                <a:gd name="connsiteX14" fmla="*/ 4469 w 134966"/>
                <a:gd name="connsiteY14" fmla="*/ 33071 h 97426"/>
                <a:gd name="connsiteX15" fmla="*/ 16089 w 134966"/>
                <a:gd name="connsiteY15" fmla="*/ 33071 h 97426"/>
                <a:gd name="connsiteX16" fmla="*/ 25027 w 134966"/>
                <a:gd name="connsiteY16" fmla="*/ 37540 h 97426"/>
                <a:gd name="connsiteX17" fmla="*/ 42903 w 134966"/>
                <a:gd name="connsiteY17" fmla="*/ 21452 h 97426"/>
                <a:gd name="connsiteX18" fmla="*/ 42903 w 134966"/>
                <a:gd name="connsiteY18" fmla="*/ 15195 h 97426"/>
                <a:gd name="connsiteX19" fmla="*/ 61673 w 134966"/>
                <a:gd name="connsiteY19" fmla="*/ 0 h 97426"/>
                <a:gd name="connsiteX20" fmla="*/ 92063 w 134966"/>
                <a:gd name="connsiteY20" fmla="*/ 23239 h 97426"/>
                <a:gd name="connsiteX21" fmla="*/ 126028 w 134966"/>
                <a:gd name="connsiteY21" fmla="*/ 23239 h 97426"/>
                <a:gd name="connsiteX22" fmla="*/ 134073 w 134966"/>
                <a:gd name="connsiteY22" fmla="*/ 45585 h 9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4966" h="97426">
                  <a:moveTo>
                    <a:pt x="134073" y="45585"/>
                  </a:moveTo>
                  <a:lnTo>
                    <a:pt x="134967" y="56311"/>
                  </a:lnTo>
                  <a:lnTo>
                    <a:pt x="117090" y="49160"/>
                  </a:lnTo>
                  <a:lnTo>
                    <a:pt x="76868" y="48266"/>
                  </a:lnTo>
                  <a:lnTo>
                    <a:pt x="64355" y="44691"/>
                  </a:lnTo>
                  <a:lnTo>
                    <a:pt x="59886" y="50054"/>
                  </a:lnTo>
                  <a:lnTo>
                    <a:pt x="50054" y="55417"/>
                  </a:lnTo>
                  <a:lnTo>
                    <a:pt x="58992" y="75081"/>
                  </a:lnTo>
                  <a:lnTo>
                    <a:pt x="67036" y="85807"/>
                  </a:lnTo>
                  <a:lnTo>
                    <a:pt x="73293" y="97426"/>
                  </a:lnTo>
                  <a:lnTo>
                    <a:pt x="57204" y="92063"/>
                  </a:lnTo>
                  <a:lnTo>
                    <a:pt x="30390" y="65249"/>
                  </a:lnTo>
                  <a:lnTo>
                    <a:pt x="0" y="44691"/>
                  </a:lnTo>
                  <a:lnTo>
                    <a:pt x="4469" y="33071"/>
                  </a:lnTo>
                  <a:lnTo>
                    <a:pt x="4469" y="33071"/>
                  </a:lnTo>
                  <a:lnTo>
                    <a:pt x="16089" y="33071"/>
                  </a:lnTo>
                  <a:lnTo>
                    <a:pt x="25027" y="37540"/>
                  </a:lnTo>
                  <a:lnTo>
                    <a:pt x="42903" y="21452"/>
                  </a:lnTo>
                  <a:lnTo>
                    <a:pt x="42903" y="15195"/>
                  </a:lnTo>
                  <a:lnTo>
                    <a:pt x="61673" y="0"/>
                  </a:lnTo>
                  <a:lnTo>
                    <a:pt x="92063" y="23239"/>
                  </a:lnTo>
                  <a:lnTo>
                    <a:pt x="126028" y="23239"/>
                  </a:lnTo>
                  <a:lnTo>
                    <a:pt x="134073" y="45585"/>
                  </a:lnTo>
                  <a:close/>
                </a:path>
              </a:pathLst>
            </a:custGeom>
            <a:grpFill/>
            <a:ln w="12700" cap="flat">
              <a:solidFill>
                <a:schemeClr val="bg1"/>
              </a:solidFill>
              <a:prstDash val="solid"/>
              <a:miter/>
            </a:ln>
          </p:spPr>
          <p:txBody>
            <a:bodyPr rtlCol="0" anchor="ctr"/>
            <a:lstStyle/>
            <a:p>
              <a:endParaRPr lang="en-AU"/>
            </a:p>
          </p:txBody>
        </p:sp>
        <p:sp>
          <p:nvSpPr>
            <p:cNvPr id="34" name="Freeform: Shape 33">
              <a:extLst>
                <a:ext uri="{FF2B5EF4-FFF2-40B4-BE49-F238E27FC236}">
                  <a16:creationId xmlns:a16="http://schemas.microsoft.com/office/drawing/2014/main" id="{5F7F66FF-8713-5CC0-E0D8-AF08C592E734}"/>
                </a:ext>
              </a:extLst>
            </p:cNvPr>
            <p:cNvSpPr/>
            <p:nvPr/>
          </p:nvSpPr>
          <p:spPr>
            <a:xfrm>
              <a:off x="6138492" y="2523607"/>
              <a:ext cx="167144" cy="77762"/>
            </a:xfrm>
            <a:custGeom>
              <a:avLst/>
              <a:gdLst>
                <a:gd name="connsiteX0" fmla="*/ 167144 w 167144"/>
                <a:gd name="connsiteY0" fmla="*/ 42009 h 77762"/>
                <a:gd name="connsiteX1" fmla="*/ 157312 w 167144"/>
                <a:gd name="connsiteY1" fmla="*/ 56311 h 77762"/>
                <a:gd name="connsiteX2" fmla="*/ 146586 w 167144"/>
                <a:gd name="connsiteY2" fmla="*/ 67930 h 77762"/>
                <a:gd name="connsiteX3" fmla="*/ 119772 w 167144"/>
                <a:gd name="connsiteY3" fmla="*/ 76868 h 77762"/>
                <a:gd name="connsiteX4" fmla="*/ 94745 w 167144"/>
                <a:gd name="connsiteY4" fmla="*/ 70612 h 77762"/>
                <a:gd name="connsiteX5" fmla="*/ 76868 w 167144"/>
                <a:gd name="connsiteY5" fmla="*/ 63461 h 77762"/>
                <a:gd name="connsiteX6" fmla="*/ 61673 w 167144"/>
                <a:gd name="connsiteY6" fmla="*/ 77762 h 77762"/>
                <a:gd name="connsiteX7" fmla="*/ 38434 w 167144"/>
                <a:gd name="connsiteY7" fmla="*/ 75975 h 77762"/>
                <a:gd name="connsiteX8" fmla="*/ 32178 w 167144"/>
                <a:gd name="connsiteY8" fmla="*/ 65249 h 77762"/>
                <a:gd name="connsiteX9" fmla="*/ 6257 w 167144"/>
                <a:gd name="connsiteY9" fmla="*/ 51841 h 77762"/>
                <a:gd name="connsiteX10" fmla="*/ 1788 w 167144"/>
                <a:gd name="connsiteY10" fmla="*/ 32177 h 77762"/>
                <a:gd name="connsiteX11" fmla="*/ 0 w 167144"/>
                <a:gd name="connsiteY11" fmla="*/ 23239 h 77762"/>
                <a:gd name="connsiteX12" fmla="*/ 38434 w 167144"/>
                <a:gd name="connsiteY12" fmla="*/ 7151 h 77762"/>
                <a:gd name="connsiteX13" fmla="*/ 46479 w 167144"/>
                <a:gd name="connsiteY13" fmla="*/ 0 h 77762"/>
                <a:gd name="connsiteX14" fmla="*/ 58992 w 167144"/>
                <a:gd name="connsiteY14" fmla="*/ 6257 h 77762"/>
                <a:gd name="connsiteX15" fmla="*/ 65249 w 167144"/>
                <a:gd name="connsiteY15" fmla="*/ 0 h 77762"/>
                <a:gd name="connsiteX16" fmla="*/ 84913 w 167144"/>
                <a:gd name="connsiteY16" fmla="*/ 8044 h 77762"/>
                <a:gd name="connsiteX17" fmla="*/ 112621 w 167144"/>
                <a:gd name="connsiteY17" fmla="*/ 19664 h 77762"/>
                <a:gd name="connsiteX18" fmla="*/ 118878 w 167144"/>
                <a:gd name="connsiteY18" fmla="*/ 24133 h 77762"/>
                <a:gd name="connsiteX19" fmla="*/ 136754 w 167144"/>
                <a:gd name="connsiteY19" fmla="*/ 25921 h 77762"/>
                <a:gd name="connsiteX20" fmla="*/ 155524 w 167144"/>
                <a:gd name="connsiteY20" fmla="*/ 40222 h 77762"/>
                <a:gd name="connsiteX21" fmla="*/ 167144 w 167144"/>
                <a:gd name="connsiteY21" fmla="*/ 42009 h 7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144" h="77762">
                  <a:moveTo>
                    <a:pt x="167144" y="42009"/>
                  </a:moveTo>
                  <a:lnTo>
                    <a:pt x="157312" y="56311"/>
                  </a:lnTo>
                  <a:lnTo>
                    <a:pt x="146586" y="67930"/>
                  </a:lnTo>
                  <a:lnTo>
                    <a:pt x="119772" y="76868"/>
                  </a:lnTo>
                  <a:lnTo>
                    <a:pt x="94745" y="70612"/>
                  </a:lnTo>
                  <a:lnTo>
                    <a:pt x="76868" y="63461"/>
                  </a:lnTo>
                  <a:lnTo>
                    <a:pt x="61673" y="77762"/>
                  </a:lnTo>
                  <a:lnTo>
                    <a:pt x="38434" y="75975"/>
                  </a:lnTo>
                  <a:lnTo>
                    <a:pt x="32178" y="65249"/>
                  </a:lnTo>
                  <a:lnTo>
                    <a:pt x="6257" y="51841"/>
                  </a:lnTo>
                  <a:lnTo>
                    <a:pt x="1788" y="32177"/>
                  </a:lnTo>
                  <a:lnTo>
                    <a:pt x="0" y="23239"/>
                  </a:lnTo>
                  <a:lnTo>
                    <a:pt x="38434" y="7151"/>
                  </a:lnTo>
                  <a:lnTo>
                    <a:pt x="46479" y="0"/>
                  </a:lnTo>
                  <a:lnTo>
                    <a:pt x="58992" y="6257"/>
                  </a:lnTo>
                  <a:lnTo>
                    <a:pt x="65249" y="0"/>
                  </a:lnTo>
                  <a:lnTo>
                    <a:pt x="84913" y="8044"/>
                  </a:lnTo>
                  <a:lnTo>
                    <a:pt x="112621" y="19664"/>
                  </a:lnTo>
                  <a:lnTo>
                    <a:pt x="118878" y="24133"/>
                  </a:lnTo>
                  <a:lnTo>
                    <a:pt x="136754" y="25921"/>
                  </a:lnTo>
                  <a:lnTo>
                    <a:pt x="155524" y="40222"/>
                  </a:lnTo>
                  <a:lnTo>
                    <a:pt x="167144" y="42009"/>
                  </a:lnTo>
                  <a:close/>
                </a:path>
              </a:pathLst>
            </a:custGeom>
            <a:grpFill/>
            <a:ln w="12700" cap="flat">
              <a:solidFill>
                <a:schemeClr val="bg1"/>
              </a:solidFill>
              <a:prstDash val="solid"/>
              <a:miter/>
            </a:ln>
          </p:spPr>
          <p:txBody>
            <a:bodyPr rtlCol="0" anchor="ctr"/>
            <a:lstStyle/>
            <a:p>
              <a:endParaRPr lang="en-AU"/>
            </a:p>
          </p:txBody>
        </p:sp>
        <p:sp>
          <p:nvSpPr>
            <p:cNvPr id="35" name="Freeform: Shape 34">
              <a:extLst>
                <a:ext uri="{FF2B5EF4-FFF2-40B4-BE49-F238E27FC236}">
                  <a16:creationId xmlns:a16="http://schemas.microsoft.com/office/drawing/2014/main" id="{6CF9FC0A-420F-6413-C067-ADF837980C73}"/>
                </a:ext>
              </a:extLst>
            </p:cNvPr>
            <p:cNvSpPr/>
            <p:nvPr/>
          </p:nvSpPr>
          <p:spPr>
            <a:xfrm>
              <a:off x="6161732" y="2655892"/>
              <a:ext cx="88487" cy="49160"/>
            </a:xfrm>
            <a:custGeom>
              <a:avLst/>
              <a:gdLst>
                <a:gd name="connsiteX0" fmla="*/ 79550 w 88487"/>
                <a:gd name="connsiteY0" fmla="*/ 0 h 49160"/>
                <a:gd name="connsiteX1" fmla="*/ 88488 w 88487"/>
                <a:gd name="connsiteY1" fmla="*/ 11620 h 49160"/>
                <a:gd name="connsiteX2" fmla="*/ 69718 w 88487"/>
                <a:gd name="connsiteY2" fmla="*/ 26815 h 49160"/>
                <a:gd name="connsiteX3" fmla="*/ 69718 w 88487"/>
                <a:gd name="connsiteY3" fmla="*/ 33071 h 49160"/>
                <a:gd name="connsiteX4" fmla="*/ 51841 w 88487"/>
                <a:gd name="connsiteY4" fmla="*/ 49160 h 49160"/>
                <a:gd name="connsiteX5" fmla="*/ 42903 w 88487"/>
                <a:gd name="connsiteY5" fmla="*/ 44691 h 49160"/>
                <a:gd name="connsiteX6" fmla="*/ 31284 w 88487"/>
                <a:gd name="connsiteY6" fmla="*/ 44691 h 49160"/>
                <a:gd name="connsiteX7" fmla="*/ 31284 w 88487"/>
                <a:gd name="connsiteY7" fmla="*/ 44691 h 49160"/>
                <a:gd name="connsiteX8" fmla="*/ 13407 w 88487"/>
                <a:gd name="connsiteY8" fmla="*/ 42009 h 49160"/>
                <a:gd name="connsiteX9" fmla="*/ 12513 w 88487"/>
                <a:gd name="connsiteY9" fmla="*/ 28602 h 49160"/>
                <a:gd name="connsiteX10" fmla="*/ 0 w 88487"/>
                <a:gd name="connsiteY10" fmla="*/ 9832 h 49160"/>
                <a:gd name="connsiteX11" fmla="*/ 15195 w 88487"/>
                <a:gd name="connsiteY11" fmla="*/ 10726 h 49160"/>
                <a:gd name="connsiteX12" fmla="*/ 20558 w 88487"/>
                <a:gd name="connsiteY12" fmla="*/ 9832 h 49160"/>
                <a:gd name="connsiteX13" fmla="*/ 65249 w 88487"/>
                <a:gd name="connsiteY13" fmla="*/ 9832 h 49160"/>
                <a:gd name="connsiteX14" fmla="*/ 79550 w 88487"/>
                <a:gd name="connsiteY14" fmla="*/ 0 h 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487" h="49160">
                  <a:moveTo>
                    <a:pt x="79550" y="0"/>
                  </a:moveTo>
                  <a:lnTo>
                    <a:pt x="88488" y="11620"/>
                  </a:lnTo>
                  <a:lnTo>
                    <a:pt x="69718" y="26815"/>
                  </a:lnTo>
                  <a:lnTo>
                    <a:pt x="69718" y="33071"/>
                  </a:lnTo>
                  <a:lnTo>
                    <a:pt x="51841" y="49160"/>
                  </a:lnTo>
                  <a:lnTo>
                    <a:pt x="42903" y="44691"/>
                  </a:lnTo>
                  <a:lnTo>
                    <a:pt x="31284" y="44691"/>
                  </a:lnTo>
                  <a:lnTo>
                    <a:pt x="31284" y="44691"/>
                  </a:lnTo>
                  <a:lnTo>
                    <a:pt x="13407" y="42009"/>
                  </a:lnTo>
                  <a:lnTo>
                    <a:pt x="12513" y="28602"/>
                  </a:lnTo>
                  <a:lnTo>
                    <a:pt x="0" y="9832"/>
                  </a:lnTo>
                  <a:lnTo>
                    <a:pt x="15195" y="10726"/>
                  </a:lnTo>
                  <a:lnTo>
                    <a:pt x="20558" y="9832"/>
                  </a:lnTo>
                  <a:lnTo>
                    <a:pt x="65249" y="9832"/>
                  </a:lnTo>
                  <a:lnTo>
                    <a:pt x="79550" y="0"/>
                  </a:lnTo>
                  <a:close/>
                </a:path>
              </a:pathLst>
            </a:custGeom>
            <a:grpFill/>
            <a:ln w="12700" cap="flat">
              <a:solidFill>
                <a:schemeClr val="bg1"/>
              </a:solidFill>
              <a:prstDash val="solid"/>
              <a:miter/>
            </a:ln>
          </p:spPr>
          <p:txBody>
            <a:bodyPr rtlCol="0" anchor="ctr"/>
            <a:lstStyle/>
            <a:p>
              <a:endParaRPr lang="en-AU"/>
            </a:p>
          </p:txBody>
        </p:sp>
        <p:sp>
          <p:nvSpPr>
            <p:cNvPr id="36" name="Freeform: Shape 35">
              <a:extLst>
                <a:ext uri="{FF2B5EF4-FFF2-40B4-BE49-F238E27FC236}">
                  <a16:creationId xmlns:a16="http://schemas.microsoft.com/office/drawing/2014/main" id="{BEAF5D37-0F13-D0FA-D3CD-4F353CCDEA01}"/>
                </a:ext>
              </a:extLst>
            </p:cNvPr>
            <p:cNvSpPr/>
            <p:nvPr/>
          </p:nvSpPr>
          <p:spPr>
            <a:xfrm>
              <a:off x="5974924" y="2626396"/>
              <a:ext cx="133178" cy="66142"/>
            </a:xfrm>
            <a:custGeom>
              <a:avLst/>
              <a:gdLst>
                <a:gd name="connsiteX0" fmla="*/ 126922 w 133178"/>
                <a:gd name="connsiteY0" fmla="*/ 20558 h 66142"/>
                <a:gd name="connsiteX1" fmla="*/ 133179 w 133178"/>
                <a:gd name="connsiteY1" fmla="*/ 27708 h 66142"/>
                <a:gd name="connsiteX2" fmla="*/ 131391 w 133178"/>
                <a:gd name="connsiteY2" fmla="*/ 33071 h 66142"/>
                <a:gd name="connsiteX3" fmla="*/ 124241 w 133178"/>
                <a:gd name="connsiteY3" fmla="*/ 33965 h 66142"/>
                <a:gd name="connsiteX4" fmla="*/ 117984 w 133178"/>
                <a:gd name="connsiteY4" fmla="*/ 41116 h 66142"/>
                <a:gd name="connsiteX5" fmla="*/ 109940 w 133178"/>
                <a:gd name="connsiteY5" fmla="*/ 42009 h 66142"/>
                <a:gd name="connsiteX6" fmla="*/ 102789 w 133178"/>
                <a:gd name="connsiteY6" fmla="*/ 52735 h 66142"/>
                <a:gd name="connsiteX7" fmla="*/ 88488 w 133178"/>
                <a:gd name="connsiteY7" fmla="*/ 42903 h 66142"/>
                <a:gd name="connsiteX8" fmla="*/ 79550 w 133178"/>
                <a:gd name="connsiteY8" fmla="*/ 66142 h 66142"/>
                <a:gd name="connsiteX9" fmla="*/ 62567 w 133178"/>
                <a:gd name="connsiteY9" fmla="*/ 49160 h 66142"/>
                <a:gd name="connsiteX10" fmla="*/ 51841 w 133178"/>
                <a:gd name="connsiteY10" fmla="*/ 52735 h 66142"/>
                <a:gd name="connsiteX11" fmla="*/ 48266 w 133178"/>
                <a:gd name="connsiteY11" fmla="*/ 63461 h 66142"/>
                <a:gd name="connsiteX12" fmla="*/ 32177 w 133178"/>
                <a:gd name="connsiteY12" fmla="*/ 63461 h 66142"/>
                <a:gd name="connsiteX13" fmla="*/ 26815 w 133178"/>
                <a:gd name="connsiteY13" fmla="*/ 57204 h 66142"/>
                <a:gd name="connsiteX14" fmla="*/ 21452 w 133178"/>
                <a:gd name="connsiteY14" fmla="*/ 47372 h 66142"/>
                <a:gd name="connsiteX15" fmla="*/ 2681 w 133178"/>
                <a:gd name="connsiteY15" fmla="*/ 54523 h 66142"/>
                <a:gd name="connsiteX16" fmla="*/ 0 w 133178"/>
                <a:gd name="connsiteY16" fmla="*/ 46479 h 66142"/>
                <a:gd name="connsiteX17" fmla="*/ 10726 w 133178"/>
                <a:gd name="connsiteY17" fmla="*/ 37540 h 66142"/>
                <a:gd name="connsiteX18" fmla="*/ 23239 w 133178"/>
                <a:gd name="connsiteY18" fmla="*/ 27708 h 66142"/>
                <a:gd name="connsiteX19" fmla="*/ 25921 w 133178"/>
                <a:gd name="connsiteY19" fmla="*/ 15195 h 66142"/>
                <a:gd name="connsiteX20" fmla="*/ 43797 w 133178"/>
                <a:gd name="connsiteY20" fmla="*/ 10726 h 66142"/>
                <a:gd name="connsiteX21" fmla="*/ 68824 w 133178"/>
                <a:gd name="connsiteY21" fmla="*/ 0 h 66142"/>
                <a:gd name="connsiteX22" fmla="*/ 82231 w 133178"/>
                <a:gd name="connsiteY22" fmla="*/ 2681 h 66142"/>
                <a:gd name="connsiteX23" fmla="*/ 90275 w 133178"/>
                <a:gd name="connsiteY23" fmla="*/ 8044 h 66142"/>
                <a:gd name="connsiteX24" fmla="*/ 102789 w 133178"/>
                <a:gd name="connsiteY24" fmla="*/ 8044 h 66142"/>
                <a:gd name="connsiteX25" fmla="*/ 109940 w 133178"/>
                <a:gd name="connsiteY25" fmla="*/ 12513 h 66142"/>
                <a:gd name="connsiteX26" fmla="*/ 117090 w 133178"/>
                <a:gd name="connsiteY26" fmla="*/ 6257 h 66142"/>
                <a:gd name="connsiteX27" fmla="*/ 132285 w 133178"/>
                <a:gd name="connsiteY27" fmla="*/ 13407 h 66142"/>
                <a:gd name="connsiteX28" fmla="*/ 126922 w 133178"/>
                <a:gd name="connsiteY28" fmla="*/ 20558 h 6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3178" h="66142">
                  <a:moveTo>
                    <a:pt x="126922" y="20558"/>
                  </a:moveTo>
                  <a:lnTo>
                    <a:pt x="133179" y="27708"/>
                  </a:lnTo>
                  <a:lnTo>
                    <a:pt x="131391" y="33071"/>
                  </a:lnTo>
                  <a:lnTo>
                    <a:pt x="124241" y="33965"/>
                  </a:lnTo>
                  <a:lnTo>
                    <a:pt x="117984" y="41116"/>
                  </a:lnTo>
                  <a:lnTo>
                    <a:pt x="109940" y="42009"/>
                  </a:lnTo>
                  <a:lnTo>
                    <a:pt x="102789" y="52735"/>
                  </a:lnTo>
                  <a:lnTo>
                    <a:pt x="88488" y="42903"/>
                  </a:lnTo>
                  <a:lnTo>
                    <a:pt x="79550" y="66142"/>
                  </a:lnTo>
                  <a:lnTo>
                    <a:pt x="62567" y="49160"/>
                  </a:lnTo>
                  <a:lnTo>
                    <a:pt x="51841" y="52735"/>
                  </a:lnTo>
                  <a:lnTo>
                    <a:pt x="48266" y="63461"/>
                  </a:lnTo>
                  <a:lnTo>
                    <a:pt x="32177" y="63461"/>
                  </a:lnTo>
                  <a:lnTo>
                    <a:pt x="26815" y="57204"/>
                  </a:lnTo>
                  <a:lnTo>
                    <a:pt x="21452" y="47372"/>
                  </a:lnTo>
                  <a:lnTo>
                    <a:pt x="2681" y="54523"/>
                  </a:lnTo>
                  <a:lnTo>
                    <a:pt x="0" y="46479"/>
                  </a:lnTo>
                  <a:lnTo>
                    <a:pt x="10726" y="37540"/>
                  </a:lnTo>
                  <a:lnTo>
                    <a:pt x="23239" y="27708"/>
                  </a:lnTo>
                  <a:lnTo>
                    <a:pt x="25921" y="15195"/>
                  </a:lnTo>
                  <a:lnTo>
                    <a:pt x="43797" y="10726"/>
                  </a:lnTo>
                  <a:lnTo>
                    <a:pt x="68824" y="0"/>
                  </a:lnTo>
                  <a:lnTo>
                    <a:pt x="82231" y="2681"/>
                  </a:lnTo>
                  <a:lnTo>
                    <a:pt x="90275" y="8044"/>
                  </a:lnTo>
                  <a:lnTo>
                    <a:pt x="102789" y="8044"/>
                  </a:lnTo>
                  <a:lnTo>
                    <a:pt x="109940" y="12513"/>
                  </a:lnTo>
                  <a:lnTo>
                    <a:pt x="117090" y="6257"/>
                  </a:lnTo>
                  <a:lnTo>
                    <a:pt x="132285" y="13407"/>
                  </a:lnTo>
                  <a:lnTo>
                    <a:pt x="126922" y="20558"/>
                  </a:lnTo>
                  <a:close/>
                </a:path>
              </a:pathLst>
            </a:custGeom>
            <a:grpFill/>
            <a:ln w="12700" cap="flat">
              <a:solidFill>
                <a:schemeClr val="bg1"/>
              </a:solidFill>
              <a:prstDash val="solid"/>
              <a:miter/>
            </a:ln>
          </p:spPr>
          <p:txBody>
            <a:bodyPr rtlCol="0" anchor="ctr"/>
            <a:lstStyle/>
            <a:p>
              <a:endParaRPr lang="en-AU"/>
            </a:p>
          </p:txBody>
        </p:sp>
        <p:sp>
          <p:nvSpPr>
            <p:cNvPr id="37" name="Freeform: Shape 36">
              <a:extLst>
                <a:ext uri="{FF2B5EF4-FFF2-40B4-BE49-F238E27FC236}">
                  <a16:creationId xmlns:a16="http://schemas.microsoft.com/office/drawing/2014/main" id="{245ABFF3-D178-2C03-6052-826629B513E6}"/>
                </a:ext>
              </a:extLst>
            </p:cNvPr>
            <p:cNvSpPr/>
            <p:nvPr/>
          </p:nvSpPr>
          <p:spPr>
            <a:xfrm>
              <a:off x="6026765" y="2313560"/>
              <a:ext cx="112621" cy="94744"/>
            </a:xfrm>
            <a:custGeom>
              <a:avLst/>
              <a:gdLst>
                <a:gd name="connsiteX0" fmla="*/ 109940 w 112621"/>
                <a:gd name="connsiteY0" fmla="*/ 50054 h 94744"/>
                <a:gd name="connsiteX1" fmla="*/ 112621 w 112621"/>
                <a:gd name="connsiteY1" fmla="*/ 63461 h 94744"/>
                <a:gd name="connsiteX2" fmla="*/ 109046 w 112621"/>
                <a:gd name="connsiteY2" fmla="*/ 73293 h 94744"/>
                <a:gd name="connsiteX3" fmla="*/ 88488 w 112621"/>
                <a:gd name="connsiteY3" fmla="*/ 75975 h 94744"/>
                <a:gd name="connsiteX4" fmla="*/ 80444 w 112621"/>
                <a:gd name="connsiteY4" fmla="*/ 60780 h 94744"/>
                <a:gd name="connsiteX5" fmla="*/ 85807 w 112621"/>
                <a:gd name="connsiteY5" fmla="*/ 54523 h 94744"/>
                <a:gd name="connsiteX6" fmla="*/ 92957 w 112621"/>
                <a:gd name="connsiteY6" fmla="*/ 58992 h 94744"/>
                <a:gd name="connsiteX7" fmla="*/ 109940 w 112621"/>
                <a:gd name="connsiteY7" fmla="*/ 50054 h 94744"/>
                <a:gd name="connsiteX8" fmla="*/ 94745 w 112621"/>
                <a:gd name="connsiteY8" fmla="*/ 81337 h 94744"/>
                <a:gd name="connsiteX9" fmla="*/ 82231 w 112621"/>
                <a:gd name="connsiteY9" fmla="*/ 86700 h 94744"/>
                <a:gd name="connsiteX10" fmla="*/ 90276 w 112621"/>
                <a:gd name="connsiteY10" fmla="*/ 94745 h 94744"/>
                <a:gd name="connsiteX11" fmla="*/ 103683 w 112621"/>
                <a:gd name="connsiteY11" fmla="*/ 89382 h 94744"/>
                <a:gd name="connsiteX12" fmla="*/ 107258 w 112621"/>
                <a:gd name="connsiteY12" fmla="*/ 80444 h 94744"/>
                <a:gd name="connsiteX13" fmla="*/ 94745 w 112621"/>
                <a:gd name="connsiteY13" fmla="*/ 81337 h 94744"/>
                <a:gd name="connsiteX14" fmla="*/ 50948 w 112621"/>
                <a:gd name="connsiteY14" fmla="*/ 70612 h 94744"/>
                <a:gd name="connsiteX15" fmla="*/ 53629 w 112621"/>
                <a:gd name="connsiteY15" fmla="*/ 78656 h 94744"/>
                <a:gd name="connsiteX16" fmla="*/ 67930 w 112621"/>
                <a:gd name="connsiteY16" fmla="*/ 84913 h 94744"/>
                <a:gd name="connsiteX17" fmla="*/ 70612 w 112621"/>
                <a:gd name="connsiteY17" fmla="*/ 75975 h 94744"/>
                <a:gd name="connsiteX18" fmla="*/ 65249 w 112621"/>
                <a:gd name="connsiteY18" fmla="*/ 63461 h 94744"/>
                <a:gd name="connsiteX19" fmla="*/ 50948 w 112621"/>
                <a:gd name="connsiteY19" fmla="*/ 70612 h 94744"/>
                <a:gd name="connsiteX20" fmla="*/ 57204 w 112621"/>
                <a:gd name="connsiteY20" fmla="*/ 0 h 94744"/>
                <a:gd name="connsiteX21" fmla="*/ 35753 w 112621"/>
                <a:gd name="connsiteY21" fmla="*/ 14301 h 94744"/>
                <a:gd name="connsiteX22" fmla="*/ 22345 w 112621"/>
                <a:gd name="connsiteY22" fmla="*/ 19664 h 94744"/>
                <a:gd name="connsiteX23" fmla="*/ 11620 w 112621"/>
                <a:gd name="connsiteY23" fmla="*/ 39328 h 94744"/>
                <a:gd name="connsiteX24" fmla="*/ 0 w 112621"/>
                <a:gd name="connsiteY24" fmla="*/ 58098 h 94744"/>
                <a:gd name="connsiteX25" fmla="*/ 10726 w 112621"/>
                <a:gd name="connsiteY25" fmla="*/ 72399 h 94744"/>
                <a:gd name="connsiteX26" fmla="*/ 16982 w 112621"/>
                <a:gd name="connsiteY26" fmla="*/ 86700 h 94744"/>
                <a:gd name="connsiteX27" fmla="*/ 46479 w 112621"/>
                <a:gd name="connsiteY27" fmla="*/ 87594 h 94744"/>
                <a:gd name="connsiteX28" fmla="*/ 41116 w 112621"/>
                <a:gd name="connsiteY28" fmla="*/ 62567 h 94744"/>
                <a:gd name="connsiteX29" fmla="*/ 52735 w 112621"/>
                <a:gd name="connsiteY29" fmla="*/ 47372 h 94744"/>
                <a:gd name="connsiteX30" fmla="*/ 54523 w 112621"/>
                <a:gd name="connsiteY30" fmla="*/ 22345 h 94744"/>
                <a:gd name="connsiteX31" fmla="*/ 63461 w 112621"/>
                <a:gd name="connsiteY31" fmla="*/ 3575 h 94744"/>
                <a:gd name="connsiteX32" fmla="*/ 57204 w 112621"/>
                <a:gd name="connsiteY32" fmla="*/ 0 h 9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2621" h="94744">
                  <a:moveTo>
                    <a:pt x="109940" y="50054"/>
                  </a:moveTo>
                  <a:lnTo>
                    <a:pt x="112621" y="63461"/>
                  </a:lnTo>
                  <a:lnTo>
                    <a:pt x="109046" y="73293"/>
                  </a:lnTo>
                  <a:lnTo>
                    <a:pt x="88488" y="75975"/>
                  </a:lnTo>
                  <a:lnTo>
                    <a:pt x="80444" y="60780"/>
                  </a:lnTo>
                  <a:lnTo>
                    <a:pt x="85807" y="54523"/>
                  </a:lnTo>
                  <a:lnTo>
                    <a:pt x="92957" y="58992"/>
                  </a:lnTo>
                  <a:lnTo>
                    <a:pt x="109940" y="50054"/>
                  </a:lnTo>
                  <a:close/>
                  <a:moveTo>
                    <a:pt x="94745" y="81337"/>
                  </a:moveTo>
                  <a:lnTo>
                    <a:pt x="82231" y="86700"/>
                  </a:lnTo>
                  <a:lnTo>
                    <a:pt x="90276" y="94745"/>
                  </a:lnTo>
                  <a:lnTo>
                    <a:pt x="103683" y="89382"/>
                  </a:lnTo>
                  <a:lnTo>
                    <a:pt x="107258" y="80444"/>
                  </a:lnTo>
                  <a:lnTo>
                    <a:pt x="94745" y="81337"/>
                  </a:lnTo>
                  <a:close/>
                  <a:moveTo>
                    <a:pt x="50948" y="70612"/>
                  </a:moveTo>
                  <a:lnTo>
                    <a:pt x="53629" y="78656"/>
                  </a:lnTo>
                  <a:lnTo>
                    <a:pt x="67930" y="84913"/>
                  </a:lnTo>
                  <a:lnTo>
                    <a:pt x="70612" y="75975"/>
                  </a:lnTo>
                  <a:lnTo>
                    <a:pt x="65249" y="63461"/>
                  </a:lnTo>
                  <a:lnTo>
                    <a:pt x="50948" y="70612"/>
                  </a:lnTo>
                  <a:close/>
                  <a:moveTo>
                    <a:pt x="57204" y="0"/>
                  </a:moveTo>
                  <a:lnTo>
                    <a:pt x="35753" y="14301"/>
                  </a:lnTo>
                  <a:lnTo>
                    <a:pt x="22345" y="19664"/>
                  </a:lnTo>
                  <a:lnTo>
                    <a:pt x="11620" y="39328"/>
                  </a:lnTo>
                  <a:lnTo>
                    <a:pt x="0" y="58098"/>
                  </a:lnTo>
                  <a:lnTo>
                    <a:pt x="10726" y="72399"/>
                  </a:lnTo>
                  <a:lnTo>
                    <a:pt x="16982" y="86700"/>
                  </a:lnTo>
                  <a:lnTo>
                    <a:pt x="46479" y="87594"/>
                  </a:lnTo>
                  <a:lnTo>
                    <a:pt x="41116" y="62567"/>
                  </a:lnTo>
                  <a:lnTo>
                    <a:pt x="52735" y="47372"/>
                  </a:lnTo>
                  <a:lnTo>
                    <a:pt x="54523" y="22345"/>
                  </a:lnTo>
                  <a:lnTo>
                    <a:pt x="63461" y="3575"/>
                  </a:lnTo>
                  <a:lnTo>
                    <a:pt x="57204" y="0"/>
                  </a:lnTo>
                  <a:close/>
                </a:path>
              </a:pathLst>
            </a:custGeom>
            <a:grpFill/>
            <a:ln w="12700" cap="flat">
              <a:solidFill>
                <a:schemeClr val="bg1"/>
              </a:solidFill>
              <a:prstDash val="solid"/>
              <a:miter/>
            </a:ln>
          </p:spPr>
          <p:txBody>
            <a:bodyPr rtlCol="0" anchor="ctr"/>
            <a:lstStyle/>
            <a:p>
              <a:endParaRPr lang="en-AU"/>
            </a:p>
          </p:txBody>
        </p:sp>
        <p:sp>
          <p:nvSpPr>
            <p:cNvPr id="38" name="Freeform: Shape 37">
              <a:extLst>
                <a:ext uri="{FF2B5EF4-FFF2-40B4-BE49-F238E27FC236}">
                  <a16:creationId xmlns:a16="http://schemas.microsoft.com/office/drawing/2014/main" id="{22F9AD09-FEC4-5032-97C2-C505D1D6D616}"/>
                </a:ext>
              </a:extLst>
            </p:cNvPr>
            <p:cNvSpPr/>
            <p:nvPr/>
          </p:nvSpPr>
          <p:spPr>
            <a:xfrm>
              <a:off x="5991906" y="2650530"/>
              <a:ext cx="315517" cy="336969"/>
            </a:xfrm>
            <a:custGeom>
              <a:avLst/>
              <a:gdLst>
                <a:gd name="connsiteX0" fmla="*/ 315518 w 315517"/>
                <a:gd name="connsiteY0" fmla="*/ 221667 h 336969"/>
                <a:gd name="connsiteX1" fmla="*/ 312836 w 315517"/>
                <a:gd name="connsiteY1" fmla="*/ 234180 h 336969"/>
                <a:gd name="connsiteX2" fmla="*/ 301217 w 315517"/>
                <a:gd name="connsiteY2" fmla="*/ 225242 h 336969"/>
                <a:gd name="connsiteX3" fmla="*/ 279765 w 315517"/>
                <a:gd name="connsiteY3" fmla="*/ 217198 h 336969"/>
                <a:gd name="connsiteX4" fmla="*/ 269039 w 315517"/>
                <a:gd name="connsiteY4" fmla="*/ 239543 h 336969"/>
                <a:gd name="connsiteX5" fmla="*/ 277978 w 315517"/>
                <a:gd name="connsiteY5" fmla="*/ 257420 h 336969"/>
                <a:gd name="connsiteX6" fmla="*/ 270827 w 315517"/>
                <a:gd name="connsiteY6" fmla="*/ 269933 h 336969"/>
                <a:gd name="connsiteX7" fmla="*/ 267252 w 315517"/>
                <a:gd name="connsiteY7" fmla="*/ 286916 h 336969"/>
                <a:gd name="connsiteX8" fmla="*/ 245800 w 315517"/>
                <a:gd name="connsiteY8" fmla="*/ 297641 h 336969"/>
                <a:gd name="connsiteX9" fmla="*/ 252950 w 315517"/>
                <a:gd name="connsiteY9" fmla="*/ 269039 h 336969"/>
                <a:gd name="connsiteX10" fmla="*/ 246694 w 315517"/>
                <a:gd name="connsiteY10" fmla="*/ 229711 h 336969"/>
                <a:gd name="connsiteX11" fmla="*/ 223455 w 315517"/>
                <a:gd name="connsiteY11" fmla="*/ 221667 h 336969"/>
                <a:gd name="connsiteX12" fmla="*/ 210941 w 315517"/>
                <a:gd name="connsiteY12" fmla="*/ 207366 h 336969"/>
                <a:gd name="connsiteX13" fmla="*/ 185020 w 315517"/>
                <a:gd name="connsiteY13" fmla="*/ 187702 h 336969"/>
                <a:gd name="connsiteX14" fmla="*/ 156418 w 315517"/>
                <a:gd name="connsiteY14" fmla="*/ 180551 h 336969"/>
                <a:gd name="connsiteX15" fmla="*/ 105470 w 315517"/>
                <a:gd name="connsiteY15" fmla="*/ 132285 h 336969"/>
                <a:gd name="connsiteX16" fmla="*/ 92063 w 315517"/>
                <a:gd name="connsiteY16" fmla="*/ 107258 h 336969"/>
                <a:gd name="connsiteX17" fmla="*/ 63461 w 315517"/>
                <a:gd name="connsiteY17" fmla="*/ 87594 h 336969"/>
                <a:gd name="connsiteX18" fmla="*/ 50947 w 315517"/>
                <a:gd name="connsiteY18" fmla="*/ 89382 h 336969"/>
                <a:gd name="connsiteX19" fmla="*/ 32178 w 315517"/>
                <a:gd name="connsiteY19" fmla="*/ 107258 h 336969"/>
                <a:gd name="connsiteX20" fmla="*/ 23239 w 315517"/>
                <a:gd name="connsiteY20" fmla="*/ 108152 h 336969"/>
                <a:gd name="connsiteX21" fmla="*/ 23239 w 315517"/>
                <a:gd name="connsiteY21" fmla="*/ 108152 h 336969"/>
                <a:gd name="connsiteX22" fmla="*/ 24133 w 315517"/>
                <a:gd name="connsiteY22" fmla="*/ 99214 h 336969"/>
                <a:gd name="connsiteX23" fmla="*/ 4469 w 315517"/>
                <a:gd name="connsiteY23" fmla="*/ 94745 h 336969"/>
                <a:gd name="connsiteX24" fmla="*/ 2681 w 315517"/>
                <a:gd name="connsiteY24" fmla="*/ 87594 h 336969"/>
                <a:gd name="connsiteX25" fmla="*/ 8938 w 315517"/>
                <a:gd name="connsiteY25" fmla="*/ 77762 h 336969"/>
                <a:gd name="connsiteX26" fmla="*/ 0 w 315517"/>
                <a:gd name="connsiteY26" fmla="*/ 66143 h 336969"/>
                <a:gd name="connsiteX27" fmla="*/ 11620 w 315517"/>
                <a:gd name="connsiteY27" fmla="*/ 55417 h 336969"/>
                <a:gd name="connsiteX28" fmla="*/ 4469 w 315517"/>
                <a:gd name="connsiteY28" fmla="*/ 46479 h 336969"/>
                <a:gd name="connsiteX29" fmla="*/ 9832 w 315517"/>
                <a:gd name="connsiteY29" fmla="*/ 33071 h 336969"/>
                <a:gd name="connsiteX30" fmla="*/ 16089 w 315517"/>
                <a:gd name="connsiteY30" fmla="*/ 39328 h 336969"/>
                <a:gd name="connsiteX31" fmla="*/ 32178 w 315517"/>
                <a:gd name="connsiteY31" fmla="*/ 39328 h 336969"/>
                <a:gd name="connsiteX32" fmla="*/ 34859 w 315517"/>
                <a:gd name="connsiteY32" fmla="*/ 27708 h 336969"/>
                <a:gd name="connsiteX33" fmla="*/ 45585 w 315517"/>
                <a:gd name="connsiteY33" fmla="*/ 25027 h 336969"/>
                <a:gd name="connsiteX34" fmla="*/ 63461 w 315517"/>
                <a:gd name="connsiteY34" fmla="*/ 42009 h 336969"/>
                <a:gd name="connsiteX35" fmla="*/ 72399 w 315517"/>
                <a:gd name="connsiteY35" fmla="*/ 18770 h 336969"/>
                <a:gd name="connsiteX36" fmla="*/ 86700 w 315517"/>
                <a:gd name="connsiteY36" fmla="*/ 28602 h 336969"/>
                <a:gd name="connsiteX37" fmla="*/ 93851 w 315517"/>
                <a:gd name="connsiteY37" fmla="*/ 17876 h 336969"/>
                <a:gd name="connsiteX38" fmla="*/ 101001 w 315517"/>
                <a:gd name="connsiteY38" fmla="*/ 16983 h 336969"/>
                <a:gd name="connsiteX39" fmla="*/ 108152 w 315517"/>
                <a:gd name="connsiteY39" fmla="*/ 9832 h 336969"/>
                <a:gd name="connsiteX40" fmla="*/ 115302 w 315517"/>
                <a:gd name="connsiteY40" fmla="*/ 8938 h 336969"/>
                <a:gd name="connsiteX41" fmla="*/ 117090 w 315517"/>
                <a:gd name="connsiteY41" fmla="*/ 3575 h 336969"/>
                <a:gd name="connsiteX42" fmla="*/ 147480 w 315517"/>
                <a:gd name="connsiteY42" fmla="*/ 0 h 336969"/>
                <a:gd name="connsiteX43" fmla="*/ 156418 w 315517"/>
                <a:gd name="connsiteY43" fmla="*/ 11620 h 336969"/>
                <a:gd name="connsiteX44" fmla="*/ 170719 w 315517"/>
                <a:gd name="connsiteY44" fmla="*/ 15195 h 336969"/>
                <a:gd name="connsiteX45" fmla="*/ 183233 w 315517"/>
                <a:gd name="connsiteY45" fmla="*/ 33965 h 336969"/>
                <a:gd name="connsiteX46" fmla="*/ 184127 w 315517"/>
                <a:gd name="connsiteY46" fmla="*/ 46479 h 336969"/>
                <a:gd name="connsiteX47" fmla="*/ 168932 w 315517"/>
                <a:gd name="connsiteY47" fmla="*/ 53629 h 336969"/>
                <a:gd name="connsiteX48" fmla="*/ 150161 w 315517"/>
                <a:gd name="connsiteY48" fmla="*/ 56311 h 336969"/>
                <a:gd name="connsiteX49" fmla="*/ 154630 w 315517"/>
                <a:gd name="connsiteY49" fmla="*/ 71505 h 336969"/>
                <a:gd name="connsiteX50" fmla="*/ 148374 w 315517"/>
                <a:gd name="connsiteY50" fmla="*/ 81337 h 336969"/>
                <a:gd name="connsiteX51" fmla="*/ 153737 w 315517"/>
                <a:gd name="connsiteY51" fmla="*/ 93851 h 336969"/>
                <a:gd name="connsiteX52" fmla="*/ 186808 w 315517"/>
                <a:gd name="connsiteY52" fmla="*/ 122453 h 336969"/>
                <a:gd name="connsiteX53" fmla="*/ 191277 w 315517"/>
                <a:gd name="connsiteY53" fmla="*/ 141223 h 336969"/>
                <a:gd name="connsiteX54" fmla="*/ 226136 w 315517"/>
                <a:gd name="connsiteY54" fmla="*/ 170719 h 336969"/>
                <a:gd name="connsiteX55" fmla="*/ 249375 w 315517"/>
                <a:gd name="connsiteY55" fmla="*/ 172507 h 336969"/>
                <a:gd name="connsiteX56" fmla="*/ 249375 w 315517"/>
                <a:gd name="connsiteY56" fmla="*/ 184127 h 336969"/>
                <a:gd name="connsiteX57" fmla="*/ 287809 w 315517"/>
                <a:gd name="connsiteY57" fmla="*/ 200215 h 336969"/>
                <a:gd name="connsiteX58" fmla="*/ 315518 w 315517"/>
                <a:gd name="connsiteY58" fmla="*/ 221667 h 336969"/>
                <a:gd name="connsiteX59" fmla="*/ 228818 w 315517"/>
                <a:gd name="connsiteY59" fmla="*/ 293172 h 336969"/>
                <a:gd name="connsiteX60" fmla="*/ 210047 w 315517"/>
                <a:gd name="connsiteY60" fmla="*/ 301217 h 336969"/>
                <a:gd name="connsiteX61" fmla="*/ 194852 w 315517"/>
                <a:gd name="connsiteY61" fmla="*/ 299429 h 336969"/>
                <a:gd name="connsiteX62" fmla="*/ 157312 w 315517"/>
                <a:gd name="connsiteY62" fmla="*/ 298535 h 336969"/>
                <a:gd name="connsiteX63" fmla="*/ 199321 w 315517"/>
                <a:gd name="connsiteY63" fmla="*/ 322668 h 336969"/>
                <a:gd name="connsiteX64" fmla="*/ 213622 w 315517"/>
                <a:gd name="connsiteY64" fmla="*/ 333394 h 336969"/>
                <a:gd name="connsiteX65" fmla="*/ 223455 w 315517"/>
                <a:gd name="connsiteY65" fmla="*/ 336969 h 336969"/>
                <a:gd name="connsiteX66" fmla="*/ 230605 w 315517"/>
                <a:gd name="connsiteY66" fmla="*/ 326244 h 336969"/>
                <a:gd name="connsiteX67" fmla="*/ 230605 w 315517"/>
                <a:gd name="connsiteY67" fmla="*/ 305686 h 336969"/>
                <a:gd name="connsiteX68" fmla="*/ 241331 w 315517"/>
                <a:gd name="connsiteY68" fmla="*/ 288703 h 336969"/>
                <a:gd name="connsiteX69" fmla="*/ 228818 w 315517"/>
                <a:gd name="connsiteY69" fmla="*/ 293172 h 336969"/>
                <a:gd name="connsiteX70" fmla="*/ 72399 w 315517"/>
                <a:gd name="connsiteY70" fmla="*/ 196640 h 336969"/>
                <a:gd name="connsiteX71" fmla="*/ 46478 w 315517"/>
                <a:gd name="connsiteY71" fmla="*/ 204684 h 336969"/>
                <a:gd name="connsiteX72" fmla="*/ 50947 w 315517"/>
                <a:gd name="connsiteY72" fmla="*/ 225242 h 336969"/>
                <a:gd name="connsiteX73" fmla="*/ 50054 w 315517"/>
                <a:gd name="connsiteY73" fmla="*/ 265464 h 336969"/>
                <a:gd name="connsiteX74" fmla="*/ 61673 w 315517"/>
                <a:gd name="connsiteY74" fmla="*/ 266358 h 336969"/>
                <a:gd name="connsiteX75" fmla="*/ 73293 w 315517"/>
                <a:gd name="connsiteY75" fmla="*/ 258313 h 336969"/>
                <a:gd name="connsiteX76" fmla="*/ 77762 w 315517"/>
                <a:gd name="connsiteY76" fmla="*/ 258313 h 336969"/>
                <a:gd name="connsiteX77" fmla="*/ 77762 w 315517"/>
                <a:gd name="connsiteY77" fmla="*/ 214516 h 336969"/>
                <a:gd name="connsiteX78" fmla="*/ 72399 w 315517"/>
                <a:gd name="connsiteY78" fmla="*/ 196640 h 33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15517" h="336969">
                  <a:moveTo>
                    <a:pt x="315518" y="221667"/>
                  </a:moveTo>
                  <a:lnTo>
                    <a:pt x="312836" y="234180"/>
                  </a:lnTo>
                  <a:lnTo>
                    <a:pt x="301217" y="225242"/>
                  </a:lnTo>
                  <a:lnTo>
                    <a:pt x="279765" y="217198"/>
                  </a:lnTo>
                  <a:lnTo>
                    <a:pt x="269039" y="239543"/>
                  </a:lnTo>
                  <a:lnTo>
                    <a:pt x="277978" y="257420"/>
                  </a:lnTo>
                  <a:lnTo>
                    <a:pt x="270827" y="269933"/>
                  </a:lnTo>
                  <a:lnTo>
                    <a:pt x="267252" y="286916"/>
                  </a:lnTo>
                  <a:lnTo>
                    <a:pt x="245800" y="297641"/>
                  </a:lnTo>
                  <a:lnTo>
                    <a:pt x="252950" y="269039"/>
                  </a:lnTo>
                  <a:lnTo>
                    <a:pt x="246694" y="229711"/>
                  </a:lnTo>
                  <a:lnTo>
                    <a:pt x="223455" y="221667"/>
                  </a:lnTo>
                  <a:lnTo>
                    <a:pt x="210941" y="207366"/>
                  </a:lnTo>
                  <a:lnTo>
                    <a:pt x="185020" y="187702"/>
                  </a:lnTo>
                  <a:lnTo>
                    <a:pt x="156418" y="180551"/>
                  </a:lnTo>
                  <a:lnTo>
                    <a:pt x="105470" y="132285"/>
                  </a:lnTo>
                  <a:lnTo>
                    <a:pt x="92063" y="107258"/>
                  </a:lnTo>
                  <a:lnTo>
                    <a:pt x="63461" y="87594"/>
                  </a:lnTo>
                  <a:lnTo>
                    <a:pt x="50947" y="89382"/>
                  </a:lnTo>
                  <a:lnTo>
                    <a:pt x="32178" y="107258"/>
                  </a:lnTo>
                  <a:lnTo>
                    <a:pt x="23239" y="108152"/>
                  </a:lnTo>
                  <a:lnTo>
                    <a:pt x="23239" y="108152"/>
                  </a:lnTo>
                  <a:lnTo>
                    <a:pt x="24133" y="99214"/>
                  </a:lnTo>
                  <a:lnTo>
                    <a:pt x="4469" y="94745"/>
                  </a:lnTo>
                  <a:lnTo>
                    <a:pt x="2681" y="87594"/>
                  </a:lnTo>
                  <a:lnTo>
                    <a:pt x="8938" y="77762"/>
                  </a:lnTo>
                  <a:lnTo>
                    <a:pt x="0" y="66143"/>
                  </a:lnTo>
                  <a:lnTo>
                    <a:pt x="11620" y="55417"/>
                  </a:lnTo>
                  <a:lnTo>
                    <a:pt x="4469" y="46479"/>
                  </a:lnTo>
                  <a:lnTo>
                    <a:pt x="9832" y="33071"/>
                  </a:lnTo>
                  <a:lnTo>
                    <a:pt x="16089" y="39328"/>
                  </a:lnTo>
                  <a:lnTo>
                    <a:pt x="32178" y="39328"/>
                  </a:lnTo>
                  <a:lnTo>
                    <a:pt x="34859" y="27708"/>
                  </a:lnTo>
                  <a:lnTo>
                    <a:pt x="45585" y="25027"/>
                  </a:lnTo>
                  <a:lnTo>
                    <a:pt x="63461" y="42009"/>
                  </a:lnTo>
                  <a:lnTo>
                    <a:pt x="72399" y="18770"/>
                  </a:lnTo>
                  <a:lnTo>
                    <a:pt x="86700" y="28602"/>
                  </a:lnTo>
                  <a:lnTo>
                    <a:pt x="93851" y="17876"/>
                  </a:lnTo>
                  <a:lnTo>
                    <a:pt x="101001" y="16983"/>
                  </a:lnTo>
                  <a:lnTo>
                    <a:pt x="108152" y="9832"/>
                  </a:lnTo>
                  <a:lnTo>
                    <a:pt x="115302" y="8938"/>
                  </a:lnTo>
                  <a:lnTo>
                    <a:pt x="117090" y="3575"/>
                  </a:lnTo>
                  <a:lnTo>
                    <a:pt x="147480" y="0"/>
                  </a:lnTo>
                  <a:lnTo>
                    <a:pt x="156418" y="11620"/>
                  </a:lnTo>
                  <a:lnTo>
                    <a:pt x="170719" y="15195"/>
                  </a:lnTo>
                  <a:lnTo>
                    <a:pt x="183233" y="33965"/>
                  </a:lnTo>
                  <a:lnTo>
                    <a:pt x="184127" y="46479"/>
                  </a:lnTo>
                  <a:lnTo>
                    <a:pt x="168932" y="53629"/>
                  </a:lnTo>
                  <a:lnTo>
                    <a:pt x="150161" y="56311"/>
                  </a:lnTo>
                  <a:lnTo>
                    <a:pt x="154630" y="71505"/>
                  </a:lnTo>
                  <a:lnTo>
                    <a:pt x="148374" y="81337"/>
                  </a:lnTo>
                  <a:lnTo>
                    <a:pt x="153737" y="93851"/>
                  </a:lnTo>
                  <a:lnTo>
                    <a:pt x="186808" y="122453"/>
                  </a:lnTo>
                  <a:lnTo>
                    <a:pt x="191277" y="141223"/>
                  </a:lnTo>
                  <a:lnTo>
                    <a:pt x="226136" y="170719"/>
                  </a:lnTo>
                  <a:lnTo>
                    <a:pt x="249375" y="172507"/>
                  </a:lnTo>
                  <a:lnTo>
                    <a:pt x="249375" y="184127"/>
                  </a:lnTo>
                  <a:lnTo>
                    <a:pt x="287809" y="200215"/>
                  </a:lnTo>
                  <a:lnTo>
                    <a:pt x="315518" y="221667"/>
                  </a:lnTo>
                  <a:close/>
                  <a:moveTo>
                    <a:pt x="228818" y="293172"/>
                  </a:moveTo>
                  <a:lnTo>
                    <a:pt x="210047" y="301217"/>
                  </a:lnTo>
                  <a:lnTo>
                    <a:pt x="194852" y="299429"/>
                  </a:lnTo>
                  <a:lnTo>
                    <a:pt x="157312" y="298535"/>
                  </a:lnTo>
                  <a:lnTo>
                    <a:pt x="199321" y="322668"/>
                  </a:lnTo>
                  <a:lnTo>
                    <a:pt x="213622" y="333394"/>
                  </a:lnTo>
                  <a:lnTo>
                    <a:pt x="223455" y="336969"/>
                  </a:lnTo>
                  <a:lnTo>
                    <a:pt x="230605" y="326244"/>
                  </a:lnTo>
                  <a:lnTo>
                    <a:pt x="230605" y="305686"/>
                  </a:lnTo>
                  <a:lnTo>
                    <a:pt x="241331" y="288703"/>
                  </a:lnTo>
                  <a:lnTo>
                    <a:pt x="228818" y="293172"/>
                  </a:lnTo>
                  <a:close/>
                  <a:moveTo>
                    <a:pt x="72399" y="196640"/>
                  </a:moveTo>
                  <a:lnTo>
                    <a:pt x="46478" y="204684"/>
                  </a:lnTo>
                  <a:lnTo>
                    <a:pt x="50947" y="225242"/>
                  </a:lnTo>
                  <a:lnTo>
                    <a:pt x="50054" y="265464"/>
                  </a:lnTo>
                  <a:lnTo>
                    <a:pt x="61673" y="266358"/>
                  </a:lnTo>
                  <a:lnTo>
                    <a:pt x="73293" y="258313"/>
                  </a:lnTo>
                  <a:lnTo>
                    <a:pt x="77762" y="258313"/>
                  </a:lnTo>
                  <a:lnTo>
                    <a:pt x="77762" y="214516"/>
                  </a:lnTo>
                  <a:lnTo>
                    <a:pt x="72399" y="196640"/>
                  </a:lnTo>
                  <a:close/>
                </a:path>
              </a:pathLst>
            </a:custGeom>
            <a:grpFill/>
            <a:ln w="12700" cap="flat">
              <a:solidFill>
                <a:schemeClr val="bg1"/>
              </a:solidFill>
              <a:prstDash val="solid"/>
              <a:miter/>
            </a:ln>
          </p:spPr>
          <p:txBody>
            <a:bodyPr rtlCol="0" anchor="ctr"/>
            <a:lstStyle/>
            <a:p>
              <a:endParaRPr lang="en-AU"/>
            </a:p>
          </p:txBody>
        </p:sp>
        <p:sp>
          <p:nvSpPr>
            <p:cNvPr id="39" name="Freeform: Shape 38">
              <a:extLst>
                <a:ext uri="{FF2B5EF4-FFF2-40B4-BE49-F238E27FC236}">
                  <a16:creationId xmlns:a16="http://schemas.microsoft.com/office/drawing/2014/main" id="{638E6164-940B-F7A1-1828-A1B82BA4853A}"/>
                </a:ext>
              </a:extLst>
            </p:cNvPr>
            <p:cNvSpPr/>
            <p:nvPr/>
          </p:nvSpPr>
          <p:spPr>
            <a:xfrm>
              <a:off x="5693371" y="2519138"/>
              <a:ext cx="371828" cy="315517"/>
            </a:xfrm>
            <a:custGeom>
              <a:avLst/>
              <a:gdLst>
                <a:gd name="connsiteX0" fmla="*/ 371828 w 371828"/>
                <a:gd name="connsiteY0" fmla="*/ 270827 h 315517"/>
                <a:gd name="connsiteX1" fmla="*/ 370041 w 371828"/>
                <a:gd name="connsiteY1" fmla="*/ 300323 h 315517"/>
                <a:gd name="connsiteX2" fmla="*/ 362890 w 371828"/>
                <a:gd name="connsiteY2" fmla="*/ 315518 h 315517"/>
                <a:gd name="connsiteX3" fmla="*/ 351270 w 371828"/>
                <a:gd name="connsiteY3" fmla="*/ 296748 h 315517"/>
                <a:gd name="connsiteX4" fmla="*/ 350377 w 371828"/>
                <a:gd name="connsiteY4" fmla="*/ 283340 h 315517"/>
                <a:gd name="connsiteX5" fmla="*/ 371828 w 371828"/>
                <a:gd name="connsiteY5" fmla="*/ 270827 h 315517"/>
                <a:gd name="connsiteX6" fmla="*/ 312836 w 371828"/>
                <a:gd name="connsiteY6" fmla="*/ 66142 h 315517"/>
                <a:gd name="connsiteX7" fmla="*/ 295854 w 371828"/>
                <a:gd name="connsiteY7" fmla="*/ 51841 h 315517"/>
                <a:gd name="connsiteX8" fmla="*/ 270827 w 371828"/>
                <a:gd name="connsiteY8" fmla="*/ 49160 h 315517"/>
                <a:gd name="connsiteX9" fmla="*/ 249375 w 371828"/>
                <a:gd name="connsiteY9" fmla="*/ 35753 h 315517"/>
                <a:gd name="connsiteX10" fmla="*/ 233286 w 371828"/>
                <a:gd name="connsiteY10" fmla="*/ 24133 h 315517"/>
                <a:gd name="connsiteX11" fmla="*/ 224348 w 371828"/>
                <a:gd name="connsiteY11" fmla="*/ 22345 h 315517"/>
                <a:gd name="connsiteX12" fmla="*/ 217198 w 371828"/>
                <a:gd name="connsiteY12" fmla="*/ 15195 h 315517"/>
                <a:gd name="connsiteX13" fmla="*/ 205578 w 371828"/>
                <a:gd name="connsiteY13" fmla="*/ 11620 h 315517"/>
                <a:gd name="connsiteX14" fmla="*/ 199321 w 371828"/>
                <a:gd name="connsiteY14" fmla="*/ 0 h 315517"/>
                <a:gd name="connsiteX15" fmla="*/ 173401 w 371828"/>
                <a:gd name="connsiteY15" fmla="*/ 7151 h 315517"/>
                <a:gd name="connsiteX16" fmla="*/ 168038 w 371828"/>
                <a:gd name="connsiteY16" fmla="*/ 31284 h 315517"/>
                <a:gd name="connsiteX17" fmla="*/ 159100 w 371828"/>
                <a:gd name="connsiteY17" fmla="*/ 35753 h 315517"/>
                <a:gd name="connsiteX18" fmla="*/ 140329 w 371828"/>
                <a:gd name="connsiteY18" fmla="*/ 45585 h 315517"/>
                <a:gd name="connsiteX19" fmla="*/ 136754 w 371828"/>
                <a:gd name="connsiteY19" fmla="*/ 54523 h 315517"/>
                <a:gd name="connsiteX20" fmla="*/ 108152 w 371828"/>
                <a:gd name="connsiteY20" fmla="*/ 54523 h 315517"/>
                <a:gd name="connsiteX21" fmla="*/ 92063 w 371828"/>
                <a:gd name="connsiteY21" fmla="*/ 45585 h 315517"/>
                <a:gd name="connsiteX22" fmla="*/ 82231 w 371828"/>
                <a:gd name="connsiteY22" fmla="*/ 50054 h 315517"/>
                <a:gd name="connsiteX23" fmla="*/ 84913 w 371828"/>
                <a:gd name="connsiteY23" fmla="*/ 74187 h 315517"/>
                <a:gd name="connsiteX24" fmla="*/ 64355 w 371828"/>
                <a:gd name="connsiteY24" fmla="*/ 81337 h 315517"/>
                <a:gd name="connsiteX25" fmla="*/ 44691 w 371828"/>
                <a:gd name="connsiteY25" fmla="*/ 74187 h 315517"/>
                <a:gd name="connsiteX26" fmla="*/ 0 w 371828"/>
                <a:gd name="connsiteY26" fmla="*/ 80444 h 315517"/>
                <a:gd name="connsiteX27" fmla="*/ 8044 w 371828"/>
                <a:gd name="connsiteY27" fmla="*/ 102789 h 315517"/>
                <a:gd name="connsiteX28" fmla="*/ 49160 w 371828"/>
                <a:gd name="connsiteY28" fmla="*/ 111727 h 315517"/>
                <a:gd name="connsiteX29" fmla="*/ 72399 w 371828"/>
                <a:gd name="connsiteY29" fmla="*/ 139436 h 315517"/>
                <a:gd name="connsiteX30" fmla="*/ 96532 w 371828"/>
                <a:gd name="connsiteY30" fmla="*/ 185020 h 315517"/>
                <a:gd name="connsiteX31" fmla="*/ 75081 w 371828"/>
                <a:gd name="connsiteY31" fmla="*/ 256526 h 315517"/>
                <a:gd name="connsiteX32" fmla="*/ 118878 w 371828"/>
                <a:gd name="connsiteY32" fmla="*/ 277084 h 315517"/>
                <a:gd name="connsiteX33" fmla="*/ 137648 w 371828"/>
                <a:gd name="connsiteY33" fmla="*/ 271721 h 315517"/>
                <a:gd name="connsiteX34" fmla="*/ 151055 w 371828"/>
                <a:gd name="connsiteY34" fmla="*/ 275296 h 315517"/>
                <a:gd name="connsiteX35" fmla="*/ 170719 w 371828"/>
                <a:gd name="connsiteY35" fmla="*/ 286916 h 315517"/>
                <a:gd name="connsiteX36" fmla="*/ 200215 w 371828"/>
                <a:gd name="connsiteY36" fmla="*/ 286916 h 315517"/>
                <a:gd name="connsiteX37" fmla="*/ 200215 w 371828"/>
                <a:gd name="connsiteY37" fmla="*/ 267252 h 315517"/>
                <a:gd name="connsiteX38" fmla="*/ 218092 w 371828"/>
                <a:gd name="connsiteY38" fmla="*/ 253844 h 315517"/>
                <a:gd name="connsiteX39" fmla="*/ 238649 w 371828"/>
                <a:gd name="connsiteY39" fmla="*/ 251163 h 315517"/>
                <a:gd name="connsiteX40" fmla="*/ 291385 w 371828"/>
                <a:gd name="connsiteY40" fmla="*/ 261889 h 315517"/>
                <a:gd name="connsiteX41" fmla="*/ 313730 w 371828"/>
                <a:gd name="connsiteY41" fmla="*/ 240437 h 315517"/>
                <a:gd name="connsiteX42" fmla="*/ 319093 w 371828"/>
                <a:gd name="connsiteY42" fmla="*/ 241331 h 315517"/>
                <a:gd name="connsiteX43" fmla="*/ 319093 w 371828"/>
                <a:gd name="connsiteY43" fmla="*/ 241331 h 315517"/>
                <a:gd name="connsiteX44" fmla="*/ 319987 w 371828"/>
                <a:gd name="connsiteY44" fmla="*/ 232393 h 315517"/>
                <a:gd name="connsiteX45" fmla="*/ 300323 w 371828"/>
                <a:gd name="connsiteY45" fmla="*/ 227924 h 315517"/>
                <a:gd name="connsiteX46" fmla="*/ 298535 w 371828"/>
                <a:gd name="connsiteY46" fmla="*/ 220773 h 315517"/>
                <a:gd name="connsiteX47" fmla="*/ 304792 w 371828"/>
                <a:gd name="connsiteY47" fmla="*/ 210941 h 315517"/>
                <a:gd name="connsiteX48" fmla="*/ 295854 w 371828"/>
                <a:gd name="connsiteY48" fmla="*/ 199321 h 315517"/>
                <a:gd name="connsiteX49" fmla="*/ 307473 w 371828"/>
                <a:gd name="connsiteY49" fmla="*/ 188596 h 315517"/>
                <a:gd name="connsiteX50" fmla="*/ 300323 w 371828"/>
                <a:gd name="connsiteY50" fmla="*/ 179657 h 315517"/>
                <a:gd name="connsiteX51" fmla="*/ 305686 w 371828"/>
                <a:gd name="connsiteY51" fmla="*/ 166250 h 315517"/>
                <a:gd name="connsiteX52" fmla="*/ 300323 w 371828"/>
                <a:gd name="connsiteY52" fmla="*/ 156418 h 315517"/>
                <a:gd name="connsiteX53" fmla="*/ 281553 w 371828"/>
                <a:gd name="connsiteY53" fmla="*/ 163569 h 315517"/>
                <a:gd name="connsiteX54" fmla="*/ 278871 w 371828"/>
                <a:gd name="connsiteY54" fmla="*/ 154631 h 315517"/>
                <a:gd name="connsiteX55" fmla="*/ 289597 w 371828"/>
                <a:gd name="connsiteY55" fmla="*/ 145692 h 315517"/>
                <a:gd name="connsiteX56" fmla="*/ 303004 w 371828"/>
                <a:gd name="connsiteY56" fmla="*/ 136754 h 315517"/>
                <a:gd name="connsiteX57" fmla="*/ 305686 w 371828"/>
                <a:gd name="connsiteY57" fmla="*/ 124241 h 315517"/>
                <a:gd name="connsiteX58" fmla="*/ 323562 w 371828"/>
                <a:gd name="connsiteY58" fmla="*/ 119772 h 315517"/>
                <a:gd name="connsiteX59" fmla="*/ 319987 w 371828"/>
                <a:gd name="connsiteY59" fmla="*/ 102789 h 315517"/>
                <a:gd name="connsiteX60" fmla="*/ 332500 w 371828"/>
                <a:gd name="connsiteY60" fmla="*/ 69718 h 315517"/>
                <a:gd name="connsiteX61" fmla="*/ 312836 w 371828"/>
                <a:gd name="connsiteY61" fmla="*/ 66142 h 31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71828" h="315517">
                  <a:moveTo>
                    <a:pt x="371828" y="270827"/>
                  </a:moveTo>
                  <a:lnTo>
                    <a:pt x="370041" y="300323"/>
                  </a:lnTo>
                  <a:lnTo>
                    <a:pt x="362890" y="315518"/>
                  </a:lnTo>
                  <a:lnTo>
                    <a:pt x="351270" y="296748"/>
                  </a:lnTo>
                  <a:lnTo>
                    <a:pt x="350377" y="283340"/>
                  </a:lnTo>
                  <a:lnTo>
                    <a:pt x="371828" y="270827"/>
                  </a:lnTo>
                  <a:close/>
                  <a:moveTo>
                    <a:pt x="312836" y="66142"/>
                  </a:moveTo>
                  <a:lnTo>
                    <a:pt x="295854" y="51841"/>
                  </a:lnTo>
                  <a:lnTo>
                    <a:pt x="270827" y="49160"/>
                  </a:lnTo>
                  <a:lnTo>
                    <a:pt x="249375" y="35753"/>
                  </a:lnTo>
                  <a:lnTo>
                    <a:pt x="233286" y="24133"/>
                  </a:lnTo>
                  <a:lnTo>
                    <a:pt x="224348" y="22345"/>
                  </a:lnTo>
                  <a:lnTo>
                    <a:pt x="217198" y="15195"/>
                  </a:lnTo>
                  <a:lnTo>
                    <a:pt x="205578" y="11620"/>
                  </a:lnTo>
                  <a:lnTo>
                    <a:pt x="199321" y="0"/>
                  </a:lnTo>
                  <a:lnTo>
                    <a:pt x="173401" y="7151"/>
                  </a:lnTo>
                  <a:lnTo>
                    <a:pt x="168038" y="31284"/>
                  </a:lnTo>
                  <a:lnTo>
                    <a:pt x="159100" y="35753"/>
                  </a:lnTo>
                  <a:lnTo>
                    <a:pt x="140329" y="45585"/>
                  </a:lnTo>
                  <a:lnTo>
                    <a:pt x="136754" y="54523"/>
                  </a:lnTo>
                  <a:lnTo>
                    <a:pt x="108152" y="54523"/>
                  </a:lnTo>
                  <a:lnTo>
                    <a:pt x="92063" y="45585"/>
                  </a:lnTo>
                  <a:lnTo>
                    <a:pt x="82231" y="50054"/>
                  </a:lnTo>
                  <a:lnTo>
                    <a:pt x="84913" y="74187"/>
                  </a:lnTo>
                  <a:lnTo>
                    <a:pt x="64355" y="81337"/>
                  </a:lnTo>
                  <a:lnTo>
                    <a:pt x="44691" y="74187"/>
                  </a:lnTo>
                  <a:lnTo>
                    <a:pt x="0" y="80444"/>
                  </a:lnTo>
                  <a:lnTo>
                    <a:pt x="8044" y="102789"/>
                  </a:lnTo>
                  <a:lnTo>
                    <a:pt x="49160" y="111727"/>
                  </a:lnTo>
                  <a:lnTo>
                    <a:pt x="72399" y="139436"/>
                  </a:lnTo>
                  <a:lnTo>
                    <a:pt x="96532" y="185020"/>
                  </a:lnTo>
                  <a:lnTo>
                    <a:pt x="75081" y="256526"/>
                  </a:lnTo>
                  <a:lnTo>
                    <a:pt x="118878" y="277084"/>
                  </a:lnTo>
                  <a:lnTo>
                    <a:pt x="137648" y="271721"/>
                  </a:lnTo>
                  <a:lnTo>
                    <a:pt x="151055" y="275296"/>
                  </a:lnTo>
                  <a:lnTo>
                    <a:pt x="170719" y="286916"/>
                  </a:lnTo>
                  <a:lnTo>
                    <a:pt x="200215" y="286916"/>
                  </a:lnTo>
                  <a:lnTo>
                    <a:pt x="200215" y="267252"/>
                  </a:lnTo>
                  <a:lnTo>
                    <a:pt x="218092" y="253844"/>
                  </a:lnTo>
                  <a:lnTo>
                    <a:pt x="238649" y="251163"/>
                  </a:lnTo>
                  <a:lnTo>
                    <a:pt x="291385" y="261889"/>
                  </a:lnTo>
                  <a:lnTo>
                    <a:pt x="313730" y="240437"/>
                  </a:lnTo>
                  <a:lnTo>
                    <a:pt x="319093" y="241331"/>
                  </a:lnTo>
                  <a:lnTo>
                    <a:pt x="319093" y="241331"/>
                  </a:lnTo>
                  <a:lnTo>
                    <a:pt x="319987" y="232393"/>
                  </a:lnTo>
                  <a:lnTo>
                    <a:pt x="300323" y="227924"/>
                  </a:lnTo>
                  <a:lnTo>
                    <a:pt x="298535" y="220773"/>
                  </a:lnTo>
                  <a:lnTo>
                    <a:pt x="304792" y="210941"/>
                  </a:lnTo>
                  <a:lnTo>
                    <a:pt x="295854" y="199321"/>
                  </a:lnTo>
                  <a:lnTo>
                    <a:pt x="307473" y="188596"/>
                  </a:lnTo>
                  <a:lnTo>
                    <a:pt x="300323" y="179657"/>
                  </a:lnTo>
                  <a:lnTo>
                    <a:pt x="305686" y="166250"/>
                  </a:lnTo>
                  <a:lnTo>
                    <a:pt x="300323" y="156418"/>
                  </a:lnTo>
                  <a:lnTo>
                    <a:pt x="281553" y="163569"/>
                  </a:lnTo>
                  <a:lnTo>
                    <a:pt x="278871" y="154631"/>
                  </a:lnTo>
                  <a:lnTo>
                    <a:pt x="289597" y="145692"/>
                  </a:lnTo>
                  <a:lnTo>
                    <a:pt x="303004" y="136754"/>
                  </a:lnTo>
                  <a:lnTo>
                    <a:pt x="305686" y="124241"/>
                  </a:lnTo>
                  <a:lnTo>
                    <a:pt x="323562" y="119772"/>
                  </a:lnTo>
                  <a:lnTo>
                    <a:pt x="319987" y="102789"/>
                  </a:lnTo>
                  <a:lnTo>
                    <a:pt x="332500" y="69718"/>
                  </a:lnTo>
                  <a:lnTo>
                    <a:pt x="312836" y="66142"/>
                  </a:lnTo>
                  <a:close/>
                </a:path>
              </a:pathLst>
            </a:custGeom>
            <a:grpFill/>
            <a:ln w="12700" cap="flat">
              <a:solidFill>
                <a:schemeClr val="bg1"/>
              </a:solidFill>
              <a:prstDash val="solid"/>
              <a:miter/>
            </a:ln>
          </p:spPr>
          <p:txBody>
            <a:bodyPr rtlCol="0" anchor="ctr"/>
            <a:lstStyle/>
            <a:p>
              <a:endParaRPr lang="en-AU"/>
            </a:p>
          </p:txBody>
        </p:sp>
        <p:sp>
          <p:nvSpPr>
            <p:cNvPr id="40" name="Freeform: Shape 39">
              <a:extLst>
                <a:ext uri="{FF2B5EF4-FFF2-40B4-BE49-F238E27FC236}">
                  <a16:creationId xmlns:a16="http://schemas.microsoft.com/office/drawing/2014/main" id="{78400FD2-DFC2-4740-0390-690E74E2430A}"/>
                </a:ext>
              </a:extLst>
            </p:cNvPr>
            <p:cNvSpPr/>
            <p:nvPr/>
          </p:nvSpPr>
          <p:spPr>
            <a:xfrm>
              <a:off x="5900737" y="2445845"/>
              <a:ext cx="109045" cy="85806"/>
            </a:xfrm>
            <a:custGeom>
              <a:avLst/>
              <a:gdLst>
                <a:gd name="connsiteX0" fmla="*/ 105471 w 109045"/>
                <a:gd name="connsiteY0" fmla="*/ 0 h 85806"/>
                <a:gd name="connsiteX1" fmla="*/ 109046 w 109045"/>
                <a:gd name="connsiteY1" fmla="*/ 13407 h 85806"/>
                <a:gd name="connsiteX2" fmla="*/ 95639 w 109045"/>
                <a:gd name="connsiteY2" fmla="*/ 27708 h 85806"/>
                <a:gd name="connsiteX3" fmla="*/ 101002 w 109045"/>
                <a:gd name="connsiteY3" fmla="*/ 34859 h 85806"/>
                <a:gd name="connsiteX4" fmla="*/ 92063 w 109045"/>
                <a:gd name="connsiteY4" fmla="*/ 45585 h 85806"/>
                <a:gd name="connsiteX5" fmla="*/ 83125 w 109045"/>
                <a:gd name="connsiteY5" fmla="*/ 48266 h 85806"/>
                <a:gd name="connsiteX6" fmla="*/ 75975 w 109045"/>
                <a:gd name="connsiteY6" fmla="*/ 52735 h 85806"/>
                <a:gd name="connsiteX7" fmla="*/ 82231 w 109045"/>
                <a:gd name="connsiteY7" fmla="*/ 64355 h 85806"/>
                <a:gd name="connsiteX8" fmla="*/ 80444 w 109045"/>
                <a:gd name="connsiteY8" fmla="*/ 69718 h 85806"/>
                <a:gd name="connsiteX9" fmla="*/ 80444 w 109045"/>
                <a:gd name="connsiteY9" fmla="*/ 85807 h 85806"/>
                <a:gd name="connsiteX10" fmla="*/ 58992 w 109045"/>
                <a:gd name="connsiteY10" fmla="*/ 85807 h 85806"/>
                <a:gd name="connsiteX11" fmla="*/ 64355 w 109045"/>
                <a:gd name="connsiteY11" fmla="*/ 76868 h 85806"/>
                <a:gd name="connsiteX12" fmla="*/ 47373 w 109045"/>
                <a:gd name="connsiteY12" fmla="*/ 63461 h 85806"/>
                <a:gd name="connsiteX13" fmla="*/ 35753 w 109045"/>
                <a:gd name="connsiteY13" fmla="*/ 64355 h 85806"/>
                <a:gd name="connsiteX14" fmla="*/ 23239 w 109045"/>
                <a:gd name="connsiteY14" fmla="*/ 75081 h 85806"/>
                <a:gd name="connsiteX15" fmla="*/ 3575 w 109045"/>
                <a:gd name="connsiteY15" fmla="*/ 74187 h 85806"/>
                <a:gd name="connsiteX16" fmla="*/ 0 w 109045"/>
                <a:gd name="connsiteY16" fmla="*/ 67930 h 85806"/>
                <a:gd name="connsiteX17" fmla="*/ 33071 w 109045"/>
                <a:gd name="connsiteY17" fmla="*/ 43797 h 85806"/>
                <a:gd name="connsiteX18" fmla="*/ 44691 w 109045"/>
                <a:gd name="connsiteY18" fmla="*/ 16089 h 85806"/>
                <a:gd name="connsiteX19" fmla="*/ 60780 w 109045"/>
                <a:gd name="connsiteY19" fmla="*/ 15195 h 85806"/>
                <a:gd name="connsiteX20" fmla="*/ 79550 w 109045"/>
                <a:gd name="connsiteY20" fmla="*/ 3575 h 85806"/>
                <a:gd name="connsiteX21" fmla="*/ 103683 w 109045"/>
                <a:gd name="connsiteY21" fmla="*/ 4469 h 85806"/>
                <a:gd name="connsiteX22" fmla="*/ 105471 w 109045"/>
                <a:gd name="connsiteY22" fmla="*/ 0 h 8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045" h="85806">
                  <a:moveTo>
                    <a:pt x="105471" y="0"/>
                  </a:moveTo>
                  <a:lnTo>
                    <a:pt x="109046" y="13407"/>
                  </a:lnTo>
                  <a:lnTo>
                    <a:pt x="95639" y="27708"/>
                  </a:lnTo>
                  <a:lnTo>
                    <a:pt x="101002" y="34859"/>
                  </a:lnTo>
                  <a:lnTo>
                    <a:pt x="92063" y="45585"/>
                  </a:lnTo>
                  <a:lnTo>
                    <a:pt x="83125" y="48266"/>
                  </a:lnTo>
                  <a:lnTo>
                    <a:pt x="75975" y="52735"/>
                  </a:lnTo>
                  <a:lnTo>
                    <a:pt x="82231" y="64355"/>
                  </a:lnTo>
                  <a:lnTo>
                    <a:pt x="80444" y="69718"/>
                  </a:lnTo>
                  <a:lnTo>
                    <a:pt x="80444" y="85807"/>
                  </a:lnTo>
                  <a:lnTo>
                    <a:pt x="58992" y="85807"/>
                  </a:lnTo>
                  <a:lnTo>
                    <a:pt x="64355" y="76868"/>
                  </a:lnTo>
                  <a:lnTo>
                    <a:pt x="47373" y="63461"/>
                  </a:lnTo>
                  <a:lnTo>
                    <a:pt x="35753" y="64355"/>
                  </a:lnTo>
                  <a:lnTo>
                    <a:pt x="23239" y="75081"/>
                  </a:lnTo>
                  <a:lnTo>
                    <a:pt x="3575" y="74187"/>
                  </a:lnTo>
                  <a:lnTo>
                    <a:pt x="0" y="67930"/>
                  </a:lnTo>
                  <a:lnTo>
                    <a:pt x="33071" y="43797"/>
                  </a:lnTo>
                  <a:lnTo>
                    <a:pt x="44691" y="16089"/>
                  </a:lnTo>
                  <a:lnTo>
                    <a:pt x="60780" y="15195"/>
                  </a:lnTo>
                  <a:lnTo>
                    <a:pt x="79550" y="3575"/>
                  </a:lnTo>
                  <a:lnTo>
                    <a:pt x="103683" y="4469"/>
                  </a:lnTo>
                  <a:lnTo>
                    <a:pt x="105471" y="0"/>
                  </a:lnTo>
                  <a:close/>
                </a:path>
              </a:pathLst>
            </a:custGeom>
            <a:grpFill/>
            <a:ln w="12700" cap="flat">
              <a:solidFill>
                <a:schemeClr val="bg1"/>
              </a:solidFill>
              <a:prstDash val="solid"/>
              <a:miter/>
            </a:ln>
          </p:spPr>
          <p:txBody>
            <a:bodyPr rtlCol="0" anchor="ctr"/>
            <a:lstStyle/>
            <a:p>
              <a:endParaRPr lang="en-AU"/>
            </a:p>
          </p:txBody>
        </p:sp>
        <p:sp>
          <p:nvSpPr>
            <p:cNvPr id="41" name="Freeform: Shape 40">
              <a:extLst>
                <a:ext uri="{FF2B5EF4-FFF2-40B4-BE49-F238E27FC236}">
                  <a16:creationId xmlns:a16="http://schemas.microsoft.com/office/drawing/2014/main" id="{5E9EB194-97EA-E5AE-01DC-388375166FEF}"/>
                </a:ext>
              </a:extLst>
            </p:cNvPr>
            <p:cNvSpPr/>
            <p:nvPr/>
          </p:nvSpPr>
          <p:spPr>
            <a:xfrm>
              <a:off x="5962410" y="2552210"/>
              <a:ext cx="27708" cy="19663"/>
            </a:xfrm>
            <a:custGeom>
              <a:avLst/>
              <a:gdLst>
                <a:gd name="connsiteX0" fmla="*/ 21452 w 27708"/>
                <a:gd name="connsiteY0" fmla="*/ 0 h 19663"/>
                <a:gd name="connsiteX1" fmla="*/ 27708 w 27708"/>
                <a:gd name="connsiteY1" fmla="*/ 9832 h 19663"/>
                <a:gd name="connsiteX2" fmla="*/ 26815 w 27708"/>
                <a:gd name="connsiteY2" fmla="*/ 19664 h 19663"/>
                <a:gd name="connsiteX3" fmla="*/ 1788 w 27708"/>
                <a:gd name="connsiteY3" fmla="*/ 16983 h 19663"/>
                <a:gd name="connsiteX4" fmla="*/ 0 w 27708"/>
                <a:gd name="connsiteY4" fmla="*/ 3575 h 19663"/>
                <a:gd name="connsiteX5" fmla="*/ 7151 w 27708"/>
                <a:gd name="connsiteY5" fmla="*/ 0 h 19663"/>
                <a:gd name="connsiteX6" fmla="*/ 21452 w 27708"/>
                <a:gd name="connsiteY6" fmla="*/ 0 h 1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08" h="19663">
                  <a:moveTo>
                    <a:pt x="21452" y="0"/>
                  </a:moveTo>
                  <a:lnTo>
                    <a:pt x="27708" y="9832"/>
                  </a:lnTo>
                  <a:lnTo>
                    <a:pt x="26815" y="19664"/>
                  </a:lnTo>
                  <a:lnTo>
                    <a:pt x="1788" y="16983"/>
                  </a:lnTo>
                  <a:lnTo>
                    <a:pt x="0" y="3575"/>
                  </a:lnTo>
                  <a:lnTo>
                    <a:pt x="7151" y="0"/>
                  </a:lnTo>
                  <a:lnTo>
                    <a:pt x="21452" y="0"/>
                  </a:lnTo>
                  <a:close/>
                </a:path>
              </a:pathLst>
            </a:custGeom>
            <a:grpFill/>
            <a:ln w="12700" cap="flat">
              <a:solidFill>
                <a:schemeClr val="bg1"/>
              </a:solidFill>
              <a:prstDash val="solid"/>
              <a:miter/>
            </a:ln>
          </p:spPr>
          <p:txBody>
            <a:bodyPr rtlCol="0" anchor="ctr"/>
            <a:lstStyle/>
            <a:p>
              <a:endParaRPr lang="en-AU"/>
            </a:p>
          </p:txBody>
        </p:sp>
        <p:sp>
          <p:nvSpPr>
            <p:cNvPr id="42" name="Freeform: Shape 41">
              <a:extLst>
                <a:ext uri="{FF2B5EF4-FFF2-40B4-BE49-F238E27FC236}">
                  <a16:creationId xmlns:a16="http://schemas.microsoft.com/office/drawing/2014/main" id="{B9726F2A-2348-7B4D-9887-5437257BC9E2}"/>
                </a:ext>
              </a:extLst>
            </p:cNvPr>
            <p:cNvSpPr/>
            <p:nvPr/>
          </p:nvSpPr>
          <p:spPr>
            <a:xfrm>
              <a:off x="5891799" y="2509306"/>
              <a:ext cx="92063" cy="59885"/>
            </a:xfrm>
            <a:custGeom>
              <a:avLst/>
              <a:gdLst>
                <a:gd name="connsiteX0" fmla="*/ 89382 w 92063"/>
                <a:gd name="connsiteY0" fmla="*/ 22345 h 59885"/>
                <a:gd name="connsiteX1" fmla="*/ 92063 w 92063"/>
                <a:gd name="connsiteY1" fmla="*/ 42903 h 59885"/>
                <a:gd name="connsiteX2" fmla="*/ 77762 w 92063"/>
                <a:gd name="connsiteY2" fmla="*/ 42903 h 59885"/>
                <a:gd name="connsiteX3" fmla="*/ 70612 w 92063"/>
                <a:gd name="connsiteY3" fmla="*/ 46479 h 59885"/>
                <a:gd name="connsiteX4" fmla="*/ 72399 w 92063"/>
                <a:gd name="connsiteY4" fmla="*/ 59886 h 59885"/>
                <a:gd name="connsiteX5" fmla="*/ 50948 w 92063"/>
                <a:gd name="connsiteY5" fmla="*/ 46479 h 59885"/>
                <a:gd name="connsiteX6" fmla="*/ 34859 w 92063"/>
                <a:gd name="connsiteY6" fmla="*/ 34859 h 59885"/>
                <a:gd name="connsiteX7" fmla="*/ 25027 w 92063"/>
                <a:gd name="connsiteY7" fmla="*/ 33071 h 59885"/>
                <a:gd name="connsiteX8" fmla="*/ 17876 w 92063"/>
                <a:gd name="connsiteY8" fmla="*/ 25921 h 59885"/>
                <a:gd name="connsiteX9" fmla="*/ 6257 w 92063"/>
                <a:gd name="connsiteY9" fmla="*/ 22345 h 59885"/>
                <a:gd name="connsiteX10" fmla="*/ 0 w 92063"/>
                <a:gd name="connsiteY10" fmla="*/ 10726 h 59885"/>
                <a:gd name="connsiteX11" fmla="*/ 8938 w 92063"/>
                <a:gd name="connsiteY11" fmla="*/ 4469 h 59885"/>
                <a:gd name="connsiteX12" fmla="*/ 12513 w 92063"/>
                <a:gd name="connsiteY12" fmla="*/ 10726 h 59885"/>
                <a:gd name="connsiteX13" fmla="*/ 32178 w 92063"/>
                <a:gd name="connsiteY13" fmla="*/ 11620 h 59885"/>
                <a:gd name="connsiteX14" fmla="*/ 44691 w 92063"/>
                <a:gd name="connsiteY14" fmla="*/ 894 h 59885"/>
                <a:gd name="connsiteX15" fmla="*/ 56311 w 92063"/>
                <a:gd name="connsiteY15" fmla="*/ 0 h 59885"/>
                <a:gd name="connsiteX16" fmla="*/ 73293 w 92063"/>
                <a:gd name="connsiteY16" fmla="*/ 13407 h 59885"/>
                <a:gd name="connsiteX17" fmla="*/ 67930 w 92063"/>
                <a:gd name="connsiteY17" fmla="*/ 22345 h 59885"/>
                <a:gd name="connsiteX18" fmla="*/ 89382 w 92063"/>
                <a:gd name="connsiteY18" fmla="*/ 22345 h 59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2063" h="59885">
                  <a:moveTo>
                    <a:pt x="89382" y="22345"/>
                  </a:moveTo>
                  <a:lnTo>
                    <a:pt x="92063" y="42903"/>
                  </a:lnTo>
                  <a:lnTo>
                    <a:pt x="77762" y="42903"/>
                  </a:lnTo>
                  <a:lnTo>
                    <a:pt x="70612" y="46479"/>
                  </a:lnTo>
                  <a:lnTo>
                    <a:pt x="72399" y="59886"/>
                  </a:lnTo>
                  <a:lnTo>
                    <a:pt x="50948" y="46479"/>
                  </a:lnTo>
                  <a:lnTo>
                    <a:pt x="34859" y="34859"/>
                  </a:lnTo>
                  <a:lnTo>
                    <a:pt x="25027" y="33071"/>
                  </a:lnTo>
                  <a:lnTo>
                    <a:pt x="17876" y="25921"/>
                  </a:lnTo>
                  <a:lnTo>
                    <a:pt x="6257" y="22345"/>
                  </a:lnTo>
                  <a:lnTo>
                    <a:pt x="0" y="10726"/>
                  </a:lnTo>
                  <a:lnTo>
                    <a:pt x="8938" y="4469"/>
                  </a:lnTo>
                  <a:lnTo>
                    <a:pt x="12513" y="10726"/>
                  </a:lnTo>
                  <a:lnTo>
                    <a:pt x="32178" y="11620"/>
                  </a:lnTo>
                  <a:lnTo>
                    <a:pt x="44691" y="894"/>
                  </a:lnTo>
                  <a:lnTo>
                    <a:pt x="56311" y="0"/>
                  </a:lnTo>
                  <a:lnTo>
                    <a:pt x="73293" y="13407"/>
                  </a:lnTo>
                  <a:lnTo>
                    <a:pt x="67930" y="22345"/>
                  </a:lnTo>
                  <a:lnTo>
                    <a:pt x="89382" y="22345"/>
                  </a:lnTo>
                  <a:close/>
                </a:path>
              </a:pathLst>
            </a:custGeom>
            <a:grpFill/>
            <a:ln w="12700" cap="flat">
              <a:solidFill>
                <a:schemeClr val="bg1"/>
              </a:solidFill>
              <a:prstDash val="solid"/>
              <a:miter/>
            </a:ln>
          </p:spPr>
          <p:txBody>
            <a:bodyPr rtlCol="0" anchor="ctr"/>
            <a:lstStyle/>
            <a:p>
              <a:endParaRPr lang="en-AU"/>
            </a:p>
          </p:txBody>
        </p:sp>
        <p:sp>
          <p:nvSpPr>
            <p:cNvPr id="43" name="Freeform: Shape 42">
              <a:extLst>
                <a:ext uri="{FF2B5EF4-FFF2-40B4-BE49-F238E27FC236}">
                  <a16:creationId xmlns:a16="http://schemas.microsoft.com/office/drawing/2014/main" id="{9FA2D7A7-75DF-6798-B46A-B1C73AC3B16B}"/>
                </a:ext>
              </a:extLst>
            </p:cNvPr>
            <p:cNvSpPr/>
            <p:nvPr/>
          </p:nvSpPr>
          <p:spPr>
            <a:xfrm>
              <a:off x="5571812" y="2764938"/>
              <a:ext cx="322668" cy="244906"/>
            </a:xfrm>
            <a:custGeom>
              <a:avLst/>
              <a:gdLst>
                <a:gd name="connsiteX0" fmla="*/ 322668 w 322668"/>
                <a:gd name="connsiteY0" fmla="*/ 39328 h 244906"/>
                <a:gd name="connsiteX1" fmla="*/ 322668 w 322668"/>
                <a:gd name="connsiteY1" fmla="*/ 54523 h 244906"/>
                <a:gd name="connsiteX2" fmla="*/ 286022 w 322668"/>
                <a:gd name="connsiteY2" fmla="*/ 82231 h 244906"/>
                <a:gd name="connsiteX3" fmla="*/ 263676 w 322668"/>
                <a:gd name="connsiteY3" fmla="*/ 89382 h 244906"/>
                <a:gd name="connsiteX4" fmla="*/ 223455 w 322668"/>
                <a:gd name="connsiteY4" fmla="*/ 142117 h 244906"/>
                <a:gd name="connsiteX5" fmla="*/ 230605 w 322668"/>
                <a:gd name="connsiteY5" fmla="*/ 163569 h 244906"/>
                <a:gd name="connsiteX6" fmla="*/ 211835 w 322668"/>
                <a:gd name="connsiteY6" fmla="*/ 180551 h 244906"/>
                <a:gd name="connsiteX7" fmla="*/ 210941 w 322668"/>
                <a:gd name="connsiteY7" fmla="*/ 195746 h 244906"/>
                <a:gd name="connsiteX8" fmla="*/ 174295 w 322668"/>
                <a:gd name="connsiteY8" fmla="*/ 226136 h 244906"/>
                <a:gd name="connsiteX9" fmla="*/ 117090 w 322668"/>
                <a:gd name="connsiteY9" fmla="*/ 230605 h 244906"/>
                <a:gd name="connsiteX10" fmla="*/ 101001 w 322668"/>
                <a:gd name="connsiteY10" fmla="*/ 242225 h 244906"/>
                <a:gd name="connsiteX11" fmla="*/ 88488 w 322668"/>
                <a:gd name="connsiteY11" fmla="*/ 241331 h 244906"/>
                <a:gd name="connsiteX12" fmla="*/ 73293 w 322668"/>
                <a:gd name="connsiteY12" fmla="*/ 244906 h 244906"/>
                <a:gd name="connsiteX13" fmla="*/ 50054 w 322668"/>
                <a:gd name="connsiteY13" fmla="*/ 215410 h 244906"/>
                <a:gd name="connsiteX14" fmla="*/ 28602 w 322668"/>
                <a:gd name="connsiteY14" fmla="*/ 212729 h 244906"/>
                <a:gd name="connsiteX15" fmla="*/ 25921 w 322668"/>
                <a:gd name="connsiteY15" fmla="*/ 193959 h 244906"/>
                <a:gd name="connsiteX16" fmla="*/ 39328 w 322668"/>
                <a:gd name="connsiteY16" fmla="*/ 177870 h 244906"/>
                <a:gd name="connsiteX17" fmla="*/ 34859 w 322668"/>
                <a:gd name="connsiteY17" fmla="*/ 168932 h 244906"/>
                <a:gd name="connsiteX18" fmla="*/ 44691 w 322668"/>
                <a:gd name="connsiteY18" fmla="*/ 146586 h 244906"/>
                <a:gd name="connsiteX19" fmla="*/ 35753 w 322668"/>
                <a:gd name="connsiteY19" fmla="*/ 131391 h 244906"/>
                <a:gd name="connsiteX20" fmla="*/ 49160 w 322668"/>
                <a:gd name="connsiteY20" fmla="*/ 124241 h 244906"/>
                <a:gd name="connsiteX21" fmla="*/ 46478 w 322668"/>
                <a:gd name="connsiteY21" fmla="*/ 114409 h 244906"/>
                <a:gd name="connsiteX22" fmla="*/ 57204 w 322668"/>
                <a:gd name="connsiteY22" fmla="*/ 106364 h 244906"/>
                <a:gd name="connsiteX23" fmla="*/ 56310 w 322668"/>
                <a:gd name="connsiteY23" fmla="*/ 81337 h 244906"/>
                <a:gd name="connsiteX24" fmla="*/ 67036 w 322668"/>
                <a:gd name="connsiteY24" fmla="*/ 75081 h 244906"/>
                <a:gd name="connsiteX25" fmla="*/ 69718 w 322668"/>
                <a:gd name="connsiteY25" fmla="*/ 66142 h 244906"/>
                <a:gd name="connsiteX26" fmla="*/ 54523 w 322668"/>
                <a:gd name="connsiteY26" fmla="*/ 56311 h 244906"/>
                <a:gd name="connsiteX27" fmla="*/ 28602 w 322668"/>
                <a:gd name="connsiteY27" fmla="*/ 58992 h 244906"/>
                <a:gd name="connsiteX28" fmla="*/ 16089 w 322668"/>
                <a:gd name="connsiteY28" fmla="*/ 51841 h 244906"/>
                <a:gd name="connsiteX29" fmla="*/ 0 w 322668"/>
                <a:gd name="connsiteY29" fmla="*/ 54523 h 244906"/>
                <a:gd name="connsiteX30" fmla="*/ 3575 w 322668"/>
                <a:gd name="connsiteY30" fmla="*/ 39328 h 244906"/>
                <a:gd name="connsiteX31" fmla="*/ 894 w 322668"/>
                <a:gd name="connsiteY31" fmla="*/ 18770 h 244906"/>
                <a:gd name="connsiteX32" fmla="*/ 17876 w 322668"/>
                <a:gd name="connsiteY32" fmla="*/ 9832 h 244906"/>
                <a:gd name="connsiteX33" fmla="*/ 26815 w 322668"/>
                <a:gd name="connsiteY33" fmla="*/ 0 h 244906"/>
                <a:gd name="connsiteX34" fmla="*/ 51841 w 322668"/>
                <a:gd name="connsiteY34" fmla="*/ 4469 h 244906"/>
                <a:gd name="connsiteX35" fmla="*/ 197534 w 322668"/>
                <a:gd name="connsiteY35" fmla="*/ 9832 h 244906"/>
                <a:gd name="connsiteX36" fmla="*/ 241331 w 322668"/>
                <a:gd name="connsiteY36" fmla="*/ 30390 h 244906"/>
                <a:gd name="connsiteX37" fmla="*/ 260101 w 322668"/>
                <a:gd name="connsiteY37" fmla="*/ 25027 h 244906"/>
                <a:gd name="connsiteX38" fmla="*/ 273508 w 322668"/>
                <a:gd name="connsiteY38" fmla="*/ 28602 h 244906"/>
                <a:gd name="connsiteX39" fmla="*/ 293172 w 322668"/>
                <a:gd name="connsiteY39" fmla="*/ 40222 h 244906"/>
                <a:gd name="connsiteX40" fmla="*/ 322668 w 322668"/>
                <a:gd name="connsiteY40" fmla="*/ 39328 h 244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2668" h="244906">
                  <a:moveTo>
                    <a:pt x="322668" y="39328"/>
                  </a:moveTo>
                  <a:lnTo>
                    <a:pt x="322668" y="54523"/>
                  </a:lnTo>
                  <a:lnTo>
                    <a:pt x="286022" y="82231"/>
                  </a:lnTo>
                  <a:lnTo>
                    <a:pt x="263676" y="89382"/>
                  </a:lnTo>
                  <a:lnTo>
                    <a:pt x="223455" y="142117"/>
                  </a:lnTo>
                  <a:lnTo>
                    <a:pt x="230605" y="163569"/>
                  </a:lnTo>
                  <a:lnTo>
                    <a:pt x="211835" y="180551"/>
                  </a:lnTo>
                  <a:lnTo>
                    <a:pt x="210941" y="195746"/>
                  </a:lnTo>
                  <a:lnTo>
                    <a:pt x="174295" y="226136"/>
                  </a:lnTo>
                  <a:lnTo>
                    <a:pt x="117090" y="230605"/>
                  </a:lnTo>
                  <a:lnTo>
                    <a:pt x="101001" y="242225"/>
                  </a:lnTo>
                  <a:lnTo>
                    <a:pt x="88488" y="241331"/>
                  </a:lnTo>
                  <a:lnTo>
                    <a:pt x="73293" y="244906"/>
                  </a:lnTo>
                  <a:lnTo>
                    <a:pt x="50054" y="215410"/>
                  </a:lnTo>
                  <a:lnTo>
                    <a:pt x="28602" y="212729"/>
                  </a:lnTo>
                  <a:lnTo>
                    <a:pt x="25921" y="193959"/>
                  </a:lnTo>
                  <a:lnTo>
                    <a:pt x="39328" y="177870"/>
                  </a:lnTo>
                  <a:lnTo>
                    <a:pt x="34859" y="168932"/>
                  </a:lnTo>
                  <a:lnTo>
                    <a:pt x="44691" y="146586"/>
                  </a:lnTo>
                  <a:lnTo>
                    <a:pt x="35753" y="131391"/>
                  </a:lnTo>
                  <a:lnTo>
                    <a:pt x="49160" y="124241"/>
                  </a:lnTo>
                  <a:lnTo>
                    <a:pt x="46478" y="114409"/>
                  </a:lnTo>
                  <a:lnTo>
                    <a:pt x="57204" y="106364"/>
                  </a:lnTo>
                  <a:lnTo>
                    <a:pt x="56310" y="81337"/>
                  </a:lnTo>
                  <a:lnTo>
                    <a:pt x="67036" y="75081"/>
                  </a:lnTo>
                  <a:lnTo>
                    <a:pt x="69718" y="66142"/>
                  </a:lnTo>
                  <a:lnTo>
                    <a:pt x="54523" y="56311"/>
                  </a:lnTo>
                  <a:lnTo>
                    <a:pt x="28602" y="58992"/>
                  </a:lnTo>
                  <a:lnTo>
                    <a:pt x="16089" y="51841"/>
                  </a:lnTo>
                  <a:lnTo>
                    <a:pt x="0" y="54523"/>
                  </a:lnTo>
                  <a:lnTo>
                    <a:pt x="3575" y="39328"/>
                  </a:lnTo>
                  <a:lnTo>
                    <a:pt x="894" y="18770"/>
                  </a:lnTo>
                  <a:lnTo>
                    <a:pt x="17876" y="9832"/>
                  </a:lnTo>
                  <a:lnTo>
                    <a:pt x="26815" y="0"/>
                  </a:lnTo>
                  <a:lnTo>
                    <a:pt x="51841" y="4469"/>
                  </a:lnTo>
                  <a:lnTo>
                    <a:pt x="197534" y="9832"/>
                  </a:lnTo>
                  <a:lnTo>
                    <a:pt x="241331" y="30390"/>
                  </a:lnTo>
                  <a:lnTo>
                    <a:pt x="260101" y="25027"/>
                  </a:lnTo>
                  <a:lnTo>
                    <a:pt x="273508" y="28602"/>
                  </a:lnTo>
                  <a:lnTo>
                    <a:pt x="293172" y="40222"/>
                  </a:lnTo>
                  <a:lnTo>
                    <a:pt x="322668" y="39328"/>
                  </a:lnTo>
                  <a:close/>
                </a:path>
              </a:pathLst>
            </a:custGeom>
            <a:grpFill/>
            <a:ln w="12700" cap="flat">
              <a:solidFill>
                <a:schemeClr val="bg1"/>
              </a:solidFill>
              <a:prstDash val="solid"/>
              <a:miter/>
            </a:ln>
          </p:spPr>
          <p:txBody>
            <a:bodyPr rtlCol="0" anchor="ctr"/>
            <a:lstStyle/>
            <a:p>
              <a:endParaRPr lang="en-AU"/>
            </a:p>
          </p:txBody>
        </p:sp>
        <p:sp>
          <p:nvSpPr>
            <p:cNvPr id="44" name="Freeform: Shape 43">
              <a:extLst>
                <a:ext uri="{FF2B5EF4-FFF2-40B4-BE49-F238E27FC236}">
                  <a16:creationId xmlns:a16="http://schemas.microsoft.com/office/drawing/2014/main" id="{A6C772A7-6D56-7984-8D56-FA33DB1BBCEE}"/>
                </a:ext>
              </a:extLst>
            </p:cNvPr>
            <p:cNvSpPr/>
            <p:nvPr/>
          </p:nvSpPr>
          <p:spPr>
            <a:xfrm>
              <a:off x="5641529" y="2286746"/>
              <a:ext cx="223454" cy="266357"/>
            </a:xfrm>
            <a:custGeom>
              <a:avLst/>
              <a:gdLst>
                <a:gd name="connsiteX0" fmla="*/ 223455 w 223454"/>
                <a:gd name="connsiteY0" fmla="*/ 183233 h 266357"/>
                <a:gd name="connsiteX1" fmla="*/ 222561 w 223454"/>
                <a:gd name="connsiteY1" fmla="*/ 193065 h 266357"/>
                <a:gd name="connsiteX2" fmla="*/ 205578 w 223454"/>
                <a:gd name="connsiteY2" fmla="*/ 212729 h 266357"/>
                <a:gd name="connsiteX3" fmla="*/ 195746 w 223454"/>
                <a:gd name="connsiteY3" fmla="*/ 218985 h 266357"/>
                <a:gd name="connsiteX4" fmla="*/ 210941 w 223454"/>
                <a:gd name="connsiteY4" fmla="*/ 227924 h 266357"/>
                <a:gd name="connsiteX5" fmla="*/ 218985 w 223454"/>
                <a:gd name="connsiteY5" fmla="*/ 230605 h 266357"/>
                <a:gd name="connsiteX6" fmla="*/ 215410 w 223454"/>
                <a:gd name="connsiteY6" fmla="*/ 237756 h 266357"/>
                <a:gd name="connsiteX7" fmla="*/ 131391 w 223454"/>
                <a:gd name="connsiteY7" fmla="*/ 250269 h 266357"/>
                <a:gd name="connsiteX8" fmla="*/ 102789 w 223454"/>
                <a:gd name="connsiteY8" fmla="*/ 248481 h 266357"/>
                <a:gd name="connsiteX9" fmla="*/ 67036 w 223454"/>
                <a:gd name="connsiteY9" fmla="*/ 266358 h 266357"/>
                <a:gd name="connsiteX10" fmla="*/ 44691 w 223454"/>
                <a:gd name="connsiteY10" fmla="*/ 263676 h 266357"/>
                <a:gd name="connsiteX11" fmla="*/ 84913 w 223454"/>
                <a:gd name="connsiteY11" fmla="*/ 229711 h 266357"/>
                <a:gd name="connsiteX12" fmla="*/ 109046 w 223454"/>
                <a:gd name="connsiteY12" fmla="*/ 227030 h 266357"/>
                <a:gd name="connsiteX13" fmla="*/ 109046 w 223454"/>
                <a:gd name="connsiteY13" fmla="*/ 217198 h 266357"/>
                <a:gd name="connsiteX14" fmla="*/ 64355 w 223454"/>
                <a:gd name="connsiteY14" fmla="*/ 213622 h 266357"/>
                <a:gd name="connsiteX15" fmla="*/ 71505 w 223454"/>
                <a:gd name="connsiteY15" fmla="*/ 202003 h 266357"/>
                <a:gd name="connsiteX16" fmla="*/ 84913 w 223454"/>
                <a:gd name="connsiteY16" fmla="*/ 194852 h 266357"/>
                <a:gd name="connsiteX17" fmla="*/ 77762 w 223454"/>
                <a:gd name="connsiteY17" fmla="*/ 177870 h 266357"/>
                <a:gd name="connsiteX18" fmla="*/ 84913 w 223454"/>
                <a:gd name="connsiteY18" fmla="*/ 168932 h 266357"/>
                <a:gd name="connsiteX19" fmla="*/ 110833 w 223454"/>
                <a:gd name="connsiteY19" fmla="*/ 166250 h 266357"/>
                <a:gd name="connsiteX20" fmla="*/ 120665 w 223454"/>
                <a:gd name="connsiteY20" fmla="*/ 146586 h 266357"/>
                <a:gd name="connsiteX21" fmla="*/ 104577 w 223454"/>
                <a:gd name="connsiteY21" fmla="*/ 126028 h 266357"/>
                <a:gd name="connsiteX22" fmla="*/ 109940 w 223454"/>
                <a:gd name="connsiteY22" fmla="*/ 115302 h 266357"/>
                <a:gd name="connsiteX23" fmla="*/ 101895 w 223454"/>
                <a:gd name="connsiteY23" fmla="*/ 109940 h 266357"/>
                <a:gd name="connsiteX24" fmla="*/ 89382 w 223454"/>
                <a:gd name="connsiteY24" fmla="*/ 112621 h 266357"/>
                <a:gd name="connsiteX25" fmla="*/ 74187 w 223454"/>
                <a:gd name="connsiteY25" fmla="*/ 104577 h 266357"/>
                <a:gd name="connsiteX26" fmla="*/ 64355 w 223454"/>
                <a:gd name="connsiteY26" fmla="*/ 101001 h 266357"/>
                <a:gd name="connsiteX27" fmla="*/ 65249 w 223454"/>
                <a:gd name="connsiteY27" fmla="*/ 92957 h 266357"/>
                <a:gd name="connsiteX28" fmla="*/ 49160 w 223454"/>
                <a:gd name="connsiteY28" fmla="*/ 87594 h 266357"/>
                <a:gd name="connsiteX29" fmla="*/ 55417 w 223454"/>
                <a:gd name="connsiteY29" fmla="*/ 76868 h 266357"/>
                <a:gd name="connsiteX30" fmla="*/ 67036 w 223454"/>
                <a:gd name="connsiteY30" fmla="*/ 65249 h 266357"/>
                <a:gd name="connsiteX31" fmla="*/ 52735 w 223454"/>
                <a:gd name="connsiteY31" fmla="*/ 62567 h 266357"/>
                <a:gd name="connsiteX32" fmla="*/ 51842 w 223454"/>
                <a:gd name="connsiteY32" fmla="*/ 46479 h 266357"/>
                <a:gd name="connsiteX33" fmla="*/ 42903 w 223454"/>
                <a:gd name="connsiteY33" fmla="*/ 39328 h 266357"/>
                <a:gd name="connsiteX34" fmla="*/ 44691 w 223454"/>
                <a:gd name="connsiteY34" fmla="*/ 36647 h 266357"/>
                <a:gd name="connsiteX35" fmla="*/ 58992 w 223454"/>
                <a:gd name="connsiteY35" fmla="*/ 33965 h 266357"/>
                <a:gd name="connsiteX36" fmla="*/ 61673 w 223454"/>
                <a:gd name="connsiteY36" fmla="*/ 16982 h 266357"/>
                <a:gd name="connsiteX37" fmla="*/ 76868 w 223454"/>
                <a:gd name="connsiteY37" fmla="*/ 9832 h 266357"/>
                <a:gd name="connsiteX38" fmla="*/ 78656 w 223454"/>
                <a:gd name="connsiteY38" fmla="*/ 0 h 266357"/>
                <a:gd name="connsiteX39" fmla="*/ 123347 w 223454"/>
                <a:gd name="connsiteY39" fmla="*/ 0 h 266357"/>
                <a:gd name="connsiteX40" fmla="*/ 120665 w 223454"/>
                <a:gd name="connsiteY40" fmla="*/ 8044 h 266357"/>
                <a:gd name="connsiteX41" fmla="*/ 98320 w 223454"/>
                <a:gd name="connsiteY41" fmla="*/ 16982 h 266357"/>
                <a:gd name="connsiteX42" fmla="*/ 96533 w 223454"/>
                <a:gd name="connsiteY42" fmla="*/ 25027 h 266357"/>
                <a:gd name="connsiteX43" fmla="*/ 144799 w 223454"/>
                <a:gd name="connsiteY43" fmla="*/ 25921 h 266357"/>
                <a:gd name="connsiteX44" fmla="*/ 151949 w 223454"/>
                <a:gd name="connsiteY44" fmla="*/ 46479 h 266357"/>
                <a:gd name="connsiteX45" fmla="*/ 133179 w 223454"/>
                <a:gd name="connsiteY45" fmla="*/ 54523 h 266357"/>
                <a:gd name="connsiteX46" fmla="*/ 131391 w 223454"/>
                <a:gd name="connsiteY46" fmla="*/ 77762 h 266357"/>
                <a:gd name="connsiteX47" fmla="*/ 152843 w 223454"/>
                <a:gd name="connsiteY47" fmla="*/ 94745 h 266357"/>
                <a:gd name="connsiteX48" fmla="*/ 157312 w 223454"/>
                <a:gd name="connsiteY48" fmla="*/ 116196 h 266357"/>
                <a:gd name="connsiteX49" fmla="*/ 182339 w 223454"/>
                <a:gd name="connsiteY49" fmla="*/ 130497 h 266357"/>
                <a:gd name="connsiteX50" fmla="*/ 181445 w 223454"/>
                <a:gd name="connsiteY50" fmla="*/ 143011 h 266357"/>
                <a:gd name="connsiteX51" fmla="*/ 180551 w 223454"/>
                <a:gd name="connsiteY51" fmla="*/ 150161 h 266357"/>
                <a:gd name="connsiteX52" fmla="*/ 188596 w 223454"/>
                <a:gd name="connsiteY52" fmla="*/ 158206 h 266357"/>
                <a:gd name="connsiteX53" fmla="*/ 190383 w 223454"/>
                <a:gd name="connsiteY53" fmla="*/ 169825 h 266357"/>
                <a:gd name="connsiteX54" fmla="*/ 223455 w 223454"/>
                <a:gd name="connsiteY54" fmla="*/ 183233 h 266357"/>
                <a:gd name="connsiteX55" fmla="*/ 14301 w 223454"/>
                <a:gd name="connsiteY55" fmla="*/ 101895 h 266357"/>
                <a:gd name="connsiteX56" fmla="*/ 14301 w 223454"/>
                <a:gd name="connsiteY56" fmla="*/ 111727 h 266357"/>
                <a:gd name="connsiteX57" fmla="*/ 2682 w 223454"/>
                <a:gd name="connsiteY57" fmla="*/ 121559 h 266357"/>
                <a:gd name="connsiteX58" fmla="*/ 0 w 223454"/>
                <a:gd name="connsiteY58" fmla="*/ 130497 h 266357"/>
                <a:gd name="connsiteX59" fmla="*/ 5363 w 223454"/>
                <a:gd name="connsiteY59" fmla="*/ 136754 h 266357"/>
                <a:gd name="connsiteX60" fmla="*/ 16982 w 223454"/>
                <a:gd name="connsiteY60" fmla="*/ 131391 h 266357"/>
                <a:gd name="connsiteX61" fmla="*/ 35753 w 223454"/>
                <a:gd name="connsiteY61" fmla="*/ 141223 h 266357"/>
                <a:gd name="connsiteX62" fmla="*/ 35753 w 223454"/>
                <a:gd name="connsiteY62" fmla="*/ 141223 h 266357"/>
                <a:gd name="connsiteX63" fmla="*/ 50948 w 223454"/>
                <a:gd name="connsiteY63" fmla="*/ 134967 h 266357"/>
                <a:gd name="connsiteX64" fmla="*/ 52735 w 223454"/>
                <a:gd name="connsiteY64" fmla="*/ 122453 h 266357"/>
                <a:gd name="connsiteX65" fmla="*/ 37540 w 223454"/>
                <a:gd name="connsiteY65" fmla="*/ 104577 h 266357"/>
                <a:gd name="connsiteX66" fmla="*/ 14301 w 223454"/>
                <a:gd name="connsiteY66" fmla="*/ 101895 h 266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23454" h="266357">
                  <a:moveTo>
                    <a:pt x="223455" y="183233"/>
                  </a:moveTo>
                  <a:lnTo>
                    <a:pt x="222561" y="193065"/>
                  </a:lnTo>
                  <a:lnTo>
                    <a:pt x="205578" y="212729"/>
                  </a:lnTo>
                  <a:lnTo>
                    <a:pt x="195746" y="218985"/>
                  </a:lnTo>
                  <a:lnTo>
                    <a:pt x="210941" y="227924"/>
                  </a:lnTo>
                  <a:lnTo>
                    <a:pt x="218985" y="230605"/>
                  </a:lnTo>
                  <a:lnTo>
                    <a:pt x="215410" y="237756"/>
                  </a:lnTo>
                  <a:lnTo>
                    <a:pt x="131391" y="250269"/>
                  </a:lnTo>
                  <a:lnTo>
                    <a:pt x="102789" y="248481"/>
                  </a:lnTo>
                  <a:lnTo>
                    <a:pt x="67036" y="266358"/>
                  </a:lnTo>
                  <a:lnTo>
                    <a:pt x="44691" y="263676"/>
                  </a:lnTo>
                  <a:lnTo>
                    <a:pt x="84913" y="229711"/>
                  </a:lnTo>
                  <a:lnTo>
                    <a:pt x="109046" y="227030"/>
                  </a:lnTo>
                  <a:lnTo>
                    <a:pt x="109046" y="217198"/>
                  </a:lnTo>
                  <a:lnTo>
                    <a:pt x="64355" y="213622"/>
                  </a:lnTo>
                  <a:lnTo>
                    <a:pt x="71505" y="202003"/>
                  </a:lnTo>
                  <a:lnTo>
                    <a:pt x="84913" y="194852"/>
                  </a:lnTo>
                  <a:lnTo>
                    <a:pt x="77762" y="177870"/>
                  </a:lnTo>
                  <a:lnTo>
                    <a:pt x="84913" y="168932"/>
                  </a:lnTo>
                  <a:lnTo>
                    <a:pt x="110833" y="166250"/>
                  </a:lnTo>
                  <a:lnTo>
                    <a:pt x="120665" y="146586"/>
                  </a:lnTo>
                  <a:lnTo>
                    <a:pt x="104577" y="126028"/>
                  </a:lnTo>
                  <a:lnTo>
                    <a:pt x="109940" y="115302"/>
                  </a:lnTo>
                  <a:lnTo>
                    <a:pt x="101895" y="109940"/>
                  </a:lnTo>
                  <a:lnTo>
                    <a:pt x="89382" y="112621"/>
                  </a:lnTo>
                  <a:lnTo>
                    <a:pt x="74187" y="104577"/>
                  </a:lnTo>
                  <a:lnTo>
                    <a:pt x="64355" y="101001"/>
                  </a:lnTo>
                  <a:lnTo>
                    <a:pt x="65249" y="92957"/>
                  </a:lnTo>
                  <a:lnTo>
                    <a:pt x="49160" y="87594"/>
                  </a:lnTo>
                  <a:lnTo>
                    <a:pt x="55417" y="76868"/>
                  </a:lnTo>
                  <a:lnTo>
                    <a:pt x="67036" y="65249"/>
                  </a:lnTo>
                  <a:lnTo>
                    <a:pt x="52735" y="62567"/>
                  </a:lnTo>
                  <a:lnTo>
                    <a:pt x="51842" y="46479"/>
                  </a:lnTo>
                  <a:lnTo>
                    <a:pt x="42903" y="39328"/>
                  </a:lnTo>
                  <a:lnTo>
                    <a:pt x="44691" y="36647"/>
                  </a:lnTo>
                  <a:lnTo>
                    <a:pt x="58992" y="33965"/>
                  </a:lnTo>
                  <a:lnTo>
                    <a:pt x="61673" y="16982"/>
                  </a:lnTo>
                  <a:lnTo>
                    <a:pt x="76868" y="9832"/>
                  </a:lnTo>
                  <a:lnTo>
                    <a:pt x="78656" y="0"/>
                  </a:lnTo>
                  <a:lnTo>
                    <a:pt x="123347" y="0"/>
                  </a:lnTo>
                  <a:lnTo>
                    <a:pt x="120665" y="8044"/>
                  </a:lnTo>
                  <a:lnTo>
                    <a:pt x="98320" y="16982"/>
                  </a:lnTo>
                  <a:lnTo>
                    <a:pt x="96533" y="25027"/>
                  </a:lnTo>
                  <a:lnTo>
                    <a:pt x="144799" y="25921"/>
                  </a:lnTo>
                  <a:lnTo>
                    <a:pt x="151949" y="46479"/>
                  </a:lnTo>
                  <a:lnTo>
                    <a:pt x="133179" y="54523"/>
                  </a:lnTo>
                  <a:lnTo>
                    <a:pt x="131391" y="77762"/>
                  </a:lnTo>
                  <a:lnTo>
                    <a:pt x="152843" y="94745"/>
                  </a:lnTo>
                  <a:lnTo>
                    <a:pt x="157312" y="116196"/>
                  </a:lnTo>
                  <a:lnTo>
                    <a:pt x="182339" y="130497"/>
                  </a:lnTo>
                  <a:lnTo>
                    <a:pt x="181445" y="143011"/>
                  </a:lnTo>
                  <a:lnTo>
                    <a:pt x="180551" y="150161"/>
                  </a:lnTo>
                  <a:lnTo>
                    <a:pt x="188596" y="158206"/>
                  </a:lnTo>
                  <a:lnTo>
                    <a:pt x="190383" y="169825"/>
                  </a:lnTo>
                  <a:lnTo>
                    <a:pt x="223455" y="183233"/>
                  </a:lnTo>
                  <a:close/>
                  <a:moveTo>
                    <a:pt x="14301" y="101895"/>
                  </a:moveTo>
                  <a:lnTo>
                    <a:pt x="14301" y="111727"/>
                  </a:lnTo>
                  <a:lnTo>
                    <a:pt x="2682" y="121559"/>
                  </a:lnTo>
                  <a:lnTo>
                    <a:pt x="0" y="130497"/>
                  </a:lnTo>
                  <a:lnTo>
                    <a:pt x="5363" y="136754"/>
                  </a:lnTo>
                  <a:lnTo>
                    <a:pt x="16982" y="131391"/>
                  </a:lnTo>
                  <a:lnTo>
                    <a:pt x="35753" y="141223"/>
                  </a:lnTo>
                  <a:lnTo>
                    <a:pt x="35753" y="141223"/>
                  </a:lnTo>
                  <a:lnTo>
                    <a:pt x="50948" y="134967"/>
                  </a:lnTo>
                  <a:lnTo>
                    <a:pt x="52735" y="122453"/>
                  </a:lnTo>
                  <a:lnTo>
                    <a:pt x="37540" y="104577"/>
                  </a:lnTo>
                  <a:lnTo>
                    <a:pt x="14301" y="101895"/>
                  </a:lnTo>
                  <a:close/>
                </a:path>
              </a:pathLst>
            </a:custGeom>
            <a:grpFill/>
            <a:ln w="12700" cap="flat">
              <a:solidFill>
                <a:schemeClr val="bg1"/>
              </a:solidFill>
              <a:prstDash val="solid"/>
              <a:miter/>
            </a:ln>
          </p:spPr>
          <p:txBody>
            <a:bodyPr rtlCol="0" anchor="ctr"/>
            <a:lstStyle/>
            <a:p>
              <a:endParaRPr lang="en-AU"/>
            </a:p>
          </p:txBody>
        </p:sp>
        <p:sp>
          <p:nvSpPr>
            <p:cNvPr id="45" name="Freeform: Shape 44">
              <a:extLst>
                <a:ext uri="{FF2B5EF4-FFF2-40B4-BE49-F238E27FC236}">
                  <a16:creationId xmlns:a16="http://schemas.microsoft.com/office/drawing/2014/main" id="{8B23A71F-6643-9DA2-E27E-2A961380344A}"/>
                </a:ext>
              </a:extLst>
            </p:cNvPr>
            <p:cNvSpPr/>
            <p:nvPr/>
          </p:nvSpPr>
          <p:spPr>
            <a:xfrm>
              <a:off x="5566449" y="2387747"/>
              <a:ext cx="110833" cy="121559"/>
            </a:xfrm>
            <a:custGeom>
              <a:avLst/>
              <a:gdLst>
                <a:gd name="connsiteX0" fmla="*/ 110833 w 110833"/>
                <a:gd name="connsiteY0" fmla="*/ 40222 h 121559"/>
                <a:gd name="connsiteX1" fmla="*/ 110833 w 110833"/>
                <a:gd name="connsiteY1" fmla="*/ 40222 h 121559"/>
                <a:gd name="connsiteX2" fmla="*/ 105470 w 110833"/>
                <a:gd name="connsiteY2" fmla="*/ 67930 h 121559"/>
                <a:gd name="connsiteX3" fmla="*/ 98320 w 110833"/>
                <a:gd name="connsiteY3" fmla="*/ 92957 h 121559"/>
                <a:gd name="connsiteX4" fmla="*/ 64355 w 110833"/>
                <a:gd name="connsiteY4" fmla="*/ 98320 h 121559"/>
                <a:gd name="connsiteX5" fmla="*/ 16982 w 110833"/>
                <a:gd name="connsiteY5" fmla="*/ 121559 h 121559"/>
                <a:gd name="connsiteX6" fmla="*/ 0 w 110833"/>
                <a:gd name="connsiteY6" fmla="*/ 92957 h 121559"/>
                <a:gd name="connsiteX7" fmla="*/ 22345 w 110833"/>
                <a:gd name="connsiteY7" fmla="*/ 85807 h 121559"/>
                <a:gd name="connsiteX8" fmla="*/ 30390 w 110833"/>
                <a:gd name="connsiteY8" fmla="*/ 70612 h 121559"/>
                <a:gd name="connsiteX9" fmla="*/ 16982 w 110833"/>
                <a:gd name="connsiteY9" fmla="*/ 49160 h 121559"/>
                <a:gd name="connsiteX10" fmla="*/ 19664 w 110833"/>
                <a:gd name="connsiteY10" fmla="*/ 32177 h 121559"/>
                <a:gd name="connsiteX11" fmla="*/ 51841 w 110833"/>
                <a:gd name="connsiteY11" fmla="*/ 28602 h 121559"/>
                <a:gd name="connsiteX12" fmla="*/ 58992 w 110833"/>
                <a:gd name="connsiteY12" fmla="*/ 7151 h 121559"/>
                <a:gd name="connsiteX13" fmla="*/ 77762 w 110833"/>
                <a:gd name="connsiteY13" fmla="*/ 0 h 121559"/>
                <a:gd name="connsiteX14" fmla="*/ 89382 w 110833"/>
                <a:gd name="connsiteY14" fmla="*/ 894 h 121559"/>
                <a:gd name="connsiteX15" fmla="*/ 89382 w 110833"/>
                <a:gd name="connsiteY15" fmla="*/ 11620 h 121559"/>
                <a:gd name="connsiteX16" fmla="*/ 77762 w 110833"/>
                <a:gd name="connsiteY16" fmla="*/ 21452 h 121559"/>
                <a:gd name="connsiteX17" fmla="*/ 74187 w 110833"/>
                <a:gd name="connsiteY17" fmla="*/ 30390 h 121559"/>
                <a:gd name="connsiteX18" fmla="*/ 79550 w 110833"/>
                <a:gd name="connsiteY18" fmla="*/ 36647 h 121559"/>
                <a:gd name="connsiteX19" fmla="*/ 91170 w 110833"/>
                <a:gd name="connsiteY19" fmla="*/ 30390 h 121559"/>
                <a:gd name="connsiteX20" fmla="*/ 110833 w 110833"/>
                <a:gd name="connsiteY20" fmla="*/ 40222 h 121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833" h="121559">
                  <a:moveTo>
                    <a:pt x="110833" y="40222"/>
                  </a:moveTo>
                  <a:lnTo>
                    <a:pt x="110833" y="40222"/>
                  </a:lnTo>
                  <a:lnTo>
                    <a:pt x="105470" y="67930"/>
                  </a:lnTo>
                  <a:lnTo>
                    <a:pt x="98320" y="92957"/>
                  </a:lnTo>
                  <a:lnTo>
                    <a:pt x="64355" y="98320"/>
                  </a:lnTo>
                  <a:lnTo>
                    <a:pt x="16982" y="121559"/>
                  </a:lnTo>
                  <a:lnTo>
                    <a:pt x="0" y="92957"/>
                  </a:lnTo>
                  <a:lnTo>
                    <a:pt x="22345" y="85807"/>
                  </a:lnTo>
                  <a:lnTo>
                    <a:pt x="30390" y="70612"/>
                  </a:lnTo>
                  <a:lnTo>
                    <a:pt x="16982" y="49160"/>
                  </a:lnTo>
                  <a:lnTo>
                    <a:pt x="19664" y="32177"/>
                  </a:lnTo>
                  <a:lnTo>
                    <a:pt x="51841" y="28602"/>
                  </a:lnTo>
                  <a:lnTo>
                    <a:pt x="58992" y="7151"/>
                  </a:lnTo>
                  <a:lnTo>
                    <a:pt x="77762" y="0"/>
                  </a:lnTo>
                  <a:lnTo>
                    <a:pt x="89382" y="894"/>
                  </a:lnTo>
                  <a:lnTo>
                    <a:pt x="89382" y="11620"/>
                  </a:lnTo>
                  <a:lnTo>
                    <a:pt x="77762" y="21452"/>
                  </a:lnTo>
                  <a:lnTo>
                    <a:pt x="74187" y="30390"/>
                  </a:lnTo>
                  <a:lnTo>
                    <a:pt x="79550" y="36647"/>
                  </a:lnTo>
                  <a:lnTo>
                    <a:pt x="91170" y="30390"/>
                  </a:lnTo>
                  <a:lnTo>
                    <a:pt x="110833" y="40222"/>
                  </a:lnTo>
                  <a:close/>
                </a:path>
              </a:pathLst>
            </a:custGeom>
            <a:grpFill/>
            <a:ln w="12700" cap="flat">
              <a:solidFill>
                <a:schemeClr val="bg1"/>
              </a:solidFill>
              <a:prstDash val="solid"/>
              <a:miter/>
            </a:ln>
          </p:spPr>
          <p:txBody>
            <a:bodyPr rtlCol="0" anchor="ctr"/>
            <a:lstStyle/>
            <a:p>
              <a:endParaRPr lang="en-AU"/>
            </a:p>
          </p:txBody>
        </p:sp>
        <p:sp>
          <p:nvSpPr>
            <p:cNvPr id="46" name="Freeform: Shape 45">
              <a:extLst>
                <a:ext uri="{FF2B5EF4-FFF2-40B4-BE49-F238E27FC236}">
                  <a16:creationId xmlns:a16="http://schemas.microsoft.com/office/drawing/2014/main" id="{5A09B1BF-C920-8156-7D0A-FF38ED34DFCA}"/>
                </a:ext>
              </a:extLst>
            </p:cNvPr>
            <p:cNvSpPr/>
            <p:nvPr/>
          </p:nvSpPr>
          <p:spPr>
            <a:xfrm>
              <a:off x="5544997" y="2816780"/>
              <a:ext cx="96532" cy="162674"/>
            </a:xfrm>
            <a:custGeom>
              <a:avLst/>
              <a:gdLst>
                <a:gd name="connsiteX0" fmla="*/ 96532 w 96532"/>
                <a:gd name="connsiteY0" fmla="*/ 14301 h 162674"/>
                <a:gd name="connsiteX1" fmla="*/ 93851 w 96532"/>
                <a:gd name="connsiteY1" fmla="*/ 23239 h 162674"/>
                <a:gd name="connsiteX2" fmla="*/ 83125 w 96532"/>
                <a:gd name="connsiteY2" fmla="*/ 29496 h 162674"/>
                <a:gd name="connsiteX3" fmla="*/ 84019 w 96532"/>
                <a:gd name="connsiteY3" fmla="*/ 54523 h 162674"/>
                <a:gd name="connsiteX4" fmla="*/ 73293 w 96532"/>
                <a:gd name="connsiteY4" fmla="*/ 62567 h 162674"/>
                <a:gd name="connsiteX5" fmla="*/ 75975 w 96532"/>
                <a:gd name="connsiteY5" fmla="*/ 72399 h 162674"/>
                <a:gd name="connsiteX6" fmla="*/ 62567 w 96532"/>
                <a:gd name="connsiteY6" fmla="*/ 79550 h 162674"/>
                <a:gd name="connsiteX7" fmla="*/ 71505 w 96532"/>
                <a:gd name="connsiteY7" fmla="*/ 94745 h 162674"/>
                <a:gd name="connsiteX8" fmla="*/ 61673 w 96532"/>
                <a:gd name="connsiteY8" fmla="*/ 117090 h 162674"/>
                <a:gd name="connsiteX9" fmla="*/ 66142 w 96532"/>
                <a:gd name="connsiteY9" fmla="*/ 126028 h 162674"/>
                <a:gd name="connsiteX10" fmla="*/ 52735 w 96532"/>
                <a:gd name="connsiteY10" fmla="*/ 142117 h 162674"/>
                <a:gd name="connsiteX11" fmla="*/ 55417 w 96532"/>
                <a:gd name="connsiteY11" fmla="*/ 160887 h 162674"/>
                <a:gd name="connsiteX12" fmla="*/ 50947 w 96532"/>
                <a:gd name="connsiteY12" fmla="*/ 159993 h 162674"/>
                <a:gd name="connsiteX13" fmla="*/ 11620 w 96532"/>
                <a:gd name="connsiteY13" fmla="*/ 162675 h 162674"/>
                <a:gd name="connsiteX14" fmla="*/ 11620 w 96532"/>
                <a:gd name="connsiteY14" fmla="*/ 117090 h 162674"/>
                <a:gd name="connsiteX15" fmla="*/ 0 w 96532"/>
                <a:gd name="connsiteY15" fmla="*/ 103683 h 162674"/>
                <a:gd name="connsiteX16" fmla="*/ 28602 w 96532"/>
                <a:gd name="connsiteY16" fmla="*/ 50948 h 162674"/>
                <a:gd name="connsiteX17" fmla="*/ 25027 w 96532"/>
                <a:gd name="connsiteY17" fmla="*/ 15195 h 162674"/>
                <a:gd name="connsiteX18" fmla="*/ 26815 w 96532"/>
                <a:gd name="connsiteY18" fmla="*/ 2681 h 162674"/>
                <a:gd name="connsiteX19" fmla="*/ 42903 w 96532"/>
                <a:gd name="connsiteY19" fmla="*/ 0 h 162674"/>
                <a:gd name="connsiteX20" fmla="*/ 55417 w 96532"/>
                <a:gd name="connsiteY20" fmla="*/ 7150 h 162674"/>
                <a:gd name="connsiteX21" fmla="*/ 81338 w 96532"/>
                <a:gd name="connsiteY21" fmla="*/ 4469 h 162674"/>
                <a:gd name="connsiteX22" fmla="*/ 96532 w 96532"/>
                <a:gd name="connsiteY22" fmla="*/ 14301 h 1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6532" h="162674">
                  <a:moveTo>
                    <a:pt x="96532" y="14301"/>
                  </a:moveTo>
                  <a:lnTo>
                    <a:pt x="93851" y="23239"/>
                  </a:lnTo>
                  <a:lnTo>
                    <a:pt x="83125" y="29496"/>
                  </a:lnTo>
                  <a:lnTo>
                    <a:pt x="84019" y="54523"/>
                  </a:lnTo>
                  <a:lnTo>
                    <a:pt x="73293" y="62567"/>
                  </a:lnTo>
                  <a:lnTo>
                    <a:pt x="75975" y="72399"/>
                  </a:lnTo>
                  <a:lnTo>
                    <a:pt x="62567" y="79550"/>
                  </a:lnTo>
                  <a:lnTo>
                    <a:pt x="71505" y="94745"/>
                  </a:lnTo>
                  <a:lnTo>
                    <a:pt x="61673" y="117090"/>
                  </a:lnTo>
                  <a:lnTo>
                    <a:pt x="66142" y="126028"/>
                  </a:lnTo>
                  <a:lnTo>
                    <a:pt x="52735" y="142117"/>
                  </a:lnTo>
                  <a:lnTo>
                    <a:pt x="55417" y="160887"/>
                  </a:lnTo>
                  <a:lnTo>
                    <a:pt x="50947" y="159993"/>
                  </a:lnTo>
                  <a:lnTo>
                    <a:pt x="11620" y="162675"/>
                  </a:lnTo>
                  <a:lnTo>
                    <a:pt x="11620" y="117090"/>
                  </a:lnTo>
                  <a:lnTo>
                    <a:pt x="0" y="103683"/>
                  </a:lnTo>
                  <a:lnTo>
                    <a:pt x="28602" y="50948"/>
                  </a:lnTo>
                  <a:lnTo>
                    <a:pt x="25027" y="15195"/>
                  </a:lnTo>
                  <a:lnTo>
                    <a:pt x="26815" y="2681"/>
                  </a:lnTo>
                  <a:lnTo>
                    <a:pt x="42903" y="0"/>
                  </a:lnTo>
                  <a:lnTo>
                    <a:pt x="55417" y="7150"/>
                  </a:lnTo>
                  <a:lnTo>
                    <a:pt x="81338" y="4469"/>
                  </a:lnTo>
                  <a:lnTo>
                    <a:pt x="96532" y="14301"/>
                  </a:lnTo>
                  <a:close/>
                </a:path>
              </a:pathLst>
            </a:custGeom>
            <a:grpFill/>
            <a:ln w="12700" cap="flat">
              <a:solidFill>
                <a:schemeClr val="bg1"/>
              </a:solidFill>
              <a:prstDash val="solid"/>
              <a:miter/>
            </a:ln>
          </p:spPr>
          <p:txBody>
            <a:bodyPr rtlCol="0" anchor="ctr"/>
            <a:lstStyle/>
            <a:p>
              <a:endParaRPr lang="en-AU"/>
            </a:p>
          </p:txBody>
        </p:sp>
        <p:sp>
          <p:nvSpPr>
            <p:cNvPr id="47" name="Freeform: Shape 46">
              <a:extLst>
                <a:ext uri="{FF2B5EF4-FFF2-40B4-BE49-F238E27FC236}">
                  <a16:creationId xmlns:a16="http://schemas.microsoft.com/office/drawing/2014/main" id="{660AD4F3-9802-6E07-A501-FF4A5334C759}"/>
                </a:ext>
              </a:extLst>
            </p:cNvPr>
            <p:cNvSpPr/>
            <p:nvPr/>
          </p:nvSpPr>
          <p:spPr>
            <a:xfrm>
              <a:off x="5323330" y="2051671"/>
              <a:ext cx="226136" cy="84912"/>
            </a:xfrm>
            <a:custGeom>
              <a:avLst/>
              <a:gdLst>
                <a:gd name="connsiteX0" fmla="*/ 203791 w 226136"/>
                <a:gd name="connsiteY0" fmla="*/ 3575 h 84912"/>
                <a:gd name="connsiteX1" fmla="*/ 226136 w 226136"/>
                <a:gd name="connsiteY1" fmla="*/ 27708 h 84912"/>
                <a:gd name="connsiteX2" fmla="*/ 216304 w 226136"/>
                <a:gd name="connsiteY2" fmla="*/ 44691 h 84912"/>
                <a:gd name="connsiteX3" fmla="*/ 160887 w 226136"/>
                <a:gd name="connsiteY3" fmla="*/ 63461 h 84912"/>
                <a:gd name="connsiteX4" fmla="*/ 131391 w 226136"/>
                <a:gd name="connsiteY4" fmla="*/ 74187 h 84912"/>
                <a:gd name="connsiteX5" fmla="*/ 110834 w 226136"/>
                <a:gd name="connsiteY5" fmla="*/ 84913 h 84912"/>
                <a:gd name="connsiteX6" fmla="*/ 68824 w 226136"/>
                <a:gd name="connsiteY6" fmla="*/ 75081 h 84912"/>
                <a:gd name="connsiteX7" fmla="*/ 27708 w 226136"/>
                <a:gd name="connsiteY7" fmla="*/ 72399 h 84912"/>
                <a:gd name="connsiteX8" fmla="*/ 42903 w 226136"/>
                <a:gd name="connsiteY8" fmla="*/ 60780 h 84912"/>
                <a:gd name="connsiteX9" fmla="*/ 25027 w 226136"/>
                <a:gd name="connsiteY9" fmla="*/ 45585 h 84912"/>
                <a:gd name="connsiteX10" fmla="*/ 40222 w 226136"/>
                <a:gd name="connsiteY10" fmla="*/ 33071 h 84912"/>
                <a:gd name="connsiteX11" fmla="*/ 33965 w 226136"/>
                <a:gd name="connsiteY11" fmla="*/ 23239 h 84912"/>
                <a:gd name="connsiteX12" fmla="*/ 23239 w 226136"/>
                <a:gd name="connsiteY12" fmla="*/ 18770 h 84912"/>
                <a:gd name="connsiteX13" fmla="*/ 0 w 226136"/>
                <a:gd name="connsiteY13" fmla="*/ 20558 h 84912"/>
                <a:gd name="connsiteX14" fmla="*/ 15195 w 226136"/>
                <a:gd name="connsiteY14" fmla="*/ 8938 h 84912"/>
                <a:gd name="connsiteX15" fmla="*/ 35753 w 226136"/>
                <a:gd name="connsiteY15" fmla="*/ 0 h 84912"/>
                <a:gd name="connsiteX16" fmla="*/ 60780 w 226136"/>
                <a:gd name="connsiteY16" fmla="*/ 8938 h 84912"/>
                <a:gd name="connsiteX17" fmla="*/ 67036 w 226136"/>
                <a:gd name="connsiteY17" fmla="*/ 25921 h 84912"/>
                <a:gd name="connsiteX18" fmla="*/ 85807 w 226136"/>
                <a:gd name="connsiteY18" fmla="*/ 7151 h 84912"/>
                <a:gd name="connsiteX19" fmla="*/ 110834 w 226136"/>
                <a:gd name="connsiteY19" fmla="*/ 16983 h 84912"/>
                <a:gd name="connsiteX20" fmla="*/ 134073 w 226136"/>
                <a:gd name="connsiteY20" fmla="*/ 8938 h 84912"/>
                <a:gd name="connsiteX21" fmla="*/ 160887 w 226136"/>
                <a:gd name="connsiteY21" fmla="*/ 7151 h 84912"/>
                <a:gd name="connsiteX22" fmla="*/ 177870 w 226136"/>
                <a:gd name="connsiteY22" fmla="*/ 894 h 84912"/>
                <a:gd name="connsiteX23" fmla="*/ 203791 w 226136"/>
                <a:gd name="connsiteY23" fmla="*/ 3575 h 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6136" h="84912">
                  <a:moveTo>
                    <a:pt x="203791" y="3575"/>
                  </a:moveTo>
                  <a:lnTo>
                    <a:pt x="226136" y="27708"/>
                  </a:lnTo>
                  <a:lnTo>
                    <a:pt x="216304" y="44691"/>
                  </a:lnTo>
                  <a:lnTo>
                    <a:pt x="160887" y="63461"/>
                  </a:lnTo>
                  <a:lnTo>
                    <a:pt x="131391" y="74187"/>
                  </a:lnTo>
                  <a:lnTo>
                    <a:pt x="110834" y="84913"/>
                  </a:lnTo>
                  <a:lnTo>
                    <a:pt x="68824" y="75081"/>
                  </a:lnTo>
                  <a:lnTo>
                    <a:pt x="27708" y="72399"/>
                  </a:lnTo>
                  <a:lnTo>
                    <a:pt x="42903" y="60780"/>
                  </a:lnTo>
                  <a:lnTo>
                    <a:pt x="25027" y="45585"/>
                  </a:lnTo>
                  <a:lnTo>
                    <a:pt x="40222" y="33071"/>
                  </a:lnTo>
                  <a:lnTo>
                    <a:pt x="33965" y="23239"/>
                  </a:lnTo>
                  <a:lnTo>
                    <a:pt x="23239" y="18770"/>
                  </a:lnTo>
                  <a:lnTo>
                    <a:pt x="0" y="20558"/>
                  </a:lnTo>
                  <a:lnTo>
                    <a:pt x="15195" y="8938"/>
                  </a:lnTo>
                  <a:lnTo>
                    <a:pt x="35753" y="0"/>
                  </a:lnTo>
                  <a:lnTo>
                    <a:pt x="60780" y="8938"/>
                  </a:lnTo>
                  <a:lnTo>
                    <a:pt x="67036" y="25921"/>
                  </a:lnTo>
                  <a:lnTo>
                    <a:pt x="85807" y="7151"/>
                  </a:lnTo>
                  <a:lnTo>
                    <a:pt x="110834" y="16983"/>
                  </a:lnTo>
                  <a:lnTo>
                    <a:pt x="134073" y="8938"/>
                  </a:lnTo>
                  <a:lnTo>
                    <a:pt x="160887" y="7151"/>
                  </a:lnTo>
                  <a:lnTo>
                    <a:pt x="177870" y="894"/>
                  </a:lnTo>
                  <a:lnTo>
                    <a:pt x="203791" y="3575"/>
                  </a:lnTo>
                  <a:close/>
                </a:path>
              </a:pathLst>
            </a:custGeom>
            <a:grpFill/>
            <a:ln w="12700" cap="flat">
              <a:solidFill>
                <a:schemeClr val="bg1"/>
              </a:solidFill>
              <a:prstDash val="solid"/>
              <a:miter/>
            </a:ln>
          </p:spPr>
          <p:txBody>
            <a:bodyPr rtlCol="0" anchor="ctr"/>
            <a:lstStyle/>
            <a:p>
              <a:endParaRPr lang="en-AU"/>
            </a:p>
          </p:txBody>
        </p:sp>
        <p:sp>
          <p:nvSpPr>
            <p:cNvPr id="48" name="Freeform: Shape 47">
              <a:extLst>
                <a:ext uri="{FF2B5EF4-FFF2-40B4-BE49-F238E27FC236}">
                  <a16:creationId xmlns:a16="http://schemas.microsoft.com/office/drawing/2014/main" id="{F11824EB-9592-91E7-EA64-A463C19D8C51}"/>
                </a:ext>
              </a:extLst>
            </p:cNvPr>
            <p:cNvSpPr/>
            <p:nvPr/>
          </p:nvSpPr>
          <p:spPr>
            <a:xfrm>
              <a:off x="6101846" y="2587068"/>
              <a:ext cx="162675" cy="79549"/>
            </a:xfrm>
            <a:custGeom>
              <a:avLst/>
              <a:gdLst>
                <a:gd name="connsiteX0" fmla="*/ 162675 w 162675"/>
                <a:gd name="connsiteY0" fmla="*/ 32177 h 79549"/>
                <a:gd name="connsiteX1" fmla="*/ 152843 w 162675"/>
                <a:gd name="connsiteY1" fmla="*/ 23239 h 79549"/>
                <a:gd name="connsiteX2" fmla="*/ 156418 w 162675"/>
                <a:gd name="connsiteY2" fmla="*/ 13407 h 79549"/>
                <a:gd name="connsiteX3" fmla="*/ 131391 w 162675"/>
                <a:gd name="connsiteY3" fmla="*/ 7151 h 79549"/>
                <a:gd name="connsiteX4" fmla="*/ 113515 w 162675"/>
                <a:gd name="connsiteY4" fmla="*/ 0 h 79549"/>
                <a:gd name="connsiteX5" fmla="*/ 98320 w 162675"/>
                <a:gd name="connsiteY5" fmla="*/ 14301 h 79549"/>
                <a:gd name="connsiteX6" fmla="*/ 75081 w 162675"/>
                <a:gd name="connsiteY6" fmla="*/ 12513 h 79549"/>
                <a:gd name="connsiteX7" fmla="*/ 49160 w 162675"/>
                <a:gd name="connsiteY7" fmla="*/ 30390 h 79549"/>
                <a:gd name="connsiteX8" fmla="*/ 54523 w 162675"/>
                <a:gd name="connsiteY8" fmla="*/ 39328 h 79549"/>
                <a:gd name="connsiteX9" fmla="*/ 54523 w 162675"/>
                <a:gd name="connsiteY9" fmla="*/ 45585 h 79549"/>
                <a:gd name="connsiteX10" fmla="*/ 33071 w 162675"/>
                <a:gd name="connsiteY10" fmla="*/ 42903 h 79549"/>
                <a:gd name="connsiteX11" fmla="*/ 20558 w 162675"/>
                <a:gd name="connsiteY11" fmla="*/ 50054 h 79549"/>
                <a:gd name="connsiteX12" fmla="*/ 5363 w 162675"/>
                <a:gd name="connsiteY12" fmla="*/ 52735 h 79549"/>
                <a:gd name="connsiteX13" fmla="*/ 0 w 162675"/>
                <a:gd name="connsiteY13" fmla="*/ 59886 h 79549"/>
                <a:gd name="connsiteX14" fmla="*/ 6257 w 162675"/>
                <a:gd name="connsiteY14" fmla="*/ 67036 h 79549"/>
                <a:gd name="connsiteX15" fmla="*/ 36647 w 162675"/>
                <a:gd name="connsiteY15" fmla="*/ 63461 h 79549"/>
                <a:gd name="connsiteX16" fmla="*/ 45585 w 162675"/>
                <a:gd name="connsiteY16" fmla="*/ 75081 h 79549"/>
                <a:gd name="connsiteX17" fmla="*/ 59886 w 162675"/>
                <a:gd name="connsiteY17" fmla="*/ 78656 h 79549"/>
                <a:gd name="connsiteX18" fmla="*/ 75081 w 162675"/>
                <a:gd name="connsiteY18" fmla="*/ 79550 h 79549"/>
                <a:gd name="connsiteX19" fmla="*/ 80444 w 162675"/>
                <a:gd name="connsiteY19" fmla="*/ 78656 h 79549"/>
                <a:gd name="connsiteX20" fmla="*/ 125135 w 162675"/>
                <a:gd name="connsiteY20" fmla="*/ 78656 h 79549"/>
                <a:gd name="connsiteX21" fmla="*/ 139436 w 162675"/>
                <a:gd name="connsiteY21" fmla="*/ 68824 h 79549"/>
                <a:gd name="connsiteX22" fmla="*/ 151055 w 162675"/>
                <a:gd name="connsiteY22" fmla="*/ 57204 h 79549"/>
                <a:gd name="connsiteX23" fmla="*/ 149268 w 162675"/>
                <a:gd name="connsiteY23" fmla="*/ 45585 h 79549"/>
                <a:gd name="connsiteX24" fmla="*/ 162675 w 162675"/>
                <a:gd name="connsiteY24" fmla="*/ 32177 h 7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2675" h="79549">
                  <a:moveTo>
                    <a:pt x="162675" y="32177"/>
                  </a:moveTo>
                  <a:lnTo>
                    <a:pt x="152843" y="23239"/>
                  </a:lnTo>
                  <a:lnTo>
                    <a:pt x="156418" y="13407"/>
                  </a:lnTo>
                  <a:lnTo>
                    <a:pt x="131391" y="7151"/>
                  </a:lnTo>
                  <a:lnTo>
                    <a:pt x="113515" y="0"/>
                  </a:lnTo>
                  <a:lnTo>
                    <a:pt x="98320" y="14301"/>
                  </a:lnTo>
                  <a:lnTo>
                    <a:pt x="75081" y="12513"/>
                  </a:lnTo>
                  <a:lnTo>
                    <a:pt x="49160" y="30390"/>
                  </a:lnTo>
                  <a:lnTo>
                    <a:pt x="54523" y="39328"/>
                  </a:lnTo>
                  <a:lnTo>
                    <a:pt x="54523" y="45585"/>
                  </a:lnTo>
                  <a:lnTo>
                    <a:pt x="33071" y="42903"/>
                  </a:lnTo>
                  <a:lnTo>
                    <a:pt x="20558" y="50054"/>
                  </a:lnTo>
                  <a:lnTo>
                    <a:pt x="5363" y="52735"/>
                  </a:lnTo>
                  <a:lnTo>
                    <a:pt x="0" y="59886"/>
                  </a:lnTo>
                  <a:lnTo>
                    <a:pt x="6257" y="67036"/>
                  </a:lnTo>
                  <a:lnTo>
                    <a:pt x="36647" y="63461"/>
                  </a:lnTo>
                  <a:lnTo>
                    <a:pt x="45585" y="75081"/>
                  </a:lnTo>
                  <a:lnTo>
                    <a:pt x="59886" y="78656"/>
                  </a:lnTo>
                  <a:lnTo>
                    <a:pt x="75081" y="79550"/>
                  </a:lnTo>
                  <a:lnTo>
                    <a:pt x="80444" y="78656"/>
                  </a:lnTo>
                  <a:lnTo>
                    <a:pt x="125135" y="78656"/>
                  </a:lnTo>
                  <a:lnTo>
                    <a:pt x="139436" y="68824"/>
                  </a:lnTo>
                  <a:lnTo>
                    <a:pt x="151055" y="57204"/>
                  </a:lnTo>
                  <a:lnTo>
                    <a:pt x="149268" y="45585"/>
                  </a:lnTo>
                  <a:lnTo>
                    <a:pt x="162675" y="32177"/>
                  </a:lnTo>
                  <a:close/>
                </a:path>
              </a:pathLst>
            </a:custGeom>
            <a:grpFill/>
            <a:ln w="12700" cap="flat">
              <a:solidFill>
                <a:schemeClr val="bg1"/>
              </a:solidFill>
              <a:prstDash val="solid"/>
              <a:miter/>
            </a:ln>
          </p:spPr>
          <p:txBody>
            <a:bodyPr rtlCol="0" anchor="ctr"/>
            <a:lstStyle/>
            <a:p>
              <a:endParaRPr lang="en-AU"/>
            </a:p>
          </p:txBody>
        </p:sp>
        <p:sp>
          <p:nvSpPr>
            <p:cNvPr id="49" name="Freeform: Shape 48">
              <a:extLst>
                <a:ext uri="{FF2B5EF4-FFF2-40B4-BE49-F238E27FC236}">
                  <a16:creationId xmlns:a16="http://schemas.microsoft.com/office/drawing/2014/main" id="{CF0CB919-9FFA-71F7-2953-F1EDFE4BC072}"/>
                </a:ext>
              </a:extLst>
            </p:cNvPr>
            <p:cNvSpPr/>
            <p:nvPr/>
          </p:nvSpPr>
          <p:spPr>
            <a:xfrm>
              <a:off x="5976711" y="2402048"/>
              <a:ext cx="227029" cy="237755"/>
            </a:xfrm>
            <a:custGeom>
              <a:avLst/>
              <a:gdLst>
                <a:gd name="connsiteX0" fmla="*/ 158206 w 227029"/>
                <a:gd name="connsiteY0" fmla="*/ 227924 h 237755"/>
                <a:gd name="connsiteX1" fmla="*/ 179658 w 227029"/>
                <a:gd name="connsiteY1" fmla="*/ 230605 h 237755"/>
                <a:gd name="connsiteX2" fmla="*/ 179658 w 227029"/>
                <a:gd name="connsiteY2" fmla="*/ 224348 h 237755"/>
                <a:gd name="connsiteX3" fmla="*/ 174295 w 227029"/>
                <a:gd name="connsiteY3" fmla="*/ 215410 h 237755"/>
                <a:gd name="connsiteX4" fmla="*/ 200215 w 227029"/>
                <a:gd name="connsiteY4" fmla="*/ 197534 h 237755"/>
                <a:gd name="connsiteX5" fmla="*/ 193959 w 227029"/>
                <a:gd name="connsiteY5" fmla="*/ 186808 h 237755"/>
                <a:gd name="connsiteX6" fmla="*/ 168038 w 227029"/>
                <a:gd name="connsiteY6" fmla="*/ 173401 h 237755"/>
                <a:gd name="connsiteX7" fmla="*/ 163569 w 227029"/>
                <a:gd name="connsiteY7" fmla="*/ 153737 h 237755"/>
                <a:gd name="connsiteX8" fmla="*/ 161781 w 227029"/>
                <a:gd name="connsiteY8" fmla="*/ 144799 h 237755"/>
                <a:gd name="connsiteX9" fmla="*/ 199322 w 227029"/>
                <a:gd name="connsiteY9" fmla="*/ 128710 h 237755"/>
                <a:gd name="connsiteX10" fmla="*/ 208260 w 227029"/>
                <a:gd name="connsiteY10" fmla="*/ 121559 h 237755"/>
                <a:gd name="connsiteX11" fmla="*/ 220773 w 227029"/>
                <a:gd name="connsiteY11" fmla="*/ 127816 h 237755"/>
                <a:gd name="connsiteX12" fmla="*/ 227030 w 227029"/>
                <a:gd name="connsiteY12" fmla="*/ 121559 h 237755"/>
                <a:gd name="connsiteX13" fmla="*/ 225242 w 227029"/>
                <a:gd name="connsiteY13" fmla="*/ 109940 h 237755"/>
                <a:gd name="connsiteX14" fmla="*/ 217198 w 227029"/>
                <a:gd name="connsiteY14" fmla="*/ 102789 h 237755"/>
                <a:gd name="connsiteX15" fmla="*/ 216304 w 227029"/>
                <a:gd name="connsiteY15" fmla="*/ 71505 h 237755"/>
                <a:gd name="connsiteX16" fmla="*/ 206472 w 227029"/>
                <a:gd name="connsiteY16" fmla="*/ 60780 h 237755"/>
                <a:gd name="connsiteX17" fmla="*/ 210941 w 227029"/>
                <a:gd name="connsiteY17" fmla="*/ 53629 h 237755"/>
                <a:gd name="connsiteX18" fmla="*/ 212729 w 227029"/>
                <a:gd name="connsiteY18" fmla="*/ 32178 h 237755"/>
                <a:gd name="connsiteX19" fmla="*/ 206472 w 227029"/>
                <a:gd name="connsiteY19" fmla="*/ 33965 h 237755"/>
                <a:gd name="connsiteX20" fmla="*/ 183233 w 227029"/>
                <a:gd name="connsiteY20" fmla="*/ 12513 h 237755"/>
                <a:gd name="connsiteX21" fmla="*/ 168038 w 227029"/>
                <a:gd name="connsiteY21" fmla="*/ 8938 h 237755"/>
                <a:gd name="connsiteX22" fmla="*/ 130498 w 227029"/>
                <a:gd name="connsiteY22" fmla="*/ 25027 h 237755"/>
                <a:gd name="connsiteX23" fmla="*/ 127816 w 227029"/>
                <a:gd name="connsiteY23" fmla="*/ 16089 h 237755"/>
                <a:gd name="connsiteX24" fmla="*/ 114409 w 227029"/>
                <a:gd name="connsiteY24" fmla="*/ 14301 h 237755"/>
                <a:gd name="connsiteX25" fmla="*/ 98320 w 227029"/>
                <a:gd name="connsiteY25" fmla="*/ 0 h 237755"/>
                <a:gd name="connsiteX26" fmla="*/ 67930 w 227029"/>
                <a:gd name="connsiteY26" fmla="*/ 0 h 237755"/>
                <a:gd name="connsiteX27" fmla="*/ 75081 w 227029"/>
                <a:gd name="connsiteY27" fmla="*/ 16983 h 237755"/>
                <a:gd name="connsiteX28" fmla="*/ 57204 w 227029"/>
                <a:gd name="connsiteY28" fmla="*/ 39328 h 237755"/>
                <a:gd name="connsiteX29" fmla="*/ 53629 w 227029"/>
                <a:gd name="connsiteY29" fmla="*/ 34859 h 237755"/>
                <a:gd name="connsiteX30" fmla="*/ 32178 w 227029"/>
                <a:gd name="connsiteY30" fmla="*/ 36647 h 237755"/>
                <a:gd name="connsiteX31" fmla="*/ 29496 w 227029"/>
                <a:gd name="connsiteY31" fmla="*/ 43797 h 237755"/>
                <a:gd name="connsiteX32" fmla="*/ 33071 w 227029"/>
                <a:gd name="connsiteY32" fmla="*/ 57204 h 237755"/>
                <a:gd name="connsiteX33" fmla="*/ 19664 w 227029"/>
                <a:gd name="connsiteY33" fmla="*/ 71505 h 237755"/>
                <a:gd name="connsiteX34" fmla="*/ 25027 w 227029"/>
                <a:gd name="connsiteY34" fmla="*/ 78656 h 237755"/>
                <a:gd name="connsiteX35" fmla="*/ 16089 w 227029"/>
                <a:gd name="connsiteY35" fmla="*/ 89382 h 237755"/>
                <a:gd name="connsiteX36" fmla="*/ 7151 w 227029"/>
                <a:gd name="connsiteY36" fmla="*/ 92063 h 237755"/>
                <a:gd name="connsiteX37" fmla="*/ 0 w 227029"/>
                <a:gd name="connsiteY37" fmla="*/ 96532 h 237755"/>
                <a:gd name="connsiteX38" fmla="*/ 6257 w 227029"/>
                <a:gd name="connsiteY38" fmla="*/ 108152 h 237755"/>
                <a:gd name="connsiteX39" fmla="*/ 4469 w 227029"/>
                <a:gd name="connsiteY39" fmla="*/ 113515 h 237755"/>
                <a:gd name="connsiteX40" fmla="*/ 4469 w 227029"/>
                <a:gd name="connsiteY40" fmla="*/ 129604 h 237755"/>
                <a:gd name="connsiteX41" fmla="*/ 7151 w 227029"/>
                <a:gd name="connsiteY41" fmla="*/ 150161 h 237755"/>
                <a:gd name="connsiteX42" fmla="*/ 13407 w 227029"/>
                <a:gd name="connsiteY42" fmla="*/ 159993 h 237755"/>
                <a:gd name="connsiteX43" fmla="*/ 12513 w 227029"/>
                <a:gd name="connsiteY43" fmla="*/ 169825 h 237755"/>
                <a:gd name="connsiteX44" fmla="*/ 29496 w 227029"/>
                <a:gd name="connsiteY44" fmla="*/ 183233 h 237755"/>
                <a:gd name="connsiteX45" fmla="*/ 50948 w 227029"/>
                <a:gd name="connsiteY45" fmla="*/ 185020 h 237755"/>
                <a:gd name="connsiteX46" fmla="*/ 37540 w 227029"/>
                <a:gd name="connsiteY46" fmla="*/ 218092 h 237755"/>
                <a:gd name="connsiteX47" fmla="*/ 42010 w 227029"/>
                <a:gd name="connsiteY47" fmla="*/ 235074 h 237755"/>
                <a:gd name="connsiteX48" fmla="*/ 67036 w 227029"/>
                <a:gd name="connsiteY48" fmla="*/ 224348 h 237755"/>
                <a:gd name="connsiteX49" fmla="*/ 80444 w 227029"/>
                <a:gd name="connsiteY49" fmla="*/ 227030 h 237755"/>
                <a:gd name="connsiteX50" fmla="*/ 88488 w 227029"/>
                <a:gd name="connsiteY50" fmla="*/ 232393 h 237755"/>
                <a:gd name="connsiteX51" fmla="*/ 101002 w 227029"/>
                <a:gd name="connsiteY51" fmla="*/ 232393 h 237755"/>
                <a:gd name="connsiteX52" fmla="*/ 108152 w 227029"/>
                <a:gd name="connsiteY52" fmla="*/ 236862 h 237755"/>
                <a:gd name="connsiteX53" fmla="*/ 115302 w 227029"/>
                <a:gd name="connsiteY53" fmla="*/ 230605 h 237755"/>
                <a:gd name="connsiteX54" fmla="*/ 130498 w 227029"/>
                <a:gd name="connsiteY54" fmla="*/ 237756 h 237755"/>
                <a:gd name="connsiteX55" fmla="*/ 145693 w 227029"/>
                <a:gd name="connsiteY55" fmla="*/ 235074 h 237755"/>
                <a:gd name="connsiteX56" fmla="*/ 158206 w 227029"/>
                <a:gd name="connsiteY56" fmla="*/ 227924 h 23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27029" h="237755">
                  <a:moveTo>
                    <a:pt x="158206" y="227924"/>
                  </a:moveTo>
                  <a:lnTo>
                    <a:pt x="179658" y="230605"/>
                  </a:lnTo>
                  <a:lnTo>
                    <a:pt x="179658" y="224348"/>
                  </a:lnTo>
                  <a:lnTo>
                    <a:pt x="174295" y="215410"/>
                  </a:lnTo>
                  <a:lnTo>
                    <a:pt x="200215" y="197534"/>
                  </a:lnTo>
                  <a:lnTo>
                    <a:pt x="193959" y="186808"/>
                  </a:lnTo>
                  <a:lnTo>
                    <a:pt x="168038" y="173401"/>
                  </a:lnTo>
                  <a:lnTo>
                    <a:pt x="163569" y="153737"/>
                  </a:lnTo>
                  <a:lnTo>
                    <a:pt x="161781" y="144799"/>
                  </a:lnTo>
                  <a:lnTo>
                    <a:pt x="199322" y="128710"/>
                  </a:lnTo>
                  <a:lnTo>
                    <a:pt x="208260" y="121559"/>
                  </a:lnTo>
                  <a:lnTo>
                    <a:pt x="220773" y="127816"/>
                  </a:lnTo>
                  <a:lnTo>
                    <a:pt x="227030" y="121559"/>
                  </a:lnTo>
                  <a:lnTo>
                    <a:pt x="225242" y="109940"/>
                  </a:lnTo>
                  <a:lnTo>
                    <a:pt x="217198" y="102789"/>
                  </a:lnTo>
                  <a:lnTo>
                    <a:pt x="216304" y="71505"/>
                  </a:lnTo>
                  <a:lnTo>
                    <a:pt x="206472" y="60780"/>
                  </a:lnTo>
                  <a:lnTo>
                    <a:pt x="210941" y="53629"/>
                  </a:lnTo>
                  <a:lnTo>
                    <a:pt x="212729" y="32178"/>
                  </a:lnTo>
                  <a:lnTo>
                    <a:pt x="206472" y="33965"/>
                  </a:lnTo>
                  <a:lnTo>
                    <a:pt x="183233" y="12513"/>
                  </a:lnTo>
                  <a:lnTo>
                    <a:pt x="168038" y="8938"/>
                  </a:lnTo>
                  <a:lnTo>
                    <a:pt x="130498" y="25027"/>
                  </a:lnTo>
                  <a:lnTo>
                    <a:pt x="127816" y="16089"/>
                  </a:lnTo>
                  <a:lnTo>
                    <a:pt x="114409" y="14301"/>
                  </a:lnTo>
                  <a:lnTo>
                    <a:pt x="98320" y="0"/>
                  </a:lnTo>
                  <a:lnTo>
                    <a:pt x="67930" y="0"/>
                  </a:lnTo>
                  <a:lnTo>
                    <a:pt x="75081" y="16983"/>
                  </a:lnTo>
                  <a:lnTo>
                    <a:pt x="57204" y="39328"/>
                  </a:lnTo>
                  <a:lnTo>
                    <a:pt x="53629" y="34859"/>
                  </a:lnTo>
                  <a:lnTo>
                    <a:pt x="32178" y="36647"/>
                  </a:lnTo>
                  <a:lnTo>
                    <a:pt x="29496" y="43797"/>
                  </a:lnTo>
                  <a:lnTo>
                    <a:pt x="33071" y="57204"/>
                  </a:lnTo>
                  <a:lnTo>
                    <a:pt x="19664" y="71505"/>
                  </a:lnTo>
                  <a:lnTo>
                    <a:pt x="25027" y="78656"/>
                  </a:lnTo>
                  <a:lnTo>
                    <a:pt x="16089" y="89382"/>
                  </a:lnTo>
                  <a:lnTo>
                    <a:pt x="7151" y="92063"/>
                  </a:lnTo>
                  <a:lnTo>
                    <a:pt x="0" y="96532"/>
                  </a:lnTo>
                  <a:lnTo>
                    <a:pt x="6257" y="108152"/>
                  </a:lnTo>
                  <a:lnTo>
                    <a:pt x="4469" y="113515"/>
                  </a:lnTo>
                  <a:lnTo>
                    <a:pt x="4469" y="129604"/>
                  </a:lnTo>
                  <a:lnTo>
                    <a:pt x="7151" y="150161"/>
                  </a:lnTo>
                  <a:lnTo>
                    <a:pt x="13407" y="159993"/>
                  </a:lnTo>
                  <a:lnTo>
                    <a:pt x="12513" y="169825"/>
                  </a:lnTo>
                  <a:lnTo>
                    <a:pt x="29496" y="183233"/>
                  </a:lnTo>
                  <a:lnTo>
                    <a:pt x="50948" y="185020"/>
                  </a:lnTo>
                  <a:lnTo>
                    <a:pt x="37540" y="218092"/>
                  </a:lnTo>
                  <a:lnTo>
                    <a:pt x="42010" y="235074"/>
                  </a:lnTo>
                  <a:lnTo>
                    <a:pt x="67036" y="224348"/>
                  </a:lnTo>
                  <a:lnTo>
                    <a:pt x="80444" y="227030"/>
                  </a:lnTo>
                  <a:lnTo>
                    <a:pt x="88488" y="232393"/>
                  </a:lnTo>
                  <a:lnTo>
                    <a:pt x="101002" y="232393"/>
                  </a:lnTo>
                  <a:lnTo>
                    <a:pt x="108152" y="236862"/>
                  </a:lnTo>
                  <a:lnTo>
                    <a:pt x="115302" y="230605"/>
                  </a:lnTo>
                  <a:lnTo>
                    <a:pt x="130498" y="237756"/>
                  </a:lnTo>
                  <a:lnTo>
                    <a:pt x="145693" y="235074"/>
                  </a:lnTo>
                  <a:lnTo>
                    <a:pt x="158206" y="227924"/>
                  </a:lnTo>
                  <a:close/>
                </a:path>
              </a:pathLst>
            </a:custGeom>
            <a:grpFill/>
            <a:ln w="12700" cap="flat">
              <a:solidFill>
                <a:schemeClr val="bg1"/>
              </a:solidFill>
              <a:prstDash val="solid"/>
              <a:miter/>
            </a:ln>
          </p:spPr>
          <p:txBody>
            <a:bodyPr rtlCol="0" anchor="ctr"/>
            <a:lstStyle/>
            <a:p>
              <a:endParaRPr lang="en-AU"/>
            </a:p>
          </p:txBody>
        </p:sp>
        <p:sp>
          <p:nvSpPr>
            <p:cNvPr id="50" name="Freeform: Shape 49">
              <a:extLst>
                <a:ext uri="{FF2B5EF4-FFF2-40B4-BE49-F238E27FC236}">
                  <a16:creationId xmlns:a16="http://schemas.microsoft.com/office/drawing/2014/main" id="{13F1D7AF-AC8C-39C2-C616-D8B67383806F}"/>
                </a:ext>
              </a:extLst>
            </p:cNvPr>
            <p:cNvSpPr/>
            <p:nvPr/>
          </p:nvSpPr>
          <p:spPr>
            <a:xfrm>
              <a:off x="7022479" y="2821249"/>
              <a:ext cx="145692" cy="112621"/>
            </a:xfrm>
            <a:custGeom>
              <a:avLst/>
              <a:gdLst>
                <a:gd name="connsiteX0" fmla="*/ 145692 w 145692"/>
                <a:gd name="connsiteY0" fmla="*/ 52735 h 112621"/>
                <a:gd name="connsiteX1" fmla="*/ 131391 w 145692"/>
                <a:gd name="connsiteY1" fmla="*/ 64355 h 112621"/>
                <a:gd name="connsiteX2" fmla="*/ 131391 w 145692"/>
                <a:gd name="connsiteY2" fmla="*/ 94745 h 112621"/>
                <a:gd name="connsiteX3" fmla="*/ 120665 w 145692"/>
                <a:gd name="connsiteY3" fmla="*/ 112621 h 112621"/>
                <a:gd name="connsiteX4" fmla="*/ 102789 w 145692"/>
                <a:gd name="connsiteY4" fmla="*/ 102789 h 112621"/>
                <a:gd name="connsiteX5" fmla="*/ 102789 w 145692"/>
                <a:gd name="connsiteY5" fmla="*/ 80444 h 112621"/>
                <a:gd name="connsiteX6" fmla="*/ 92063 w 145692"/>
                <a:gd name="connsiteY6" fmla="*/ 70612 h 112621"/>
                <a:gd name="connsiteX7" fmla="*/ 69718 w 145692"/>
                <a:gd name="connsiteY7" fmla="*/ 84913 h 112621"/>
                <a:gd name="connsiteX8" fmla="*/ 58098 w 145692"/>
                <a:gd name="connsiteY8" fmla="*/ 100108 h 112621"/>
                <a:gd name="connsiteX9" fmla="*/ 50947 w 145692"/>
                <a:gd name="connsiteY9" fmla="*/ 78656 h 112621"/>
                <a:gd name="connsiteX10" fmla="*/ 27708 w 145692"/>
                <a:gd name="connsiteY10" fmla="*/ 51841 h 112621"/>
                <a:gd name="connsiteX11" fmla="*/ 12513 w 145692"/>
                <a:gd name="connsiteY11" fmla="*/ 27708 h 112621"/>
                <a:gd name="connsiteX12" fmla="*/ 0 w 145692"/>
                <a:gd name="connsiteY12" fmla="*/ 22345 h 112621"/>
                <a:gd name="connsiteX13" fmla="*/ 6256 w 145692"/>
                <a:gd name="connsiteY13" fmla="*/ 13407 h 112621"/>
                <a:gd name="connsiteX14" fmla="*/ 16089 w 145692"/>
                <a:gd name="connsiteY14" fmla="*/ 13407 h 112621"/>
                <a:gd name="connsiteX15" fmla="*/ 33965 w 145692"/>
                <a:gd name="connsiteY15" fmla="*/ 25027 h 112621"/>
                <a:gd name="connsiteX16" fmla="*/ 42903 w 145692"/>
                <a:gd name="connsiteY16" fmla="*/ 24133 h 112621"/>
                <a:gd name="connsiteX17" fmla="*/ 38434 w 145692"/>
                <a:gd name="connsiteY17" fmla="*/ 12513 h 112621"/>
                <a:gd name="connsiteX18" fmla="*/ 38434 w 145692"/>
                <a:gd name="connsiteY18" fmla="*/ 0 h 112621"/>
                <a:gd name="connsiteX19" fmla="*/ 50054 w 145692"/>
                <a:gd name="connsiteY19" fmla="*/ 894 h 112621"/>
                <a:gd name="connsiteX20" fmla="*/ 72399 w 145692"/>
                <a:gd name="connsiteY20" fmla="*/ 23239 h 112621"/>
                <a:gd name="connsiteX21" fmla="*/ 87594 w 145692"/>
                <a:gd name="connsiteY21" fmla="*/ 16089 h 112621"/>
                <a:gd name="connsiteX22" fmla="*/ 99214 w 145692"/>
                <a:gd name="connsiteY22" fmla="*/ 5363 h 112621"/>
                <a:gd name="connsiteX23" fmla="*/ 132285 w 145692"/>
                <a:gd name="connsiteY23" fmla="*/ 45585 h 112621"/>
                <a:gd name="connsiteX24" fmla="*/ 145692 w 145692"/>
                <a:gd name="connsiteY24" fmla="*/ 52735 h 112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5692" h="112621">
                  <a:moveTo>
                    <a:pt x="145692" y="52735"/>
                  </a:moveTo>
                  <a:lnTo>
                    <a:pt x="131391" y="64355"/>
                  </a:lnTo>
                  <a:lnTo>
                    <a:pt x="131391" y="94745"/>
                  </a:lnTo>
                  <a:lnTo>
                    <a:pt x="120665" y="112621"/>
                  </a:lnTo>
                  <a:lnTo>
                    <a:pt x="102789" y="102789"/>
                  </a:lnTo>
                  <a:lnTo>
                    <a:pt x="102789" y="80444"/>
                  </a:lnTo>
                  <a:lnTo>
                    <a:pt x="92063" y="70612"/>
                  </a:lnTo>
                  <a:lnTo>
                    <a:pt x="69718" y="84913"/>
                  </a:lnTo>
                  <a:lnTo>
                    <a:pt x="58098" y="100108"/>
                  </a:lnTo>
                  <a:lnTo>
                    <a:pt x="50947" y="78656"/>
                  </a:lnTo>
                  <a:lnTo>
                    <a:pt x="27708" y="51841"/>
                  </a:lnTo>
                  <a:lnTo>
                    <a:pt x="12513" y="27708"/>
                  </a:lnTo>
                  <a:lnTo>
                    <a:pt x="0" y="22345"/>
                  </a:lnTo>
                  <a:lnTo>
                    <a:pt x="6256" y="13407"/>
                  </a:lnTo>
                  <a:lnTo>
                    <a:pt x="16089" y="13407"/>
                  </a:lnTo>
                  <a:lnTo>
                    <a:pt x="33965" y="25027"/>
                  </a:lnTo>
                  <a:lnTo>
                    <a:pt x="42903" y="24133"/>
                  </a:lnTo>
                  <a:lnTo>
                    <a:pt x="38434" y="12513"/>
                  </a:lnTo>
                  <a:lnTo>
                    <a:pt x="38434" y="0"/>
                  </a:lnTo>
                  <a:lnTo>
                    <a:pt x="50054" y="894"/>
                  </a:lnTo>
                  <a:lnTo>
                    <a:pt x="72399" y="23239"/>
                  </a:lnTo>
                  <a:lnTo>
                    <a:pt x="87594" y="16089"/>
                  </a:lnTo>
                  <a:lnTo>
                    <a:pt x="99214" y="5363"/>
                  </a:lnTo>
                  <a:lnTo>
                    <a:pt x="132285" y="45585"/>
                  </a:lnTo>
                  <a:lnTo>
                    <a:pt x="145692" y="52735"/>
                  </a:lnTo>
                  <a:close/>
                </a:path>
              </a:pathLst>
            </a:custGeom>
            <a:grpFill/>
            <a:ln w="12700" cap="flat">
              <a:solidFill>
                <a:schemeClr val="bg1"/>
              </a:solidFill>
              <a:prstDash val="solid"/>
              <a:miter/>
            </a:ln>
          </p:spPr>
          <p:txBody>
            <a:bodyPr rtlCol="0" anchor="ctr"/>
            <a:lstStyle/>
            <a:p>
              <a:endParaRPr lang="en-AU"/>
            </a:p>
          </p:txBody>
        </p:sp>
        <p:sp>
          <p:nvSpPr>
            <p:cNvPr id="51" name="Freeform: Shape 50">
              <a:extLst>
                <a:ext uri="{FF2B5EF4-FFF2-40B4-BE49-F238E27FC236}">
                  <a16:creationId xmlns:a16="http://schemas.microsoft.com/office/drawing/2014/main" id="{A0D6105A-9847-E009-B381-26D9BFDA4BFF}"/>
                </a:ext>
              </a:extLst>
            </p:cNvPr>
            <p:cNvSpPr/>
            <p:nvPr/>
          </p:nvSpPr>
          <p:spPr>
            <a:xfrm>
              <a:off x="7009965" y="2891860"/>
              <a:ext cx="595282" cy="488024"/>
            </a:xfrm>
            <a:custGeom>
              <a:avLst/>
              <a:gdLst>
                <a:gd name="connsiteX0" fmla="*/ 595283 w 595282"/>
                <a:gd name="connsiteY0" fmla="*/ 421882 h 488024"/>
                <a:gd name="connsiteX1" fmla="*/ 585451 w 595282"/>
                <a:gd name="connsiteY1" fmla="*/ 437077 h 488024"/>
                <a:gd name="connsiteX2" fmla="*/ 566681 w 595282"/>
                <a:gd name="connsiteY2" fmla="*/ 437077 h 488024"/>
                <a:gd name="connsiteX3" fmla="*/ 552380 w 595282"/>
                <a:gd name="connsiteY3" fmla="*/ 471042 h 488024"/>
                <a:gd name="connsiteX4" fmla="*/ 551486 w 595282"/>
                <a:gd name="connsiteY4" fmla="*/ 488025 h 488024"/>
                <a:gd name="connsiteX5" fmla="*/ 426351 w 595282"/>
                <a:gd name="connsiteY5" fmla="*/ 462998 h 488024"/>
                <a:gd name="connsiteX6" fmla="*/ 409369 w 595282"/>
                <a:gd name="connsiteY6" fmla="*/ 423670 h 488024"/>
                <a:gd name="connsiteX7" fmla="*/ 387917 w 595282"/>
                <a:gd name="connsiteY7" fmla="*/ 421882 h 488024"/>
                <a:gd name="connsiteX8" fmla="*/ 378979 w 595282"/>
                <a:gd name="connsiteY8" fmla="*/ 432608 h 488024"/>
                <a:gd name="connsiteX9" fmla="*/ 361103 w 595282"/>
                <a:gd name="connsiteY9" fmla="*/ 434396 h 488024"/>
                <a:gd name="connsiteX10" fmla="*/ 344120 w 595282"/>
                <a:gd name="connsiteY10" fmla="*/ 440652 h 488024"/>
                <a:gd name="connsiteX11" fmla="*/ 253845 w 595282"/>
                <a:gd name="connsiteY11" fmla="*/ 393280 h 488024"/>
                <a:gd name="connsiteX12" fmla="*/ 239543 w 595282"/>
                <a:gd name="connsiteY12" fmla="*/ 360209 h 488024"/>
                <a:gd name="connsiteX13" fmla="*/ 208260 w 595282"/>
                <a:gd name="connsiteY13" fmla="*/ 322668 h 488024"/>
                <a:gd name="connsiteX14" fmla="*/ 184126 w 595282"/>
                <a:gd name="connsiteY14" fmla="*/ 314624 h 488024"/>
                <a:gd name="connsiteX15" fmla="*/ 168932 w 595282"/>
                <a:gd name="connsiteY15" fmla="*/ 320881 h 488024"/>
                <a:gd name="connsiteX16" fmla="*/ 151055 w 595282"/>
                <a:gd name="connsiteY16" fmla="*/ 312836 h 488024"/>
                <a:gd name="connsiteX17" fmla="*/ 143011 w 595282"/>
                <a:gd name="connsiteY17" fmla="*/ 295854 h 488024"/>
                <a:gd name="connsiteX18" fmla="*/ 134073 w 595282"/>
                <a:gd name="connsiteY18" fmla="*/ 289597 h 488024"/>
                <a:gd name="connsiteX19" fmla="*/ 133179 w 595282"/>
                <a:gd name="connsiteY19" fmla="*/ 263676 h 488024"/>
                <a:gd name="connsiteX20" fmla="*/ 115303 w 595282"/>
                <a:gd name="connsiteY20" fmla="*/ 245800 h 488024"/>
                <a:gd name="connsiteX21" fmla="*/ 80444 w 595282"/>
                <a:gd name="connsiteY21" fmla="*/ 227924 h 488024"/>
                <a:gd name="connsiteX22" fmla="*/ 80444 w 595282"/>
                <a:gd name="connsiteY22" fmla="*/ 216304 h 488024"/>
                <a:gd name="connsiteX23" fmla="*/ 56310 w 595282"/>
                <a:gd name="connsiteY23" fmla="*/ 197534 h 488024"/>
                <a:gd name="connsiteX24" fmla="*/ 57205 w 595282"/>
                <a:gd name="connsiteY24" fmla="*/ 192171 h 488024"/>
                <a:gd name="connsiteX25" fmla="*/ 59886 w 595282"/>
                <a:gd name="connsiteY25" fmla="*/ 173401 h 488024"/>
                <a:gd name="connsiteX26" fmla="*/ 74187 w 595282"/>
                <a:gd name="connsiteY26" fmla="*/ 157312 h 488024"/>
                <a:gd name="connsiteX27" fmla="*/ 71505 w 595282"/>
                <a:gd name="connsiteY27" fmla="*/ 141223 h 488024"/>
                <a:gd name="connsiteX28" fmla="*/ 73293 w 595282"/>
                <a:gd name="connsiteY28" fmla="*/ 129604 h 488024"/>
                <a:gd name="connsiteX29" fmla="*/ 48266 w 595282"/>
                <a:gd name="connsiteY29" fmla="*/ 120665 h 488024"/>
                <a:gd name="connsiteX30" fmla="*/ 39328 w 595282"/>
                <a:gd name="connsiteY30" fmla="*/ 100108 h 488024"/>
                <a:gd name="connsiteX31" fmla="*/ 29496 w 595282"/>
                <a:gd name="connsiteY31" fmla="*/ 89382 h 488024"/>
                <a:gd name="connsiteX32" fmla="*/ 16983 w 595282"/>
                <a:gd name="connsiteY32" fmla="*/ 67036 h 488024"/>
                <a:gd name="connsiteX33" fmla="*/ 8938 w 595282"/>
                <a:gd name="connsiteY33" fmla="*/ 59886 h 488024"/>
                <a:gd name="connsiteX34" fmla="*/ 12514 w 595282"/>
                <a:gd name="connsiteY34" fmla="*/ 43797 h 488024"/>
                <a:gd name="connsiteX35" fmla="*/ 0 w 595282"/>
                <a:gd name="connsiteY35" fmla="*/ 17876 h 488024"/>
                <a:gd name="connsiteX36" fmla="*/ 12514 w 595282"/>
                <a:gd name="connsiteY36" fmla="*/ 894 h 488024"/>
                <a:gd name="connsiteX37" fmla="*/ 46479 w 595282"/>
                <a:gd name="connsiteY37" fmla="*/ 31284 h 488024"/>
                <a:gd name="connsiteX38" fmla="*/ 70612 w 595282"/>
                <a:gd name="connsiteY38" fmla="*/ 29496 h 488024"/>
                <a:gd name="connsiteX39" fmla="*/ 82231 w 595282"/>
                <a:gd name="connsiteY39" fmla="*/ 14301 h 488024"/>
                <a:gd name="connsiteX40" fmla="*/ 104577 w 595282"/>
                <a:gd name="connsiteY40" fmla="*/ 0 h 488024"/>
                <a:gd name="connsiteX41" fmla="*/ 115303 w 595282"/>
                <a:gd name="connsiteY41" fmla="*/ 9832 h 488024"/>
                <a:gd name="connsiteX42" fmla="*/ 115303 w 595282"/>
                <a:gd name="connsiteY42" fmla="*/ 32178 h 488024"/>
                <a:gd name="connsiteX43" fmla="*/ 133179 w 595282"/>
                <a:gd name="connsiteY43" fmla="*/ 42009 h 488024"/>
                <a:gd name="connsiteX44" fmla="*/ 149268 w 595282"/>
                <a:gd name="connsiteY44" fmla="*/ 74187 h 488024"/>
                <a:gd name="connsiteX45" fmla="*/ 169825 w 595282"/>
                <a:gd name="connsiteY45" fmla="*/ 75081 h 488024"/>
                <a:gd name="connsiteX46" fmla="*/ 196640 w 595282"/>
                <a:gd name="connsiteY46" fmla="*/ 104577 h 488024"/>
                <a:gd name="connsiteX47" fmla="*/ 225242 w 595282"/>
                <a:gd name="connsiteY47" fmla="*/ 109940 h 488024"/>
                <a:gd name="connsiteX48" fmla="*/ 260995 w 595282"/>
                <a:gd name="connsiteY48" fmla="*/ 104577 h 488024"/>
                <a:gd name="connsiteX49" fmla="*/ 282446 w 595282"/>
                <a:gd name="connsiteY49" fmla="*/ 89382 h 488024"/>
                <a:gd name="connsiteX50" fmla="*/ 282446 w 595282"/>
                <a:gd name="connsiteY50" fmla="*/ 89382 h 488024"/>
                <a:gd name="connsiteX51" fmla="*/ 301217 w 595282"/>
                <a:gd name="connsiteY51" fmla="*/ 76868 h 488024"/>
                <a:gd name="connsiteX52" fmla="*/ 303005 w 595282"/>
                <a:gd name="connsiteY52" fmla="*/ 65249 h 488024"/>
                <a:gd name="connsiteX53" fmla="*/ 312836 w 595282"/>
                <a:gd name="connsiteY53" fmla="*/ 54523 h 488024"/>
                <a:gd name="connsiteX54" fmla="*/ 357527 w 595282"/>
                <a:gd name="connsiteY54" fmla="*/ 53629 h 488024"/>
                <a:gd name="connsiteX55" fmla="*/ 420988 w 595282"/>
                <a:gd name="connsiteY55" fmla="*/ 73293 h 488024"/>
                <a:gd name="connsiteX56" fmla="*/ 438865 w 595282"/>
                <a:gd name="connsiteY56" fmla="*/ 87594 h 488024"/>
                <a:gd name="connsiteX57" fmla="*/ 454954 w 595282"/>
                <a:gd name="connsiteY57" fmla="*/ 91169 h 488024"/>
                <a:gd name="connsiteX58" fmla="*/ 464785 w 595282"/>
                <a:gd name="connsiteY58" fmla="*/ 98320 h 488024"/>
                <a:gd name="connsiteX59" fmla="*/ 481768 w 595282"/>
                <a:gd name="connsiteY59" fmla="*/ 102789 h 488024"/>
                <a:gd name="connsiteX60" fmla="*/ 497857 w 595282"/>
                <a:gd name="connsiteY60" fmla="*/ 133179 h 488024"/>
                <a:gd name="connsiteX61" fmla="*/ 494281 w 595282"/>
                <a:gd name="connsiteY61" fmla="*/ 136754 h 488024"/>
                <a:gd name="connsiteX62" fmla="*/ 491600 w 595282"/>
                <a:gd name="connsiteY62" fmla="*/ 152843 h 488024"/>
                <a:gd name="connsiteX63" fmla="*/ 484450 w 595282"/>
                <a:gd name="connsiteY63" fmla="*/ 178764 h 488024"/>
                <a:gd name="connsiteX64" fmla="*/ 482662 w 595282"/>
                <a:gd name="connsiteY64" fmla="*/ 198428 h 488024"/>
                <a:gd name="connsiteX65" fmla="*/ 490706 w 595282"/>
                <a:gd name="connsiteY65" fmla="*/ 211835 h 488024"/>
                <a:gd name="connsiteX66" fmla="*/ 488025 w 595282"/>
                <a:gd name="connsiteY66" fmla="*/ 227924 h 488024"/>
                <a:gd name="connsiteX67" fmla="*/ 503220 w 595282"/>
                <a:gd name="connsiteY67" fmla="*/ 276190 h 488024"/>
                <a:gd name="connsiteX68" fmla="*/ 524671 w 595282"/>
                <a:gd name="connsiteY68" fmla="*/ 277084 h 488024"/>
                <a:gd name="connsiteX69" fmla="*/ 530034 w 595282"/>
                <a:gd name="connsiteY69" fmla="*/ 287809 h 488024"/>
                <a:gd name="connsiteX70" fmla="*/ 530034 w 595282"/>
                <a:gd name="connsiteY70" fmla="*/ 302111 h 488024"/>
                <a:gd name="connsiteX71" fmla="*/ 518415 w 595282"/>
                <a:gd name="connsiteY71" fmla="*/ 320881 h 488024"/>
                <a:gd name="connsiteX72" fmla="*/ 518415 w 595282"/>
                <a:gd name="connsiteY72" fmla="*/ 331607 h 488024"/>
                <a:gd name="connsiteX73" fmla="*/ 541654 w 595282"/>
                <a:gd name="connsiteY73" fmla="*/ 371828 h 488024"/>
                <a:gd name="connsiteX74" fmla="*/ 570256 w 595282"/>
                <a:gd name="connsiteY74" fmla="*/ 386129 h 488024"/>
                <a:gd name="connsiteX75" fmla="*/ 574725 w 595282"/>
                <a:gd name="connsiteY75" fmla="*/ 412050 h 488024"/>
                <a:gd name="connsiteX76" fmla="*/ 595283 w 595282"/>
                <a:gd name="connsiteY76" fmla="*/ 421882 h 48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95282" h="488024">
                  <a:moveTo>
                    <a:pt x="595283" y="421882"/>
                  </a:moveTo>
                  <a:lnTo>
                    <a:pt x="585451" y="437077"/>
                  </a:lnTo>
                  <a:lnTo>
                    <a:pt x="566681" y="437077"/>
                  </a:lnTo>
                  <a:lnTo>
                    <a:pt x="552380" y="471042"/>
                  </a:lnTo>
                  <a:lnTo>
                    <a:pt x="551486" y="488025"/>
                  </a:lnTo>
                  <a:lnTo>
                    <a:pt x="426351" y="462998"/>
                  </a:lnTo>
                  <a:lnTo>
                    <a:pt x="409369" y="423670"/>
                  </a:lnTo>
                  <a:lnTo>
                    <a:pt x="387917" y="421882"/>
                  </a:lnTo>
                  <a:lnTo>
                    <a:pt x="378979" y="432608"/>
                  </a:lnTo>
                  <a:lnTo>
                    <a:pt x="361103" y="434396"/>
                  </a:lnTo>
                  <a:lnTo>
                    <a:pt x="344120" y="440652"/>
                  </a:lnTo>
                  <a:lnTo>
                    <a:pt x="253845" y="393280"/>
                  </a:lnTo>
                  <a:lnTo>
                    <a:pt x="239543" y="360209"/>
                  </a:lnTo>
                  <a:lnTo>
                    <a:pt x="208260" y="322668"/>
                  </a:lnTo>
                  <a:lnTo>
                    <a:pt x="184126" y="314624"/>
                  </a:lnTo>
                  <a:lnTo>
                    <a:pt x="168932" y="320881"/>
                  </a:lnTo>
                  <a:lnTo>
                    <a:pt x="151055" y="312836"/>
                  </a:lnTo>
                  <a:lnTo>
                    <a:pt x="143011" y="295854"/>
                  </a:lnTo>
                  <a:lnTo>
                    <a:pt x="134073" y="289597"/>
                  </a:lnTo>
                  <a:lnTo>
                    <a:pt x="133179" y="263676"/>
                  </a:lnTo>
                  <a:lnTo>
                    <a:pt x="115303" y="245800"/>
                  </a:lnTo>
                  <a:lnTo>
                    <a:pt x="80444" y="227924"/>
                  </a:lnTo>
                  <a:lnTo>
                    <a:pt x="80444" y="216304"/>
                  </a:lnTo>
                  <a:lnTo>
                    <a:pt x="56310" y="197534"/>
                  </a:lnTo>
                  <a:lnTo>
                    <a:pt x="57205" y="192171"/>
                  </a:lnTo>
                  <a:lnTo>
                    <a:pt x="59886" y="173401"/>
                  </a:lnTo>
                  <a:lnTo>
                    <a:pt x="74187" y="157312"/>
                  </a:lnTo>
                  <a:lnTo>
                    <a:pt x="71505" y="141223"/>
                  </a:lnTo>
                  <a:lnTo>
                    <a:pt x="73293" y="129604"/>
                  </a:lnTo>
                  <a:lnTo>
                    <a:pt x="48266" y="120665"/>
                  </a:lnTo>
                  <a:lnTo>
                    <a:pt x="39328" y="100108"/>
                  </a:lnTo>
                  <a:lnTo>
                    <a:pt x="29496" y="89382"/>
                  </a:lnTo>
                  <a:lnTo>
                    <a:pt x="16983" y="67036"/>
                  </a:lnTo>
                  <a:lnTo>
                    <a:pt x="8938" y="59886"/>
                  </a:lnTo>
                  <a:lnTo>
                    <a:pt x="12514" y="43797"/>
                  </a:lnTo>
                  <a:lnTo>
                    <a:pt x="0" y="17876"/>
                  </a:lnTo>
                  <a:lnTo>
                    <a:pt x="12514" y="894"/>
                  </a:lnTo>
                  <a:lnTo>
                    <a:pt x="46479" y="31284"/>
                  </a:lnTo>
                  <a:lnTo>
                    <a:pt x="70612" y="29496"/>
                  </a:lnTo>
                  <a:lnTo>
                    <a:pt x="82231" y="14301"/>
                  </a:lnTo>
                  <a:lnTo>
                    <a:pt x="104577" y="0"/>
                  </a:lnTo>
                  <a:lnTo>
                    <a:pt x="115303" y="9832"/>
                  </a:lnTo>
                  <a:lnTo>
                    <a:pt x="115303" y="32178"/>
                  </a:lnTo>
                  <a:lnTo>
                    <a:pt x="133179" y="42009"/>
                  </a:lnTo>
                  <a:lnTo>
                    <a:pt x="149268" y="74187"/>
                  </a:lnTo>
                  <a:lnTo>
                    <a:pt x="169825" y="75081"/>
                  </a:lnTo>
                  <a:lnTo>
                    <a:pt x="196640" y="104577"/>
                  </a:lnTo>
                  <a:lnTo>
                    <a:pt x="225242" y="109940"/>
                  </a:lnTo>
                  <a:lnTo>
                    <a:pt x="260995" y="104577"/>
                  </a:lnTo>
                  <a:lnTo>
                    <a:pt x="282446" y="89382"/>
                  </a:lnTo>
                  <a:lnTo>
                    <a:pt x="282446" y="89382"/>
                  </a:lnTo>
                  <a:lnTo>
                    <a:pt x="301217" y="76868"/>
                  </a:lnTo>
                  <a:lnTo>
                    <a:pt x="303005" y="65249"/>
                  </a:lnTo>
                  <a:lnTo>
                    <a:pt x="312836" y="54523"/>
                  </a:lnTo>
                  <a:lnTo>
                    <a:pt x="357527" y="53629"/>
                  </a:lnTo>
                  <a:lnTo>
                    <a:pt x="420988" y="73293"/>
                  </a:lnTo>
                  <a:lnTo>
                    <a:pt x="438865" y="87594"/>
                  </a:lnTo>
                  <a:lnTo>
                    <a:pt x="454954" y="91169"/>
                  </a:lnTo>
                  <a:lnTo>
                    <a:pt x="464785" y="98320"/>
                  </a:lnTo>
                  <a:lnTo>
                    <a:pt x="481768" y="102789"/>
                  </a:lnTo>
                  <a:lnTo>
                    <a:pt x="497857" y="133179"/>
                  </a:lnTo>
                  <a:lnTo>
                    <a:pt x="494281" y="136754"/>
                  </a:lnTo>
                  <a:lnTo>
                    <a:pt x="491600" y="152843"/>
                  </a:lnTo>
                  <a:lnTo>
                    <a:pt x="484450" y="178764"/>
                  </a:lnTo>
                  <a:lnTo>
                    <a:pt x="482662" y="198428"/>
                  </a:lnTo>
                  <a:lnTo>
                    <a:pt x="490706" y="211835"/>
                  </a:lnTo>
                  <a:lnTo>
                    <a:pt x="488025" y="227924"/>
                  </a:lnTo>
                  <a:lnTo>
                    <a:pt x="503220" y="276190"/>
                  </a:lnTo>
                  <a:lnTo>
                    <a:pt x="524671" y="277084"/>
                  </a:lnTo>
                  <a:lnTo>
                    <a:pt x="530034" y="287809"/>
                  </a:lnTo>
                  <a:lnTo>
                    <a:pt x="530034" y="302111"/>
                  </a:lnTo>
                  <a:lnTo>
                    <a:pt x="518415" y="320881"/>
                  </a:lnTo>
                  <a:lnTo>
                    <a:pt x="518415" y="331607"/>
                  </a:lnTo>
                  <a:lnTo>
                    <a:pt x="541654" y="371828"/>
                  </a:lnTo>
                  <a:lnTo>
                    <a:pt x="570256" y="386129"/>
                  </a:lnTo>
                  <a:lnTo>
                    <a:pt x="574725" y="412050"/>
                  </a:lnTo>
                  <a:lnTo>
                    <a:pt x="595283" y="421882"/>
                  </a:lnTo>
                  <a:close/>
                </a:path>
              </a:pathLst>
            </a:custGeom>
            <a:grpFill/>
            <a:ln w="12700" cap="flat">
              <a:solidFill>
                <a:schemeClr val="bg1"/>
              </a:solidFill>
              <a:prstDash val="solid"/>
              <a:miter/>
            </a:ln>
          </p:spPr>
          <p:txBody>
            <a:bodyPr rtlCol="0" anchor="ctr"/>
            <a:lstStyle/>
            <a:p>
              <a:endParaRPr lang="en-AU"/>
            </a:p>
          </p:txBody>
        </p:sp>
        <p:sp>
          <p:nvSpPr>
            <p:cNvPr id="52" name="Freeform: Shape 51">
              <a:extLst>
                <a:ext uri="{FF2B5EF4-FFF2-40B4-BE49-F238E27FC236}">
                  <a16:creationId xmlns:a16="http://schemas.microsoft.com/office/drawing/2014/main" id="{1DDA5F34-45D4-31D3-CF6B-D89840886BB7}"/>
                </a:ext>
              </a:extLst>
            </p:cNvPr>
            <p:cNvSpPr/>
            <p:nvPr/>
          </p:nvSpPr>
          <p:spPr>
            <a:xfrm>
              <a:off x="6986726" y="2843594"/>
              <a:ext cx="93850" cy="79549"/>
            </a:xfrm>
            <a:custGeom>
              <a:avLst/>
              <a:gdLst>
                <a:gd name="connsiteX0" fmla="*/ 86700 w 93850"/>
                <a:gd name="connsiteY0" fmla="*/ 56310 h 79549"/>
                <a:gd name="connsiteX1" fmla="*/ 93851 w 93850"/>
                <a:gd name="connsiteY1" fmla="*/ 77762 h 79549"/>
                <a:gd name="connsiteX2" fmla="*/ 69718 w 93850"/>
                <a:gd name="connsiteY2" fmla="*/ 79550 h 79549"/>
                <a:gd name="connsiteX3" fmla="*/ 35753 w 93850"/>
                <a:gd name="connsiteY3" fmla="*/ 49160 h 79549"/>
                <a:gd name="connsiteX4" fmla="*/ 7150 w 93850"/>
                <a:gd name="connsiteY4" fmla="*/ 35753 h 79549"/>
                <a:gd name="connsiteX5" fmla="*/ 0 w 93850"/>
                <a:gd name="connsiteY5" fmla="*/ 3575 h 79549"/>
                <a:gd name="connsiteX6" fmla="*/ 35753 w 93850"/>
                <a:gd name="connsiteY6" fmla="*/ 0 h 79549"/>
                <a:gd name="connsiteX7" fmla="*/ 48266 w 93850"/>
                <a:gd name="connsiteY7" fmla="*/ 5363 h 79549"/>
                <a:gd name="connsiteX8" fmla="*/ 63461 w 93850"/>
                <a:gd name="connsiteY8" fmla="*/ 29496 h 79549"/>
                <a:gd name="connsiteX9" fmla="*/ 86700 w 93850"/>
                <a:gd name="connsiteY9" fmla="*/ 56310 h 7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850" h="79549">
                  <a:moveTo>
                    <a:pt x="86700" y="56310"/>
                  </a:moveTo>
                  <a:lnTo>
                    <a:pt x="93851" y="77762"/>
                  </a:lnTo>
                  <a:lnTo>
                    <a:pt x="69718" y="79550"/>
                  </a:lnTo>
                  <a:lnTo>
                    <a:pt x="35753" y="49160"/>
                  </a:lnTo>
                  <a:lnTo>
                    <a:pt x="7150" y="35753"/>
                  </a:lnTo>
                  <a:lnTo>
                    <a:pt x="0" y="3575"/>
                  </a:lnTo>
                  <a:lnTo>
                    <a:pt x="35753" y="0"/>
                  </a:lnTo>
                  <a:lnTo>
                    <a:pt x="48266" y="5363"/>
                  </a:lnTo>
                  <a:lnTo>
                    <a:pt x="63461" y="29496"/>
                  </a:lnTo>
                  <a:lnTo>
                    <a:pt x="86700" y="56310"/>
                  </a:lnTo>
                  <a:close/>
                </a:path>
              </a:pathLst>
            </a:custGeom>
            <a:grpFill/>
            <a:ln w="12700" cap="flat">
              <a:solidFill>
                <a:schemeClr val="bg1"/>
              </a:solidFill>
              <a:prstDash val="solid"/>
              <a:miter/>
            </a:ln>
          </p:spPr>
          <p:txBody>
            <a:bodyPr rtlCol="0" anchor="ctr"/>
            <a:lstStyle/>
            <a:p>
              <a:endParaRPr lang="en-AU"/>
            </a:p>
          </p:txBody>
        </p:sp>
        <p:sp>
          <p:nvSpPr>
            <p:cNvPr id="53" name="Freeform: Shape 52">
              <a:extLst>
                <a:ext uri="{FF2B5EF4-FFF2-40B4-BE49-F238E27FC236}">
                  <a16:creationId xmlns:a16="http://schemas.microsoft.com/office/drawing/2014/main" id="{07ABB459-9145-C323-B3EF-8E482B349CD3}"/>
                </a:ext>
              </a:extLst>
            </p:cNvPr>
            <p:cNvSpPr/>
            <p:nvPr/>
          </p:nvSpPr>
          <p:spPr>
            <a:xfrm>
              <a:off x="6518365" y="2814098"/>
              <a:ext cx="519308" cy="213622"/>
            </a:xfrm>
            <a:custGeom>
              <a:avLst/>
              <a:gdLst>
                <a:gd name="connsiteX0" fmla="*/ 75081 w 519308"/>
                <a:gd name="connsiteY0" fmla="*/ 32177 h 213622"/>
                <a:gd name="connsiteX1" fmla="*/ 37540 w 519308"/>
                <a:gd name="connsiteY1" fmla="*/ 38434 h 213622"/>
                <a:gd name="connsiteX2" fmla="*/ 27708 w 519308"/>
                <a:gd name="connsiteY2" fmla="*/ 50948 h 213622"/>
                <a:gd name="connsiteX3" fmla="*/ 0 w 519308"/>
                <a:gd name="connsiteY3" fmla="*/ 46479 h 213622"/>
                <a:gd name="connsiteX4" fmla="*/ 0 w 519308"/>
                <a:gd name="connsiteY4" fmla="*/ 46479 h 213622"/>
                <a:gd name="connsiteX5" fmla="*/ 7150 w 519308"/>
                <a:gd name="connsiteY5" fmla="*/ 25027 h 213622"/>
                <a:gd name="connsiteX6" fmla="*/ 8045 w 519308"/>
                <a:gd name="connsiteY6" fmla="*/ 12513 h 213622"/>
                <a:gd name="connsiteX7" fmla="*/ 21452 w 519308"/>
                <a:gd name="connsiteY7" fmla="*/ 2681 h 213622"/>
                <a:gd name="connsiteX8" fmla="*/ 29496 w 519308"/>
                <a:gd name="connsiteY8" fmla="*/ 7151 h 213622"/>
                <a:gd name="connsiteX9" fmla="*/ 43797 w 519308"/>
                <a:gd name="connsiteY9" fmla="*/ 2681 h 213622"/>
                <a:gd name="connsiteX10" fmla="*/ 43797 w 519308"/>
                <a:gd name="connsiteY10" fmla="*/ 2681 h 213622"/>
                <a:gd name="connsiteX11" fmla="*/ 50948 w 519308"/>
                <a:gd name="connsiteY11" fmla="*/ 15195 h 213622"/>
                <a:gd name="connsiteX12" fmla="*/ 75081 w 519308"/>
                <a:gd name="connsiteY12" fmla="*/ 32177 h 213622"/>
                <a:gd name="connsiteX13" fmla="*/ 500538 w 519308"/>
                <a:gd name="connsiteY13" fmla="*/ 137648 h 213622"/>
                <a:gd name="connsiteX14" fmla="*/ 504114 w 519308"/>
                <a:gd name="connsiteY14" fmla="*/ 122453 h 213622"/>
                <a:gd name="connsiteX15" fmla="*/ 491600 w 519308"/>
                <a:gd name="connsiteY15" fmla="*/ 96532 h 213622"/>
                <a:gd name="connsiteX16" fmla="*/ 504114 w 519308"/>
                <a:gd name="connsiteY16" fmla="*/ 79550 h 213622"/>
                <a:gd name="connsiteX17" fmla="*/ 474617 w 519308"/>
                <a:gd name="connsiteY17" fmla="*/ 65249 h 213622"/>
                <a:gd name="connsiteX18" fmla="*/ 468361 w 519308"/>
                <a:gd name="connsiteY18" fmla="*/ 33071 h 213622"/>
                <a:gd name="connsiteX19" fmla="*/ 447803 w 519308"/>
                <a:gd name="connsiteY19" fmla="*/ 16982 h 213622"/>
                <a:gd name="connsiteX20" fmla="*/ 428139 w 519308"/>
                <a:gd name="connsiteY20" fmla="*/ 24133 h 213622"/>
                <a:gd name="connsiteX21" fmla="*/ 403112 w 519308"/>
                <a:gd name="connsiteY21" fmla="*/ 18770 h 213622"/>
                <a:gd name="connsiteX22" fmla="*/ 372722 w 519308"/>
                <a:gd name="connsiteY22" fmla="*/ 33965 h 213622"/>
                <a:gd name="connsiteX23" fmla="*/ 355740 w 519308"/>
                <a:gd name="connsiteY23" fmla="*/ 33965 h 213622"/>
                <a:gd name="connsiteX24" fmla="*/ 325350 w 519308"/>
                <a:gd name="connsiteY24" fmla="*/ 34859 h 213622"/>
                <a:gd name="connsiteX25" fmla="*/ 280659 w 519308"/>
                <a:gd name="connsiteY25" fmla="*/ 20558 h 213622"/>
                <a:gd name="connsiteX26" fmla="*/ 262783 w 519308"/>
                <a:gd name="connsiteY26" fmla="*/ 8938 h 213622"/>
                <a:gd name="connsiteX27" fmla="*/ 251163 w 519308"/>
                <a:gd name="connsiteY27" fmla="*/ 8044 h 213622"/>
                <a:gd name="connsiteX28" fmla="*/ 231499 w 519308"/>
                <a:gd name="connsiteY28" fmla="*/ 0 h 213622"/>
                <a:gd name="connsiteX29" fmla="*/ 193959 w 519308"/>
                <a:gd name="connsiteY29" fmla="*/ 7151 h 213622"/>
                <a:gd name="connsiteX30" fmla="*/ 158206 w 519308"/>
                <a:gd name="connsiteY30" fmla="*/ 22345 h 213622"/>
                <a:gd name="connsiteX31" fmla="*/ 135860 w 519308"/>
                <a:gd name="connsiteY31" fmla="*/ 35753 h 213622"/>
                <a:gd name="connsiteX32" fmla="*/ 97426 w 519308"/>
                <a:gd name="connsiteY32" fmla="*/ 33965 h 213622"/>
                <a:gd name="connsiteX33" fmla="*/ 89382 w 519308"/>
                <a:gd name="connsiteY33" fmla="*/ 44691 h 213622"/>
                <a:gd name="connsiteX34" fmla="*/ 79550 w 519308"/>
                <a:gd name="connsiteY34" fmla="*/ 54523 h 213622"/>
                <a:gd name="connsiteX35" fmla="*/ 31284 w 519308"/>
                <a:gd name="connsiteY35" fmla="*/ 55417 h 213622"/>
                <a:gd name="connsiteX36" fmla="*/ 20558 w 519308"/>
                <a:gd name="connsiteY36" fmla="*/ 58098 h 213622"/>
                <a:gd name="connsiteX37" fmla="*/ 6257 w 519308"/>
                <a:gd name="connsiteY37" fmla="*/ 75975 h 213622"/>
                <a:gd name="connsiteX38" fmla="*/ 19664 w 519308"/>
                <a:gd name="connsiteY38" fmla="*/ 85806 h 213622"/>
                <a:gd name="connsiteX39" fmla="*/ 11620 w 519308"/>
                <a:gd name="connsiteY39" fmla="*/ 96532 h 213622"/>
                <a:gd name="connsiteX40" fmla="*/ 27708 w 519308"/>
                <a:gd name="connsiteY40" fmla="*/ 117984 h 213622"/>
                <a:gd name="connsiteX41" fmla="*/ 12514 w 519308"/>
                <a:gd name="connsiteY41" fmla="*/ 130497 h 213622"/>
                <a:gd name="connsiteX42" fmla="*/ 33965 w 519308"/>
                <a:gd name="connsiteY42" fmla="*/ 143905 h 213622"/>
                <a:gd name="connsiteX43" fmla="*/ 43797 w 519308"/>
                <a:gd name="connsiteY43" fmla="*/ 176976 h 213622"/>
                <a:gd name="connsiteX44" fmla="*/ 72399 w 519308"/>
                <a:gd name="connsiteY44" fmla="*/ 172507 h 213622"/>
                <a:gd name="connsiteX45" fmla="*/ 101001 w 519308"/>
                <a:gd name="connsiteY45" fmla="*/ 187702 h 213622"/>
                <a:gd name="connsiteX46" fmla="*/ 117984 w 519308"/>
                <a:gd name="connsiteY46" fmla="*/ 188596 h 213622"/>
                <a:gd name="connsiteX47" fmla="*/ 128710 w 519308"/>
                <a:gd name="connsiteY47" fmla="*/ 177870 h 213622"/>
                <a:gd name="connsiteX48" fmla="*/ 151949 w 519308"/>
                <a:gd name="connsiteY48" fmla="*/ 176976 h 213622"/>
                <a:gd name="connsiteX49" fmla="*/ 184126 w 519308"/>
                <a:gd name="connsiteY49" fmla="*/ 194852 h 213622"/>
                <a:gd name="connsiteX50" fmla="*/ 210047 w 519308"/>
                <a:gd name="connsiteY50" fmla="*/ 196640 h 213622"/>
                <a:gd name="connsiteX51" fmla="*/ 228817 w 519308"/>
                <a:gd name="connsiteY51" fmla="*/ 183233 h 213622"/>
                <a:gd name="connsiteX52" fmla="*/ 266358 w 519308"/>
                <a:gd name="connsiteY52" fmla="*/ 185020 h 213622"/>
                <a:gd name="connsiteX53" fmla="*/ 275296 w 519308"/>
                <a:gd name="connsiteY53" fmla="*/ 176976 h 213622"/>
                <a:gd name="connsiteX54" fmla="*/ 284234 w 519308"/>
                <a:gd name="connsiteY54" fmla="*/ 183233 h 213622"/>
                <a:gd name="connsiteX55" fmla="*/ 283340 w 519308"/>
                <a:gd name="connsiteY55" fmla="*/ 213622 h 213622"/>
                <a:gd name="connsiteX56" fmla="*/ 302110 w 519308"/>
                <a:gd name="connsiteY56" fmla="*/ 192171 h 213622"/>
                <a:gd name="connsiteX57" fmla="*/ 296748 w 519308"/>
                <a:gd name="connsiteY57" fmla="*/ 182339 h 213622"/>
                <a:gd name="connsiteX58" fmla="*/ 299429 w 519308"/>
                <a:gd name="connsiteY58" fmla="*/ 176976 h 213622"/>
                <a:gd name="connsiteX59" fmla="*/ 312836 w 519308"/>
                <a:gd name="connsiteY59" fmla="*/ 182339 h 213622"/>
                <a:gd name="connsiteX60" fmla="*/ 335182 w 519308"/>
                <a:gd name="connsiteY60" fmla="*/ 183233 h 213622"/>
                <a:gd name="connsiteX61" fmla="*/ 345908 w 519308"/>
                <a:gd name="connsiteY61" fmla="*/ 176976 h 213622"/>
                <a:gd name="connsiteX62" fmla="*/ 365572 w 519308"/>
                <a:gd name="connsiteY62" fmla="*/ 182339 h 213622"/>
                <a:gd name="connsiteX63" fmla="*/ 407581 w 519308"/>
                <a:gd name="connsiteY63" fmla="*/ 168932 h 213622"/>
                <a:gd name="connsiteX64" fmla="*/ 454060 w 519308"/>
                <a:gd name="connsiteY64" fmla="*/ 167144 h 213622"/>
                <a:gd name="connsiteX65" fmla="*/ 479086 w 519308"/>
                <a:gd name="connsiteY65" fmla="*/ 159993 h 213622"/>
                <a:gd name="connsiteX66" fmla="*/ 500538 w 519308"/>
                <a:gd name="connsiteY66" fmla="*/ 163569 h 213622"/>
                <a:gd name="connsiteX67" fmla="*/ 512158 w 519308"/>
                <a:gd name="connsiteY67" fmla="*/ 171613 h 213622"/>
                <a:gd name="connsiteX68" fmla="*/ 519308 w 519308"/>
                <a:gd name="connsiteY68" fmla="*/ 168932 h 213622"/>
                <a:gd name="connsiteX69" fmla="*/ 506795 w 519308"/>
                <a:gd name="connsiteY69" fmla="*/ 145692 h 213622"/>
                <a:gd name="connsiteX70" fmla="*/ 500538 w 519308"/>
                <a:gd name="connsiteY70" fmla="*/ 137648 h 213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19308" h="213622">
                  <a:moveTo>
                    <a:pt x="75081" y="32177"/>
                  </a:moveTo>
                  <a:lnTo>
                    <a:pt x="37540" y="38434"/>
                  </a:lnTo>
                  <a:lnTo>
                    <a:pt x="27708" y="50948"/>
                  </a:lnTo>
                  <a:lnTo>
                    <a:pt x="0" y="46479"/>
                  </a:lnTo>
                  <a:lnTo>
                    <a:pt x="0" y="46479"/>
                  </a:lnTo>
                  <a:lnTo>
                    <a:pt x="7150" y="25027"/>
                  </a:lnTo>
                  <a:lnTo>
                    <a:pt x="8045" y="12513"/>
                  </a:lnTo>
                  <a:lnTo>
                    <a:pt x="21452" y="2681"/>
                  </a:lnTo>
                  <a:lnTo>
                    <a:pt x="29496" y="7151"/>
                  </a:lnTo>
                  <a:lnTo>
                    <a:pt x="43797" y="2681"/>
                  </a:lnTo>
                  <a:lnTo>
                    <a:pt x="43797" y="2681"/>
                  </a:lnTo>
                  <a:lnTo>
                    <a:pt x="50948" y="15195"/>
                  </a:lnTo>
                  <a:lnTo>
                    <a:pt x="75081" y="32177"/>
                  </a:lnTo>
                  <a:close/>
                  <a:moveTo>
                    <a:pt x="500538" y="137648"/>
                  </a:moveTo>
                  <a:lnTo>
                    <a:pt x="504114" y="122453"/>
                  </a:lnTo>
                  <a:lnTo>
                    <a:pt x="491600" y="96532"/>
                  </a:lnTo>
                  <a:lnTo>
                    <a:pt x="504114" y="79550"/>
                  </a:lnTo>
                  <a:lnTo>
                    <a:pt x="474617" y="65249"/>
                  </a:lnTo>
                  <a:lnTo>
                    <a:pt x="468361" y="33071"/>
                  </a:lnTo>
                  <a:lnTo>
                    <a:pt x="447803" y="16982"/>
                  </a:lnTo>
                  <a:lnTo>
                    <a:pt x="428139" y="24133"/>
                  </a:lnTo>
                  <a:lnTo>
                    <a:pt x="403112" y="18770"/>
                  </a:lnTo>
                  <a:lnTo>
                    <a:pt x="372722" y="33965"/>
                  </a:lnTo>
                  <a:lnTo>
                    <a:pt x="355740" y="33965"/>
                  </a:lnTo>
                  <a:lnTo>
                    <a:pt x="325350" y="34859"/>
                  </a:lnTo>
                  <a:lnTo>
                    <a:pt x="280659" y="20558"/>
                  </a:lnTo>
                  <a:lnTo>
                    <a:pt x="262783" y="8938"/>
                  </a:lnTo>
                  <a:lnTo>
                    <a:pt x="251163" y="8044"/>
                  </a:lnTo>
                  <a:lnTo>
                    <a:pt x="231499" y="0"/>
                  </a:lnTo>
                  <a:lnTo>
                    <a:pt x="193959" y="7151"/>
                  </a:lnTo>
                  <a:lnTo>
                    <a:pt x="158206" y="22345"/>
                  </a:lnTo>
                  <a:lnTo>
                    <a:pt x="135860" y="35753"/>
                  </a:lnTo>
                  <a:lnTo>
                    <a:pt x="97426" y="33965"/>
                  </a:lnTo>
                  <a:lnTo>
                    <a:pt x="89382" y="44691"/>
                  </a:lnTo>
                  <a:lnTo>
                    <a:pt x="79550" y="54523"/>
                  </a:lnTo>
                  <a:lnTo>
                    <a:pt x="31284" y="55417"/>
                  </a:lnTo>
                  <a:lnTo>
                    <a:pt x="20558" y="58098"/>
                  </a:lnTo>
                  <a:lnTo>
                    <a:pt x="6257" y="75975"/>
                  </a:lnTo>
                  <a:lnTo>
                    <a:pt x="19664" y="85806"/>
                  </a:lnTo>
                  <a:lnTo>
                    <a:pt x="11620" y="96532"/>
                  </a:lnTo>
                  <a:lnTo>
                    <a:pt x="27708" y="117984"/>
                  </a:lnTo>
                  <a:lnTo>
                    <a:pt x="12514" y="130497"/>
                  </a:lnTo>
                  <a:lnTo>
                    <a:pt x="33965" y="143905"/>
                  </a:lnTo>
                  <a:lnTo>
                    <a:pt x="43797" y="176976"/>
                  </a:lnTo>
                  <a:lnTo>
                    <a:pt x="72399" y="172507"/>
                  </a:lnTo>
                  <a:lnTo>
                    <a:pt x="101001" y="187702"/>
                  </a:lnTo>
                  <a:lnTo>
                    <a:pt x="117984" y="188596"/>
                  </a:lnTo>
                  <a:lnTo>
                    <a:pt x="128710" y="177870"/>
                  </a:lnTo>
                  <a:lnTo>
                    <a:pt x="151949" y="176976"/>
                  </a:lnTo>
                  <a:lnTo>
                    <a:pt x="184126" y="194852"/>
                  </a:lnTo>
                  <a:lnTo>
                    <a:pt x="210047" y="196640"/>
                  </a:lnTo>
                  <a:lnTo>
                    <a:pt x="228817" y="183233"/>
                  </a:lnTo>
                  <a:lnTo>
                    <a:pt x="266358" y="185020"/>
                  </a:lnTo>
                  <a:lnTo>
                    <a:pt x="275296" y="176976"/>
                  </a:lnTo>
                  <a:lnTo>
                    <a:pt x="284234" y="183233"/>
                  </a:lnTo>
                  <a:lnTo>
                    <a:pt x="283340" y="213622"/>
                  </a:lnTo>
                  <a:lnTo>
                    <a:pt x="302110" y="192171"/>
                  </a:lnTo>
                  <a:lnTo>
                    <a:pt x="296748" y="182339"/>
                  </a:lnTo>
                  <a:lnTo>
                    <a:pt x="299429" y="176976"/>
                  </a:lnTo>
                  <a:lnTo>
                    <a:pt x="312836" y="182339"/>
                  </a:lnTo>
                  <a:lnTo>
                    <a:pt x="335182" y="183233"/>
                  </a:lnTo>
                  <a:lnTo>
                    <a:pt x="345908" y="176976"/>
                  </a:lnTo>
                  <a:lnTo>
                    <a:pt x="365572" y="182339"/>
                  </a:lnTo>
                  <a:lnTo>
                    <a:pt x="407581" y="168932"/>
                  </a:lnTo>
                  <a:lnTo>
                    <a:pt x="454060" y="167144"/>
                  </a:lnTo>
                  <a:lnTo>
                    <a:pt x="479086" y="159993"/>
                  </a:lnTo>
                  <a:lnTo>
                    <a:pt x="500538" y="163569"/>
                  </a:lnTo>
                  <a:lnTo>
                    <a:pt x="512158" y="171613"/>
                  </a:lnTo>
                  <a:lnTo>
                    <a:pt x="519308" y="168932"/>
                  </a:lnTo>
                  <a:lnTo>
                    <a:pt x="506795" y="145692"/>
                  </a:lnTo>
                  <a:lnTo>
                    <a:pt x="500538" y="137648"/>
                  </a:lnTo>
                  <a:close/>
                </a:path>
              </a:pathLst>
            </a:custGeom>
            <a:grpFill/>
            <a:ln w="12700" cap="flat">
              <a:solidFill>
                <a:schemeClr val="bg1"/>
              </a:solidFill>
              <a:prstDash val="solid"/>
              <a:miter/>
            </a:ln>
          </p:spPr>
          <p:txBody>
            <a:bodyPr rtlCol="0" anchor="ctr"/>
            <a:lstStyle/>
            <a:p>
              <a:endParaRPr lang="en-AU"/>
            </a:p>
          </p:txBody>
        </p:sp>
        <p:sp>
          <p:nvSpPr>
            <p:cNvPr id="54" name="Freeform: Shape 53">
              <a:extLst>
                <a:ext uri="{FF2B5EF4-FFF2-40B4-BE49-F238E27FC236}">
                  <a16:creationId xmlns:a16="http://schemas.microsoft.com/office/drawing/2014/main" id="{89A97C24-40FF-9870-03E5-06284B5E876F}"/>
                </a:ext>
              </a:extLst>
            </p:cNvPr>
            <p:cNvSpPr/>
            <p:nvPr/>
          </p:nvSpPr>
          <p:spPr>
            <a:xfrm>
              <a:off x="7273641" y="3342345"/>
              <a:ext cx="141223" cy="125134"/>
            </a:xfrm>
            <a:custGeom>
              <a:avLst/>
              <a:gdLst>
                <a:gd name="connsiteX0" fmla="*/ 128710 w 141223"/>
                <a:gd name="connsiteY0" fmla="*/ 19664 h 125134"/>
                <a:gd name="connsiteX1" fmla="*/ 141223 w 141223"/>
                <a:gd name="connsiteY1" fmla="*/ 41116 h 125134"/>
                <a:gd name="connsiteX2" fmla="*/ 120665 w 141223"/>
                <a:gd name="connsiteY2" fmla="*/ 43797 h 125134"/>
                <a:gd name="connsiteX3" fmla="*/ 126028 w 141223"/>
                <a:gd name="connsiteY3" fmla="*/ 67036 h 125134"/>
                <a:gd name="connsiteX4" fmla="*/ 111727 w 141223"/>
                <a:gd name="connsiteY4" fmla="*/ 93851 h 125134"/>
                <a:gd name="connsiteX5" fmla="*/ 106365 w 141223"/>
                <a:gd name="connsiteY5" fmla="*/ 125135 h 125134"/>
                <a:gd name="connsiteX6" fmla="*/ 85806 w 141223"/>
                <a:gd name="connsiteY6" fmla="*/ 118878 h 125134"/>
                <a:gd name="connsiteX7" fmla="*/ 55417 w 141223"/>
                <a:gd name="connsiteY7" fmla="*/ 109046 h 125134"/>
                <a:gd name="connsiteX8" fmla="*/ 25921 w 141223"/>
                <a:gd name="connsiteY8" fmla="*/ 103683 h 125134"/>
                <a:gd name="connsiteX9" fmla="*/ 0 w 141223"/>
                <a:gd name="connsiteY9" fmla="*/ 68824 h 125134"/>
                <a:gd name="connsiteX10" fmla="*/ 21452 w 141223"/>
                <a:gd name="connsiteY10" fmla="*/ 73293 h 125134"/>
                <a:gd name="connsiteX11" fmla="*/ 63461 w 141223"/>
                <a:gd name="connsiteY11" fmla="*/ 69718 h 125134"/>
                <a:gd name="connsiteX12" fmla="*/ 99214 w 141223"/>
                <a:gd name="connsiteY12" fmla="*/ 42010 h 125134"/>
                <a:gd name="connsiteX13" fmla="*/ 125135 w 141223"/>
                <a:gd name="connsiteY13" fmla="*/ 0 h 125134"/>
                <a:gd name="connsiteX14" fmla="*/ 128710 w 141223"/>
                <a:gd name="connsiteY14" fmla="*/ 19664 h 12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223" h="125134">
                  <a:moveTo>
                    <a:pt x="128710" y="19664"/>
                  </a:moveTo>
                  <a:lnTo>
                    <a:pt x="141223" y="41116"/>
                  </a:lnTo>
                  <a:lnTo>
                    <a:pt x="120665" y="43797"/>
                  </a:lnTo>
                  <a:lnTo>
                    <a:pt x="126028" y="67036"/>
                  </a:lnTo>
                  <a:lnTo>
                    <a:pt x="111727" y="93851"/>
                  </a:lnTo>
                  <a:lnTo>
                    <a:pt x="106365" y="125135"/>
                  </a:lnTo>
                  <a:lnTo>
                    <a:pt x="85806" y="118878"/>
                  </a:lnTo>
                  <a:lnTo>
                    <a:pt x="55417" y="109046"/>
                  </a:lnTo>
                  <a:lnTo>
                    <a:pt x="25921" y="103683"/>
                  </a:lnTo>
                  <a:lnTo>
                    <a:pt x="0" y="68824"/>
                  </a:lnTo>
                  <a:lnTo>
                    <a:pt x="21452" y="73293"/>
                  </a:lnTo>
                  <a:lnTo>
                    <a:pt x="63461" y="69718"/>
                  </a:lnTo>
                  <a:lnTo>
                    <a:pt x="99214" y="42010"/>
                  </a:lnTo>
                  <a:lnTo>
                    <a:pt x="125135" y="0"/>
                  </a:lnTo>
                  <a:lnTo>
                    <a:pt x="128710" y="19664"/>
                  </a:lnTo>
                  <a:close/>
                </a:path>
              </a:pathLst>
            </a:custGeom>
            <a:grpFill/>
            <a:ln w="12700" cap="flat">
              <a:solidFill>
                <a:schemeClr val="bg1"/>
              </a:solidFill>
              <a:prstDash val="solid"/>
              <a:miter/>
            </a:ln>
          </p:spPr>
          <p:txBody>
            <a:bodyPr rtlCol="0" anchor="ctr"/>
            <a:lstStyle/>
            <a:p>
              <a:endParaRPr lang="en-AU"/>
            </a:p>
          </p:txBody>
        </p:sp>
        <p:sp>
          <p:nvSpPr>
            <p:cNvPr id="55" name="Freeform: Shape 54">
              <a:extLst>
                <a:ext uri="{FF2B5EF4-FFF2-40B4-BE49-F238E27FC236}">
                  <a16:creationId xmlns:a16="http://schemas.microsoft.com/office/drawing/2014/main" id="{9AC68F0D-E9BC-8D03-654D-08073FF7BF1B}"/>
                </a:ext>
              </a:extLst>
            </p:cNvPr>
            <p:cNvSpPr/>
            <p:nvPr/>
          </p:nvSpPr>
          <p:spPr>
            <a:xfrm>
              <a:off x="7239676" y="3329831"/>
              <a:ext cx="8938" cy="16982"/>
            </a:xfrm>
            <a:custGeom>
              <a:avLst/>
              <a:gdLst>
                <a:gd name="connsiteX0" fmla="*/ 6257 w 8938"/>
                <a:gd name="connsiteY0" fmla="*/ 0 h 16982"/>
                <a:gd name="connsiteX1" fmla="*/ 8938 w 8938"/>
                <a:gd name="connsiteY1" fmla="*/ 3575 h 16982"/>
                <a:gd name="connsiteX2" fmla="*/ 7150 w 8938"/>
                <a:gd name="connsiteY2" fmla="*/ 10726 h 16982"/>
                <a:gd name="connsiteX3" fmla="*/ 4469 w 8938"/>
                <a:gd name="connsiteY3" fmla="*/ 15195 h 16982"/>
                <a:gd name="connsiteX4" fmla="*/ 0 w 8938"/>
                <a:gd name="connsiteY4" fmla="*/ 16982 h 16982"/>
                <a:gd name="connsiteX5" fmla="*/ 1788 w 8938"/>
                <a:gd name="connsiteY5" fmla="*/ 8044 h 16982"/>
                <a:gd name="connsiteX6" fmla="*/ 6257 w 8938"/>
                <a:gd name="connsiteY6" fmla="*/ 0 h 16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38" h="16982">
                  <a:moveTo>
                    <a:pt x="6257" y="0"/>
                  </a:moveTo>
                  <a:lnTo>
                    <a:pt x="8938" y="3575"/>
                  </a:lnTo>
                  <a:lnTo>
                    <a:pt x="7150" y="10726"/>
                  </a:lnTo>
                  <a:lnTo>
                    <a:pt x="4469" y="15195"/>
                  </a:lnTo>
                  <a:lnTo>
                    <a:pt x="0" y="16982"/>
                  </a:lnTo>
                  <a:lnTo>
                    <a:pt x="1788" y="8044"/>
                  </a:lnTo>
                  <a:lnTo>
                    <a:pt x="6257" y="0"/>
                  </a:lnTo>
                  <a:close/>
                </a:path>
              </a:pathLst>
            </a:custGeom>
            <a:grpFill/>
            <a:ln w="12700" cap="flat">
              <a:solidFill>
                <a:schemeClr val="bg1"/>
              </a:solidFill>
              <a:prstDash val="solid"/>
              <a:miter/>
            </a:ln>
          </p:spPr>
          <p:txBody>
            <a:bodyPr rtlCol="0" anchor="ctr"/>
            <a:lstStyle/>
            <a:p>
              <a:endParaRPr lang="en-AU"/>
            </a:p>
          </p:txBody>
        </p:sp>
        <p:sp>
          <p:nvSpPr>
            <p:cNvPr id="56" name="Freeform: Shape 55">
              <a:extLst>
                <a:ext uri="{FF2B5EF4-FFF2-40B4-BE49-F238E27FC236}">
                  <a16:creationId xmlns:a16="http://schemas.microsoft.com/office/drawing/2014/main" id="{BD701729-1C5A-DA01-4EFC-10445CF16BF8}"/>
                </a:ext>
              </a:extLst>
            </p:cNvPr>
            <p:cNvSpPr/>
            <p:nvPr/>
          </p:nvSpPr>
          <p:spPr>
            <a:xfrm>
              <a:off x="7246827" y="3345920"/>
              <a:ext cx="24133" cy="50947"/>
            </a:xfrm>
            <a:custGeom>
              <a:avLst/>
              <a:gdLst>
                <a:gd name="connsiteX0" fmla="*/ 24133 w 24133"/>
                <a:gd name="connsiteY0" fmla="*/ 17876 h 50947"/>
                <a:gd name="connsiteX1" fmla="*/ 24133 w 24133"/>
                <a:gd name="connsiteY1" fmla="*/ 39328 h 50947"/>
                <a:gd name="connsiteX2" fmla="*/ 15195 w 24133"/>
                <a:gd name="connsiteY2" fmla="*/ 50948 h 50947"/>
                <a:gd name="connsiteX3" fmla="*/ 3575 w 24133"/>
                <a:gd name="connsiteY3" fmla="*/ 47372 h 50947"/>
                <a:gd name="connsiteX4" fmla="*/ 1788 w 24133"/>
                <a:gd name="connsiteY4" fmla="*/ 31284 h 50947"/>
                <a:gd name="connsiteX5" fmla="*/ 0 w 24133"/>
                <a:gd name="connsiteY5" fmla="*/ 15195 h 50947"/>
                <a:gd name="connsiteX6" fmla="*/ 12514 w 24133"/>
                <a:gd name="connsiteY6" fmla="*/ 0 h 50947"/>
                <a:gd name="connsiteX7" fmla="*/ 24133 w 24133"/>
                <a:gd name="connsiteY7" fmla="*/ 17876 h 5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33" h="50947">
                  <a:moveTo>
                    <a:pt x="24133" y="17876"/>
                  </a:moveTo>
                  <a:lnTo>
                    <a:pt x="24133" y="39328"/>
                  </a:lnTo>
                  <a:lnTo>
                    <a:pt x="15195" y="50948"/>
                  </a:lnTo>
                  <a:lnTo>
                    <a:pt x="3575" y="47372"/>
                  </a:lnTo>
                  <a:lnTo>
                    <a:pt x="1788" y="31284"/>
                  </a:lnTo>
                  <a:lnTo>
                    <a:pt x="0" y="15195"/>
                  </a:lnTo>
                  <a:lnTo>
                    <a:pt x="12514" y="0"/>
                  </a:lnTo>
                  <a:lnTo>
                    <a:pt x="24133" y="17876"/>
                  </a:lnTo>
                  <a:close/>
                </a:path>
              </a:pathLst>
            </a:custGeom>
            <a:grpFill/>
            <a:ln w="12700" cap="flat">
              <a:solidFill>
                <a:schemeClr val="bg1"/>
              </a:solidFill>
              <a:prstDash val="solid"/>
              <a:miter/>
            </a:ln>
          </p:spPr>
          <p:txBody>
            <a:bodyPr rtlCol="0" anchor="ctr"/>
            <a:lstStyle/>
            <a:p>
              <a:endParaRPr lang="en-AU"/>
            </a:p>
          </p:txBody>
        </p:sp>
        <p:sp>
          <p:nvSpPr>
            <p:cNvPr id="57" name="Freeform: Shape 56">
              <a:extLst>
                <a:ext uri="{FF2B5EF4-FFF2-40B4-BE49-F238E27FC236}">
                  <a16:creationId xmlns:a16="http://schemas.microsoft.com/office/drawing/2014/main" id="{6E846636-6DD2-46FD-AB17-97F520157537}"/>
                </a:ext>
              </a:extLst>
            </p:cNvPr>
            <p:cNvSpPr/>
            <p:nvPr/>
          </p:nvSpPr>
          <p:spPr>
            <a:xfrm>
              <a:off x="7120799" y="3213635"/>
              <a:ext cx="53629" cy="51841"/>
            </a:xfrm>
            <a:custGeom>
              <a:avLst/>
              <a:gdLst>
                <a:gd name="connsiteX0" fmla="*/ 53629 w 53629"/>
                <a:gd name="connsiteY0" fmla="*/ 1788 h 51841"/>
                <a:gd name="connsiteX1" fmla="*/ 44691 w 53629"/>
                <a:gd name="connsiteY1" fmla="*/ 19664 h 51841"/>
                <a:gd name="connsiteX2" fmla="*/ 46478 w 53629"/>
                <a:gd name="connsiteY2" fmla="*/ 47372 h 51841"/>
                <a:gd name="connsiteX3" fmla="*/ 50054 w 53629"/>
                <a:gd name="connsiteY3" fmla="*/ 51841 h 51841"/>
                <a:gd name="connsiteX4" fmla="*/ 32177 w 53629"/>
                <a:gd name="connsiteY4" fmla="*/ 50948 h 51841"/>
                <a:gd name="connsiteX5" fmla="*/ 18770 w 53629"/>
                <a:gd name="connsiteY5" fmla="*/ 34859 h 51841"/>
                <a:gd name="connsiteX6" fmla="*/ 0 w 53629"/>
                <a:gd name="connsiteY6" fmla="*/ 34859 h 51841"/>
                <a:gd name="connsiteX7" fmla="*/ 12513 w 53629"/>
                <a:gd name="connsiteY7" fmla="*/ 1788 h 51841"/>
                <a:gd name="connsiteX8" fmla="*/ 34859 w 53629"/>
                <a:gd name="connsiteY8" fmla="*/ 0 h 51841"/>
                <a:gd name="connsiteX9" fmla="*/ 53629 w 53629"/>
                <a:gd name="connsiteY9" fmla="*/ 1788 h 5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29" h="51841">
                  <a:moveTo>
                    <a:pt x="53629" y="1788"/>
                  </a:moveTo>
                  <a:lnTo>
                    <a:pt x="44691" y="19664"/>
                  </a:lnTo>
                  <a:lnTo>
                    <a:pt x="46478" y="47372"/>
                  </a:lnTo>
                  <a:lnTo>
                    <a:pt x="50054" y="51841"/>
                  </a:lnTo>
                  <a:lnTo>
                    <a:pt x="32177" y="50948"/>
                  </a:lnTo>
                  <a:lnTo>
                    <a:pt x="18770" y="34859"/>
                  </a:lnTo>
                  <a:lnTo>
                    <a:pt x="0" y="34859"/>
                  </a:lnTo>
                  <a:lnTo>
                    <a:pt x="12513" y="1788"/>
                  </a:lnTo>
                  <a:lnTo>
                    <a:pt x="34859" y="0"/>
                  </a:lnTo>
                  <a:lnTo>
                    <a:pt x="53629" y="1788"/>
                  </a:lnTo>
                  <a:close/>
                </a:path>
              </a:pathLst>
            </a:custGeom>
            <a:grpFill/>
            <a:ln w="12700" cap="flat">
              <a:solidFill>
                <a:schemeClr val="bg1"/>
              </a:solidFill>
              <a:prstDash val="solid"/>
              <a:miter/>
            </a:ln>
          </p:spPr>
          <p:txBody>
            <a:bodyPr rtlCol="0" anchor="ctr"/>
            <a:lstStyle/>
            <a:p>
              <a:endParaRPr lang="en-AU"/>
            </a:p>
          </p:txBody>
        </p:sp>
        <p:sp>
          <p:nvSpPr>
            <p:cNvPr id="58" name="Freeform: Shape 57">
              <a:extLst>
                <a:ext uri="{FF2B5EF4-FFF2-40B4-BE49-F238E27FC236}">
                  <a16:creationId xmlns:a16="http://schemas.microsoft.com/office/drawing/2014/main" id="{72D24AA5-AF5D-0F9B-FC00-4A2DBDB7E42F}"/>
                </a:ext>
              </a:extLst>
            </p:cNvPr>
            <p:cNvSpPr/>
            <p:nvPr/>
          </p:nvSpPr>
          <p:spPr>
            <a:xfrm>
              <a:off x="7304031" y="3383460"/>
              <a:ext cx="207365" cy="276189"/>
            </a:xfrm>
            <a:custGeom>
              <a:avLst/>
              <a:gdLst>
                <a:gd name="connsiteX0" fmla="*/ 199321 w 207365"/>
                <a:gd name="connsiteY0" fmla="*/ 84019 h 276189"/>
                <a:gd name="connsiteX1" fmla="*/ 207365 w 207365"/>
                <a:gd name="connsiteY1" fmla="*/ 93851 h 276189"/>
                <a:gd name="connsiteX2" fmla="*/ 190383 w 207365"/>
                <a:gd name="connsiteY2" fmla="*/ 136754 h 276189"/>
                <a:gd name="connsiteX3" fmla="*/ 180551 w 207365"/>
                <a:gd name="connsiteY3" fmla="*/ 154631 h 276189"/>
                <a:gd name="connsiteX4" fmla="*/ 165356 w 207365"/>
                <a:gd name="connsiteY4" fmla="*/ 154631 h 276189"/>
                <a:gd name="connsiteX5" fmla="*/ 161781 w 207365"/>
                <a:gd name="connsiteY5" fmla="*/ 168932 h 276189"/>
                <a:gd name="connsiteX6" fmla="*/ 161781 w 207365"/>
                <a:gd name="connsiteY6" fmla="*/ 198428 h 276189"/>
                <a:gd name="connsiteX7" fmla="*/ 129604 w 207365"/>
                <a:gd name="connsiteY7" fmla="*/ 212729 h 276189"/>
                <a:gd name="connsiteX8" fmla="*/ 124240 w 207365"/>
                <a:gd name="connsiteY8" fmla="*/ 233287 h 276189"/>
                <a:gd name="connsiteX9" fmla="*/ 92063 w 207365"/>
                <a:gd name="connsiteY9" fmla="*/ 237756 h 276189"/>
                <a:gd name="connsiteX10" fmla="*/ 85806 w 207365"/>
                <a:gd name="connsiteY10" fmla="*/ 263676 h 276189"/>
                <a:gd name="connsiteX11" fmla="*/ 72399 w 207365"/>
                <a:gd name="connsiteY11" fmla="*/ 260995 h 276189"/>
                <a:gd name="connsiteX12" fmla="*/ 33965 w 207365"/>
                <a:gd name="connsiteY12" fmla="*/ 276190 h 276189"/>
                <a:gd name="connsiteX13" fmla="*/ 33965 w 207365"/>
                <a:gd name="connsiteY13" fmla="*/ 276190 h 276189"/>
                <a:gd name="connsiteX14" fmla="*/ 0 w 207365"/>
                <a:gd name="connsiteY14" fmla="*/ 203791 h 276189"/>
                <a:gd name="connsiteX15" fmla="*/ 83125 w 207365"/>
                <a:gd name="connsiteY15" fmla="*/ 162675 h 276189"/>
                <a:gd name="connsiteX16" fmla="*/ 98320 w 207365"/>
                <a:gd name="connsiteY16" fmla="*/ 101895 h 276189"/>
                <a:gd name="connsiteX17" fmla="*/ 75975 w 207365"/>
                <a:gd name="connsiteY17" fmla="*/ 84019 h 276189"/>
                <a:gd name="connsiteX18" fmla="*/ 81337 w 207365"/>
                <a:gd name="connsiteY18" fmla="*/ 52735 h 276189"/>
                <a:gd name="connsiteX19" fmla="*/ 95638 w 207365"/>
                <a:gd name="connsiteY19" fmla="*/ 25921 h 276189"/>
                <a:gd name="connsiteX20" fmla="*/ 90275 w 207365"/>
                <a:gd name="connsiteY20" fmla="*/ 2681 h 276189"/>
                <a:gd name="connsiteX21" fmla="*/ 110833 w 207365"/>
                <a:gd name="connsiteY21" fmla="*/ 0 h 276189"/>
                <a:gd name="connsiteX22" fmla="*/ 135860 w 207365"/>
                <a:gd name="connsiteY22" fmla="*/ 41116 h 276189"/>
                <a:gd name="connsiteX23" fmla="*/ 168038 w 207365"/>
                <a:gd name="connsiteY23" fmla="*/ 44691 h 276189"/>
                <a:gd name="connsiteX24" fmla="*/ 199321 w 207365"/>
                <a:gd name="connsiteY24" fmla="*/ 84019 h 27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7365" h="276189">
                  <a:moveTo>
                    <a:pt x="199321" y="84019"/>
                  </a:moveTo>
                  <a:lnTo>
                    <a:pt x="207365" y="93851"/>
                  </a:lnTo>
                  <a:lnTo>
                    <a:pt x="190383" y="136754"/>
                  </a:lnTo>
                  <a:lnTo>
                    <a:pt x="180551" y="154631"/>
                  </a:lnTo>
                  <a:lnTo>
                    <a:pt x="165356" y="154631"/>
                  </a:lnTo>
                  <a:lnTo>
                    <a:pt x="161781" y="168932"/>
                  </a:lnTo>
                  <a:lnTo>
                    <a:pt x="161781" y="198428"/>
                  </a:lnTo>
                  <a:lnTo>
                    <a:pt x="129604" y="212729"/>
                  </a:lnTo>
                  <a:lnTo>
                    <a:pt x="124240" y="233287"/>
                  </a:lnTo>
                  <a:lnTo>
                    <a:pt x="92063" y="237756"/>
                  </a:lnTo>
                  <a:lnTo>
                    <a:pt x="85806" y="263676"/>
                  </a:lnTo>
                  <a:lnTo>
                    <a:pt x="72399" y="260995"/>
                  </a:lnTo>
                  <a:lnTo>
                    <a:pt x="33965" y="276190"/>
                  </a:lnTo>
                  <a:lnTo>
                    <a:pt x="33965" y="276190"/>
                  </a:lnTo>
                  <a:lnTo>
                    <a:pt x="0" y="203791"/>
                  </a:lnTo>
                  <a:lnTo>
                    <a:pt x="83125" y="162675"/>
                  </a:lnTo>
                  <a:lnTo>
                    <a:pt x="98320" y="101895"/>
                  </a:lnTo>
                  <a:lnTo>
                    <a:pt x="75975" y="84019"/>
                  </a:lnTo>
                  <a:lnTo>
                    <a:pt x="81337" y="52735"/>
                  </a:lnTo>
                  <a:lnTo>
                    <a:pt x="95638" y="25921"/>
                  </a:lnTo>
                  <a:lnTo>
                    <a:pt x="90275" y="2681"/>
                  </a:lnTo>
                  <a:lnTo>
                    <a:pt x="110833" y="0"/>
                  </a:lnTo>
                  <a:lnTo>
                    <a:pt x="135860" y="41116"/>
                  </a:lnTo>
                  <a:lnTo>
                    <a:pt x="168038" y="44691"/>
                  </a:lnTo>
                  <a:lnTo>
                    <a:pt x="199321" y="84019"/>
                  </a:lnTo>
                  <a:close/>
                </a:path>
              </a:pathLst>
            </a:custGeom>
            <a:grpFill/>
            <a:ln w="12700" cap="flat">
              <a:solidFill>
                <a:schemeClr val="bg1"/>
              </a:solidFill>
              <a:prstDash val="solid"/>
              <a:miter/>
            </a:ln>
          </p:spPr>
          <p:txBody>
            <a:bodyPr rtlCol="0" anchor="ctr"/>
            <a:lstStyle/>
            <a:p>
              <a:endParaRPr lang="en-AU"/>
            </a:p>
          </p:txBody>
        </p:sp>
        <p:sp>
          <p:nvSpPr>
            <p:cNvPr id="59" name="Freeform: Shape 58">
              <a:extLst>
                <a:ext uri="{FF2B5EF4-FFF2-40B4-BE49-F238E27FC236}">
                  <a16:creationId xmlns:a16="http://schemas.microsoft.com/office/drawing/2014/main" id="{E72C8216-2CF4-ACA3-97DC-87F8FDAAE39C}"/>
                </a:ext>
              </a:extLst>
            </p:cNvPr>
            <p:cNvSpPr/>
            <p:nvPr/>
          </p:nvSpPr>
          <p:spPr>
            <a:xfrm>
              <a:off x="6787404" y="3147492"/>
              <a:ext cx="614947" cy="522883"/>
            </a:xfrm>
            <a:custGeom>
              <a:avLst/>
              <a:gdLst>
                <a:gd name="connsiteX0" fmla="*/ 614947 w 614947"/>
                <a:gd name="connsiteY0" fmla="*/ 337863 h 522883"/>
                <a:gd name="connsiteX1" fmla="*/ 599752 w 614947"/>
                <a:gd name="connsiteY1" fmla="*/ 398643 h 522883"/>
                <a:gd name="connsiteX2" fmla="*/ 516627 w 614947"/>
                <a:gd name="connsiteY2" fmla="*/ 439759 h 522883"/>
                <a:gd name="connsiteX3" fmla="*/ 479980 w 614947"/>
                <a:gd name="connsiteY3" fmla="*/ 441546 h 522883"/>
                <a:gd name="connsiteX4" fmla="*/ 430820 w 614947"/>
                <a:gd name="connsiteY4" fmla="*/ 446909 h 522883"/>
                <a:gd name="connsiteX5" fmla="*/ 395962 w 614947"/>
                <a:gd name="connsiteY5" fmla="*/ 474617 h 522883"/>
                <a:gd name="connsiteX6" fmla="*/ 387024 w 614947"/>
                <a:gd name="connsiteY6" fmla="*/ 493388 h 522883"/>
                <a:gd name="connsiteX7" fmla="*/ 377191 w 614947"/>
                <a:gd name="connsiteY7" fmla="*/ 503220 h 522883"/>
                <a:gd name="connsiteX8" fmla="*/ 360209 w 614947"/>
                <a:gd name="connsiteY8" fmla="*/ 491600 h 522883"/>
                <a:gd name="connsiteX9" fmla="*/ 329819 w 614947"/>
                <a:gd name="connsiteY9" fmla="*/ 494281 h 522883"/>
                <a:gd name="connsiteX10" fmla="*/ 308367 w 614947"/>
                <a:gd name="connsiteY10" fmla="*/ 486237 h 522883"/>
                <a:gd name="connsiteX11" fmla="*/ 291385 w 614947"/>
                <a:gd name="connsiteY11" fmla="*/ 492494 h 522883"/>
                <a:gd name="connsiteX12" fmla="*/ 263676 w 614947"/>
                <a:gd name="connsiteY12" fmla="*/ 482662 h 522883"/>
                <a:gd name="connsiteX13" fmla="*/ 259207 w 614947"/>
                <a:gd name="connsiteY13" fmla="*/ 498750 h 522883"/>
                <a:gd name="connsiteX14" fmla="*/ 266358 w 614947"/>
                <a:gd name="connsiteY14" fmla="*/ 514839 h 522883"/>
                <a:gd name="connsiteX15" fmla="*/ 252057 w 614947"/>
                <a:gd name="connsiteY15" fmla="*/ 522884 h 522883"/>
                <a:gd name="connsiteX16" fmla="*/ 240437 w 614947"/>
                <a:gd name="connsiteY16" fmla="*/ 496069 h 522883"/>
                <a:gd name="connsiteX17" fmla="*/ 208260 w 614947"/>
                <a:gd name="connsiteY17" fmla="*/ 463892 h 522883"/>
                <a:gd name="connsiteX18" fmla="*/ 208260 w 614947"/>
                <a:gd name="connsiteY18" fmla="*/ 444228 h 522883"/>
                <a:gd name="connsiteX19" fmla="*/ 176976 w 614947"/>
                <a:gd name="connsiteY19" fmla="*/ 402218 h 522883"/>
                <a:gd name="connsiteX20" fmla="*/ 147480 w 614947"/>
                <a:gd name="connsiteY20" fmla="*/ 387023 h 522883"/>
                <a:gd name="connsiteX21" fmla="*/ 133179 w 614947"/>
                <a:gd name="connsiteY21" fmla="*/ 347695 h 522883"/>
                <a:gd name="connsiteX22" fmla="*/ 128710 w 614947"/>
                <a:gd name="connsiteY22" fmla="*/ 319987 h 522883"/>
                <a:gd name="connsiteX23" fmla="*/ 128710 w 614947"/>
                <a:gd name="connsiteY23" fmla="*/ 318199 h 522883"/>
                <a:gd name="connsiteX24" fmla="*/ 99214 w 614947"/>
                <a:gd name="connsiteY24" fmla="*/ 264570 h 522883"/>
                <a:gd name="connsiteX25" fmla="*/ 81338 w 614947"/>
                <a:gd name="connsiteY25" fmla="*/ 252057 h 522883"/>
                <a:gd name="connsiteX26" fmla="*/ 66143 w 614947"/>
                <a:gd name="connsiteY26" fmla="*/ 222561 h 522883"/>
                <a:gd name="connsiteX27" fmla="*/ 29496 w 614947"/>
                <a:gd name="connsiteY27" fmla="*/ 170719 h 522883"/>
                <a:gd name="connsiteX28" fmla="*/ 20558 w 614947"/>
                <a:gd name="connsiteY28" fmla="*/ 152843 h 522883"/>
                <a:gd name="connsiteX29" fmla="*/ 9832 w 614947"/>
                <a:gd name="connsiteY29" fmla="*/ 131391 h 522883"/>
                <a:gd name="connsiteX30" fmla="*/ 0 w 614947"/>
                <a:gd name="connsiteY30" fmla="*/ 129604 h 522883"/>
                <a:gd name="connsiteX31" fmla="*/ 894 w 614947"/>
                <a:gd name="connsiteY31" fmla="*/ 99214 h 522883"/>
                <a:gd name="connsiteX32" fmla="*/ 33966 w 614947"/>
                <a:gd name="connsiteY32" fmla="*/ 93851 h 522883"/>
                <a:gd name="connsiteX33" fmla="*/ 45585 w 614947"/>
                <a:gd name="connsiteY33" fmla="*/ 76868 h 522883"/>
                <a:gd name="connsiteX34" fmla="*/ 66143 w 614947"/>
                <a:gd name="connsiteY34" fmla="*/ 74187 h 522883"/>
                <a:gd name="connsiteX35" fmla="*/ 74187 w 614947"/>
                <a:gd name="connsiteY35" fmla="*/ 58098 h 522883"/>
                <a:gd name="connsiteX36" fmla="*/ 74187 w 614947"/>
                <a:gd name="connsiteY36" fmla="*/ 41116 h 522883"/>
                <a:gd name="connsiteX37" fmla="*/ 60780 w 614947"/>
                <a:gd name="connsiteY37" fmla="*/ 27708 h 522883"/>
                <a:gd name="connsiteX38" fmla="*/ 75081 w 614947"/>
                <a:gd name="connsiteY38" fmla="*/ 16982 h 522883"/>
                <a:gd name="connsiteX39" fmla="*/ 119772 w 614947"/>
                <a:gd name="connsiteY39" fmla="*/ 0 h 522883"/>
                <a:gd name="connsiteX40" fmla="*/ 136755 w 614947"/>
                <a:gd name="connsiteY40" fmla="*/ 0 h 522883"/>
                <a:gd name="connsiteX41" fmla="*/ 153737 w 614947"/>
                <a:gd name="connsiteY41" fmla="*/ 5363 h 522883"/>
                <a:gd name="connsiteX42" fmla="*/ 274402 w 614947"/>
                <a:gd name="connsiteY42" fmla="*/ 96532 h 522883"/>
                <a:gd name="connsiteX43" fmla="*/ 286916 w 614947"/>
                <a:gd name="connsiteY43" fmla="*/ 101895 h 522883"/>
                <a:gd name="connsiteX44" fmla="*/ 333395 w 614947"/>
                <a:gd name="connsiteY44" fmla="*/ 101001 h 522883"/>
                <a:gd name="connsiteX45" fmla="*/ 352165 w 614947"/>
                <a:gd name="connsiteY45" fmla="*/ 101001 h 522883"/>
                <a:gd name="connsiteX46" fmla="*/ 365572 w 614947"/>
                <a:gd name="connsiteY46" fmla="*/ 117090 h 522883"/>
                <a:gd name="connsiteX47" fmla="*/ 383448 w 614947"/>
                <a:gd name="connsiteY47" fmla="*/ 117984 h 522883"/>
                <a:gd name="connsiteX48" fmla="*/ 395962 w 614947"/>
                <a:gd name="connsiteY48" fmla="*/ 136754 h 522883"/>
                <a:gd name="connsiteX49" fmla="*/ 402218 w 614947"/>
                <a:gd name="connsiteY49" fmla="*/ 154630 h 522883"/>
                <a:gd name="connsiteX50" fmla="*/ 434396 w 614947"/>
                <a:gd name="connsiteY50" fmla="*/ 171613 h 522883"/>
                <a:gd name="connsiteX51" fmla="*/ 444228 w 614947"/>
                <a:gd name="connsiteY51" fmla="*/ 183233 h 522883"/>
                <a:gd name="connsiteX52" fmla="*/ 440653 w 614947"/>
                <a:gd name="connsiteY52" fmla="*/ 209153 h 522883"/>
                <a:gd name="connsiteX53" fmla="*/ 449591 w 614947"/>
                <a:gd name="connsiteY53" fmla="*/ 227030 h 522883"/>
                <a:gd name="connsiteX54" fmla="*/ 459423 w 614947"/>
                <a:gd name="connsiteY54" fmla="*/ 213622 h 522883"/>
                <a:gd name="connsiteX55" fmla="*/ 461211 w 614947"/>
                <a:gd name="connsiteY55" fmla="*/ 229711 h 522883"/>
                <a:gd name="connsiteX56" fmla="*/ 462998 w 614947"/>
                <a:gd name="connsiteY56" fmla="*/ 245800 h 522883"/>
                <a:gd name="connsiteX57" fmla="*/ 474618 w 614947"/>
                <a:gd name="connsiteY57" fmla="*/ 249375 h 522883"/>
                <a:gd name="connsiteX58" fmla="*/ 486237 w 614947"/>
                <a:gd name="connsiteY58" fmla="*/ 263676 h 522883"/>
                <a:gd name="connsiteX59" fmla="*/ 512158 w 614947"/>
                <a:gd name="connsiteY59" fmla="*/ 298535 h 522883"/>
                <a:gd name="connsiteX60" fmla="*/ 541654 w 614947"/>
                <a:gd name="connsiteY60" fmla="*/ 303898 h 522883"/>
                <a:gd name="connsiteX61" fmla="*/ 572044 w 614947"/>
                <a:gd name="connsiteY61" fmla="*/ 313730 h 522883"/>
                <a:gd name="connsiteX62" fmla="*/ 592602 w 614947"/>
                <a:gd name="connsiteY62" fmla="*/ 319987 h 522883"/>
                <a:gd name="connsiteX63" fmla="*/ 614947 w 614947"/>
                <a:gd name="connsiteY63" fmla="*/ 337863 h 52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14947" h="522883">
                  <a:moveTo>
                    <a:pt x="614947" y="337863"/>
                  </a:moveTo>
                  <a:lnTo>
                    <a:pt x="599752" y="398643"/>
                  </a:lnTo>
                  <a:lnTo>
                    <a:pt x="516627" y="439759"/>
                  </a:lnTo>
                  <a:lnTo>
                    <a:pt x="479980" y="441546"/>
                  </a:lnTo>
                  <a:lnTo>
                    <a:pt x="430820" y="446909"/>
                  </a:lnTo>
                  <a:lnTo>
                    <a:pt x="395962" y="474617"/>
                  </a:lnTo>
                  <a:lnTo>
                    <a:pt x="387024" y="493388"/>
                  </a:lnTo>
                  <a:lnTo>
                    <a:pt x="377191" y="503220"/>
                  </a:lnTo>
                  <a:lnTo>
                    <a:pt x="360209" y="491600"/>
                  </a:lnTo>
                  <a:lnTo>
                    <a:pt x="329819" y="494281"/>
                  </a:lnTo>
                  <a:lnTo>
                    <a:pt x="308367" y="486237"/>
                  </a:lnTo>
                  <a:lnTo>
                    <a:pt x="291385" y="492494"/>
                  </a:lnTo>
                  <a:lnTo>
                    <a:pt x="263676" y="482662"/>
                  </a:lnTo>
                  <a:lnTo>
                    <a:pt x="259207" y="498750"/>
                  </a:lnTo>
                  <a:lnTo>
                    <a:pt x="266358" y="514839"/>
                  </a:lnTo>
                  <a:lnTo>
                    <a:pt x="252057" y="522884"/>
                  </a:lnTo>
                  <a:lnTo>
                    <a:pt x="240437" y="496069"/>
                  </a:lnTo>
                  <a:lnTo>
                    <a:pt x="208260" y="463892"/>
                  </a:lnTo>
                  <a:lnTo>
                    <a:pt x="208260" y="444228"/>
                  </a:lnTo>
                  <a:lnTo>
                    <a:pt x="176976" y="402218"/>
                  </a:lnTo>
                  <a:lnTo>
                    <a:pt x="147480" y="387023"/>
                  </a:lnTo>
                  <a:lnTo>
                    <a:pt x="133179" y="347695"/>
                  </a:lnTo>
                  <a:lnTo>
                    <a:pt x="128710" y="319987"/>
                  </a:lnTo>
                  <a:lnTo>
                    <a:pt x="128710" y="318199"/>
                  </a:lnTo>
                  <a:lnTo>
                    <a:pt x="99214" y="264570"/>
                  </a:lnTo>
                  <a:lnTo>
                    <a:pt x="81338" y="252057"/>
                  </a:lnTo>
                  <a:lnTo>
                    <a:pt x="66143" y="222561"/>
                  </a:lnTo>
                  <a:lnTo>
                    <a:pt x="29496" y="170719"/>
                  </a:lnTo>
                  <a:lnTo>
                    <a:pt x="20558" y="152843"/>
                  </a:lnTo>
                  <a:lnTo>
                    <a:pt x="9832" y="131391"/>
                  </a:lnTo>
                  <a:lnTo>
                    <a:pt x="0" y="129604"/>
                  </a:lnTo>
                  <a:lnTo>
                    <a:pt x="894" y="99214"/>
                  </a:lnTo>
                  <a:lnTo>
                    <a:pt x="33966" y="93851"/>
                  </a:lnTo>
                  <a:lnTo>
                    <a:pt x="45585" y="76868"/>
                  </a:lnTo>
                  <a:lnTo>
                    <a:pt x="66143" y="74187"/>
                  </a:lnTo>
                  <a:lnTo>
                    <a:pt x="74187" y="58098"/>
                  </a:lnTo>
                  <a:lnTo>
                    <a:pt x="74187" y="41116"/>
                  </a:lnTo>
                  <a:lnTo>
                    <a:pt x="60780" y="27708"/>
                  </a:lnTo>
                  <a:lnTo>
                    <a:pt x="75081" y="16982"/>
                  </a:lnTo>
                  <a:lnTo>
                    <a:pt x="119772" y="0"/>
                  </a:lnTo>
                  <a:lnTo>
                    <a:pt x="136755" y="0"/>
                  </a:lnTo>
                  <a:lnTo>
                    <a:pt x="153737" y="5363"/>
                  </a:lnTo>
                  <a:lnTo>
                    <a:pt x="274402" y="96532"/>
                  </a:lnTo>
                  <a:lnTo>
                    <a:pt x="286916" y="101895"/>
                  </a:lnTo>
                  <a:lnTo>
                    <a:pt x="333395" y="101001"/>
                  </a:lnTo>
                  <a:lnTo>
                    <a:pt x="352165" y="101001"/>
                  </a:lnTo>
                  <a:lnTo>
                    <a:pt x="365572" y="117090"/>
                  </a:lnTo>
                  <a:lnTo>
                    <a:pt x="383448" y="117984"/>
                  </a:lnTo>
                  <a:lnTo>
                    <a:pt x="395962" y="136754"/>
                  </a:lnTo>
                  <a:lnTo>
                    <a:pt x="402218" y="154630"/>
                  </a:lnTo>
                  <a:lnTo>
                    <a:pt x="434396" y="171613"/>
                  </a:lnTo>
                  <a:lnTo>
                    <a:pt x="444228" y="183233"/>
                  </a:lnTo>
                  <a:lnTo>
                    <a:pt x="440653" y="209153"/>
                  </a:lnTo>
                  <a:lnTo>
                    <a:pt x="449591" y="227030"/>
                  </a:lnTo>
                  <a:lnTo>
                    <a:pt x="459423" y="213622"/>
                  </a:lnTo>
                  <a:lnTo>
                    <a:pt x="461211" y="229711"/>
                  </a:lnTo>
                  <a:lnTo>
                    <a:pt x="462998" y="245800"/>
                  </a:lnTo>
                  <a:lnTo>
                    <a:pt x="474618" y="249375"/>
                  </a:lnTo>
                  <a:lnTo>
                    <a:pt x="486237" y="263676"/>
                  </a:lnTo>
                  <a:lnTo>
                    <a:pt x="512158" y="298535"/>
                  </a:lnTo>
                  <a:lnTo>
                    <a:pt x="541654" y="303898"/>
                  </a:lnTo>
                  <a:lnTo>
                    <a:pt x="572044" y="313730"/>
                  </a:lnTo>
                  <a:lnTo>
                    <a:pt x="592602" y="319987"/>
                  </a:lnTo>
                  <a:lnTo>
                    <a:pt x="614947" y="337863"/>
                  </a:lnTo>
                  <a:close/>
                </a:path>
              </a:pathLst>
            </a:custGeom>
            <a:grpFill/>
            <a:ln w="12700" cap="flat">
              <a:solidFill>
                <a:schemeClr val="bg1"/>
              </a:solidFill>
              <a:prstDash val="solid"/>
              <a:miter/>
            </a:ln>
          </p:spPr>
          <p:txBody>
            <a:bodyPr rtlCol="0" anchor="ctr"/>
            <a:lstStyle/>
            <a:p>
              <a:endParaRPr lang="en-AU"/>
            </a:p>
          </p:txBody>
        </p:sp>
        <p:sp>
          <p:nvSpPr>
            <p:cNvPr id="60" name="Freeform: Shape 59">
              <a:extLst>
                <a:ext uri="{FF2B5EF4-FFF2-40B4-BE49-F238E27FC236}">
                  <a16:creationId xmlns:a16="http://schemas.microsoft.com/office/drawing/2014/main" id="{FD3A762E-DDB0-7D2A-706D-D084E80356E6}"/>
                </a:ext>
              </a:extLst>
            </p:cNvPr>
            <p:cNvSpPr/>
            <p:nvPr/>
          </p:nvSpPr>
          <p:spPr>
            <a:xfrm>
              <a:off x="7036780" y="3587251"/>
              <a:ext cx="301216" cy="203790"/>
            </a:xfrm>
            <a:custGeom>
              <a:avLst/>
              <a:gdLst>
                <a:gd name="connsiteX0" fmla="*/ 301217 w 301216"/>
                <a:gd name="connsiteY0" fmla="*/ 72399 h 203790"/>
                <a:gd name="connsiteX1" fmla="*/ 301217 w 301216"/>
                <a:gd name="connsiteY1" fmla="*/ 72399 h 203790"/>
                <a:gd name="connsiteX2" fmla="*/ 273508 w 301216"/>
                <a:gd name="connsiteY2" fmla="*/ 84019 h 203790"/>
                <a:gd name="connsiteX3" fmla="*/ 269933 w 301216"/>
                <a:gd name="connsiteY3" fmla="*/ 110833 h 203790"/>
                <a:gd name="connsiteX4" fmla="*/ 250269 w 301216"/>
                <a:gd name="connsiteY4" fmla="*/ 126922 h 203790"/>
                <a:gd name="connsiteX5" fmla="*/ 191277 w 301216"/>
                <a:gd name="connsiteY5" fmla="*/ 140329 h 203790"/>
                <a:gd name="connsiteX6" fmla="*/ 171613 w 301216"/>
                <a:gd name="connsiteY6" fmla="*/ 162675 h 203790"/>
                <a:gd name="connsiteX7" fmla="*/ 137648 w 301216"/>
                <a:gd name="connsiteY7" fmla="*/ 163569 h 203790"/>
                <a:gd name="connsiteX8" fmla="*/ 122453 w 301216"/>
                <a:gd name="connsiteY8" fmla="*/ 181445 h 203790"/>
                <a:gd name="connsiteX9" fmla="*/ 84019 w 301216"/>
                <a:gd name="connsiteY9" fmla="*/ 186808 h 203790"/>
                <a:gd name="connsiteX10" fmla="*/ 63461 w 301216"/>
                <a:gd name="connsiteY10" fmla="*/ 203791 h 203790"/>
                <a:gd name="connsiteX11" fmla="*/ 18770 w 301216"/>
                <a:gd name="connsiteY11" fmla="*/ 196640 h 203790"/>
                <a:gd name="connsiteX12" fmla="*/ 17876 w 301216"/>
                <a:gd name="connsiteY12" fmla="*/ 159993 h 203790"/>
                <a:gd name="connsiteX13" fmla="*/ 0 w 301216"/>
                <a:gd name="connsiteY13" fmla="*/ 105471 h 203790"/>
                <a:gd name="connsiteX14" fmla="*/ 2681 w 301216"/>
                <a:gd name="connsiteY14" fmla="*/ 82231 h 203790"/>
                <a:gd name="connsiteX15" fmla="*/ 16983 w 301216"/>
                <a:gd name="connsiteY15" fmla="*/ 74187 h 203790"/>
                <a:gd name="connsiteX16" fmla="*/ 9832 w 301216"/>
                <a:gd name="connsiteY16" fmla="*/ 58992 h 203790"/>
                <a:gd name="connsiteX17" fmla="*/ 14301 w 301216"/>
                <a:gd name="connsiteY17" fmla="*/ 42903 h 203790"/>
                <a:gd name="connsiteX18" fmla="*/ 42010 w 301216"/>
                <a:gd name="connsiteY18" fmla="*/ 52735 h 203790"/>
                <a:gd name="connsiteX19" fmla="*/ 58992 w 301216"/>
                <a:gd name="connsiteY19" fmla="*/ 46479 h 203790"/>
                <a:gd name="connsiteX20" fmla="*/ 80444 w 301216"/>
                <a:gd name="connsiteY20" fmla="*/ 54523 h 203790"/>
                <a:gd name="connsiteX21" fmla="*/ 110834 w 301216"/>
                <a:gd name="connsiteY21" fmla="*/ 51841 h 203790"/>
                <a:gd name="connsiteX22" fmla="*/ 127816 w 301216"/>
                <a:gd name="connsiteY22" fmla="*/ 62567 h 203790"/>
                <a:gd name="connsiteX23" fmla="*/ 137648 w 301216"/>
                <a:gd name="connsiteY23" fmla="*/ 53629 h 203790"/>
                <a:gd name="connsiteX24" fmla="*/ 146586 w 301216"/>
                <a:gd name="connsiteY24" fmla="*/ 34859 h 203790"/>
                <a:gd name="connsiteX25" fmla="*/ 181445 w 301216"/>
                <a:gd name="connsiteY25" fmla="*/ 7151 h 203790"/>
                <a:gd name="connsiteX26" fmla="*/ 230605 w 301216"/>
                <a:gd name="connsiteY26" fmla="*/ 1788 h 203790"/>
                <a:gd name="connsiteX27" fmla="*/ 267252 w 301216"/>
                <a:gd name="connsiteY27" fmla="*/ 0 h 203790"/>
                <a:gd name="connsiteX28" fmla="*/ 301217 w 301216"/>
                <a:gd name="connsiteY28" fmla="*/ 72399 h 20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1216" h="203790">
                  <a:moveTo>
                    <a:pt x="301217" y="72399"/>
                  </a:moveTo>
                  <a:lnTo>
                    <a:pt x="301217" y="72399"/>
                  </a:lnTo>
                  <a:lnTo>
                    <a:pt x="273508" y="84019"/>
                  </a:lnTo>
                  <a:lnTo>
                    <a:pt x="269933" y="110833"/>
                  </a:lnTo>
                  <a:lnTo>
                    <a:pt x="250269" y="126922"/>
                  </a:lnTo>
                  <a:lnTo>
                    <a:pt x="191277" y="140329"/>
                  </a:lnTo>
                  <a:lnTo>
                    <a:pt x="171613" y="162675"/>
                  </a:lnTo>
                  <a:lnTo>
                    <a:pt x="137648" y="163569"/>
                  </a:lnTo>
                  <a:lnTo>
                    <a:pt x="122453" y="181445"/>
                  </a:lnTo>
                  <a:lnTo>
                    <a:pt x="84019" y="186808"/>
                  </a:lnTo>
                  <a:lnTo>
                    <a:pt x="63461" y="203791"/>
                  </a:lnTo>
                  <a:lnTo>
                    <a:pt x="18770" y="196640"/>
                  </a:lnTo>
                  <a:lnTo>
                    <a:pt x="17876" y="159993"/>
                  </a:lnTo>
                  <a:lnTo>
                    <a:pt x="0" y="105471"/>
                  </a:lnTo>
                  <a:lnTo>
                    <a:pt x="2681" y="82231"/>
                  </a:lnTo>
                  <a:lnTo>
                    <a:pt x="16983" y="74187"/>
                  </a:lnTo>
                  <a:lnTo>
                    <a:pt x="9832" y="58992"/>
                  </a:lnTo>
                  <a:lnTo>
                    <a:pt x="14301" y="42903"/>
                  </a:lnTo>
                  <a:lnTo>
                    <a:pt x="42010" y="52735"/>
                  </a:lnTo>
                  <a:lnTo>
                    <a:pt x="58992" y="46479"/>
                  </a:lnTo>
                  <a:lnTo>
                    <a:pt x="80444" y="54523"/>
                  </a:lnTo>
                  <a:lnTo>
                    <a:pt x="110834" y="51841"/>
                  </a:lnTo>
                  <a:lnTo>
                    <a:pt x="127816" y="62567"/>
                  </a:lnTo>
                  <a:lnTo>
                    <a:pt x="137648" y="53629"/>
                  </a:lnTo>
                  <a:lnTo>
                    <a:pt x="146586" y="34859"/>
                  </a:lnTo>
                  <a:lnTo>
                    <a:pt x="181445" y="7151"/>
                  </a:lnTo>
                  <a:lnTo>
                    <a:pt x="230605" y="1788"/>
                  </a:lnTo>
                  <a:lnTo>
                    <a:pt x="267252" y="0"/>
                  </a:lnTo>
                  <a:lnTo>
                    <a:pt x="301217" y="72399"/>
                  </a:lnTo>
                  <a:close/>
                </a:path>
              </a:pathLst>
            </a:custGeom>
            <a:grpFill/>
            <a:ln w="12700" cap="flat">
              <a:solidFill>
                <a:schemeClr val="bg1"/>
              </a:solidFill>
              <a:prstDash val="solid"/>
              <a:miter/>
            </a:ln>
          </p:spPr>
          <p:txBody>
            <a:bodyPr rtlCol="0" anchor="ctr"/>
            <a:lstStyle/>
            <a:p>
              <a:endParaRPr lang="en-AU"/>
            </a:p>
          </p:txBody>
        </p:sp>
        <p:sp>
          <p:nvSpPr>
            <p:cNvPr id="61" name="Freeform: Shape 60">
              <a:extLst>
                <a:ext uri="{FF2B5EF4-FFF2-40B4-BE49-F238E27FC236}">
                  <a16:creationId xmlns:a16="http://schemas.microsoft.com/office/drawing/2014/main" id="{59384F7B-DAE5-55F5-F214-60050B3B48BB}"/>
                </a:ext>
              </a:extLst>
            </p:cNvPr>
            <p:cNvSpPr/>
            <p:nvPr/>
          </p:nvSpPr>
          <p:spPr>
            <a:xfrm>
              <a:off x="6995664" y="3817856"/>
              <a:ext cx="292278" cy="456741"/>
            </a:xfrm>
            <a:custGeom>
              <a:avLst/>
              <a:gdLst>
                <a:gd name="connsiteX0" fmla="*/ 292278 w 292278"/>
                <a:gd name="connsiteY0" fmla="*/ 5363 h 456741"/>
                <a:gd name="connsiteX1" fmla="*/ 284234 w 292278"/>
                <a:gd name="connsiteY1" fmla="*/ 81337 h 456741"/>
                <a:gd name="connsiteX2" fmla="*/ 263676 w 292278"/>
                <a:gd name="connsiteY2" fmla="*/ 126028 h 456741"/>
                <a:gd name="connsiteX3" fmla="*/ 212729 w 292278"/>
                <a:gd name="connsiteY3" fmla="*/ 237756 h 456741"/>
                <a:gd name="connsiteX4" fmla="*/ 167144 w 292278"/>
                <a:gd name="connsiteY4" fmla="*/ 302110 h 456741"/>
                <a:gd name="connsiteX5" fmla="*/ 126028 w 292278"/>
                <a:gd name="connsiteY5" fmla="*/ 333394 h 456741"/>
                <a:gd name="connsiteX6" fmla="*/ 101001 w 292278"/>
                <a:gd name="connsiteY6" fmla="*/ 345014 h 456741"/>
                <a:gd name="connsiteX7" fmla="*/ 67036 w 292278"/>
                <a:gd name="connsiteY7" fmla="*/ 380767 h 456741"/>
                <a:gd name="connsiteX8" fmla="*/ 20558 w 292278"/>
                <a:gd name="connsiteY8" fmla="*/ 443334 h 456741"/>
                <a:gd name="connsiteX9" fmla="*/ 16982 w 292278"/>
                <a:gd name="connsiteY9" fmla="*/ 456741 h 456741"/>
                <a:gd name="connsiteX10" fmla="*/ 0 w 292278"/>
                <a:gd name="connsiteY10" fmla="*/ 430820 h 456741"/>
                <a:gd name="connsiteX11" fmla="*/ 894 w 292278"/>
                <a:gd name="connsiteY11" fmla="*/ 306580 h 456741"/>
                <a:gd name="connsiteX12" fmla="*/ 29496 w 292278"/>
                <a:gd name="connsiteY12" fmla="*/ 269039 h 456741"/>
                <a:gd name="connsiteX13" fmla="*/ 63461 w 292278"/>
                <a:gd name="connsiteY13" fmla="*/ 254738 h 456741"/>
                <a:gd name="connsiteX14" fmla="*/ 70611 w 292278"/>
                <a:gd name="connsiteY14" fmla="*/ 237756 h 456741"/>
                <a:gd name="connsiteX15" fmla="*/ 116196 w 292278"/>
                <a:gd name="connsiteY15" fmla="*/ 235968 h 456741"/>
                <a:gd name="connsiteX16" fmla="*/ 159100 w 292278"/>
                <a:gd name="connsiteY16" fmla="*/ 179658 h 456741"/>
                <a:gd name="connsiteX17" fmla="*/ 197534 w 292278"/>
                <a:gd name="connsiteY17" fmla="*/ 138542 h 456741"/>
                <a:gd name="connsiteX18" fmla="*/ 175188 w 292278"/>
                <a:gd name="connsiteY18" fmla="*/ 134967 h 456741"/>
                <a:gd name="connsiteX19" fmla="*/ 75975 w 292278"/>
                <a:gd name="connsiteY19" fmla="*/ 91169 h 456741"/>
                <a:gd name="connsiteX20" fmla="*/ 50054 w 292278"/>
                <a:gd name="connsiteY20" fmla="*/ 56310 h 456741"/>
                <a:gd name="connsiteX21" fmla="*/ 52735 w 292278"/>
                <a:gd name="connsiteY21" fmla="*/ 38434 h 456741"/>
                <a:gd name="connsiteX22" fmla="*/ 52735 w 292278"/>
                <a:gd name="connsiteY22" fmla="*/ 33071 h 456741"/>
                <a:gd name="connsiteX23" fmla="*/ 63461 w 292278"/>
                <a:gd name="connsiteY23" fmla="*/ 24133 h 456741"/>
                <a:gd name="connsiteX24" fmla="*/ 96532 w 292278"/>
                <a:gd name="connsiteY24" fmla="*/ 50054 h 456741"/>
                <a:gd name="connsiteX25" fmla="*/ 117090 w 292278"/>
                <a:gd name="connsiteY25" fmla="*/ 48266 h 456741"/>
                <a:gd name="connsiteX26" fmla="*/ 132285 w 292278"/>
                <a:gd name="connsiteY26" fmla="*/ 37540 h 456741"/>
                <a:gd name="connsiteX27" fmla="*/ 148374 w 292278"/>
                <a:gd name="connsiteY27" fmla="*/ 45585 h 456741"/>
                <a:gd name="connsiteX28" fmla="*/ 167144 w 292278"/>
                <a:gd name="connsiteY28" fmla="*/ 43797 h 456741"/>
                <a:gd name="connsiteX29" fmla="*/ 185914 w 292278"/>
                <a:gd name="connsiteY29" fmla="*/ 24133 h 456741"/>
                <a:gd name="connsiteX30" fmla="*/ 200215 w 292278"/>
                <a:gd name="connsiteY30" fmla="*/ 29496 h 456741"/>
                <a:gd name="connsiteX31" fmla="*/ 216304 w 292278"/>
                <a:gd name="connsiteY31" fmla="*/ 22345 h 456741"/>
                <a:gd name="connsiteX32" fmla="*/ 241331 w 292278"/>
                <a:gd name="connsiteY32" fmla="*/ 21452 h 456741"/>
                <a:gd name="connsiteX33" fmla="*/ 252950 w 292278"/>
                <a:gd name="connsiteY33" fmla="*/ 13407 h 456741"/>
                <a:gd name="connsiteX34" fmla="*/ 266358 w 292278"/>
                <a:gd name="connsiteY34" fmla="*/ 10726 h 456741"/>
                <a:gd name="connsiteX35" fmla="*/ 278871 w 292278"/>
                <a:gd name="connsiteY35" fmla="*/ 0 h 456741"/>
                <a:gd name="connsiteX36" fmla="*/ 292278 w 292278"/>
                <a:gd name="connsiteY36" fmla="*/ 5363 h 456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92278" h="456741">
                  <a:moveTo>
                    <a:pt x="292278" y="5363"/>
                  </a:moveTo>
                  <a:lnTo>
                    <a:pt x="284234" y="81337"/>
                  </a:lnTo>
                  <a:lnTo>
                    <a:pt x="263676" y="126028"/>
                  </a:lnTo>
                  <a:lnTo>
                    <a:pt x="212729" y="237756"/>
                  </a:lnTo>
                  <a:lnTo>
                    <a:pt x="167144" y="302110"/>
                  </a:lnTo>
                  <a:lnTo>
                    <a:pt x="126028" y="333394"/>
                  </a:lnTo>
                  <a:lnTo>
                    <a:pt x="101001" y="345014"/>
                  </a:lnTo>
                  <a:lnTo>
                    <a:pt x="67036" y="380767"/>
                  </a:lnTo>
                  <a:lnTo>
                    <a:pt x="20558" y="443334"/>
                  </a:lnTo>
                  <a:lnTo>
                    <a:pt x="16982" y="456741"/>
                  </a:lnTo>
                  <a:lnTo>
                    <a:pt x="0" y="430820"/>
                  </a:lnTo>
                  <a:lnTo>
                    <a:pt x="894" y="306580"/>
                  </a:lnTo>
                  <a:lnTo>
                    <a:pt x="29496" y="269039"/>
                  </a:lnTo>
                  <a:lnTo>
                    <a:pt x="63461" y="254738"/>
                  </a:lnTo>
                  <a:lnTo>
                    <a:pt x="70611" y="237756"/>
                  </a:lnTo>
                  <a:lnTo>
                    <a:pt x="116196" y="235968"/>
                  </a:lnTo>
                  <a:lnTo>
                    <a:pt x="159100" y="179658"/>
                  </a:lnTo>
                  <a:lnTo>
                    <a:pt x="197534" y="138542"/>
                  </a:lnTo>
                  <a:lnTo>
                    <a:pt x="175188" y="134967"/>
                  </a:lnTo>
                  <a:lnTo>
                    <a:pt x="75975" y="91169"/>
                  </a:lnTo>
                  <a:lnTo>
                    <a:pt x="50054" y="56310"/>
                  </a:lnTo>
                  <a:lnTo>
                    <a:pt x="52735" y="38434"/>
                  </a:lnTo>
                  <a:lnTo>
                    <a:pt x="52735" y="33071"/>
                  </a:lnTo>
                  <a:lnTo>
                    <a:pt x="63461" y="24133"/>
                  </a:lnTo>
                  <a:lnTo>
                    <a:pt x="96532" y="50054"/>
                  </a:lnTo>
                  <a:lnTo>
                    <a:pt x="117090" y="48266"/>
                  </a:lnTo>
                  <a:lnTo>
                    <a:pt x="132285" y="37540"/>
                  </a:lnTo>
                  <a:lnTo>
                    <a:pt x="148374" y="45585"/>
                  </a:lnTo>
                  <a:lnTo>
                    <a:pt x="167144" y="43797"/>
                  </a:lnTo>
                  <a:lnTo>
                    <a:pt x="185914" y="24133"/>
                  </a:lnTo>
                  <a:lnTo>
                    <a:pt x="200215" y="29496"/>
                  </a:lnTo>
                  <a:lnTo>
                    <a:pt x="216304" y="22345"/>
                  </a:lnTo>
                  <a:lnTo>
                    <a:pt x="241331" y="21452"/>
                  </a:lnTo>
                  <a:lnTo>
                    <a:pt x="252950" y="13407"/>
                  </a:lnTo>
                  <a:lnTo>
                    <a:pt x="266358" y="10726"/>
                  </a:lnTo>
                  <a:lnTo>
                    <a:pt x="278871" y="0"/>
                  </a:lnTo>
                  <a:lnTo>
                    <a:pt x="292278" y="5363"/>
                  </a:lnTo>
                  <a:close/>
                </a:path>
              </a:pathLst>
            </a:custGeom>
            <a:grpFill/>
            <a:ln w="12700" cap="flat">
              <a:solidFill>
                <a:schemeClr val="bg1"/>
              </a:solidFill>
              <a:prstDash val="solid"/>
              <a:miter/>
            </a:ln>
          </p:spPr>
          <p:txBody>
            <a:bodyPr rtlCol="0" anchor="ctr"/>
            <a:lstStyle/>
            <a:p>
              <a:endParaRPr lang="en-AU"/>
            </a:p>
          </p:txBody>
        </p:sp>
        <p:sp>
          <p:nvSpPr>
            <p:cNvPr id="62" name="Freeform: Shape 61">
              <a:extLst>
                <a:ext uri="{FF2B5EF4-FFF2-40B4-BE49-F238E27FC236}">
                  <a16:creationId xmlns:a16="http://schemas.microsoft.com/office/drawing/2014/main" id="{CF297741-3269-D637-6C59-2CB4C6C29C9F}"/>
                </a:ext>
              </a:extLst>
            </p:cNvPr>
            <p:cNvSpPr/>
            <p:nvPr/>
          </p:nvSpPr>
          <p:spPr>
            <a:xfrm>
              <a:off x="6887512" y="2972304"/>
              <a:ext cx="291385" cy="277083"/>
            </a:xfrm>
            <a:custGeom>
              <a:avLst/>
              <a:gdLst>
                <a:gd name="connsiteX0" fmla="*/ 291385 w 291385"/>
                <a:gd name="connsiteY0" fmla="*/ 240437 h 277083"/>
                <a:gd name="connsiteX1" fmla="*/ 286916 w 291385"/>
                <a:gd name="connsiteY1" fmla="*/ 243119 h 277083"/>
                <a:gd name="connsiteX2" fmla="*/ 268145 w 291385"/>
                <a:gd name="connsiteY2" fmla="*/ 241331 h 277083"/>
                <a:gd name="connsiteX3" fmla="*/ 245800 w 291385"/>
                <a:gd name="connsiteY3" fmla="*/ 243119 h 277083"/>
                <a:gd name="connsiteX4" fmla="*/ 233287 w 291385"/>
                <a:gd name="connsiteY4" fmla="*/ 276190 h 277083"/>
                <a:gd name="connsiteX5" fmla="*/ 186808 w 291385"/>
                <a:gd name="connsiteY5" fmla="*/ 277084 h 277083"/>
                <a:gd name="connsiteX6" fmla="*/ 174295 w 291385"/>
                <a:gd name="connsiteY6" fmla="*/ 271721 h 277083"/>
                <a:gd name="connsiteX7" fmla="*/ 53629 w 291385"/>
                <a:gd name="connsiteY7" fmla="*/ 180551 h 277083"/>
                <a:gd name="connsiteX8" fmla="*/ 36647 w 291385"/>
                <a:gd name="connsiteY8" fmla="*/ 175188 h 277083"/>
                <a:gd name="connsiteX9" fmla="*/ 19664 w 291385"/>
                <a:gd name="connsiteY9" fmla="*/ 175188 h 277083"/>
                <a:gd name="connsiteX10" fmla="*/ 0 w 291385"/>
                <a:gd name="connsiteY10" fmla="*/ 126028 h 277083"/>
                <a:gd name="connsiteX11" fmla="*/ 34859 w 291385"/>
                <a:gd name="connsiteY11" fmla="*/ 111727 h 277083"/>
                <a:gd name="connsiteX12" fmla="*/ 50948 w 291385"/>
                <a:gd name="connsiteY12" fmla="*/ 101001 h 277083"/>
                <a:gd name="connsiteX13" fmla="*/ 61674 w 291385"/>
                <a:gd name="connsiteY13" fmla="*/ 84019 h 277083"/>
                <a:gd name="connsiteX14" fmla="*/ 61674 w 291385"/>
                <a:gd name="connsiteY14" fmla="*/ 66142 h 277083"/>
                <a:gd name="connsiteX15" fmla="*/ 58992 w 291385"/>
                <a:gd name="connsiteY15" fmla="*/ 28602 h 277083"/>
                <a:gd name="connsiteX16" fmla="*/ 86700 w 291385"/>
                <a:gd name="connsiteY16" fmla="*/ 7151 h 277083"/>
                <a:gd name="connsiteX17" fmla="*/ 111727 w 291385"/>
                <a:gd name="connsiteY17" fmla="*/ 0 h 277083"/>
                <a:gd name="connsiteX18" fmla="*/ 133179 w 291385"/>
                <a:gd name="connsiteY18" fmla="*/ 3575 h 277083"/>
                <a:gd name="connsiteX19" fmla="*/ 144799 w 291385"/>
                <a:gd name="connsiteY19" fmla="*/ 11620 h 277083"/>
                <a:gd name="connsiteX20" fmla="*/ 151949 w 291385"/>
                <a:gd name="connsiteY20" fmla="*/ 8938 h 277083"/>
                <a:gd name="connsiteX21" fmla="*/ 161781 w 291385"/>
                <a:gd name="connsiteY21" fmla="*/ 19664 h 277083"/>
                <a:gd name="connsiteX22" fmla="*/ 170720 w 291385"/>
                <a:gd name="connsiteY22" fmla="*/ 40222 h 277083"/>
                <a:gd name="connsiteX23" fmla="*/ 195746 w 291385"/>
                <a:gd name="connsiteY23" fmla="*/ 49160 h 277083"/>
                <a:gd name="connsiteX24" fmla="*/ 193959 w 291385"/>
                <a:gd name="connsiteY24" fmla="*/ 60780 h 277083"/>
                <a:gd name="connsiteX25" fmla="*/ 196640 w 291385"/>
                <a:gd name="connsiteY25" fmla="*/ 76868 h 277083"/>
                <a:gd name="connsiteX26" fmla="*/ 182339 w 291385"/>
                <a:gd name="connsiteY26" fmla="*/ 92957 h 277083"/>
                <a:gd name="connsiteX27" fmla="*/ 179658 w 291385"/>
                <a:gd name="connsiteY27" fmla="*/ 111727 h 277083"/>
                <a:gd name="connsiteX28" fmla="*/ 178764 w 291385"/>
                <a:gd name="connsiteY28" fmla="*/ 117090 h 277083"/>
                <a:gd name="connsiteX29" fmla="*/ 202897 w 291385"/>
                <a:gd name="connsiteY29" fmla="*/ 135860 h 277083"/>
                <a:gd name="connsiteX30" fmla="*/ 202897 w 291385"/>
                <a:gd name="connsiteY30" fmla="*/ 147480 h 277083"/>
                <a:gd name="connsiteX31" fmla="*/ 237756 w 291385"/>
                <a:gd name="connsiteY31" fmla="*/ 165356 h 277083"/>
                <a:gd name="connsiteX32" fmla="*/ 255632 w 291385"/>
                <a:gd name="connsiteY32" fmla="*/ 183233 h 277083"/>
                <a:gd name="connsiteX33" fmla="*/ 256526 w 291385"/>
                <a:gd name="connsiteY33" fmla="*/ 209153 h 277083"/>
                <a:gd name="connsiteX34" fmla="*/ 265464 w 291385"/>
                <a:gd name="connsiteY34" fmla="*/ 215410 h 277083"/>
                <a:gd name="connsiteX35" fmla="*/ 273509 w 291385"/>
                <a:gd name="connsiteY35" fmla="*/ 232393 h 277083"/>
                <a:gd name="connsiteX36" fmla="*/ 291385 w 291385"/>
                <a:gd name="connsiteY36" fmla="*/ 240437 h 27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91385" h="277083">
                  <a:moveTo>
                    <a:pt x="291385" y="240437"/>
                  </a:moveTo>
                  <a:lnTo>
                    <a:pt x="286916" y="243119"/>
                  </a:lnTo>
                  <a:lnTo>
                    <a:pt x="268145" y="241331"/>
                  </a:lnTo>
                  <a:lnTo>
                    <a:pt x="245800" y="243119"/>
                  </a:lnTo>
                  <a:lnTo>
                    <a:pt x="233287" y="276190"/>
                  </a:lnTo>
                  <a:lnTo>
                    <a:pt x="186808" y="277084"/>
                  </a:lnTo>
                  <a:lnTo>
                    <a:pt x="174295" y="271721"/>
                  </a:lnTo>
                  <a:lnTo>
                    <a:pt x="53629" y="180551"/>
                  </a:lnTo>
                  <a:lnTo>
                    <a:pt x="36647" y="175188"/>
                  </a:lnTo>
                  <a:lnTo>
                    <a:pt x="19664" y="175188"/>
                  </a:lnTo>
                  <a:lnTo>
                    <a:pt x="0" y="126028"/>
                  </a:lnTo>
                  <a:lnTo>
                    <a:pt x="34859" y="111727"/>
                  </a:lnTo>
                  <a:lnTo>
                    <a:pt x="50948" y="101001"/>
                  </a:lnTo>
                  <a:lnTo>
                    <a:pt x="61674" y="84019"/>
                  </a:lnTo>
                  <a:lnTo>
                    <a:pt x="61674" y="66142"/>
                  </a:lnTo>
                  <a:lnTo>
                    <a:pt x="58992" y="28602"/>
                  </a:lnTo>
                  <a:lnTo>
                    <a:pt x="86700" y="7151"/>
                  </a:lnTo>
                  <a:lnTo>
                    <a:pt x="111727" y="0"/>
                  </a:lnTo>
                  <a:lnTo>
                    <a:pt x="133179" y="3575"/>
                  </a:lnTo>
                  <a:lnTo>
                    <a:pt x="144799" y="11620"/>
                  </a:lnTo>
                  <a:lnTo>
                    <a:pt x="151949" y="8938"/>
                  </a:lnTo>
                  <a:lnTo>
                    <a:pt x="161781" y="19664"/>
                  </a:lnTo>
                  <a:lnTo>
                    <a:pt x="170720" y="40222"/>
                  </a:lnTo>
                  <a:lnTo>
                    <a:pt x="195746" y="49160"/>
                  </a:lnTo>
                  <a:lnTo>
                    <a:pt x="193959" y="60780"/>
                  </a:lnTo>
                  <a:lnTo>
                    <a:pt x="196640" y="76868"/>
                  </a:lnTo>
                  <a:lnTo>
                    <a:pt x="182339" y="92957"/>
                  </a:lnTo>
                  <a:lnTo>
                    <a:pt x="179658" y="111727"/>
                  </a:lnTo>
                  <a:lnTo>
                    <a:pt x="178764" y="117090"/>
                  </a:lnTo>
                  <a:lnTo>
                    <a:pt x="202897" y="135860"/>
                  </a:lnTo>
                  <a:lnTo>
                    <a:pt x="202897" y="147480"/>
                  </a:lnTo>
                  <a:lnTo>
                    <a:pt x="237756" y="165356"/>
                  </a:lnTo>
                  <a:lnTo>
                    <a:pt x="255632" y="183233"/>
                  </a:lnTo>
                  <a:lnTo>
                    <a:pt x="256526" y="209153"/>
                  </a:lnTo>
                  <a:lnTo>
                    <a:pt x="265464" y="215410"/>
                  </a:lnTo>
                  <a:lnTo>
                    <a:pt x="273509" y="232393"/>
                  </a:lnTo>
                  <a:lnTo>
                    <a:pt x="291385" y="240437"/>
                  </a:lnTo>
                  <a:close/>
                </a:path>
              </a:pathLst>
            </a:custGeom>
            <a:grpFill/>
            <a:ln w="12700" cap="flat">
              <a:solidFill>
                <a:schemeClr val="bg1"/>
              </a:solidFill>
              <a:prstDash val="solid"/>
              <a:miter/>
            </a:ln>
          </p:spPr>
          <p:txBody>
            <a:bodyPr rtlCol="0" anchor="ctr"/>
            <a:lstStyle/>
            <a:p>
              <a:endParaRPr lang="en-AU"/>
            </a:p>
          </p:txBody>
        </p:sp>
        <p:sp>
          <p:nvSpPr>
            <p:cNvPr id="63" name="Freeform: Shape 62">
              <a:extLst>
                <a:ext uri="{FF2B5EF4-FFF2-40B4-BE49-F238E27FC236}">
                  <a16:creationId xmlns:a16="http://schemas.microsoft.com/office/drawing/2014/main" id="{EC530146-DD2F-7AA7-ABE5-BBD5CEC36C13}"/>
                </a:ext>
              </a:extLst>
            </p:cNvPr>
            <p:cNvSpPr/>
            <p:nvPr/>
          </p:nvSpPr>
          <p:spPr>
            <a:xfrm>
              <a:off x="7013541" y="3792829"/>
              <a:ext cx="45584" cy="63461"/>
            </a:xfrm>
            <a:custGeom>
              <a:avLst/>
              <a:gdLst>
                <a:gd name="connsiteX0" fmla="*/ 45585 w 45584"/>
                <a:gd name="connsiteY0" fmla="*/ 49160 h 63461"/>
                <a:gd name="connsiteX1" fmla="*/ 34859 w 45584"/>
                <a:gd name="connsiteY1" fmla="*/ 58098 h 63461"/>
                <a:gd name="connsiteX2" fmla="*/ 34859 w 45584"/>
                <a:gd name="connsiteY2" fmla="*/ 63461 h 63461"/>
                <a:gd name="connsiteX3" fmla="*/ 23239 w 45584"/>
                <a:gd name="connsiteY3" fmla="*/ 57204 h 63461"/>
                <a:gd name="connsiteX4" fmla="*/ 8938 w 45584"/>
                <a:gd name="connsiteY4" fmla="*/ 62567 h 63461"/>
                <a:gd name="connsiteX5" fmla="*/ 894 w 45584"/>
                <a:gd name="connsiteY5" fmla="*/ 51841 h 63461"/>
                <a:gd name="connsiteX6" fmla="*/ 0 w 45584"/>
                <a:gd name="connsiteY6" fmla="*/ 38434 h 63461"/>
                <a:gd name="connsiteX7" fmla="*/ 16982 w 45584"/>
                <a:gd name="connsiteY7" fmla="*/ 13407 h 63461"/>
                <a:gd name="connsiteX8" fmla="*/ 18770 w 45584"/>
                <a:gd name="connsiteY8" fmla="*/ 11620 h 63461"/>
                <a:gd name="connsiteX9" fmla="*/ 34859 w 45584"/>
                <a:gd name="connsiteY9" fmla="*/ 0 h 63461"/>
                <a:gd name="connsiteX10" fmla="*/ 42903 w 45584"/>
                <a:gd name="connsiteY10" fmla="*/ 15195 h 63461"/>
                <a:gd name="connsiteX11" fmla="*/ 41115 w 45584"/>
                <a:gd name="connsiteY11" fmla="*/ 45585 h 63461"/>
                <a:gd name="connsiteX12" fmla="*/ 45585 w 45584"/>
                <a:gd name="connsiteY12" fmla="*/ 49160 h 63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584" h="63461">
                  <a:moveTo>
                    <a:pt x="45585" y="49160"/>
                  </a:moveTo>
                  <a:lnTo>
                    <a:pt x="34859" y="58098"/>
                  </a:lnTo>
                  <a:lnTo>
                    <a:pt x="34859" y="63461"/>
                  </a:lnTo>
                  <a:lnTo>
                    <a:pt x="23239" y="57204"/>
                  </a:lnTo>
                  <a:lnTo>
                    <a:pt x="8938" y="62567"/>
                  </a:lnTo>
                  <a:lnTo>
                    <a:pt x="894" y="51841"/>
                  </a:lnTo>
                  <a:lnTo>
                    <a:pt x="0" y="38434"/>
                  </a:lnTo>
                  <a:lnTo>
                    <a:pt x="16982" y="13407"/>
                  </a:lnTo>
                  <a:lnTo>
                    <a:pt x="18770" y="11620"/>
                  </a:lnTo>
                  <a:lnTo>
                    <a:pt x="34859" y="0"/>
                  </a:lnTo>
                  <a:lnTo>
                    <a:pt x="42903" y="15195"/>
                  </a:lnTo>
                  <a:lnTo>
                    <a:pt x="41115" y="45585"/>
                  </a:lnTo>
                  <a:lnTo>
                    <a:pt x="45585" y="49160"/>
                  </a:lnTo>
                  <a:close/>
                </a:path>
              </a:pathLst>
            </a:custGeom>
            <a:grpFill/>
            <a:ln w="12700" cap="flat">
              <a:solidFill>
                <a:schemeClr val="bg1"/>
              </a:solidFill>
              <a:prstDash val="solid"/>
              <a:miter/>
            </a:ln>
          </p:spPr>
          <p:txBody>
            <a:bodyPr rtlCol="0" anchor="ctr"/>
            <a:lstStyle/>
            <a:p>
              <a:endParaRPr lang="en-AU"/>
            </a:p>
          </p:txBody>
        </p:sp>
        <p:sp>
          <p:nvSpPr>
            <p:cNvPr id="64" name="Freeform: Shape 63">
              <a:extLst>
                <a:ext uri="{FF2B5EF4-FFF2-40B4-BE49-F238E27FC236}">
                  <a16:creationId xmlns:a16="http://schemas.microsoft.com/office/drawing/2014/main" id="{9868C7DC-35AA-7266-DFDC-58FC582323F8}"/>
                </a:ext>
              </a:extLst>
            </p:cNvPr>
            <p:cNvSpPr/>
            <p:nvPr/>
          </p:nvSpPr>
          <p:spPr>
            <a:xfrm>
              <a:off x="6856228" y="3619428"/>
              <a:ext cx="192170" cy="185020"/>
            </a:xfrm>
            <a:custGeom>
              <a:avLst/>
              <a:gdLst>
                <a:gd name="connsiteX0" fmla="*/ 191277 w 192170"/>
                <a:gd name="connsiteY0" fmla="*/ 172507 h 185020"/>
                <a:gd name="connsiteX1" fmla="*/ 192171 w 192170"/>
                <a:gd name="connsiteY1" fmla="*/ 173401 h 185020"/>
                <a:gd name="connsiteX2" fmla="*/ 176082 w 192170"/>
                <a:gd name="connsiteY2" fmla="*/ 185020 h 185020"/>
                <a:gd name="connsiteX3" fmla="*/ 129604 w 192170"/>
                <a:gd name="connsiteY3" fmla="*/ 131391 h 185020"/>
                <a:gd name="connsiteX4" fmla="*/ 109940 w 192170"/>
                <a:gd name="connsiteY4" fmla="*/ 118878 h 185020"/>
                <a:gd name="connsiteX5" fmla="*/ 92957 w 192170"/>
                <a:gd name="connsiteY5" fmla="*/ 117090 h 185020"/>
                <a:gd name="connsiteX6" fmla="*/ 74187 w 192170"/>
                <a:gd name="connsiteY6" fmla="*/ 106364 h 185020"/>
                <a:gd name="connsiteX7" fmla="*/ 58992 w 192170"/>
                <a:gd name="connsiteY7" fmla="*/ 115303 h 185020"/>
                <a:gd name="connsiteX8" fmla="*/ 40222 w 192170"/>
                <a:gd name="connsiteY8" fmla="*/ 102789 h 185020"/>
                <a:gd name="connsiteX9" fmla="*/ 30390 w 192170"/>
                <a:gd name="connsiteY9" fmla="*/ 121559 h 185020"/>
                <a:gd name="connsiteX10" fmla="*/ 0 w 192170"/>
                <a:gd name="connsiteY10" fmla="*/ 121559 h 185020"/>
                <a:gd name="connsiteX11" fmla="*/ 894 w 192170"/>
                <a:gd name="connsiteY11" fmla="*/ 83125 h 185020"/>
                <a:gd name="connsiteX12" fmla="*/ 8938 w 192170"/>
                <a:gd name="connsiteY12" fmla="*/ 60780 h 185020"/>
                <a:gd name="connsiteX13" fmla="*/ 10726 w 192170"/>
                <a:gd name="connsiteY13" fmla="*/ 39328 h 185020"/>
                <a:gd name="connsiteX14" fmla="*/ 19664 w 192170"/>
                <a:gd name="connsiteY14" fmla="*/ 32178 h 185020"/>
                <a:gd name="connsiteX15" fmla="*/ 22345 w 192170"/>
                <a:gd name="connsiteY15" fmla="*/ 24133 h 185020"/>
                <a:gd name="connsiteX16" fmla="*/ 50948 w 192170"/>
                <a:gd name="connsiteY16" fmla="*/ 10726 h 185020"/>
                <a:gd name="connsiteX17" fmla="*/ 58098 w 192170"/>
                <a:gd name="connsiteY17" fmla="*/ 0 h 185020"/>
                <a:gd name="connsiteX18" fmla="*/ 73293 w 192170"/>
                <a:gd name="connsiteY18" fmla="*/ 34859 h 185020"/>
                <a:gd name="connsiteX19" fmla="*/ 72400 w 192170"/>
                <a:gd name="connsiteY19" fmla="*/ 62567 h 185020"/>
                <a:gd name="connsiteX20" fmla="*/ 90276 w 192170"/>
                <a:gd name="connsiteY20" fmla="*/ 89382 h 185020"/>
                <a:gd name="connsiteX21" fmla="*/ 127816 w 192170"/>
                <a:gd name="connsiteY21" fmla="*/ 107258 h 185020"/>
                <a:gd name="connsiteX22" fmla="*/ 137648 w 192170"/>
                <a:gd name="connsiteY22" fmla="*/ 109046 h 185020"/>
                <a:gd name="connsiteX23" fmla="*/ 157312 w 192170"/>
                <a:gd name="connsiteY23" fmla="*/ 135860 h 185020"/>
                <a:gd name="connsiteX24" fmla="*/ 176976 w 192170"/>
                <a:gd name="connsiteY24" fmla="*/ 159100 h 185020"/>
                <a:gd name="connsiteX25" fmla="*/ 191277 w 192170"/>
                <a:gd name="connsiteY25" fmla="*/ 172507 h 18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2170" h="185020">
                  <a:moveTo>
                    <a:pt x="191277" y="172507"/>
                  </a:moveTo>
                  <a:lnTo>
                    <a:pt x="192171" y="173401"/>
                  </a:lnTo>
                  <a:lnTo>
                    <a:pt x="176082" y="185020"/>
                  </a:lnTo>
                  <a:lnTo>
                    <a:pt x="129604" y="131391"/>
                  </a:lnTo>
                  <a:lnTo>
                    <a:pt x="109940" y="118878"/>
                  </a:lnTo>
                  <a:lnTo>
                    <a:pt x="92957" y="117090"/>
                  </a:lnTo>
                  <a:lnTo>
                    <a:pt x="74187" y="106364"/>
                  </a:lnTo>
                  <a:lnTo>
                    <a:pt x="58992" y="115303"/>
                  </a:lnTo>
                  <a:lnTo>
                    <a:pt x="40222" y="102789"/>
                  </a:lnTo>
                  <a:lnTo>
                    <a:pt x="30390" y="121559"/>
                  </a:lnTo>
                  <a:lnTo>
                    <a:pt x="0" y="121559"/>
                  </a:lnTo>
                  <a:lnTo>
                    <a:pt x="894" y="83125"/>
                  </a:lnTo>
                  <a:lnTo>
                    <a:pt x="8938" y="60780"/>
                  </a:lnTo>
                  <a:lnTo>
                    <a:pt x="10726" y="39328"/>
                  </a:lnTo>
                  <a:lnTo>
                    <a:pt x="19664" y="32178"/>
                  </a:lnTo>
                  <a:lnTo>
                    <a:pt x="22345" y="24133"/>
                  </a:lnTo>
                  <a:lnTo>
                    <a:pt x="50948" y="10726"/>
                  </a:lnTo>
                  <a:lnTo>
                    <a:pt x="58098" y="0"/>
                  </a:lnTo>
                  <a:lnTo>
                    <a:pt x="73293" y="34859"/>
                  </a:lnTo>
                  <a:lnTo>
                    <a:pt x="72400" y="62567"/>
                  </a:lnTo>
                  <a:lnTo>
                    <a:pt x="90276" y="89382"/>
                  </a:lnTo>
                  <a:lnTo>
                    <a:pt x="127816" y="107258"/>
                  </a:lnTo>
                  <a:lnTo>
                    <a:pt x="137648" y="109046"/>
                  </a:lnTo>
                  <a:lnTo>
                    <a:pt x="157312" y="135860"/>
                  </a:lnTo>
                  <a:lnTo>
                    <a:pt x="176976" y="159100"/>
                  </a:lnTo>
                  <a:lnTo>
                    <a:pt x="191277" y="172507"/>
                  </a:lnTo>
                  <a:close/>
                </a:path>
              </a:pathLst>
            </a:custGeom>
            <a:grpFill/>
            <a:ln w="12700" cap="flat">
              <a:solidFill>
                <a:schemeClr val="bg1"/>
              </a:solidFill>
              <a:prstDash val="solid"/>
              <a:miter/>
            </a:ln>
          </p:spPr>
          <p:txBody>
            <a:bodyPr rtlCol="0" anchor="ctr"/>
            <a:lstStyle/>
            <a:p>
              <a:endParaRPr lang="en-AU"/>
            </a:p>
          </p:txBody>
        </p:sp>
        <p:sp>
          <p:nvSpPr>
            <p:cNvPr id="65" name="Freeform: Shape 64">
              <a:extLst>
                <a:ext uri="{FF2B5EF4-FFF2-40B4-BE49-F238E27FC236}">
                  <a16:creationId xmlns:a16="http://schemas.microsoft.com/office/drawing/2014/main" id="{167BC4CF-1DFA-BE64-E937-7D3C83E57763}"/>
                </a:ext>
              </a:extLst>
            </p:cNvPr>
            <p:cNvSpPr/>
            <p:nvPr/>
          </p:nvSpPr>
          <p:spPr>
            <a:xfrm>
              <a:off x="6799024" y="2979455"/>
              <a:ext cx="175188" cy="159993"/>
            </a:xfrm>
            <a:custGeom>
              <a:avLst/>
              <a:gdLst>
                <a:gd name="connsiteX0" fmla="*/ 175188 w 175188"/>
                <a:gd name="connsiteY0" fmla="*/ 0 h 159993"/>
                <a:gd name="connsiteX1" fmla="*/ 147480 w 175188"/>
                <a:gd name="connsiteY1" fmla="*/ 21452 h 159993"/>
                <a:gd name="connsiteX2" fmla="*/ 150161 w 175188"/>
                <a:gd name="connsiteY2" fmla="*/ 58992 h 159993"/>
                <a:gd name="connsiteX3" fmla="*/ 150161 w 175188"/>
                <a:gd name="connsiteY3" fmla="*/ 76868 h 159993"/>
                <a:gd name="connsiteX4" fmla="*/ 139435 w 175188"/>
                <a:gd name="connsiteY4" fmla="*/ 93851 h 159993"/>
                <a:gd name="connsiteX5" fmla="*/ 123347 w 175188"/>
                <a:gd name="connsiteY5" fmla="*/ 104577 h 159993"/>
                <a:gd name="connsiteX6" fmla="*/ 88488 w 175188"/>
                <a:gd name="connsiteY6" fmla="*/ 118878 h 159993"/>
                <a:gd name="connsiteX7" fmla="*/ 32177 w 175188"/>
                <a:gd name="connsiteY7" fmla="*/ 159993 h 159993"/>
                <a:gd name="connsiteX8" fmla="*/ 894 w 175188"/>
                <a:gd name="connsiteY8" fmla="*/ 145692 h 159993"/>
                <a:gd name="connsiteX9" fmla="*/ 0 w 175188"/>
                <a:gd name="connsiteY9" fmla="*/ 130497 h 159993"/>
                <a:gd name="connsiteX10" fmla="*/ 11620 w 175188"/>
                <a:gd name="connsiteY10" fmla="*/ 117984 h 159993"/>
                <a:gd name="connsiteX11" fmla="*/ 14301 w 175188"/>
                <a:gd name="connsiteY11" fmla="*/ 110833 h 159993"/>
                <a:gd name="connsiteX12" fmla="*/ 25920 w 175188"/>
                <a:gd name="connsiteY12" fmla="*/ 101001 h 159993"/>
                <a:gd name="connsiteX13" fmla="*/ 27708 w 175188"/>
                <a:gd name="connsiteY13" fmla="*/ 92063 h 159993"/>
                <a:gd name="connsiteX14" fmla="*/ 14301 w 175188"/>
                <a:gd name="connsiteY14" fmla="*/ 82231 h 159993"/>
                <a:gd name="connsiteX15" fmla="*/ 2681 w 175188"/>
                <a:gd name="connsiteY15" fmla="*/ 83125 h 159993"/>
                <a:gd name="connsiteX16" fmla="*/ 3575 w 175188"/>
                <a:gd name="connsiteY16" fmla="*/ 46479 h 159993"/>
                <a:gd name="connsiteX17" fmla="*/ 22345 w 175188"/>
                <a:gd name="connsiteY17" fmla="*/ 25027 h 159993"/>
                <a:gd name="connsiteX18" fmla="*/ 17876 w 175188"/>
                <a:gd name="connsiteY18" fmla="*/ 15195 h 159993"/>
                <a:gd name="connsiteX19" fmla="*/ 20558 w 175188"/>
                <a:gd name="connsiteY19" fmla="*/ 9832 h 159993"/>
                <a:gd name="connsiteX20" fmla="*/ 33071 w 175188"/>
                <a:gd name="connsiteY20" fmla="*/ 14301 h 159993"/>
                <a:gd name="connsiteX21" fmla="*/ 56310 w 175188"/>
                <a:gd name="connsiteY21" fmla="*/ 15195 h 159993"/>
                <a:gd name="connsiteX22" fmla="*/ 67036 w 175188"/>
                <a:gd name="connsiteY22" fmla="*/ 9832 h 159993"/>
                <a:gd name="connsiteX23" fmla="*/ 86700 w 175188"/>
                <a:gd name="connsiteY23" fmla="*/ 15195 h 159993"/>
                <a:gd name="connsiteX24" fmla="*/ 128709 w 175188"/>
                <a:gd name="connsiteY24" fmla="*/ 1788 h 159993"/>
                <a:gd name="connsiteX25" fmla="*/ 175188 w 175188"/>
                <a:gd name="connsiteY25" fmla="*/ 0 h 15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5188" h="159993">
                  <a:moveTo>
                    <a:pt x="175188" y="0"/>
                  </a:moveTo>
                  <a:lnTo>
                    <a:pt x="147480" y="21452"/>
                  </a:lnTo>
                  <a:lnTo>
                    <a:pt x="150161" y="58992"/>
                  </a:lnTo>
                  <a:lnTo>
                    <a:pt x="150161" y="76868"/>
                  </a:lnTo>
                  <a:lnTo>
                    <a:pt x="139435" y="93851"/>
                  </a:lnTo>
                  <a:lnTo>
                    <a:pt x="123347" y="104577"/>
                  </a:lnTo>
                  <a:lnTo>
                    <a:pt x="88488" y="118878"/>
                  </a:lnTo>
                  <a:lnTo>
                    <a:pt x="32177" y="159993"/>
                  </a:lnTo>
                  <a:lnTo>
                    <a:pt x="894" y="145692"/>
                  </a:lnTo>
                  <a:lnTo>
                    <a:pt x="0" y="130497"/>
                  </a:lnTo>
                  <a:lnTo>
                    <a:pt x="11620" y="117984"/>
                  </a:lnTo>
                  <a:lnTo>
                    <a:pt x="14301" y="110833"/>
                  </a:lnTo>
                  <a:lnTo>
                    <a:pt x="25920" y="101001"/>
                  </a:lnTo>
                  <a:lnTo>
                    <a:pt x="27708" y="92063"/>
                  </a:lnTo>
                  <a:lnTo>
                    <a:pt x="14301" y="82231"/>
                  </a:lnTo>
                  <a:lnTo>
                    <a:pt x="2681" y="83125"/>
                  </a:lnTo>
                  <a:lnTo>
                    <a:pt x="3575" y="46479"/>
                  </a:lnTo>
                  <a:lnTo>
                    <a:pt x="22345" y="25027"/>
                  </a:lnTo>
                  <a:lnTo>
                    <a:pt x="17876" y="15195"/>
                  </a:lnTo>
                  <a:lnTo>
                    <a:pt x="20558" y="9832"/>
                  </a:lnTo>
                  <a:lnTo>
                    <a:pt x="33071" y="14301"/>
                  </a:lnTo>
                  <a:lnTo>
                    <a:pt x="56310" y="15195"/>
                  </a:lnTo>
                  <a:lnTo>
                    <a:pt x="67036" y="9832"/>
                  </a:lnTo>
                  <a:lnTo>
                    <a:pt x="86700" y="15195"/>
                  </a:lnTo>
                  <a:lnTo>
                    <a:pt x="128709" y="1788"/>
                  </a:lnTo>
                  <a:lnTo>
                    <a:pt x="175188" y="0"/>
                  </a:lnTo>
                  <a:close/>
                </a:path>
              </a:pathLst>
            </a:custGeom>
            <a:grpFill/>
            <a:ln w="12700" cap="flat">
              <a:solidFill>
                <a:schemeClr val="bg1"/>
              </a:solidFill>
              <a:prstDash val="solid"/>
              <a:miter/>
            </a:ln>
          </p:spPr>
          <p:txBody>
            <a:bodyPr rtlCol="0" anchor="ctr"/>
            <a:lstStyle/>
            <a:p>
              <a:endParaRPr lang="en-AU"/>
            </a:p>
          </p:txBody>
        </p:sp>
        <p:sp>
          <p:nvSpPr>
            <p:cNvPr id="66" name="Freeform: Shape 65">
              <a:extLst>
                <a:ext uri="{FF2B5EF4-FFF2-40B4-BE49-F238E27FC236}">
                  <a16:creationId xmlns:a16="http://schemas.microsoft.com/office/drawing/2014/main" id="{5BF1F649-78BE-FB55-9B3E-7E8FB33A02D1}"/>
                </a:ext>
              </a:extLst>
            </p:cNvPr>
            <p:cNvSpPr/>
            <p:nvPr/>
          </p:nvSpPr>
          <p:spPr>
            <a:xfrm>
              <a:off x="6788298" y="3098332"/>
              <a:ext cx="118877" cy="148373"/>
            </a:xfrm>
            <a:custGeom>
              <a:avLst/>
              <a:gdLst>
                <a:gd name="connsiteX0" fmla="*/ 99214 w 118877"/>
                <a:gd name="connsiteY0" fmla="*/ 0 h 148373"/>
                <a:gd name="connsiteX1" fmla="*/ 118878 w 118877"/>
                <a:gd name="connsiteY1" fmla="*/ 49160 h 148373"/>
                <a:gd name="connsiteX2" fmla="*/ 74187 w 118877"/>
                <a:gd name="connsiteY2" fmla="*/ 66142 h 148373"/>
                <a:gd name="connsiteX3" fmla="*/ 59886 w 118877"/>
                <a:gd name="connsiteY3" fmla="*/ 76868 h 148373"/>
                <a:gd name="connsiteX4" fmla="*/ 73293 w 118877"/>
                <a:gd name="connsiteY4" fmla="*/ 90276 h 148373"/>
                <a:gd name="connsiteX5" fmla="*/ 73293 w 118877"/>
                <a:gd name="connsiteY5" fmla="*/ 107258 h 148373"/>
                <a:gd name="connsiteX6" fmla="*/ 65249 w 118877"/>
                <a:gd name="connsiteY6" fmla="*/ 123347 h 148373"/>
                <a:gd name="connsiteX7" fmla="*/ 44691 w 118877"/>
                <a:gd name="connsiteY7" fmla="*/ 126028 h 148373"/>
                <a:gd name="connsiteX8" fmla="*/ 33071 w 118877"/>
                <a:gd name="connsiteY8" fmla="*/ 143011 h 148373"/>
                <a:gd name="connsiteX9" fmla="*/ 0 w 118877"/>
                <a:gd name="connsiteY9" fmla="*/ 148374 h 148373"/>
                <a:gd name="connsiteX10" fmla="*/ 0 w 118877"/>
                <a:gd name="connsiteY10" fmla="*/ 143905 h 148373"/>
                <a:gd name="connsiteX11" fmla="*/ 3575 w 118877"/>
                <a:gd name="connsiteY11" fmla="*/ 107258 h 148373"/>
                <a:gd name="connsiteX12" fmla="*/ 9832 w 118877"/>
                <a:gd name="connsiteY12" fmla="*/ 75975 h 148373"/>
                <a:gd name="connsiteX13" fmla="*/ 11620 w 118877"/>
                <a:gd name="connsiteY13" fmla="*/ 42009 h 148373"/>
                <a:gd name="connsiteX14" fmla="*/ 11620 w 118877"/>
                <a:gd name="connsiteY14" fmla="*/ 26815 h 148373"/>
                <a:gd name="connsiteX15" fmla="*/ 42903 w 118877"/>
                <a:gd name="connsiteY15" fmla="*/ 41116 h 148373"/>
                <a:gd name="connsiteX16" fmla="*/ 99214 w 118877"/>
                <a:gd name="connsiteY16" fmla="*/ 0 h 148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8877" h="148373">
                  <a:moveTo>
                    <a:pt x="99214" y="0"/>
                  </a:moveTo>
                  <a:lnTo>
                    <a:pt x="118878" y="49160"/>
                  </a:lnTo>
                  <a:lnTo>
                    <a:pt x="74187" y="66142"/>
                  </a:lnTo>
                  <a:lnTo>
                    <a:pt x="59886" y="76868"/>
                  </a:lnTo>
                  <a:lnTo>
                    <a:pt x="73293" y="90276"/>
                  </a:lnTo>
                  <a:lnTo>
                    <a:pt x="73293" y="107258"/>
                  </a:lnTo>
                  <a:lnTo>
                    <a:pt x="65249" y="123347"/>
                  </a:lnTo>
                  <a:lnTo>
                    <a:pt x="44691" y="126028"/>
                  </a:lnTo>
                  <a:lnTo>
                    <a:pt x="33071" y="143011"/>
                  </a:lnTo>
                  <a:lnTo>
                    <a:pt x="0" y="148374"/>
                  </a:lnTo>
                  <a:lnTo>
                    <a:pt x="0" y="143905"/>
                  </a:lnTo>
                  <a:lnTo>
                    <a:pt x="3575" y="107258"/>
                  </a:lnTo>
                  <a:lnTo>
                    <a:pt x="9832" y="75975"/>
                  </a:lnTo>
                  <a:lnTo>
                    <a:pt x="11620" y="42009"/>
                  </a:lnTo>
                  <a:lnTo>
                    <a:pt x="11620" y="26815"/>
                  </a:lnTo>
                  <a:lnTo>
                    <a:pt x="42903" y="41116"/>
                  </a:lnTo>
                  <a:lnTo>
                    <a:pt x="99214" y="0"/>
                  </a:lnTo>
                  <a:close/>
                </a:path>
              </a:pathLst>
            </a:custGeom>
            <a:grpFill/>
            <a:ln w="12700" cap="flat">
              <a:solidFill>
                <a:schemeClr val="bg1"/>
              </a:solidFill>
              <a:prstDash val="solid"/>
              <a:miter/>
            </a:ln>
          </p:spPr>
          <p:txBody>
            <a:bodyPr rtlCol="0" anchor="ctr"/>
            <a:lstStyle/>
            <a:p>
              <a:endParaRPr lang="en-AU"/>
            </a:p>
          </p:txBody>
        </p:sp>
        <p:sp>
          <p:nvSpPr>
            <p:cNvPr id="67" name="Freeform: Shape 66">
              <a:extLst>
                <a:ext uri="{FF2B5EF4-FFF2-40B4-BE49-F238E27FC236}">
                  <a16:creationId xmlns:a16="http://schemas.microsoft.com/office/drawing/2014/main" id="{FE61BE60-8506-A459-F872-9C2BA72DC73E}"/>
                </a:ext>
              </a:extLst>
            </p:cNvPr>
            <p:cNvSpPr/>
            <p:nvPr/>
          </p:nvSpPr>
          <p:spPr>
            <a:xfrm>
              <a:off x="6786511" y="3061686"/>
              <a:ext cx="40221" cy="48266"/>
            </a:xfrm>
            <a:custGeom>
              <a:avLst/>
              <a:gdLst>
                <a:gd name="connsiteX0" fmla="*/ 40222 w 40221"/>
                <a:gd name="connsiteY0" fmla="*/ 9832 h 48266"/>
                <a:gd name="connsiteX1" fmla="*/ 38434 w 40221"/>
                <a:gd name="connsiteY1" fmla="*/ 18770 h 48266"/>
                <a:gd name="connsiteX2" fmla="*/ 26815 w 40221"/>
                <a:gd name="connsiteY2" fmla="*/ 28602 h 48266"/>
                <a:gd name="connsiteX3" fmla="*/ 24133 w 40221"/>
                <a:gd name="connsiteY3" fmla="*/ 35753 h 48266"/>
                <a:gd name="connsiteX4" fmla="*/ 12514 w 40221"/>
                <a:gd name="connsiteY4" fmla="*/ 48266 h 48266"/>
                <a:gd name="connsiteX5" fmla="*/ 0 w 40221"/>
                <a:gd name="connsiteY5" fmla="*/ 47372 h 48266"/>
                <a:gd name="connsiteX6" fmla="*/ 1788 w 40221"/>
                <a:gd name="connsiteY6" fmla="*/ 37540 h 48266"/>
                <a:gd name="connsiteX7" fmla="*/ 15195 w 40221"/>
                <a:gd name="connsiteY7" fmla="*/ 8938 h 48266"/>
                <a:gd name="connsiteX8" fmla="*/ 15195 w 40221"/>
                <a:gd name="connsiteY8" fmla="*/ 894 h 48266"/>
                <a:gd name="connsiteX9" fmla="*/ 26815 w 40221"/>
                <a:gd name="connsiteY9" fmla="*/ 0 h 48266"/>
                <a:gd name="connsiteX10" fmla="*/ 40222 w 40221"/>
                <a:gd name="connsiteY10" fmla="*/ 9832 h 48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221" h="48266">
                  <a:moveTo>
                    <a:pt x="40222" y="9832"/>
                  </a:moveTo>
                  <a:lnTo>
                    <a:pt x="38434" y="18770"/>
                  </a:lnTo>
                  <a:lnTo>
                    <a:pt x="26815" y="28602"/>
                  </a:lnTo>
                  <a:lnTo>
                    <a:pt x="24133" y="35753"/>
                  </a:lnTo>
                  <a:lnTo>
                    <a:pt x="12514" y="48266"/>
                  </a:lnTo>
                  <a:lnTo>
                    <a:pt x="0" y="47372"/>
                  </a:lnTo>
                  <a:lnTo>
                    <a:pt x="1788" y="37540"/>
                  </a:lnTo>
                  <a:lnTo>
                    <a:pt x="15195" y="8938"/>
                  </a:lnTo>
                  <a:lnTo>
                    <a:pt x="15195" y="894"/>
                  </a:lnTo>
                  <a:lnTo>
                    <a:pt x="26815" y="0"/>
                  </a:lnTo>
                  <a:lnTo>
                    <a:pt x="40222" y="9832"/>
                  </a:lnTo>
                  <a:close/>
                </a:path>
              </a:pathLst>
            </a:custGeom>
            <a:grpFill/>
            <a:ln w="12700" cap="flat">
              <a:solidFill>
                <a:schemeClr val="bg1"/>
              </a:solidFill>
              <a:prstDash val="solid"/>
              <a:miter/>
            </a:ln>
          </p:spPr>
          <p:txBody>
            <a:bodyPr rtlCol="0" anchor="ctr"/>
            <a:lstStyle/>
            <a:p>
              <a:endParaRPr lang="en-AU"/>
            </a:p>
          </p:txBody>
        </p:sp>
        <p:sp>
          <p:nvSpPr>
            <p:cNvPr id="68" name="Freeform: Shape 67">
              <a:extLst>
                <a:ext uri="{FF2B5EF4-FFF2-40B4-BE49-F238E27FC236}">
                  <a16:creationId xmlns:a16="http://schemas.microsoft.com/office/drawing/2014/main" id="{2C2C6E60-03BA-2842-AC76-F49B43FAB490}"/>
                </a:ext>
              </a:extLst>
            </p:cNvPr>
            <p:cNvSpPr/>
            <p:nvPr/>
          </p:nvSpPr>
          <p:spPr>
            <a:xfrm>
              <a:off x="6498701" y="3158218"/>
              <a:ext cx="319093" cy="338757"/>
            </a:xfrm>
            <a:custGeom>
              <a:avLst/>
              <a:gdLst>
                <a:gd name="connsiteX0" fmla="*/ 276190 w 319093"/>
                <a:gd name="connsiteY0" fmla="*/ 189489 h 338757"/>
                <a:gd name="connsiteX1" fmla="*/ 319093 w 319093"/>
                <a:gd name="connsiteY1" fmla="*/ 291385 h 338757"/>
                <a:gd name="connsiteX2" fmla="*/ 305686 w 319093"/>
                <a:gd name="connsiteY2" fmla="*/ 301217 h 338757"/>
                <a:gd name="connsiteX3" fmla="*/ 294960 w 319093"/>
                <a:gd name="connsiteY3" fmla="*/ 320881 h 338757"/>
                <a:gd name="connsiteX4" fmla="*/ 278871 w 319093"/>
                <a:gd name="connsiteY4" fmla="*/ 323562 h 338757"/>
                <a:gd name="connsiteX5" fmla="*/ 269933 w 319093"/>
                <a:gd name="connsiteY5" fmla="*/ 338757 h 338757"/>
                <a:gd name="connsiteX6" fmla="*/ 255632 w 319093"/>
                <a:gd name="connsiteY6" fmla="*/ 325350 h 338757"/>
                <a:gd name="connsiteX7" fmla="*/ 209154 w 319093"/>
                <a:gd name="connsiteY7" fmla="*/ 327137 h 338757"/>
                <a:gd name="connsiteX8" fmla="*/ 202003 w 319093"/>
                <a:gd name="connsiteY8" fmla="*/ 319093 h 338757"/>
                <a:gd name="connsiteX9" fmla="*/ 193065 w 319093"/>
                <a:gd name="connsiteY9" fmla="*/ 328031 h 338757"/>
                <a:gd name="connsiteX10" fmla="*/ 15195 w 319093"/>
                <a:gd name="connsiteY10" fmla="*/ 326244 h 338757"/>
                <a:gd name="connsiteX11" fmla="*/ 9832 w 319093"/>
                <a:gd name="connsiteY11" fmla="*/ 91169 h 338757"/>
                <a:gd name="connsiteX12" fmla="*/ 0 w 319093"/>
                <a:gd name="connsiteY12" fmla="*/ 58098 h 338757"/>
                <a:gd name="connsiteX13" fmla="*/ 5363 w 319093"/>
                <a:gd name="connsiteY13" fmla="*/ 35753 h 338757"/>
                <a:gd name="connsiteX14" fmla="*/ 894 w 319093"/>
                <a:gd name="connsiteY14" fmla="*/ 19664 h 338757"/>
                <a:gd name="connsiteX15" fmla="*/ 7150 w 319093"/>
                <a:gd name="connsiteY15" fmla="*/ 0 h 338757"/>
                <a:gd name="connsiteX16" fmla="*/ 49160 w 319093"/>
                <a:gd name="connsiteY16" fmla="*/ 8044 h 338757"/>
                <a:gd name="connsiteX17" fmla="*/ 100108 w 319093"/>
                <a:gd name="connsiteY17" fmla="*/ 19664 h 338757"/>
                <a:gd name="connsiteX18" fmla="*/ 117984 w 319093"/>
                <a:gd name="connsiteY18" fmla="*/ 28602 h 338757"/>
                <a:gd name="connsiteX19" fmla="*/ 133179 w 319093"/>
                <a:gd name="connsiteY19" fmla="*/ 27708 h 338757"/>
                <a:gd name="connsiteX20" fmla="*/ 169825 w 319093"/>
                <a:gd name="connsiteY20" fmla="*/ 3575 h 338757"/>
                <a:gd name="connsiteX21" fmla="*/ 208260 w 319093"/>
                <a:gd name="connsiteY21" fmla="*/ 21452 h 338757"/>
                <a:gd name="connsiteX22" fmla="*/ 265464 w 319093"/>
                <a:gd name="connsiteY22" fmla="*/ 19664 h 338757"/>
                <a:gd name="connsiteX23" fmla="*/ 267252 w 319093"/>
                <a:gd name="connsiteY23" fmla="*/ 38434 h 338757"/>
                <a:gd name="connsiteX24" fmla="*/ 282447 w 319093"/>
                <a:gd name="connsiteY24" fmla="*/ 54523 h 338757"/>
                <a:gd name="connsiteX25" fmla="*/ 289597 w 319093"/>
                <a:gd name="connsiteY25" fmla="*/ 84019 h 338757"/>
                <a:gd name="connsiteX26" fmla="*/ 280659 w 319093"/>
                <a:gd name="connsiteY26" fmla="*/ 92063 h 338757"/>
                <a:gd name="connsiteX27" fmla="*/ 271721 w 319093"/>
                <a:gd name="connsiteY27" fmla="*/ 128710 h 338757"/>
                <a:gd name="connsiteX28" fmla="*/ 246694 w 319093"/>
                <a:gd name="connsiteY28" fmla="*/ 107258 h 338757"/>
                <a:gd name="connsiteX29" fmla="*/ 217198 w 319093"/>
                <a:gd name="connsiteY29" fmla="*/ 70612 h 338757"/>
                <a:gd name="connsiteX30" fmla="*/ 224349 w 319093"/>
                <a:gd name="connsiteY30" fmla="*/ 96532 h 338757"/>
                <a:gd name="connsiteX31" fmla="*/ 252057 w 319093"/>
                <a:gd name="connsiteY31" fmla="*/ 138542 h 338757"/>
                <a:gd name="connsiteX32" fmla="*/ 253845 w 319093"/>
                <a:gd name="connsiteY32" fmla="*/ 155524 h 338757"/>
                <a:gd name="connsiteX33" fmla="*/ 276190 w 319093"/>
                <a:gd name="connsiteY33" fmla="*/ 189489 h 33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19093" h="338757">
                  <a:moveTo>
                    <a:pt x="276190" y="189489"/>
                  </a:moveTo>
                  <a:lnTo>
                    <a:pt x="319093" y="291385"/>
                  </a:lnTo>
                  <a:lnTo>
                    <a:pt x="305686" y="301217"/>
                  </a:lnTo>
                  <a:lnTo>
                    <a:pt x="294960" y="320881"/>
                  </a:lnTo>
                  <a:lnTo>
                    <a:pt x="278871" y="323562"/>
                  </a:lnTo>
                  <a:lnTo>
                    <a:pt x="269933" y="338757"/>
                  </a:lnTo>
                  <a:lnTo>
                    <a:pt x="255632" y="325350"/>
                  </a:lnTo>
                  <a:lnTo>
                    <a:pt x="209154" y="327137"/>
                  </a:lnTo>
                  <a:lnTo>
                    <a:pt x="202003" y="319093"/>
                  </a:lnTo>
                  <a:lnTo>
                    <a:pt x="193065" y="328031"/>
                  </a:lnTo>
                  <a:lnTo>
                    <a:pt x="15195" y="326244"/>
                  </a:lnTo>
                  <a:lnTo>
                    <a:pt x="9832" y="91169"/>
                  </a:lnTo>
                  <a:lnTo>
                    <a:pt x="0" y="58098"/>
                  </a:lnTo>
                  <a:lnTo>
                    <a:pt x="5363" y="35753"/>
                  </a:lnTo>
                  <a:lnTo>
                    <a:pt x="894" y="19664"/>
                  </a:lnTo>
                  <a:lnTo>
                    <a:pt x="7150" y="0"/>
                  </a:lnTo>
                  <a:lnTo>
                    <a:pt x="49160" y="8044"/>
                  </a:lnTo>
                  <a:lnTo>
                    <a:pt x="100108" y="19664"/>
                  </a:lnTo>
                  <a:lnTo>
                    <a:pt x="117984" y="28602"/>
                  </a:lnTo>
                  <a:lnTo>
                    <a:pt x="133179" y="27708"/>
                  </a:lnTo>
                  <a:lnTo>
                    <a:pt x="169825" y="3575"/>
                  </a:lnTo>
                  <a:lnTo>
                    <a:pt x="208260" y="21452"/>
                  </a:lnTo>
                  <a:lnTo>
                    <a:pt x="265464" y="19664"/>
                  </a:lnTo>
                  <a:lnTo>
                    <a:pt x="267252" y="38434"/>
                  </a:lnTo>
                  <a:lnTo>
                    <a:pt x="282447" y="54523"/>
                  </a:lnTo>
                  <a:lnTo>
                    <a:pt x="289597" y="84019"/>
                  </a:lnTo>
                  <a:lnTo>
                    <a:pt x="280659" y="92063"/>
                  </a:lnTo>
                  <a:lnTo>
                    <a:pt x="271721" y="128710"/>
                  </a:lnTo>
                  <a:lnTo>
                    <a:pt x="246694" y="107258"/>
                  </a:lnTo>
                  <a:lnTo>
                    <a:pt x="217198" y="70612"/>
                  </a:lnTo>
                  <a:lnTo>
                    <a:pt x="224349" y="96532"/>
                  </a:lnTo>
                  <a:lnTo>
                    <a:pt x="252057" y="138542"/>
                  </a:lnTo>
                  <a:lnTo>
                    <a:pt x="253845" y="155524"/>
                  </a:lnTo>
                  <a:lnTo>
                    <a:pt x="276190" y="189489"/>
                  </a:lnTo>
                  <a:close/>
                </a:path>
              </a:pathLst>
            </a:custGeom>
            <a:grpFill/>
            <a:ln w="12700" cap="flat">
              <a:solidFill>
                <a:schemeClr val="bg1"/>
              </a:solidFill>
              <a:prstDash val="solid"/>
              <a:miter/>
            </a:ln>
          </p:spPr>
          <p:txBody>
            <a:bodyPr rtlCol="0" anchor="ctr"/>
            <a:lstStyle/>
            <a:p>
              <a:endParaRPr lang="en-AU"/>
            </a:p>
          </p:txBody>
        </p:sp>
        <p:sp>
          <p:nvSpPr>
            <p:cNvPr id="69" name="Freeform: Shape 68">
              <a:extLst>
                <a:ext uri="{FF2B5EF4-FFF2-40B4-BE49-F238E27FC236}">
                  <a16:creationId xmlns:a16="http://schemas.microsoft.com/office/drawing/2014/main" id="{A37DFBB0-54C2-A066-ED5C-9E57DFE0CDE4}"/>
                </a:ext>
              </a:extLst>
            </p:cNvPr>
            <p:cNvSpPr/>
            <p:nvPr/>
          </p:nvSpPr>
          <p:spPr>
            <a:xfrm>
              <a:off x="6764165" y="3109058"/>
              <a:ext cx="35752" cy="133178"/>
            </a:xfrm>
            <a:custGeom>
              <a:avLst/>
              <a:gdLst>
                <a:gd name="connsiteX0" fmla="*/ 35753 w 35752"/>
                <a:gd name="connsiteY0" fmla="*/ 16089 h 133178"/>
                <a:gd name="connsiteX1" fmla="*/ 35753 w 35752"/>
                <a:gd name="connsiteY1" fmla="*/ 31284 h 133178"/>
                <a:gd name="connsiteX2" fmla="*/ 33965 w 35752"/>
                <a:gd name="connsiteY2" fmla="*/ 65249 h 133178"/>
                <a:gd name="connsiteX3" fmla="*/ 27708 w 35752"/>
                <a:gd name="connsiteY3" fmla="*/ 96532 h 133178"/>
                <a:gd name="connsiteX4" fmla="*/ 24133 w 35752"/>
                <a:gd name="connsiteY4" fmla="*/ 133179 h 133178"/>
                <a:gd name="connsiteX5" fmla="*/ 16983 w 35752"/>
                <a:gd name="connsiteY5" fmla="*/ 103683 h 133178"/>
                <a:gd name="connsiteX6" fmla="*/ 1788 w 35752"/>
                <a:gd name="connsiteY6" fmla="*/ 87594 h 133178"/>
                <a:gd name="connsiteX7" fmla="*/ 0 w 35752"/>
                <a:gd name="connsiteY7" fmla="*/ 68824 h 133178"/>
                <a:gd name="connsiteX8" fmla="*/ 16089 w 35752"/>
                <a:gd name="connsiteY8" fmla="*/ 26815 h 133178"/>
                <a:gd name="connsiteX9" fmla="*/ 22345 w 35752"/>
                <a:gd name="connsiteY9" fmla="*/ 0 h 133178"/>
                <a:gd name="connsiteX10" fmla="*/ 34859 w 35752"/>
                <a:gd name="connsiteY10" fmla="*/ 894 h 133178"/>
                <a:gd name="connsiteX11" fmla="*/ 35753 w 35752"/>
                <a:gd name="connsiteY11" fmla="*/ 16089 h 13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752" h="133178">
                  <a:moveTo>
                    <a:pt x="35753" y="16089"/>
                  </a:moveTo>
                  <a:lnTo>
                    <a:pt x="35753" y="31284"/>
                  </a:lnTo>
                  <a:lnTo>
                    <a:pt x="33965" y="65249"/>
                  </a:lnTo>
                  <a:lnTo>
                    <a:pt x="27708" y="96532"/>
                  </a:lnTo>
                  <a:lnTo>
                    <a:pt x="24133" y="133179"/>
                  </a:lnTo>
                  <a:lnTo>
                    <a:pt x="16983" y="103683"/>
                  </a:lnTo>
                  <a:lnTo>
                    <a:pt x="1788" y="87594"/>
                  </a:lnTo>
                  <a:lnTo>
                    <a:pt x="0" y="68824"/>
                  </a:lnTo>
                  <a:lnTo>
                    <a:pt x="16089" y="26815"/>
                  </a:lnTo>
                  <a:lnTo>
                    <a:pt x="22345" y="0"/>
                  </a:lnTo>
                  <a:lnTo>
                    <a:pt x="34859" y="894"/>
                  </a:lnTo>
                  <a:lnTo>
                    <a:pt x="35753" y="16089"/>
                  </a:lnTo>
                  <a:close/>
                </a:path>
              </a:pathLst>
            </a:custGeom>
            <a:grpFill/>
            <a:ln w="12700" cap="flat">
              <a:solidFill>
                <a:schemeClr val="bg1"/>
              </a:solidFill>
              <a:prstDash val="solid"/>
              <a:miter/>
            </a:ln>
          </p:spPr>
          <p:txBody>
            <a:bodyPr rtlCol="0" anchor="ctr"/>
            <a:lstStyle/>
            <a:p>
              <a:endParaRPr lang="en-AU"/>
            </a:p>
          </p:txBody>
        </p:sp>
        <p:sp>
          <p:nvSpPr>
            <p:cNvPr id="70" name="Freeform: Shape 69">
              <a:extLst>
                <a:ext uri="{FF2B5EF4-FFF2-40B4-BE49-F238E27FC236}">
                  <a16:creationId xmlns:a16="http://schemas.microsoft.com/office/drawing/2014/main" id="{B115EE8F-CE20-5E74-66A1-9D81DE24CBE1}"/>
                </a:ext>
              </a:extLst>
            </p:cNvPr>
            <p:cNvSpPr/>
            <p:nvPr/>
          </p:nvSpPr>
          <p:spPr>
            <a:xfrm>
              <a:off x="6065199" y="3108164"/>
              <a:ext cx="450484" cy="459422"/>
            </a:xfrm>
            <a:custGeom>
              <a:avLst/>
              <a:gdLst>
                <a:gd name="connsiteX0" fmla="*/ 159100 w 450484"/>
                <a:gd name="connsiteY0" fmla="*/ 347695 h 459422"/>
                <a:gd name="connsiteX1" fmla="*/ 137648 w 450484"/>
                <a:gd name="connsiteY1" fmla="*/ 359315 h 459422"/>
                <a:gd name="connsiteX2" fmla="*/ 116196 w 450484"/>
                <a:gd name="connsiteY2" fmla="*/ 335182 h 459422"/>
                <a:gd name="connsiteX3" fmla="*/ 73293 w 450484"/>
                <a:gd name="connsiteY3" fmla="*/ 325350 h 459422"/>
                <a:gd name="connsiteX4" fmla="*/ 62567 w 450484"/>
                <a:gd name="connsiteY4" fmla="*/ 301217 h 459422"/>
                <a:gd name="connsiteX5" fmla="*/ 41116 w 450484"/>
                <a:gd name="connsiteY5" fmla="*/ 290491 h 459422"/>
                <a:gd name="connsiteX6" fmla="*/ 26815 w 450484"/>
                <a:gd name="connsiteY6" fmla="*/ 286916 h 459422"/>
                <a:gd name="connsiteX7" fmla="*/ 20558 w 450484"/>
                <a:gd name="connsiteY7" fmla="*/ 265464 h 459422"/>
                <a:gd name="connsiteX8" fmla="*/ 0 w 450484"/>
                <a:gd name="connsiteY8" fmla="*/ 235968 h 459422"/>
                <a:gd name="connsiteX9" fmla="*/ 14301 w 450484"/>
                <a:gd name="connsiteY9" fmla="*/ 218985 h 459422"/>
                <a:gd name="connsiteX10" fmla="*/ 9832 w 450484"/>
                <a:gd name="connsiteY10" fmla="*/ 204684 h 459422"/>
                <a:gd name="connsiteX11" fmla="*/ 18770 w 450484"/>
                <a:gd name="connsiteY11" fmla="*/ 182339 h 459422"/>
                <a:gd name="connsiteX12" fmla="*/ 13407 w 450484"/>
                <a:gd name="connsiteY12" fmla="*/ 171613 h 459422"/>
                <a:gd name="connsiteX13" fmla="*/ 11620 w 450484"/>
                <a:gd name="connsiteY13" fmla="*/ 129604 h 459422"/>
                <a:gd name="connsiteX14" fmla="*/ 0 w 450484"/>
                <a:gd name="connsiteY14" fmla="*/ 111727 h 459422"/>
                <a:gd name="connsiteX15" fmla="*/ 1788 w 450484"/>
                <a:gd name="connsiteY15" fmla="*/ 101895 h 459422"/>
                <a:gd name="connsiteX16" fmla="*/ 2682 w 450484"/>
                <a:gd name="connsiteY16" fmla="*/ 101001 h 459422"/>
                <a:gd name="connsiteX17" fmla="*/ 20558 w 450484"/>
                <a:gd name="connsiteY17" fmla="*/ 81338 h 459422"/>
                <a:gd name="connsiteX18" fmla="*/ 18770 w 450484"/>
                <a:gd name="connsiteY18" fmla="*/ 72399 h 459422"/>
                <a:gd name="connsiteX19" fmla="*/ 11620 w 450484"/>
                <a:gd name="connsiteY19" fmla="*/ 59886 h 459422"/>
                <a:gd name="connsiteX20" fmla="*/ 58992 w 450484"/>
                <a:gd name="connsiteY20" fmla="*/ 25921 h 459422"/>
                <a:gd name="connsiteX21" fmla="*/ 52735 w 450484"/>
                <a:gd name="connsiteY21" fmla="*/ 13407 h 459422"/>
                <a:gd name="connsiteX22" fmla="*/ 51842 w 450484"/>
                <a:gd name="connsiteY22" fmla="*/ 0 h 459422"/>
                <a:gd name="connsiteX23" fmla="*/ 92957 w 450484"/>
                <a:gd name="connsiteY23" fmla="*/ 17876 h 459422"/>
                <a:gd name="connsiteX24" fmla="*/ 144799 w 450484"/>
                <a:gd name="connsiteY24" fmla="*/ 19664 h 459422"/>
                <a:gd name="connsiteX25" fmla="*/ 163569 w 450484"/>
                <a:gd name="connsiteY25" fmla="*/ 33965 h 459422"/>
                <a:gd name="connsiteX26" fmla="*/ 174295 w 450484"/>
                <a:gd name="connsiteY26" fmla="*/ 61674 h 459422"/>
                <a:gd name="connsiteX27" fmla="*/ 215410 w 450484"/>
                <a:gd name="connsiteY27" fmla="*/ 67036 h 459422"/>
                <a:gd name="connsiteX28" fmla="*/ 240437 w 450484"/>
                <a:gd name="connsiteY28" fmla="*/ 78656 h 459422"/>
                <a:gd name="connsiteX29" fmla="*/ 260995 w 450484"/>
                <a:gd name="connsiteY29" fmla="*/ 94745 h 459422"/>
                <a:gd name="connsiteX30" fmla="*/ 290491 w 450484"/>
                <a:gd name="connsiteY30" fmla="*/ 91169 h 459422"/>
                <a:gd name="connsiteX31" fmla="*/ 298535 w 450484"/>
                <a:gd name="connsiteY31" fmla="*/ 65249 h 459422"/>
                <a:gd name="connsiteX32" fmla="*/ 294066 w 450484"/>
                <a:gd name="connsiteY32" fmla="*/ 47372 h 459422"/>
                <a:gd name="connsiteX33" fmla="*/ 314624 w 450484"/>
                <a:gd name="connsiteY33" fmla="*/ 19664 h 459422"/>
                <a:gd name="connsiteX34" fmla="*/ 333394 w 450484"/>
                <a:gd name="connsiteY34" fmla="*/ 19664 h 459422"/>
                <a:gd name="connsiteX35" fmla="*/ 346802 w 450484"/>
                <a:gd name="connsiteY35" fmla="*/ 11620 h 459422"/>
                <a:gd name="connsiteX36" fmla="*/ 386130 w 450484"/>
                <a:gd name="connsiteY36" fmla="*/ 22345 h 459422"/>
                <a:gd name="connsiteX37" fmla="*/ 391493 w 450484"/>
                <a:gd name="connsiteY37" fmla="*/ 33071 h 459422"/>
                <a:gd name="connsiteX38" fmla="*/ 440652 w 450484"/>
                <a:gd name="connsiteY38" fmla="*/ 50054 h 459422"/>
                <a:gd name="connsiteX39" fmla="*/ 434396 w 450484"/>
                <a:gd name="connsiteY39" fmla="*/ 69718 h 459422"/>
                <a:gd name="connsiteX40" fmla="*/ 438865 w 450484"/>
                <a:gd name="connsiteY40" fmla="*/ 85807 h 459422"/>
                <a:gd name="connsiteX41" fmla="*/ 433502 w 450484"/>
                <a:gd name="connsiteY41" fmla="*/ 108152 h 459422"/>
                <a:gd name="connsiteX42" fmla="*/ 443334 w 450484"/>
                <a:gd name="connsiteY42" fmla="*/ 141223 h 459422"/>
                <a:gd name="connsiteX43" fmla="*/ 448697 w 450484"/>
                <a:gd name="connsiteY43" fmla="*/ 376298 h 459422"/>
                <a:gd name="connsiteX44" fmla="*/ 450485 w 450484"/>
                <a:gd name="connsiteY44" fmla="*/ 444228 h 459422"/>
                <a:gd name="connsiteX45" fmla="*/ 421882 w 450484"/>
                <a:gd name="connsiteY45" fmla="*/ 445121 h 459422"/>
                <a:gd name="connsiteX46" fmla="*/ 420095 w 450484"/>
                <a:gd name="connsiteY46" fmla="*/ 459423 h 459422"/>
                <a:gd name="connsiteX47" fmla="*/ 191277 w 450484"/>
                <a:gd name="connsiteY47" fmla="*/ 330713 h 459422"/>
                <a:gd name="connsiteX48" fmla="*/ 159100 w 450484"/>
                <a:gd name="connsiteY48" fmla="*/ 347695 h 45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50484" h="459422">
                  <a:moveTo>
                    <a:pt x="159100" y="347695"/>
                  </a:moveTo>
                  <a:lnTo>
                    <a:pt x="137648" y="359315"/>
                  </a:lnTo>
                  <a:lnTo>
                    <a:pt x="116196" y="335182"/>
                  </a:lnTo>
                  <a:lnTo>
                    <a:pt x="73293" y="325350"/>
                  </a:lnTo>
                  <a:lnTo>
                    <a:pt x="62567" y="301217"/>
                  </a:lnTo>
                  <a:lnTo>
                    <a:pt x="41116" y="290491"/>
                  </a:lnTo>
                  <a:lnTo>
                    <a:pt x="26815" y="286916"/>
                  </a:lnTo>
                  <a:lnTo>
                    <a:pt x="20558" y="265464"/>
                  </a:lnTo>
                  <a:lnTo>
                    <a:pt x="0" y="235968"/>
                  </a:lnTo>
                  <a:lnTo>
                    <a:pt x="14301" y="218985"/>
                  </a:lnTo>
                  <a:lnTo>
                    <a:pt x="9832" y="204684"/>
                  </a:lnTo>
                  <a:lnTo>
                    <a:pt x="18770" y="182339"/>
                  </a:lnTo>
                  <a:lnTo>
                    <a:pt x="13407" y="171613"/>
                  </a:lnTo>
                  <a:lnTo>
                    <a:pt x="11620" y="129604"/>
                  </a:lnTo>
                  <a:lnTo>
                    <a:pt x="0" y="111727"/>
                  </a:lnTo>
                  <a:lnTo>
                    <a:pt x="1788" y="101895"/>
                  </a:lnTo>
                  <a:lnTo>
                    <a:pt x="2682" y="101001"/>
                  </a:lnTo>
                  <a:lnTo>
                    <a:pt x="20558" y="81338"/>
                  </a:lnTo>
                  <a:lnTo>
                    <a:pt x="18770" y="72399"/>
                  </a:lnTo>
                  <a:lnTo>
                    <a:pt x="11620" y="59886"/>
                  </a:lnTo>
                  <a:lnTo>
                    <a:pt x="58992" y="25921"/>
                  </a:lnTo>
                  <a:lnTo>
                    <a:pt x="52735" y="13407"/>
                  </a:lnTo>
                  <a:lnTo>
                    <a:pt x="51842" y="0"/>
                  </a:lnTo>
                  <a:lnTo>
                    <a:pt x="92957" y="17876"/>
                  </a:lnTo>
                  <a:lnTo>
                    <a:pt x="144799" y="19664"/>
                  </a:lnTo>
                  <a:lnTo>
                    <a:pt x="163569" y="33965"/>
                  </a:lnTo>
                  <a:lnTo>
                    <a:pt x="174295" y="61674"/>
                  </a:lnTo>
                  <a:lnTo>
                    <a:pt x="215410" y="67036"/>
                  </a:lnTo>
                  <a:lnTo>
                    <a:pt x="240437" y="78656"/>
                  </a:lnTo>
                  <a:lnTo>
                    <a:pt x="260995" y="94745"/>
                  </a:lnTo>
                  <a:lnTo>
                    <a:pt x="290491" y="91169"/>
                  </a:lnTo>
                  <a:lnTo>
                    <a:pt x="298535" y="65249"/>
                  </a:lnTo>
                  <a:lnTo>
                    <a:pt x="294066" y="47372"/>
                  </a:lnTo>
                  <a:lnTo>
                    <a:pt x="314624" y="19664"/>
                  </a:lnTo>
                  <a:lnTo>
                    <a:pt x="333394" y="19664"/>
                  </a:lnTo>
                  <a:lnTo>
                    <a:pt x="346802" y="11620"/>
                  </a:lnTo>
                  <a:lnTo>
                    <a:pt x="386130" y="22345"/>
                  </a:lnTo>
                  <a:lnTo>
                    <a:pt x="391493" y="33071"/>
                  </a:lnTo>
                  <a:lnTo>
                    <a:pt x="440652" y="50054"/>
                  </a:lnTo>
                  <a:lnTo>
                    <a:pt x="434396" y="69718"/>
                  </a:lnTo>
                  <a:lnTo>
                    <a:pt x="438865" y="85807"/>
                  </a:lnTo>
                  <a:lnTo>
                    <a:pt x="433502" y="108152"/>
                  </a:lnTo>
                  <a:lnTo>
                    <a:pt x="443334" y="141223"/>
                  </a:lnTo>
                  <a:lnTo>
                    <a:pt x="448697" y="376298"/>
                  </a:lnTo>
                  <a:lnTo>
                    <a:pt x="450485" y="444228"/>
                  </a:lnTo>
                  <a:lnTo>
                    <a:pt x="421882" y="445121"/>
                  </a:lnTo>
                  <a:lnTo>
                    <a:pt x="420095" y="459423"/>
                  </a:lnTo>
                  <a:lnTo>
                    <a:pt x="191277" y="330713"/>
                  </a:lnTo>
                  <a:lnTo>
                    <a:pt x="159100" y="347695"/>
                  </a:lnTo>
                  <a:close/>
                </a:path>
              </a:pathLst>
            </a:custGeom>
            <a:grpFill/>
            <a:ln w="12700" cap="flat">
              <a:solidFill>
                <a:schemeClr val="bg1"/>
              </a:solidFill>
              <a:prstDash val="solid"/>
              <a:miter/>
            </a:ln>
          </p:spPr>
          <p:txBody>
            <a:bodyPr rtlCol="0" anchor="ctr"/>
            <a:lstStyle/>
            <a:p>
              <a:endParaRPr lang="en-AU"/>
            </a:p>
          </p:txBody>
        </p:sp>
        <p:sp>
          <p:nvSpPr>
            <p:cNvPr id="71" name="Freeform: Shape 70">
              <a:extLst>
                <a:ext uri="{FF2B5EF4-FFF2-40B4-BE49-F238E27FC236}">
                  <a16:creationId xmlns:a16="http://schemas.microsoft.com/office/drawing/2014/main" id="{B85303CE-0D0F-0C3B-E0DA-D0DD329CFA46}"/>
                </a:ext>
              </a:extLst>
            </p:cNvPr>
            <p:cNvSpPr/>
            <p:nvPr/>
          </p:nvSpPr>
          <p:spPr>
            <a:xfrm>
              <a:off x="5546785" y="2982136"/>
              <a:ext cx="591707" cy="601539"/>
            </a:xfrm>
            <a:custGeom>
              <a:avLst/>
              <a:gdLst>
                <a:gd name="connsiteX0" fmla="*/ 580982 w 591707"/>
                <a:gd name="connsiteY0" fmla="*/ 427245 h 601539"/>
                <a:gd name="connsiteX1" fmla="*/ 591708 w 591707"/>
                <a:gd name="connsiteY1" fmla="*/ 451378 h 601539"/>
                <a:gd name="connsiteX2" fmla="*/ 462104 w 591707"/>
                <a:gd name="connsiteY2" fmla="*/ 540760 h 601539"/>
                <a:gd name="connsiteX3" fmla="*/ 414732 w 591707"/>
                <a:gd name="connsiteY3" fmla="*/ 589026 h 601539"/>
                <a:gd name="connsiteX4" fmla="*/ 367359 w 591707"/>
                <a:gd name="connsiteY4" fmla="*/ 598858 h 601539"/>
                <a:gd name="connsiteX5" fmla="*/ 367359 w 591707"/>
                <a:gd name="connsiteY5" fmla="*/ 597964 h 601539"/>
                <a:gd name="connsiteX6" fmla="*/ 341439 w 591707"/>
                <a:gd name="connsiteY6" fmla="*/ 601540 h 601539"/>
                <a:gd name="connsiteX7" fmla="*/ 339651 w 591707"/>
                <a:gd name="connsiteY7" fmla="*/ 591708 h 601539"/>
                <a:gd name="connsiteX8" fmla="*/ 341439 w 591707"/>
                <a:gd name="connsiteY8" fmla="*/ 574725 h 601539"/>
                <a:gd name="connsiteX9" fmla="*/ 325350 w 591707"/>
                <a:gd name="connsiteY9" fmla="*/ 563999 h 601539"/>
                <a:gd name="connsiteX10" fmla="*/ 301217 w 591707"/>
                <a:gd name="connsiteY10" fmla="*/ 560424 h 601539"/>
                <a:gd name="connsiteX11" fmla="*/ 284234 w 591707"/>
                <a:gd name="connsiteY11" fmla="*/ 543441 h 601539"/>
                <a:gd name="connsiteX12" fmla="*/ 271721 w 591707"/>
                <a:gd name="connsiteY12" fmla="*/ 527353 h 601539"/>
                <a:gd name="connsiteX13" fmla="*/ 101002 w 591707"/>
                <a:gd name="connsiteY13" fmla="*/ 399537 h 601539"/>
                <a:gd name="connsiteX14" fmla="*/ 0 w 591707"/>
                <a:gd name="connsiteY14" fmla="*/ 325350 h 601539"/>
                <a:gd name="connsiteX15" fmla="*/ 0 w 591707"/>
                <a:gd name="connsiteY15" fmla="*/ 312836 h 601539"/>
                <a:gd name="connsiteX16" fmla="*/ 894 w 591707"/>
                <a:gd name="connsiteY16" fmla="*/ 278871 h 601539"/>
                <a:gd name="connsiteX17" fmla="*/ 27708 w 591707"/>
                <a:gd name="connsiteY17" fmla="*/ 262783 h 601539"/>
                <a:gd name="connsiteX18" fmla="*/ 43797 w 591707"/>
                <a:gd name="connsiteY18" fmla="*/ 246694 h 601539"/>
                <a:gd name="connsiteX19" fmla="*/ 58992 w 591707"/>
                <a:gd name="connsiteY19" fmla="*/ 245800 h 601539"/>
                <a:gd name="connsiteX20" fmla="*/ 73293 w 591707"/>
                <a:gd name="connsiteY20" fmla="*/ 235968 h 601539"/>
                <a:gd name="connsiteX21" fmla="*/ 95639 w 591707"/>
                <a:gd name="connsiteY21" fmla="*/ 237756 h 601539"/>
                <a:gd name="connsiteX22" fmla="*/ 114409 w 591707"/>
                <a:gd name="connsiteY22" fmla="*/ 209153 h 601539"/>
                <a:gd name="connsiteX23" fmla="*/ 148374 w 591707"/>
                <a:gd name="connsiteY23" fmla="*/ 196640 h 601539"/>
                <a:gd name="connsiteX24" fmla="*/ 142117 w 591707"/>
                <a:gd name="connsiteY24" fmla="*/ 176082 h 601539"/>
                <a:gd name="connsiteX25" fmla="*/ 162675 w 591707"/>
                <a:gd name="connsiteY25" fmla="*/ 177870 h 601539"/>
                <a:gd name="connsiteX26" fmla="*/ 179658 w 591707"/>
                <a:gd name="connsiteY26" fmla="*/ 162675 h 601539"/>
                <a:gd name="connsiteX27" fmla="*/ 218092 w 591707"/>
                <a:gd name="connsiteY27" fmla="*/ 165356 h 601539"/>
                <a:gd name="connsiteX28" fmla="*/ 223455 w 591707"/>
                <a:gd name="connsiteY28" fmla="*/ 152843 h 601539"/>
                <a:gd name="connsiteX29" fmla="*/ 210941 w 591707"/>
                <a:gd name="connsiteY29" fmla="*/ 143011 h 601539"/>
                <a:gd name="connsiteX30" fmla="*/ 205578 w 591707"/>
                <a:gd name="connsiteY30" fmla="*/ 89382 h 601539"/>
                <a:gd name="connsiteX31" fmla="*/ 183233 w 591707"/>
                <a:gd name="connsiteY31" fmla="*/ 64355 h 601539"/>
                <a:gd name="connsiteX32" fmla="*/ 215410 w 591707"/>
                <a:gd name="connsiteY32" fmla="*/ 60780 h 601539"/>
                <a:gd name="connsiteX33" fmla="*/ 227924 w 591707"/>
                <a:gd name="connsiteY33" fmla="*/ 43797 h 601539"/>
                <a:gd name="connsiteX34" fmla="*/ 248482 w 591707"/>
                <a:gd name="connsiteY34" fmla="*/ 42903 h 601539"/>
                <a:gd name="connsiteX35" fmla="*/ 270827 w 591707"/>
                <a:gd name="connsiteY35" fmla="*/ 19664 h 601539"/>
                <a:gd name="connsiteX36" fmla="*/ 319987 w 591707"/>
                <a:gd name="connsiteY36" fmla="*/ 16982 h 601539"/>
                <a:gd name="connsiteX37" fmla="*/ 387023 w 591707"/>
                <a:gd name="connsiteY37" fmla="*/ 1788 h 601539"/>
                <a:gd name="connsiteX38" fmla="*/ 411156 w 591707"/>
                <a:gd name="connsiteY38" fmla="*/ 14301 h 601539"/>
                <a:gd name="connsiteX39" fmla="*/ 437077 w 591707"/>
                <a:gd name="connsiteY39" fmla="*/ 0 h 601539"/>
                <a:gd name="connsiteX40" fmla="*/ 499645 w 591707"/>
                <a:gd name="connsiteY40" fmla="*/ 894 h 601539"/>
                <a:gd name="connsiteX41" fmla="*/ 500538 w 591707"/>
                <a:gd name="connsiteY41" fmla="*/ 0 h 601539"/>
                <a:gd name="connsiteX42" fmla="*/ 500538 w 591707"/>
                <a:gd name="connsiteY42" fmla="*/ 0 h 601539"/>
                <a:gd name="connsiteX43" fmla="*/ 482662 w 591707"/>
                <a:gd name="connsiteY43" fmla="*/ 18770 h 601539"/>
                <a:gd name="connsiteX44" fmla="*/ 488025 w 591707"/>
                <a:gd name="connsiteY44" fmla="*/ 33965 h 601539"/>
                <a:gd name="connsiteX45" fmla="*/ 488025 w 591707"/>
                <a:gd name="connsiteY45" fmla="*/ 74187 h 601539"/>
                <a:gd name="connsiteX46" fmla="*/ 461210 w 591707"/>
                <a:gd name="connsiteY46" fmla="*/ 97426 h 601539"/>
                <a:gd name="connsiteX47" fmla="*/ 472830 w 591707"/>
                <a:gd name="connsiteY47" fmla="*/ 126922 h 601539"/>
                <a:gd name="connsiteX48" fmla="*/ 486237 w 591707"/>
                <a:gd name="connsiteY48" fmla="*/ 139436 h 601539"/>
                <a:gd name="connsiteX49" fmla="*/ 486237 w 591707"/>
                <a:gd name="connsiteY49" fmla="*/ 151949 h 601539"/>
                <a:gd name="connsiteX50" fmla="*/ 506795 w 591707"/>
                <a:gd name="connsiteY50" fmla="*/ 164462 h 601539"/>
                <a:gd name="connsiteX51" fmla="*/ 521096 w 591707"/>
                <a:gd name="connsiteY51" fmla="*/ 227030 h 601539"/>
                <a:gd name="connsiteX52" fmla="*/ 520202 w 591707"/>
                <a:gd name="connsiteY52" fmla="*/ 227924 h 601539"/>
                <a:gd name="connsiteX53" fmla="*/ 518415 w 591707"/>
                <a:gd name="connsiteY53" fmla="*/ 237756 h 601539"/>
                <a:gd name="connsiteX54" fmla="*/ 530034 w 591707"/>
                <a:gd name="connsiteY54" fmla="*/ 255632 h 601539"/>
                <a:gd name="connsiteX55" fmla="*/ 531822 w 591707"/>
                <a:gd name="connsiteY55" fmla="*/ 297641 h 601539"/>
                <a:gd name="connsiteX56" fmla="*/ 537185 w 591707"/>
                <a:gd name="connsiteY56" fmla="*/ 308367 h 601539"/>
                <a:gd name="connsiteX57" fmla="*/ 528247 w 591707"/>
                <a:gd name="connsiteY57" fmla="*/ 330713 h 601539"/>
                <a:gd name="connsiteX58" fmla="*/ 532716 w 591707"/>
                <a:gd name="connsiteY58" fmla="*/ 345014 h 601539"/>
                <a:gd name="connsiteX59" fmla="*/ 518415 w 591707"/>
                <a:gd name="connsiteY59" fmla="*/ 361996 h 601539"/>
                <a:gd name="connsiteX60" fmla="*/ 538973 w 591707"/>
                <a:gd name="connsiteY60" fmla="*/ 391492 h 601539"/>
                <a:gd name="connsiteX61" fmla="*/ 545229 w 591707"/>
                <a:gd name="connsiteY61" fmla="*/ 412944 h 601539"/>
                <a:gd name="connsiteX62" fmla="*/ 559530 w 591707"/>
                <a:gd name="connsiteY62" fmla="*/ 416519 h 601539"/>
                <a:gd name="connsiteX63" fmla="*/ 580982 w 591707"/>
                <a:gd name="connsiteY63" fmla="*/ 427245 h 601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91707" h="601539">
                  <a:moveTo>
                    <a:pt x="580982" y="427245"/>
                  </a:moveTo>
                  <a:lnTo>
                    <a:pt x="591708" y="451378"/>
                  </a:lnTo>
                  <a:lnTo>
                    <a:pt x="462104" y="540760"/>
                  </a:lnTo>
                  <a:lnTo>
                    <a:pt x="414732" y="589026"/>
                  </a:lnTo>
                  <a:lnTo>
                    <a:pt x="367359" y="598858"/>
                  </a:lnTo>
                  <a:lnTo>
                    <a:pt x="367359" y="597964"/>
                  </a:lnTo>
                  <a:lnTo>
                    <a:pt x="341439" y="601540"/>
                  </a:lnTo>
                  <a:lnTo>
                    <a:pt x="339651" y="591708"/>
                  </a:lnTo>
                  <a:lnTo>
                    <a:pt x="341439" y="574725"/>
                  </a:lnTo>
                  <a:lnTo>
                    <a:pt x="325350" y="563999"/>
                  </a:lnTo>
                  <a:lnTo>
                    <a:pt x="301217" y="560424"/>
                  </a:lnTo>
                  <a:lnTo>
                    <a:pt x="284234" y="543441"/>
                  </a:lnTo>
                  <a:lnTo>
                    <a:pt x="271721" y="527353"/>
                  </a:lnTo>
                  <a:lnTo>
                    <a:pt x="101002" y="399537"/>
                  </a:lnTo>
                  <a:lnTo>
                    <a:pt x="0" y="325350"/>
                  </a:lnTo>
                  <a:lnTo>
                    <a:pt x="0" y="312836"/>
                  </a:lnTo>
                  <a:lnTo>
                    <a:pt x="894" y="278871"/>
                  </a:lnTo>
                  <a:lnTo>
                    <a:pt x="27708" y="262783"/>
                  </a:lnTo>
                  <a:lnTo>
                    <a:pt x="43797" y="246694"/>
                  </a:lnTo>
                  <a:lnTo>
                    <a:pt x="58992" y="245800"/>
                  </a:lnTo>
                  <a:lnTo>
                    <a:pt x="73293" y="235968"/>
                  </a:lnTo>
                  <a:lnTo>
                    <a:pt x="95639" y="237756"/>
                  </a:lnTo>
                  <a:lnTo>
                    <a:pt x="114409" y="209153"/>
                  </a:lnTo>
                  <a:lnTo>
                    <a:pt x="148374" y="196640"/>
                  </a:lnTo>
                  <a:lnTo>
                    <a:pt x="142117" y="176082"/>
                  </a:lnTo>
                  <a:lnTo>
                    <a:pt x="162675" y="177870"/>
                  </a:lnTo>
                  <a:lnTo>
                    <a:pt x="179658" y="162675"/>
                  </a:lnTo>
                  <a:lnTo>
                    <a:pt x="218092" y="165356"/>
                  </a:lnTo>
                  <a:lnTo>
                    <a:pt x="223455" y="152843"/>
                  </a:lnTo>
                  <a:lnTo>
                    <a:pt x="210941" y="143011"/>
                  </a:lnTo>
                  <a:lnTo>
                    <a:pt x="205578" y="89382"/>
                  </a:lnTo>
                  <a:lnTo>
                    <a:pt x="183233" y="64355"/>
                  </a:lnTo>
                  <a:lnTo>
                    <a:pt x="215410" y="60780"/>
                  </a:lnTo>
                  <a:lnTo>
                    <a:pt x="227924" y="43797"/>
                  </a:lnTo>
                  <a:lnTo>
                    <a:pt x="248482" y="42903"/>
                  </a:lnTo>
                  <a:lnTo>
                    <a:pt x="270827" y="19664"/>
                  </a:lnTo>
                  <a:lnTo>
                    <a:pt x="319987" y="16982"/>
                  </a:lnTo>
                  <a:lnTo>
                    <a:pt x="387023" y="1788"/>
                  </a:lnTo>
                  <a:lnTo>
                    <a:pt x="411156" y="14301"/>
                  </a:lnTo>
                  <a:lnTo>
                    <a:pt x="437077" y="0"/>
                  </a:lnTo>
                  <a:lnTo>
                    <a:pt x="499645" y="894"/>
                  </a:lnTo>
                  <a:lnTo>
                    <a:pt x="500538" y="0"/>
                  </a:lnTo>
                  <a:lnTo>
                    <a:pt x="500538" y="0"/>
                  </a:lnTo>
                  <a:lnTo>
                    <a:pt x="482662" y="18770"/>
                  </a:lnTo>
                  <a:lnTo>
                    <a:pt x="488025" y="33965"/>
                  </a:lnTo>
                  <a:lnTo>
                    <a:pt x="488025" y="74187"/>
                  </a:lnTo>
                  <a:lnTo>
                    <a:pt x="461210" y="97426"/>
                  </a:lnTo>
                  <a:lnTo>
                    <a:pt x="472830" y="126922"/>
                  </a:lnTo>
                  <a:lnTo>
                    <a:pt x="486237" y="139436"/>
                  </a:lnTo>
                  <a:lnTo>
                    <a:pt x="486237" y="151949"/>
                  </a:lnTo>
                  <a:lnTo>
                    <a:pt x="506795" y="164462"/>
                  </a:lnTo>
                  <a:lnTo>
                    <a:pt x="521096" y="227030"/>
                  </a:lnTo>
                  <a:lnTo>
                    <a:pt x="520202" y="227924"/>
                  </a:lnTo>
                  <a:lnTo>
                    <a:pt x="518415" y="237756"/>
                  </a:lnTo>
                  <a:lnTo>
                    <a:pt x="530034" y="255632"/>
                  </a:lnTo>
                  <a:lnTo>
                    <a:pt x="531822" y="297641"/>
                  </a:lnTo>
                  <a:lnTo>
                    <a:pt x="537185" y="308367"/>
                  </a:lnTo>
                  <a:lnTo>
                    <a:pt x="528247" y="330713"/>
                  </a:lnTo>
                  <a:lnTo>
                    <a:pt x="532716" y="345014"/>
                  </a:lnTo>
                  <a:lnTo>
                    <a:pt x="518415" y="361996"/>
                  </a:lnTo>
                  <a:lnTo>
                    <a:pt x="538973" y="391492"/>
                  </a:lnTo>
                  <a:lnTo>
                    <a:pt x="545229" y="412944"/>
                  </a:lnTo>
                  <a:lnTo>
                    <a:pt x="559530" y="416519"/>
                  </a:lnTo>
                  <a:lnTo>
                    <a:pt x="580982" y="427245"/>
                  </a:lnTo>
                  <a:close/>
                </a:path>
              </a:pathLst>
            </a:custGeom>
            <a:grpFill/>
            <a:ln w="12700" cap="flat">
              <a:solidFill>
                <a:schemeClr val="bg1"/>
              </a:solidFill>
              <a:prstDash val="solid"/>
              <a:miter/>
            </a:ln>
          </p:spPr>
          <p:txBody>
            <a:bodyPr rtlCol="0" anchor="ctr"/>
            <a:lstStyle/>
            <a:p>
              <a:endParaRPr lang="en-AU"/>
            </a:p>
          </p:txBody>
        </p:sp>
        <p:sp>
          <p:nvSpPr>
            <p:cNvPr id="72" name="Freeform: Shape 71">
              <a:extLst>
                <a:ext uri="{FF2B5EF4-FFF2-40B4-BE49-F238E27FC236}">
                  <a16:creationId xmlns:a16="http://schemas.microsoft.com/office/drawing/2014/main" id="{77697D29-DB13-E146-0309-EE9FD3861727}"/>
                </a:ext>
              </a:extLst>
            </p:cNvPr>
            <p:cNvSpPr/>
            <p:nvPr/>
          </p:nvSpPr>
          <p:spPr>
            <a:xfrm>
              <a:off x="6007101" y="2972304"/>
              <a:ext cx="117090" cy="236861"/>
            </a:xfrm>
            <a:custGeom>
              <a:avLst/>
              <a:gdLst>
                <a:gd name="connsiteX0" fmla="*/ 110834 w 117090"/>
                <a:gd name="connsiteY0" fmla="*/ 149268 h 236861"/>
                <a:gd name="connsiteX1" fmla="*/ 117090 w 117090"/>
                <a:gd name="connsiteY1" fmla="*/ 161781 h 236861"/>
                <a:gd name="connsiteX2" fmla="*/ 69718 w 117090"/>
                <a:gd name="connsiteY2" fmla="*/ 195746 h 236861"/>
                <a:gd name="connsiteX3" fmla="*/ 76868 w 117090"/>
                <a:gd name="connsiteY3" fmla="*/ 208260 h 236861"/>
                <a:gd name="connsiteX4" fmla="*/ 79550 w 117090"/>
                <a:gd name="connsiteY4" fmla="*/ 217198 h 236861"/>
                <a:gd name="connsiteX5" fmla="*/ 60780 w 117090"/>
                <a:gd name="connsiteY5" fmla="*/ 236862 h 236861"/>
                <a:gd name="connsiteX6" fmla="*/ 46479 w 117090"/>
                <a:gd name="connsiteY6" fmla="*/ 174295 h 236861"/>
                <a:gd name="connsiteX7" fmla="*/ 25921 w 117090"/>
                <a:gd name="connsiteY7" fmla="*/ 161781 h 236861"/>
                <a:gd name="connsiteX8" fmla="*/ 25921 w 117090"/>
                <a:gd name="connsiteY8" fmla="*/ 149268 h 236861"/>
                <a:gd name="connsiteX9" fmla="*/ 12514 w 117090"/>
                <a:gd name="connsiteY9" fmla="*/ 136754 h 236861"/>
                <a:gd name="connsiteX10" fmla="*/ 0 w 117090"/>
                <a:gd name="connsiteY10" fmla="*/ 107258 h 236861"/>
                <a:gd name="connsiteX11" fmla="*/ 27708 w 117090"/>
                <a:gd name="connsiteY11" fmla="*/ 84019 h 236861"/>
                <a:gd name="connsiteX12" fmla="*/ 27708 w 117090"/>
                <a:gd name="connsiteY12" fmla="*/ 43797 h 236861"/>
                <a:gd name="connsiteX13" fmla="*/ 22345 w 117090"/>
                <a:gd name="connsiteY13" fmla="*/ 28602 h 236861"/>
                <a:gd name="connsiteX14" fmla="*/ 40222 w 117090"/>
                <a:gd name="connsiteY14" fmla="*/ 9832 h 236861"/>
                <a:gd name="connsiteX15" fmla="*/ 40222 w 117090"/>
                <a:gd name="connsiteY15" fmla="*/ 9832 h 236861"/>
                <a:gd name="connsiteX16" fmla="*/ 61674 w 117090"/>
                <a:gd name="connsiteY16" fmla="*/ 0 h 236861"/>
                <a:gd name="connsiteX17" fmla="*/ 76868 w 117090"/>
                <a:gd name="connsiteY17" fmla="*/ 3575 h 236861"/>
                <a:gd name="connsiteX18" fmla="*/ 80444 w 117090"/>
                <a:gd name="connsiteY18" fmla="*/ 14301 h 236861"/>
                <a:gd name="connsiteX19" fmla="*/ 98320 w 117090"/>
                <a:gd name="connsiteY19" fmla="*/ 8044 h 236861"/>
                <a:gd name="connsiteX20" fmla="*/ 101002 w 117090"/>
                <a:gd name="connsiteY20" fmla="*/ 25921 h 236861"/>
                <a:gd name="connsiteX21" fmla="*/ 90276 w 117090"/>
                <a:gd name="connsiteY21" fmla="*/ 39328 h 236861"/>
                <a:gd name="connsiteX22" fmla="*/ 97426 w 117090"/>
                <a:gd name="connsiteY22" fmla="*/ 58992 h 236861"/>
                <a:gd name="connsiteX23" fmla="*/ 99214 w 117090"/>
                <a:gd name="connsiteY23" fmla="*/ 68824 h 236861"/>
                <a:gd name="connsiteX24" fmla="*/ 76868 w 117090"/>
                <a:gd name="connsiteY24" fmla="*/ 103683 h 236861"/>
                <a:gd name="connsiteX25" fmla="*/ 77762 w 117090"/>
                <a:gd name="connsiteY25" fmla="*/ 115302 h 236861"/>
                <a:gd name="connsiteX26" fmla="*/ 109046 w 117090"/>
                <a:gd name="connsiteY26" fmla="*/ 134967 h 236861"/>
                <a:gd name="connsiteX27" fmla="*/ 109940 w 117090"/>
                <a:gd name="connsiteY27" fmla="*/ 135860 h 236861"/>
                <a:gd name="connsiteX28" fmla="*/ 110834 w 117090"/>
                <a:gd name="connsiteY28" fmla="*/ 149268 h 23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7090" h="236861">
                  <a:moveTo>
                    <a:pt x="110834" y="149268"/>
                  </a:moveTo>
                  <a:lnTo>
                    <a:pt x="117090" y="161781"/>
                  </a:lnTo>
                  <a:lnTo>
                    <a:pt x="69718" y="195746"/>
                  </a:lnTo>
                  <a:lnTo>
                    <a:pt x="76868" y="208260"/>
                  </a:lnTo>
                  <a:lnTo>
                    <a:pt x="79550" y="217198"/>
                  </a:lnTo>
                  <a:lnTo>
                    <a:pt x="60780" y="236862"/>
                  </a:lnTo>
                  <a:lnTo>
                    <a:pt x="46479" y="174295"/>
                  </a:lnTo>
                  <a:lnTo>
                    <a:pt x="25921" y="161781"/>
                  </a:lnTo>
                  <a:lnTo>
                    <a:pt x="25921" y="149268"/>
                  </a:lnTo>
                  <a:lnTo>
                    <a:pt x="12514" y="136754"/>
                  </a:lnTo>
                  <a:lnTo>
                    <a:pt x="0" y="107258"/>
                  </a:lnTo>
                  <a:lnTo>
                    <a:pt x="27708" y="84019"/>
                  </a:lnTo>
                  <a:lnTo>
                    <a:pt x="27708" y="43797"/>
                  </a:lnTo>
                  <a:lnTo>
                    <a:pt x="22345" y="28602"/>
                  </a:lnTo>
                  <a:lnTo>
                    <a:pt x="40222" y="9832"/>
                  </a:lnTo>
                  <a:lnTo>
                    <a:pt x="40222" y="9832"/>
                  </a:lnTo>
                  <a:lnTo>
                    <a:pt x="61674" y="0"/>
                  </a:lnTo>
                  <a:lnTo>
                    <a:pt x="76868" y="3575"/>
                  </a:lnTo>
                  <a:lnTo>
                    <a:pt x="80444" y="14301"/>
                  </a:lnTo>
                  <a:lnTo>
                    <a:pt x="98320" y="8044"/>
                  </a:lnTo>
                  <a:lnTo>
                    <a:pt x="101002" y="25921"/>
                  </a:lnTo>
                  <a:lnTo>
                    <a:pt x="90276" y="39328"/>
                  </a:lnTo>
                  <a:lnTo>
                    <a:pt x="97426" y="58992"/>
                  </a:lnTo>
                  <a:lnTo>
                    <a:pt x="99214" y="68824"/>
                  </a:lnTo>
                  <a:lnTo>
                    <a:pt x="76868" y="103683"/>
                  </a:lnTo>
                  <a:lnTo>
                    <a:pt x="77762" y="115302"/>
                  </a:lnTo>
                  <a:lnTo>
                    <a:pt x="109046" y="134967"/>
                  </a:lnTo>
                  <a:lnTo>
                    <a:pt x="109940" y="135860"/>
                  </a:lnTo>
                  <a:lnTo>
                    <a:pt x="110834" y="149268"/>
                  </a:lnTo>
                  <a:close/>
                </a:path>
              </a:pathLst>
            </a:custGeom>
            <a:grpFill/>
            <a:ln w="12700" cap="flat">
              <a:solidFill>
                <a:schemeClr val="bg1"/>
              </a:solidFill>
              <a:prstDash val="solid"/>
              <a:miter/>
            </a:ln>
          </p:spPr>
          <p:txBody>
            <a:bodyPr rtlCol="0" anchor="ctr"/>
            <a:lstStyle/>
            <a:p>
              <a:endParaRPr lang="en-AU"/>
            </a:p>
          </p:txBody>
        </p:sp>
        <p:sp>
          <p:nvSpPr>
            <p:cNvPr id="73" name="Freeform: Shape 72">
              <a:extLst>
                <a:ext uri="{FF2B5EF4-FFF2-40B4-BE49-F238E27FC236}">
                  <a16:creationId xmlns:a16="http://schemas.microsoft.com/office/drawing/2014/main" id="{A0B5D954-A136-F71F-2685-7597F5DED4D1}"/>
                </a:ext>
              </a:extLst>
            </p:cNvPr>
            <p:cNvSpPr/>
            <p:nvPr/>
          </p:nvSpPr>
          <p:spPr>
            <a:xfrm>
              <a:off x="5419863" y="3022358"/>
              <a:ext cx="350376" cy="273508"/>
            </a:xfrm>
            <a:custGeom>
              <a:avLst/>
              <a:gdLst>
                <a:gd name="connsiteX0" fmla="*/ 350377 w 350376"/>
                <a:gd name="connsiteY0" fmla="*/ 112621 h 273508"/>
                <a:gd name="connsiteX1" fmla="*/ 345014 w 350376"/>
                <a:gd name="connsiteY1" fmla="*/ 125135 h 273508"/>
                <a:gd name="connsiteX2" fmla="*/ 306580 w 350376"/>
                <a:gd name="connsiteY2" fmla="*/ 122453 h 273508"/>
                <a:gd name="connsiteX3" fmla="*/ 289597 w 350376"/>
                <a:gd name="connsiteY3" fmla="*/ 137648 h 273508"/>
                <a:gd name="connsiteX4" fmla="*/ 269039 w 350376"/>
                <a:gd name="connsiteY4" fmla="*/ 135860 h 273508"/>
                <a:gd name="connsiteX5" fmla="*/ 275296 w 350376"/>
                <a:gd name="connsiteY5" fmla="*/ 156418 h 273508"/>
                <a:gd name="connsiteX6" fmla="*/ 241331 w 350376"/>
                <a:gd name="connsiteY6" fmla="*/ 168932 h 273508"/>
                <a:gd name="connsiteX7" fmla="*/ 222561 w 350376"/>
                <a:gd name="connsiteY7" fmla="*/ 197534 h 273508"/>
                <a:gd name="connsiteX8" fmla="*/ 200215 w 350376"/>
                <a:gd name="connsiteY8" fmla="*/ 195746 h 273508"/>
                <a:gd name="connsiteX9" fmla="*/ 185914 w 350376"/>
                <a:gd name="connsiteY9" fmla="*/ 205578 h 273508"/>
                <a:gd name="connsiteX10" fmla="*/ 170719 w 350376"/>
                <a:gd name="connsiteY10" fmla="*/ 206472 h 273508"/>
                <a:gd name="connsiteX11" fmla="*/ 154630 w 350376"/>
                <a:gd name="connsiteY11" fmla="*/ 222561 h 273508"/>
                <a:gd name="connsiteX12" fmla="*/ 127816 w 350376"/>
                <a:gd name="connsiteY12" fmla="*/ 238649 h 273508"/>
                <a:gd name="connsiteX13" fmla="*/ 126922 w 350376"/>
                <a:gd name="connsiteY13" fmla="*/ 272615 h 273508"/>
                <a:gd name="connsiteX14" fmla="*/ 0 w 350376"/>
                <a:gd name="connsiteY14" fmla="*/ 273508 h 273508"/>
                <a:gd name="connsiteX15" fmla="*/ 894 w 350376"/>
                <a:gd name="connsiteY15" fmla="*/ 268145 h 273508"/>
                <a:gd name="connsiteX16" fmla="*/ 35753 w 350376"/>
                <a:gd name="connsiteY16" fmla="*/ 253844 h 273508"/>
                <a:gd name="connsiteX17" fmla="*/ 80444 w 350376"/>
                <a:gd name="connsiteY17" fmla="*/ 223455 h 273508"/>
                <a:gd name="connsiteX18" fmla="*/ 101001 w 350376"/>
                <a:gd name="connsiteY18" fmla="*/ 188596 h 273508"/>
                <a:gd name="connsiteX19" fmla="*/ 100107 w 350376"/>
                <a:gd name="connsiteY19" fmla="*/ 147480 h 273508"/>
                <a:gd name="connsiteX20" fmla="*/ 117984 w 350376"/>
                <a:gd name="connsiteY20" fmla="*/ 119772 h 273508"/>
                <a:gd name="connsiteX21" fmla="*/ 121559 w 350376"/>
                <a:gd name="connsiteY21" fmla="*/ 107258 h 273508"/>
                <a:gd name="connsiteX22" fmla="*/ 141223 w 350376"/>
                <a:gd name="connsiteY22" fmla="*/ 91169 h 273508"/>
                <a:gd name="connsiteX23" fmla="*/ 161781 w 350376"/>
                <a:gd name="connsiteY23" fmla="*/ 74187 h 273508"/>
                <a:gd name="connsiteX24" fmla="*/ 186808 w 350376"/>
                <a:gd name="connsiteY24" fmla="*/ 64355 h 273508"/>
                <a:gd name="connsiteX25" fmla="*/ 221667 w 350376"/>
                <a:gd name="connsiteY25" fmla="*/ 0 h 273508"/>
                <a:gd name="connsiteX26" fmla="*/ 244906 w 350376"/>
                <a:gd name="connsiteY26" fmla="*/ 19664 h 273508"/>
                <a:gd name="connsiteX27" fmla="*/ 288703 w 350376"/>
                <a:gd name="connsiteY27" fmla="*/ 21452 h 273508"/>
                <a:gd name="connsiteX28" fmla="*/ 295854 w 350376"/>
                <a:gd name="connsiteY28" fmla="*/ 16982 h 273508"/>
                <a:gd name="connsiteX29" fmla="*/ 310155 w 350376"/>
                <a:gd name="connsiteY29" fmla="*/ 24133 h 273508"/>
                <a:gd name="connsiteX30" fmla="*/ 310155 w 350376"/>
                <a:gd name="connsiteY30" fmla="*/ 24133 h 273508"/>
                <a:gd name="connsiteX31" fmla="*/ 332500 w 350376"/>
                <a:gd name="connsiteY31" fmla="*/ 49160 h 273508"/>
                <a:gd name="connsiteX32" fmla="*/ 337863 w 350376"/>
                <a:gd name="connsiteY32" fmla="*/ 102789 h 273508"/>
                <a:gd name="connsiteX33" fmla="*/ 350377 w 350376"/>
                <a:gd name="connsiteY33" fmla="*/ 112621 h 27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0376" h="273508">
                  <a:moveTo>
                    <a:pt x="350377" y="112621"/>
                  </a:moveTo>
                  <a:lnTo>
                    <a:pt x="345014" y="125135"/>
                  </a:lnTo>
                  <a:lnTo>
                    <a:pt x="306580" y="122453"/>
                  </a:lnTo>
                  <a:lnTo>
                    <a:pt x="289597" y="137648"/>
                  </a:lnTo>
                  <a:lnTo>
                    <a:pt x="269039" y="135860"/>
                  </a:lnTo>
                  <a:lnTo>
                    <a:pt x="275296" y="156418"/>
                  </a:lnTo>
                  <a:lnTo>
                    <a:pt x="241331" y="168932"/>
                  </a:lnTo>
                  <a:lnTo>
                    <a:pt x="222561" y="197534"/>
                  </a:lnTo>
                  <a:lnTo>
                    <a:pt x="200215" y="195746"/>
                  </a:lnTo>
                  <a:lnTo>
                    <a:pt x="185914" y="205578"/>
                  </a:lnTo>
                  <a:lnTo>
                    <a:pt x="170719" y="206472"/>
                  </a:lnTo>
                  <a:lnTo>
                    <a:pt x="154630" y="222561"/>
                  </a:lnTo>
                  <a:lnTo>
                    <a:pt x="127816" y="238649"/>
                  </a:lnTo>
                  <a:lnTo>
                    <a:pt x="126922" y="272615"/>
                  </a:lnTo>
                  <a:lnTo>
                    <a:pt x="0" y="273508"/>
                  </a:lnTo>
                  <a:lnTo>
                    <a:pt x="894" y="268145"/>
                  </a:lnTo>
                  <a:lnTo>
                    <a:pt x="35753" y="253844"/>
                  </a:lnTo>
                  <a:lnTo>
                    <a:pt x="80444" y="223455"/>
                  </a:lnTo>
                  <a:lnTo>
                    <a:pt x="101001" y="188596"/>
                  </a:lnTo>
                  <a:lnTo>
                    <a:pt x="100107" y="147480"/>
                  </a:lnTo>
                  <a:lnTo>
                    <a:pt x="117984" y="119772"/>
                  </a:lnTo>
                  <a:lnTo>
                    <a:pt x="121559" y="107258"/>
                  </a:lnTo>
                  <a:lnTo>
                    <a:pt x="141223" y="91169"/>
                  </a:lnTo>
                  <a:lnTo>
                    <a:pt x="161781" y="74187"/>
                  </a:lnTo>
                  <a:lnTo>
                    <a:pt x="186808" y="64355"/>
                  </a:lnTo>
                  <a:lnTo>
                    <a:pt x="221667" y="0"/>
                  </a:lnTo>
                  <a:lnTo>
                    <a:pt x="244906" y="19664"/>
                  </a:lnTo>
                  <a:lnTo>
                    <a:pt x="288703" y="21452"/>
                  </a:lnTo>
                  <a:lnTo>
                    <a:pt x="295854" y="16982"/>
                  </a:lnTo>
                  <a:lnTo>
                    <a:pt x="310155" y="24133"/>
                  </a:lnTo>
                  <a:lnTo>
                    <a:pt x="310155" y="24133"/>
                  </a:lnTo>
                  <a:lnTo>
                    <a:pt x="332500" y="49160"/>
                  </a:lnTo>
                  <a:lnTo>
                    <a:pt x="337863" y="102789"/>
                  </a:lnTo>
                  <a:lnTo>
                    <a:pt x="350377" y="112621"/>
                  </a:lnTo>
                  <a:close/>
                </a:path>
              </a:pathLst>
            </a:custGeom>
            <a:grpFill/>
            <a:ln w="12700" cap="flat">
              <a:solidFill>
                <a:schemeClr val="bg1"/>
              </a:solidFill>
              <a:prstDash val="solid"/>
              <a:miter/>
            </a:ln>
          </p:spPr>
          <p:txBody>
            <a:bodyPr rtlCol="0" anchor="ctr"/>
            <a:lstStyle/>
            <a:p>
              <a:endParaRPr lang="en-AU"/>
            </a:p>
          </p:txBody>
        </p:sp>
        <p:sp>
          <p:nvSpPr>
            <p:cNvPr id="74" name="Freeform: Shape 73">
              <a:extLst>
                <a:ext uri="{FF2B5EF4-FFF2-40B4-BE49-F238E27FC236}">
                  <a16:creationId xmlns:a16="http://schemas.microsoft.com/office/drawing/2014/main" id="{46F4EDD0-93DC-F3D6-802A-49A1F52DCF07}"/>
                </a:ext>
              </a:extLst>
            </p:cNvPr>
            <p:cNvSpPr/>
            <p:nvPr/>
          </p:nvSpPr>
          <p:spPr>
            <a:xfrm>
              <a:off x="5300091" y="3307486"/>
              <a:ext cx="347695" cy="420988"/>
            </a:xfrm>
            <a:custGeom>
              <a:avLst/>
              <a:gdLst>
                <a:gd name="connsiteX0" fmla="*/ 347695 w 347695"/>
                <a:gd name="connsiteY0" fmla="*/ 74187 h 420988"/>
                <a:gd name="connsiteX1" fmla="*/ 306580 w 347695"/>
                <a:gd name="connsiteY1" fmla="*/ 75975 h 420988"/>
                <a:gd name="connsiteX2" fmla="*/ 307473 w 347695"/>
                <a:gd name="connsiteY2" fmla="*/ 142117 h 420988"/>
                <a:gd name="connsiteX3" fmla="*/ 311049 w 347695"/>
                <a:gd name="connsiteY3" fmla="*/ 181445 h 420988"/>
                <a:gd name="connsiteX4" fmla="*/ 318199 w 347695"/>
                <a:gd name="connsiteY4" fmla="*/ 265464 h 420988"/>
                <a:gd name="connsiteX5" fmla="*/ 323562 w 347695"/>
                <a:gd name="connsiteY5" fmla="*/ 357527 h 420988"/>
                <a:gd name="connsiteX6" fmla="*/ 333394 w 347695"/>
                <a:gd name="connsiteY6" fmla="*/ 371828 h 420988"/>
                <a:gd name="connsiteX7" fmla="*/ 327137 w 347695"/>
                <a:gd name="connsiteY7" fmla="*/ 390599 h 420988"/>
                <a:gd name="connsiteX8" fmla="*/ 284234 w 347695"/>
                <a:gd name="connsiteY8" fmla="*/ 391492 h 420988"/>
                <a:gd name="connsiteX9" fmla="*/ 267252 w 347695"/>
                <a:gd name="connsiteY9" fmla="*/ 387917 h 420988"/>
                <a:gd name="connsiteX10" fmla="*/ 241331 w 347695"/>
                <a:gd name="connsiteY10" fmla="*/ 394174 h 420988"/>
                <a:gd name="connsiteX11" fmla="*/ 220773 w 347695"/>
                <a:gd name="connsiteY11" fmla="*/ 389705 h 420988"/>
                <a:gd name="connsiteX12" fmla="*/ 212729 w 347695"/>
                <a:gd name="connsiteY12" fmla="*/ 395961 h 420988"/>
                <a:gd name="connsiteX13" fmla="*/ 178764 w 347695"/>
                <a:gd name="connsiteY13" fmla="*/ 395068 h 420988"/>
                <a:gd name="connsiteX14" fmla="*/ 172507 w 347695"/>
                <a:gd name="connsiteY14" fmla="*/ 403112 h 420988"/>
                <a:gd name="connsiteX15" fmla="*/ 153737 w 347695"/>
                <a:gd name="connsiteY15" fmla="*/ 388811 h 420988"/>
                <a:gd name="connsiteX16" fmla="*/ 144798 w 347695"/>
                <a:gd name="connsiteY16" fmla="*/ 394174 h 420988"/>
                <a:gd name="connsiteX17" fmla="*/ 143905 w 347695"/>
                <a:gd name="connsiteY17" fmla="*/ 412050 h 420988"/>
                <a:gd name="connsiteX18" fmla="*/ 134073 w 347695"/>
                <a:gd name="connsiteY18" fmla="*/ 420988 h 420988"/>
                <a:gd name="connsiteX19" fmla="*/ 103683 w 347695"/>
                <a:gd name="connsiteY19" fmla="*/ 388811 h 420988"/>
                <a:gd name="connsiteX20" fmla="*/ 100107 w 347695"/>
                <a:gd name="connsiteY20" fmla="*/ 375404 h 420988"/>
                <a:gd name="connsiteX21" fmla="*/ 88488 w 347695"/>
                <a:gd name="connsiteY21" fmla="*/ 375404 h 420988"/>
                <a:gd name="connsiteX22" fmla="*/ 69718 w 347695"/>
                <a:gd name="connsiteY22" fmla="*/ 353952 h 420988"/>
                <a:gd name="connsiteX23" fmla="*/ 13407 w 347695"/>
                <a:gd name="connsiteY23" fmla="*/ 355740 h 420988"/>
                <a:gd name="connsiteX24" fmla="*/ 23239 w 347695"/>
                <a:gd name="connsiteY24" fmla="*/ 289597 h 420988"/>
                <a:gd name="connsiteX25" fmla="*/ 15195 w 347695"/>
                <a:gd name="connsiteY25" fmla="*/ 270827 h 420988"/>
                <a:gd name="connsiteX26" fmla="*/ 17876 w 347695"/>
                <a:gd name="connsiteY26" fmla="*/ 237756 h 420988"/>
                <a:gd name="connsiteX27" fmla="*/ 6257 w 347695"/>
                <a:gd name="connsiteY27" fmla="*/ 209153 h 420988"/>
                <a:gd name="connsiteX28" fmla="*/ 0 w 347695"/>
                <a:gd name="connsiteY28" fmla="*/ 215410 h 420988"/>
                <a:gd name="connsiteX29" fmla="*/ 1787 w 347695"/>
                <a:gd name="connsiteY29" fmla="*/ 199321 h 420988"/>
                <a:gd name="connsiteX30" fmla="*/ 114409 w 347695"/>
                <a:gd name="connsiteY30" fmla="*/ 199321 h 420988"/>
                <a:gd name="connsiteX31" fmla="*/ 113515 w 347695"/>
                <a:gd name="connsiteY31" fmla="*/ 144799 h 420988"/>
                <a:gd name="connsiteX32" fmla="*/ 134073 w 347695"/>
                <a:gd name="connsiteY32" fmla="*/ 128710 h 420988"/>
                <a:gd name="connsiteX33" fmla="*/ 146586 w 347695"/>
                <a:gd name="connsiteY33" fmla="*/ 128710 h 420988"/>
                <a:gd name="connsiteX34" fmla="*/ 147480 w 347695"/>
                <a:gd name="connsiteY34" fmla="*/ 44691 h 420988"/>
                <a:gd name="connsiteX35" fmla="*/ 246694 w 347695"/>
                <a:gd name="connsiteY35" fmla="*/ 42903 h 420988"/>
                <a:gd name="connsiteX36" fmla="*/ 246694 w 347695"/>
                <a:gd name="connsiteY36" fmla="*/ 0 h 420988"/>
                <a:gd name="connsiteX37" fmla="*/ 347695 w 347695"/>
                <a:gd name="connsiteY37" fmla="*/ 74187 h 42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47695" h="420988">
                  <a:moveTo>
                    <a:pt x="347695" y="74187"/>
                  </a:moveTo>
                  <a:lnTo>
                    <a:pt x="306580" y="75975"/>
                  </a:lnTo>
                  <a:lnTo>
                    <a:pt x="307473" y="142117"/>
                  </a:lnTo>
                  <a:lnTo>
                    <a:pt x="311049" y="181445"/>
                  </a:lnTo>
                  <a:lnTo>
                    <a:pt x="318199" y="265464"/>
                  </a:lnTo>
                  <a:lnTo>
                    <a:pt x="323562" y="357527"/>
                  </a:lnTo>
                  <a:lnTo>
                    <a:pt x="333394" y="371828"/>
                  </a:lnTo>
                  <a:lnTo>
                    <a:pt x="327137" y="390599"/>
                  </a:lnTo>
                  <a:lnTo>
                    <a:pt x="284234" y="391492"/>
                  </a:lnTo>
                  <a:lnTo>
                    <a:pt x="267252" y="387917"/>
                  </a:lnTo>
                  <a:lnTo>
                    <a:pt x="241331" y="394174"/>
                  </a:lnTo>
                  <a:lnTo>
                    <a:pt x="220773" y="389705"/>
                  </a:lnTo>
                  <a:lnTo>
                    <a:pt x="212729" y="395961"/>
                  </a:lnTo>
                  <a:lnTo>
                    <a:pt x="178764" y="395068"/>
                  </a:lnTo>
                  <a:lnTo>
                    <a:pt x="172507" y="403112"/>
                  </a:lnTo>
                  <a:lnTo>
                    <a:pt x="153737" y="388811"/>
                  </a:lnTo>
                  <a:lnTo>
                    <a:pt x="144798" y="394174"/>
                  </a:lnTo>
                  <a:lnTo>
                    <a:pt x="143905" y="412050"/>
                  </a:lnTo>
                  <a:lnTo>
                    <a:pt x="134073" y="420988"/>
                  </a:lnTo>
                  <a:lnTo>
                    <a:pt x="103683" y="388811"/>
                  </a:lnTo>
                  <a:lnTo>
                    <a:pt x="100107" y="375404"/>
                  </a:lnTo>
                  <a:lnTo>
                    <a:pt x="88488" y="375404"/>
                  </a:lnTo>
                  <a:lnTo>
                    <a:pt x="69718" y="353952"/>
                  </a:lnTo>
                  <a:lnTo>
                    <a:pt x="13407" y="355740"/>
                  </a:lnTo>
                  <a:lnTo>
                    <a:pt x="23239" y="289597"/>
                  </a:lnTo>
                  <a:lnTo>
                    <a:pt x="15195" y="270827"/>
                  </a:lnTo>
                  <a:lnTo>
                    <a:pt x="17876" y="237756"/>
                  </a:lnTo>
                  <a:lnTo>
                    <a:pt x="6257" y="209153"/>
                  </a:lnTo>
                  <a:lnTo>
                    <a:pt x="0" y="215410"/>
                  </a:lnTo>
                  <a:lnTo>
                    <a:pt x="1787" y="199321"/>
                  </a:lnTo>
                  <a:lnTo>
                    <a:pt x="114409" y="199321"/>
                  </a:lnTo>
                  <a:lnTo>
                    <a:pt x="113515" y="144799"/>
                  </a:lnTo>
                  <a:lnTo>
                    <a:pt x="134073" y="128710"/>
                  </a:lnTo>
                  <a:lnTo>
                    <a:pt x="146586" y="128710"/>
                  </a:lnTo>
                  <a:lnTo>
                    <a:pt x="147480" y="44691"/>
                  </a:lnTo>
                  <a:lnTo>
                    <a:pt x="246694" y="42903"/>
                  </a:lnTo>
                  <a:lnTo>
                    <a:pt x="246694" y="0"/>
                  </a:lnTo>
                  <a:lnTo>
                    <a:pt x="347695" y="74187"/>
                  </a:lnTo>
                  <a:close/>
                </a:path>
              </a:pathLst>
            </a:custGeom>
            <a:grpFill/>
            <a:ln w="12700" cap="flat">
              <a:solidFill>
                <a:schemeClr val="bg1"/>
              </a:solidFill>
              <a:prstDash val="solid"/>
              <a:miter/>
            </a:ln>
          </p:spPr>
          <p:txBody>
            <a:bodyPr rtlCol="0" anchor="ctr"/>
            <a:lstStyle/>
            <a:p>
              <a:endParaRPr lang="en-AU"/>
            </a:p>
          </p:txBody>
        </p:sp>
        <p:sp>
          <p:nvSpPr>
            <p:cNvPr id="75" name="Freeform: Shape 74">
              <a:extLst>
                <a:ext uri="{FF2B5EF4-FFF2-40B4-BE49-F238E27FC236}">
                  <a16:creationId xmlns:a16="http://schemas.microsoft.com/office/drawing/2014/main" id="{4DABBD86-D970-0DB4-B76D-A65EDB647917}"/>
                </a:ext>
              </a:extLst>
            </p:cNvPr>
            <p:cNvSpPr/>
            <p:nvPr/>
          </p:nvSpPr>
          <p:spPr>
            <a:xfrm>
              <a:off x="5301879" y="3294972"/>
              <a:ext cx="244906" cy="211834"/>
            </a:xfrm>
            <a:custGeom>
              <a:avLst/>
              <a:gdLst>
                <a:gd name="connsiteX0" fmla="*/ 244906 w 244906"/>
                <a:gd name="connsiteY0" fmla="*/ 0 h 211834"/>
                <a:gd name="connsiteX1" fmla="*/ 244906 w 244906"/>
                <a:gd name="connsiteY1" fmla="*/ 12513 h 211834"/>
                <a:gd name="connsiteX2" fmla="*/ 244906 w 244906"/>
                <a:gd name="connsiteY2" fmla="*/ 55417 h 211834"/>
                <a:gd name="connsiteX3" fmla="*/ 145693 w 244906"/>
                <a:gd name="connsiteY3" fmla="*/ 57204 h 211834"/>
                <a:gd name="connsiteX4" fmla="*/ 144799 w 244906"/>
                <a:gd name="connsiteY4" fmla="*/ 141223 h 211834"/>
                <a:gd name="connsiteX5" fmla="*/ 132285 w 244906"/>
                <a:gd name="connsiteY5" fmla="*/ 141223 h 211834"/>
                <a:gd name="connsiteX6" fmla="*/ 111727 w 244906"/>
                <a:gd name="connsiteY6" fmla="*/ 157312 h 211834"/>
                <a:gd name="connsiteX7" fmla="*/ 112621 w 244906"/>
                <a:gd name="connsiteY7" fmla="*/ 211835 h 211834"/>
                <a:gd name="connsiteX8" fmla="*/ 0 w 244906"/>
                <a:gd name="connsiteY8" fmla="*/ 211835 h 211834"/>
                <a:gd name="connsiteX9" fmla="*/ 4469 w 244906"/>
                <a:gd name="connsiteY9" fmla="*/ 184126 h 211834"/>
                <a:gd name="connsiteX10" fmla="*/ 12513 w 244906"/>
                <a:gd name="connsiteY10" fmla="*/ 172507 h 211834"/>
                <a:gd name="connsiteX11" fmla="*/ 18770 w 244906"/>
                <a:gd name="connsiteY11" fmla="*/ 163569 h 211834"/>
                <a:gd name="connsiteX12" fmla="*/ 25027 w 244906"/>
                <a:gd name="connsiteY12" fmla="*/ 137648 h 211834"/>
                <a:gd name="connsiteX13" fmla="*/ 50054 w 244906"/>
                <a:gd name="connsiteY13" fmla="*/ 114409 h 211834"/>
                <a:gd name="connsiteX14" fmla="*/ 65249 w 244906"/>
                <a:gd name="connsiteY14" fmla="*/ 106364 h 211834"/>
                <a:gd name="connsiteX15" fmla="*/ 67930 w 244906"/>
                <a:gd name="connsiteY15" fmla="*/ 86700 h 211834"/>
                <a:gd name="connsiteX16" fmla="*/ 72399 w 244906"/>
                <a:gd name="connsiteY16" fmla="*/ 51841 h 211834"/>
                <a:gd name="connsiteX17" fmla="*/ 87594 w 244906"/>
                <a:gd name="connsiteY17" fmla="*/ 42903 h 211834"/>
                <a:gd name="connsiteX18" fmla="*/ 112621 w 244906"/>
                <a:gd name="connsiteY18" fmla="*/ 31284 h 211834"/>
                <a:gd name="connsiteX19" fmla="*/ 117984 w 244906"/>
                <a:gd name="connsiteY19" fmla="*/ 894 h 211834"/>
                <a:gd name="connsiteX20" fmla="*/ 244906 w 244906"/>
                <a:gd name="connsiteY20" fmla="*/ 0 h 21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4906" h="211834">
                  <a:moveTo>
                    <a:pt x="244906" y="0"/>
                  </a:moveTo>
                  <a:lnTo>
                    <a:pt x="244906" y="12513"/>
                  </a:lnTo>
                  <a:lnTo>
                    <a:pt x="244906" y="55417"/>
                  </a:lnTo>
                  <a:lnTo>
                    <a:pt x="145693" y="57204"/>
                  </a:lnTo>
                  <a:lnTo>
                    <a:pt x="144799" y="141223"/>
                  </a:lnTo>
                  <a:lnTo>
                    <a:pt x="132285" y="141223"/>
                  </a:lnTo>
                  <a:lnTo>
                    <a:pt x="111727" y="157312"/>
                  </a:lnTo>
                  <a:lnTo>
                    <a:pt x="112621" y="211835"/>
                  </a:lnTo>
                  <a:lnTo>
                    <a:pt x="0" y="211835"/>
                  </a:lnTo>
                  <a:lnTo>
                    <a:pt x="4469" y="184126"/>
                  </a:lnTo>
                  <a:lnTo>
                    <a:pt x="12513" y="172507"/>
                  </a:lnTo>
                  <a:lnTo>
                    <a:pt x="18770" y="163569"/>
                  </a:lnTo>
                  <a:lnTo>
                    <a:pt x="25027" y="137648"/>
                  </a:lnTo>
                  <a:lnTo>
                    <a:pt x="50054" y="114409"/>
                  </a:lnTo>
                  <a:lnTo>
                    <a:pt x="65249" y="106364"/>
                  </a:lnTo>
                  <a:lnTo>
                    <a:pt x="67930" y="86700"/>
                  </a:lnTo>
                  <a:lnTo>
                    <a:pt x="72399" y="51841"/>
                  </a:lnTo>
                  <a:lnTo>
                    <a:pt x="87594" y="42903"/>
                  </a:lnTo>
                  <a:lnTo>
                    <a:pt x="112621" y="31284"/>
                  </a:lnTo>
                  <a:lnTo>
                    <a:pt x="117984" y="894"/>
                  </a:lnTo>
                  <a:lnTo>
                    <a:pt x="244906" y="0"/>
                  </a:lnTo>
                  <a:close/>
                </a:path>
              </a:pathLst>
            </a:custGeom>
            <a:grpFill/>
            <a:ln w="12700" cap="flat">
              <a:solidFill>
                <a:schemeClr val="bg1"/>
              </a:solidFill>
              <a:prstDash val="solid"/>
              <a:miter/>
            </a:ln>
          </p:spPr>
          <p:txBody>
            <a:bodyPr rtlCol="0" anchor="ctr"/>
            <a:lstStyle/>
            <a:p>
              <a:endParaRPr lang="en-AU"/>
            </a:p>
          </p:txBody>
        </p:sp>
        <p:sp>
          <p:nvSpPr>
            <p:cNvPr id="76" name="Freeform: Shape 75">
              <a:extLst>
                <a:ext uri="{FF2B5EF4-FFF2-40B4-BE49-F238E27FC236}">
                  <a16:creationId xmlns:a16="http://schemas.microsoft.com/office/drawing/2014/main" id="{954CAB78-D8A6-2EC7-6425-69FC36835CEC}"/>
                </a:ext>
              </a:extLst>
            </p:cNvPr>
            <p:cNvSpPr/>
            <p:nvPr/>
          </p:nvSpPr>
          <p:spPr>
            <a:xfrm>
              <a:off x="6428983" y="3449603"/>
              <a:ext cx="485343" cy="464785"/>
            </a:xfrm>
            <a:custGeom>
              <a:avLst/>
              <a:gdLst>
                <a:gd name="connsiteX0" fmla="*/ 328031 w 485343"/>
                <a:gd name="connsiteY0" fmla="*/ 426351 h 464785"/>
                <a:gd name="connsiteX1" fmla="*/ 325350 w 485343"/>
                <a:gd name="connsiteY1" fmla="*/ 382554 h 464785"/>
                <a:gd name="connsiteX2" fmla="*/ 296748 w 485343"/>
                <a:gd name="connsiteY2" fmla="*/ 390599 h 464785"/>
                <a:gd name="connsiteX3" fmla="*/ 303898 w 485343"/>
                <a:gd name="connsiteY3" fmla="*/ 418307 h 464785"/>
                <a:gd name="connsiteX4" fmla="*/ 274402 w 485343"/>
                <a:gd name="connsiteY4" fmla="*/ 454060 h 464785"/>
                <a:gd name="connsiteX5" fmla="*/ 259207 w 485343"/>
                <a:gd name="connsiteY5" fmla="*/ 454954 h 464785"/>
                <a:gd name="connsiteX6" fmla="*/ 236862 w 485343"/>
                <a:gd name="connsiteY6" fmla="*/ 438865 h 464785"/>
                <a:gd name="connsiteX7" fmla="*/ 223455 w 485343"/>
                <a:gd name="connsiteY7" fmla="*/ 445121 h 464785"/>
                <a:gd name="connsiteX8" fmla="*/ 220773 w 485343"/>
                <a:gd name="connsiteY8" fmla="*/ 456741 h 464785"/>
                <a:gd name="connsiteX9" fmla="*/ 205578 w 485343"/>
                <a:gd name="connsiteY9" fmla="*/ 456741 h 464785"/>
                <a:gd name="connsiteX10" fmla="*/ 202897 w 485343"/>
                <a:gd name="connsiteY10" fmla="*/ 461210 h 464785"/>
                <a:gd name="connsiteX11" fmla="*/ 199321 w 485343"/>
                <a:gd name="connsiteY11" fmla="*/ 464785 h 464785"/>
                <a:gd name="connsiteX12" fmla="*/ 182339 w 485343"/>
                <a:gd name="connsiteY12" fmla="*/ 464785 h 464785"/>
                <a:gd name="connsiteX13" fmla="*/ 176976 w 485343"/>
                <a:gd name="connsiteY13" fmla="*/ 460316 h 464785"/>
                <a:gd name="connsiteX14" fmla="*/ 174295 w 485343"/>
                <a:gd name="connsiteY14" fmla="*/ 457635 h 464785"/>
                <a:gd name="connsiteX15" fmla="*/ 147480 w 485343"/>
                <a:gd name="connsiteY15" fmla="*/ 459423 h 464785"/>
                <a:gd name="connsiteX16" fmla="*/ 134966 w 485343"/>
                <a:gd name="connsiteY16" fmla="*/ 460316 h 464785"/>
                <a:gd name="connsiteX17" fmla="*/ 134073 w 485343"/>
                <a:gd name="connsiteY17" fmla="*/ 458529 h 464785"/>
                <a:gd name="connsiteX18" fmla="*/ 117090 w 485343"/>
                <a:gd name="connsiteY18" fmla="*/ 433502 h 464785"/>
                <a:gd name="connsiteX19" fmla="*/ 95639 w 485343"/>
                <a:gd name="connsiteY19" fmla="*/ 435290 h 464785"/>
                <a:gd name="connsiteX20" fmla="*/ 91170 w 485343"/>
                <a:gd name="connsiteY20" fmla="*/ 451378 h 464785"/>
                <a:gd name="connsiteX21" fmla="*/ 55417 w 485343"/>
                <a:gd name="connsiteY21" fmla="*/ 456741 h 464785"/>
                <a:gd name="connsiteX22" fmla="*/ 55417 w 485343"/>
                <a:gd name="connsiteY22" fmla="*/ 447803 h 464785"/>
                <a:gd name="connsiteX23" fmla="*/ 49160 w 485343"/>
                <a:gd name="connsiteY23" fmla="*/ 428139 h 464785"/>
                <a:gd name="connsiteX24" fmla="*/ 31284 w 485343"/>
                <a:gd name="connsiteY24" fmla="*/ 406687 h 464785"/>
                <a:gd name="connsiteX25" fmla="*/ 33071 w 485343"/>
                <a:gd name="connsiteY25" fmla="*/ 395068 h 464785"/>
                <a:gd name="connsiteX26" fmla="*/ 22345 w 485343"/>
                <a:gd name="connsiteY26" fmla="*/ 382554 h 464785"/>
                <a:gd name="connsiteX27" fmla="*/ 12513 w 485343"/>
                <a:gd name="connsiteY27" fmla="*/ 347695 h 464785"/>
                <a:gd name="connsiteX28" fmla="*/ 0 w 485343"/>
                <a:gd name="connsiteY28" fmla="*/ 336970 h 464785"/>
                <a:gd name="connsiteX29" fmla="*/ 12513 w 485343"/>
                <a:gd name="connsiteY29" fmla="*/ 323562 h 464785"/>
                <a:gd name="connsiteX30" fmla="*/ 894 w 485343"/>
                <a:gd name="connsiteY30" fmla="*/ 305686 h 464785"/>
                <a:gd name="connsiteX31" fmla="*/ 17876 w 485343"/>
                <a:gd name="connsiteY31" fmla="*/ 294066 h 464785"/>
                <a:gd name="connsiteX32" fmla="*/ 10726 w 485343"/>
                <a:gd name="connsiteY32" fmla="*/ 281553 h 464785"/>
                <a:gd name="connsiteX33" fmla="*/ 25921 w 485343"/>
                <a:gd name="connsiteY33" fmla="*/ 268145 h 464785"/>
                <a:gd name="connsiteX34" fmla="*/ 30390 w 485343"/>
                <a:gd name="connsiteY34" fmla="*/ 246694 h 464785"/>
                <a:gd name="connsiteX35" fmla="*/ 57205 w 485343"/>
                <a:gd name="connsiteY35" fmla="*/ 239543 h 464785"/>
                <a:gd name="connsiteX36" fmla="*/ 56310 w 485343"/>
                <a:gd name="connsiteY36" fmla="*/ 117984 h 464785"/>
                <a:gd name="connsiteX37" fmla="*/ 58098 w 485343"/>
                <a:gd name="connsiteY37" fmla="*/ 103683 h 464785"/>
                <a:gd name="connsiteX38" fmla="*/ 86700 w 485343"/>
                <a:gd name="connsiteY38" fmla="*/ 102789 h 464785"/>
                <a:gd name="connsiteX39" fmla="*/ 84913 w 485343"/>
                <a:gd name="connsiteY39" fmla="*/ 34859 h 464785"/>
                <a:gd name="connsiteX40" fmla="*/ 262783 w 485343"/>
                <a:gd name="connsiteY40" fmla="*/ 36647 h 464785"/>
                <a:gd name="connsiteX41" fmla="*/ 271721 w 485343"/>
                <a:gd name="connsiteY41" fmla="*/ 27708 h 464785"/>
                <a:gd name="connsiteX42" fmla="*/ 278871 w 485343"/>
                <a:gd name="connsiteY42" fmla="*/ 35753 h 464785"/>
                <a:gd name="connsiteX43" fmla="*/ 325350 w 485343"/>
                <a:gd name="connsiteY43" fmla="*/ 33965 h 464785"/>
                <a:gd name="connsiteX44" fmla="*/ 339651 w 485343"/>
                <a:gd name="connsiteY44" fmla="*/ 47372 h 464785"/>
                <a:gd name="connsiteX45" fmla="*/ 348589 w 485343"/>
                <a:gd name="connsiteY45" fmla="*/ 32178 h 464785"/>
                <a:gd name="connsiteX46" fmla="*/ 364678 w 485343"/>
                <a:gd name="connsiteY46" fmla="*/ 29496 h 464785"/>
                <a:gd name="connsiteX47" fmla="*/ 375404 w 485343"/>
                <a:gd name="connsiteY47" fmla="*/ 9832 h 464785"/>
                <a:gd name="connsiteX48" fmla="*/ 388811 w 485343"/>
                <a:gd name="connsiteY48" fmla="*/ 0 h 464785"/>
                <a:gd name="connsiteX49" fmla="*/ 413838 w 485343"/>
                <a:gd name="connsiteY49" fmla="*/ 16089 h 464785"/>
                <a:gd name="connsiteX50" fmla="*/ 414732 w 485343"/>
                <a:gd name="connsiteY50" fmla="*/ 17876 h 464785"/>
                <a:gd name="connsiteX51" fmla="*/ 440652 w 485343"/>
                <a:gd name="connsiteY51" fmla="*/ 81338 h 464785"/>
                <a:gd name="connsiteX52" fmla="*/ 446909 w 485343"/>
                <a:gd name="connsiteY52" fmla="*/ 141223 h 464785"/>
                <a:gd name="connsiteX53" fmla="*/ 460316 w 485343"/>
                <a:gd name="connsiteY53" fmla="*/ 154631 h 464785"/>
                <a:gd name="connsiteX54" fmla="*/ 470148 w 485343"/>
                <a:gd name="connsiteY54" fmla="*/ 165356 h 464785"/>
                <a:gd name="connsiteX55" fmla="*/ 485343 w 485343"/>
                <a:gd name="connsiteY55" fmla="*/ 169825 h 464785"/>
                <a:gd name="connsiteX56" fmla="*/ 478193 w 485343"/>
                <a:gd name="connsiteY56" fmla="*/ 180551 h 464785"/>
                <a:gd name="connsiteX57" fmla="*/ 449590 w 485343"/>
                <a:gd name="connsiteY57" fmla="*/ 193959 h 464785"/>
                <a:gd name="connsiteX58" fmla="*/ 446909 w 485343"/>
                <a:gd name="connsiteY58" fmla="*/ 202897 h 464785"/>
                <a:gd name="connsiteX59" fmla="*/ 437971 w 485343"/>
                <a:gd name="connsiteY59" fmla="*/ 209154 h 464785"/>
                <a:gd name="connsiteX60" fmla="*/ 436183 w 485343"/>
                <a:gd name="connsiteY60" fmla="*/ 231499 h 464785"/>
                <a:gd name="connsiteX61" fmla="*/ 428139 w 485343"/>
                <a:gd name="connsiteY61" fmla="*/ 252951 h 464785"/>
                <a:gd name="connsiteX62" fmla="*/ 427245 w 485343"/>
                <a:gd name="connsiteY62" fmla="*/ 291385 h 464785"/>
                <a:gd name="connsiteX63" fmla="*/ 416519 w 485343"/>
                <a:gd name="connsiteY63" fmla="*/ 325350 h 464785"/>
                <a:gd name="connsiteX64" fmla="*/ 416519 w 485343"/>
                <a:gd name="connsiteY64" fmla="*/ 345908 h 464785"/>
                <a:gd name="connsiteX65" fmla="*/ 406687 w 485343"/>
                <a:gd name="connsiteY65" fmla="*/ 350377 h 464785"/>
                <a:gd name="connsiteX66" fmla="*/ 389705 w 485343"/>
                <a:gd name="connsiteY66" fmla="*/ 370935 h 464785"/>
                <a:gd name="connsiteX67" fmla="*/ 384342 w 485343"/>
                <a:gd name="connsiteY67" fmla="*/ 380767 h 464785"/>
                <a:gd name="connsiteX68" fmla="*/ 383448 w 485343"/>
                <a:gd name="connsiteY68" fmla="*/ 400431 h 464785"/>
                <a:gd name="connsiteX69" fmla="*/ 365572 w 485343"/>
                <a:gd name="connsiteY69" fmla="*/ 413838 h 464785"/>
                <a:gd name="connsiteX70" fmla="*/ 368253 w 485343"/>
                <a:gd name="connsiteY70" fmla="*/ 425458 h 464785"/>
                <a:gd name="connsiteX71" fmla="*/ 355740 w 485343"/>
                <a:gd name="connsiteY71" fmla="*/ 448697 h 464785"/>
                <a:gd name="connsiteX72" fmla="*/ 356634 w 485343"/>
                <a:gd name="connsiteY72" fmla="*/ 464785 h 464785"/>
                <a:gd name="connsiteX73" fmla="*/ 344120 w 485343"/>
                <a:gd name="connsiteY73" fmla="*/ 464785 h 464785"/>
                <a:gd name="connsiteX74" fmla="*/ 344120 w 485343"/>
                <a:gd name="connsiteY74" fmla="*/ 463892 h 464785"/>
                <a:gd name="connsiteX75" fmla="*/ 344120 w 485343"/>
                <a:gd name="connsiteY75" fmla="*/ 445121 h 464785"/>
                <a:gd name="connsiteX76" fmla="*/ 328031 w 485343"/>
                <a:gd name="connsiteY76" fmla="*/ 426351 h 46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485343" h="464785">
                  <a:moveTo>
                    <a:pt x="328031" y="426351"/>
                  </a:moveTo>
                  <a:lnTo>
                    <a:pt x="325350" y="382554"/>
                  </a:lnTo>
                  <a:lnTo>
                    <a:pt x="296748" y="390599"/>
                  </a:lnTo>
                  <a:lnTo>
                    <a:pt x="303898" y="418307"/>
                  </a:lnTo>
                  <a:lnTo>
                    <a:pt x="274402" y="454060"/>
                  </a:lnTo>
                  <a:lnTo>
                    <a:pt x="259207" y="454954"/>
                  </a:lnTo>
                  <a:lnTo>
                    <a:pt x="236862" y="438865"/>
                  </a:lnTo>
                  <a:lnTo>
                    <a:pt x="223455" y="445121"/>
                  </a:lnTo>
                  <a:lnTo>
                    <a:pt x="220773" y="456741"/>
                  </a:lnTo>
                  <a:lnTo>
                    <a:pt x="205578" y="456741"/>
                  </a:lnTo>
                  <a:lnTo>
                    <a:pt x="202897" y="461210"/>
                  </a:lnTo>
                  <a:lnTo>
                    <a:pt x="199321" y="464785"/>
                  </a:lnTo>
                  <a:lnTo>
                    <a:pt x="182339" y="464785"/>
                  </a:lnTo>
                  <a:lnTo>
                    <a:pt x="176976" y="460316"/>
                  </a:lnTo>
                  <a:lnTo>
                    <a:pt x="174295" y="457635"/>
                  </a:lnTo>
                  <a:lnTo>
                    <a:pt x="147480" y="459423"/>
                  </a:lnTo>
                  <a:lnTo>
                    <a:pt x="134966" y="460316"/>
                  </a:lnTo>
                  <a:lnTo>
                    <a:pt x="134073" y="458529"/>
                  </a:lnTo>
                  <a:lnTo>
                    <a:pt x="117090" y="433502"/>
                  </a:lnTo>
                  <a:lnTo>
                    <a:pt x="95639" y="435290"/>
                  </a:lnTo>
                  <a:lnTo>
                    <a:pt x="91170" y="451378"/>
                  </a:lnTo>
                  <a:lnTo>
                    <a:pt x="55417" y="456741"/>
                  </a:lnTo>
                  <a:lnTo>
                    <a:pt x="55417" y="447803"/>
                  </a:lnTo>
                  <a:lnTo>
                    <a:pt x="49160" y="428139"/>
                  </a:lnTo>
                  <a:lnTo>
                    <a:pt x="31284" y="406687"/>
                  </a:lnTo>
                  <a:lnTo>
                    <a:pt x="33071" y="395068"/>
                  </a:lnTo>
                  <a:lnTo>
                    <a:pt x="22345" y="382554"/>
                  </a:lnTo>
                  <a:lnTo>
                    <a:pt x="12513" y="347695"/>
                  </a:lnTo>
                  <a:lnTo>
                    <a:pt x="0" y="336970"/>
                  </a:lnTo>
                  <a:lnTo>
                    <a:pt x="12513" y="323562"/>
                  </a:lnTo>
                  <a:lnTo>
                    <a:pt x="894" y="305686"/>
                  </a:lnTo>
                  <a:lnTo>
                    <a:pt x="17876" y="294066"/>
                  </a:lnTo>
                  <a:lnTo>
                    <a:pt x="10726" y="281553"/>
                  </a:lnTo>
                  <a:lnTo>
                    <a:pt x="25921" y="268145"/>
                  </a:lnTo>
                  <a:lnTo>
                    <a:pt x="30390" y="246694"/>
                  </a:lnTo>
                  <a:lnTo>
                    <a:pt x="57205" y="239543"/>
                  </a:lnTo>
                  <a:lnTo>
                    <a:pt x="56310" y="117984"/>
                  </a:lnTo>
                  <a:lnTo>
                    <a:pt x="58098" y="103683"/>
                  </a:lnTo>
                  <a:lnTo>
                    <a:pt x="86700" y="102789"/>
                  </a:lnTo>
                  <a:lnTo>
                    <a:pt x="84913" y="34859"/>
                  </a:lnTo>
                  <a:lnTo>
                    <a:pt x="262783" y="36647"/>
                  </a:lnTo>
                  <a:lnTo>
                    <a:pt x="271721" y="27708"/>
                  </a:lnTo>
                  <a:lnTo>
                    <a:pt x="278871" y="35753"/>
                  </a:lnTo>
                  <a:lnTo>
                    <a:pt x="325350" y="33965"/>
                  </a:lnTo>
                  <a:lnTo>
                    <a:pt x="339651" y="47372"/>
                  </a:lnTo>
                  <a:lnTo>
                    <a:pt x="348589" y="32178"/>
                  </a:lnTo>
                  <a:lnTo>
                    <a:pt x="364678" y="29496"/>
                  </a:lnTo>
                  <a:lnTo>
                    <a:pt x="375404" y="9832"/>
                  </a:lnTo>
                  <a:lnTo>
                    <a:pt x="388811" y="0"/>
                  </a:lnTo>
                  <a:lnTo>
                    <a:pt x="413838" y="16089"/>
                  </a:lnTo>
                  <a:lnTo>
                    <a:pt x="414732" y="17876"/>
                  </a:lnTo>
                  <a:lnTo>
                    <a:pt x="440652" y="81338"/>
                  </a:lnTo>
                  <a:lnTo>
                    <a:pt x="446909" y="141223"/>
                  </a:lnTo>
                  <a:lnTo>
                    <a:pt x="460316" y="154631"/>
                  </a:lnTo>
                  <a:lnTo>
                    <a:pt x="470148" y="165356"/>
                  </a:lnTo>
                  <a:lnTo>
                    <a:pt x="485343" y="169825"/>
                  </a:lnTo>
                  <a:lnTo>
                    <a:pt x="478193" y="180551"/>
                  </a:lnTo>
                  <a:lnTo>
                    <a:pt x="449590" y="193959"/>
                  </a:lnTo>
                  <a:lnTo>
                    <a:pt x="446909" y="202897"/>
                  </a:lnTo>
                  <a:lnTo>
                    <a:pt x="437971" y="209154"/>
                  </a:lnTo>
                  <a:lnTo>
                    <a:pt x="436183" y="231499"/>
                  </a:lnTo>
                  <a:lnTo>
                    <a:pt x="428139" y="252951"/>
                  </a:lnTo>
                  <a:lnTo>
                    <a:pt x="427245" y="291385"/>
                  </a:lnTo>
                  <a:lnTo>
                    <a:pt x="416519" y="325350"/>
                  </a:lnTo>
                  <a:lnTo>
                    <a:pt x="416519" y="345908"/>
                  </a:lnTo>
                  <a:lnTo>
                    <a:pt x="406687" y="350377"/>
                  </a:lnTo>
                  <a:lnTo>
                    <a:pt x="389705" y="370935"/>
                  </a:lnTo>
                  <a:lnTo>
                    <a:pt x="384342" y="380767"/>
                  </a:lnTo>
                  <a:lnTo>
                    <a:pt x="383448" y="400431"/>
                  </a:lnTo>
                  <a:lnTo>
                    <a:pt x="365572" y="413838"/>
                  </a:lnTo>
                  <a:lnTo>
                    <a:pt x="368253" y="425458"/>
                  </a:lnTo>
                  <a:lnTo>
                    <a:pt x="355740" y="448697"/>
                  </a:lnTo>
                  <a:lnTo>
                    <a:pt x="356634" y="464785"/>
                  </a:lnTo>
                  <a:lnTo>
                    <a:pt x="344120" y="464785"/>
                  </a:lnTo>
                  <a:lnTo>
                    <a:pt x="344120" y="463892"/>
                  </a:lnTo>
                  <a:lnTo>
                    <a:pt x="344120" y="445121"/>
                  </a:lnTo>
                  <a:lnTo>
                    <a:pt x="328031" y="426351"/>
                  </a:lnTo>
                  <a:close/>
                </a:path>
              </a:pathLst>
            </a:custGeom>
            <a:grpFill/>
            <a:ln w="12700" cap="flat">
              <a:solidFill>
                <a:schemeClr val="bg1"/>
              </a:solidFill>
              <a:prstDash val="solid"/>
              <a:miter/>
            </a:ln>
          </p:spPr>
          <p:txBody>
            <a:bodyPr rtlCol="0" anchor="ctr"/>
            <a:lstStyle/>
            <a:p>
              <a:endParaRPr lang="en-AU"/>
            </a:p>
          </p:txBody>
        </p:sp>
        <p:sp>
          <p:nvSpPr>
            <p:cNvPr id="77" name="Freeform: Shape 76">
              <a:extLst>
                <a:ext uri="{FF2B5EF4-FFF2-40B4-BE49-F238E27FC236}">
                  <a16:creationId xmlns:a16="http://schemas.microsoft.com/office/drawing/2014/main" id="{09DAA7F6-72F5-3B34-7250-A9328A08BEB9}"/>
                </a:ext>
              </a:extLst>
            </p:cNvPr>
            <p:cNvSpPr/>
            <p:nvPr/>
          </p:nvSpPr>
          <p:spPr>
            <a:xfrm>
              <a:off x="9248086" y="3378097"/>
              <a:ext cx="43796" cy="100107"/>
            </a:xfrm>
            <a:custGeom>
              <a:avLst/>
              <a:gdLst>
                <a:gd name="connsiteX0" fmla="*/ 41115 w 43796"/>
                <a:gd name="connsiteY0" fmla="*/ 6257 h 100107"/>
                <a:gd name="connsiteX1" fmla="*/ 43797 w 43796"/>
                <a:gd name="connsiteY1" fmla="*/ 23239 h 100107"/>
                <a:gd name="connsiteX2" fmla="*/ 39328 w 43796"/>
                <a:gd name="connsiteY2" fmla="*/ 36647 h 100107"/>
                <a:gd name="connsiteX3" fmla="*/ 36646 w 43796"/>
                <a:gd name="connsiteY3" fmla="*/ 59886 h 100107"/>
                <a:gd name="connsiteX4" fmla="*/ 30389 w 43796"/>
                <a:gd name="connsiteY4" fmla="*/ 77762 h 100107"/>
                <a:gd name="connsiteX5" fmla="*/ 25920 w 43796"/>
                <a:gd name="connsiteY5" fmla="*/ 100108 h 100107"/>
                <a:gd name="connsiteX6" fmla="*/ 4469 w 43796"/>
                <a:gd name="connsiteY6" fmla="*/ 81338 h 100107"/>
                <a:gd name="connsiteX7" fmla="*/ 0 w 43796"/>
                <a:gd name="connsiteY7" fmla="*/ 63461 h 100107"/>
                <a:gd name="connsiteX8" fmla="*/ 2681 w 43796"/>
                <a:gd name="connsiteY8" fmla="*/ 35753 h 100107"/>
                <a:gd name="connsiteX9" fmla="*/ 12513 w 43796"/>
                <a:gd name="connsiteY9" fmla="*/ 7151 h 100107"/>
                <a:gd name="connsiteX10" fmla="*/ 25920 w 43796"/>
                <a:gd name="connsiteY10" fmla="*/ 0 h 100107"/>
                <a:gd name="connsiteX11" fmla="*/ 41115 w 43796"/>
                <a:gd name="connsiteY11" fmla="*/ 6257 h 10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96" h="100107">
                  <a:moveTo>
                    <a:pt x="41115" y="6257"/>
                  </a:moveTo>
                  <a:lnTo>
                    <a:pt x="43797" y="23239"/>
                  </a:lnTo>
                  <a:lnTo>
                    <a:pt x="39328" y="36647"/>
                  </a:lnTo>
                  <a:lnTo>
                    <a:pt x="36646" y="59886"/>
                  </a:lnTo>
                  <a:lnTo>
                    <a:pt x="30389" y="77762"/>
                  </a:lnTo>
                  <a:lnTo>
                    <a:pt x="25920" y="100108"/>
                  </a:lnTo>
                  <a:lnTo>
                    <a:pt x="4469" y="81338"/>
                  </a:lnTo>
                  <a:lnTo>
                    <a:pt x="0" y="63461"/>
                  </a:lnTo>
                  <a:lnTo>
                    <a:pt x="2681" y="35753"/>
                  </a:lnTo>
                  <a:lnTo>
                    <a:pt x="12513" y="7151"/>
                  </a:lnTo>
                  <a:cubicBezTo>
                    <a:pt x="16089" y="6257"/>
                    <a:pt x="25920" y="0"/>
                    <a:pt x="25920" y="0"/>
                  </a:cubicBezTo>
                  <a:lnTo>
                    <a:pt x="41115" y="6257"/>
                  </a:lnTo>
                  <a:close/>
                </a:path>
              </a:pathLst>
            </a:custGeom>
            <a:grpFill/>
            <a:ln w="12700" cap="flat">
              <a:solidFill>
                <a:schemeClr val="bg1"/>
              </a:solidFill>
              <a:prstDash val="solid"/>
              <a:miter/>
            </a:ln>
          </p:spPr>
          <p:txBody>
            <a:bodyPr rtlCol="0" anchor="ctr"/>
            <a:lstStyle/>
            <a:p>
              <a:endParaRPr lang="en-AU"/>
            </a:p>
          </p:txBody>
        </p:sp>
        <p:sp>
          <p:nvSpPr>
            <p:cNvPr id="78" name="Freeform: Shape 77">
              <a:extLst>
                <a:ext uri="{FF2B5EF4-FFF2-40B4-BE49-F238E27FC236}">
                  <a16:creationId xmlns:a16="http://schemas.microsoft.com/office/drawing/2014/main" id="{6EF02011-E704-7D26-4547-5F3A616656AD}"/>
                </a:ext>
              </a:extLst>
            </p:cNvPr>
            <p:cNvSpPr/>
            <p:nvPr/>
          </p:nvSpPr>
          <p:spPr>
            <a:xfrm>
              <a:off x="8129919" y="3898300"/>
              <a:ext cx="63461" cy="125134"/>
            </a:xfrm>
            <a:custGeom>
              <a:avLst/>
              <a:gdLst>
                <a:gd name="connsiteX0" fmla="*/ 61674 w 63461"/>
                <a:gd name="connsiteY0" fmla="*/ 65249 h 125134"/>
                <a:gd name="connsiteX1" fmla="*/ 63461 w 63461"/>
                <a:gd name="connsiteY1" fmla="*/ 89382 h 125134"/>
                <a:gd name="connsiteX2" fmla="*/ 59886 w 63461"/>
                <a:gd name="connsiteY2" fmla="*/ 106364 h 125134"/>
                <a:gd name="connsiteX3" fmla="*/ 33965 w 63461"/>
                <a:gd name="connsiteY3" fmla="*/ 123347 h 125134"/>
                <a:gd name="connsiteX4" fmla="*/ 17876 w 63461"/>
                <a:gd name="connsiteY4" fmla="*/ 125135 h 125134"/>
                <a:gd name="connsiteX5" fmla="*/ 2681 w 63461"/>
                <a:gd name="connsiteY5" fmla="*/ 84019 h 125134"/>
                <a:gd name="connsiteX6" fmla="*/ 0 w 63461"/>
                <a:gd name="connsiteY6" fmla="*/ 51841 h 125134"/>
                <a:gd name="connsiteX7" fmla="*/ 4469 w 63461"/>
                <a:gd name="connsiteY7" fmla="*/ 31284 h 125134"/>
                <a:gd name="connsiteX8" fmla="*/ 9832 w 63461"/>
                <a:gd name="connsiteY8" fmla="*/ 10726 h 125134"/>
                <a:gd name="connsiteX9" fmla="*/ 10726 w 63461"/>
                <a:gd name="connsiteY9" fmla="*/ 0 h 125134"/>
                <a:gd name="connsiteX10" fmla="*/ 35753 w 63461"/>
                <a:gd name="connsiteY10" fmla="*/ 19664 h 125134"/>
                <a:gd name="connsiteX11" fmla="*/ 44691 w 63461"/>
                <a:gd name="connsiteY11" fmla="*/ 42009 h 125134"/>
                <a:gd name="connsiteX12" fmla="*/ 61674 w 63461"/>
                <a:gd name="connsiteY12" fmla="*/ 65249 h 12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461" h="125134">
                  <a:moveTo>
                    <a:pt x="61674" y="65249"/>
                  </a:moveTo>
                  <a:cubicBezTo>
                    <a:pt x="61674" y="65249"/>
                    <a:pt x="63461" y="86700"/>
                    <a:pt x="63461" y="89382"/>
                  </a:cubicBezTo>
                  <a:cubicBezTo>
                    <a:pt x="63461" y="92957"/>
                    <a:pt x="59886" y="106364"/>
                    <a:pt x="59886" y="106364"/>
                  </a:cubicBezTo>
                  <a:lnTo>
                    <a:pt x="33965" y="123347"/>
                  </a:lnTo>
                  <a:lnTo>
                    <a:pt x="17876" y="125135"/>
                  </a:lnTo>
                  <a:lnTo>
                    <a:pt x="2681" y="84019"/>
                  </a:lnTo>
                  <a:lnTo>
                    <a:pt x="0" y="51841"/>
                  </a:lnTo>
                  <a:lnTo>
                    <a:pt x="4469" y="31284"/>
                  </a:lnTo>
                  <a:lnTo>
                    <a:pt x="9832" y="10726"/>
                  </a:lnTo>
                  <a:lnTo>
                    <a:pt x="10726" y="0"/>
                  </a:lnTo>
                  <a:lnTo>
                    <a:pt x="35753" y="19664"/>
                  </a:lnTo>
                  <a:lnTo>
                    <a:pt x="44691" y="42009"/>
                  </a:lnTo>
                  <a:lnTo>
                    <a:pt x="61674" y="65249"/>
                  </a:lnTo>
                  <a:close/>
                </a:path>
              </a:pathLst>
            </a:custGeom>
            <a:grpFill/>
            <a:ln w="12700" cap="flat">
              <a:solidFill>
                <a:schemeClr val="bg1"/>
              </a:solidFill>
              <a:prstDash val="solid"/>
              <a:miter/>
            </a:ln>
          </p:spPr>
          <p:txBody>
            <a:bodyPr rtlCol="0" anchor="ctr"/>
            <a:lstStyle/>
            <a:p>
              <a:endParaRPr lang="en-AU"/>
            </a:p>
          </p:txBody>
        </p:sp>
        <p:sp>
          <p:nvSpPr>
            <p:cNvPr id="79" name="Freeform: Shape 78">
              <a:extLst>
                <a:ext uri="{FF2B5EF4-FFF2-40B4-BE49-F238E27FC236}">
                  <a16:creationId xmlns:a16="http://schemas.microsoft.com/office/drawing/2014/main" id="{891CB037-9E00-3C9E-FAE3-FEECE155285F}"/>
                </a:ext>
              </a:extLst>
            </p:cNvPr>
            <p:cNvSpPr/>
            <p:nvPr/>
          </p:nvSpPr>
          <p:spPr>
            <a:xfrm>
              <a:off x="8316727" y="3337876"/>
              <a:ext cx="150161" cy="170719"/>
            </a:xfrm>
            <a:custGeom>
              <a:avLst/>
              <a:gdLst>
                <a:gd name="connsiteX0" fmla="*/ 147480 w 150161"/>
                <a:gd name="connsiteY0" fmla="*/ 138542 h 170719"/>
                <a:gd name="connsiteX1" fmla="*/ 150161 w 150161"/>
                <a:gd name="connsiteY1" fmla="*/ 150161 h 170719"/>
                <a:gd name="connsiteX2" fmla="*/ 150161 w 150161"/>
                <a:gd name="connsiteY2" fmla="*/ 166250 h 170719"/>
                <a:gd name="connsiteX3" fmla="*/ 134966 w 150161"/>
                <a:gd name="connsiteY3" fmla="*/ 170719 h 170719"/>
                <a:gd name="connsiteX4" fmla="*/ 133179 w 150161"/>
                <a:gd name="connsiteY4" fmla="*/ 164463 h 170719"/>
                <a:gd name="connsiteX5" fmla="*/ 111727 w 150161"/>
                <a:gd name="connsiteY5" fmla="*/ 126922 h 170719"/>
                <a:gd name="connsiteX6" fmla="*/ 87594 w 150161"/>
                <a:gd name="connsiteY6" fmla="*/ 139436 h 170719"/>
                <a:gd name="connsiteX7" fmla="*/ 50054 w 150161"/>
                <a:gd name="connsiteY7" fmla="*/ 149268 h 170719"/>
                <a:gd name="connsiteX8" fmla="*/ 43797 w 150161"/>
                <a:gd name="connsiteY8" fmla="*/ 148374 h 170719"/>
                <a:gd name="connsiteX9" fmla="*/ 43797 w 150161"/>
                <a:gd name="connsiteY9" fmla="*/ 148374 h 170719"/>
                <a:gd name="connsiteX10" fmla="*/ 39328 w 150161"/>
                <a:gd name="connsiteY10" fmla="*/ 128710 h 170719"/>
                <a:gd name="connsiteX11" fmla="*/ 23239 w 150161"/>
                <a:gd name="connsiteY11" fmla="*/ 94745 h 170719"/>
                <a:gd name="connsiteX12" fmla="*/ 25027 w 150161"/>
                <a:gd name="connsiteY12" fmla="*/ 73293 h 170719"/>
                <a:gd name="connsiteX13" fmla="*/ 18770 w 150161"/>
                <a:gd name="connsiteY13" fmla="*/ 62567 h 170719"/>
                <a:gd name="connsiteX14" fmla="*/ 18770 w 150161"/>
                <a:gd name="connsiteY14" fmla="*/ 43797 h 170719"/>
                <a:gd name="connsiteX15" fmla="*/ 26815 w 150161"/>
                <a:gd name="connsiteY15" fmla="*/ 36647 h 170719"/>
                <a:gd name="connsiteX16" fmla="*/ 0 w 150161"/>
                <a:gd name="connsiteY16" fmla="*/ 15195 h 170719"/>
                <a:gd name="connsiteX17" fmla="*/ 16089 w 150161"/>
                <a:gd name="connsiteY17" fmla="*/ 0 h 170719"/>
                <a:gd name="connsiteX18" fmla="*/ 39328 w 150161"/>
                <a:gd name="connsiteY18" fmla="*/ 13407 h 170719"/>
                <a:gd name="connsiteX19" fmla="*/ 44691 w 150161"/>
                <a:gd name="connsiteY19" fmla="*/ 14301 h 170719"/>
                <a:gd name="connsiteX20" fmla="*/ 58098 w 150161"/>
                <a:gd name="connsiteY20" fmla="*/ 36647 h 170719"/>
                <a:gd name="connsiteX21" fmla="*/ 101001 w 150161"/>
                <a:gd name="connsiteY21" fmla="*/ 40222 h 170719"/>
                <a:gd name="connsiteX22" fmla="*/ 124240 w 150161"/>
                <a:gd name="connsiteY22" fmla="*/ 43797 h 170719"/>
                <a:gd name="connsiteX23" fmla="*/ 131391 w 150161"/>
                <a:gd name="connsiteY23" fmla="*/ 50948 h 170719"/>
                <a:gd name="connsiteX24" fmla="*/ 101001 w 150161"/>
                <a:gd name="connsiteY24" fmla="*/ 80444 h 170719"/>
                <a:gd name="connsiteX25" fmla="*/ 100108 w 150161"/>
                <a:gd name="connsiteY25" fmla="*/ 92957 h 170719"/>
                <a:gd name="connsiteX26" fmla="*/ 118878 w 150161"/>
                <a:gd name="connsiteY26" fmla="*/ 113515 h 170719"/>
                <a:gd name="connsiteX27" fmla="*/ 120665 w 150161"/>
                <a:gd name="connsiteY27" fmla="*/ 104577 h 170719"/>
                <a:gd name="connsiteX28" fmla="*/ 118878 w 150161"/>
                <a:gd name="connsiteY28" fmla="*/ 93851 h 170719"/>
                <a:gd name="connsiteX29" fmla="*/ 124240 w 150161"/>
                <a:gd name="connsiteY29" fmla="*/ 89382 h 170719"/>
                <a:gd name="connsiteX30" fmla="*/ 134073 w 150161"/>
                <a:gd name="connsiteY30" fmla="*/ 104577 h 170719"/>
                <a:gd name="connsiteX31" fmla="*/ 140330 w 150161"/>
                <a:gd name="connsiteY31" fmla="*/ 121559 h 170719"/>
                <a:gd name="connsiteX32" fmla="*/ 147480 w 150161"/>
                <a:gd name="connsiteY32" fmla="*/ 138542 h 17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0161" h="170719">
                  <a:moveTo>
                    <a:pt x="147480" y="138542"/>
                  </a:moveTo>
                  <a:lnTo>
                    <a:pt x="150161" y="150161"/>
                  </a:lnTo>
                  <a:lnTo>
                    <a:pt x="150161" y="166250"/>
                  </a:lnTo>
                  <a:lnTo>
                    <a:pt x="134966" y="170719"/>
                  </a:lnTo>
                  <a:lnTo>
                    <a:pt x="133179" y="164463"/>
                  </a:lnTo>
                  <a:lnTo>
                    <a:pt x="111727" y="126922"/>
                  </a:lnTo>
                  <a:lnTo>
                    <a:pt x="87594" y="139436"/>
                  </a:lnTo>
                  <a:lnTo>
                    <a:pt x="50054" y="149268"/>
                  </a:lnTo>
                  <a:lnTo>
                    <a:pt x="43797" y="148374"/>
                  </a:lnTo>
                  <a:lnTo>
                    <a:pt x="43797" y="148374"/>
                  </a:lnTo>
                  <a:lnTo>
                    <a:pt x="39328" y="128710"/>
                  </a:lnTo>
                  <a:lnTo>
                    <a:pt x="23239" y="94745"/>
                  </a:lnTo>
                  <a:lnTo>
                    <a:pt x="25027" y="73293"/>
                  </a:lnTo>
                  <a:lnTo>
                    <a:pt x="18770" y="62567"/>
                  </a:lnTo>
                  <a:lnTo>
                    <a:pt x="18770" y="43797"/>
                  </a:lnTo>
                  <a:lnTo>
                    <a:pt x="26815" y="36647"/>
                  </a:lnTo>
                  <a:lnTo>
                    <a:pt x="0" y="15195"/>
                  </a:lnTo>
                  <a:lnTo>
                    <a:pt x="16089" y="0"/>
                  </a:lnTo>
                  <a:lnTo>
                    <a:pt x="39328" y="13407"/>
                  </a:lnTo>
                  <a:lnTo>
                    <a:pt x="44691" y="14301"/>
                  </a:lnTo>
                  <a:lnTo>
                    <a:pt x="58098" y="36647"/>
                  </a:lnTo>
                  <a:lnTo>
                    <a:pt x="101001" y="40222"/>
                  </a:lnTo>
                  <a:lnTo>
                    <a:pt x="124240" y="43797"/>
                  </a:lnTo>
                  <a:lnTo>
                    <a:pt x="131391" y="50948"/>
                  </a:lnTo>
                  <a:lnTo>
                    <a:pt x="101001" y="80444"/>
                  </a:lnTo>
                  <a:lnTo>
                    <a:pt x="100108" y="92957"/>
                  </a:lnTo>
                  <a:lnTo>
                    <a:pt x="118878" y="113515"/>
                  </a:lnTo>
                  <a:lnTo>
                    <a:pt x="120665" y="104577"/>
                  </a:lnTo>
                  <a:lnTo>
                    <a:pt x="118878" y="93851"/>
                  </a:lnTo>
                  <a:lnTo>
                    <a:pt x="124240" y="89382"/>
                  </a:lnTo>
                  <a:lnTo>
                    <a:pt x="134073" y="104577"/>
                  </a:lnTo>
                  <a:lnTo>
                    <a:pt x="140330" y="121559"/>
                  </a:lnTo>
                  <a:lnTo>
                    <a:pt x="147480" y="138542"/>
                  </a:lnTo>
                  <a:close/>
                </a:path>
              </a:pathLst>
            </a:custGeom>
            <a:grpFill/>
            <a:ln w="12700" cap="flat">
              <a:solidFill>
                <a:schemeClr val="bg1"/>
              </a:solidFill>
              <a:prstDash val="solid"/>
              <a:miter/>
            </a:ln>
          </p:spPr>
          <p:txBody>
            <a:bodyPr rtlCol="0" anchor="ctr"/>
            <a:lstStyle/>
            <a:p>
              <a:endParaRPr lang="en-AU"/>
            </a:p>
          </p:txBody>
        </p:sp>
        <p:sp>
          <p:nvSpPr>
            <p:cNvPr id="80" name="Freeform: Shape 79">
              <a:extLst>
                <a:ext uri="{FF2B5EF4-FFF2-40B4-BE49-F238E27FC236}">
                  <a16:creationId xmlns:a16="http://schemas.microsoft.com/office/drawing/2014/main" id="{5AA8408D-9CE4-5AC5-574E-8E0D7510212C}"/>
                </a:ext>
              </a:extLst>
            </p:cNvPr>
            <p:cNvSpPr/>
            <p:nvPr/>
          </p:nvSpPr>
          <p:spPr>
            <a:xfrm>
              <a:off x="8331922" y="3277096"/>
              <a:ext cx="88487" cy="48266"/>
            </a:xfrm>
            <a:custGeom>
              <a:avLst/>
              <a:gdLst>
                <a:gd name="connsiteX0" fmla="*/ 85806 w 88487"/>
                <a:gd name="connsiteY0" fmla="*/ 15195 h 48266"/>
                <a:gd name="connsiteX1" fmla="*/ 88488 w 88487"/>
                <a:gd name="connsiteY1" fmla="*/ 30390 h 48266"/>
                <a:gd name="connsiteX2" fmla="*/ 57204 w 88487"/>
                <a:gd name="connsiteY2" fmla="*/ 48266 h 48266"/>
                <a:gd name="connsiteX3" fmla="*/ 20558 w 88487"/>
                <a:gd name="connsiteY3" fmla="*/ 48266 h 48266"/>
                <a:gd name="connsiteX4" fmla="*/ 2681 w 88487"/>
                <a:gd name="connsiteY4" fmla="*/ 36646 h 48266"/>
                <a:gd name="connsiteX5" fmla="*/ 0 w 88487"/>
                <a:gd name="connsiteY5" fmla="*/ 22345 h 48266"/>
                <a:gd name="connsiteX6" fmla="*/ 16982 w 88487"/>
                <a:gd name="connsiteY6" fmla="*/ 0 h 48266"/>
                <a:gd name="connsiteX7" fmla="*/ 33965 w 88487"/>
                <a:gd name="connsiteY7" fmla="*/ 0 h 48266"/>
                <a:gd name="connsiteX8" fmla="*/ 49160 w 88487"/>
                <a:gd name="connsiteY8" fmla="*/ 6257 h 48266"/>
                <a:gd name="connsiteX9" fmla="*/ 63461 w 88487"/>
                <a:gd name="connsiteY9" fmla="*/ 5363 h 48266"/>
                <a:gd name="connsiteX10" fmla="*/ 85806 w 88487"/>
                <a:gd name="connsiteY10" fmla="*/ 15195 h 48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487" h="48266">
                  <a:moveTo>
                    <a:pt x="85806" y="15195"/>
                  </a:moveTo>
                  <a:lnTo>
                    <a:pt x="88488" y="30390"/>
                  </a:lnTo>
                  <a:lnTo>
                    <a:pt x="57204" y="48266"/>
                  </a:lnTo>
                  <a:lnTo>
                    <a:pt x="20558" y="48266"/>
                  </a:lnTo>
                  <a:lnTo>
                    <a:pt x="2681" y="36646"/>
                  </a:lnTo>
                  <a:lnTo>
                    <a:pt x="0" y="22345"/>
                  </a:lnTo>
                  <a:lnTo>
                    <a:pt x="16982" y="0"/>
                  </a:lnTo>
                  <a:lnTo>
                    <a:pt x="33965" y="0"/>
                  </a:lnTo>
                  <a:lnTo>
                    <a:pt x="49160" y="6257"/>
                  </a:lnTo>
                  <a:lnTo>
                    <a:pt x="63461" y="5363"/>
                  </a:lnTo>
                  <a:lnTo>
                    <a:pt x="85806" y="15195"/>
                  </a:lnTo>
                  <a:close/>
                </a:path>
              </a:pathLst>
            </a:custGeom>
            <a:grpFill/>
            <a:ln w="12700" cap="flat">
              <a:solidFill>
                <a:schemeClr val="bg1"/>
              </a:solidFill>
              <a:prstDash val="solid"/>
              <a:miter/>
            </a:ln>
          </p:spPr>
          <p:txBody>
            <a:bodyPr rtlCol="0" anchor="ctr"/>
            <a:lstStyle/>
            <a:p>
              <a:endParaRPr lang="en-AU"/>
            </a:p>
          </p:txBody>
        </p:sp>
        <p:sp>
          <p:nvSpPr>
            <p:cNvPr id="81" name="Freeform: Shape 80">
              <a:extLst>
                <a:ext uri="{FF2B5EF4-FFF2-40B4-BE49-F238E27FC236}">
                  <a16:creationId xmlns:a16="http://schemas.microsoft.com/office/drawing/2014/main" id="{04377C07-4B63-5344-F8A0-8CC17F4B33C8}"/>
                </a:ext>
              </a:extLst>
            </p:cNvPr>
            <p:cNvSpPr/>
            <p:nvPr/>
          </p:nvSpPr>
          <p:spPr>
            <a:xfrm>
              <a:off x="8075396" y="3202909"/>
              <a:ext cx="236861" cy="134966"/>
            </a:xfrm>
            <a:custGeom>
              <a:avLst/>
              <a:gdLst>
                <a:gd name="connsiteX0" fmla="*/ 228817 w 236861"/>
                <a:gd name="connsiteY0" fmla="*/ 107258 h 134966"/>
                <a:gd name="connsiteX1" fmla="*/ 236862 w 236861"/>
                <a:gd name="connsiteY1" fmla="*/ 120665 h 134966"/>
                <a:gd name="connsiteX2" fmla="*/ 235074 w 236861"/>
                <a:gd name="connsiteY2" fmla="*/ 134966 h 134966"/>
                <a:gd name="connsiteX3" fmla="*/ 199321 w 236861"/>
                <a:gd name="connsiteY3" fmla="*/ 126922 h 134966"/>
                <a:gd name="connsiteX4" fmla="*/ 168038 w 236861"/>
                <a:gd name="connsiteY4" fmla="*/ 125135 h 134966"/>
                <a:gd name="connsiteX5" fmla="*/ 168038 w 236861"/>
                <a:gd name="connsiteY5" fmla="*/ 112621 h 134966"/>
                <a:gd name="connsiteX6" fmla="*/ 134966 w 236861"/>
                <a:gd name="connsiteY6" fmla="*/ 96532 h 134966"/>
                <a:gd name="connsiteX7" fmla="*/ 111727 w 236861"/>
                <a:gd name="connsiteY7" fmla="*/ 94745 h 134966"/>
                <a:gd name="connsiteX8" fmla="*/ 92063 w 236861"/>
                <a:gd name="connsiteY8" fmla="*/ 102789 h 134966"/>
                <a:gd name="connsiteX9" fmla="*/ 67930 w 236861"/>
                <a:gd name="connsiteY9" fmla="*/ 84019 h 134966"/>
                <a:gd name="connsiteX10" fmla="*/ 58098 w 236861"/>
                <a:gd name="connsiteY10" fmla="*/ 84019 h 134966"/>
                <a:gd name="connsiteX11" fmla="*/ 31284 w 236861"/>
                <a:gd name="connsiteY11" fmla="*/ 69718 h 134966"/>
                <a:gd name="connsiteX12" fmla="*/ 0 w 236861"/>
                <a:gd name="connsiteY12" fmla="*/ 51841 h 134966"/>
                <a:gd name="connsiteX13" fmla="*/ 0 w 236861"/>
                <a:gd name="connsiteY13" fmla="*/ 27708 h 134966"/>
                <a:gd name="connsiteX14" fmla="*/ 13407 w 236861"/>
                <a:gd name="connsiteY14" fmla="*/ 9832 h 134966"/>
                <a:gd name="connsiteX15" fmla="*/ 31284 w 236861"/>
                <a:gd name="connsiteY15" fmla="*/ 0 h 134966"/>
                <a:gd name="connsiteX16" fmla="*/ 58098 w 236861"/>
                <a:gd name="connsiteY16" fmla="*/ 19664 h 134966"/>
                <a:gd name="connsiteX17" fmla="*/ 76868 w 236861"/>
                <a:gd name="connsiteY17" fmla="*/ 26815 h 134966"/>
                <a:gd name="connsiteX18" fmla="*/ 89382 w 236861"/>
                <a:gd name="connsiteY18" fmla="*/ 38434 h 134966"/>
                <a:gd name="connsiteX19" fmla="*/ 108152 w 236861"/>
                <a:gd name="connsiteY19" fmla="*/ 39328 h 134966"/>
                <a:gd name="connsiteX20" fmla="*/ 129604 w 236861"/>
                <a:gd name="connsiteY20" fmla="*/ 60780 h 134966"/>
                <a:gd name="connsiteX21" fmla="*/ 142117 w 236861"/>
                <a:gd name="connsiteY21" fmla="*/ 70612 h 134966"/>
                <a:gd name="connsiteX22" fmla="*/ 176082 w 236861"/>
                <a:gd name="connsiteY22" fmla="*/ 83125 h 134966"/>
                <a:gd name="connsiteX23" fmla="*/ 189490 w 236861"/>
                <a:gd name="connsiteY23" fmla="*/ 81337 h 134966"/>
                <a:gd name="connsiteX24" fmla="*/ 211835 w 236861"/>
                <a:gd name="connsiteY24" fmla="*/ 86700 h 134966"/>
                <a:gd name="connsiteX25" fmla="*/ 226136 w 236861"/>
                <a:gd name="connsiteY25" fmla="*/ 86700 h 134966"/>
                <a:gd name="connsiteX26" fmla="*/ 228817 w 236861"/>
                <a:gd name="connsiteY26" fmla="*/ 107258 h 13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6861" h="134966">
                  <a:moveTo>
                    <a:pt x="228817" y="107258"/>
                  </a:moveTo>
                  <a:lnTo>
                    <a:pt x="236862" y="120665"/>
                  </a:lnTo>
                  <a:lnTo>
                    <a:pt x="235074" y="134966"/>
                  </a:lnTo>
                  <a:lnTo>
                    <a:pt x="199321" y="126922"/>
                  </a:lnTo>
                  <a:lnTo>
                    <a:pt x="168038" y="125135"/>
                  </a:lnTo>
                  <a:lnTo>
                    <a:pt x="168038" y="112621"/>
                  </a:lnTo>
                  <a:lnTo>
                    <a:pt x="134966" y="96532"/>
                  </a:lnTo>
                  <a:lnTo>
                    <a:pt x="111727" y="94745"/>
                  </a:lnTo>
                  <a:lnTo>
                    <a:pt x="92063" y="102789"/>
                  </a:lnTo>
                  <a:lnTo>
                    <a:pt x="67930" y="84019"/>
                  </a:lnTo>
                  <a:lnTo>
                    <a:pt x="58098" y="84019"/>
                  </a:lnTo>
                  <a:lnTo>
                    <a:pt x="31284" y="69718"/>
                  </a:lnTo>
                  <a:lnTo>
                    <a:pt x="0" y="51841"/>
                  </a:lnTo>
                  <a:lnTo>
                    <a:pt x="0" y="27708"/>
                  </a:lnTo>
                  <a:lnTo>
                    <a:pt x="13407" y="9832"/>
                  </a:lnTo>
                  <a:lnTo>
                    <a:pt x="31284" y="0"/>
                  </a:lnTo>
                  <a:lnTo>
                    <a:pt x="58098" y="19664"/>
                  </a:lnTo>
                  <a:lnTo>
                    <a:pt x="76868" y="26815"/>
                  </a:lnTo>
                  <a:lnTo>
                    <a:pt x="89382" y="38434"/>
                  </a:lnTo>
                  <a:lnTo>
                    <a:pt x="108152" y="39328"/>
                  </a:lnTo>
                  <a:lnTo>
                    <a:pt x="129604" y="60780"/>
                  </a:lnTo>
                  <a:lnTo>
                    <a:pt x="142117" y="70612"/>
                  </a:lnTo>
                  <a:lnTo>
                    <a:pt x="176082" y="83125"/>
                  </a:lnTo>
                  <a:lnTo>
                    <a:pt x="189490" y="81337"/>
                  </a:lnTo>
                  <a:lnTo>
                    <a:pt x="211835" y="86700"/>
                  </a:lnTo>
                  <a:lnTo>
                    <a:pt x="226136" y="86700"/>
                  </a:lnTo>
                  <a:lnTo>
                    <a:pt x="228817" y="107258"/>
                  </a:lnTo>
                  <a:close/>
                </a:path>
              </a:pathLst>
            </a:custGeom>
            <a:grpFill/>
            <a:ln w="12700" cap="flat">
              <a:solidFill>
                <a:schemeClr val="bg1"/>
              </a:solidFill>
              <a:prstDash val="solid"/>
              <a:miter/>
            </a:ln>
          </p:spPr>
          <p:txBody>
            <a:bodyPr rtlCol="0" anchor="ctr"/>
            <a:lstStyle/>
            <a:p>
              <a:endParaRPr lang="en-AU"/>
            </a:p>
          </p:txBody>
        </p:sp>
        <p:sp>
          <p:nvSpPr>
            <p:cNvPr id="82" name="Freeform: Shape 81">
              <a:extLst>
                <a:ext uri="{FF2B5EF4-FFF2-40B4-BE49-F238E27FC236}">
                  <a16:creationId xmlns:a16="http://schemas.microsoft.com/office/drawing/2014/main" id="{07849577-2F2D-002C-4D84-99768242B3EB}"/>
                </a:ext>
              </a:extLst>
            </p:cNvPr>
            <p:cNvSpPr/>
            <p:nvPr/>
          </p:nvSpPr>
          <p:spPr>
            <a:xfrm>
              <a:off x="7755410" y="2967477"/>
              <a:ext cx="810692" cy="971937"/>
            </a:xfrm>
            <a:custGeom>
              <a:avLst/>
              <a:gdLst>
                <a:gd name="connsiteX0" fmla="*/ 810693 w 810692"/>
                <a:gd name="connsiteY0" fmla="*/ 308725 h 971937"/>
                <a:gd name="connsiteX1" fmla="*/ 805330 w 810692"/>
                <a:gd name="connsiteY1" fmla="*/ 325707 h 971937"/>
                <a:gd name="connsiteX2" fmla="*/ 805330 w 810692"/>
                <a:gd name="connsiteY2" fmla="*/ 341796 h 971937"/>
                <a:gd name="connsiteX3" fmla="*/ 778515 w 810692"/>
                <a:gd name="connsiteY3" fmla="*/ 342690 h 971937"/>
                <a:gd name="connsiteX4" fmla="*/ 756170 w 810692"/>
                <a:gd name="connsiteY4" fmla="*/ 368611 h 971937"/>
                <a:gd name="connsiteX5" fmla="*/ 763320 w 810692"/>
                <a:gd name="connsiteY5" fmla="*/ 381124 h 971937"/>
                <a:gd name="connsiteX6" fmla="*/ 751701 w 810692"/>
                <a:gd name="connsiteY6" fmla="*/ 404363 h 971937"/>
                <a:gd name="connsiteX7" fmla="*/ 754382 w 810692"/>
                <a:gd name="connsiteY7" fmla="*/ 410620 h 971937"/>
                <a:gd name="connsiteX8" fmla="*/ 746338 w 810692"/>
                <a:gd name="connsiteY8" fmla="*/ 434753 h 971937"/>
                <a:gd name="connsiteX9" fmla="*/ 745444 w 810692"/>
                <a:gd name="connsiteY9" fmla="*/ 450842 h 971937"/>
                <a:gd name="connsiteX10" fmla="*/ 722205 w 810692"/>
                <a:gd name="connsiteY10" fmla="*/ 452630 h 971937"/>
                <a:gd name="connsiteX11" fmla="*/ 723993 w 810692"/>
                <a:gd name="connsiteY11" fmla="*/ 475869 h 971937"/>
                <a:gd name="connsiteX12" fmla="*/ 715948 w 810692"/>
                <a:gd name="connsiteY12" fmla="*/ 490170 h 971937"/>
                <a:gd name="connsiteX13" fmla="*/ 724886 w 810692"/>
                <a:gd name="connsiteY13" fmla="*/ 506259 h 971937"/>
                <a:gd name="connsiteX14" fmla="*/ 711479 w 810692"/>
                <a:gd name="connsiteY14" fmla="*/ 520560 h 971937"/>
                <a:gd name="connsiteX15" fmla="*/ 708798 w 810692"/>
                <a:gd name="connsiteY15" fmla="*/ 508940 h 971937"/>
                <a:gd name="connsiteX16" fmla="*/ 701647 w 810692"/>
                <a:gd name="connsiteY16" fmla="*/ 491957 h 971937"/>
                <a:gd name="connsiteX17" fmla="*/ 695390 w 810692"/>
                <a:gd name="connsiteY17" fmla="*/ 474975 h 971937"/>
                <a:gd name="connsiteX18" fmla="*/ 685558 w 810692"/>
                <a:gd name="connsiteY18" fmla="*/ 459780 h 971937"/>
                <a:gd name="connsiteX19" fmla="*/ 680195 w 810692"/>
                <a:gd name="connsiteY19" fmla="*/ 465143 h 971937"/>
                <a:gd name="connsiteX20" fmla="*/ 681983 w 810692"/>
                <a:gd name="connsiteY20" fmla="*/ 474975 h 971937"/>
                <a:gd name="connsiteX21" fmla="*/ 680195 w 810692"/>
                <a:gd name="connsiteY21" fmla="*/ 483913 h 971937"/>
                <a:gd name="connsiteX22" fmla="*/ 661425 w 810692"/>
                <a:gd name="connsiteY22" fmla="*/ 463355 h 971937"/>
                <a:gd name="connsiteX23" fmla="*/ 662319 w 810692"/>
                <a:gd name="connsiteY23" fmla="*/ 450842 h 971937"/>
                <a:gd name="connsiteX24" fmla="*/ 692709 w 810692"/>
                <a:gd name="connsiteY24" fmla="*/ 421346 h 971937"/>
                <a:gd name="connsiteX25" fmla="*/ 685558 w 810692"/>
                <a:gd name="connsiteY25" fmla="*/ 414195 h 971937"/>
                <a:gd name="connsiteX26" fmla="*/ 662319 w 810692"/>
                <a:gd name="connsiteY26" fmla="*/ 410620 h 971937"/>
                <a:gd name="connsiteX27" fmla="*/ 619416 w 810692"/>
                <a:gd name="connsiteY27" fmla="*/ 407045 h 971937"/>
                <a:gd name="connsiteX28" fmla="*/ 606009 w 810692"/>
                <a:gd name="connsiteY28" fmla="*/ 384699 h 971937"/>
                <a:gd name="connsiteX29" fmla="*/ 600645 w 810692"/>
                <a:gd name="connsiteY29" fmla="*/ 383805 h 971937"/>
                <a:gd name="connsiteX30" fmla="*/ 577406 w 810692"/>
                <a:gd name="connsiteY30" fmla="*/ 370398 h 971937"/>
                <a:gd name="connsiteX31" fmla="*/ 561318 w 810692"/>
                <a:gd name="connsiteY31" fmla="*/ 385593 h 971937"/>
                <a:gd name="connsiteX32" fmla="*/ 588132 w 810692"/>
                <a:gd name="connsiteY32" fmla="*/ 407045 h 971937"/>
                <a:gd name="connsiteX33" fmla="*/ 580088 w 810692"/>
                <a:gd name="connsiteY33" fmla="*/ 414195 h 971937"/>
                <a:gd name="connsiteX34" fmla="*/ 580088 w 810692"/>
                <a:gd name="connsiteY34" fmla="*/ 432965 h 971937"/>
                <a:gd name="connsiteX35" fmla="*/ 586345 w 810692"/>
                <a:gd name="connsiteY35" fmla="*/ 443691 h 971937"/>
                <a:gd name="connsiteX36" fmla="*/ 584557 w 810692"/>
                <a:gd name="connsiteY36" fmla="*/ 465143 h 971937"/>
                <a:gd name="connsiteX37" fmla="*/ 600645 w 810692"/>
                <a:gd name="connsiteY37" fmla="*/ 499108 h 971937"/>
                <a:gd name="connsiteX38" fmla="*/ 605114 w 810692"/>
                <a:gd name="connsiteY38" fmla="*/ 518772 h 971937"/>
                <a:gd name="connsiteX39" fmla="*/ 605114 w 810692"/>
                <a:gd name="connsiteY39" fmla="*/ 518772 h 971937"/>
                <a:gd name="connsiteX40" fmla="*/ 597070 w 810692"/>
                <a:gd name="connsiteY40" fmla="*/ 518772 h 971937"/>
                <a:gd name="connsiteX41" fmla="*/ 580088 w 810692"/>
                <a:gd name="connsiteY41" fmla="*/ 522347 h 971937"/>
                <a:gd name="connsiteX42" fmla="*/ 547016 w 810692"/>
                <a:gd name="connsiteY42" fmla="*/ 540224 h 971937"/>
                <a:gd name="connsiteX43" fmla="*/ 551485 w 810692"/>
                <a:gd name="connsiteY43" fmla="*/ 559888 h 971937"/>
                <a:gd name="connsiteX44" fmla="*/ 544335 w 810692"/>
                <a:gd name="connsiteY44" fmla="*/ 576870 h 971937"/>
                <a:gd name="connsiteX45" fmla="*/ 500538 w 810692"/>
                <a:gd name="connsiteY45" fmla="*/ 601003 h 971937"/>
                <a:gd name="connsiteX46" fmla="*/ 478193 w 810692"/>
                <a:gd name="connsiteY46" fmla="*/ 632287 h 971937"/>
                <a:gd name="connsiteX47" fmla="*/ 465679 w 810692"/>
                <a:gd name="connsiteY47" fmla="*/ 644800 h 971937"/>
                <a:gd name="connsiteX48" fmla="*/ 458529 w 810692"/>
                <a:gd name="connsiteY48" fmla="*/ 659995 h 971937"/>
                <a:gd name="connsiteX49" fmla="*/ 426351 w 810692"/>
                <a:gd name="connsiteY49" fmla="*/ 678765 h 971937"/>
                <a:gd name="connsiteX50" fmla="*/ 424564 w 810692"/>
                <a:gd name="connsiteY50" fmla="*/ 696642 h 971937"/>
                <a:gd name="connsiteX51" fmla="*/ 398643 w 810692"/>
                <a:gd name="connsiteY51" fmla="*/ 704686 h 971937"/>
                <a:gd name="connsiteX52" fmla="*/ 388811 w 810692"/>
                <a:gd name="connsiteY52" fmla="*/ 720775 h 971937"/>
                <a:gd name="connsiteX53" fmla="*/ 375404 w 810692"/>
                <a:gd name="connsiteY53" fmla="*/ 724350 h 971937"/>
                <a:gd name="connsiteX54" fmla="*/ 385235 w 810692"/>
                <a:gd name="connsiteY54" fmla="*/ 792280 h 971937"/>
                <a:gd name="connsiteX55" fmla="*/ 382554 w 810692"/>
                <a:gd name="connsiteY55" fmla="*/ 819989 h 971937"/>
                <a:gd name="connsiteX56" fmla="*/ 375404 w 810692"/>
                <a:gd name="connsiteY56" fmla="*/ 839653 h 971937"/>
                <a:gd name="connsiteX57" fmla="*/ 370040 w 810692"/>
                <a:gd name="connsiteY57" fmla="*/ 862892 h 971937"/>
                <a:gd name="connsiteX58" fmla="*/ 377191 w 810692"/>
                <a:gd name="connsiteY58" fmla="*/ 888813 h 971937"/>
                <a:gd name="connsiteX59" fmla="*/ 368253 w 810692"/>
                <a:gd name="connsiteY59" fmla="*/ 904008 h 971937"/>
                <a:gd name="connsiteX60" fmla="*/ 357527 w 810692"/>
                <a:gd name="connsiteY60" fmla="*/ 913840 h 971937"/>
                <a:gd name="connsiteX61" fmla="*/ 350376 w 810692"/>
                <a:gd name="connsiteY61" fmla="*/ 937079 h 971937"/>
                <a:gd name="connsiteX62" fmla="*/ 328031 w 810692"/>
                <a:gd name="connsiteY62" fmla="*/ 947805 h 971937"/>
                <a:gd name="connsiteX63" fmla="*/ 311942 w 810692"/>
                <a:gd name="connsiteY63" fmla="*/ 971938 h 971937"/>
                <a:gd name="connsiteX64" fmla="*/ 292278 w 810692"/>
                <a:gd name="connsiteY64" fmla="*/ 968362 h 971937"/>
                <a:gd name="connsiteX65" fmla="*/ 264570 w 810692"/>
                <a:gd name="connsiteY65" fmla="*/ 900432 h 971937"/>
                <a:gd name="connsiteX66" fmla="*/ 249375 w 810692"/>
                <a:gd name="connsiteY66" fmla="*/ 873618 h 971937"/>
                <a:gd name="connsiteX67" fmla="*/ 231499 w 810692"/>
                <a:gd name="connsiteY67" fmla="*/ 834290 h 971937"/>
                <a:gd name="connsiteX68" fmla="*/ 209153 w 810692"/>
                <a:gd name="connsiteY68" fmla="*/ 774404 h 971937"/>
                <a:gd name="connsiteX69" fmla="*/ 183233 w 810692"/>
                <a:gd name="connsiteY69" fmla="*/ 728819 h 971937"/>
                <a:gd name="connsiteX70" fmla="*/ 171613 w 810692"/>
                <a:gd name="connsiteY70" fmla="*/ 691279 h 971937"/>
                <a:gd name="connsiteX71" fmla="*/ 151949 w 810692"/>
                <a:gd name="connsiteY71" fmla="*/ 637650 h 971937"/>
                <a:gd name="connsiteX72" fmla="*/ 145692 w 810692"/>
                <a:gd name="connsiteY72" fmla="*/ 599216 h 971937"/>
                <a:gd name="connsiteX73" fmla="*/ 141223 w 810692"/>
                <a:gd name="connsiteY73" fmla="*/ 572401 h 971937"/>
                <a:gd name="connsiteX74" fmla="*/ 134966 w 810692"/>
                <a:gd name="connsiteY74" fmla="*/ 538436 h 971937"/>
                <a:gd name="connsiteX75" fmla="*/ 133179 w 810692"/>
                <a:gd name="connsiteY75" fmla="*/ 508940 h 971937"/>
                <a:gd name="connsiteX76" fmla="*/ 126922 w 810692"/>
                <a:gd name="connsiteY76" fmla="*/ 505365 h 971937"/>
                <a:gd name="connsiteX77" fmla="*/ 117090 w 810692"/>
                <a:gd name="connsiteY77" fmla="*/ 520560 h 971937"/>
                <a:gd name="connsiteX78" fmla="*/ 118878 w 810692"/>
                <a:gd name="connsiteY78" fmla="*/ 543799 h 971937"/>
                <a:gd name="connsiteX79" fmla="*/ 80444 w 810692"/>
                <a:gd name="connsiteY79" fmla="*/ 553631 h 971937"/>
                <a:gd name="connsiteX80" fmla="*/ 61673 w 810692"/>
                <a:gd name="connsiteY80" fmla="*/ 533967 h 971937"/>
                <a:gd name="connsiteX81" fmla="*/ 31284 w 810692"/>
                <a:gd name="connsiteY81" fmla="*/ 507152 h 971937"/>
                <a:gd name="connsiteX82" fmla="*/ 55416 w 810692"/>
                <a:gd name="connsiteY82" fmla="*/ 490170 h 971937"/>
                <a:gd name="connsiteX83" fmla="*/ 31284 w 810692"/>
                <a:gd name="connsiteY83" fmla="*/ 485701 h 971937"/>
                <a:gd name="connsiteX84" fmla="*/ 0 w 810692"/>
                <a:gd name="connsiteY84" fmla="*/ 461568 h 971937"/>
                <a:gd name="connsiteX85" fmla="*/ 18770 w 810692"/>
                <a:gd name="connsiteY85" fmla="*/ 440116 h 971937"/>
                <a:gd name="connsiteX86" fmla="*/ 44691 w 810692"/>
                <a:gd name="connsiteY86" fmla="*/ 442797 h 971937"/>
                <a:gd name="connsiteX87" fmla="*/ 63461 w 810692"/>
                <a:gd name="connsiteY87" fmla="*/ 438328 h 971937"/>
                <a:gd name="connsiteX88" fmla="*/ 76868 w 810692"/>
                <a:gd name="connsiteY88" fmla="*/ 439222 h 971937"/>
                <a:gd name="connsiteX89" fmla="*/ 62567 w 810692"/>
                <a:gd name="connsiteY89" fmla="*/ 393637 h 971937"/>
                <a:gd name="connsiteX90" fmla="*/ 44691 w 810692"/>
                <a:gd name="connsiteY90" fmla="*/ 389168 h 971937"/>
                <a:gd name="connsiteX91" fmla="*/ 42903 w 810692"/>
                <a:gd name="connsiteY91" fmla="*/ 365035 h 971937"/>
                <a:gd name="connsiteX92" fmla="*/ 25027 w 810692"/>
                <a:gd name="connsiteY92" fmla="*/ 359672 h 971937"/>
                <a:gd name="connsiteX93" fmla="*/ 24133 w 810692"/>
                <a:gd name="connsiteY93" fmla="*/ 352522 h 971937"/>
                <a:gd name="connsiteX94" fmla="*/ 44691 w 810692"/>
                <a:gd name="connsiteY94" fmla="*/ 316769 h 971937"/>
                <a:gd name="connsiteX95" fmla="*/ 66142 w 810692"/>
                <a:gd name="connsiteY95" fmla="*/ 323026 h 971937"/>
                <a:gd name="connsiteX96" fmla="*/ 75080 w 810692"/>
                <a:gd name="connsiteY96" fmla="*/ 322132 h 971937"/>
                <a:gd name="connsiteX97" fmla="*/ 94745 w 810692"/>
                <a:gd name="connsiteY97" fmla="*/ 296211 h 971937"/>
                <a:gd name="connsiteX98" fmla="*/ 109940 w 810692"/>
                <a:gd name="connsiteY98" fmla="*/ 281910 h 971937"/>
                <a:gd name="connsiteX99" fmla="*/ 120665 w 810692"/>
                <a:gd name="connsiteY99" fmla="*/ 255990 h 971937"/>
                <a:gd name="connsiteX100" fmla="*/ 128709 w 810692"/>
                <a:gd name="connsiteY100" fmla="*/ 245264 h 971937"/>
                <a:gd name="connsiteX101" fmla="*/ 129604 w 810692"/>
                <a:gd name="connsiteY101" fmla="*/ 232750 h 971937"/>
                <a:gd name="connsiteX102" fmla="*/ 144798 w 810692"/>
                <a:gd name="connsiteY102" fmla="*/ 209511 h 971937"/>
                <a:gd name="connsiteX103" fmla="*/ 139435 w 810692"/>
                <a:gd name="connsiteY103" fmla="*/ 193422 h 971937"/>
                <a:gd name="connsiteX104" fmla="*/ 156418 w 810692"/>
                <a:gd name="connsiteY104" fmla="*/ 175546 h 971937"/>
                <a:gd name="connsiteX105" fmla="*/ 137380 w 810692"/>
                <a:gd name="connsiteY105" fmla="*/ 172060 h 971937"/>
                <a:gd name="connsiteX106" fmla="*/ 133447 w 810692"/>
                <a:gd name="connsiteY106" fmla="*/ 162585 h 971937"/>
                <a:gd name="connsiteX107" fmla="*/ 108062 w 810692"/>
                <a:gd name="connsiteY107" fmla="*/ 154630 h 971937"/>
                <a:gd name="connsiteX108" fmla="*/ 100912 w 810692"/>
                <a:gd name="connsiteY108" fmla="*/ 140329 h 971937"/>
                <a:gd name="connsiteX109" fmla="*/ 99482 w 810692"/>
                <a:gd name="connsiteY109" fmla="*/ 108956 h 971937"/>
                <a:gd name="connsiteX110" fmla="*/ 96622 w 810692"/>
                <a:gd name="connsiteY110" fmla="*/ 95281 h 971937"/>
                <a:gd name="connsiteX111" fmla="*/ 112889 w 810692"/>
                <a:gd name="connsiteY111" fmla="*/ 85896 h 971937"/>
                <a:gd name="connsiteX112" fmla="*/ 117179 w 810692"/>
                <a:gd name="connsiteY112" fmla="*/ 72757 h 971937"/>
                <a:gd name="connsiteX113" fmla="*/ 103683 w 810692"/>
                <a:gd name="connsiteY113" fmla="*/ 63908 h 971937"/>
                <a:gd name="connsiteX114" fmla="*/ 94387 w 810692"/>
                <a:gd name="connsiteY114" fmla="*/ 55327 h 971937"/>
                <a:gd name="connsiteX115" fmla="*/ 82678 w 810692"/>
                <a:gd name="connsiteY115" fmla="*/ 45674 h 971937"/>
                <a:gd name="connsiteX116" fmla="*/ 71594 w 810692"/>
                <a:gd name="connsiteY116" fmla="*/ 47551 h 971937"/>
                <a:gd name="connsiteX117" fmla="*/ 68377 w 810692"/>
                <a:gd name="connsiteY117" fmla="*/ 37630 h 971937"/>
                <a:gd name="connsiteX118" fmla="*/ 78120 w 810692"/>
                <a:gd name="connsiteY118" fmla="*/ 27708 h 971937"/>
                <a:gd name="connsiteX119" fmla="*/ 108062 w 810692"/>
                <a:gd name="connsiteY119" fmla="*/ 14301 h 971937"/>
                <a:gd name="connsiteX120" fmla="*/ 112889 w 810692"/>
                <a:gd name="connsiteY120" fmla="*/ 10011 h 971937"/>
                <a:gd name="connsiteX121" fmla="*/ 136844 w 810692"/>
                <a:gd name="connsiteY121" fmla="*/ 0 h 971937"/>
                <a:gd name="connsiteX122" fmla="*/ 154541 w 810692"/>
                <a:gd name="connsiteY122" fmla="*/ 2324 h 971937"/>
                <a:gd name="connsiteX123" fmla="*/ 175367 w 810692"/>
                <a:gd name="connsiteY123" fmla="*/ 23597 h 971937"/>
                <a:gd name="connsiteX124" fmla="*/ 198785 w 810692"/>
                <a:gd name="connsiteY124" fmla="*/ 34233 h 971937"/>
                <a:gd name="connsiteX125" fmla="*/ 204148 w 810692"/>
                <a:gd name="connsiteY125" fmla="*/ 45942 h 971937"/>
                <a:gd name="connsiteX126" fmla="*/ 224169 w 810692"/>
                <a:gd name="connsiteY126" fmla="*/ 56221 h 971937"/>
                <a:gd name="connsiteX127" fmla="*/ 241241 w 810692"/>
                <a:gd name="connsiteY127" fmla="*/ 49339 h 971937"/>
                <a:gd name="connsiteX128" fmla="*/ 259475 w 810692"/>
                <a:gd name="connsiteY128" fmla="*/ 40222 h 971937"/>
                <a:gd name="connsiteX129" fmla="*/ 279229 w 810692"/>
                <a:gd name="connsiteY129" fmla="*/ 37630 h 971937"/>
                <a:gd name="connsiteX130" fmla="*/ 307116 w 810692"/>
                <a:gd name="connsiteY130" fmla="*/ 45048 h 971937"/>
                <a:gd name="connsiteX131" fmla="*/ 304881 w 810692"/>
                <a:gd name="connsiteY131" fmla="*/ 67036 h 971937"/>
                <a:gd name="connsiteX132" fmla="*/ 288345 w 810692"/>
                <a:gd name="connsiteY132" fmla="*/ 101001 h 971937"/>
                <a:gd name="connsiteX133" fmla="*/ 271453 w 810692"/>
                <a:gd name="connsiteY133" fmla="*/ 109314 h 971937"/>
                <a:gd name="connsiteX134" fmla="*/ 273240 w 810692"/>
                <a:gd name="connsiteY134" fmla="*/ 135235 h 971937"/>
                <a:gd name="connsiteX135" fmla="*/ 286915 w 810692"/>
                <a:gd name="connsiteY135" fmla="*/ 135771 h 971937"/>
                <a:gd name="connsiteX136" fmla="*/ 290848 w 810692"/>
                <a:gd name="connsiteY136" fmla="*/ 161155 h 971937"/>
                <a:gd name="connsiteX137" fmla="*/ 276905 w 810692"/>
                <a:gd name="connsiteY137" fmla="*/ 172060 h 971937"/>
                <a:gd name="connsiteX138" fmla="*/ 266894 w 810692"/>
                <a:gd name="connsiteY138" fmla="*/ 160887 h 971937"/>
                <a:gd name="connsiteX139" fmla="*/ 251163 w 810692"/>
                <a:gd name="connsiteY139" fmla="*/ 164820 h 971937"/>
                <a:gd name="connsiteX140" fmla="*/ 245800 w 810692"/>
                <a:gd name="connsiteY140" fmla="*/ 168395 h 971937"/>
                <a:gd name="connsiteX141" fmla="*/ 261889 w 810692"/>
                <a:gd name="connsiteY141" fmla="*/ 203254 h 971937"/>
                <a:gd name="connsiteX142" fmla="*/ 276189 w 810692"/>
                <a:gd name="connsiteY142" fmla="*/ 205042 h 971937"/>
                <a:gd name="connsiteX143" fmla="*/ 291385 w 810692"/>
                <a:gd name="connsiteY143" fmla="*/ 219343 h 971937"/>
                <a:gd name="connsiteX144" fmla="*/ 299429 w 810692"/>
                <a:gd name="connsiteY144" fmla="*/ 221131 h 971937"/>
                <a:gd name="connsiteX145" fmla="*/ 333394 w 810692"/>
                <a:gd name="connsiteY145" fmla="*/ 245264 h 971937"/>
                <a:gd name="connsiteX146" fmla="*/ 319987 w 810692"/>
                <a:gd name="connsiteY146" fmla="*/ 263140 h 971937"/>
                <a:gd name="connsiteX147" fmla="*/ 319987 w 810692"/>
                <a:gd name="connsiteY147" fmla="*/ 287273 h 971937"/>
                <a:gd name="connsiteX148" fmla="*/ 351270 w 810692"/>
                <a:gd name="connsiteY148" fmla="*/ 305150 h 971937"/>
                <a:gd name="connsiteX149" fmla="*/ 378085 w 810692"/>
                <a:gd name="connsiteY149" fmla="*/ 319451 h 971937"/>
                <a:gd name="connsiteX150" fmla="*/ 387917 w 810692"/>
                <a:gd name="connsiteY150" fmla="*/ 319451 h 971937"/>
                <a:gd name="connsiteX151" fmla="*/ 412050 w 810692"/>
                <a:gd name="connsiteY151" fmla="*/ 338221 h 971937"/>
                <a:gd name="connsiteX152" fmla="*/ 431714 w 810692"/>
                <a:gd name="connsiteY152" fmla="*/ 330176 h 971937"/>
                <a:gd name="connsiteX153" fmla="*/ 454953 w 810692"/>
                <a:gd name="connsiteY153" fmla="*/ 331964 h 971937"/>
                <a:gd name="connsiteX154" fmla="*/ 488025 w 810692"/>
                <a:gd name="connsiteY154" fmla="*/ 348053 h 971937"/>
                <a:gd name="connsiteX155" fmla="*/ 488025 w 810692"/>
                <a:gd name="connsiteY155" fmla="*/ 360566 h 971937"/>
                <a:gd name="connsiteX156" fmla="*/ 519308 w 810692"/>
                <a:gd name="connsiteY156" fmla="*/ 362354 h 971937"/>
                <a:gd name="connsiteX157" fmla="*/ 555061 w 810692"/>
                <a:gd name="connsiteY157" fmla="*/ 370398 h 971937"/>
                <a:gd name="connsiteX158" fmla="*/ 556849 w 810692"/>
                <a:gd name="connsiteY158" fmla="*/ 356097 h 971937"/>
                <a:gd name="connsiteX159" fmla="*/ 548804 w 810692"/>
                <a:gd name="connsiteY159" fmla="*/ 342690 h 971937"/>
                <a:gd name="connsiteX160" fmla="*/ 546123 w 810692"/>
                <a:gd name="connsiteY160" fmla="*/ 322132 h 971937"/>
                <a:gd name="connsiteX161" fmla="*/ 563105 w 810692"/>
                <a:gd name="connsiteY161" fmla="*/ 316769 h 971937"/>
                <a:gd name="connsiteX162" fmla="*/ 576513 w 810692"/>
                <a:gd name="connsiteY162" fmla="*/ 331964 h 971937"/>
                <a:gd name="connsiteX163" fmla="*/ 579194 w 810692"/>
                <a:gd name="connsiteY163" fmla="*/ 346265 h 971937"/>
                <a:gd name="connsiteX164" fmla="*/ 597070 w 810692"/>
                <a:gd name="connsiteY164" fmla="*/ 357885 h 971937"/>
                <a:gd name="connsiteX165" fmla="*/ 633717 w 810692"/>
                <a:gd name="connsiteY165" fmla="*/ 357885 h 971937"/>
                <a:gd name="connsiteX166" fmla="*/ 665000 w 810692"/>
                <a:gd name="connsiteY166" fmla="*/ 340008 h 971937"/>
                <a:gd name="connsiteX167" fmla="*/ 662319 w 810692"/>
                <a:gd name="connsiteY167" fmla="*/ 324814 h 971937"/>
                <a:gd name="connsiteX168" fmla="*/ 673045 w 810692"/>
                <a:gd name="connsiteY168" fmla="*/ 324814 h 971937"/>
                <a:gd name="connsiteX169" fmla="*/ 693603 w 810692"/>
                <a:gd name="connsiteY169" fmla="*/ 296211 h 971937"/>
                <a:gd name="connsiteX170" fmla="*/ 703434 w 810692"/>
                <a:gd name="connsiteY170" fmla="*/ 295317 h 971937"/>
                <a:gd name="connsiteX171" fmla="*/ 720417 w 810692"/>
                <a:gd name="connsiteY171" fmla="*/ 274760 h 971937"/>
                <a:gd name="connsiteX172" fmla="*/ 752594 w 810692"/>
                <a:gd name="connsiteY172" fmla="*/ 282804 h 971937"/>
                <a:gd name="connsiteX173" fmla="*/ 760639 w 810692"/>
                <a:gd name="connsiteY173" fmla="*/ 273866 h 971937"/>
                <a:gd name="connsiteX174" fmla="*/ 782091 w 810692"/>
                <a:gd name="connsiteY174" fmla="*/ 289061 h 971937"/>
                <a:gd name="connsiteX175" fmla="*/ 783878 w 810692"/>
                <a:gd name="connsiteY175" fmla="*/ 300680 h 971937"/>
                <a:gd name="connsiteX176" fmla="*/ 810693 w 810692"/>
                <a:gd name="connsiteY176" fmla="*/ 308725 h 97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810692" h="971937">
                  <a:moveTo>
                    <a:pt x="810693" y="308725"/>
                  </a:moveTo>
                  <a:lnTo>
                    <a:pt x="805330" y="325707"/>
                  </a:lnTo>
                  <a:lnTo>
                    <a:pt x="805330" y="341796"/>
                  </a:lnTo>
                  <a:lnTo>
                    <a:pt x="778515" y="342690"/>
                  </a:lnTo>
                  <a:lnTo>
                    <a:pt x="756170" y="368611"/>
                  </a:lnTo>
                  <a:lnTo>
                    <a:pt x="763320" y="381124"/>
                  </a:lnTo>
                  <a:lnTo>
                    <a:pt x="751701" y="404363"/>
                  </a:lnTo>
                  <a:lnTo>
                    <a:pt x="754382" y="410620"/>
                  </a:lnTo>
                  <a:lnTo>
                    <a:pt x="746338" y="434753"/>
                  </a:lnTo>
                  <a:lnTo>
                    <a:pt x="745444" y="450842"/>
                  </a:lnTo>
                  <a:lnTo>
                    <a:pt x="722205" y="452630"/>
                  </a:lnTo>
                  <a:lnTo>
                    <a:pt x="723993" y="475869"/>
                  </a:lnTo>
                  <a:lnTo>
                    <a:pt x="715948" y="490170"/>
                  </a:lnTo>
                  <a:lnTo>
                    <a:pt x="724886" y="506259"/>
                  </a:lnTo>
                  <a:lnTo>
                    <a:pt x="711479" y="520560"/>
                  </a:lnTo>
                  <a:lnTo>
                    <a:pt x="708798" y="508940"/>
                  </a:lnTo>
                  <a:lnTo>
                    <a:pt x="701647" y="491957"/>
                  </a:lnTo>
                  <a:lnTo>
                    <a:pt x="695390" y="474975"/>
                  </a:lnTo>
                  <a:lnTo>
                    <a:pt x="685558" y="459780"/>
                  </a:lnTo>
                  <a:lnTo>
                    <a:pt x="680195" y="465143"/>
                  </a:lnTo>
                  <a:lnTo>
                    <a:pt x="681983" y="474975"/>
                  </a:lnTo>
                  <a:lnTo>
                    <a:pt x="680195" y="483913"/>
                  </a:lnTo>
                  <a:lnTo>
                    <a:pt x="661425" y="463355"/>
                  </a:lnTo>
                  <a:lnTo>
                    <a:pt x="662319" y="450842"/>
                  </a:lnTo>
                  <a:lnTo>
                    <a:pt x="692709" y="421346"/>
                  </a:lnTo>
                  <a:lnTo>
                    <a:pt x="685558" y="414195"/>
                  </a:lnTo>
                  <a:lnTo>
                    <a:pt x="662319" y="410620"/>
                  </a:lnTo>
                  <a:lnTo>
                    <a:pt x="619416" y="407045"/>
                  </a:lnTo>
                  <a:lnTo>
                    <a:pt x="606009" y="384699"/>
                  </a:lnTo>
                  <a:lnTo>
                    <a:pt x="600645" y="383805"/>
                  </a:lnTo>
                  <a:lnTo>
                    <a:pt x="577406" y="370398"/>
                  </a:lnTo>
                  <a:lnTo>
                    <a:pt x="561318" y="385593"/>
                  </a:lnTo>
                  <a:lnTo>
                    <a:pt x="588132" y="407045"/>
                  </a:lnTo>
                  <a:lnTo>
                    <a:pt x="580088" y="414195"/>
                  </a:lnTo>
                  <a:lnTo>
                    <a:pt x="580088" y="432965"/>
                  </a:lnTo>
                  <a:lnTo>
                    <a:pt x="586345" y="443691"/>
                  </a:lnTo>
                  <a:lnTo>
                    <a:pt x="584557" y="465143"/>
                  </a:lnTo>
                  <a:lnTo>
                    <a:pt x="600645" y="499108"/>
                  </a:lnTo>
                  <a:lnTo>
                    <a:pt x="605114" y="518772"/>
                  </a:lnTo>
                  <a:lnTo>
                    <a:pt x="605114" y="518772"/>
                  </a:lnTo>
                  <a:lnTo>
                    <a:pt x="597070" y="518772"/>
                  </a:lnTo>
                  <a:lnTo>
                    <a:pt x="580088" y="522347"/>
                  </a:lnTo>
                  <a:lnTo>
                    <a:pt x="547016" y="540224"/>
                  </a:lnTo>
                  <a:lnTo>
                    <a:pt x="551485" y="559888"/>
                  </a:lnTo>
                  <a:lnTo>
                    <a:pt x="544335" y="576870"/>
                  </a:lnTo>
                  <a:lnTo>
                    <a:pt x="500538" y="601003"/>
                  </a:lnTo>
                  <a:lnTo>
                    <a:pt x="478193" y="632287"/>
                  </a:lnTo>
                  <a:lnTo>
                    <a:pt x="465679" y="644800"/>
                  </a:lnTo>
                  <a:lnTo>
                    <a:pt x="458529" y="659995"/>
                  </a:lnTo>
                  <a:lnTo>
                    <a:pt x="426351" y="678765"/>
                  </a:lnTo>
                  <a:lnTo>
                    <a:pt x="424564" y="696642"/>
                  </a:lnTo>
                  <a:lnTo>
                    <a:pt x="398643" y="704686"/>
                  </a:lnTo>
                  <a:lnTo>
                    <a:pt x="388811" y="720775"/>
                  </a:lnTo>
                  <a:lnTo>
                    <a:pt x="375404" y="724350"/>
                  </a:lnTo>
                  <a:lnTo>
                    <a:pt x="385235" y="792280"/>
                  </a:lnTo>
                  <a:lnTo>
                    <a:pt x="382554" y="819989"/>
                  </a:lnTo>
                  <a:lnTo>
                    <a:pt x="375404" y="839653"/>
                  </a:lnTo>
                  <a:lnTo>
                    <a:pt x="370040" y="862892"/>
                  </a:lnTo>
                  <a:lnTo>
                    <a:pt x="377191" y="888813"/>
                  </a:lnTo>
                  <a:lnTo>
                    <a:pt x="368253" y="904008"/>
                  </a:lnTo>
                  <a:lnTo>
                    <a:pt x="357527" y="913840"/>
                  </a:lnTo>
                  <a:lnTo>
                    <a:pt x="350376" y="937079"/>
                  </a:lnTo>
                  <a:lnTo>
                    <a:pt x="328031" y="947805"/>
                  </a:lnTo>
                  <a:lnTo>
                    <a:pt x="311942" y="971938"/>
                  </a:lnTo>
                  <a:lnTo>
                    <a:pt x="292278" y="968362"/>
                  </a:lnTo>
                  <a:lnTo>
                    <a:pt x="264570" y="900432"/>
                  </a:lnTo>
                  <a:lnTo>
                    <a:pt x="249375" y="873618"/>
                  </a:lnTo>
                  <a:lnTo>
                    <a:pt x="231499" y="834290"/>
                  </a:lnTo>
                  <a:lnTo>
                    <a:pt x="209153" y="774404"/>
                  </a:lnTo>
                  <a:lnTo>
                    <a:pt x="183233" y="728819"/>
                  </a:lnTo>
                  <a:lnTo>
                    <a:pt x="171613" y="691279"/>
                  </a:lnTo>
                  <a:lnTo>
                    <a:pt x="151949" y="637650"/>
                  </a:lnTo>
                  <a:lnTo>
                    <a:pt x="145692" y="599216"/>
                  </a:lnTo>
                  <a:lnTo>
                    <a:pt x="141223" y="572401"/>
                  </a:lnTo>
                  <a:lnTo>
                    <a:pt x="134966" y="538436"/>
                  </a:lnTo>
                  <a:lnTo>
                    <a:pt x="133179" y="508940"/>
                  </a:lnTo>
                  <a:lnTo>
                    <a:pt x="126922" y="505365"/>
                  </a:lnTo>
                  <a:lnTo>
                    <a:pt x="117090" y="520560"/>
                  </a:lnTo>
                  <a:lnTo>
                    <a:pt x="118878" y="543799"/>
                  </a:lnTo>
                  <a:lnTo>
                    <a:pt x="80444" y="553631"/>
                  </a:lnTo>
                  <a:lnTo>
                    <a:pt x="61673" y="533967"/>
                  </a:lnTo>
                  <a:lnTo>
                    <a:pt x="31284" y="507152"/>
                  </a:lnTo>
                  <a:lnTo>
                    <a:pt x="55416" y="490170"/>
                  </a:lnTo>
                  <a:lnTo>
                    <a:pt x="31284" y="485701"/>
                  </a:lnTo>
                  <a:lnTo>
                    <a:pt x="0" y="461568"/>
                  </a:lnTo>
                  <a:lnTo>
                    <a:pt x="18770" y="440116"/>
                  </a:lnTo>
                  <a:lnTo>
                    <a:pt x="44691" y="442797"/>
                  </a:lnTo>
                  <a:lnTo>
                    <a:pt x="63461" y="438328"/>
                  </a:lnTo>
                  <a:lnTo>
                    <a:pt x="76868" y="439222"/>
                  </a:lnTo>
                  <a:lnTo>
                    <a:pt x="62567" y="393637"/>
                  </a:lnTo>
                  <a:lnTo>
                    <a:pt x="44691" y="389168"/>
                  </a:lnTo>
                  <a:lnTo>
                    <a:pt x="42903" y="365035"/>
                  </a:lnTo>
                  <a:lnTo>
                    <a:pt x="25027" y="359672"/>
                  </a:lnTo>
                  <a:lnTo>
                    <a:pt x="24133" y="352522"/>
                  </a:lnTo>
                  <a:lnTo>
                    <a:pt x="44691" y="316769"/>
                  </a:lnTo>
                  <a:lnTo>
                    <a:pt x="66142" y="323026"/>
                  </a:lnTo>
                  <a:lnTo>
                    <a:pt x="75080" y="322132"/>
                  </a:lnTo>
                  <a:lnTo>
                    <a:pt x="94745" y="296211"/>
                  </a:lnTo>
                  <a:lnTo>
                    <a:pt x="109940" y="281910"/>
                  </a:lnTo>
                  <a:lnTo>
                    <a:pt x="120665" y="255990"/>
                  </a:lnTo>
                  <a:lnTo>
                    <a:pt x="128709" y="245264"/>
                  </a:lnTo>
                  <a:lnTo>
                    <a:pt x="129604" y="232750"/>
                  </a:lnTo>
                  <a:lnTo>
                    <a:pt x="144798" y="209511"/>
                  </a:lnTo>
                  <a:lnTo>
                    <a:pt x="139435" y="193422"/>
                  </a:lnTo>
                  <a:lnTo>
                    <a:pt x="156418" y="175546"/>
                  </a:lnTo>
                  <a:lnTo>
                    <a:pt x="137380" y="172060"/>
                  </a:lnTo>
                  <a:lnTo>
                    <a:pt x="133447" y="162585"/>
                  </a:lnTo>
                  <a:lnTo>
                    <a:pt x="108062" y="154630"/>
                  </a:lnTo>
                  <a:lnTo>
                    <a:pt x="100912" y="140329"/>
                  </a:lnTo>
                  <a:lnTo>
                    <a:pt x="99482" y="108956"/>
                  </a:lnTo>
                  <a:lnTo>
                    <a:pt x="96622" y="95281"/>
                  </a:lnTo>
                  <a:lnTo>
                    <a:pt x="112889" y="85896"/>
                  </a:lnTo>
                  <a:lnTo>
                    <a:pt x="117179" y="72757"/>
                  </a:lnTo>
                  <a:lnTo>
                    <a:pt x="103683" y="63908"/>
                  </a:lnTo>
                  <a:lnTo>
                    <a:pt x="94387" y="55327"/>
                  </a:lnTo>
                  <a:lnTo>
                    <a:pt x="82678" y="45674"/>
                  </a:lnTo>
                  <a:lnTo>
                    <a:pt x="71594" y="47551"/>
                  </a:lnTo>
                  <a:lnTo>
                    <a:pt x="68377" y="37630"/>
                  </a:lnTo>
                  <a:lnTo>
                    <a:pt x="78120" y="27708"/>
                  </a:lnTo>
                  <a:lnTo>
                    <a:pt x="108062" y="14301"/>
                  </a:lnTo>
                  <a:lnTo>
                    <a:pt x="112889" y="10011"/>
                  </a:lnTo>
                  <a:lnTo>
                    <a:pt x="136844" y="0"/>
                  </a:lnTo>
                  <a:lnTo>
                    <a:pt x="154541" y="2324"/>
                  </a:lnTo>
                  <a:lnTo>
                    <a:pt x="175367" y="23597"/>
                  </a:lnTo>
                  <a:lnTo>
                    <a:pt x="198785" y="34233"/>
                  </a:lnTo>
                  <a:lnTo>
                    <a:pt x="204148" y="45942"/>
                  </a:lnTo>
                  <a:lnTo>
                    <a:pt x="224169" y="56221"/>
                  </a:lnTo>
                  <a:lnTo>
                    <a:pt x="241241" y="49339"/>
                  </a:lnTo>
                  <a:lnTo>
                    <a:pt x="259475" y="40222"/>
                  </a:lnTo>
                  <a:lnTo>
                    <a:pt x="279229" y="37630"/>
                  </a:lnTo>
                  <a:lnTo>
                    <a:pt x="307116" y="45048"/>
                  </a:lnTo>
                  <a:lnTo>
                    <a:pt x="304881" y="67036"/>
                  </a:lnTo>
                  <a:lnTo>
                    <a:pt x="288345" y="101001"/>
                  </a:lnTo>
                  <a:lnTo>
                    <a:pt x="271453" y="109314"/>
                  </a:lnTo>
                  <a:lnTo>
                    <a:pt x="273240" y="135235"/>
                  </a:lnTo>
                  <a:lnTo>
                    <a:pt x="286915" y="135771"/>
                  </a:lnTo>
                  <a:lnTo>
                    <a:pt x="290848" y="161155"/>
                  </a:lnTo>
                  <a:lnTo>
                    <a:pt x="276905" y="172060"/>
                  </a:lnTo>
                  <a:lnTo>
                    <a:pt x="266894" y="160887"/>
                  </a:lnTo>
                  <a:lnTo>
                    <a:pt x="251163" y="164820"/>
                  </a:lnTo>
                  <a:lnTo>
                    <a:pt x="245800" y="168395"/>
                  </a:lnTo>
                  <a:lnTo>
                    <a:pt x="261889" y="203254"/>
                  </a:lnTo>
                  <a:lnTo>
                    <a:pt x="276189" y="205042"/>
                  </a:lnTo>
                  <a:lnTo>
                    <a:pt x="291385" y="219343"/>
                  </a:lnTo>
                  <a:lnTo>
                    <a:pt x="299429" y="221131"/>
                  </a:lnTo>
                  <a:lnTo>
                    <a:pt x="333394" y="245264"/>
                  </a:lnTo>
                  <a:lnTo>
                    <a:pt x="319987" y="263140"/>
                  </a:lnTo>
                  <a:lnTo>
                    <a:pt x="319987" y="287273"/>
                  </a:lnTo>
                  <a:lnTo>
                    <a:pt x="351270" y="305150"/>
                  </a:lnTo>
                  <a:lnTo>
                    <a:pt x="378085" y="319451"/>
                  </a:lnTo>
                  <a:lnTo>
                    <a:pt x="387917" y="319451"/>
                  </a:lnTo>
                  <a:lnTo>
                    <a:pt x="412050" y="338221"/>
                  </a:lnTo>
                  <a:lnTo>
                    <a:pt x="431714" y="330176"/>
                  </a:lnTo>
                  <a:lnTo>
                    <a:pt x="454953" y="331964"/>
                  </a:lnTo>
                  <a:lnTo>
                    <a:pt x="488025" y="348053"/>
                  </a:lnTo>
                  <a:lnTo>
                    <a:pt x="488025" y="360566"/>
                  </a:lnTo>
                  <a:lnTo>
                    <a:pt x="519308" y="362354"/>
                  </a:lnTo>
                  <a:lnTo>
                    <a:pt x="555061" y="370398"/>
                  </a:lnTo>
                  <a:lnTo>
                    <a:pt x="556849" y="356097"/>
                  </a:lnTo>
                  <a:lnTo>
                    <a:pt x="548804" y="342690"/>
                  </a:lnTo>
                  <a:lnTo>
                    <a:pt x="546123" y="322132"/>
                  </a:lnTo>
                  <a:lnTo>
                    <a:pt x="563105" y="316769"/>
                  </a:lnTo>
                  <a:lnTo>
                    <a:pt x="576513" y="331964"/>
                  </a:lnTo>
                  <a:lnTo>
                    <a:pt x="579194" y="346265"/>
                  </a:lnTo>
                  <a:lnTo>
                    <a:pt x="597070" y="357885"/>
                  </a:lnTo>
                  <a:lnTo>
                    <a:pt x="633717" y="357885"/>
                  </a:lnTo>
                  <a:lnTo>
                    <a:pt x="665000" y="340008"/>
                  </a:lnTo>
                  <a:lnTo>
                    <a:pt x="662319" y="324814"/>
                  </a:lnTo>
                  <a:lnTo>
                    <a:pt x="673045" y="324814"/>
                  </a:lnTo>
                  <a:lnTo>
                    <a:pt x="693603" y="296211"/>
                  </a:lnTo>
                  <a:lnTo>
                    <a:pt x="703434" y="295317"/>
                  </a:lnTo>
                  <a:lnTo>
                    <a:pt x="720417" y="274760"/>
                  </a:lnTo>
                  <a:lnTo>
                    <a:pt x="752594" y="282804"/>
                  </a:lnTo>
                  <a:lnTo>
                    <a:pt x="760639" y="273866"/>
                  </a:lnTo>
                  <a:lnTo>
                    <a:pt x="782091" y="289061"/>
                  </a:lnTo>
                  <a:lnTo>
                    <a:pt x="783878" y="300680"/>
                  </a:lnTo>
                  <a:lnTo>
                    <a:pt x="810693" y="308725"/>
                  </a:lnTo>
                  <a:close/>
                </a:path>
              </a:pathLst>
            </a:custGeom>
            <a:grpFill/>
            <a:ln w="12700" cap="flat">
              <a:solidFill>
                <a:schemeClr val="bg1"/>
              </a:solidFill>
              <a:prstDash val="solid"/>
              <a:miter/>
            </a:ln>
          </p:spPr>
          <p:txBody>
            <a:bodyPr rtlCol="0" anchor="ctr"/>
            <a:lstStyle/>
            <a:p>
              <a:endParaRPr lang="en-AU"/>
            </a:p>
          </p:txBody>
        </p:sp>
        <p:sp>
          <p:nvSpPr>
            <p:cNvPr id="83" name="Freeform: Shape 82">
              <a:extLst>
                <a:ext uri="{FF2B5EF4-FFF2-40B4-BE49-F238E27FC236}">
                  <a16:creationId xmlns:a16="http://schemas.microsoft.com/office/drawing/2014/main" id="{3EAE639E-9157-02E4-EC44-57F697D915B4}"/>
                </a:ext>
              </a:extLst>
            </p:cNvPr>
            <p:cNvSpPr/>
            <p:nvPr/>
          </p:nvSpPr>
          <p:spPr>
            <a:xfrm>
              <a:off x="8451694" y="3269946"/>
              <a:ext cx="270826" cy="599751"/>
            </a:xfrm>
            <a:custGeom>
              <a:avLst/>
              <a:gdLst>
                <a:gd name="connsiteX0" fmla="*/ 270827 w 270826"/>
                <a:gd name="connsiteY0" fmla="*/ 235074 h 599751"/>
                <a:gd name="connsiteX1" fmla="*/ 255632 w 270826"/>
                <a:gd name="connsiteY1" fmla="*/ 243119 h 599751"/>
                <a:gd name="connsiteX2" fmla="*/ 249375 w 270826"/>
                <a:gd name="connsiteY2" fmla="*/ 254738 h 599751"/>
                <a:gd name="connsiteX3" fmla="*/ 238650 w 270826"/>
                <a:gd name="connsiteY3" fmla="*/ 261889 h 599751"/>
                <a:gd name="connsiteX4" fmla="*/ 231499 w 270826"/>
                <a:gd name="connsiteY4" fmla="*/ 271721 h 599751"/>
                <a:gd name="connsiteX5" fmla="*/ 222561 w 270826"/>
                <a:gd name="connsiteY5" fmla="*/ 270827 h 599751"/>
                <a:gd name="connsiteX6" fmla="*/ 213623 w 270826"/>
                <a:gd name="connsiteY6" fmla="*/ 277977 h 599751"/>
                <a:gd name="connsiteX7" fmla="*/ 205578 w 270826"/>
                <a:gd name="connsiteY7" fmla="*/ 277977 h 599751"/>
                <a:gd name="connsiteX8" fmla="*/ 202003 w 270826"/>
                <a:gd name="connsiteY8" fmla="*/ 290491 h 599751"/>
                <a:gd name="connsiteX9" fmla="*/ 179658 w 270826"/>
                <a:gd name="connsiteY9" fmla="*/ 289597 h 599751"/>
                <a:gd name="connsiteX10" fmla="*/ 177870 w 270826"/>
                <a:gd name="connsiteY10" fmla="*/ 328925 h 599751"/>
                <a:gd name="connsiteX11" fmla="*/ 164463 w 270826"/>
                <a:gd name="connsiteY11" fmla="*/ 331606 h 599751"/>
                <a:gd name="connsiteX12" fmla="*/ 170720 w 270826"/>
                <a:gd name="connsiteY12" fmla="*/ 344120 h 599751"/>
                <a:gd name="connsiteX13" fmla="*/ 178764 w 270826"/>
                <a:gd name="connsiteY13" fmla="*/ 352164 h 599751"/>
                <a:gd name="connsiteX14" fmla="*/ 181445 w 270826"/>
                <a:gd name="connsiteY14" fmla="*/ 363784 h 599751"/>
                <a:gd name="connsiteX15" fmla="*/ 206472 w 270826"/>
                <a:gd name="connsiteY15" fmla="*/ 387023 h 599751"/>
                <a:gd name="connsiteX16" fmla="*/ 208260 w 270826"/>
                <a:gd name="connsiteY16" fmla="*/ 396855 h 599751"/>
                <a:gd name="connsiteX17" fmla="*/ 218092 w 270826"/>
                <a:gd name="connsiteY17" fmla="*/ 406687 h 599751"/>
                <a:gd name="connsiteX18" fmla="*/ 210047 w 270826"/>
                <a:gd name="connsiteY18" fmla="*/ 418307 h 599751"/>
                <a:gd name="connsiteX19" fmla="*/ 210941 w 270826"/>
                <a:gd name="connsiteY19" fmla="*/ 437077 h 599751"/>
                <a:gd name="connsiteX20" fmla="*/ 206472 w 270826"/>
                <a:gd name="connsiteY20" fmla="*/ 443334 h 599751"/>
                <a:gd name="connsiteX21" fmla="*/ 227030 w 270826"/>
                <a:gd name="connsiteY21" fmla="*/ 473724 h 599751"/>
                <a:gd name="connsiteX22" fmla="*/ 239543 w 270826"/>
                <a:gd name="connsiteY22" fmla="*/ 496963 h 599751"/>
                <a:gd name="connsiteX23" fmla="*/ 234180 w 270826"/>
                <a:gd name="connsiteY23" fmla="*/ 515733 h 599751"/>
                <a:gd name="connsiteX24" fmla="*/ 249375 w 270826"/>
                <a:gd name="connsiteY24" fmla="*/ 547017 h 599751"/>
                <a:gd name="connsiteX25" fmla="*/ 244906 w 270826"/>
                <a:gd name="connsiteY25" fmla="*/ 564893 h 599751"/>
                <a:gd name="connsiteX26" fmla="*/ 227030 w 270826"/>
                <a:gd name="connsiteY26" fmla="*/ 599752 h 599751"/>
                <a:gd name="connsiteX27" fmla="*/ 226136 w 270826"/>
                <a:gd name="connsiteY27" fmla="*/ 592602 h 599751"/>
                <a:gd name="connsiteX28" fmla="*/ 229711 w 270826"/>
                <a:gd name="connsiteY28" fmla="*/ 567575 h 599751"/>
                <a:gd name="connsiteX29" fmla="*/ 217198 w 270826"/>
                <a:gd name="connsiteY29" fmla="*/ 508583 h 599751"/>
                <a:gd name="connsiteX30" fmla="*/ 185914 w 270826"/>
                <a:gd name="connsiteY30" fmla="*/ 442440 h 599751"/>
                <a:gd name="connsiteX31" fmla="*/ 188596 w 270826"/>
                <a:gd name="connsiteY31" fmla="*/ 431714 h 599751"/>
                <a:gd name="connsiteX32" fmla="*/ 159100 w 270826"/>
                <a:gd name="connsiteY32" fmla="*/ 372722 h 599751"/>
                <a:gd name="connsiteX33" fmla="*/ 148374 w 270826"/>
                <a:gd name="connsiteY33" fmla="*/ 403112 h 599751"/>
                <a:gd name="connsiteX34" fmla="*/ 123347 w 270826"/>
                <a:gd name="connsiteY34" fmla="*/ 412944 h 599751"/>
                <a:gd name="connsiteX35" fmla="*/ 113515 w 270826"/>
                <a:gd name="connsiteY35" fmla="*/ 425457 h 599751"/>
                <a:gd name="connsiteX36" fmla="*/ 100108 w 270826"/>
                <a:gd name="connsiteY36" fmla="*/ 415625 h 599751"/>
                <a:gd name="connsiteX37" fmla="*/ 85807 w 270826"/>
                <a:gd name="connsiteY37" fmla="*/ 412944 h 599751"/>
                <a:gd name="connsiteX38" fmla="*/ 85807 w 270826"/>
                <a:gd name="connsiteY38" fmla="*/ 361996 h 599751"/>
                <a:gd name="connsiteX39" fmla="*/ 49160 w 270826"/>
                <a:gd name="connsiteY39" fmla="*/ 286916 h 599751"/>
                <a:gd name="connsiteX40" fmla="*/ 35753 w 270826"/>
                <a:gd name="connsiteY40" fmla="*/ 286916 h 599751"/>
                <a:gd name="connsiteX41" fmla="*/ 2681 w 270826"/>
                <a:gd name="connsiteY41" fmla="*/ 246694 h 599751"/>
                <a:gd name="connsiteX42" fmla="*/ 0 w 270826"/>
                <a:gd name="connsiteY42" fmla="*/ 238649 h 599751"/>
                <a:gd name="connsiteX43" fmla="*/ 15195 w 270826"/>
                <a:gd name="connsiteY43" fmla="*/ 234180 h 599751"/>
                <a:gd name="connsiteX44" fmla="*/ 15195 w 270826"/>
                <a:gd name="connsiteY44" fmla="*/ 218092 h 599751"/>
                <a:gd name="connsiteX45" fmla="*/ 28602 w 270826"/>
                <a:gd name="connsiteY45" fmla="*/ 203791 h 599751"/>
                <a:gd name="connsiteX46" fmla="*/ 19664 w 270826"/>
                <a:gd name="connsiteY46" fmla="*/ 187702 h 599751"/>
                <a:gd name="connsiteX47" fmla="*/ 27709 w 270826"/>
                <a:gd name="connsiteY47" fmla="*/ 173401 h 599751"/>
                <a:gd name="connsiteX48" fmla="*/ 25921 w 270826"/>
                <a:gd name="connsiteY48" fmla="*/ 150161 h 599751"/>
                <a:gd name="connsiteX49" fmla="*/ 49160 w 270826"/>
                <a:gd name="connsiteY49" fmla="*/ 148374 h 599751"/>
                <a:gd name="connsiteX50" fmla="*/ 50054 w 270826"/>
                <a:gd name="connsiteY50" fmla="*/ 132285 h 599751"/>
                <a:gd name="connsiteX51" fmla="*/ 58098 w 270826"/>
                <a:gd name="connsiteY51" fmla="*/ 108152 h 599751"/>
                <a:gd name="connsiteX52" fmla="*/ 55417 w 270826"/>
                <a:gd name="connsiteY52" fmla="*/ 101895 h 599751"/>
                <a:gd name="connsiteX53" fmla="*/ 67036 w 270826"/>
                <a:gd name="connsiteY53" fmla="*/ 78656 h 599751"/>
                <a:gd name="connsiteX54" fmla="*/ 59886 w 270826"/>
                <a:gd name="connsiteY54" fmla="*/ 66142 h 599751"/>
                <a:gd name="connsiteX55" fmla="*/ 82231 w 270826"/>
                <a:gd name="connsiteY55" fmla="*/ 40222 h 599751"/>
                <a:gd name="connsiteX56" fmla="*/ 109046 w 270826"/>
                <a:gd name="connsiteY56" fmla="*/ 39328 h 599751"/>
                <a:gd name="connsiteX57" fmla="*/ 109046 w 270826"/>
                <a:gd name="connsiteY57" fmla="*/ 23239 h 599751"/>
                <a:gd name="connsiteX58" fmla="*/ 114409 w 270826"/>
                <a:gd name="connsiteY58" fmla="*/ 6257 h 599751"/>
                <a:gd name="connsiteX59" fmla="*/ 125135 w 270826"/>
                <a:gd name="connsiteY59" fmla="*/ 0 h 599751"/>
                <a:gd name="connsiteX60" fmla="*/ 146586 w 270826"/>
                <a:gd name="connsiteY60" fmla="*/ 21452 h 599751"/>
                <a:gd name="connsiteX61" fmla="*/ 168038 w 270826"/>
                <a:gd name="connsiteY61" fmla="*/ 72399 h 599751"/>
                <a:gd name="connsiteX62" fmla="*/ 165356 w 270826"/>
                <a:gd name="connsiteY62" fmla="*/ 87594 h 599751"/>
                <a:gd name="connsiteX63" fmla="*/ 143905 w 270826"/>
                <a:gd name="connsiteY63" fmla="*/ 120665 h 599751"/>
                <a:gd name="connsiteX64" fmla="*/ 144799 w 270826"/>
                <a:gd name="connsiteY64" fmla="*/ 134966 h 599751"/>
                <a:gd name="connsiteX65" fmla="*/ 147480 w 270826"/>
                <a:gd name="connsiteY65" fmla="*/ 151055 h 599751"/>
                <a:gd name="connsiteX66" fmla="*/ 176976 w 270826"/>
                <a:gd name="connsiteY66" fmla="*/ 142117 h 599751"/>
                <a:gd name="connsiteX67" fmla="*/ 183233 w 270826"/>
                <a:gd name="connsiteY67" fmla="*/ 153737 h 599751"/>
                <a:gd name="connsiteX68" fmla="*/ 185020 w 270826"/>
                <a:gd name="connsiteY68" fmla="*/ 168038 h 599751"/>
                <a:gd name="connsiteX69" fmla="*/ 201109 w 270826"/>
                <a:gd name="connsiteY69" fmla="*/ 182339 h 599751"/>
                <a:gd name="connsiteX70" fmla="*/ 201109 w 270826"/>
                <a:gd name="connsiteY70" fmla="*/ 207366 h 599751"/>
                <a:gd name="connsiteX71" fmla="*/ 227924 w 270826"/>
                <a:gd name="connsiteY71" fmla="*/ 214516 h 599751"/>
                <a:gd name="connsiteX72" fmla="*/ 235074 w 270826"/>
                <a:gd name="connsiteY72" fmla="*/ 230605 h 599751"/>
                <a:gd name="connsiteX73" fmla="*/ 244012 w 270826"/>
                <a:gd name="connsiteY73" fmla="*/ 227924 h 599751"/>
                <a:gd name="connsiteX74" fmla="*/ 252950 w 270826"/>
                <a:gd name="connsiteY74" fmla="*/ 220773 h 599751"/>
                <a:gd name="connsiteX75" fmla="*/ 270827 w 270826"/>
                <a:gd name="connsiteY75" fmla="*/ 235074 h 599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70826" h="599751">
                  <a:moveTo>
                    <a:pt x="270827" y="235074"/>
                  </a:moveTo>
                  <a:lnTo>
                    <a:pt x="255632" y="243119"/>
                  </a:lnTo>
                  <a:lnTo>
                    <a:pt x="249375" y="254738"/>
                  </a:lnTo>
                  <a:lnTo>
                    <a:pt x="238650" y="261889"/>
                  </a:lnTo>
                  <a:lnTo>
                    <a:pt x="231499" y="271721"/>
                  </a:lnTo>
                  <a:lnTo>
                    <a:pt x="222561" y="270827"/>
                  </a:lnTo>
                  <a:lnTo>
                    <a:pt x="213623" y="277977"/>
                  </a:lnTo>
                  <a:lnTo>
                    <a:pt x="205578" y="277977"/>
                  </a:lnTo>
                  <a:lnTo>
                    <a:pt x="202003" y="290491"/>
                  </a:lnTo>
                  <a:lnTo>
                    <a:pt x="179658" y="289597"/>
                  </a:lnTo>
                  <a:lnTo>
                    <a:pt x="177870" y="328925"/>
                  </a:lnTo>
                  <a:lnTo>
                    <a:pt x="164463" y="331606"/>
                  </a:lnTo>
                  <a:lnTo>
                    <a:pt x="170720" y="344120"/>
                  </a:lnTo>
                  <a:lnTo>
                    <a:pt x="178764" y="352164"/>
                  </a:lnTo>
                  <a:lnTo>
                    <a:pt x="181445" y="363784"/>
                  </a:lnTo>
                  <a:lnTo>
                    <a:pt x="206472" y="387023"/>
                  </a:lnTo>
                  <a:lnTo>
                    <a:pt x="208260" y="396855"/>
                  </a:lnTo>
                  <a:lnTo>
                    <a:pt x="218092" y="406687"/>
                  </a:lnTo>
                  <a:lnTo>
                    <a:pt x="210047" y="418307"/>
                  </a:lnTo>
                  <a:lnTo>
                    <a:pt x="210941" y="437077"/>
                  </a:lnTo>
                  <a:lnTo>
                    <a:pt x="206472" y="443334"/>
                  </a:lnTo>
                  <a:lnTo>
                    <a:pt x="227030" y="473724"/>
                  </a:lnTo>
                  <a:lnTo>
                    <a:pt x="239543" y="496963"/>
                  </a:lnTo>
                  <a:lnTo>
                    <a:pt x="234180" y="515733"/>
                  </a:lnTo>
                  <a:lnTo>
                    <a:pt x="249375" y="547017"/>
                  </a:lnTo>
                  <a:lnTo>
                    <a:pt x="244906" y="564893"/>
                  </a:lnTo>
                  <a:lnTo>
                    <a:pt x="227030" y="599752"/>
                  </a:lnTo>
                  <a:lnTo>
                    <a:pt x="226136" y="592602"/>
                  </a:lnTo>
                  <a:lnTo>
                    <a:pt x="229711" y="567575"/>
                  </a:lnTo>
                  <a:lnTo>
                    <a:pt x="217198" y="508583"/>
                  </a:lnTo>
                  <a:lnTo>
                    <a:pt x="185914" y="442440"/>
                  </a:lnTo>
                  <a:lnTo>
                    <a:pt x="188596" y="431714"/>
                  </a:lnTo>
                  <a:lnTo>
                    <a:pt x="159100" y="372722"/>
                  </a:lnTo>
                  <a:lnTo>
                    <a:pt x="148374" y="403112"/>
                  </a:lnTo>
                  <a:lnTo>
                    <a:pt x="123347" y="412944"/>
                  </a:lnTo>
                  <a:lnTo>
                    <a:pt x="113515" y="425457"/>
                  </a:lnTo>
                  <a:lnTo>
                    <a:pt x="100108" y="415625"/>
                  </a:lnTo>
                  <a:lnTo>
                    <a:pt x="85807" y="412944"/>
                  </a:lnTo>
                  <a:lnTo>
                    <a:pt x="85807" y="361996"/>
                  </a:lnTo>
                  <a:lnTo>
                    <a:pt x="49160" y="286916"/>
                  </a:lnTo>
                  <a:lnTo>
                    <a:pt x="35753" y="286916"/>
                  </a:lnTo>
                  <a:lnTo>
                    <a:pt x="2681" y="246694"/>
                  </a:lnTo>
                  <a:lnTo>
                    <a:pt x="0" y="238649"/>
                  </a:lnTo>
                  <a:lnTo>
                    <a:pt x="15195" y="234180"/>
                  </a:lnTo>
                  <a:lnTo>
                    <a:pt x="15195" y="218092"/>
                  </a:lnTo>
                  <a:lnTo>
                    <a:pt x="28602" y="203791"/>
                  </a:lnTo>
                  <a:lnTo>
                    <a:pt x="19664" y="187702"/>
                  </a:lnTo>
                  <a:lnTo>
                    <a:pt x="27709" y="173401"/>
                  </a:lnTo>
                  <a:lnTo>
                    <a:pt x="25921" y="150161"/>
                  </a:lnTo>
                  <a:lnTo>
                    <a:pt x="49160" y="148374"/>
                  </a:lnTo>
                  <a:lnTo>
                    <a:pt x="50054" y="132285"/>
                  </a:lnTo>
                  <a:lnTo>
                    <a:pt x="58098" y="108152"/>
                  </a:lnTo>
                  <a:lnTo>
                    <a:pt x="55417" y="101895"/>
                  </a:lnTo>
                  <a:lnTo>
                    <a:pt x="67036" y="78656"/>
                  </a:lnTo>
                  <a:lnTo>
                    <a:pt x="59886" y="66142"/>
                  </a:lnTo>
                  <a:lnTo>
                    <a:pt x="82231" y="40222"/>
                  </a:lnTo>
                  <a:lnTo>
                    <a:pt x="109046" y="39328"/>
                  </a:lnTo>
                  <a:lnTo>
                    <a:pt x="109046" y="23239"/>
                  </a:lnTo>
                  <a:lnTo>
                    <a:pt x="114409" y="6257"/>
                  </a:lnTo>
                  <a:lnTo>
                    <a:pt x="125135" y="0"/>
                  </a:lnTo>
                  <a:lnTo>
                    <a:pt x="146586" y="21452"/>
                  </a:lnTo>
                  <a:lnTo>
                    <a:pt x="168038" y="72399"/>
                  </a:lnTo>
                  <a:lnTo>
                    <a:pt x="165356" y="87594"/>
                  </a:lnTo>
                  <a:lnTo>
                    <a:pt x="143905" y="120665"/>
                  </a:lnTo>
                  <a:lnTo>
                    <a:pt x="144799" y="134966"/>
                  </a:lnTo>
                  <a:lnTo>
                    <a:pt x="147480" y="151055"/>
                  </a:lnTo>
                  <a:lnTo>
                    <a:pt x="176976" y="142117"/>
                  </a:lnTo>
                  <a:lnTo>
                    <a:pt x="183233" y="153737"/>
                  </a:lnTo>
                  <a:lnTo>
                    <a:pt x="185020" y="168038"/>
                  </a:lnTo>
                  <a:lnTo>
                    <a:pt x="201109" y="182339"/>
                  </a:lnTo>
                  <a:lnTo>
                    <a:pt x="201109" y="207366"/>
                  </a:lnTo>
                  <a:lnTo>
                    <a:pt x="227924" y="214516"/>
                  </a:lnTo>
                  <a:lnTo>
                    <a:pt x="235074" y="230605"/>
                  </a:lnTo>
                  <a:lnTo>
                    <a:pt x="244012" y="227924"/>
                  </a:lnTo>
                  <a:lnTo>
                    <a:pt x="252950" y="220773"/>
                  </a:lnTo>
                  <a:lnTo>
                    <a:pt x="270827" y="235074"/>
                  </a:lnTo>
                  <a:close/>
                </a:path>
              </a:pathLst>
            </a:custGeom>
            <a:grpFill/>
            <a:ln w="12700" cap="flat">
              <a:solidFill>
                <a:schemeClr val="bg1"/>
              </a:solidFill>
              <a:prstDash val="solid"/>
              <a:miter/>
            </a:ln>
          </p:spPr>
          <p:txBody>
            <a:bodyPr rtlCol="0" anchor="ctr"/>
            <a:lstStyle/>
            <a:p>
              <a:endParaRPr lang="en-AU"/>
            </a:p>
          </p:txBody>
        </p:sp>
        <p:sp>
          <p:nvSpPr>
            <p:cNvPr id="84" name="Freeform: Shape 83">
              <a:extLst>
                <a:ext uri="{FF2B5EF4-FFF2-40B4-BE49-F238E27FC236}">
                  <a16:creationId xmlns:a16="http://schemas.microsoft.com/office/drawing/2014/main" id="{0B5F2BE1-8BB2-381C-87FE-0C22DE9A04DF}"/>
                </a:ext>
              </a:extLst>
            </p:cNvPr>
            <p:cNvSpPr/>
            <p:nvPr/>
          </p:nvSpPr>
          <p:spPr>
            <a:xfrm>
              <a:off x="7691055" y="2777452"/>
              <a:ext cx="269933" cy="128709"/>
            </a:xfrm>
            <a:custGeom>
              <a:avLst/>
              <a:gdLst>
                <a:gd name="connsiteX0" fmla="*/ 269933 w 269933"/>
                <a:gd name="connsiteY0" fmla="*/ 29496 h 128709"/>
                <a:gd name="connsiteX1" fmla="*/ 265464 w 269933"/>
                <a:gd name="connsiteY1" fmla="*/ 45585 h 128709"/>
                <a:gd name="connsiteX2" fmla="*/ 247588 w 269933"/>
                <a:gd name="connsiteY2" fmla="*/ 50948 h 128709"/>
                <a:gd name="connsiteX3" fmla="*/ 231499 w 269933"/>
                <a:gd name="connsiteY3" fmla="*/ 65249 h 128709"/>
                <a:gd name="connsiteX4" fmla="*/ 197534 w 269933"/>
                <a:gd name="connsiteY4" fmla="*/ 72399 h 128709"/>
                <a:gd name="connsiteX5" fmla="*/ 181445 w 269933"/>
                <a:gd name="connsiteY5" fmla="*/ 96532 h 128709"/>
                <a:gd name="connsiteX6" fmla="*/ 172507 w 269933"/>
                <a:gd name="connsiteY6" fmla="*/ 89382 h 128709"/>
                <a:gd name="connsiteX7" fmla="*/ 155524 w 269933"/>
                <a:gd name="connsiteY7" fmla="*/ 90276 h 128709"/>
                <a:gd name="connsiteX8" fmla="*/ 150161 w 269933"/>
                <a:gd name="connsiteY8" fmla="*/ 101001 h 128709"/>
                <a:gd name="connsiteX9" fmla="*/ 132285 w 269933"/>
                <a:gd name="connsiteY9" fmla="*/ 105471 h 128709"/>
                <a:gd name="connsiteX10" fmla="*/ 127816 w 269933"/>
                <a:gd name="connsiteY10" fmla="*/ 128710 h 128709"/>
                <a:gd name="connsiteX11" fmla="*/ 79549 w 269933"/>
                <a:gd name="connsiteY11" fmla="*/ 128710 h 128709"/>
                <a:gd name="connsiteX12" fmla="*/ 61673 w 269933"/>
                <a:gd name="connsiteY12" fmla="*/ 119772 h 128709"/>
                <a:gd name="connsiteX13" fmla="*/ 50948 w 269933"/>
                <a:gd name="connsiteY13" fmla="*/ 126922 h 128709"/>
                <a:gd name="connsiteX14" fmla="*/ 44691 w 269933"/>
                <a:gd name="connsiteY14" fmla="*/ 120665 h 128709"/>
                <a:gd name="connsiteX15" fmla="*/ 10726 w 269933"/>
                <a:gd name="connsiteY15" fmla="*/ 121559 h 128709"/>
                <a:gd name="connsiteX16" fmla="*/ 0 w 269933"/>
                <a:gd name="connsiteY16" fmla="*/ 113515 h 128709"/>
                <a:gd name="connsiteX17" fmla="*/ 10726 w 269933"/>
                <a:gd name="connsiteY17" fmla="*/ 103683 h 128709"/>
                <a:gd name="connsiteX18" fmla="*/ 34859 w 269933"/>
                <a:gd name="connsiteY18" fmla="*/ 101895 h 128709"/>
                <a:gd name="connsiteX19" fmla="*/ 50948 w 269933"/>
                <a:gd name="connsiteY19" fmla="*/ 100108 h 128709"/>
                <a:gd name="connsiteX20" fmla="*/ 61673 w 269933"/>
                <a:gd name="connsiteY20" fmla="*/ 99214 h 128709"/>
                <a:gd name="connsiteX21" fmla="*/ 75080 w 269933"/>
                <a:gd name="connsiteY21" fmla="*/ 87594 h 128709"/>
                <a:gd name="connsiteX22" fmla="*/ 92957 w 269933"/>
                <a:gd name="connsiteY22" fmla="*/ 82231 h 128709"/>
                <a:gd name="connsiteX23" fmla="*/ 74187 w 269933"/>
                <a:gd name="connsiteY23" fmla="*/ 74187 h 128709"/>
                <a:gd name="connsiteX24" fmla="*/ 52735 w 269933"/>
                <a:gd name="connsiteY24" fmla="*/ 56311 h 128709"/>
                <a:gd name="connsiteX25" fmla="*/ 46479 w 269933"/>
                <a:gd name="connsiteY25" fmla="*/ 68824 h 128709"/>
                <a:gd name="connsiteX26" fmla="*/ 16982 w 269933"/>
                <a:gd name="connsiteY26" fmla="*/ 56311 h 128709"/>
                <a:gd name="connsiteX27" fmla="*/ 32177 w 269933"/>
                <a:gd name="connsiteY27" fmla="*/ 39328 h 128709"/>
                <a:gd name="connsiteX28" fmla="*/ 34859 w 269933"/>
                <a:gd name="connsiteY28" fmla="*/ 33071 h 128709"/>
                <a:gd name="connsiteX29" fmla="*/ 25920 w 269933"/>
                <a:gd name="connsiteY29" fmla="*/ 31284 h 128709"/>
                <a:gd name="connsiteX30" fmla="*/ 26815 w 269933"/>
                <a:gd name="connsiteY30" fmla="*/ 20558 h 128709"/>
                <a:gd name="connsiteX31" fmla="*/ 33071 w 269933"/>
                <a:gd name="connsiteY31" fmla="*/ 15195 h 128709"/>
                <a:gd name="connsiteX32" fmla="*/ 51841 w 269933"/>
                <a:gd name="connsiteY32" fmla="*/ 15195 h 128709"/>
                <a:gd name="connsiteX33" fmla="*/ 75080 w 269933"/>
                <a:gd name="connsiteY33" fmla="*/ 25027 h 128709"/>
                <a:gd name="connsiteX34" fmla="*/ 91170 w 269933"/>
                <a:gd name="connsiteY34" fmla="*/ 24133 h 128709"/>
                <a:gd name="connsiteX35" fmla="*/ 87594 w 269933"/>
                <a:gd name="connsiteY35" fmla="*/ 4469 h 128709"/>
                <a:gd name="connsiteX36" fmla="*/ 107258 w 269933"/>
                <a:gd name="connsiteY36" fmla="*/ 0 h 128709"/>
                <a:gd name="connsiteX37" fmla="*/ 138542 w 269933"/>
                <a:gd name="connsiteY37" fmla="*/ 13407 h 128709"/>
                <a:gd name="connsiteX38" fmla="*/ 148374 w 269933"/>
                <a:gd name="connsiteY38" fmla="*/ 7151 h 128709"/>
                <a:gd name="connsiteX39" fmla="*/ 198428 w 269933"/>
                <a:gd name="connsiteY39" fmla="*/ 8938 h 128709"/>
                <a:gd name="connsiteX40" fmla="*/ 229711 w 269933"/>
                <a:gd name="connsiteY40" fmla="*/ 13407 h 128709"/>
                <a:gd name="connsiteX41" fmla="*/ 269933 w 269933"/>
                <a:gd name="connsiteY41" fmla="*/ 29496 h 12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69933" h="128709">
                  <a:moveTo>
                    <a:pt x="269933" y="29496"/>
                  </a:moveTo>
                  <a:lnTo>
                    <a:pt x="265464" y="45585"/>
                  </a:lnTo>
                  <a:lnTo>
                    <a:pt x="247588" y="50948"/>
                  </a:lnTo>
                  <a:lnTo>
                    <a:pt x="231499" y="65249"/>
                  </a:lnTo>
                  <a:lnTo>
                    <a:pt x="197534" y="72399"/>
                  </a:lnTo>
                  <a:lnTo>
                    <a:pt x="181445" y="96532"/>
                  </a:lnTo>
                  <a:lnTo>
                    <a:pt x="172507" y="89382"/>
                  </a:lnTo>
                  <a:lnTo>
                    <a:pt x="155524" y="90276"/>
                  </a:lnTo>
                  <a:lnTo>
                    <a:pt x="150161" y="101001"/>
                  </a:lnTo>
                  <a:lnTo>
                    <a:pt x="132285" y="105471"/>
                  </a:lnTo>
                  <a:lnTo>
                    <a:pt x="127816" y="128710"/>
                  </a:lnTo>
                  <a:lnTo>
                    <a:pt x="79549" y="128710"/>
                  </a:lnTo>
                  <a:lnTo>
                    <a:pt x="61673" y="119772"/>
                  </a:lnTo>
                  <a:lnTo>
                    <a:pt x="50948" y="126922"/>
                  </a:lnTo>
                  <a:lnTo>
                    <a:pt x="44691" y="120665"/>
                  </a:lnTo>
                  <a:lnTo>
                    <a:pt x="10726" y="121559"/>
                  </a:lnTo>
                  <a:lnTo>
                    <a:pt x="0" y="113515"/>
                  </a:lnTo>
                  <a:lnTo>
                    <a:pt x="10726" y="103683"/>
                  </a:lnTo>
                  <a:lnTo>
                    <a:pt x="34859" y="101895"/>
                  </a:lnTo>
                  <a:lnTo>
                    <a:pt x="50948" y="100108"/>
                  </a:lnTo>
                  <a:lnTo>
                    <a:pt x="61673" y="99214"/>
                  </a:lnTo>
                  <a:lnTo>
                    <a:pt x="75080" y="87594"/>
                  </a:lnTo>
                  <a:lnTo>
                    <a:pt x="92957" y="82231"/>
                  </a:lnTo>
                  <a:lnTo>
                    <a:pt x="74187" y="74187"/>
                  </a:lnTo>
                  <a:lnTo>
                    <a:pt x="52735" y="56311"/>
                  </a:lnTo>
                  <a:lnTo>
                    <a:pt x="46479" y="68824"/>
                  </a:lnTo>
                  <a:lnTo>
                    <a:pt x="16982" y="56311"/>
                  </a:lnTo>
                  <a:lnTo>
                    <a:pt x="32177" y="39328"/>
                  </a:lnTo>
                  <a:lnTo>
                    <a:pt x="34859" y="33071"/>
                  </a:lnTo>
                  <a:lnTo>
                    <a:pt x="25920" y="31284"/>
                  </a:lnTo>
                  <a:lnTo>
                    <a:pt x="26815" y="20558"/>
                  </a:lnTo>
                  <a:lnTo>
                    <a:pt x="33071" y="15195"/>
                  </a:lnTo>
                  <a:lnTo>
                    <a:pt x="51841" y="15195"/>
                  </a:lnTo>
                  <a:lnTo>
                    <a:pt x="75080" y="25027"/>
                  </a:lnTo>
                  <a:lnTo>
                    <a:pt x="91170" y="24133"/>
                  </a:lnTo>
                  <a:lnTo>
                    <a:pt x="87594" y="4469"/>
                  </a:lnTo>
                  <a:lnTo>
                    <a:pt x="107258" y="0"/>
                  </a:lnTo>
                  <a:lnTo>
                    <a:pt x="138542" y="13407"/>
                  </a:lnTo>
                  <a:lnTo>
                    <a:pt x="148374" y="7151"/>
                  </a:lnTo>
                  <a:lnTo>
                    <a:pt x="198428" y="8938"/>
                  </a:lnTo>
                  <a:lnTo>
                    <a:pt x="229711" y="13407"/>
                  </a:lnTo>
                  <a:lnTo>
                    <a:pt x="269933" y="29496"/>
                  </a:lnTo>
                  <a:close/>
                </a:path>
              </a:pathLst>
            </a:custGeom>
            <a:grpFill/>
            <a:ln w="12700" cap="flat">
              <a:solidFill>
                <a:schemeClr val="bg1"/>
              </a:solidFill>
              <a:prstDash val="solid"/>
              <a:miter/>
            </a:ln>
          </p:spPr>
          <p:txBody>
            <a:bodyPr rtlCol="0" anchor="ctr"/>
            <a:lstStyle/>
            <a:p>
              <a:endParaRPr lang="en-AU"/>
            </a:p>
          </p:txBody>
        </p:sp>
        <p:sp>
          <p:nvSpPr>
            <p:cNvPr id="85" name="Freeform: Shape 84">
              <a:extLst>
                <a:ext uri="{FF2B5EF4-FFF2-40B4-BE49-F238E27FC236}">
                  <a16:creationId xmlns:a16="http://schemas.microsoft.com/office/drawing/2014/main" id="{0FAD3718-EA0F-2293-FDB0-71D52ED387F4}"/>
                </a:ext>
              </a:extLst>
            </p:cNvPr>
            <p:cNvSpPr/>
            <p:nvPr/>
          </p:nvSpPr>
          <p:spPr>
            <a:xfrm>
              <a:off x="7648151" y="2855214"/>
              <a:ext cx="221666" cy="135860"/>
            </a:xfrm>
            <a:custGeom>
              <a:avLst/>
              <a:gdLst>
                <a:gd name="connsiteX0" fmla="*/ 214516 w 221666"/>
                <a:gd name="connsiteY0" fmla="*/ 88488 h 135860"/>
                <a:gd name="connsiteX1" fmla="*/ 221667 w 221666"/>
                <a:gd name="connsiteY1" fmla="*/ 111727 h 135860"/>
                <a:gd name="connsiteX2" fmla="*/ 219879 w 221666"/>
                <a:gd name="connsiteY2" fmla="*/ 117090 h 135860"/>
                <a:gd name="connsiteX3" fmla="*/ 206472 w 221666"/>
                <a:gd name="connsiteY3" fmla="*/ 118878 h 135860"/>
                <a:gd name="connsiteX4" fmla="*/ 187702 w 221666"/>
                <a:gd name="connsiteY4" fmla="*/ 118878 h 135860"/>
                <a:gd name="connsiteX5" fmla="*/ 171613 w 221666"/>
                <a:gd name="connsiteY5" fmla="*/ 112621 h 135860"/>
                <a:gd name="connsiteX6" fmla="*/ 154630 w 221666"/>
                <a:gd name="connsiteY6" fmla="*/ 124241 h 135860"/>
                <a:gd name="connsiteX7" fmla="*/ 148374 w 221666"/>
                <a:gd name="connsiteY7" fmla="*/ 124241 h 135860"/>
                <a:gd name="connsiteX8" fmla="*/ 132285 w 221666"/>
                <a:gd name="connsiteY8" fmla="*/ 135860 h 135860"/>
                <a:gd name="connsiteX9" fmla="*/ 124240 w 221666"/>
                <a:gd name="connsiteY9" fmla="*/ 99214 h 135860"/>
                <a:gd name="connsiteX10" fmla="*/ 113514 w 221666"/>
                <a:gd name="connsiteY10" fmla="*/ 96532 h 135860"/>
                <a:gd name="connsiteX11" fmla="*/ 105470 w 221666"/>
                <a:gd name="connsiteY11" fmla="*/ 81338 h 135860"/>
                <a:gd name="connsiteX12" fmla="*/ 94745 w 221666"/>
                <a:gd name="connsiteY12" fmla="*/ 79550 h 135860"/>
                <a:gd name="connsiteX13" fmla="*/ 84913 w 221666"/>
                <a:gd name="connsiteY13" fmla="*/ 92063 h 135860"/>
                <a:gd name="connsiteX14" fmla="*/ 85806 w 221666"/>
                <a:gd name="connsiteY14" fmla="*/ 109046 h 135860"/>
                <a:gd name="connsiteX15" fmla="*/ 70611 w 221666"/>
                <a:gd name="connsiteY15" fmla="*/ 109046 h 135860"/>
                <a:gd name="connsiteX16" fmla="*/ 68824 w 221666"/>
                <a:gd name="connsiteY16" fmla="*/ 126028 h 135860"/>
                <a:gd name="connsiteX17" fmla="*/ 53629 w 221666"/>
                <a:gd name="connsiteY17" fmla="*/ 118878 h 135860"/>
                <a:gd name="connsiteX18" fmla="*/ 34859 w 221666"/>
                <a:gd name="connsiteY18" fmla="*/ 131391 h 135860"/>
                <a:gd name="connsiteX19" fmla="*/ 23239 w 221666"/>
                <a:gd name="connsiteY19" fmla="*/ 121559 h 135860"/>
                <a:gd name="connsiteX20" fmla="*/ 25027 w 221666"/>
                <a:gd name="connsiteY20" fmla="*/ 107258 h 135860"/>
                <a:gd name="connsiteX21" fmla="*/ 32177 w 221666"/>
                <a:gd name="connsiteY21" fmla="*/ 89382 h 135860"/>
                <a:gd name="connsiteX22" fmla="*/ 23239 w 221666"/>
                <a:gd name="connsiteY22" fmla="*/ 77762 h 135860"/>
                <a:gd name="connsiteX23" fmla="*/ 23239 w 221666"/>
                <a:gd name="connsiteY23" fmla="*/ 68824 h 135860"/>
                <a:gd name="connsiteX24" fmla="*/ 894 w 221666"/>
                <a:gd name="connsiteY24" fmla="*/ 54523 h 135860"/>
                <a:gd name="connsiteX25" fmla="*/ 0 w 221666"/>
                <a:gd name="connsiteY25" fmla="*/ 45585 h 135860"/>
                <a:gd name="connsiteX26" fmla="*/ 22345 w 221666"/>
                <a:gd name="connsiteY26" fmla="*/ 43797 h 135860"/>
                <a:gd name="connsiteX27" fmla="*/ 28602 w 221666"/>
                <a:gd name="connsiteY27" fmla="*/ 37540 h 135860"/>
                <a:gd name="connsiteX28" fmla="*/ 28602 w 221666"/>
                <a:gd name="connsiteY28" fmla="*/ 25027 h 135860"/>
                <a:gd name="connsiteX29" fmla="*/ 42903 w 221666"/>
                <a:gd name="connsiteY29" fmla="*/ 22345 h 135860"/>
                <a:gd name="connsiteX30" fmla="*/ 42903 w 221666"/>
                <a:gd name="connsiteY30" fmla="*/ 4469 h 135860"/>
                <a:gd name="connsiteX31" fmla="*/ 56310 w 221666"/>
                <a:gd name="connsiteY31" fmla="*/ 4469 h 135860"/>
                <a:gd name="connsiteX32" fmla="*/ 60780 w 221666"/>
                <a:gd name="connsiteY32" fmla="*/ 0 h 135860"/>
                <a:gd name="connsiteX33" fmla="*/ 75975 w 221666"/>
                <a:gd name="connsiteY33" fmla="*/ 1788 h 135860"/>
                <a:gd name="connsiteX34" fmla="*/ 78656 w 221666"/>
                <a:gd name="connsiteY34" fmla="*/ 8044 h 135860"/>
                <a:gd name="connsiteX35" fmla="*/ 71505 w 221666"/>
                <a:gd name="connsiteY35" fmla="*/ 15195 h 135860"/>
                <a:gd name="connsiteX36" fmla="*/ 77762 w 221666"/>
                <a:gd name="connsiteY36" fmla="*/ 24133 h 135860"/>
                <a:gd name="connsiteX37" fmla="*/ 53629 w 221666"/>
                <a:gd name="connsiteY37" fmla="*/ 25921 h 135860"/>
                <a:gd name="connsiteX38" fmla="*/ 42903 w 221666"/>
                <a:gd name="connsiteY38" fmla="*/ 35753 h 135860"/>
                <a:gd name="connsiteX39" fmla="*/ 53629 w 221666"/>
                <a:gd name="connsiteY39" fmla="*/ 43797 h 135860"/>
                <a:gd name="connsiteX40" fmla="*/ 87594 w 221666"/>
                <a:gd name="connsiteY40" fmla="*/ 42903 h 135860"/>
                <a:gd name="connsiteX41" fmla="*/ 93851 w 221666"/>
                <a:gd name="connsiteY41" fmla="*/ 49160 h 135860"/>
                <a:gd name="connsiteX42" fmla="*/ 104576 w 221666"/>
                <a:gd name="connsiteY42" fmla="*/ 42010 h 135860"/>
                <a:gd name="connsiteX43" fmla="*/ 122453 w 221666"/>
                <a:gd name="connsiteY43" fmla="*/ 50948 h 135860"/>
                <a:gd name="connsiteX44" fmla="*/ 170719 w 221666"/>
                <a:gd name="connsiteY44" fmla="*/ 50948 h 135860"/>
                <a:gd name="connsiteX45" fmla="*/ 178764 w 221666"/>
                <a:gd name="connsiteY45" fmla="*/ 65249 h 135860"/>
                <a:gd name="connsiteX46" fmla="*/ 178764 w 221666"/>
                <a:gd name="connsiteY46" fmla="*/ 73293 h 135860"/>
                <a:gd name="connsiteX47" fmla="*/ 204684 w 221666"/>
                <a:gd name="connsiteY47" fmla="*/ 74187 h 135860"/>
                <a:gd name="connsiteX48" fmla="*/ 214516 w 221666"/>
                <a:gd name="connsiteY48" fmla="*/ 88488 h 13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21666" h="135860">
                  <a:moveTo>
                    <a:pt x="214516" y="88488"/>
                  </a:moveTo>
                  <a:lnTo>
                    <a:pt x="221667" y="111727"/>
                  </a:lnTo>
                  <a:lnTo>
                    <a:pt x="219879" y="117090"/>
                  </a:lnTo>
                  <a:lnTo>
                    <a:pt x="206472" y="118878"/>
                  </a:lnTo>
                  <a:lnTo>
                    <a:pt x="187702" y="118878"/>
                  </a:lnTo>
                  <a:lnTo>
                    <a:pt x="171613" y="112621"/>
                  </a:lnTo>
                  <a:lnTo>
                    <a:pt x="154630" y="124241"/>
                  </a:lnTo>
                  <a:lnTo>
                    <a:pt x="148374" y="124241"/>
                  </a:lnTo>
                  <a:lnTo>
                    <a:pt x="132285" y="135860"/>
                  </a:lnTo>
                  <a:lnTo>
                    <a:pt x="124240" y="99214"/>
                  </a:lnTo>
                  <a:lnTo>
                    <a:pt x="113514" y="96532"/>
                  </a:lnTo>
                  <a:lnTo>
                    <a:pt x="105470" y="81338"/>
                  </a:lnTo>
                  <a:lnTo>
                    <a:pt x="94745" y="79550"/>
                  </a:lnTo>
                  <a:lnTo>
                    <a:pt x="84913" y="92063"/>
                  </a:lnTo>
                  <a:lnTo>
                    <a:pt x="85806" y="109046"/>
                  </a:lnTo>
                  <a:lnTo>
                    <a:pt x="70611" y="109046"/>
                  </a:lnTo>
                  <a:lnTo>
                    <a:pt x="68824" y="126028"/>
                  </a:lnTo>
                  <a:lnTo>
                    <a:pt x="53629" y="118878"/>
                  </a:lnTo>
                  <a:lnTo>
                    <a:pt x="34859" y="131391"/>
                  </a:lnTo>
                  <a:lnTo>
                    <a:pt x="23239" y="121559"/>
                  </a:lnTo>
                  <a:lnTo>
                    <a:pt x="25027" y="107258"/>
                  </a:lnTo>
                  <a:lnTo>
                    <a:pt x="32177" y="89382"/>
                  </a:lnTo>
                  <a:lnTo>
                    <a:pt x="23239" y="77762"/>
                  </a:lnTo>
                  <a:lnTo>
                    <a:pt x="23239" y="68824"/>
                  </a:lnTo>
                  <a:lnTo>
                    <a:pt x="894" y="54523"/>
                  </a:lnTo>
                  <a:lnTo>
                    <a:pt x="0" y="45585"/>
                  </a:lnTo>
                  <a:lnTo>
                    <a:pt x="22345" y="43797"/>
                  </a:lnTo>
                  <a:lnTo>
                    <a:pt x="28602" y="37540"/>
                  </a:lnTo>
                  <a:lnTo>
                    <a:pt x="28602" y="25027"/>
                  </a:lnTo>
                  <a:lnTo>
                    <a:pt x="42903" y="22345"/>
                  </a:lnTo>
                  <a:lnTo>
                    <a:pt x="42903" y="4469"/>
                  </a:lnTo>
                  <a:lnTo>
                    <a:pt x="56310" y="4469"/>
                  </a:lnTo>
                  <a:lnTo>
                    <a:pt x="60780" y="0"/>
                  </a:lnTo>
                  <a:lnTo>
                    <a:pt x="75975" y="1788"/>
                  </a:lnTo>
                  <a:lnTo>
                    <a:pt x="78656" y="8044"/>
                  </a:lnTo>
                  <a:lnTo>
                    <a:pt x="71505" y="15195"/>
                  </a:lnTo>
                  <a:lnTo>
                    <a:pt x="77762" y="24133"/>
                  </a:lnTo>
                  <a:lnTo>
                    <a:pt x="53629" y="25921"/>
                  </a:lnTo>
                  <a:lnTo>
                    <a:pt x="42903" y="35753"/>
                  </a:lnTo>
                  <a:lnTo>
                    <a:pt x="53629" y="43797"/>
                  </a:lnTo>
                  <a:lnTo>
                    <a:pt x="87594" y="42903"/>
                  </a:lnTo>
                  <a:lnTo>
                    <a:pt x="93851" y="49160"/>
                  </a:lnTo>
                  <a:lnTo>
                    <a:pt x="104576" y="42010"/>
                  </a:lnTo>
                  <a:lnTo>
                    <a:pt x="122453" y="50948"/>
                  </a:lnTo>
                  <a:lnTo>
                    <a:pt x="170719" y="50948"/>
                  </a:lnTo>
                  <a:lnTo>
                    <a:pt x="178764" y="65249"/>
                  </a:lnTo>
                  <a:lnTo>
                    <a:pt x="178764" y="73293"/>
                  </a:lnTo>
                  <a:lnTo>
                    <a:pt x="204684" y="74187"/>
                  </a:lnTo>
                  <a:lnTo>
                    <a:pt x="214516" y="88488"/>
                  </a:lnTo>
                  <a:close/>
                </a:path>
              </a:pathLst>
            </a:custGeom>
            <a:grpFill/>
            <a:ln w="12700" cap="flat">
              <a:solidFill>
                <a:schemeClr val="bg1"/>
              </a:solidFill>
              <a:prstDash val="solid"/>
              <a:miter/>
            </a:ln>
          </p:spPr>
          <p:txBody>
            <a:bodyPr rtlCol="0" anchor="ctr"/>
            <a:lstStyle/>
            <a:p>
              <a:endParaRPr lang="en-AU"/>
            </a:p>
          </p:txBody>
        </p:sp>
        <p:sp>
          <p:nvSpPr>
            <p:cNvPr id="86" name="Freeform: Shape 85">
              <a:extLst>
                <a:ext uri="{FF2B5EF4-FFF2-40B4-BE49-F238E27FC236}">
                  <a16:creationId xmlns:a16="http://schemas.microsoft.com/office/drawing/2014/main" id="{FC8F0681-7DE6-7A24-D9BC-FD64C09D337A}"/>
                </a:ext>
              </a:extLst>
            </p:cNvPr>
            <p:cNvSpPr/>
            <p:nvPr/>
          </p:nvSpPr>
          <p:spPr>
            <a:xfrm>
              <a:off x="7492627" y="2934764"/>
              <a:ext cx="370845" cy="303004"/>
            </a:xfrm>
            <a:custGeom>
              <a:avLst/>
              <a:gdLst>
                <a:gd name="connsiteX0" fmla="*/ 361996 w 370845"/>
                <a:gd name="connsiteY0" fmla="*/ 39328 h 303004"/>
                <a:gd name="connsiteX1" fmla="*/ 370845 w 370845"/>
                <a:gd name="connsiteY1" fmla="*/ 47015 h 303004"/>
                <a:gd name="connsiteX2" fmla="*/ 352879 w 370845"/>
                <a:gd name="connsiteY2" fmla="*/ 47015 h 303004"/>
                <a:gd name="connsiteX3" fmla="*/ 319987 w 370845"/>
                <a:gd name="connsiteY3" fmla="*/ 54523 h 303004"/>
                <a:gd name="connsiteX4" fmla="*/ 293172 w 370845"/>
                <a:gd name="connsiteY4" fmla="*/ 68824 h 303004"/>
                <a:gd name="connsiteX5" fmla="*/ 286022 w 370845"/>
                <a:gd name="connsiteY5" fmla="*/ 78656 h 303004"/>
                <a:gd name="connsiteX6" fmla="*/ 296748 w 370845"/>
                <a:gd name="connsiteY6" fmla="*/ 96532 h 303004"/>
                <a:gd name="connsiteX7" fmla="*/ 296748 w 370845"/>
                <a:gd name="connsiteY7" fmla="*/ 109940 h 303004"/>
                <a:gd name="connsiteX8" fmla="*/ 287810 w 370845"/>
                <a:gd name="connsiteY8" fmla="*/ 126028 h 303004"/>
                <a:gd name="connsiteX9" fmla="*/ 294066 w 370845"/>
                <a:gd name="connsiteY9" fmla="*/ 139436 h 303004"/>
                <a:gd name="connsiteX10" fmla="*/ 281553 w 370845"/>
                <a:gd name="connsiteY10" fmla="*/ 150161 h 303004"/>
                <a:gd name="connsiteX11" fmla="*/ 262783 w 370845"/>
                <a:gd name="connsiteY11" fmla="*/ 149268 h 303004"/>
                <a:gd name="connsiteX12" fmla="*/ 276190 w 370845"/>
                <a:gd name="connsiteY12" fmla="*/ 166250 h 303004"/>
                <a:gd name="connsiteX13" fmla="*/ 254738 w 370845"/>
                <a:gd name="connsiteY13" fmla="*/ 188596 h 303004"/>
                <a:gd name="connsiteX14" fmla="*/ 252057 w 370845"/>
                <a:gd name="connsiteY14" fmla="*/ 215410 h 303004"/>
                <a:gd name="connsiteX15" fmla="*/ 245800 w 370845"/>
                <a:gd name="connsiteY15" fmla="*/ 223455 h 303004"/>
                <a:gd name="connsiteX16" fmla="*/ 225242 w 370845"/>
                <a:gd name="connsiteY16" fmla="*/ 226136 h 303004"/>
                <a:gd name="connsiteX17" fmla="*/ 205578 w 370845"/>
                <a:gd name="connsiteY17" fmla="*/ 244012 h 303004"/>
                <a:gd name="connsiteX18" fmla="*/ 184126 w 370845"/>
                <a:gd name="connsiteY18" fmla="*/ 239543 h 303004"/>
                <a:gd name="connsiteX19" fmla="*/ 175188 w 370845"/>
                <a:gd name="connsiteY19" fmla="*/ 244012 h 303004"/>
                <a:gd name="connsiteX20" fmla="*/ 182339 w 370845"/>
                <a:gd name="connsiteY20" fmla="*/ 286022 h 303004"/>
                <a:gd name="connsiteX21" fmla="*/ 165356 w 370845"/>
                <a:gd name="connsiteY21" fmla="*/ 296748 h 303004"/>
                <a:gd name="connsiteX22" fmla="*/ 136754 w 370845"/>
                <a:gd name="connsiteY22" fmla="*/ 296748 h 303004"/>
                <a:gd name="connsiteX23" fmla="*/ 122453 w 370845"/>
                <a:gd name="connsiteY23" fmla="*/ 303004 h 303004"/>
                <a:gd name="connsiteX24" fmla="*/ 65249 w 370845"/>
                <a:gd name="connsiteY24" fmla="*/ 301217 h 303004"/>
                <a:gd name="connsiteX25" fmla="*/ 35753 w 370845"/>
                <a:gd name="connsiteY25" fmla="*/ 288703 h 303004"/>
                <a:gd name="connsiteX26" fmla="*/ 35753 w 370845"/>
                <a:gd name="connsiteY26" fmla="*/ 277977 h 303004"/>
                <a:gd name="connsiteX27" fmla="*/ 47372 w 370845"/>
                <a:gd name="connsiteY27" fmla="*/ 259207 h 303004"/>
                <a:gd name="connsiteX28" fmla="*/ 47372 w 370845"/>
                <a:gd name="connsiteY28" fmla="*/ 244906 h 303004"/>
                <a:gd name="connsiteX29" fmla="*/ 42010 w 370845"/>
                <a:gd name="connsiteY29" fmla="*/ 234180 h 303004"/>
                <a:gd name="connsiteX30" fmla="*/ 20558 w 370845"/>
                <a:gd name="connsiteY30" fmla="*/ 233286 h 303004"/>
                <a:gd name="connsiteX31" fmla="*/ 5363 w 370845"/>
                <a:gd name="connsiteY31" fmla="*/ 185020 h 303004"/>
                <a:gd name="connsiteX32" fmla="*/ 8045 w 370845"/>
                <a:gd name="connsiteY32" fmla="*/ 168932 h 303004"/>
                <a:gd name="connsiteX33" fmla="*/ 0 w 370845"/>
                <a:gd name="connsiteY33" fmla="*/ 155524 h 303004"/>
                <a:gd name="connsiteX34" fmla="*/ 1788 w 370845"/>
                <a:gd name="connsiteY34" fmla="*/ 135860 h 303004"/>
                <a:gd name="connsiteX35" fmla="*/ 8938 w 370845"/>
                <a:gd name="connsiteY35" fmla="*/ 109940 h 303004"/>
                <a:gd name="connsiteX36" fmla="*/ 11620 w 370845"/>
                <a:gd name="connsiteY36" fmla="*/ 93851 h 303004"/>
                <a:gd name="connsiteX37" fmla="*/ 15195 w 370845"/>
                <a:gd name="connsiteY37" fmla="*/ 90276 h 303004"/>
                <a:gd name="connsiteX38" fmla="*/ 25027 w 370845"/>
                <a:gd name="connsiteY38" fmla="*/ 97426 h 303004"/>
                <a:gd name="connsiteX39" fmla="*/ 39328 w 370845"/>
                <a:gd name="connsiteY39" fmla="*/ 97426 h 303004"/>
                <a:gd name="connsiteX40" fmla="*/ 50054 w 370845"/>
                <a:gd name="connsiteY40" fmla="*/ 104577 h 303004"/>
                <a:gd name="connsiteX41" fmla="*/ 56310 w 370845"/>
                <a:gd name="connsiteY41" fmla="*/ 99214 h 303004"/>
                <a:gd name="connsiteX42" fmla="*/ 62567 w 370845"/>
                <a:gd name="connsiteY42" fmla="*/ 89382 h 303004"/>
                <a:gd name="connsiteX43" fmla="*/ 84019 w 370845"/>
                <a:gd name="connsiteY43" fmla="*/ 90276 h 303004"/>
                <a:gd name="connsiteX44" fmla="*/ 98320 w 370845"/>
                <a:gd name="connsiteY44" fmla="*/ 71505 h 303004"/>
                <a:gd name="connsiteX45" fmla="*/ 96532 w 370845"/>
                <a:gd name="connsiteY45" fmla="*/ 46479 h 303004"/>
                <a:gd name="connsiteX46" fmla="*/ 114409 w 370845"/>
                <a:gd name="connsiteY46" fmla="*/ 41116 h 303004"/>
                <a:gd name="connsiteX47" fmla="*/ 118878 w 370845"/>
                <a:gd name="connsiteY47" fmla="*/ 31284 h 303004"/>
                <a:gd name="connsiteX48" fmla="*/ 141223 w 370845"/>
                <a:gd name="connsiteY48" fmla="*/ 33965 h 303004"/>
                <a:gd name="connsiteX49" fmla="*/ 155525 w 370845"/>
                <a:gd name="connsiteY49" fmla="*/ 35753 h 303004"/>
                <a:gd name="connsiteX50" fmla="*/ 165356 w 370845"/>
                <a:gd name="connsiteY50" fmla="*/ 44691 h 303004"/>
                <a:gd name="connsiteX51" fmla="*/ 178764 w 370845"/>
                <a:gd name="connsiteY51" fmla="*/ 42009 h 303004"/>
                <a:gd name="connsiteX52" fmla="*/ 190383 w 370845"/>
                <a:gd name="connsiteY52" fmla="*/ 51841 h 303004"/>
                <a:gd name="connsiteX53" fmla="*/ 209154 w 370845"/>
                <a:gd name="connsiteY53" fmla="*/ 39328 h 303004"/>
                <a:gd name="connsiteX54" fmla="*/ 224348 w 370845"/>
                <a:gd name="connsiteY54" fmla="*/ 46479 h 303004"/>
                <a:gd name="connsiteX55" fmla="*/ 226136 w 370845"/>
                <a:gd name="connsiteY55" fmla="*/ 29496 h 303004"/>
                <a:gd name="connsiteX56" fmla="*/ 241331 w 370845"/>
                <a:gd name="connsiteY56" fmla="*/ 29496 h 303004"/>
                <a:gd name="connsiteX57" fmla="*/ 240437 w 370845"/>
                <a:gd name="connsiteY57" fmla="*/ 12513 h 303004"/>
                <a:gd name="connsiteX58" fmla="*/ 250269 w 370845"/>
                <a:gd name="connsiteY58" fmla="*/ 0 h 303004"/>
                <a:gd name="connsiteX59" fmla="*/ 260995 w 370845"/>
                <a:gd name="connsiteY59" fmla="*/ 1788 h 303004"/>
                <a:gd name="connsiteX60" fmla="*/ 269039 w 370845"/>
                <a:gd name="connsiteY60" fmla="*/ 16982 h 303004"/>
                <a:gd name="connsiteX61" fmla="*/ 279765 w 370845"/>
                <a:gd name="connsiteY61" fmla="*/ 19664 h 303004"/>
                <a:gd name="connsiteX62" fmla="*/ 287810 w 370845"/>
                <a:gd name="connsiteY62" fmla="*/ 56311 h 303004"/>
                <a:gd name="connsiteX63" fmla="*/ 303898 w 370845"/>
                <a:gd name="connsiteY63" fmla="*/ 44691 h 303004"/>
                <a:gd name="connsiteX64" fmla="*/ 310155 w 370845"/>
                <a:gd name="connsiteY64" fmla="*/ 44691 h 303004"/>
                <a:gd name="connsiteX65" fmla="*/ 327137 w 370845"/>
                <a:gd name="connsiteY65" fmla="*/ 33071 h 303004"/>
                <a:gd name="connsiteX66" fmla="*/ 343226 w 370845"/>
                <a:gd name="connsiteY66" fmla="*/ 39328 h 303004"/>
                <a:gd name="connsiteX67" fmla="*/ 361996 w 370845"/>
                <a:gd name="connsiteY67" fmla="*/ 39328 h 30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70845" h="303004">
                  <a:moveTo>
                    <a:pt x="361996" y="39328"/>
                  </a:moveTo>
                  <a:lnTo>
                    <a:pt x="370845" y="47015"/>
                  </a:lnTo>
                  <a:lnTo>
                    <a:pt x="352879" y="47015"/>
                  </a:lnTo>
                  <a:lnTo>
                    <a:pt x="319987" y="54523"/>
                  </a:lnTo>
                  <a:lnTo>
                    <a:pt x="293172" y="68824"/>
                  </a:lnTo>
                  <a:lnTo>
                    <a:pt x="286022" y="78656"/>
                  </a:lnTo>
                  <a:lnTo>
                    <a:pt x="296748" y="96532"/>
                  </a:lnTo>
                  <a:lnTo>
                    <a:pt x="296748" y="109940"/>
                  </a:lnTo>
                  <a:lnTo>
                    <a:pt x="287810" y="126028"/>
                  </a:lnTo>
                  <a:lnTo>
                    <a:pt x="294066" y="139436"/>
                  </a:lnTo>
                  <a:lnTo>
                    <a:pt x="281553" y="150161"/>
                  </a:lnTo>
                  <a:lnTo>
                    <a:pt x="262783" y="149268"/>
                  </a:lnTo>
                  <a:lnTo>
                    <a:pt x="276190" y="166250"/>
                  </a:lnTo>
                  <a:lnTo>
                    <a:pt x="254738" y="188596"/>
                  </a:lnTo>
                  <a:lnTo>
                    <a:pt x="252057" y="215410"/>
                  </a:lnTo>
                  <a:lnTo>
                    <a:pt x="245800" y="223455"/>
                  </a:lnTo>
                  <a:lnTo>
                    <a:pt x="225242" y="226136"/>
                  </a:lnTo>
                  <a:lnTo>
                    <a:pt x="205578" y="244012"/>
                  </a:lnTo>
                  <a:lnTo>
                    <a:pt x="184126" y="239543"/>
                  </a:lnTo>
                  <a:lnTo>
                    <a:pt x="175188" y="244012"/>
                  </a:lnTo>
                  <a:lnTo>
                    <a:pt x="182339" y="286022"/>
                  </a:lnTo>
                  <a:lnTo>
                    <a:pt x="165356" y="296748"/>
                  </a:lnTo>
                  <a:lnTo>
                    <a:pt x="136754" y="296748"/>
                  </a:lnTo>
                  <a:lnTo>
                    <a:pt x="122453" y="303004"/>
                  </a:lnTo>
                  <a:lnTo>
                    <a:pt x="65249" y="301217"/>
                  </a:lnTo>
                  <a:lnTo>
                    <a:pt x="35753" y="288703"/>
                  </a:lnTo>
                  <a:lnTo>
                    <a:pt x="35753" y="277977"/>
                  </a:lnTo>
                  <a:lnTo>
                    <a:pt x="47372" y="259207"/>
                  </a:lnTo>
                  <a:lnTo>
                    <a:pt x="47372" y="244906"/>
                  </a:lnTo>
                  <a:lnTo>
                    <a:pt x="42010" y="234180"/>
                  </a:lnTo>
                  <a:lnTo>
                    <a:pt x="20558" y="233286"/>
                  </a:lnTo>
                  <a:lnTo>
                    <a:pt x="5363" y="185020"/>
                  </a:lnTo>
                  <a:lnTo>
                    <a:pt x="8045" y="168932"/>
                  </a:lnTo>
                  <a:lnTo>
                    <a:pt x="0" y="155524"/>
                  </a:lnTo>
                  <a:lnTo>
                    <a:pt x="1788" y="135860"/>
                  </a:lnTo>
                  <a:lnTo>
                    <a:pt x="8938" y="109940"/>
                  </a:lnTo>
                  <a:lnTo>
                    <a:pt x="11620" y="93851"/>
                  </a:lnTo>
                  <a:lnTo>
                    <a:pt x="15195" y="90276"/>
                  </a:lnTo>
                  <a:lnTo>
                    <a:pt x="25027" y="97426"/>
                  </a:lnTo>
                  <a:lnTo>
                    <a:pt x="39328" y="97426"/>
                  </a:lnTo>
                  <a:lnTo>
                    <a:pt x="50054" y="104577"/>
                  </a:lnTo>
                  <a:lnTo>
                    <a:pt x="56310" y="99214"/>
                  </a:lnTo>
                  <a:lnTo>
                    <a:pt x="62567" y="89382"/>
                  </a:lnTo>
                  <a:lnTo>
                    <a:pt x="84019" y="90276"/>
                  </a:lnTo>
                  <a:lnTo>
                    <a:pt x="98320" y="71505"/>
                  </a:lnTo>
                  <a:lnTo>
                    <a:pt x="96532" y="46479"/>
                  </a:lnTo>
                  <a:lnTo>
                    <a:pt x="114409" y="41116"/>
                  </a:lnTo>
                  <a:lnTo>
                    <a:pt x="118878" y="31284"/>
                  </a:lnTo>
                  <a:lnTo>
                    <a:pt x="141223" y="33965"/>
                  </a:lnTo>
                  <a:lnTo>
                    <a:pt x="155525" y="35753"/>
                  </a:lnTo>
                  <a:lnTo>
                    <a:pt x="165356" y="44691"/>
                  </a:lnTo>
                  <a:lnTo>
                    <a:pt x="178764" y="42009"/>
                  </a:lnTo>
                  <a:lnTo>
                    <a:pt x="190383" y="51841"/>
                  </a:lnTo>
                  <a:lnTo>
                    <a:pt x="209154" y="39328"/>
                  </a:lnTo>
                  <a:lnTo>
                    <a:pt x="224348" y="46479"/>
                  </a:lnTo>
                  <a:lnTo>
                    <a:pt x="226136" y="29496"/>
                  </a:lnTo>
                  <a:lnTo>
                    <a:pt x="241331" y="29496"/>
                  </a:lnTo>
                  <a:lnTo>
                    <a:pt x="240437" y="12513"/>
                  </a:lnTo>
                  <a:lnTo>
                    <a:pt x="250269" y="0"/>
                  </a:lnTo>
                  <a:lnTo>
                    <a:pt x="260995" y="1788"/>
                  </a:lnTo>
                  <a:lnTo>
                    <a:pt x="269039" y="16982"/>
                  </a:lnTo>
                  <a:lnTo>
                    <a:pt x="279765" y="19664"/>
                  </a:lnTo>
                  <a:lnTo>
                    <a:pt x="287810" y="56311"/>
                  </a:lnTo>
                  <a:lnTo>
                    <a:pt x="303898" y="44691"/>
                  </a:lnTo>
                  <a:lnTo>
                    <a:pt x="310155" y="44691"/>
                  </a:lnTo>
                  <a:lnTo>
                    <a:pt x="327137" y="33071"/>
                  </a:lnTo>
                  <a:lnTo>
                    <a:pt x="343226" y="39328"/>
                  </a:lnTo>
                  <a:lnTo>
                    <a:pt x="361996" y="39328"/>
                  </a:lnTo>
                  <a:close/>
                </a:path>
              </a:pathLst>
            </a:custGeom>
            <a:grpFill/>
            <a:ln w="12700" cap="flat">
              <a:solidFill>
                <a:schemeClr val="bg1"/>
              </a:solidFill>
              <a:prstDash val="solid"/>
              <a:miter/>
            </a:ln>
          </p:spPr>
          <p:txBody>
            <a:bodyPr rtlCol="0" anchor="ctr"/>
            <a:lstStyle/>
            <a:p>
              <a:endParaRPr lang="en-AU"/>
            </a:p>
          </p:txBody>
        </p:sp>
        <p:sp>
          <p:nvSpPr>
            <p:cNvPr id="87" name="Freeform: Shape 86">
              <a:extLst>
                <a:ext uri="{FF2B5EF4-FFF2-40B4-BE49-F238E27FC236}">
                  <a16:creationId xmlns:a16="http://schemas.microsoft.com/office/drawing/2014/main" id="{7C3395D8-D605-5402-57D5-FB45ABDBC205}"/>
                </a:ext>
              </a:extLst>
            </p:cNvPr>
            <p:cNvSpPr/>
            <p:nvPr/>
          </p:nvSpPr>
          <p:spPr>
            <a:xfrm>
              <a:off x="7528380" y="2981778"/>
              <a:ext cx="383448" cy="447266"/>
            </a:xfrm>
            <a:custGeom>
              <a:avLst/>
              <a:gdLst>
                <a:gd name="connsiteX0" fmla="*/ 309708 w 383448"/>
                <a:gd name="connsiteY0" fmla="*/ 31373 h 447266"/>
                <a:gd name="connsiteX1" fmla="*/ 321417 w 383448"/>
                <a:gd name="connsiteY1" fmla="*/ 41026 h 447266"/>
                <a:gd name="connsiteX2" fmla="*/ 330713 w 383448"/>
                <a:gd name="connsiteY2" fmla="*/ 49607 h 447266"/>
                <a:gd name="connsiteX3" fmla="*/ 344209 w 383448"/>
                <a:gd name="connsiteY3" fmla="*/ 58456 h 447266"/>
                <a:gd name="connsiteX4" fmla="*/ 339919 w 383448"/>
                <a:gd name="connsiteY4" fmla="*/ 71595 h 447266"/>
                <a:gd name="connsiteX5" fmla="*/ 323652 w 383448"/>
                <a:gd name="connsiteY5" fmla="*/ 80980 h 447266"/>
                <a:gd name="connsiteX6" fmla="*/ 326512 w 383448"/>
                <a:gd name="connsiteY6" fmla="*/ 94655 h 447266"/>
                <a:gd name="connsiteX7" fmla="*/ 327942 w 383448"/>
                <a:gd name="connsiteY7" fmla="*/ 126028 h 447266"/>
                <a:gd name="connsiteX8" fmla="*/ 335092 w 383448"/>
                <a:gd name="connsiteY8" fmla="*/ 140329 h 447266"/>
                <a:gd name="connsiteX9" fmla="*/ 360477 w 383448"/>
                <a:gd name="connsiteY9" fmla="*/ 148284 h 447266"/>
                <a:gd name="connsiteX10" fmla="*/ 364410 w 383448"/>
                <a:gd name="connsiteY10" fmla="*/ 157759 h 447266"/>
                <a:gd name="connsiteX11" fmla="*/ 383448 w 383448"/>
                <a:gd name="connsiteY11" fmla="*/ 161245 h 447266"/>
                <a:gd name="connsiteX12" fmla="*/ 366465 w 383448"/>
                <a:gd name="connsiteY12" fmla="*/ 179121 h 447266"/>
                <a:gd name="connsiteX13" fmla="*/ 371828 w 383448"/>
                <a:gd name="connsiteY13" fmla="*/ 195210 h 447266"/>
                <a:gd name="connsiteX14" fmla="*/ 356634 w 383448"/>
                <a:gd name="connsiteY14" fmla="*/ 218449 h 447266"/>
                <a:gd name="connsiteX15" fmla="*/ 355740 w 383448"/>
                <a:gd name="connsiteY15" fmla="*/ 230963 h 447266"/>
                <a:gd name="connsiteX16" fmla="*/ 347695 w 383448"/>
                <a:gd name="connsiteY16" fmla="*/ 241689 h 447266"/>
                <a:gd name="connsiteX17" fmla="*/ 336970 w 383448"/>
                <a:gd name="connsiteY17" fmla="*/ 267609 h 447266"/>
                <a:gd name="connsiteX18" fmla="*/ 321775 w 383448"/>
                <a:gd name="connsiteY18" fmla="*/ 281910 h 447266"/>
                <a:gd name="connsiteX19" fmla="*/ 302110 w 383448"/>
                <a:gd name="connsiteY19" fmla="*/ 307831 h 447266"/>
                <a:gd name="connsiteX20" fmla="*/ 293172 w 383448"/>
                <a:gd name="connsiteY20" fmla="*/ 308725 h 447266"/>
                <a:gd name="connsiteX21" fmla="*/ 271721 w 383448"/>
                <a:gd name="connsiteY21" fmla="*/ 302468 h 447266"/>
                <a:gd name="connsiteX22" fmla="*/ 251163 w 383448"/>
                <a:gd name="connsiteY22" fmla="*/ 338221 h 447266"/>
                <a:gd name="connsiteX23" fmla="*/ 252057 w 383448"/>
                <a:gd name="connsiteY23" fmla="*/ 345371 h 447266"/>
                <a:gd name="connsiteX24" fmla="*/ 269933 w 383448"/>
                <a:gd name="connsiteY24" fmla="*/ 350734 h 447266"/>
                <a:gd name="connsiteX25" fmla="*/ 271721 w 383448"/>
                <a:gd name="connsiteY25" fmla="*/ 374867 h 447266"/>
                <a:gd name="connsiteX26" fmla="*/ 289597 w 383448"/>
                <a:gd name="connsiteY26" fmla="*/ 379336 h 447266"/>
                <a:gd name="connsiteX27" fmla="*/ 303898 w 383448"/>
                <a:gd name="connsiteY27" fmla="*/ 424921 h 447266"/>
                <a:gd name="connsiteX28" fmla="*/ 290491 w 383448"/>
                <a:gd name="connsiteY28" fmla="*/ 424027 h 447266"/>
                <a:gd name="connsiteX29" fmla="*/ 271721 w 383448"/>
                <a:gd name="connsiteY29" fmla="*/ 428496 h 447266"/>
                <a:gd name="connsiteX30" fmla="*/ 245800 w 383448"/>
                <a:gd name="connsiteY30" fmla="*/ 425815 h 447266"/>
                <a:gd name="connsiteX31" fmla="*/ 227030 w 383448"/>
                <a:gd name="connsiteY31" fmla="*/ 447267 h 447266"/>
                <a:gd name="connsiteX32" fmla="*/ 212729 w 383448"/>
                <a:gd name="connsiteY32" fmla="*/ 442798 h 447266"/>
                <a:gd name="connsiteX33" fmla="*/ 181445 w 383448"/>
                <a:gd name="connsiteY33" fmla="*/ 407045 h 447266"/>
                <a:gd name="connsiteX34" fmla="*/ 176082 w 383448"/>
                <a:gd name="connsiteY34" fmla="*/ 388275 h 447266"/>
                <a:gd name="connsiteX35" fmla="*/ 162675 w 383448"/>
                <a:gd name="connsiteY35" fmla="*/ 388275 h 447266"/>
                <a:gd name="connsiteX36" fmla="*/ 107258 w 383448"/>
                <a:gd name="connsiteY36" fmla="*/ 389169 h 447266"/>
                <a:gd name="connsiteX37" fmla="*/ 48266 w 383448"/>
                <a:gd name="connsiteY37" fmla="*/ 400788 h 447266"/>
                <a:gd name="connsiteX38" fmla="*/ 33071 w 383448"/>
                <a:gd name="connsiteY38" fmla="*/ 398107 h 447266"/>
                <a:gd name="connsiteX39" fmla="*/ 33965 w 383448"/>
                <a:gd name="connsiteY39" fmla="*/ 381124 h 447266"/>
                <a:gd name="connsiteX40" fmla="*/ 48266 w 383448"/>
                <a:gd name="connsiteY40" fmla="*/ 347159 h 447266"/>
                <a:gd name="connsiteX41" fmla="*/ 67036 w 383448"/>
                <a:gd name="connsiteY41" fmla="*/ 347159 h 447266"/>
                <a:gd name="connsiteX42" fmla="*/ 76868 w 383448"/>
                <a:gd name="connsiteY42" fmla="*/ 331964 h 447266"/>
                <a:gd name="connsiteX43" fmla="*/ 56310 w 383448"/>
                <a:gd name="connsiteY43" fmla="*/ 322132 h 447266"/>
                <a:gd name="connsiteX44" fmla="*/ 51841 w 383448"/>
                <a:gd name="connsiteY44" fmla="*/ 296211 h 447266"/>
                <a:gd name="connsiteX45" fmla="*/ 23239 w 383448"/>
                <a:gd name="connsiteY45" fmla="*/ 281910 h 447266"/>
                <a:gd name="connsiteX46" fmla="*/ 0 w 383448"/>
                <a:gd name="connsiteY46" fmla="*/ 241689 h 447266"/>
                <a:gd name="connsiteX47" fmla="*/ 29496 w 383448"/>
                <a:gd name="connsiteY47" fmla="*/ 254202 h 447266"/>
                <a:gd name="connsiteX48" fmla="*/ 86700 w 383448"/>
                <a:gd name="connsiteY48" fmla="*/ 255990 h 447266"/>
                <a:gd name="connsiteX49" fmla="*/ 101001 w 383448"/>
                <a:gd name="connsiteY49" fmla="*/ 249733 h 447266"/>
                <a:gd name="connsiteX50" fmla="*/ 129604 w 383448"/>
                <a:gd name="connsiteY50" fmla="*/ 249733 h 447266"/>
                <a:gd name="connsiteX51" fmla="*/ 146586 w 383448"/>
                <a:gd name="connsiteY51" fmla="*/ 239007 h 447266"/>
                <a:gd name="connsiteX52" fmla="*/ 139435 w 383448"/>
                <a:gd name="connsiteY52" fmla="*/ 196998 h 447266"/>
                <a:gd name="connsiteX53" fmla="*/ 148374 w 383448"/>
                <a:gd name="connsiteY53" fmla="*/ 192529 h 447266"/>
                <a:gd name="connsiteX54" fmla="*/ 169825 w 383448"/>
                <a:gd name="connsiteY54" fmla="*/ 196998 h 447266"/>
                <a:gd name="connsiteX55" fmla="*/ 189490 w 383448"/>
                <a:gd name="connsiteY55" fmla="*/ 179121 h 447266"/>
                <a:gd name="connsiteX56" fmla="*/ 210047 w 383448"/>
                <a:gd name="connsiteY56" fmla="*/ 176440 h 447266"/>
                <a:gd name="connsiteX57" fmla="*/ 216304 w 383448"/>
                <a:gd name="connsiteY57" fmla="*/ 168395 h 447266"/>
                <a:gd name="connsiteX58" fmla="*/ 218985 w 383448"/>
                <a:gd name="connsiteY58" fmla="*/ 141581 h 447266"/>
                <a:gd name="connsiteX59" fmla="*/ 240437 w 383448"/>
                <a:gd name="connsiteY59" fmla="*/ 119235 h 447266"/>
                <a:gd name="connsiteX60" fmla="*/ 227030 w 383448"/>
                <a:gd name="connsiteY60" fmla="*/ 102253 h 447266"/>
                <a:gd name="connsiteX61" fmla="*/ 245800 w 383448"/>
                <a:gd name="connsiteY61" fmla="*/ 103147 h 447266"/>
                <a:gd name="connsiteX62" fmla="*/ 258314 w 383448"/>
                <a:gd name="connsiteY62" fmla="*/ 92421 h 447266"/>
                <a:gd name="connsiteX63" fmla="*/ 252057 w 383448"/>
                <a:gd name="connsiteY63" fmla="*/ 79013 h 447266"/>
                <a:gd name="connsiteX64" fmla="*/ 260995 w 383448"/>
                <a:gd name="connsiteY64" fmla="*/ 62925 h 447266"/>
                <a:gd name="connsiteX65" fmla="*/ 260995 w 383448"/>
                <a:gd name="connsiteY65" fmla="*/ 49518 h 447266"/>
                <a:gd name="connsiteX66" fmla="*/ 250269 w 383448"/>
                <a:gd name="connsiteY66" fmla="*/ 31641 h 447266"/>
                <a:gd name="connsiteX67" fmla="*/ 257420 w 383448"/>
                <a:gd name="connsiteY67" fmla="*/ 21809 h 447266"/>
                <a:gd name="connsiteX68" fmla="*/ 284234 w 383448"/>
                <a:gd name="connsiteY68" fmla="*/ 7508 h 447266"/>
                <a:gd name="connsiteX69" fmla="*/ 317127 w 383448"/>
                <a:gd name="connsiteY69" fmla="*/ 0 h 447266"/>
                <a:gd name="connsiteX70" fmla="*/ 335092 w 383448"/>
                <a:gd name="connsiteY70" fmla="*/ 0 h 447266"/>
                <a:gd name="connsiteX71" fmla="*/ 305150 w 383448"/>
                <a:gd name="connsiteY71" fmla="*/ 13407 h 447266"/>
                <a:gd name="connsiteX72" fmla="*/ 295407 w 383448"/>
                <a:gd name="connsiteY72" fmla="*/ 23329 h 447266"/>
                <a:gd name="connsiteX73" fmla="*/ 298624 w 383448"/>
                <a:gd name="connsiteY73" fmla="*/ 33250 h 447266"/>
                <a:gd name="connsiteX74" fmla="*/ 309708 w 383448"/>
                <a:gd name="connsiteY74" fmla="*/ 31373 h 447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83448" h="447266">
                  <a:moveTo>
                    <a:pt x="309708" y="31373"/>
                  </a:moveTo>
                  <a:lnTo>
                    <a:pt x="321417" y="41026"/>
                  </a:lnTo>
                  <a:lnTo>
                    <a:pt x="330713" y="49607"/>
                  </a:lnTo>
                  <a:lnTo>
                    <a:pt x="344209" y="58456"/>
                  </a:lnTo>
                  <a:lnTo>
                    <a:pt x="339919" y="71595"/>
                  </a:lnTo>
                  <a:lnTo>
                    <a:pt x="323652" y="80980"/>
                  </a:lnTo>
                  <a:lnTo>
                    <a:pt x="326512" y="94655"/>
                  </a:lnTo>
                  <a:lnTo>
                    <a:pt x="327942" y="126028"/>
                  </a:lnTo>
                  <a:lnTo>
                    <a:pt x="335092" y="140329"/>
                  </a:lnTo>
                  <a:lnTo>
                    <a:pt x="360477" y="148284"/>
                  </a:lnTo>
                  <a:lnTo>
                    <a:pt x="364410" y="157759"/>
                  </a:lnTo>
                  <a:lnTo>
                    <a:pt x="383448" y="161245"/>
                  </a:lnTo>
                  <a:lnTo>
                    <a:pt x="366465" y="179121"/>
                  </a:lnTo>
                  <a:lnTo>
                    <a:pt x="371828" y="195210"/>
                  </a:lnTo>
                  <a:lnTo>
                    <a:pt x="356634" y="218449"/>
                  </a:lnTo>
                  <a:lnTo>
                    <a:pt x="355740" y="230963"/>
                  </a:lnTo>
                  <a:lnTo>
                    <a:pt x="347695" y="241689"/>
                  </a:lnTo>
                  <a:lnTo>
                    <a:pt x="336970" y="267609"/>
                  </a:lnTo>
                  <a:lnTo>
                    <a:pt x="321775" y="281910"/>
                  </a:lnTo>
                  <a:lnTo>
                    <a:pt x="302110" y="307831"/>
                  </a:lnTo>
                  <a:lnTo>
                    <a:pt x="293172" y="308725"/>
                  </a:lnTo>
                  <a:lnTo>
                    <a:pt x="271721" y="302468"/>
                  </a:lnTo>
                  <a:lnTo>
                    <a:pt x="251163" y="338221"/>
                  </a:lnTo>
                  <a:lnTo>
                    <a:pt x="252057" y="345371"/>
                  </a:lnTo>
                  <a:lnTo>
                    <a:pt x="269933" y="350734"/>
                  </a:lnTo>
                  <a:lnTo>
                    <a:pt x="271721" y="374867"/>
                  </a:lnTo>
                  <a:lnTo>
                    <a:pt x="289597" y="379336"/>
                  </a:lnTo>
                  <a:lnTo>
                    <a:pt x="303898" y="424921"/>
                  </a:lnTo>
                  <a:lnTo>
                    <a:pt x="290491" y="424027"/>
                  </a:lnTo>
                  <a:lnTo>
                    <a:pt x="271721" y="428496"/>
                  </a:lnTo>
                  <a:lnTo>
                    <a:pt x="245800" y="425815"/>
                  </a:lnTo>
                  <a:lnTo>
                    <a:pt x="227030" y="447267"/>
                  </a:lnTo>
                  <a:lnTo>
                    <a:pt x="212729" y="442798"/>
                  </a:lnTo>
                  <a:lnTo>
                    <a:pt x="181445" y="407045"/>
                  </a:lnTo>
                  <a:lnTo>
                    <a:pt x="176082" y="388275"/>
                  </a:lnTo>
                  <a:lnTo>
                    <a:pt x="162675" y="388275"/>
                  </a:lnTo>
                  <a:lnTo>
                    <a:pt x="107258" y="389169"/>
                  </a:lnTo>
                  <a:lnTo>
                    <a:pt x="48266" y="400788"/>
                  </a:lnTo>
                  <a:lnTo>
                    <a:pt x="33071" y="398107"/>
                  </a:lnTo>
                  <a:lnTo>
                    <a:pt x="33965" y="381124"/>
                  </a:lnTo>
                  <a:lnTo>
                    <a:pt x="48266" y="347159"/>
                  </a:lnTo>
                  <a:lnTo>
                    <a:pt x="67036" y="347159"/>
                  </a:lnTo>
                  <a:lnTo>
                    <a:pt x="76868" y="331964"/>
                  </a:lnTo>
                  <a:lnTo>
                    <a:pt x="56310" y="322132"/>
                  </a:lnTo>
                  <a:lnTo>
                    <a:pt x="51841" y="296211"/>
                  </a:lnTo>
                  <a:lnTo>
                    <a:pt x="23239" y="281910"/>
                  </a:lnTo>
                  <a:lnTo>
                    <a:pt x="0" y="241689"/>
                  </a:lnTo>
                  <a:lnTo>
                    <a:pt x="29496" y="254202"/>
                  </a:lnTo>
                  <a:lnTo>
                    <a:pt x="86700" y="255990"/>
                  </a:lnTo>
                  <a:lnTo>
                    <a:pt x="101001" y="249733"/>
                  </a:lnTo>
                  <a:lnTo>
                    <a:pt x="129604" y="249733"/>
                  </a:lnTo>
                  <a:lnTo>
                    <a:pt x="146586" y="239007"/>
                  </a:lnTo>
                  <a:lnTo>
                    <a:pt x="139435" y="196998"/>
                  </a:lnTo>
                  <a:lnTo>
                    <a:pt x="148374" y="192529"/>
                  </a:lnTo>
                  <a:lnTo>
                    <a:pt x="169825" y="196998"/>
                  </a:lnTo>
                  <a:lnTo>
                    <a:pt x="189490" y="179121"/>
                  </a:lnTo>
                  <a:lnTo>
                    <a:pt x="210047" y="176440"/>
                  </a:lnTo>
                  <a:lnTo>
                    <a:pt x="216304" y="168395"/>
                  </a:lnTo>
                  <a:lnTo>
                    <a:pt x="218985" y="141581"/>
                  </a:lnTo>
                  <a:lnTo>
                    <a:pt x="240437" y="119235"/>
                  </a:lnTo>
                  <a:lnTo>
                    <a:pt x="227030" y="102253"/>
                  </a:lnTo>
                  <a:lnTo>
                    <a:pt x="245800" y="103147"/>
                  </a:lnTo>
                  <a:lnTo>
                    <a:pt x="258314" y="92421"/>
                  </a:lnTo>
                  <a:lnTo>
                    <a:pt x="252057" y="79013"/>
                  </a:lnTo>
                  <a:lnTo>
                    <a:pt x="260995" y="62925"/>
                  </a:lnTo>
                  <a:lnTo>
                    <a:pt x="260995" y="49518"/>
                  </a:lnTo>
                  <a:lnTo>
                    <a:pt x="250269" y="31641"/>
                  </a:lnTo>
                  <a:lnTo>
                    <a:pt x="257420" y="21809"/>
                  </a:lnTo>
                  <a:lnTo>
                    <a:pt x="284234" y="7508"/>
                  </a:lnTo>
                  <a:lnTo>
                    <a:pt x="317127" y="0"/>
                  </a:lnTo>
                  <a:lnTo>
                    <a:pt x="335092" y="0"/>
                  </a:lnTo>
                  <a:lnTo>
                    <a:pt x="305150" y="13407"/>
                  </a:lnTo>
                  <a:lnTo>
                    <a:pt x="295407" y="23329"/>
                  </a:lnTo>
                  <a:lnTo>
                    <a:pt x="298624" y="33250"/>
                  </a:lnTo>
                  <a:lnTo>
                    <a:pt x="309708" y="31373"/>
                  </a:lnTo>
                  <a:close/>
                </a:path>
              </a:pathLst>
            </a:custGeom>
            <a:grpFill/>
            <a:ln w="12700" cap="flat">
              <a:solidFill>
                <a:schemeClr val="bg1"/>
              </a:solidFill>
              <a:prstDash val="solid"/>
              <a:miter/>
            </a:ln>
          </p:spPr>
          <p:txBody>
            <a:bodyPr rtlCol="0" anchor="ctr"/>
            <a:lstStyle/>
            <a:p>
              <a:endParaRPr lang="en-AU"/>
            </a:p>
          </p:txBody>
        </p:sp>
        <p:sp>
          <p:nvSpPr>
            <p:cNvPr id="88" name="Freeform: Shape 87">
              <a:extLst>
                <a:ext uri="{FF2B5EF4-FFF2-40B4-BE49-F238E27FC236}">
                  <a16:creationId xmlns:a16="http://schemas.microsoft.com/office/drawing/2014/main" id="{9C57849F-1B41-590D-C9D6-298C3AB05CF3}"/>
                </a:ext>
              </a:extLst>
            </p:cNvPr>
            <p:cNvSpPr/>
            <p:nvPr/>
          </p:nvSpPr>
          <p:spPr>
            <a:xfrm>
              <a:off x="10938296" y="4762622"/>
              <a:ext cx="83124" cy="67036"/>
            </a:xfrm>
            <a:custGeom>
              <a:avLst/>
              <a:gdLst>
                <a:gd name="connsiteX0" fmla="*/ 83125 w 83124"/>
                <a:gd name="connsiteY0" fmla="*/ 894 h 67036"/>
                <a:gd name="connsiteX1" fmla="*/ 81337 w 83124"/>
                <a:gd name="connsiteY1" fmla="*/ 9832 h 67036"/>
                <a:gd name="connsiteX2" fmla="*/ 69718 w 83124"/>
                <a:gd name="connsiteY2" fmla="*/ 17876 h 67036"/>
                <a:gd name="connsiteX3" fmla="*/ 51841 w 83124"/>
                <a:gd name="connsiteY3" fmla="*/ 16983 h 67036"/>
                <a:gd name="connsiteX4" fmla="*/ 47372 w 83124"/>
                <a:gd name="connsiteY4" fmla="*/ 12514 h 67036"/>
                <a:gd name="connsiteX5" fmla="*/ 65249 w 83124"/>
                <a:gd name="connsiteY5" fmla="*/ 0 h 67036"/>
                <a:gd name="connsiteX6" fmla="*/ 83125 w 83124"/>
                <a:gd name="connsiteY6" fmla="*/ 894 h 67036"/>
                <a:gd name="connsiteX7" fmla="*/ 8045 w 83124"/>
                <a:gd name="connsiteY7" fmla="*/ 35753 h 67036"/>
                <a:gd name="connsiteX8" fmla="*/ 0 w 83124"/>
                <a:gd name="connsiteY8" fmla="*/ 52735 h 67036"/>
                <a:gd name="connsiteX9" fmla="*/ 12514 w 83124"/>
                <a:gd name="connsiteY9" fmla="*/ 66143 h 67036"/>
                <a:gd name="connsiteX10" fmla="*/ 33071 w 83124"/>
                <a:gd name="connsiteY10" fmla="*/ 67036 h 67036"/>
                <a:gd name="connsiteX11" fmla="*/ 42010 w 83124"/>
                <a:gd name="connsiteY11" fmla="*/ 61674 h 67036"/>
                <a:gd name="connsiteX12" fmla="*/ 31284 w 83124"/>
                <a:gd name="connsiteY12" fmla="*/ 35753 h 67036"/>
                <a:gd name="connsiteX13" fmla="*/ 8045 w 83124"/>
                <a:gd name="connsiteY13" fmla="*/ 35753 h 67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124" h="67036">
                  <a:moveTo>
                    <a:pt x="83125" y="894"/>
                  </a:moveTo>
                  <a:lnTo>
                    <a:pt x="81337" y="9832"/>
                  </a:lnTo>
                  <a:lnTo>
                    <a:pt x="69718" y="17876"/>
                  </a:lnTo>
                  <a:lnTo>
                    <a:pt x="51841" y="16983"/>
                  </a:lnTo>
                  <a:lnTo>
                    <a:pt x="47372" y="12514"/>
                  </a:lnTo>
                  <a:lnTo>
                    <a:pt x="65249" y="0"/>
                  </a:lnTo>
                  <a:lnTo>
                    <a:pt x="83125" y="894"/>
                  </a:lnTo>
                  <a:close/>
                  <a:moveTo>
                    <a:pt x="8045" y="35753"/>
                  </a:moveTo>
                  <a:lnTo>
                    <a:pt x="0" y="52735"/>
                  </a:lnTo>
                  <a:lnTo>
                    <a:pt x="12514" y="66143"/>
                  </a:lnTo>
                  <a:lnTo>
                    <a:pt x="33071" y="67036"/>
                  </a:lnTo>
                  <a:lnTo>
                    <a:pt x="42010" y="61674"/>
                  </a:lnTo>
                  <a:lnTo>
                    <a:pt x="31284" y="35753"/>
                  </a:lnTo>
                  <a:cubicBezTo>
                    <a:pt x="31284" y="34859"/>
                    <a:pt x="11620" y="35753"/>
                    <a:pt x="8045" y="35753"/>
                  </a:cubicBezTo>
                </a:path>
              </a:pathLst>
            </a:custGeom>
            <a:grpFill/>
            <a:ln w="12700" cap="flat">
              <a:solidFill>
                <a:schemeClr val="bg1"/>
              </a:solidFill>
              <a:prstDash val="solid"/>
              <a:miter/>
            </a:ln>
          </p:spPr>
          <p:txBody>
            <a:bodyPr rtlCol="0" anchor="ctr"/>
            <a:lstStyle/>
            <a:p>
              <a:endParaRPr lang="en-AU"/>
            </a:p>
          </p:txBody>
        </p:sp>
        <p:sp>
          <p:nvSpPr>
            <p:cNvPr id="89" name="Freeform: Shape 88">
              <a:extLst>
                <a:ext uri="{FF2B5EF4-FFF2-40B4-BE49-F238E27FC236}">
                  <a16:creationId xmlns:a16="http://schemas.microsoft.com/office/drawing/2014/main" id="{606B2AE4-8189-6A9F-3BAF-B39985F089C9}"/>
                </a:ext>
              </a:extLst>
            </p:cNvPr>
            <p:cNvSpPr/>
            <p:nvPr/>
          </p:nvSpPr>
          <p:spPr>
            <a:xfrm>
              <a:off x="10536971" y="4892225"/>
              <a:ext cx="66142" cy="68824"/>
            </a:xfrm>
            <a:custGeom>
              <a:avLst/>
              <a:gdLst>
                <a:gd name="connsiteX0" fmla="*/ 41116 w 66142"/>
                <a:gd name="connsiteY0" fmla="*/ 30390 h 68824"/>
                <a:gd name="connsiteX1" fmla="*/ 66143 w 66142"/>
                <a:gd name="connsiteY1" fmla="*/ 60780 h 68824"/>
                <a:gd name="connsiteX2" fmla="*/ 58992 w 66142"/>
                <a:gd name="connsiteY2" fmla="*/ 68824 h 68824"/>
                <a:gd name="connsiteX3" fmla="*/ 25921 w 66142"/>
                <a:gd name="connsiteY3" fmla="*/ 41116 h 68824"/>
                <a:gd name="connsiteX4" fmla="*/ 0 w 66142"/>
                <a:gd name="connsiteY4" fmla="*/ 0 h 68824"/>
                <a:gd name="connsiteX5" fmla="*/ 41116 w 66142"/>
                <a:gd name="connsiteY5" fmla="*/ 30390 h 68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42" h="68824">
                  <a:moveTo>
                    <a:pt x="41116" y="30390"/>
                  </a:moveTo>
                  <a:lnTo>
                    <a:pt x="66143" y="60780"/>
                  </a:lnTo>
                  <a:lnTo>
                    <a:pt x="58992" y="68824"/>
                  </a:lnTo>
                  <a:lnTo>
                    <a:pt x="25921" y="41116"/>
                  </a:lnTo>
                  <a:lnTo>
                    <a:pt x="0" y="0"/>
                  </a:lnTo>
                  <a:lnTo>
                    <a:pt x="41116" y="30390"/>
                  </a:lnTo>
                  <a:close/>
                </a:path>
              </a:pathLst>
            </a:custGeom>
            <a:grpFill/>
            <a:ln w="12700" cap="flat">
              <a:solidFill>
                <a:schemeClr val="bg1"/>
              </a:solidFill>
              <a:prstDash val="solid"/>
              <a:miter/>
            </a:ln>
          </p:spPr>
          <p:txBody>
            <a:bodyPr rtlCol="0" anchor="ctr"/>
            <a:lstStyle/>
            <a:p>
              <a:endParaRPr lang="en-AU"/>
            </a:p>
          </p:txBody>
        </p:sp>
        <p:sp>
          <p:nvSpPr>
            <p:cNvPr id="90" name="Freeform: Shape 89">
              <a:extLst>
                <a:ext uri="{FF2B5EF4-FFF2-40B4-BE49-F238E27FC236}">
                  <a16:creationId xmlns:a16="http://schemas.microsoft.com/office/drawing/2014/main" id="{4CD40368-8489-92E2-F0D2-AD797BB3F1EA}"/>
                </a:ext>
              </a:extLst>
            </p:cNvPr>
            <p:cNvSpPr/>
            <p:nvPr/>
          </p:nvSpPr>
          <p:spPr>
            <a:xfrm>
              <a:off x="10190170" y="5367737"/>
              <a:ext cx="511264" cy="397749"/>
            </a:xfrm>
            <a:custGeom>
              <a:avLst/>
              <a:gdLst>
                <a:gd name="connsiteX0" fmla="*/ 511264 w 511264"/>
                <a:gd name="connsiteY0" fmla="*/ 104577 h 397749"/>
                <a:gd name="connsiteX1" fmla="*/ 511264 w 511264"/>
                <a:gd name="connsiteY1" fmla="*/ 115302 h 397749"/>
                <a:gd name="connsiteX2" fmla="*/ 464785 w 511264"/>
                <a:gd name="connsiteY2" fmla="*/ 152843 h 397749"/>
                <a:gd name="connsiteX3" fmla="*/ 441546 w 511264"/>
                <a:gd name="connsiteY3" fmla="*/ 155524 h 397749"/>
                <a:gd name="connsiteX4" fmla="*/ 423670 w 511264"/>
                <a:gd name="connsiteY4" fmla="*/ 180551 h 397749"/>
                <a:gd name="connsiteX5" fmla="*/ 406687 w 511264"/>
                <a:gd name="connsiteY5" fmla="*/ 200215 h 397749"/>
                <a:gd name="connsiteX6" fmla="*/ 344120 w 511264"/>
                <a:gd name="connsiteY6" fmla="*/ 229711 h 397749"/>
                <a:gd name="connsiteX7" fmla="*/ 371829 w 511264"/>
                <a:gd name="connsiteY7" fmla="*/ 191277 h 397749"/>
                <a:gd name="connsiteX8" fmla="*/ 367360 w 511264"/>
                <a:gd name="connsiteY8" fmla="*/ 176082 h 397749"/>
                <a:gd name="connsiteX9" fmla="*/ 353058 w 511264"/>
                <a:gd name="connsiteY9" fmla="*/ 166250 h 397749"/>
                <a:gd name="connsiteX10" fmla="*/ 361996 w 511264"/>
                <a:gd name="connsiteY10" fmla="*/ 157312 h 397749"/>
                <a:gd name="connsiteX11" fmla="*/ 381660 w 511264"/>
                <a:gd name="connsiteY11" fmla="*/ 144799 h 397749"/>
                <a:gd name="connsiteX12" fmla="*/ 396855 w 511264"/>
                <a:gd name="connsiteY12" fmla="*/ 134073 h 397749"/>
                <a:gd name="connsiteX13" fmla="*/ 418307 w 511264"/>
                <a:gd name="connsiteY13" fmla="*/ 78656 h 397749"/>
                <a:gd name="connsiteX14" fmla="*/ 414732 w 511264"/>
                <a:gd name="connsiteY14" fmla="*/ 13407 h 397749"/>
                <a:gd name="connsiteX15" fmla="*/ 422776 w 511264"/>
                <a:gd name="connsiteY15" fmla="*/ 0 h 397749"/>
                <a:gd name="connsiteX16" fmla="*/ 451378 w 511264"/>
                <a:gd name="connsiteY16" fmla="*/ 25921 h 397749"/>
                <a:gd name="connsiteX17" fmla="*/ 449590 w 511264"/>
                <a:gd name="connsiteY17" fmla="*/ 45585 h 397749"/>
                <a:gd name="connsiteX18" fmla="*/ 434396 w 511264"/>
                <a:gd name="connsiteY18" fmla="*/ 71505 h 397749"/>
                <a:gd name="connsiteX19" fmla="*/ 437077 w 511264"/>
                <a:gd name="connsiteY19" fmla="*/ 78656 h 397749"/>
                <a:gd name="connsiteX20" fmla="*/ 454954 w 511264"/>
                <a:gd name="connsiteY20" fmla="*/ 74187 h 397749"/>
                <a:gd name="connsiteX21" fmla="*/ 456741 w 511264"/>
                <a:gd name="connsiteY21" fmla="*/ 101001 h 397749"/>
                <a:gd name="connsiteX22" fmla="*/ 473724 w 511264"/>
                <a:gd name="connsiteY22" fmla="*/ 114409 h 397749"/>
                <a:gd name="connsiteX23" fmla="*/ 511264 w 511264"/>
                <a:gd name="connsiteY23" fmla="*/ 104577 h 397749"/>
                <a:gd name="connsiteX24" fmla="*/ 294960 w 511264"/>
                <a:gd name="connsiteY24" fmla="*/ 220773 h 397749"/>
                <a:gd name="connsiteX25" fmla="*/ 293172 w 511264"/>
                <a:gd name="connsiteY25" fmla="*/ 208260 h 397749"/>
                <a:gd name="connsiteX26" fmla="*/ 282447 w 511264"/>
                <a:gd name="connsiteY26" fmla="*/ 202897 h 397749"/>
                <a:gd name="connsiteX27" fmla="*/ 256526 w 511264"/>
                <a:gd name="connsiteY27" fmla="*/ 233287 h 397749"/>
                <a:gd name="connsiteX28" fmla="*/ 239543 w 511264"/>
                <a:gd name="connsiteY28" fmla="*/ 235968 h 397749"/>
                <a:gd name="connsiteX29" fmla="*/ 194852 w 511264"/>
                <a:gd name="connsiteY29" fmla="*/ 275296 h 397749"/>
                <a:gd name="connsiteX30" fmla="*/ 150161 w 511264"/>
                <a:gd name="connsiteY30" fmla="*/ 299429 h 397749"/>
                <a:gd name="connsiteX31" fmla="*/ 99214 w 511264"/>
                <a:gd name="connsiteY31" fmla="*/ 313730 h 397749"/>
                <a:gd name="connsiteX32" fmla="*/ 68824 w 511264"/>
                <a:gd name="connsiteY32" fmla="*/ 335182 h 397749"/>
                <a:gd name="connsiteX33" fmla="*/ 21452 w 511264"/>
                <a:gd name="connsiteY33" fmla="*/ 363784 h 397749"/>
                <a:gd name="connsiteX34" fmla="*/ 0 w 511264"/>
                <a:gd name="connsiteY34" fmla="*/ 381660 h 397749"/>
                <a:gd name="connsiteX35" fmla="*/ 7150 w 511264"/>
                <a:gd name="connsiteY35" fmla="*/ 391492 h 397749"/>
                <a:gd name="connsiteX36" fmla="*/ 29496 w 511264"/>
                <a:gd name="connsiteY36" fmla="*/ 390599 h 397749"/>
                <a:gd name="connsiteX37" fmla="*/ 55417 w 511264"/>
                <a:gd name="connsiteY37" fmla="*/ 397749 h 397749"/>
                <a:gd name="connsiteX38" fmla="*/ 74187 w 511264"/>
                <a:gd name="connsiteY38" fmla="*/ 387917 h 397749"/>
                <a:gd name="connsiteX39" fmla="*/ 105470 w 511264"/>
                <a:gd name="connsiteY39" fmla="*/ 373616 h 397749"/>
                <a:gd name="connsiteX40" fmla="*/ 131391 w 511264"/>
                <a:gd name="connsiteY40" fmla="*/ 353058 h 397749"/>
                <a:gd name="connsiteX41" fmla="*/ 162675 w 511264"/>
                <a:gd name="connsiteY41" fmla="*/ 326244 h 397749"/>
                <a:gd name="connsiteX42" fmla="*/ 225242 w 511264"/>
                <a:gd name="connsiteY42" fmla="*/ 312836 h 397749"/>
                <a:gd name="connsiteX43" fmla="*/ 235074 w 511264"/>
                <a:gd name="connsiteY43" fmla="*/ 300323 h 397749"/>
                <a:gd name="connsiteX44" fmla="*/ 302110 w 511264"/>
                <a:gd name="connsiteY44" fmla="*/ 250269 h 397749"/>
                <a:gd name="connsiteX45" fmla="*/ 317305 w 511264"/>
                <a:gd name="connsiteY45" fmla="*/ 232393 h 397749"/>
                <a:gd name="connsiteX46" fmla="*/ 319987 w 511264"/>
                <a:gd name="connsiteY46" fmla="*/ 210941 h 397749"/>
                <a:gd name="connsiteX47" fmla="*/ 294960 w 511264"/>
                <a:gd name="connsiteY47" fmla="*/ 220773 h 39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11264" h="397749">
                  <a:moveTo>
                    <a:pt x="511264" y="104577"/>
                  </a:moveTo>
                  <a:lnTo>
                    <a:pt x="511264" y="115302"/>
                  </a:lnTo>
                  <a:lnTo>
                    <a:pt x="464785" y="152843"/>
                  </a:lnTo>
                  <a:lnTo>
                    <a:pt x="441546" y="155524"/>
                  </a:lnTo>
                  <a:lnTo>
                    <a:pt x="423670" y="180551"/>
                  </a:lnTo>
                  <a:lnTo>
                    <a:pt x="406687" y="200215"/>
                  </a:lnTo>
                  <a:lnTo>
                    <a:pt x="344120" y="229711"/>
                  </a:lnTo>
                  <a:lnTo>
                    <a:pt x="371829" y="191277"/>
                  </a:lnTo>
                  <a:lnTo>
                    <a:pt x="367360" y="176082"/>
                  </a:lnTo>
                  <a:lnTo>
                    <a:pt x="353058" y="166250"/>
                  </a:lnTo>
                  <a:lnTo>
                    <a:pt x="361996" y="157312"/>
                  </a:lnTo>
                  <a:lnTo>
                    <a:pt x="381660" y="144799"/>
                  </a:lnTo>
                  <a:lnTo>
                    <a:pt x="396855" y="134073"/>
                  </a:lnTo>
                  <a:lnTo>
                    <a:pt x="418307" y="78656"/>
                  </a:lnTo>
                  <a:lnTo>
                    <a:pt x="414732" y="13407"/>
                  </a:lnTo>
                  <a:lnTo>
                    <a:pt x="422776" y="0"/>
                  </a:lnTo>
                  <a:lnTo>
                    <a:pt x="451378" y="25921"/>
                  </a:lnTo>
                  <a:lnTo>
                    <a:pt x="449590" y="45585"/>
                  </a:lnTo>
                  <a:lnTo>
                    <a:pt x="434396" y="71505"/>
                  </a:lnTo>
                  <a:lnTo>
                    <a:pt x="437077" y="78656"/>
                  </a:lnTo>
                  <a:lnTo>
                    <a:pt x="454954" y="74187"/>
                  </a:lnTo>
                  <a:lnTo>
                    <a:pt x="456741" y="101001"/>
                  </a:lnTo>
                  <a:lnTo>
                    <a:pt x="473724" y="114409"/>
                  </a:lnTo>
                  <a:lnTo>
                    <a:pt x="511264" y="104577"/>
                  </a:lnTo>
                  <a:close/>
                  <a:moveTo>
                    <a:pt x="294960" y="220773"/>
                  </a:moveTo>
                  <a:lnTo>
                    <a:pt x="293172" y="208260"/>
                  </a:lnTo>
                  <a:lnTo>
                    <a:pt x="282447" y="202897"/>
                  </a:lnTo>
                  <a:lnTo>
                    <a:pt x="256526" y="233287"/>
                  </a:lnTo>
                  <a:lnTo>
                    <a:pt x="239543" y="235968"/>
                  </a:lnTo>
                  <a:lnTo>
                    <a:pt x="194852" y="275296"/>
                  </a:lnTo>
                  <a:lnTo>
                    <a:pt x="150161" y="299429"/>
                  </a:lnTo>
                  <a:lnTo>
                    <a:pt x="99214" y="313730"/>
                  </a:lnTo>
                  <a:lnTo>
                    <a:pt x="68824" y="335182"/>
                  </a:lnTo>
                  <a:lnTo>
                    <a:pt x="21452" y="363784"/>
                  </a:lnTo>
                  <a:lnTo>
                    <a:pt x="0" y="381660"/>
                  </a:lnTo>
                  <a:lnTo>
                    <a:pt x="7150" y="391492"/>
                  </a:lnTo>
                  <a:lnTo>
                    <a:pt x="29496" y="390599"/>
                  </a:lnTo>
                  <a:lnTo>
                    <a:pt x="55417" y="397749"/>
                  </a:lnTo>
                  <a:lnTo>
                    <a:pt x="74187" y="387917"/>
                  </a:lnTo>
                  <a:lnTo>
                    <a:pt x="105470" y="373616"/>
                  </a:lnTo>
                  <a:lnTo>
                    <a:pt x="131391" y="353058"/>
                  </a:lnTo>
                  <a:lnTo>
                    <a:pt x="162675" y="326244"/>
                  </a:lnTo>
                  <a:lnTo>
                    <a:pt x="225242" y="312836"/>
                  </a:lnTo>
                  <a:lnTo>
                    <a:pt x="235074" y="300323"/>
                  </a:lnTo>
                  <a:lnTo>
                    <a:pt x="302110" y="250269"/>
                  </a:lnTo>
                  <a:lnTo>
                    <a:pt x="317305" y="232393"/>
                  </a:lnTo>
                  <a:lnTo>
                    <a:pt x="319987" y="210941"/>
                  </a:lnTo>
                  <a:lnTo>
                    <a:pt x="294960" y="220773"/>
                  </a:lnTo>
                  <a:close/>
                </a:path>
              </a:pathLst>
            </a:custGeom>
            <a:grpFill/>
            <a:ln w="12700" cap="flat">
              <a:solidFill>
                <a:schemeClr val="bg1"/>
              </a:solidFill>
              <a:prstDash val="solid"/>
              <a:miter/>
            </a:ln>
          </p:spPr>
          <p:txBody>
            <a:bodyPr rtlCol="0" anchor="ctr"/>
            <a:lstStyle/>
            <a:p>
              <a:endParaRPr lang="en-AU"/>
            </a:p>
          </p:txBody>
        </p:sp>
        <p:sp>
          <p:nvSpPr>
            <p:cNvPr id="91" name="Freeform: Shape 90">
              <a:extLst>
                <a:ext uri="{FF2B5EF4-FFF2-40B4-BE49-F238E27FC236}">
                  <a16:creationId xmlns:a16="http://schemas.microsoft.com/office/drawing/2014/main" id="{B196D66B-31BC-3DDE-8AF4-B890A6ED218D}"/>
                </a:ext>
              </a:extLst>
            </p:cNvPr>
            <p:cNvSpPr/>
            <p:nvPr/>
          </p:nvSpPr>
          <p:spPr>
            <a:xfrm>
              <a:off x="10386810" y="4441741"/>
              <a:ext cx="152843" cy="135860"/>
            </a:xfrm>
            <a:custGeom>
              <a:avLst/>
              <a:gdLst>
                <a:gd name="connsiteX0" fmla="*/ 12514 w 152843"/>
                <a:gd name="connsiteY0" fmla="*/ 2682 h 135860"/>
                <a:gd name="connsiteX1" fmla="*/ 18771 w 152843"/>
                <a:gd name="connsiteY1" fmla="*/ 8938 h 135860"/>
                <a:gd name="connsiteX2" fmla="*/ 16983 w 152843"/>
                <a:gd name="connsiteY2" fmla="*/ 13407 h 135860"/>
                <a:gd name="connsiteX3" fmla="*/ 894 w 152843"/>
                <a:gd name="connsiteY3" fmla="*/ 0 h 135860"/>
                <a:gd name="connsiteX4" fmla="*/ 12514 w 152843"/>
                <a:gd name="connsiteY4" fmla="*/ 2682 h 135860"/>
                <a:gd name="connsiteX5" fmla="*/ 1788 w 152843"/>
                <a:gd name="connsiteY5" fmla="*/ 47373 h 135860"/>
                <a:gd name="connsiteX6" fmla="*/ 5363 w 152843"/>
                <a:gd name="connsiteY6" fmla="*/ 45585 h 135860"/>
                <a:gd name="connsiteX7" fmla="*/ 5363 w 152843"/>
                <a:gd name="connsiteY7" fmla="*/ 40222 h 135860"/>
                <a:gd name="connsiteX8" fmla="*/ 0 w 152843"/>
                <a:gd name="connsiteY8" fmla="*/ 39328 h 135860"/>
                <a:gd name="connsiteX9" fmla="*/ 1788 w 152843"/>
                <a:gd name="connsiteY9" fmla="*/ 47373 h 135860"/>
                <a:gd name="connsiteX10" fmla="*/ 28602 w 152843"/>
                <a:gd name="connsiteY10" fmla="*/ 45585 h 135860"/>
                <a:gd name="connsiteX11" fmla="*/ 23240 w 152843"/>
                <a:gd name="connsiteY11" fmla="*/ 48266 h 135860"/>
                <a:gd name="connsiteX12" fmla="*/ 45585 w 152843"/>
                <a:gd name="connsiteY12" fmla="*/ 64355 h 135860"/>
                <a:gd name="connsiteX13" fmla="*/ 47372 w 152843"/>
                <a:gd name="connsiteY13" fmla="*/ 60780 h 135860"/>
                <a:gd name="connsiteX14" fmla="*/ 41116 w 152843"/>
                <a:gd name="connsiteY14" fmla="*/ 51842 h 135860"/>
                <a:gd name="connsiteX15" fmla="*/ 28602 w 152843"/>
                <a:gd name="connsiteY15" fmla="*/ 45585 h 135860"/>
                <a:gd name="connsiteX16" fmla="*/ 146586 w 152843"/>
                <a:gd name="connsiteY16" fmla="*/ 124241 h 135860"/>
                <a:gd name="connsiteX17" fmla="*/ 135860 w 152843"/>
                <a:gd name="connsiteY17" fmla="*/ 120665 h 135860"/>
                <a:gd name="connsiteX18" fmla="*/ 136754 w 152843"/>
                <a:gd name="connsiteY18" fmla="*/ 128710 h 135860"/>
                <a:gd name="connsiteX19" fmla="*/ 143905 w 152843"/>
                <a:gd name="connsiteY19" fmla="*/ 134073 h 135860"/>
                <a:gd name="connsiteX20" fmla="*/ 152843 w 152843"/>
                <a:gd name="connsiteY20" fmla="*/ 135860 h 135860"/>
                <a:gd name="connsiteX21" fmla="*/ 152843 w 152843"/>
                <a:gd name="connsiteY21" fmla="*/ 128710 h 135860"/>
                <a:gd name="connsiteX22" fmla="*/ 146586 w 152843"/>
                <a:gd name="connsiteY22" fmla="*/ 124241 h 135860"/>
                <a:gd name="connsiteX23" fmla="*/ 92957 w 152843"/>
                <a:gd name="connsiteY23" fmla="*/ 50948 h 135860"/>
                <a:gd name="connsiteX24" fmla="*/ 82231 w 152843"/>
                <a:gd name="connsiteY24" fmla="*/ 40222 h 135860"/>
                <a:gd name="connsiteX25" fmla="*/ 66143 w 152843"/>
                <a:gd name="connsiteY25" fmla="*/ 30390 h 135860"/>
                <a:gd name="connsiteX26" fmla="*/ 60780 w 152843"/>
                <a:gd name="connsiteY26" fmla="*/ 29496 h 135860"/>
                <a:gd name="connsiteX27" fmla="*/ 58098 w 152843"/>
                <a:gd name="connsiteY27" fmla="*/ 33071 h 135860"/>
                <a:gd name="connsiteX28" fmla="*/ 91170 w 152843"/>
                <a:gd name="connsiteY28" fmla="*/ 55417 h 135860"/>
                <a:gd name="connsiteX29" fmla="*/ 92957 w 152843"/>
                <a:gd name="connsiteY29" fmla="*/ 50948 h 135860"/>
                <a:gd name="connsiteX30" fmla="*/ 127816 w 152843"/>
                <a:gd name="connsiteY30" fmla="*/ 76868 h 135860"/>
                <a:gd name="connsiteX31" fmla="*/ 120665 w 152843"/>
                <a:gd name="connsiteY31" fmla="*/ 56311 h 135860"/>
                <a:gd name="connsiteX32" fmla="*/ 113515 w 152843"/>
                <a:gd name="connsiteY32" fmla="*/ 56311 h 135860"/>
                <a:gd name="connsiteX33" fmla="*/ 121560 w 152843"/>
                <a:gd name="connsiteY33" fmla="*/ 79550 h 135860"/>
                <a:gd name="connsiteX34" fmla="*/ 131391 w 152843"/>
                <a:gd name="connsiteY34" fmla="*/ 94745 h 135860"/>
                <a:gd name="connsiteX35" fmla="*/ 135860 w 152843"/>
                <a:gd name="connsiteY35" fmla="*/ 90276 h 135860"/>
                <a:gd name="connsiteX36" fmla="*/ 127816 w 152843"/>
                <a:gd name="connsiteY36" fmla="*/ 76868 h 135860"/>
                <a:gd name="connsiteX37" fmla="*/ 108152 w 152843"/>
                <a:gd name="connsiteY37" fmla="*/ 81338 h 135860"/>
                <a:gd name="connsiteX38" fmla="*/ 95639 w 152843"/>
                <a:gd name="connsiteY38" fmla="*/ 81338 h 135860"/>
                <a:gd name="connsiteX39" fmla="*/ 92063 w 152843"/>
                <a:gd name="connsiteY39" fmla="*/ 85807 h 135860"/>
                <a:gd name="connsiteX40" fmla="*/ 93851 w 152843"/>
                <a:gd name="connsiteY40" fmla="*/ 101895 h 135860"/>
                <a:gd name="connsiteX41" fmla="*/ 109940 w 152843"/>
                <a:gd name="connsiteY41" fmla="*/ 109046 h 135860"/>
                <a:gd name="connsiteX42" fmla="*/ 115303 w 152843"/>
                <a:gd name="connsiteY42" fmla="*/ 101002 h 135860"/>
                <a:gd name="connsiteX43" fmla="*/ 109046 w 152843"/>
                <a:gd name="connsiteY43" fmla="*/ 86700 h 135860"/>
                <a:gd name="connsiteX44" fmla="*/ 108152 w 152843"/>
                <a:gd name="connsiteY44" fmla="*/ 81338 h 13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52843" h="135860">
                  <a:moveTo>
                    <a:pt x="12514" y="2682"/>
                  </a:moveTo>
                  <a:lnTo>
                    <a:pt x="18771" y="8938"/>
                  </a:lnTo>
                  <a:lnTo>
                    <a:pt x="16983" y="13407"/>
                  </a:lnTo>
                  <a:lnTo>
                    <a:pt x="894" y="0"/>
                  </a:lnTo>
                  <a:lnTo>
                    <a:pt x="12514" y="2682"/>
                  </a:lnTo>
                  <a:close/>
                  <a:moveTo>
                    <a:pt x="1788" y="47373"/>
                  </a:moveTo>
                  <a:lnTo>
                    <a:pt x="5363" y="45585"/>
                  </a:lnTo>
                  <a:lnTo>
                    <a:pt x="5363" y="40222"/>
                  </a:lnTo>
                  <a:lnTo>
                    <a:pt x="0" y="39328"/>
                  </a:lnTo>
                  <a:lnTo>
                    <a:pt x="1788" y="47373"/>
                  </a:lnTo>
                  <a:close/>
                  <a:moveTo>
                    <a:pt x="28602" y="45585"/>
                  </a:moveTo>
                  <a:lnTo>
                    <a:pt x="23240" y="48266"/>
                  </a:lnTo>
                  <a:lnTo>
                    <a:pt x="45585" y="64355"/>
                  </a:lnTo>
                  <a:lnTo>
                    <a:pt x="47372" y="60780"/>
                  </a:lnTo>
                  <a:lnTo>
                    <a:pt x="41116" y="51842"/>
                  </a:lnTo>
                  <a:lnTo>
                    <a:pt x="28602" y="45585"/>
                  </a:lnTo>
                  <a:close/>
                  <a:moveTo>
                    <a:pt x="146586" y="124241"/>
                  </a:moveTo>
                  <a:lnTo>
                    <a:pt x="135860" y="120665"/>
                  </a:lnTo>
                  <a:lnTo>
                    <a:pt x="136754" y="128710"/>
                  </a:lnTo>
                  <a:lnTo>
                    <a:pt x="143905" y="134073"/>
                  </a:lnTo>
                  <a:lnTo>
                    <a:pt x="152843" y="135860"/>
                  </a:lnTo>
                  <a:lnTo>
                    <a:pt x="152843" y="128710"/>
                  </a:lnTo>
                  <a:lnTo>
                    <a:pt x="146586" y="124241"/>
                  </a:lnTo>
                  <a:close/>
                  <a:moveTo>
                    <a:pt x="92957" y="50948"/>
                  </a:moveTo>
                  <a:lnTo>
                    <a:pt x="82231" y="40222"/>
                  </a:lnTo>
                  <a:lnTo>
                    <a:pt x="66143" y="30390"/>
                  </a:lnTo>
                  <a:lnTo>
                    <a:pt x="60780" y="29496"/>
                  </a:lnTo>
                  <a:lnTo>
                    <a:pt x="58098" y="33071"/>
                  </a:lnTo>
                  <a:lnTo>
                    <a:pt x="91170" y="55417"/>
                  </a:lnTo>
                  <a:lnTo>
                    <a:pt x="92957" y="50948"/>
                  </a:lnTo>
                  <a:close/>
                  <a:moveTo>
                    <a:pt x="127816" y="76868"/>
                  </a:moveTo>
                  <a:lnTo>
                    <a:pt x="120665" y="56311"/>
                  </a:lnTo>
                  <a:lnTo>
                    <a:pt x="113515" y="56311"/>
                  </a:lnTo>
                  <a:lnTo>
                    <a:pt x="121560" y="79550"/>
                  </a:lnTo>
                  <a:lnTo>
                    <a:pt x="131391" y="94745"/>
                  </a:lnTo>
                  <a:lnTo>
                    <a:pt x="135860" y="90276"/>
                  </a:lnTo>
                  <a:lnTo>
                    <a:pt x="127816" y="76868"/>
                  </a:lnTo>
                  <a:close/>
                  <a:moveTo>
                    <a:pt x="108152" y="81338"/>
                  </a:moveTo>
                  <a:lnTo>
                    <a:pt x="95639" y="81338"/>
                  </a:lnTo>
                  <a:lnTo>
                    <a:pt x="92063" y="85807"/>
                  </a:lnTo>
                  <a:lnTo>
                    <a:pt x="93851" y="101895"/>
                  </a:lnTo>
                  <a:lnTo>
                    <a:pt x="109940" y="109046"/>
                  </a:lnTo>
                  <a:lnTo>
                    <a:pt x="115303" y="101002"/>
                  </a:lnTo>
                  <a:lnTo>
                    <a:pt x="109046" y="86700"/>
                  </a:lnTo>
                  <a:lnTo>
                    <a:pt x="108152" y="81338"/>
                  </a:lnTo>
                  <a:close/>
                </a:path>
              </a:pathLst>
            </a:custGeom>
            <a:grpFill/>
            <a:ln w="12700" cap="flat">
              <a:solidFill>
                <a:schemeClr val="bg1"/>
              </a:solidFill>
              <a:prstDash val="solid"/>
              <a:miter/>
            </a:ln>
          </p:spPr>
          <p:txBody>
            <a:bodyPr rtlCol="0" anchor="ctr"/>
            <a:lstStyle/>
            <a:p>
              <a:endParaRPr lang="en-AU"/>
            </a:p>
          </p:txBody>
        </p:sp>
        <p:sp>
          <p:nvSpPr>
            <p:cNvPr id="92" name="Freeform: Shape 91">
              <a:extLst>
                <a:ext uri="{FF2B5EF4-FFF2-40B4-BE49-F238E27FC236}">
                  <a16:creationId xmlns:a16="http://schemas.microsoft.com/office/drawing/2014/main" id="{DEE9E94B-9F2E-7B06-6899-6C6F22D5A34E}"/>
                </a:ext>
              </a:extLst>
            </p:cNvPr>
            <p:cNvSpPr/>
            <p:nvPr/>
          </p:nvSpPr>
          <p:spPr>
            <a:xfrm>
              <a:off x="9923812" y="4304987"/>
              <a:ext cx="449590" cy="269039"/>
            </a:xfrm>
            <a:custGeom>
              <a:avLst/>
              <a:gdLst>
                <a:gd name="connsiteX0" fmla="*/ 435290 w 449590"/>
                <a:gd name="connsiteY0" fmla="*/ 116196 h 269039"/>
                <a:gd name="connsiteX1" fmla="*/ 449590 w 449590"/>
                <a:gd name="connsiteY1" fmla="*/ 131391 h 269039"/>
                <a:gd name="connsiteX2" fmla="*/ 441546 w 449590"/>
                <a:gd name="connsiteY2" fmla="*/ 138542 h 269039"/>
                <a:gd name="connsiteX3" fmla="*/ 421882 w 449590"/>
                <a:gd name="connsiteY3" fmla="*/ 116196 h 269039"/>
                <a:gd name="connsiteX4" fmla="*/ 412050 w 449590"/>
                <a:gd name="connsiteY4" fmla="*/ 88488 h 269039"/>
                <a:gd name="connsiteX5" fmla="*/ 435290 w 449590"/>
                <a:gd name="connsiteY5" fmla="*/ 116196 h 269039"/>
                <a:gd name="connsiteX6" fmla="*/ 327137 w 449590"/>
                <a:gd name="connsiteY6" fmla="*/ 52735 h 269039"/>
                <a:gd name="connsiteX7" fmla="*/ 327137 w 449590"/>
                <a:gd name="connsiteY7" fmla="*/ 67036 h 269039"/>
                <a:gd name="connsiteX8" fmla="*/ 315518 w 449590"/>
                <a:gd name="connsiteY8" fmla="*/ 78656 h 269039"/>
                <a:gd name="connsiteX9" fmla="*/ 309261 w 449590"/>
                <a:gd name="connsiteY9" fmla="*/ 86700 h 269039"/>
                <a:gd name="connsiteX10" fmla="*/ 290491 w 449590"/>
                <a:gd name="connsiteY10" fmla="*/ 98320 h 269039"/>
                <a:gd name="connsiteX11" fmla="*/ 275296 w 449590"/>
                <a:gd name="connsiteY11" fmla="*/ 96532 h 269039"/>
                <a:gd name="connsiteX12" fmla="*/ 268145 w 449590"/>
                <a:gd name="connsiteY12" fmla="*/ 101895 h 269039"/>
                <a:gd name="connsiteX13" fmla="*/ 229711 w 449590"/>
                <a:gd name="connsiteY13" fmla="*/ 101001 h 269039"/>
                <a:gd name="connsiteX14" fmla="*/ 238650 w 449590"/>
                <a:gd name="connsiteY14" fmla="*/ 117090 h 269039"/>
                <a:gd name="connsiteX15" fmla="*/ 260101 w 449590"/>
                <a:gd name="connsiteY15" fmla="*/ 120665 h 269039"/>
                <a:gd name="connsiteX16" fmla="*/ 296748 w 449590"/>
                <a:gd name="connsiteY16" fmla="*/ 119772 h 269039"/>
                <a:gd name="connsiteX17" fmla="*/ 309261 w 449590"/>
                <a:gd name="connsiteY17" fmla="*/ 112621 h 269039"/>
                <a:gd name="connsiteX18" fmla="*/ 322668 w 449590"/>
                <a:gd name="connsiteY18" fmla="*/ 101895 h 269039"/>
                <a:gd name="connsiteX19" fmla="*/ 340545 w 449590"/>
                <a:gd name="connsiteY19" fmla="*/ 72399 h 269039"/>
                <a:gd name="connsiteX20" fmla="*/ 341439 w 449590"/>
                <a:gd name="connsiteY20" fmla="*/ 61673 h 269039"/>
                <a:gd name="connsiteX21" fmla="*/ 327137 w 449590"/>
                <a:gd name="connsiteY21" fmla="*/ 52735 h 269039"/>
                <a:gd name="connsiteX22" fmla="*/ 248481 w 449590"/>
                <a:gd name="connsiteY22" fmla="*/ 232393 h 269039"/>
                <a:gd name="connsiteX23" fmla="*/ 245800 w 449590"/>
                <a:gd name="connsiteY23" fmla="*/ 211835 h 269039"/>
                <a:gd name="connsiteX24" fmla="*/ 227924 w 449590"/>
                <a:gd name="connsiteY24" fmla="*/ 218092 h 269039"/>
                <a:gd name="connsiteX25" fmla="*/ 212729 w 449590"/>
                <a:gd name="connsiteY25" fmla="*/ 185914 h 269039"/>
                <a:gd name="connsiteX26" fmla="*/ 190383 w 449590"/>
                <a:gd name="connsiteY26" fmla="*/ 160887 h 269039"/>
                <a:gd name="connsiteX27" fmla="*/ 185020 w 449590"/>
                <a:gd name="connsiteY27" fmla="*/ 143905 h 269039"/>
                <a:gd name="connsiteX28" fmla="*/ 212729 w 449590"/>
                <a:gd name="connsiteY28" fmla="*/ 130498 h 269039"/>
                <a:gd name="connsiteX29" fmla="*/ 201109 w 449590"/>
                <a:gd name="connsiteY29" fmla="*/ 114409 h 269039"/>
                <a:gd name="connsiteX30" fmla="*/ 182339 w 449590"/>
                <a:gd name="connsiteY30" fmla="*/ 109940 h 269039"/>
                <a:gd name="connsiteX31" fmla="*/ 168932 w 449590"/>
                <a:gd name="connsiteY31" fmla="*/ 101895 h 269039"/>
                <a:gd name="connsiteX32" fmla="*/ 148374 w 449590"/>
                <a:gd name="connsiteY32" fmla="*/ 97426 h 269039"/>
                <a:gd name="connsiteX33" fmla="*/ 152843 w 449590"/>
                <a:gd name="connsiteY33" fmla="*/ 80444 h 269039"/>
                <a:gd name="connsiteX34" fmla="*/ 109046 w 449590"/>
                <a:gd name="connsiteY34" fmla="*/ 40222 h 269039"/>
                <a:gd name="connsiteX35" fmla="*/ 86700 w 449590"/>
                <a:gd name="connsiteY35" fmla="*/ 24133 h 269039"/>
                <a:gd name="connsiteX36" fmla="*/ 70612 w 449590"/>
                <a:gd name="connsiteY36" fmla="*/ 21452 h 269039"/>
                <a:gd name="connsiteX37" fmla="*/ 14301 w 449590"/>
                <a:gd name="connsiteY37" fmla="*/ 0 h 269039"/>
                <a:gd name="connsiteX38" fmla="*/ 11620 w 449590"/>
                <a:gd name="connsiteY38" fmla="*/ 120665 h 269039"/>
                <a:gd name="connsiteX39" fmla="*/ 0 w 449590"/>
                <a:gd name="connsiteY39" fmla="*/ 134073 h 269039"/>
                <a:gd name="connsiteX40" fmla="*/ 4469 w 449590"/>
                <a:gd name="connsiteY40" fmla="*/ 144798 h 269039"/>
                <a:gd name="connsiteX41" fmla="*/ 3575 w 449590"/>
                <a:gd name="connsiteY41" fmla="*/ 213622 h 269039"/>
                <a:gd name="connsiteX42" fmla="*/ 11620 w 449590"/>
                <a:gd name="connsiteY42" fmla="*/ 222561 h 269039"/>
                <a:gd name="connsiteX43" fmla="*/ 47372 w 449590"/>
                <a:gd name="connsiteY43" fmla="*/ 223455 h 269039"/>
                <a:gd name="connsiteX44" fmla="*/ 70612 w 449590"/>
                <a:gd name="connsiteY44" fmla="*/ 210941 h 269039"/>
                <a:gd name="connsiteX45" fmla="*/ 74187 w 449590"/>
                <a:gd name="connsiteY45" fmla="*/ 193958 h 269039"/>
                <a:gd name="connsiteX46" fmla="*/ 92957 w 449590"/>
                <a:gd name="connsiteY46" fmla="*/ 172507 h 269039"/>
                <a:gd name="connsiteX47" fmla="*/ 112621 w 449590"/>
                <a:gd name="connsiteY47" fmla="*/ 165356 h 269039"/>
                <a:gd name="connsiteX48" fmla="*/ 134966 w 449590"/>
                <a:gd name="connsiteY48" fmla="*/ 180551 h 269039"/>
                <a:gd name="connsiteX49" fmla="*/ 151949 w 449590"/>
                <a:gd name="connsiteY49" fmla="*/ 182339 h 269039"/>
                <a:gd name="connsiteX50" fmla="*/ 168038 w 449590"/>
                <a:gd name="connsiteY50" fmla="*/ 222561 h 269039"/>
                <a:gd name="connsiteX51" fmla="*/ 184126 w 449590"/>
                <a:gd name="connsiteY51" fmla="*/ 241331 h 269039"/>
                <a:gd name="connsiteX52" fmla="*/ 202003 w 449590"/>
                <a:gd name="connsiteY52" fmla="*/ 252950 h 269039"/>
                <a:gd name="connsiteX53" fmla="*/ 242225 w 449590"/>
                <a:gd name="connsiteY53" fmla="*/ 254738 h 269039"/>
                <a:gd name="connsiteX54" fmla="*/ 258314 w 449590"/>
                <a:gd name="connsiteY54" fmla="*/ 269039 h 269039"/>
                <a:gd name="connsiteX55" fmla="*/ 278871 w 449590"/>
                <a:gd name="connsiteY55" fmla="*/ 268145 h 269039"/>
                <a:gd name="connsiteX56" fmla="*/ 284234 w 449590"/>
                <a:gd name="connsiteY56" fmla="*/ 260995 h 269039"/>
                <a:gd name="connsiteX57" fmla="*/ 260101 w 449590"/>
                <a:gd name="connsiteY57" fmla="*/ 235074 h 269039"/>
                <a:gd name="connsiteX58" fmla="*/ 248481 w 449590"/>
                <a:gd name="connsiteY58" fmla="*/ 232393 h 26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49590" h="269039">
                  <a:moveTo>
                    <a:pt x="435290" y="116196"/>
                  </a:moveTo>
                  <a:lnTo>
                    <a:pt x="449590" y="131391"/>
                  </a:lnTo>
                  <a:lnTo>
                    <a:pt x="441546" y="138542"/>
                  </a:lnTo>
                  <a:lnTo>
                    <a:pt x="421882" y="116196"/>
                  </a:lnTo>
                  <a:lnTo>
                    <a:pt x="412050" y="88488"/>
                  </a:lnTo>
                  <a:lnTo>
                    <a:pt x="435290" y="116196"/>
                  </a:lnTo>
                  <a:close/>
                  <a:moveTo>
                    <a:pt x="327137" y="52735"/>
                  </a:moveTo>
                  <a:lnTo>
                    <a:pt x="327137" y="67036"/>
                  </a:lnTo>
                  <a:lnTo>
                    <a:pt x="315518" y="78656"/>
                  </a:lnTo>
                  <a:lnTo>
                    <a:pt x="309261" y="86700"/>
                  </a:lnTo>
                  <a:lnTo>
                    <a:pt x="290491" y="98320"/>
                  </a:lnTo>
                  <a:lnTo>
                    <a:pt x="275296" y="96532"/>
                  </a:lnTo>
                  <a:lnTo>
                    <a:pt x="268145" y="101895"/>
                  </a:lnTo>
                  <a:cubicBezTo>
                    <a:pt x="268145" y="101895"/>
                    <a:pt x="242225" y="102789"/>
                    <a:pt x="229711" y="101001"/>
                  </a:cubicBezTo>
                  <a:lnTo>
                    <a:pt x="238650" y="117090"/>
                  </a:lnTo>
                  <a:lnTo>
                    <a:pt x="260101" y="120665"/>
                  </a:lnTo>
                  <a:lnTo>
                    <a:pt x="296748" y="119772"/>
                  </a:lnTo>
                  <a:lnTo>
                    <a:pt x="309261" y="112621"/>
                  </a:lnTo>
                  <a:lnTo>
                    <a:pt x="322668" y="101895"/>
                  </a:lnTo>
                  <a:lnTo>
                    <a:pt x="340545" y="72399"/>
                  </a:lnTo>
                  <a:lnTo>
                    <a:pt x="341439" y="61673"/>
                  </a:lnTo>
                  <a:lnTo>
                    <a:pt x="327137" y="52735"/>
                  </a:lnTo>
                  <a:close/>
                  <a:moveTo>
                    <a:pt x="248481" y="232393"/>
                  </a:moveTo>
                  <a:lnTo>
                    <a:pt x="245800" y="211835"/>
                  </a:lnTo>
                  <a:lnTo>
                    <a:pt x="227924" y="218092"/>
                  </a:lnTo>
                  <a:lnTo>
                    <a:pt x="212729" y="185914"/>
                  </a:lnTo>
                  <a:lnTo>
                    <a:pt x="190383" y="160887"/>
                  </a:lnTo>
                  <a:lnTo>
                    <a:pt x="185020" y="143905"/>
                  </a:lnTo>
                  <a:lnTo>
                    <a:pt x="212729" y="130498"/>
                  </a:lnTo>
                  <a:lnTo>
                    <a:pt x="201109" y="114409"/>
                  </a:lnTo>
                  <a:lnTo>
                    <a:pt x="182339" y="109940"/>
                  </a:lnTo>
                  <a:lnTo>
                    <a:pt x="168932" y="101895"/>
                  </a:lnTo>
                  <a:lnTo>
                    <a:pt x="148374" y="97426"/>
                  </a:lnTo>
                  <a:lnTo>
                    <a:pt x="152843" y="80444"/>
                  </a:lnTo>
                  <a:lnTo>
                    <a:pt x="109046" y="40222"/>
                  </a:lnTo>
                  <a:lnTo>
                    <a:pt x="86700" y="24133"/>
                  </a:lnTo>
                  <a:lnTo>
                    <a:pt x="70612" y="21452"/>
                  </a:lnTo>
                  <a:lnTo>
                    <a:pt x="14301" y="0"/>
                  </a:lnTo>
                  <a:lnTo>
                    <a:pt x="11620" y="120665"/>
                  </a:lnTo>
                  <a:lnTo>
                    <a:pt x="0" y="134073"/>
                  </a:lnTo>
                  <a:lnTo>
                    <a:pt x="4469" y="144798"/>
                  </a:lnTo>
                  <a:lnTo>
                    <a:pt x="3575" y="213622"/>
                  </a:lnTo>
                  <a:lnTo>
                    <a:pt x="11620" y="222561"/>
                  </a:lnTo>
                  <a:lnTo>
                    <a:pt x="47372" y="223455"/>
                  </a:lnTo>
                  <a:lnTo>
                    <a:pt x="70612" y="210941"/>
                  </a:lnTo>
                  <a:lnTo>
                    <a:pt x="74187" y="193958"/>
                  </a:lnTo>
                  <a:lnTo>
                    <a:pt x="92957" y="172507"/>
                  </a:lnTo>
                  <a:lnTo>
                    <a:pt x="112621" y="165356"/>
                  </a:lnTo>
                  <a:lnTo>
                    <a:pt x="134966" y="180551"/>
                  </a:lnTo>
                  <a:lnTo>
                    <a:pt x="151949" y="182339"/>
                  </a:lnTo>
                  <a:lnTo>
                    <a:pt x="168038" y="222561"/>
                  </a:lnTo>
                  <a:lnTo>
                    <a:pt x="184126" y="241331"/>
                  </a:lnTo>
                  <a:lnTo>
                    <a:pt x="202003" y="252950"/>
                  </a:lnTo>
                  <a:lnTo>
                    <a:pt x="242225" y="254738"/>
                  </a:lnTo>
                  <a:lnTo>
                    <a:pt x="258314" y="269039"/>
                  </a:lnTo>
                  <a:lnTo>
                    <a:pt x="278871" y="268145"/>
                  </a:lnTo>
                  <a:lnTo>
                    <a:pt x="284234" y="260995"/>
                  </a:lnTo>
                  <a:lnTo>
                    <a:pt x="260101" y="235074"/>
                  </a:lnTo>
                  <a:lnTo>
                    <a:pt x="248481" y="232393"/>
                  </a:lnTo>
                  <a:close/>
                </a:path>
              </a:pathLst>
            </a:custGeom>
            <a:grpFill/>
            <a:ln w="12700" cap="flat">
              <a:solidFill>
                <a:schemeClr val="bg1"/>
              </a:solidFill>
              <a:prstDash val="solid"/>
              <a:miter/>
            </a:ln>
          </p:spPr>
          <p:txBody>
            <a:bodyPr rtlCol="0" anchor="ctr"/>
            <a:lstStyle/>
            <a:p>
              <a:endParaRPr lang="en-AU"/>
            </a:p>
          </p:txBody>
        </p:sp>
        <p:sp>
          <p:nvSpPr>
            <p:cNvPr id="93" name="Freeform: Shape 92">
              <a:extLst>
                <a:ext uri="{FF2B5EF4-FFF2-40B4-BE49-F238E27FC236}">
                  <a16:creationId xmlns:a16="http://schemas.microsoft.com/office/drawing/2014/main" id="{FBA82E20-53B4-D7D6-A64F-CFA93C72F330}"/>
                </a:ext>
              </a:extLst>
            </p:cNvPr>
            <p:cNvSpPr/>
            <p:nvPr/>
          </p:nvSpPr>
          <p:spPr>
            <a:xfrm>
              <a:off x="9010330" y="4576708"/>
              <a:ext cx="1175370" cy="1093139"/>
            </a:xfrm>
            <a:custGeom>
              <a:avLst/>
              <a:gdLst>
                <a:gd name="connsiteX0" fmla="*/ 1175371 w 1175370"/>
                <a:gd name="connsiteY0" fmla="*/ 482662 h 1093139"/>
                <a:gd name="connsiteX1" fmla="*/ 1163751 w 1175370"/>
                <a:gd name="connsiteY1" fmla="*/ 496069 h 1093139"/>
                <a:gd name="connsiteX2" fmla="*/ 1161964 w 1175370"/>
                <a:gd name="connsiteY2" fmla="*/ 521096 h 1093139"/>
                <a:gd name="connsiteX3" fmla="*/ 1153025 w 1175370"/>
                <a:gd name="connsiteY3" fmla="*/ 546123 h 1093139"/>
                <a:gd name="connsiteX4" fmla="*/ 1157495 w 1175370"/>
                <a:gd name="connsiteY4" fmla="*/ 565787 h 1093139"/>
                <a:gd name="connsiteX5" fmla="*/ 1121742 w 1175370"/>
                <a:gd name="connsiteY5" fmla="*/ 648912 h 1093139"/>
                <a:gd name="connsiteX6" fmla="*/ 1104760 w 1175370"/>
                <a:gd name="connsiteY6" fmla="*/ 662319 h 1093139"/>
                <a:gd name="connsiteX7" fmla="*/ 1105653 w 1175370"/>
                <a:gd name="connsiteY7" fmla="*/ 678408 h 1093139"/>
                <a:gd name="connsiteX8" fmla="*/ 1089565 w 1175370"/>
                <a:gd name="connsiteY8" fmla="*/ 698966 h 1093139"/>
                <a:gd name="connsiteX9" fmla="*/ 1076157 w 1175370"/>
                <a:gd name="connsiteY9" fmla="*/ 705223 h 1093139"/>
                <a:gd name="connsiteX10" fmla="*/ 1069900 w 1175370"/>
                <a:gd name="connsiteY10" fmla="*/ 718630 h 1093139"/>
                <a:gd name="connsiteX11" fmla="*/ 987669 w 1175370"/>
                <a:gd name="connsiteY11" fmla="*/ 792817 h 1093139"/>
                <a:gd name="connsiteX12" fmla="*/ 979625 w 1175370"/>
                <a:gd name="connsiteY12" fmla="*/ 815162 h 1093139"/>
                <a:gd name="connsiteX13" fmla="*/ 953704 w 1175370"/>
                <a:gd name="connsiteY13" fmla="*/ 831251 h 1093139"/>
                <a:gd name="connsiteX14" fmla="*/ 913482 w 1175370"/>
                <a:gd name="connsiteY14" fmla="*/ 893818 h 1093139"/>
                <a:gd name="connsiteX15" fmla="*/ 854490 w 1175370"/>
                <a:gd name="connsiteY15" fmla="*/ 902756 h 1093139"/>
                <a:gd name="connsiteX16" fmla="*/ 812481 w 1175370"/>
                <a:gd name="connsiteY16" fmla="*/ 934934 h 1093139"/>
                <a:gd name="connsiteX17" fmla="*/ 791029 w 1175370"/>
                <a:gd name="connsiteY17" fmla="*/ 936721 h 1093139"/>
                <a:gd name="connsiteX18" fmla="*/ 774940 w 1175370"/>
                <a:gd name="connsiteY18" fmla="*/ 919739 h 1093139"/>
                <a:gd name="connsiteX19" fmla="*/ 774047 w 1175370"/>
                <a:gd name="connsiteY19" fmla="*/ 908119 h 1093139"/>
                <a:gd name="connsiteX20" fmla="*/ 724887 w 1175370"/>
                <a:gd name="connsiteY20" fmla="*/ 932252 h 1093139"/>
                <a:gd name="connsiteX21" fmla="*/ 648912 w 1175370"/>
                <a:gd name="connsiteY21" fmla="*/ 908119 h 1093139"/>
                <a:gd name="connsiteX22" fmla="*/ 645337 w 1175370"/>
                <a:gd name="connsiteY22" fmla="*/ 892030 h 1093139"/>
                <a:gd name="connsiteX23" fmla="*/ 649806 w 1175370"/>
                <a:gd name="connsiteY23" fmla="*/ 841083 h 1093139"/>
                <a:gd name="connsiteX24" fmla="*/ 646230 w 1175370"/>
                <a:gd name="connsiteY24" fmla="*/ 830357 h 1093139"/>
                <a:gd name="connsiteX25" fmla="*/ 630142 w 1175370"/>
                <a:gd name="connsiteY25" fmla="*/ 827676 h 1093139"/>
                <a:gd name="connsiteX26" fmla="*/ 644443 w 1175370"/>
                <a:gd name="connsiteY26" fmla="*/ 786560 h 1093139"/>
                <a:gd name="connsiteX27" fmla="*/ 625673 w 1175370"/>
                <a:gd name="connsiteY27" fmla="*/ 809799 h 1093139"/>
                <a:gd name="connsiteX28" fmla="*/ 597965 w 1175370"/>
                <a:gd name="connsiteY28" fmla="*/ 816056 h 1093139"/>
                <a:gd name="connsiteX29" fmla="*/ 619416 w 1175370"/>
                <a:gd name="connsiteY29" fmla="*/ 786560 h 1093139"/>
                <a:gd name="connsiteX30" fmla="*/ 641761 w 1175370"/>
                <a:gd name="connsiteY30" fmla="*/ 767790 h 1093139"/>
                <a:gd name="connsiteX31" fmla="*/ 648912 w 1175370"/>
                <a:gd name="connsiteY31" fmla="*/ 741869 h 1093139"/>
                <a:gd name="connsiteX32" fmla="*/ 616735 w 1175370"/>
                <a:gd name="connsiteY32" fmla="*/ 766896 h 1093139"/>
                <a:gd name="connsiteX33" fmla="*/ 569362 w 1175370"/>
                <a:gd name="connsiteY33" fmla="*/ 802649 h 1093139"/>
                <a:gd name="connsiteX34" fmla="*/ 555955 w 1175370"/>
                <a:gd name="connsiteY34" fmla="*/ 788348 h 1093139"/>
                <a:gd name="connsiteX35" fmla="*/ 555955 w 1175370"/>
                <a:gd name="connsiteY35" fmla="*/ 753489 h 1093139"/>
                <a:gd name="connsiteX36" fmla="*/ 547017 w 1175370"/>
                <a:gd name="connsiteY36" fmla="*/ 736506 h 1093139"/>
                <a:gd name="connsiteX37" fmla="*/ 542548 w 1175370"/>
                <a:gd name="connsiteY37" fmla="*/ 724887 h 1093139"/>
                <a:gd name="connsiteX38" fmla="*/ 505901 w 1175370"/>
                <a:gd name="connsiteY38" fmla="*/ 707010 h 1093139"/>
                <a:gd name="connsiteX39" fmla="*/ 487131 w 1175370"/>
                <a:gd name="connsiteY39" fmla="*/ 694497 h 1093139"/>
                <a:gd name="connsiteX40" fmla="*/ 466573 w 1175370"/>
                <a:gd name="connsiteY40" fmla="*/ 692709 h 1093139"/>
                <a:gd name="connsiteX41" fmla="*/ 407581 w 1175370"/>
                <a:gd name="connsiteY41" fmla="*/ 701647 h 1093139"/>
                <a:gd name="connsiteX42" fmla="*/ 360209 w 1175370"/>
                <a:gd name="connsiteY42" fmla="*/ 719524 h 1093139"/>
                <a:gd name="connsiteX43" fmla="*/ 321775 w 1175370"/>
                <a:gd name="connsiteY43" fmla="*/ 721311 h 1093139"/>
                <a:gd name="connsiteX44" fmla="*/ 278871 w 1175370"/>
                <a:gd name="connsiteY44" fmla="*/ 742763 h 1093139"/>
                <a:gd name="connsiteX45" fmla="*/ 255632 w 1175370"/>
                <a:gd name="connsiteY45" fmla="*/ 744550 h 1093139"/>
                <a:gd name="connsiteX46" fmla="*/ 248481 w 1175370"/>
                <a:gd name="connsiteY46" fmla="*/ 759745 h 1093139"/>
                <a:gd name="connsiteX47" fmla="*/ 225242 w 1175370"/>
                <a:gd name="connsiteY47" fmla="*/ 773153 h 1093139"/>
                <a:gd name="connsiteX48" fmla="*/ 128710 w 1175370"/>
                <a:gd name="connsiteY48" fmla="*/ 773153 h 1093139"/>
                <a:gd name="connsiteX49" fmla="*/ 101895 w 1175370"/>
                <a:gd name="connsiteY49" fmla="*/ 794604 h 1093139"/>
                <a:gd name="connsiteX50" fmla="*/ 65249 w 1175370"/>
                <a:gd name="connsiteY50" fmla="*/ 814268 h 1093139"/>
                <a:gd name="connsiteX51" fmla="*/ 42903 w 1175370"/>
                <a:gd name="connsiteY51" fmla="*/ 817844 h 1093139"/>
                <a:gd name="connsiteX52" fmla="*/ 21452 w 1175370"/>
                <a:gd name="connsiteY52" fmla="*/ 808012 h 1093139"/>
                <a:gd name="connsiteX53" fmla="*/ 13407 w 1175370"/>
                <a:gd name="connsiteY53" fmla="*/ 786560 h 1093139"/>
                <a:gd name="connsiteX54" fmla="*/ 0 w 1175370"/>
                <a:gd name="connsiteY54" fmla="*/ 786560 h 1093139"/>
                <a:gd name="connsiteX55" fmla="*/ 2681 w 1175370"/>
                <a:gd name="connsiteY55" fmla="*/ 767790 h 1093139"/>
                <a:gd name="connsiteX56" fmla="*/ 25921 w 1175370"/>
                <a:gd name="connsiteY56" fmla="*/ 750807 h 1093139"/>
                <a:gd name="connsiteX57" fmla="*/ 47372 w 1175370"/>
                <a:gd name="connsiteY57" fmla="*/ 701647 h 1093139"/>
                <a:gd name="connsiteX58" fmla="*/ 38434 w 1175370"/>
                <a:gd name="connsiteY58" fmla="*/ 667682 h 1093139"/>
                <a:gd name="connsiteX59" fmla="*/ 39328 w 1175370"/>
                <a:gd name="connsiteY59" fmla="*/ 580088 h 1093139"/>
                <a:gd name="connsiteX60" fmla="*/ 23240 w 1175370"/>
                <a:gd name="connsiteY60" fmla="*/ 530034 h 1093139"/>
                <a:gd name="connsiteX61" fmla="*/ 22345 w 1175370"/>
                <a:gd name="connsiteY61" fmla="*/ 505901 h 1093139"/>
                <a:gd name="connsiteX62" fmla="*/ 31284 w 1175370"/>
                <a:gd name="connsiteY62" fmla="*/ 501432 h 1093139"/>
                <a:gd name="connsiteX63" fmla="*/ 42903 w 1175370"/>
                <a:gd name="connsiteY63" fmla="*/ 513945 h 1093139"/>
                <a:gd name="connsiteX64" fmla="*/ 50054 w 1175370"/>
                <a:gd name="connsiteY64" fmla="*/ 503220 h 1093139"/>
                <a:gd name="connsiteX65" fmla="*/ 41116 w 1175370"/>
                <a:gd name="connsiteY65" fmla="*/ 464785 h 1093139"/>
                <a:gd name="connsiteX66" fmla="*/ 44691 w 1175370"/>
                <a:gd name="connsiteY66" fmla="*/ 447803 h 1093139"/>
                <a:gd name="connsiteX67" fmla="*/ 66143 w 1175370"/>
                <a:gd name="connsiteY67" fmla="*/ 409369 h 1093139"/>
                <a:gd name="connsiteX68" fmla="*/ 67036 w 1175370"/>
                <a:gd name="connsiteY68" fmla="*/ 385236 h 1093139"/>
                <a:gd name="connsiteX69" fmla="*/ 72400 w 1175370"/>
                <a:gd name="connsiteY69" fmla="*/ 390599 h 1093139"/>
                <a:gd name="connsiteX70" fmla="*/ 93851 w 1175370"/>
                <a:gd name="connsiteY70" fmla="*/ 366465 h 1093139"/>
                <a:gd name="connsiteX71" fmla="*/ 116196 w 1175370"/>
                <a:gd name="connsiteY71" fmla="*/ 360209 h 1093139"/>
                <a:gd name="connsiteX72" fmla="*/ 142117 w 1175370"/>
                <a:gd name="connsiteY72" fmla="*/ 336076 h 1093139"/>
                <a:gd name="connsiteX73" fmla="*/ 183233 w 1175370"/>
                <a:gd name="connsiteY73" fmla="*/ 331607 h 1093139"/>
                <a:gd name="connsiteX74" fmla="*/ 199321 w 1175370"/>
                <a:gd name="connsiteY74" fmla="*/ 315518 h 1093139"/>
                <a:gd name="connsiteX75" fmla="*/ 221667 w 1175370"/>
                <a:gd name="connsiteY75" fmla="*/ 315518 h 1093139"/>
                <a:gd name="connsiteX76" fmla="*/ 229711 w 1175370"/>
                <a:gd name="connsiteY76" fmla="*/ 307473 h 1093139"/>
                <a:gd name="connsiteX77" fmla="*/ 257420 w 1175370"/>
                <a:gd name="connsiteY77" fmla="*/ 308367 h 1093139"/>
                <a:gd name="connsiteX78" fmla="*/ 293172 w 1175370"/>
                <a:gd name="connsiteY78" fmla="*/ 292279 h 1093139"/>
                <a:gd name="connsiteX79" fmla="*/ 318200 w 1175370"/>
                <a:gd name="connsiteY79" fmla="*/ 257420 h 1093139"/>
                <a:gd name="connsiteX80" fmla="*/ 334288 w 1175370"/>
                <a:gd name="connsiteY80" fmla="*/ 245800 h 1093139"/>
                <a:gd name="connsiteX81" fmla="*/ 336970 w 1175370"/>
                <a:gd name="connsiteY81" fmla="*/ 210941 h 1093139"/>
                <a:gd name="connsiteX82" fmla="*/ 356634 w 1175370"/>
                <a:gd name="connsiteY82" fmla="*/ 190383 h 1093139"/>
                <a:gd name="connsiteX83" fmla="*/ 374510 w 1175370"/>
                <a:gd name="connsiteY83" fmla="*/ 221667 h 1093139"/>
                <a:gd name="connsiteX84" fmla="*/ 385236 w 1175370"/>
                <a:gd name="connsiteY84" fmla="*/ 210941 h 1093139"/>
                <a:gd name="connsiteX85" fmla="*/ 384342 w 1175370"/>
                <a:gd name="connsiteY85" fmla="*/ 183233 h 1093139"/>
                <a:gd name="connsiteX86" fmla="*/ 395961 w 1175370"/>
                <a:gd name="connsiteY86" fmla="*/ 178764 h 1093139"/>
                <a:gd name="connsiteX87" fmla="*/ 404900 w 1175370"/>
                <a:gd name="connsiteY87" fmla="*/ 181445 h 1093139"/>
                <a:gd name="connsiteX88" fmla="*/ 410263 w 1175370"/>
                <a:gd name="connsiteY88" fmla="*/ 168038 h 1093139"/>
                <a:gd name="connsiteX89" fmla="*/ 405794 w 1175370"/>
                <a:gd name="connsiteY89" fmla="*/ 155524 h 1093139"/>
                <a:gd name="connsiteX90" fmla="*/ 417413 w 1175370"/>
                <a:gd name="connsiteY90" fmla="*/ 148374 h 1093139"/>
                <a:gd name="connsiteX91" fmla="*/ 437077 w 1175370"/>
                <a:gd name="connsiteY91" fmla="*/ 143905 h 1093139"/>
                <a:gd name="connsiteX92" fmla="*/ 437077 w 1175370"/>
                <a:gd name="connsiteY92" fmla="*/ 127816 h 1093139"/>
                <a:gd name="connsiteX93" fmla="*/ 463892 w 1175370"/>
                <a:gd name="connsiteY93" fmla="*/ 109046 h 1093139"/>
                <a:gd name="connsiteX94" fmla="*/ 474618 w 1175370"/>
                <a:gd name="connsiteY94" fmla="*/ 110833 h 1093139"/>
                <a:gd name="connsiteX95" fmla="*/ 489812 w 1175370"/>
                <a:gd name="connsiteY95" fmla="*/ 101895 h 1093139"/>
                <a:gd name="connsiteX96" fmla="*/ 519309 w 1175370"/>
                <a:gd name="connsiteY96" fmla="*/ 125135 h 1093139"/>
                <a:gd name="connsiteX97" fmla="*/ 519309 w 1175370"/>
                <a:gd name="connsiteY97" fmla="*/ 140330 h 1093139"/>
                <a:gd name="connsiteX98" fmla="*/ 555955 w 1175370"/>
                <a:gd name="connsiteY98" fmla="*/ 143011 h 1093139"/>
                <a:gd name="connsiteX99" fmla="*/ 564893 w 1175370"/>
                <a:gd name="connsiteY99" fmla="*/ 136754 h 1093139"/>
                <a:gd name="connsiteX100" fmla="*/ 555955 w 1175370"/>
                <a:gd name="connsiteY100" fmla="*/ 118878 h 1093139"/>
                <a:gd name="connsiteX101" fmla="*/ 581876 w 1175370"/>
                <a:gd name="connsiteY101" fmla="*/ 87594 h 1093139"/>
                <a:gd name="connsiteX102" fmla="*/ 597965 w 1175370"/>
                <a:gd name="connsiteY102" fmla="*/ 61673 h 1093139"/>
                <a:gd name="connsiteX103" fmla="*/ 616735 w 1175370"/>
                <a:gd name="connsiteY103" fmla="*/ 50948 h 1093139"/>
                <a:gd name="connsiteX104" fmla="*/ 649806 w 1175370"/>
                <a:gd name="connsiteY104" fmla="*/ 52735 h 1093139"/>
                <a:gd name="connsiteX105" fmla="*/ 659638 w 1175370"/>
                <a:gd name="connsiteY105" fmla="*/ 37540 h 1093139"/>
                <a:gd name="connsiteX106" fmla="*/ 646230 w 1175370"/>
                <a:gd name="connsiteY106" fmla="*/ 17876 h 1093139"/>
                <a:gd name="connsiteX107" fmla="*/ 665895 w 1175370"/>
                <a:gd name="connsiteY107" fmla="*/ 19664 h 1093139"/>
                <a:gd name="connsiteX108" fmla="*/ 689134 w 1175370"/>
                <a:gd name="connsiteY108" fmla="*/ 33965 h 1093139"/>
                <a:gd name="connsiteX109" fmla="*/ 723993 w 1175370"/>
                <a:gd name="connsiteY109" fmla="*/ 42010 h 1093139"/>
                <a:gd name="connsiteX110" fmla="*/ 747232 w 1175370"/>
                <a:gd name="connsiteY110" fmla="*/ 42010 h 1093139"/>
                <a:gd name="connsiteX111" fmla="*/ 757958 w 1175370"/>
                <a:gd name="connsiteY111" fmla="*/ 50054 h 1093139"/>
                <a:gd name="connsiteX112" fmla="*/ 770471 w 1175370"/>
                <a:gd name="connsiteY112" fmla="*/ 41116 h 1093139"/>
                <a:gd name="connsiteX113" fmla="*/ 782985 w 1175370"/>
                <a:gd name="connsiteY113" fmla="*/ 51841 h 1093139"/>
                <a:gd name="connsiteX114" fmla="*/ 761533 w 1175370"/>
                <a:gd name="connsiteY114" fmla="*/ 89382 h 1093139"/>
                <a:gd name="connsiteX115" fmla="*/ 747232 w 1175370"/>
                <a:gd name="connsiteY115" fmla="*/ 94745 h 1093139"/>
                <a:gd name="connsiteX116" fmla="*/ 749914 w 1175370"/>
                <a:gd name="connsiteY116" fmla="*/ 109046 h 1093139"/>
                <a:gd name="connsiteX117" fmla="*/ 735612 w 1175370"/>
                <a:gd name="connsiteY117" fmla="*/ 130498 h 1093139"/>
                <a:gd name="connsiteX118" fmla="*/ 756171 w 1175370"/>
                <a:gd name="connsiteY118" fmla="*/ 149268 h 1093139"/>
                <a:gd name="connsiteX119" fmla="*/ 766896 w 1175370"/>
                <a:gd name="connsiteY119" fmla="*/ 168038 h 1093139"/>
                <a:gd name="connsiteX120" fmla="*/ 816950 w 1175370"/>
                <a:gd name="connsiteY120" fmla="*/ 202003 h 1093139"/>
                <a:gd name="connsiteX121" fmla="*/ 838401 w 1175370"/>
                <a:gd name="connsiteY121" fmla="*/ 220773 h 1093139"/>
                <a:gd name="connsiteX122" fmla="*/ 867898 w 1175370"/>
                <a:gd name="connsiteY122" fmla="*/ 226136 h 1093139"/>
                <a:gd name="connsiteX123" fmla="*/ 883986 w 1175370"/>
                <a:gd name="connsiteY123" fmla="*/ 202003 h 1093139"/>
                <a:gd name="connsiteX124" fmla="*/ 897394 w 1175370"/>
                <a:gd name="connsiteY124" fmla="*/ 157312 h 1093139"/>
                <a:gd name="connsiteX125" fmla="*/ 909013 w 1175370"/>
                <a:gd name="connsiteY125" fmla="*/ 134073 h 1093139"/>
                <a:gd name="connsiteX126" fmla="*/ 917058 w 1175370"/>
                <a:gd name="connsiteY126" fmla="*/ 93851 h 1093139"/>
                <a:gd name="connsiteX127" fmla="*/ 926890 w 1175370"/>
                <a:gd name="connsiteY127" fmla="*/ 70612 h 1093139"/>
                <a:gd name="connsiteX128" fmla="*/ 954598 w 1175370"/>
                <a:gd name="connsiteY128" fmla="*/ 0 h 1093139"/>
                <a:gd name="connsiteX129" fmla="*/ 966218 w 1175370"/>
                <a:gd name="connsiteY129" fmla="*/ 33965 h 1093139"/>
                <a:gd name="connsiteX130" fmla="*/ 972474 w 1175370"/>
                <a:gd name="connsiteY130" fmla="*/ 60780 h 1093139"/>
                <a:gd name="connsiteX131" fmla="*/ 977837 w 1175370"/>
                <a:gd name="connsiteY131" fmla="*/ 118878 h 1093139"/>
                <a:gd name="connsiteX132" fmla="*/ 994820 w 1175370"/>
                <a:gd name="connsiteY132" fmla="*/ 117090 h 1093139"/>
                <a:gd name="connsiteX133" fmla="*/ 1020740 w 1175370"/>
                <a:gd name="connsiteY133" fmla="*/ 143011 h 1093139"/>
                <a:gd name="connsiteX134" fmla="*/ 1017165 w 1175370"/>
                <a:gd name="connsiteY134" fmla="*/ 168932 h 1093139"/>
                <a:gd name="connsiteX135" fmla="*/ 1028785 w 1175370"/>
                <a:gd name="connsiteY135" fmla="*/ 199321 h 1093139"/>
                <a:gd name="connsiteX136" fmla="*/ 1023422 w 1175370"/>
                <a:gd name="connsiteY136" fmla="*/ 240437 h 1093139"/>
                <a:gd name="connsiteX137" fmla="*/ 1029679 w 1175370"/>
                <a:gd name="connsiteY137" fmla="*/ 271721 h 1093139"/>
                <a:gd name="connsiteX138" fmla="*/ 1059175 w 1175370"/>
                <a:gd name="connsiteY138" fmla="*/ 289597 h 1093139"/>
                <a:gd name="connsiteX139" fmla="*/ 1085095 w 1175370"/>
                <a:gd name="connsiteY139" fmla="*/ 316412 h 1093139"/>
                <a:gd name="connsiteX140" fmla="*/ 1083308 w 1175370"/>
                <a:gd name="connsiteY140" fmla="*/ 332500 h 1093139"/>
                <a:gd name="connsiteX141" fmla="*/ 1097609 w 1175370"/>
                <a:gd name="connsiteY141" fmla="*/ 353952 h 1093139"/>
                <a:gd name="connsiteX142" fmla="*/ 1097609 w 1175370"/>
                <a:gd name="connsiteY142" fmla="*/ 380767 h 1093139"/>
                <a:gd name="connsiteX143" fmla="*/ 1118167 w 1175370"/>
                <a:gd name="connsiteY143" fmla="*/ 387023 h 1093139"/>
                <a:gd name="connsiteX144" fmla="*/ 1126211 w 1175370"/>
                <a:gd name="connsiteY144" fmla="*/ 405793 h 1093139"/>
                <a:gd name="connsiteX145" fmla="*/ 1127999 w 1175370"/>
                <a:gd name="connsiteY145" fmla="*/ 426351 h 1093139"/>
                <a:gd name="connsiteX146" fmla="*/ 1146769 w 1175370"/>
                <a:gd name="connsiteY146" fmla="*/ 449590 h 1093139"/>
                <a:gd name="connsiteX147" fmla="*/ 1165539 w 1175370"/>
                <a:gd name="connsiteY147" fmla="*/ 491600 h 1093139"/>
                <a:gd name="connsiteX148" fmla="*/ 1175371 w 1175370"/>
                <a:gd name="connsiteY148" fmla="*/ 482662 h 1093139"/>
                <a:gd name="connsiteX149" fmla="*/ 767790 w 1175370"/>
                <a:gd name="connsiteY149" fmla="*/ 1006439 h 1093139"/>
                <a:gd name="connsiteX150" fmla="*/ 747232 w 1175370"/>
                <a:gd name="connsiteY150" fmla="*/ 1009121 h 1093139"/>
                <a:gd name="connsiteX151" fmla="*/ 732037 w 1175370"/>
                <a:gd name="connsiteY151" fmla="*/ 997501 h 1093139"/>
                <a:gd name="connsiteX152" fmla="*/ 715055 w 1175370"/>
                <a:gd name="connsiteY152" fmla="*/ 995713 h 1093139"/>
                <a:gd name="connsiteX153" fmla="*/ 701647 w 1175370"/>
                <a:gd name="connsiteY153" fmla="*/ 1021634 h 1093139"/>
                <a:gd name="connsiteX154" fmla="*/ 700754 w 1175370"/>
                <a:gd name="connsiteY154" fmla="*/ 1046661 h 1093139"/>
                <a:gd name="connsiteX155" fmla="*/ 691815 w 1175370"/>
                <a:gd name="connsiteY155" fmla="*/ 1061856 h 1093139"/>
                <a:gd name="connsiteX156" fmla="*/ 698072 w 1175370"/>
                <a:gd name="connsiteY156" fmla="*/ 1093140 h 1093139"/>
                <a:gd name="connsiteX157" fmla="*/ 708798 w 1175370"/>
                <a:gd name="connsiteY157" fmla="*/ 1093140 h 1093139"/>
                <a:gd name="connsiteX158" fmla="*/ 749020 w 1175370"/>
                <a:gd name="connsiteY158" fmla="*/ 1075263 h 1093139"/>
                <a:gd name="connsiteX159" fmla="*/ 797286 w 1175370"/>
                <a:gd name="connsiteY159" fmla="*/ 1020741 h 1093139"/>
                <a:gd name="connsiteX160" fmla="*/ 804436 w 1175370"/>
                <a:gd name="connsiteY160" fmla="*/ 1004652 h 1093139"/>
                <a:gd name="connsiteX161" fmla="*/ 767790 w 1175370"/>
                <a:gd name="connsiteY161" fmla="*/ 1006439 h 109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1175370" h="1093139">
                  <a:moveTo>
                    <a:pt x="1175371" y="482662"/>
                  </a:moveTo>
                  <a:lnTo>
                    <a:pt x="1163751" y="496069"/>
                  </a:lnTo>
                  <a:lnTo>
                    <a:pt x="1161964" y="521096"/>
                  </a:lnTo>
                  <a:lnTo>
                    <a:pt x="1153025" y="546123"/>
                  </a:lnTo>
                  <a:lnTo>
                    <a:pt x="1157495" y="565787"/>
                  </a:lnTo>
                  <a:lnTo>
                    <a:pt x="1121742" y="648912"/>
                  </a:lnTo>
                  <a:lnTo>
                    <a:pt x="1104760" y="662319"/>
                  </a:lnTo>
                  <a:lnTo>
                    <a:pt x="1105653" y="678408"/>
                  </a:lnTo>
                  <a:lnTo>
                    <a:pt x="1089565" y="698966"/>
                  </a:lnTo>
                  <a:lnTo>
                    <a:pt x="1076157" y="705223"/>
                  </a:lnTo>
                  <a:lnTo>
                    <a:pt x="1069900" y="718630"/>
                  </a:lnTo>
                  <a:lnTo>
                    <a:pt x="987669" y="792817"/>
                  </a:lnTo>
                  <a:lnTo>
                    <a:pt x="979625" y="815162"/>
                  </a:lnTo>
                  <a:lnTo>
                    <a:pt x="953704" y="831251"/>
                  </a:lnTo>
                  <a:lnTo>
                    <a:pt x="913482" y="893818"/>
                  </a:lnTo>
                  <a:lnTo>
                    <a:pt x="854490" y="902756"/>
                  </a:lnTo>
                  <a:lnTo>
                    <a:pt x="812481" y="934934"/>
                  </a:lnTo>
                  <a:lnTo>
                    <a:pt x="791029" y="936721"/>
                  </a:lnTo>
                  <a:lnTo>
                    <a:pt x="774940" y="919739"/>
                  </a:lnTo>
                  <a:lnTo>
                    <a:pt x="774047" y="908119"/>
                  </a:lnTo>
                  <a:lnTo>
                    <a:pt x="724887" y="932252"/>
                  </a:lnTo>
                  <a:lnTo>
                    <a:pt x="648912" y="908119"/>
                  </a:lnTo>
                  <a:lnTo>
                    <a:pt x="645337" y="892030"/>
                  </a:lnTo>
                  <a:lnTo>
                    <a:pt x="649806" y="841083"/>
                  </a:lnTo>
                  <a:lnTo>
                    <a:pt x="646230" y="830357"/>
                  </a:lnTo>
                  <a:lnTo>
                    <a:pt x="630142" y="827676"/>
                  </a:lnTo>
                  <a:lnTo>
                    <a:pt x="644443" y="786560"/>
                  </a:lnTo>
                  <a:lnTo>
                    <a:pt x="625673" y="809799"/>
                  </a:lnTo>
                  <a:lnTo>
                    <a:pt x="597965" y="816056"/>
                  </a:lnTo>
                  <a:lnTo>
                    <a:pt x="619416" y="786560"/>
                  </a:lnTo>
                  <a:lnTo>
                    <a:pt x="641761" y="767790"/>
                  </a:lnTo>
                  <a:lnTo>
                    <a:pt x="648912" y="741869"/>
                  </a:lnTo>
                  <a:lnTo>
                    <a:pt x="616735" y="766896"/>
                  </a:lnTo>
                  <a:lnTo>
                    <a:pt x="569362" y="802649"/>
                  </a:lnTo>
                  <a:lnTo>
                    <a:pt x="555955" y="788348"/>
                  </a:lnTo>
                  <a:lnTo>
                    <a:pt x="555955" y="753489"/>
                  </a:lnTo>
                  <a:lnTo>
                    <a:pt x="547017" y="736506"/>
                  </a:lnTo>
                  <a:lnTo>
                    <a:pt x="542548" y="724887"/>
                  </a:lnTo>
                  <a:lnTo>
                    <a:pt x="505901" y="707010"/>
                  </a:lnTo>
                  <a:lnTo>
                    <a:pt x="487131" y="694497"/>
                  </a:lnTo>
                  <a:lnTo>
                    <a:pt x="466573" y="692709"/>
                  </a:lnTo>
                  <a:lnTo>
                    <a:pt x="407581" y="701647"/>
                  </a:lnTo>
                  <a:lnTo>
                    <a:pt x="360209" y="719524"/>
                  </a:lnTo>
                  <a:lnTo>
                    <a:pt x="321775" y="721311"/>
                  </a:lnTo>
                  <a:lnTo>
                    <a:pt x="278871" y="742763"/>
                  </a:lnTo>
                  <a:lnTo>
                    <a:pt x="255632" y="744550"/>
                  </a:lnTo>
                  <a:lnTo>
                    <a:pt x="248481" y="759745"/>
                  </a:lnTo>
                  <a:lnTo>
                    <a:pt x="225242" y="773153"/>
                  </a:lnTo>
                  <a:lnTo>
                    <a:pt x="128710" y="773153"/>
                  </a:lnTo>
                  <a:lnTo>
                    <a:pt x="101895" y="794604"/>
                  </a:lnTo>
                  <a:lnTo>
                    <a:pt x="65249" y="814268"/>
                  </a:lnTo>
                  <a:lnTo>
                    <a:pt x="42903" y="817844"/>
                  </a:lnTo>
                  <a:lnTo>
                    <a:pt x="21452" y="808012"/>
                  </a:lnTo>
                  <a:lnTo>
                    <a:pt x="13407" y="786560"/>
                  </a:lnTo>
                  <a:lnTo>
                    <a:pt x="0" y="786560"/>
                  </a:lnTo>
                  <a:cubicBezTo>
                    <a:pt x="894" y="785666"/>
                    <a:pt x="1788" y="767790"/>
                    <a:pt x="2681" y="767790"/>
                  </a:cubicBezTo>
                  <a:cubicBezTo>
                    <a:pt x="3575" y="767790"/>
                    <a:pt x="25921" y="750807"/>
                    <a:pt x="25921" y="750807"/>
                  </a:cubicBezTo>
                  <a:lnTo>
                    <a:pt x="47372" y="701647"/>
                  </a:lnTo>
                  <a:lnTo>
                    <a:pt x="38434" y="667682"/>
                  </a:lnTo>
                  <a:lnTo>
                    <a:pt x="39328" y="580088"/>
                  </a:lnTo>
                  <a:lnTo>
                    <a:pt x="23240" y="530034"/>
                  </a:lnTo>
                  <a:lnTo>
                    <a:pt x="22345" y="505901"/>
                  </a:lnTo>
                  <a:lnTo>
                    <a:pt x="31284" y="501432"/>
                  </a:lnTo>
                  <a:lnTo>
                    <a:pt x="42903" y="513945"/>
                  </a:lnTo>
                  <a:lnTo>
                    <a:pt x="50054" y="503220"/>
                  </a:lnTo>
                  <a:lnTo>
                    <a:pt x="41116" y="464785"/>
                  </a:lnTo>
                  <a:lnTo>
                    <a:pt x="44691" y="447803"/>
                  </a:lnTo>
                  <a:lnTo>
                    <a:pt x="66143" y="409369"/>
                  </a:lnTo>
                  <a:lnTo>
                    <a:pt x="67036" y="385236"/>
                  </a:lnTo>
                  <a:lnTo>
                    <a:pt x="72400" y="390599"/>
                  </a:lnTo>
                  <a:lnTo>
                    <a:pt x="93851" y="366465"/>
                  </a:lnTo>
                  <a:lnTo>
                    <a:pt x="116196" y="360209"/>
                  </a:lnTo>
                  <a:lnTo>
                    <a:pt x="142117" y="336076"/>
                  </a:lnTo>
                  <a:lnTo>
                    <a:pt x="183233" y="331607"/>
                  </a:lnTo>
                  <a:lnTo>
                    <a:pt x="199321" y="315518"/>
                  </a:lnTo>
                  <a:lnTo>
                    <a:pt x="221667" y="315518"/>
                  </a:lnTo>
                  <a:lnTo>
                    <a:pt x="229711" y="307473"/>
                  </a:lnTo>
                  <a:lnTo>
                    <a:pt x="257420" y="308367"/>
                  </a:lnTo>
                  <a:lnTo>
                    <a:pt x="293172" y="292279"/>
                  </a:lnTo>
                  <a:lnTo>
                    <a:pt x="318200" y="257420"/>
                  </a:lnTo>
                  <a:lnTo>
                    <a:pt x="334288" y="245800"/>
                  </a:lnTo>
                  <a:lnTo>
                    <a:pt x="336970" y="210941"/>
                  </a:lnTo>
                  <a:cubicBezTo>
                    <a:pt x="336970" y="210941"/>
                    <a:pt x="354846" y="190383"/>
                    <a:pt x="356634" y="190383"/>
                  </a:cubicBezTo>
                  <a:cubicBezTo>
                    <a:pt x="357527" y="191277"/>
                    <a:pt x="374510" y="221667"/>
                    <a:pt x="374510" y="221667"/>
                  </a:cubicBezTo>
                  <a:lnTo>
                    <a:pt x="385236" y="210941"/>
                  </a:lnTo>
                  <a:lnTo>
                    <a:pt x="384342" y="183233"/>
                  </a:lnTo>
                  <a:lnTo>
                    <a:pt x="395961" y="178764"/>
                  </a:lnTo>
                  <a:lnTo>
                    <a:pt x="404900" y="181445"/>
                  </a:lnTo>
                  <a:lnTo>
                    <a:pt x="410263" y="168038"/>
                  </a:lnTo>
                  <a:lnTo>
                    <a:pt x="405794" y="155524"/>
                  </a:lnTo>
                  <a:lnTo>
                    <a:pt x="417413" y="148374"/>
                  </a:lnTo>
                  <a:lnTo>
                    <a:pt x="437077" y="143905"/>
                  </a:lnTo>
                  <a:lnTo>
                    <a:pt x="437077" y="127816"/>
                  </a:lnTo>
                  <a:lnTo>
                    <a:pt x="463892" y="109046"/>
                  </a:lnTo>
                  <a:lnTo>
                    <a:pt x="474618" y="110833"/>
                  </a:lnTo>
                  <a:lnTo>
                    <a:pt x="489812" y="101895"/>
                  </a:lnTo>
                  <a:lnTo>
                    <a:pt x="519309" y="125135"/>
                  </a:lnTo>
                  <a:lnTo>
                    <a:pt x="519309" y="140330"/>
                  </a:lnTo>
                  <a:lnTo>
                    <a:pt x="555955" y="143011"/>
                  </a:lnTo>
                  <a:lnTo>
                    <a:pt x="564893" y="136754"/>
                  </a:lnTo>
                  <a:lnTo>
                    <a:pt x="555955" y="118878"/>
                  </a:lnTo>
                  <a:lnTo>
                    <a:pt x="581876" y="87594"/>
                  </a:lnTo>
                  <a:lnTo>
                    <a:pt x="597965" y="61673"/>
                  </a:lnTo>
                  <a:lnTo>
                    <a:pt x="616735" y="50948"/>
                  </a:lnTo>
                  <a:lnTo>
                    <a:pt x="649806" y="52735"/>
                  </a:lnTo>
                  <a:lnTo>
                    <a:pt x="659638" y="37540"/>
                  </a:lnTo>
                  <a:lnTo>
                    <a:pt x="646230" y="17876"/>
                  </a:lnTo>
                  <a:lnTo>
                    <a:pt x="665895" y="19664"/>
                  </a:lnTo>
                  <a:lnTo>
                    <a:pt x="689134" y="33965"/>
                  </a:lnTo>
                  <a:lnTo>
                    <a:pt x="723993" y="42010"/>
                  </a:lnTo>
                  <a:lnTo>
                    <a:pt x="747232" y="42010"/>
                  </a:lnTo>
                  <a:lnTo>
                    <a:pt x="757958" y="50054"/>
                  </a:lnTo>
                  <a:lnTo>
                    <a:pt x="770471" y="41116"/>
                  </a:lnTo>
                  <a:lnTo>
                    <a:pt x="782985" y="51841"/>
                  </a:lnTo>
                  <a:lnTo>
                    <a:pt x="761533" y="89382"/>
                  </a:lnTo>
                  <a:lnTo>
                    <a:pt x="747232" y="94745"/>
                  </a:lnTo>
                  <a:lnTo>
                    <a:pt x="749914" y="109046"/>
                  </a:lnTo>
                  <a:lnTo>
                    <a:pt x="735612" y="130498"/>
                  </a:lnTo>
                  <a:lnTo>
                    <a:pt x="756171" y="149268"/>
                  </a:lnTo>
                  <a:lnTo>
                    <a:pt x="766896" y="168038"/>
                  </a:lnTo>
                  <a:lnTo>
                    <a:pt x="816950" y="202003"/>
                  </a:lnTo>
                  <a:lnTo>
                    <a:pt x="838401" y="220773"/>
                  </a:lnTo>
                  <a:lnTo>
                    <a:pt x="867898" y="226136"/>
                  </a:lnTo>
                  <a:lnTo>
                    <a:pt x="883986" y="202003"/>
                  </a:lnTo>
                  <a:lnTo>
                    <a:pt x="897394" y="157312"/>
                  </a:lnTo>
                  <a:lnTo>
                    <a:pt x="909013" y="134073"/>
                  </a:lnTo>
                  <a:lnTo>
                    <a:pt x="917058" y="93851"/>
                  </a:lnTo>
                  <a:lnTo>
                    <a:pt x="926890" y="70612"/>
                  </a:lnTo>
                  <a:lnTo>
                    <a:pt x="954598" y="0"/>
                  </a:lnTo>
                  <a:lnTo>
                    <a:pt x="966218" y="33965"/>
                  </a:lnTo>
                  <a:lnTo>
                    <a:pt x="972474" y="60780"/>
                  </a:lnTo>
                  <a:lnTo>
                    <a:pt x="977837" y="118878"/>
                  </a:lnTo>
                  <a:lnTo>
                    <a:pt x="994820" y="117090"/>
                  </a:lnTo>
                  <a:lnTo>
                    <a:pt x="1020740" y="143011"/>
                  </a:lnTo>
                  <a:lnTo>
                    <a:pt x="1017165" y="168932"/>
                  </a:lnTo>
                  <a:lnTo>
                    <a:pt x="1028785" y="199321"/>
                  </a:lnTo>
                  <a:lnTo>
                    <a:pt x="1023422" y="240437"/>
                  </a:lnTo>
                  <a:lnTo>
                    <a:pt x="1029679" y="271721"/>
                  </a:lnTo>
                  <a:lnTo>
                    <a:pt x="1059175" y="289597"/>
                  </a:lnTo>
                  <a:lnTo>
                    <a:pt x="1085095" y="316412"/>
                  </a:lnTo>
                  <a:lnTo>
                    <a:pt x="1083308" y="332500"/>
                  </a:lnTo>
                  <a:lnTo>
                    <a:pt x="1097609" y="353952"/>
                  </a:lnTo>
                  <a:lnTo>
                    <a:pt x="1097609" y="380767"/>
                  </a:lnTo>
                  <a:lnTo>
                    <a:pt x="1118167" y="387023"/>
                  </a:lnTo>
                  <a:lnTo>
                    <a:pt x="1126211" y="405793"/>
                  </a:lnTo>
                  <a:lnTo>
                    <a:pt x="1127999" y="426351"/>
                  </a:lnTo>
                  <a:lnTo>
                    <a:pt x="1146769" y="449590"/>
                  </a:lnTo>
                  <a:lnTo>
                    <a:pt x="1165539" y="491600"/>
                  </a:lnTo>
                  <a:lnTo>
                    <a:pt x="1175371" y="482662"/>
                  </a:lnTo>
                  <a:close/>
                  <a:moveTo>
                    <a:pt x="767790" y="1006439"/>
                  </a:moveTo>
                  <a:lnTo>
                    <a:pt x="747232" y="1009121"/>
                  </a:lnTo>
                  <a:lnTo>
                    <a:pt x="732037" y="997501"/>
                  </a:lnTo>
                  <a:lnTo>
                    <a:pt x="715055" y="995713"/>
                  </a:lnTo>
                  <a:lnTo>
                    <a:pt x="701647" y="1021634"/>
                  </a:lnTo>
                  <a:lnTo>
                    <a:pt x="700754" y="1046661"/>
                  </a:lnTo>
                  <a:lnTo>
                    <a:pt x="691815" y="1061856"/>
                  </a:lnTo>
                  <a:lnTo>
                    <a:pt x="698072" y="1093140"/>
                  </a:lnTo>
                  <a:lnTo>
                    <a:pt x="708798" y="1093140"/>
                  </a:lnTo>
                  <a:lnTo>
                    <a:pt x="749020" y="1075263"/>
                  </a:lnTo>
                  <a:lnTo>
                    <a:pt x="797286" y="1020741"/>
                  </a:lnTo>
                  <a:lnTo>
                    <a:pt x="804436" y="1004652"/>
                  </a:lnTo>
                  <a:lnTo>
                    <a:pt x="767790" y="1006439"/>
                  </a:lnTo>
                  <a:close/>
                </a:path>
              </a:pathLst>
            </a:custGeom>
            <a:grpFill/>
            <a:ln w="12700" cap="flat">
              <a:solidFill>
                <a:schemeClr val="bg1"/>
              </a:solidFill>
              <a:prstDash val="solid"/>
              <a:miter/>
            </a:ln>
          </p:spPr>
          <p:txBody>
            <a:bodyPr rtlCol="0" anchor="ctr"/>
            <a:lstStyle/>
            <a:p>
              <a:endParaRPr lang="en-AU"/>
            </a:p>
          </p:txBody>
        </p:sp>
        <p:sp>
          <p:nvSpPr>
            <p:cNvPr id="94" name="Freeform: Shape 93">
              <a:extLst>
                <a:ext uri="{FF2B5EF4-FFF2-40B4-BE49-F238E27FC236}">
                  <a16:creationId xmlns:a16="http://schemas.microsoft.com/office/drawing/2014/main" id="{1BEFC481-6EDB-E78D-FD63-96BF33FCCCF1}"/>
                </a:ext>
              </a:extLst>
            </p:cNvPr>
            <p:cNvSpPr/>
            <p:nvPr/>
          </p:nvSpPr>
          <p:spPr>
            <a:xfrm>
              <a:off x="9432212" y="2707734"/>
              <a:ext cx="264569" cy="467466"/>
            </a:xfrm>
            <a:custGeom>
              <a:avLst/>
              <a:gdLst>
                <a:gd name="connsiteX0" fmla="*/ 264570 w 264569"/>
                <a:gd name="connsiteY0" fmla="*/ 67036 h 467466"/>
                <a:gd name="connsiteX1" fmla="*/ 262783 w 264569"/>
                <a:gd name="connsiteY1" fmla="*/ 75081 h 467466"/>
                <a:gd name="connsiteX2" fmla="*/ 235968 w 264569"/>
                <a:gd name="connsiteY2" fmla="*/ 78656 h 467466"/>
                <a:gd name="connsiteX3" fmla="*/ 227030 w 264569"/>
                <a:gd name="connsiteY3" fmla="*/ 90276 h 467466"/>
                <a:gd name="connsiteX4" fmla="*/ 227030 w 264569"/>
                <a:gd name="connsiteY4" fmla="*/ 110833 h 467466"/>
                <a:gd name="connsiteX5" fmla="*/ 176082 w 264569"/>
                <a:gd name="connsiteY5" fmla="*/ 89382 h 467466"/>
                <a:gd name="connsiteX6" fmla="*/ 151949 w 264569"/>
                <a:gd name="connsiteY6" fmla="*/ 91169 h 467466"/>
                <a:gd name="connsiteX7" fmla="*/ 168038 w 264569"/>
                <a:gd name="connsiteY7" fmla="*/ 111727 h 467466"/>
                <a:gd name="connsiteX8" fmla="*/ 168038 w 264569"/>
                <a:gd name="connsiteY8" fmla="*/ 118878 h 467466"/>
                <a:gd name="connsiteX9" fmla="*/ 147480 w 264569"/>
                <a:gd name="connsiteY9" fmla="*/ 126922 h 467466"/>
                <a:gd name="connsiteX10" fmla="*/ 146586 w 264569"/>
                <a:gd name="connsiteY10" fmla="*/ 109046 h 467466"/>
                <a:gd name="connsiteX11" fmla="*/ 128710 w 264569"/>
                <a:gd name="connsiteY11" fmla="*/ 94745 h 467466"/>
                <a:gd name="connsiteX12" fmla="*/ 132285 w 264569"/>
                <a:gd name="connsiteY12" fmla="*/ 64355 h 467466"/>
                <a:gd name="connsiteX13" fmla="*/ 150161 w 264569"/>
                <a:gd name="connsiteY13" fmla="*/ 67036 h 467466"/>
                <a:gd name="connsiteX14" fmla="*/ 148374 w 264569"/>
                <a:gd name="connsiteY14" fmla="*/ 42903 h 467466"/>
                <a:gd name="connsiteX15" fmla="*/ 134073 w 264569"/>
                <a:gd name="connsiteY15" fmla="*/ 26815 h 467466"/>
                <a:gd name="connsiteX16" fmla="*/ 126922 w 264569"/>
                <a:gd name="connsiteY16" fmla="*/ 8044 h 467466"/>
                <a:gd name="connsiteX17" fmla="*/ 119772 w 264569"/>
                <a:gd name="connsiteY17" fmla="*/ 0 h 467466"/>
                <a:gd name="connsiteX18" fmla="*/ 216304 w 264569"/>
                <a:gd name="connsiteY18" fmla="*/ 42009 h 467466"/>
                <a:gd name="connsiteX19" fmla="*/ 234180 w 264569"/>
                <a:gd name="connsiteY19" fmla="*/ 34859 h 467466"/>
                <a:gd name="connsiteX20" fmla="*/ 244906 w 264569"/>
                <a:gd name="connsiteY20" fmla="*/ 52735 h 467466"/>
                <a:gd name="connsiteX21" fmla="*/ 264570 w 264569"/>
                <a:gd name="connsiteY21" fmla="*/ 67036 h 467466"/>
                <a:gd name="connsiteX22" fmla="*/ 249375 w 264569"/>
                <a:gd name="connsiteY22" fmla="*/ 259207 h 467466"/>
                <a:gd name="connsiteX23" fmla="*/ 239543 w 264569"/>
                <a:gd name="connsiteY23" fmla="*/ 235074 h 467466"/>
                <a:gd name="connsiteX24" fmla="*/ 244906 w 264569"/>
                <a:gd name="connsiteY24" fmla="*/ 225242 h 467466"/>
                <a:gd name="connsiteX25" fmla="*/ 239543 w 264569"/>
                <a:gd name="connsiteY25" fmla="*/ 214516 h 467466"/>
                <a:gd name="connsiteX26" fmla="*/ 238650 w 264569"/>
                <a:gd name="connsiteY26" fmla="*/ 197534 h 467466"/>
                <a:gd name="connsiteX27" fmla="*/ 224348 w 264569"/>
                <a:gd name="connsiteY27" fmla="*/ 170719 h 467466"/>
                <a:gd name="connsiteX28" fmla="*/ 206472 w 264569"/>
                <a:gd name="connsiteY28" fmla="*/ 147480 h 467466"/>
                <a:gd name="connsiteX29" fmla="*/ 183233 w 264569"/>
                <a:gd name="connsiteY29" fmla="*/ 132285 h 467466"/>
                <a:gd name="connsiteX30" fmla="*/ 173401 w 264569"/>
                <a:gd name="connsiteY30" fmla="*/ 137648 h 467466"/>
                <a:gd name="connsiteX31" fmla="*/ 169825 w 264569"/>
                <a:gd name="connsiteY31" fmla="*/ 151949 h 467466"/>
                <a:gd name="connsiteX32" fmla="*/ 176082 w 264569"/>
                <a:gd name="connsiteY32" fmla="*/ 177870 h 467466"/>
                <a:gd name="connsiteX33" fmla="*/ 188595 w 264569"/>
                <a:gd name="connsiteY33" fmla="*/ 197534 h 467466"/>
                <a:gd name="connsiteX34" fmla="*/ 190383 w 264569"/>
                <a:gd name="connsiteY34" fmla="*/ 244012 h 467466"/>
                <a:gd name="connsiteX35" fmla="*/ 175188 w 264569"/>
                <a:gd name="connsiteY35" fmla="*/ 263676 h 467466"/>
                <a:gd name="connsiteX36" fmla="*/ 150161 w 264569"/>
                <a:gd name="connsiteY36" fmla="*/ 282447 h 467466"/>
                <a:gd name="connsiteX37" fmla="*/ 143011 w 264569"/>
                <a:gd name="connsiteY37" fmla="*/ 269933 h 467466"/>
                <a:gd name="connsiteX38" fmla="*/ 131391 w 264569"/>
                <a:gd name="connsiteY38" fmla="*/ 302111 h 467466"/>
                <a:gd name="connsiteX39" fmla="*/ 132285 w 264569"/>
                <a:gd name="connsiteY39" fmla="*/ 318199 h 467466"/>
                <a:gd name="connsiteX40" fmla="*/ 125135 w 264569"/>
                <a:gd name="connsiteY40" fmla="*/ 322668 h 467466"/>
                <a:gd name="connsiteX41" fmla="*/ 109940 w 264569"/>
                <a:gd name="connsiteY41" fmla="*/ 313730 h 467466"/>
                <a:gd name="connsiteX42" fmla="*/ 96532 w 264569"/>
                <a:gd name="connsiteY42" fmla="*/ 322668 h 467466"/>
                <a:gd name="connsiteX43" fmla="*/ 58098 w 264569"/>
                <a:gd name="connsiteY43" fmla="*/ 323562 h 467466"/>
                <a:gd name="connsiteX44" fmla="*/ 16089 w 264569"/>
                <a:gd name="connsiteY44" fmla="*/ 370041 h 467466"/>
                <a:gd name="connsiteX45" fmla="*/ 60780 w 264569"/>
                <a:gd name="connsiteY45" fmla="*/ 378085 h 467466"/>
                <a:gd name="connsiteX46" fmla="*/ 61674 w 264569"/>
                <a:gd name="connsiteY46" fmla="*/ 367359 h 467466"/>
                <a:gd name="connsiteX47" fmla="*/ 102789 w 264569"/>
                <a:gd name="connsiteY47" fmla="*/ 349483 h 467466"/>
                <a:gd name="connsiteX48" fmla="*/ 128710 w 264569"/>
                <a:gd name="connsiteY48" fmla="*/ 353952 h 467466"/>
                <a:gd name="connsiteX49" fmla="*/ 150161 w 264569"/>
                <a:gd name="connsiteY49" fmla="*/ 387023 h 467466"/>
                <a:gd name="connsiteX50" fmla="*/ 163569 w 264569"/>
                <a:gd name="connsiteY50" fmla="*/ 387023 h 467466"/>
                <a:gd name="connsiteX51" fmla="*/ 174295 w 264569"/>
                <a:gd name="connsiteY51" fmla="*/ 363784 h 467466"/>
                <a:gd name="connsiteX52" fmla="*/ 168932 w 264569"/>
                <a:gd name="connsiteY52" fmla="*/ 345014 h 467466"/>
                <a:gd name="connsiteX53" fmla="*/ 179657 w 264569"/>
                <a:gd name="connsiteY53" fmla="*/ 353952 h 467466"/>
                <a:gd name="connsiteX54" fmla="*/ 204685 w 264569"/>
                <a:gd name="connsiteY54" fmla="*/ 361103 h 467466"/>
                <a:gd name="connsiteX55" fmla="*/ 216304 w 264569"/>
                <a:gd name="connsiteY55" fmla="*/ 344120 h 467466"/>
                <a:gd name="connsiteX56" fmla="*/ 231499 w 264569"/>
                <a:gd name="connsiteY56" fmla="*/ 345908 h 467466"/>
                <a:gd name="connsiteX57" fmla="*/ 244012 w 264569"/>
                <a:gd name="connsiteY57" fmla="*/ 327137 h 467466"/>
                <a:gd name="connsiteX58" fmla="*/ 258314 w 264569"/>
                <a:gd name="connsiteY58" fmla="*/ 338757 h 467466"/>
                <a:gd name="connsiteX59" fmla="*/ 259207 w 264569"/>
                <a:gd name="connsiteY59" fmla="*/ 302111 h 467466"/>
                <a:gd name="connsiteX60" fmla="*/ 250269 w 264569"/>
                <a:gd name="connsiteY60" fmla="*/ 277977 h 467466"/>
                <a:gd name="connsiteX61" fmla="*/ 249375 w 264569"/>
                <a:gd name="connsiteY61" fmla="*/ 259207 h 467466"/>
                <a:gd name="connsiteX62" fmla="*/ 107258 w 264569"/>
                <a:gd name="connsiteY62" fmla="*/ 367359 h 467466"/>
                <a:gd name="connsiteX63" fmla="*/ 94745 w 264569"/>
                <a:gd name="connsiteY63" fmla="*/ 372722 h 467466"/>
                <a:gd name="connsiteX64" fmla="*/ 78656 w 264569"/>
                <a:gd name="connsiteY64" fmla="*/ 378085 h 467466"/>
                <a:gd name="connsiteX65" fmla="*/ 71505 w 264569"/>
                <a:gd name="connsiteY65" fmla="*/ 399537 h 467466"/>
                <a:gd name="connsiteX66" fmla="*/ 92063 w 264569"/>
                <a:gd name="connsiteY66" fmla="*/ 412944 h 467466"/>
                <a:gd name="connsiteX67" fmla="*/ 104577 w 264569"/>
                <a:gd name="connsiteY67" fmla="*/ 395961 h 467466"/>
                <a:gd name="connsiteX68" fmla="*/ 122453 w 264569"/>
                <a:gd name="connsiteY68" fmla="*/ 391492 h 467466"/>
                <a:gd name="connsiteX69" fmla="*/ 124241 w 264569"/>
                <a:gd name="connsiteY69" fmla="*/ 376297 h 467466"/>
                <a:gd name="connsiteX70" fmla="*/ 107258 w 264569"/>
                <a:gd name="connsiteY70" fmla="*/ 367359 h 467466"/>
                <a:gd name="connsiteX71" fmla="*/ 39328 w 264569"/>
                <a:gd name="connsiteY71" fmla="*/ 391492 h 467466"/>
                <a:gd name="connsiteX72" fmla="*/ 18770 w 264569"/>
                <a:gd name="connsiteY72" fmla="*/ 383448 h 467466"/>
                <a:gd name="connsiteX73" fmla="*/ 0 w 264569"/>
                <a:gd name="connsiteY73" fmla="*/ 404900 h 467466"/>
                <a:gd name="connsiteX74" fmla="*/ 20558 w 264569"/>
                <a:gd name="connsiteY74" fmla="*/ 423670 h 467466"/>
                <a:gd name="connsiteX75" fmla="*/ 30390 w 264569"/>
                <a:gd name="connsiteY75" fmla="*/ 431714 h 467466"/>
                <a:gd name="connsiteX76" fmla="*/ 27708 w 264569"/>
                <a:gd name="connsiteY76" fmla="*/ 449591 h 467466"/>
                <a:gd name="connsiteX77" fmla="*/ 46479 w 264569"/>
                <a:gd name="connsiteY77" fmla="*/ 467467 h 467466"/>
                <a:gd name="connsiteX78" fmla="*/ 66143 w 264569"/>
                <a:gd name="connsiteY78" fmla="*/ 452272 h 467466"/>
                <a:gd name="connsiteX79" fmla="*/ 65249 w 264569"/>
                <a:gd name="connsiteY79" fmla="*/ 412944 h 467466"/>
                <a:gd name="connsiteX80" fmla="*/ 39328 w 264569"/>
                <a:gd name="connsiteY80" fmla="*/ 391492 h 4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64569" h="467466">
                  <a:moveTo>
                    <a:pt x="264570" y="67036"/>
                  </a:moveTo>
                  <a:lnTo>
                    <a:pt x="262783" y="75081"/>
                  </a:lnTo>
                  <a:lnTo>
                    <a:pt x="235968" y="78656"/>
                  </a:lnTo>
                  <a:lnTo>
                    <a:pt x="227030" y="90276"/>
                  </a:lnTo>
                  <a:lnTo>
                    <a:pt x="227030" y="110833"/>
                  </a:lnTo>
                  <a:lnTo>
                    <a:pt x="176082" y="89382"/>
                  </a:lnTo>
                  <a:lnTo>
                    <a:pt x="151949" y="91169"/>
                  </a:lnTo>
                  <a:lnTo>
                    <a:pt x="168038" y="111727"/>
                  </a:lnTo>
                  <a:lnTo>
                    <a:pt x="168038" y="118878"/>
                  </a:lnTo>
                  <a:lnTo>
                    <a:pt x="147480" y="126922"/>
                  </a:lnTo>
                  <a:lnTo>
                    <a:pt x="146586" y="109046"/>
                  </a:lnTo>
                  <a:lnTo>
                    <a:pt x="128710" y="94745"/>
                  </a:lnTo>
                  <a:lnTo>
                    <a:pt x="132285" y="64355"/>
                  </a:lnTo>
                  <a:lnTo>
                    <a:pt x="150161" y="67036"/>
                  </a:lnTo>
                  <a:lnTo>
                    <a:pt x="148374" y="42903"/>
                  </a:lnTo>
                  <a:lnTo>
                    <a:pt x="134073" y="26815"/>
                  </a:lnTo>
                  <a:lnTo>
                    <a:pt x="126922" y="8044"/>
                  </a:lnTo>
                  <a:lnTo>
                    <a:pt x="119772" y="0"/>
                  </a:lnTo>
                  <a:cubicBezTo>
                    <a:pt x="130497" y="894"/>
                    <a:pt x="216304" y="42009"/>
                    <a:pt x="216304" y="42009"/>
                  </a:cubicBezTo>
                  <a:lnTo>
                    <a:pt x="234180" y="34859"/>
                  </a:lnTo>
                  <a:lnTo>
                    <a:pt x="244906" y="52735"/>
                  </a:lnTo>
                  <a:lnTo>
                    <a:pt x="264570" y="67036"/>
                  </a:lnTo>
                  <a:close/>
                  <a:moveTo>
                    <a:pt x="249375" y="259207"/>
                  </a:moveTo>
                  <a:lnTo>
                    <a:pt x="239543" y="235074"/>
                  </a:lnTo>
                  <a:lnTo>
                    <a:pt x="244906" y="225242"/>
                  </a:lnTo>
                  <a:lnTo>
                    <a:pt x="239543" y="214516"/>
                  </a:lnTo>
                  <a:lnTo>
                    <a:pt x="238650" y="197534"/>
                  </a:lnTo>
                  <a:lnTo>
                    <a:pt x="224348" y="170719"/>
                  </a:lnTo>
                  <a:lnTo>
                    <a:pt x="206472" y="147480"/>
                  </a:lnTo>
                  <a:lnTo>
                    <a:pt x="183233" y="132285"/>
                  </a:lnTo>
                  <a:lnTo>
                    <a:pt x="173401" y="137648"/>
                  </a:lnTo>
                  <a:lnTo>
                    <a:pt x="169825" y="151949"/>
                  </a:lnTo>
                  <a:lnTo>
                    <a:pt x="176082" y="177870"/>
                  </a:lnTo>
                  <a:lnTo>
                    <a:pt x="188595" y="197534"/>
                  </a:lnTo>
                  <a:lnTo>
                    <a:pt x="190383" y="244012"/>
                  </a:lnTo>
                  <a:lnTo>
                    <a:pt x="175188" y="263676"/>
                  </a:lnTo>
                  <a:lnTo>
                    <a:pt x="150161" y="282447"/>
                  </a:lnTo>
                  <a:lnTo>
                    <a:pt x="143011" y="269933"/>
                  </a:lnTo>
                  <a:lnTo>
                    <a:pt x="131391" y="302111"/>
                  </a:lnTo>
                  <a:lnTo>
                    <a:pt x="132285" y="318199"/>
                  </a:lnTo>
                  <a:lnTo>
                    <a:pt x="125135" y="322668"/>
                  </a:lnTo>
                  <a:lnTo>
                    <a:pt x="109940" y="313730"/>
                  </a:lnTo>
                  <a:lnTo>
                    <a:pt x="96532" y="322668"/>
                  </a:lnTo>
                  <a:lnTo>
                    <a:pt x="58098" y="323562"/>
                  </a:lnTo>
                  <a:lnTo>
                    <a:pt x="16089" y="370041"/>
                  </a:lnTo>
                  <a:lnTo>
                    <a:pt x="60780" y="378085"/>
                  </a:lnTo>
                  <a:lnTo>
                    <a:pt x="61674" y="367359"/>
                  </a:lnTo>
                  <a:lnTo>
                    <a:pt x="102789" y="349483"/>
                  </a:lnTo>
                  <a:lnTo>
                    <a:pt x="128710" y="353952"/>
                  </a:lnTo>
                  <a:lnTo>
                    <a:pt x="150161" y="387023"/>
                  </a:lnTo>
                  <a:lnTo>
                    <a:pt x="163569" y="387023"/>
                  </a:lnTo>
                  <a:lnTo>
                    <a:pt x="174295" y="363784"/>
                  </a:lnTo>
                  <a:lnTo>
                    <a:pt x="168932" y="345014"/>
                  </a:lnTo>
                  <a:lnTo>
                    <a:pt x="179657" y="353952"/>
                  </a:lnTo>
                  <a:lnTo>
                    <a:pt x="204685" y="361103"/>
                  </a:lnTo>
                  <a:lnTo>
                    <a:pt x="216304" y="344120"/>
                  </a:lnTo>
                  <a:lnTo>
                    <a:pt x="231499" y="345908"/>
                  </a:lnTo>
                  <a:lnTo>
                    <a:pt x="244012" y="327137"/>
                  </a:lnTo>
                  <a:lnTo>
                    <a:pt x="258314" y="338757"/>
                  </a:lnTo>
                  <a:lnTo>
                    <a:pt x="259207" y="302111"/>
                  </a:lnTo>
                  <a:lnTo>
                    <a:pt x="250269" y="277977"/>
                  </a:lnTo>
                  <a:lnTo>
                    <a:pt x="249375" y="259207"/>
                  </a:lnTo>
                  <a:close/>
                  <a:moveTo>
                    <a:pt x="107258" y="367359"/>
                  </a:moveTo>
                  <a:lnTo>
                    <a:pt x="94745" y="372722"/>
                  </a:lnTo>
                  <a:lnTo>
                    <a:pt x="78656" y="378085"/>
                  </a:lnTo>
                  <a:lnTo>
                    <a:pt x="71505" y="399537"/>
                  </a:lnTo>
                  <a:lnTo>
                    <a:pt x="92063" y="412944"/>
                  </a:lnTo>
                  <a:lnTo>
                    <a:pt x="104577" y="395961"/>
                  </a:lnTo>
                  <a:lnTo>
                    <a:pt x="122453" y="391492"/>
                  </a:lnTo>
                  <a:lnTo>
                    <a:pt x="124241" y="376297"/>
                  </a:lnTo>
                  <a:lnTo>
                    <a:pt x="107258" y="367359"/>
                  </a:lnTo>
                  <a:close/>
                  <a:moveTo>
                    <a:pt x="39328" y="391492"/>
                  </a:moveTo>
                  <a:lnTo>
                    <a:pt x="18770" y="383448"/>
                  </a:lnTo>
                  <a:lnTo>
                    <a:pt x="0" y="404900"/>
                  </a:lnTo>
                  <a:lnTo>
                    <a:pt x="20558" y="423670"/>
                  </a:lnTo>
                  <a:lnTo>
                    <a:pt x="30390" y="431714"/>
                  </a:lnTo>
                  <a:lnTo>
                    <a:pt x="27708" y="449591"/>
                  </a:lnTo>
                  <a:lnTo>
                    <a:pt x="46479" y="467467"/>
                  </a:lnTo>
                  <a:lnTo>
                    <a:pt x="66143" y="452272"/>
                  </a:lnTo>
                  <a:lnTo>
                    <a:pt x="65249" y="412944"/>
                  </a:lnTo>
                  <a:lnTo>
                    <a:pt x="39328" y="391492"/>
                  </a:lnTo>
                  <a:close/>
                </a:path>
              </a:pathLst>
            </a:custGeom>
            <a:grpFill/>
            <a:ln w="12700" cap="flat">
              <a:solidFill>
                <a:schemeClr val="bg1"/>
              </a:solidFill>
              <a:prstDash val="solid"/>
              <a:miter/>
            </a:ln>
          </p:spPr>
          <p:txBody>
            <a:bodyPr rtlCol="0" anchor="ctr"/>
            <a:lstStyle/>
            <a:p>
              <a:endParaRPr lang="en-AU"/>
            </a:p>
          </p:txBody>
        </p:sp>
        <p:sp>
          <p:nvSpPr>
            <p:cNvPr id="95" name="Freeform: Shape 94">
              <a:extLst>
                <a:ext uri="{FF2B5EF4-FFF2-40B4-BE49-F238E27FC236}">
                  <a16:creationId xmlns:a16="http://schemas.microsoft.com/office/drawing/2014/main" id="{DFAD611B-0CA4-5C20-52A1-681107E97DB8}"/>
                </a:ext>
              </a:extLst>
            </p:cNvPr>
            <p:cNvSpPr/>
            <p:nvPr/>
          </p:nvSpPr>
          <p:spPr>
            <a:xfrm>
              <a:off x="9286520" y="2937445"/>
              <a:ext cx="103682" cy="131391"/>
            </a:xfrm>
            <a:custGeom>
              <a:avLst/>
              <a:gdLst>
                <a:gd name="connsiteX0" fmla="*/ 86700 w 103682"/>
                <a:gd name="connsiteY0" fmla="*/ 61673 h 131391"/>
                <a:gd name="connsiteX1" fmla="*/ 103683 w 103682"/>
                <a:gd name="connsiteY1" fmla="*/ 107258 h 131391"/>
                <a:gd name="connsiteX2" fmla="*/ 34859 w 103682"/>
                <a:gd name="connsiteY2" fmla="*/ 131391 h 131391"/>
                <a:gd name="connsiteX3" fmla="*/ 23239 w 103682"/>
                <a:gd name="connsiteY3" fmla="*/ 97426 h 131391"/>
                <a:gd name="connsiteX4" fmla="*/ 16982 w 103682"/>
                <a:gd name="connsiteY4" fmla="*/ 75975 h 131391"/>
                <a:gd name="connsiteX5" fmla="*/ 4469 w 103682"/>
                <a:gd name="connsiteY5" fmla="*/ 58992 h 131391"/>
                <a:gd name="connsiteX6" fmla="*/ 10726 w 103682"/>
                <a:gd name="connsiteY6" fmla="*/ 46479 h 131391"/>
                <a:gd name="connsiteX7" fmla="*/ 894 w 103682"/>
                <a:gd name="connsiteY7" fmla="*/ 25027 h 131391"/>
                <a:gd name="connsiteX8" fmla="*/ 0 w 103682"/>
                <a:gd name="connsiteY8" fmla="*/ 3575 h 131391"/>
                <a:gd name="connsiteX9" fmla="*/ 34859 w 103682"/>
                <a:gd name="connsiteY9" fmla="*/ 0 h 131391"/>
                <a:gd name="connsiteX10" fmla="*/ 47372 w 103682"/>
                <a:gd name="connsiteY10" fmla="*/ 8044 h 131391"/>
                <a:gd name="connsiteX11" fmla="*/ 86700 w 103682"/>
                <a:gd name="connsiteY11" fmla="*/ 61673 h 131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82" h="131391">
                  <a:moveTo>
                    <a:pt x="86700" y="61673"/>
                  </a:moveTo>
                  <a:lnTo>
                    <a:pt x="103683" y="107258"/>
                  </a:lnTo>
                  <a:lnTo>
                    <a:pt x="34859" y="131391"/>
                  </a:lnTo>
                  <a:lnTo>
                    <a:pt x="23239" y="97426"/>
                  </a:lnTo>
                  <a:lnTo>
                    <a:pt x="16982" y="75975"/>
                  </a:lnTo>
                  <a:lnTo>
                    <a:pt x="4469" y="58992"/>
                  </a:lnTo>
                  <a:lnTo>
                    <a:pt x="10726" y="46479"/>
                  </a:lnTo>
                  <a:lnTo>
                    <a:pt x="894" y="25027"/>
                  </a:lnTo>
                  <a:lnTo>
                    <a:pt x="0" y="3575"/>
                  </a:lnTo>
                  <a:lnTo>
                    <a:pt x="34859" y="0"/>
                  </a:lnTo>
                  <a:lnTo>
                    <a:pt x="47372" y="8044"/>
                  </a:lnTo>
                  <a:lnTo>
                    <a:pt x="86700" y="61673"/>
                  </a:lnTo>
                  <a:close/>
                </a:path>
              </a:pathLst>
            </a:custGeom>
            <a:grpFill/>
            <a:ln w="12700" cap="flat">
              <a:solidFill>
                <a:schemeClr val="bg1"/>
              </a:solidFill>
              <a:prstDash val="solid"/>
              <a:miter/>
            </a:ln>
          </p:spPr>
          <p:txBody>
            <a:bodyPr rtlCol="0" anchor="ctr"/>
            <a:lstStyle/>
            <a:p>
              <a:endParaRPr lang="en-AU"/>
            </a:p>
          </p:txBody>
        </p:sp>
        <p:sp>
          <p:nvSpPr>
            <p:cNvPr id="96" name="Freeform: Shape 95">
              <a:extLst>
                <a:ext uri="{FF2B5EF4-FFF2-40B4-BE49-F238E27FC236}">
                  <a16:creationId xmlns:a16="http://schemas.microsoft.com/office/drawing/2014/main" id="{B9AE5DE2-57D1-278A-2E92-59973ABC0BBD}"/>
                </a:ext>
              </a:extLst>
            </p:cNvPr>
            <p:cNvSpPr/>
            <p:nvPr/>
          </p:nvSpPr>
          <p:spPr>
            <a:xfrm>
              <a:off x="9280263" y="3600658"/>
              <a:ext cx="223454" cy="429032"/>
            </a:xfrm>
            <a:custGeom>
              <a:avLst/>
              <a:gdLst>
                <a:gd name="connsiteX0" fmla="*/ 203790 w 223454"/>
                <a:gd name="connsiteY0" fmla="*/ 300323 h 429032"/>
                <a:gd name="connsiteX1" fmla="*/ 223455 w 223454"/>
                <a:gd name="connsiteY1" fmla="*/ 370041 h 429032"/>
                <a:gd name="connsiteX2" fmla="*/ 220773 w 223454"/>
                <a:gd name="connsiteY2" fmla="*/ 384342 h 429032"/>
                <a:gd name="connsiteX3" fmla="*/ 202003 w 223454"/>
                <a:gd name="connsiteY3" fmla="*/ 375404 h 429032"/>
                <a:gd name="connsiteX4" fmla="*/ 202003 w 223454"/>
                <a:gd name="connsiteY4" fmla="*/ 394174 h 429032"/>
                <a:gd name="connsiteX5" fmla="*/ 204685 w 223454"/>
                <a:gd name="connsiteY5" fmla="*/ 414732 h 429032"/>
                <a:gd name="connsiteX6" fmla="*/ 200215 w 223454"/>
                <a:gd name="connsiteY6" fmla="*/ 429033 h 429032"/>
                <a:gd name="connsiteX7" fmla="*/ 163569 w 223454"/>
                <a:gd name="connsiteY7" fmla="*/ 414732 h 429032"/>
                <a:gd name="connsiteX8" fmla="*/ 151949 w 223454"/>
                <a:gd name="connsiteY8" fmla="*/ 391492 h 429032"/>
                <a:gd name="connsiteX9" fmla="*/ 153737 w 223454"/>
                <a:gd name="connsiteY9" fmla="*/ 378979 h 429032"/>
                <a:gd name="connsiteX10" fmla="*/ 143905 w 223454"/>
                <a:gd name="connsiteY10" fmla="*/ 361996 h 429032"/>
                <a:gd name="connsiteX11" fmla="*/ 136754 w 223454"/>
                <a:gd name="connsiteY11" fmla="*/ 366465 h 429032"/>
                <a:gd name="connsiteX12" fmla="*/ 121559 w 223454"/>
                <a:gd name="connsiteY12" fmla="*/ 358421 h 429032"/>
                <a:gd name="connsiteX13" fmla="*/ 109940 w 223454"/>
                <a:gd name="connsiteY13" fmla="*/ 360209 h 429032"/>
                <a:gd name="connsiteX14" fmla="*/ 91170 w 223454"/>
                <a:gd name="connsiteY14" fmla="*/ 380766 h 429032"/>
                <a:gd name="connsiteX15" fmla="*/ 101895 w 223454"/>
                <a:gd name="connsiteY15" fmla="*/ 340545 h 429032"/>
                <a:gd name="connsiteX16" fmla="*/ 122453 w 223454"/>
                <a:gd name="connsiteY16" fmla="*/ 338757 h 429032"/>
                <a:gd name="connsiteX17" fmla="*/ 129604 w 223454"/>
                <a:gd name="connsiteY17" fmla="*/ 323562 h 429032"/>
                <a:gd name="connsiteX18" fmla="*/ 153737 w 223454"/>
                <a:gd name="connsiteY18" fmla="*/ 341439 h 429032"/>
                <a:gd name="connsiteX19" fmla="*/ 169825 w 223454"/>
                <a:gd name="connsiteY19" fmla="*/ 313730 h 429032"/>
                <a:gd name="connsiteX20" fmla="*/ 184126 w 223454"/>
                <a:gd name="connsiteY20" fmla="*/ 311943 h 429032"/>
                <a:gd name="connsiteX21" fmla="*/ 190383 w 223454"/>
                <a:gd name="connsiteY21" fmla="*/ 291385 h 429032"/>
                <a:gd name="connsiteX22" fmla="*/ 203790 w 223454"/>
                <a:gd name="connsiteY22" fmla="*/ 300323 h 429032"/>
                <a:gd name="connsiteX23" fmla="*/ 144799 w 223454"/>
                <a:gd name="connsiteY23" fmla="*/ 200215 h 429032"/>
                <a:gd name="connsiteX24" fmla="*/ 135860 w 223454"/>
                <a:gd name="connsiteY24" fmla="*/ 210047 h 429032"/>
                <a:gd name="connsiteX25" fmla="*/ 117090 w 223454"/>
                <a:gd name="connsiteY25" fmla="*/ 206472 h 429032"/>
                <a:gd name="connsiteX26" fmla="*/ 108152 w 223454"/>
                <a:gd name="connsiteY26" fmla="*/ 189489 h 429032"/>
                <a:gd name="connsiteX27" fmla="*/ 112621 w 223454"/>
                <a:gd name="connsiteY27" fmla="*/ 212729 h 429032"/>
                <a:gd name="connsiteX28" fmla="*/ 138542 w 223454"/>
                <a:gd name="connsiteY28" fmla="*/ 216304 h 429032"/>
                <a:gd name="connsiteX29" fmla="*/ 145692 w 223454"/>
                <a:gd name="connsiteY29" fmla="*/ 214516 h 429032"/>
                <a:gd name="connsiteX30" fmla="*/ 163569 w 223454"/>
                <a:gd name="connsiteY30" fmla="*/ 228817 h 429032"/>
                <a:gd name="connsiteX31" fmla="*/ 164463 w 223454"/>
                <a:gd name="connsiteY31" fmla="*/ 243119 h 429032"/>
                <a:gd name="connsiteX32" fmla="*/ 154630 w 223454"/>
                <a:gd name="connsiteY32" fmla="*/ 235968 h 429032"/>
                <a:gd name="connsiteX33" fmla="*/ 153737 w 223454"/>
                <a:gd name="connsiteY33" fmla="*/ 260101 h 429032"/>
                <a:gd name="connsiteX34" fmla="*/ 176976 w 223454"/>
                <a:gd name="connsiteY34" fmla="*/ 282446 h 429032"/>
                <a:gd name="connsiteX35" fmla="*/ 174295 w 223454"/>
                <a:gd name="connsiteY35" fmla="*/ 260101 h 429032"/>
                <a:gd name="connsiteX36" fmla="*/ 170719 w 223454"/>
                <a:gd name="connsiteY36" fmla="*/ 242225 h 429032"/>
                <a:gd name="connsiteX37" fmla="*/ 182339 w 223454"/>
                <a:gd name="connsiteY37" fmla="*/ 242225 h 429032"/>
                <a:gd name="connsiteX38" fmla="*/ 174295 w 223454"/>
                <a:gd name="connsiteY38" fmla="*/ 206472 h 429032"/>
                <a:gd name="connsiteX39" fmla="*/ 144799 w 223454"/>
                <a:gd name="connsiteY39" fmla="*/ 200215 h 429032"/>
                <a:gd name="connsiteX40" fmla="*/ 117984 w 223454"/>
                <a:gd name="connsiteY40" fmla="*/ 259207 h 429032"/>
                <a:gd name="connsiteX41" fmla="*/ 102789 w 223454"/>
                <a:gd name="connsiteY41" fmla="*/ 286022 h 429032"/>
                <a:gd name="connsiteX42" fmla="*/ 124241 w 223454"/>
                <a:gd name="connsiteY42" fmla="*/ 302111 h 429032"/>
                <a:gd name="connsiteX43" fmla="*/ 131391 w 223454"/>
                <a:gd name="connsiteY43" fmla="*/ 290491 h 429032"/>
                <a:gd name="connsiteX44" fmla="*/ 143011 w 223454"/>
                <a:gd name="connsiteY44" fmla="*/ 267252 h 429032"/>
                <a:gd name="connsiteX45" fmla="*/ 136754 w 223454"/>
                <a:gd name="connsiteY45" fmla="*/ 243119 h 429032"/>
                <a:gd name="connsiteX46" fmla="*/ 117984 w 223454"/>
                <a:gd name="connsiteY46" fmla="*/ 259207 h 429032"/>
                <a:gd name="connsiteX47" fmla="*/ 126922 w 223454"/>
                <a:gd name="connsiteY47" fmla="*/ 150161 h 429032"/>
                <a:gd name="connsiteX48" fmla="*/ 97426 w 223454"/>
                <a:gd name="connsiteY48" fmla="*/ 140329 h 429032"/>
                <a:gd name="connsiteX49" fmla="*/ 67930 w 223454"/>
                <a:gd name="connsiteY49" fmla="*/ 142117 h 429032"/>
                <a:gd name="connsiteX50" fmla="*/ 57205 w 223454"/>
                <a:gd name="connsiteY50" fmla="*/ 126922 h 429032"/>
                <a:gd name="connsiteX51" fmla="*/ 52735 w 223454"/>
                <a:gd name="connsiteY51" fmla="*/ 86700 h 429032"/>
                <a:gd name="connsiteX52" fmla="*/ 67930 w 223454"/>
                <a:gd name="connsiteY52" fmla="*/ 68824 h 429032"/>
                <a:gd name="connsiteX53" fmla="*/ 69718 w 223454"/>
                <a:gd name="connsiteY53" fmla="*/ 50054 h 429032"/>
                <a:gd name="connsiteX54" fmla="*/ 63461 w 223454"/>
                <a:gd name="connsiteY54" fmla="*/ 36646 h 429032"/>
                <a:gd name="connsiteX55" fmla="*/ 53629 w 223454"/>
                <a:gd name="connsiteY55" fmla="*/ 3575 h 429032"/>
                <a:gd name="connsiteX56" fmla="*/ 45585 w 223454"/>
                <a:gd name="connsiteY56" fmla="*/ 7151 h 429032"/>
                <a:gd name="connsiteX57" fmla="*/ 30390 w 223454"/>
                <a:gd name="connsiteY57" fmla="*/ 0 h 429032"/>
                <a:gd name="connsiteX58" fmla="*/ 9832 w 223454"/>
                <a:gd name="connsiteY58" fmla="*/ 894 h 429032"/>
                <a:gd name="connsiteX59" fmla="*/ 11620 w 223454"/>
                <a:gd name="connsiteY59" fmla="*/ 57204 h 429032"/>
                <a:gd name="connsiteX60" fmla="*/ 2681 w 223454"/>
                <a:gd name="connsiteY60" fmla="*/ 77762 h 429032"/>
                <a:gd name="connsiteX61" fmla="*/ 0 w 223454"/>
                <a:gd name="connsiteY61" fmla="*/ 103683 h 429032"/>
                <a:gd name="connsiteX62" fmla="*/ 15195 w 223454"/>
                <a:gd name="connsiteY62" fmla="*/ 132285 h 429032"/>
                <a:gd name="connsiteX63" fmla="*/ 26815 w 223454"/>
                <a:gd name="connsiteY63" fmla="*/ 126922 h 429032"/>
                <a:gd name="connsiteX64" fmla="*/ 35753 w 223454"/>
                <a:gd name="connsiteY64" fmla="*/ 140329 h 429032"/>
                <a:gd name="connsiteX65" fmla="*/ 58098 w 223454"/>
                <a:gd name="connsiteY65" fmla="*/ 148374 h 429032"/>
                <a:gd name="connsiteX66" fmla="*/ 75975 w 223454"/>
                <a:gd name="connsiteY66" fmla="*/ 156418 h 429032"/>
                <a:gd name="connsiteX67" fmla="*/ 138542 w 223454"/>
                <a:gd name="connsiteY67" fmla="*/ 188596 h 429032"/>
                <a:gd name="connsiteX68" fmla="*/ 137648 w 223454"/>
                <a:gd name="connsiteY68" fmla="*/ 176976 h 429032"/>
                <a:gd name="connsiteX69" fmla="*/ 126922 w 223454"/>
                <a:gd name="connsiteY69" fmla="*/ 150161 h 429032"/>
                <a:gd name="connsiteX70" fmla="*/ 95639 w 223454"/>
                <a:gd name="connsiteY70" fmla="*/ 233286 h 429032"/>
                <a:gd name="connsiteX71" fmla="*/ 90275 w 223454"/>
                <a:gd name="connsiteY71" fmla="*/ 228817 h 429032"/>
                <a:gd name="connsiteX72" fmla="*/ 90275 w 223454"/>
                <a:gd name="connsiteY72" fmla="*/ 260101 h 429032"/>
                <a:gd name="connsiteX73" fmla="*/ 101001 w 223454"/>
                <a:gd name="connsiteY73" fmla="*/ 256526 h 429032"/>
                <a:gd name="connsiteX74" fmla="*/ 108152 w 223454"/>
                <a:gd name="connsiteY74" fmla="*/ 252951 h 429032"/>
                <a:gd name="connsiteX75" fmla="*/ 109940 w 223454"/>
                <a:gd name="connsiteY75" fmla="*/ 244012 h 429032"/>
                <a:gd name="connsiteX76" fmla="*/ 95639 w 223454"/>
                <a:gd name="connsiteY76" fmla="*/ 233286 h 429032"/>
                <a:gd name="connsiteX77" fmla="*/ 25027 w 223454"/>
                <a:gd name="connsiteY77" fmla="*/ 161781 h 429032"/>
                <a:gd name="connsiteX78" fmla="*/ 39328 w 223454"/>
                <a:gd name="connsiteY78" fmla="*/ 190383 h 429032"/>
                <a:gd name="connsiteX79" fmla="*/ 54523 w 223454"/>
                <a:gd name="connsiteY79" fmla="*/ 202897 h 429032"/>
                <a:gd name="connsiteX80" fmla="*/ 58098 w 223454"/>
                <a:gd name="connsiteY80" fmla="*/ 190383 h 429032"/>
                <a:gd name="connsiteX81" fmla="*/ 52735 w 223454"/>
                <a:gd name="connsiteY81" fmla="*/ 175188 h 429032"/>
                <a:gd name="connsiteX82" fmla="*/ 25027 w 223454"/>
                <a:gd name="connsiteY82" fmla="*/ 161781 h 42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23454" h="429032">
                  <a:moveTo>
                    <a:pt x="203790" y="300323"/>
                  </a:moveTo>
                  <a:lnTo>
                    <a:pt x="223455" y="370041"/>
                  </a:lnTo>
                  <a:lnTo>
                    <a:pt x="220773" y="384342"/>
                  </a:lnTo>
                  <a:lnTo>
                    <a:pt x="202003" y="375404"/>
                  </a:lnTo>
                  <a:lnTo>
                    <a:pt x="202003" y="394174"/>
                  </a:lnTo>
                  <a:lnTo>
                    <a:pt x="204685" y="414732"/>
                  </a:lnTo>
                  <a:lnTo>
                    <a:pt x="200215" y="429033"/>
                  </a:lnTo>
                  <a:lnTo>
                    <a:pt x="163569" y="414732"/>
                  </a:lnTo>
                  <a:lnTo>
                    <a:pt x="151949" y="391492"/>
                  </a:lnTo>
                  <a:lnTo>
                    <a:pt x="153737" y="378979"/>
                  </a:lnTo>
                  <a:lnTo>
                    <a:pt x="143905" y="361996"/>
                  </a:lnTo>
                  <a:lnTo>
                    <a:pt x="136754" y="366465"/>
                  </a:lnTo>
                  <a:lnTo>
                    <a:pt x="121559" y="358421"/>
                  </a:lnTo>
                  <a:lnTo>
                    <a:pt x="109940" y="360209"/>
                  </a:lnTo>
                  <a:lnTo>
                    <a:pt x="91170" y="380766"/>
                  </a:lnTo>
                  <a:cubicBezTo>
                    <a:pt x="94745" y="376297"/>
                    <a:pt x="101895" y="340545"/>
                    <a:pt x="101895" y="340545"/>
                  </a:cubicBezTo>
                  <a:lnTo>
                    <a:pt x="122453" y="338757"/>
                  </a:lnTo>
                  <a:lnTo>
                    <a:pt x="129604" y="323562"/>
                  </a:lnTo>
                  <a:lnTo>
                    <a:pt x="153737" y="341439"/>
                  </a:lnTo>
                  <a:lnTo>
                    <a:pt x="169825" y="313730"/>
                  </a:lnTo>
                  <a:lnTo>
                    <a:pt x="184126" y="311943"/>
                  </a:lnTo>
                  <a:lnTo>
                    <a:pt x="190383" y="291385"/>
                  </a:lnTo>
                  <a:lnTo>
                    <a:pt x="203790" y="300323"/>
                  </a:lnTo>
                  <a:close/>
                  <a:moveTo>
                    <a:pt x="144799" y="200215"/>
                  </a:moveTo>
                  <a:lnTo>
                    <a:pt x="135860" y="210047"/>
                  </a:lnTo>
                  <a:lnTo>
                    <a:pt x="117090" y="206472"/>
                  </a:lnTo>
                  <a:lnTo>
                    <a:pt x="108152" y="189489"/>
                  </a:lnTo>
                  <a:lnTo>
                    <a:pt x="112621" y="212729"/>
                  </a:lnTo>
                  <a:lnTo>
                    <a:pt x="138542" y="216304"/>
                  </a:lnTo>
                  <a:lnTo>
                    <a:pt x="145692" y="214516"/>
                  </a:lnTo>
                  <a:lnTo>
                    <a:pt x="163569" y="228817"/>
                  </a:lnTo>
                  <a:lnTo>
                    <a:pt x="164463" y="243119"/>
                  </a:lnTo>
                  <a:lnTo>
                    <a:pt x="154630" y="235968"/>
                  </a:lnTo>
                  <a:lnTo>
                    <a:pt x="153737" y="260101"/>
                  </a:lnTo>
                  <a:lnTo>
                    <a:pt x="176976" y="282446"/>
                  </a:lnTo>
                  <a:lnTo>
                    <a:pt x="174295" y="260101"/>
                  </a:lnTo>
                  <a:lnTo>
                    <a:pt x="170719" y="242225"/>
                  </a:lnTo>
                  <a:lnTo>
                    <a:pt x="182339" y="242225"/>
                  </a:lnTo>
                  <a:lnTo>
                    <a:pt x="174295" y="206472"/>
                  </a:lnTo>
                  <a:lnTo>
                    <a:pt x="144799" y="200215"/>
                  </a:lnTo>
                  <a:close/>
                  <a:moveTo>
                    <a:pt x="117984" y="259207"/>
                  </a:moveTo>
                  <a:lnTo>
                    <a:pt x="102789" y="286022"/>
                  </a:lnTo>
                  <a:lnTo>
                    <a:pt x="124241" y="302111"/>
                  </a:lnTo>
                  <a:lnTo>
                    <a:pt x="131391" y="290491"/>
                  </a:lnTo>
                  <a:lnTo>
                    <a:pt x="143011" y="267252"/>
                  </a:lnTo>
                  <a:lnTo>
                    <a:pt x="136754" y="243119"/>
                  </a:lnTo>
                  <a:lnTo>
                    <a:pt x="117984" y="259207"/>
                  </a:lnTo>
                  <a:close/>
                  <a:moveTo>
                    <a:pt x="126922" y="150161"/>
                  </a:moveTo>
                  <a:lnTo>
                    <a:pt x="97426" y="140329"/>
                  </a:lnTo>
                  <a:lnTo>
                    <a:pt x="67930" y="142117"/>
                  </a:lnTo>
                  <a:lnTo>
                    <a:pt x="57205" y="126922"/>
                  </a:lnTo>
                  <a:lnTo>
                    <a:pt x="52735" y="86700"/>
                  </a:lnTo>
                  <a:lnTo>
                    <a:pt x="67930" y="68824"/>
                  </a:lnTo>
                  <a:lnTo>
                    <a:pt x="69718" y="50054"/>
                  </a:lnTo>
                  <a:lnTo>
                    <a:pt x="63461" y="36646"/>
                  </a:lnTo>
                  <a:lnTo>
                    <a:pt x="53629" y="3575"/>
                  </a:lnTo>
                  <a:lnTo>
                    <a:pt x="45585" y="7151"/>
                  </a:lnTo>
                  <a:lnTo>
                    <a:pt x="30390" y="0"/>
                  </a:lnTo>
                  <a:lnTo>
                    <a:pt x="9832" y="894"/>
                  </a:lnTo>
                  <a:lnTo>
                    <a:pt x="11620" y="57204"/>
                  </a:lnTo>
                  <a:lnTo>
                    <a:pt x="2681" y="77762"/>
                  </a:lnTo>
                  <a:lnTo>
                    <a:pt x="0" y="103683"/>
                  </a:lnTo>
                  <a:lnTo>
                    <a:pt x="15195" y="132285"/>
                  </a:lnTo>
                  <a:lnTo>
                    <a:pt x="26815" y="126922"/>
                  </a:lnTo>
                  <a:lnTo>
                    <a:pt x="35753" y="140329"/>
                  </a:lnTo>
                  <a:lnTo>
                    <a:pt x="58098" y="148374"/>
                  </a:lnTo>
                  <a:lnTo>
                    <a:pt x="75975" y="156418"/>
                  </a:lnTo>
                  <a:lnTo>
                    <a:pt x="138542" y="188596"/>
                  </a:lnTo>
                  <a:lnTo>
                    <a:pt x="137648" y="176976"/>
                  </a:lnTo>
                  <a:lnTo>
                    <a:pt x="126922" y="150161"/>
                  </a:lnTo>
                  <a:close/>
                  <a:moveTo>
                    <a:pt x="95639" y="233286"/>
                  </a:moveTo>
                  <a:lnTo>
                    <a:pt x="90275" y="228817"/>
                  </a:lnTo>
                  <a:lnTo>
                    <a:pt x="90275" y="260101"/>
                  </a:lnTo>
                  <a:lnTo>
                    <a:pt x="101001" y="256526"/>
                  </a:lnTo>
                  <a:lnTo>
                    <a:pt x="108152" y="252951"/>
                  </a:lnTo>
                  <a:lnTo>
                    <a:pt x="109940" y="244012"/>
                  </a:lnTo>
                  <a:lnTo>
                    <a:pt x="95639" y="233286"/>
                  </a:lnTo>
                  <a:close/>
                  <a:moveTo>
                    <a:pt x="25027" y="161781"/>
                  </a:moveTo>
                  <a:lnTo>
                    <a:pt x="39328" y="190383"/>
                  </a:lnTo>
                  <a:lnTo>
                    <a:pt x="54523" y="202897"/>
                  </a:lnTo>
                  <a:lnTo>
                    <a:pt x="58098" y="190383"/>
                  </a:lnTo>
                  <a:lnTo>
                    <a:pt x="52735" y="175188"/>
                  </a:lnTo>
                  <a:cubicBezTo>
                    <a:pt x="52735" y="175188"/>
                    <a:pt x="27708" y="162675"/>
                    <a:pt x="25027" y="161781"/>
                  </a:cubicBezTo>
                </a:path>
              </a:pathLst>
            </a:custGeom>
            <a:grpFill/>
            <a:ln w="12700" cap="flat">
              <a:solidFill>
                <a:schemeClr val="bg1"/>
              </a:solidFill>
              <a:prstDash val="solid"/>
              <a:miter/>
            </a:ln>
          </p:spPr>
          <p:txBody>
            <a:bodyPr rtlCol="0" anchor="ctr"/>
            <a:lstStyle/>
            <a:p>
              <a:endParaRPr lang="en-AU"/>
            </a:p>
          </p:txBody>
        </p:sp>
        <p:sp>
          <p:nvSpPr>
            <p:cNvPr id="97" name="Freeform: Shape 96">
              <a:extLst>
                <a:ext uri="{FF2B5EF4-FFF2-40B4-BE49-F238E27FC236}">
                  <a16:creationId xmlns:a16="http://schemas.microsoft.com/office/drawing/2014/main" id="{57BD077A-305C-6B7B-42FB-C442E8907317}"/>
                </a:ext>
              </a:extLst>
            </p:cNvPr>
            <p:cNvSpPr/>
            <p:nvPr/>
          </p:nvSpPr>
          <p:spPr>
            <a:xfrm>
              <a:off x="9186412" y="2784602"/>
              <a:ext cx="134966" cy="177869"/>
            </a:xfrm>
            <a:custGeom>
              <a:avLst/>
              <a:gdLst>
                <a:gd name="connsiteX0" fmla="*/ 134966 w 134966"/>
                <a:gd name="connsiteY0" fmla="*/ 152843 h 177869"/>
                <a:gd name="connsiteX1" fmla="*/ 100108 w 134966"/>
                <a:gd name="connsiteY1" fmla="*/ 156418 h 177869"/>
                <a:gd name="connsiteX2" fmla="*/ 101001 w 134966"/>
                <a:gd name="connsiteY2" fmla="*/ 177870 h 177869"/>
                <a:gd name="connsiteX3" fmla="*/ 69718 w 134966"/>
                <a:gd name="connsiteY3" fmla="*/ 164462 h 177869"/>
                <a:gd name="connsiteX4" fmla="*/ 62567 w 134966"/>
                <a:gd name="connsiteY4" fmla="*/ 171613 h 177869"/>
                <a:gd name="connsiteX5" fmla="*/ 40222 w 134966"/>
                <a:gd name="connsiteY5" fmla="*/ 158206 h 177869"/>
                <a:gd name="connsiteX6" fmla="*/ 37540 w 134966"/>
                <a:gd name="connsiteY6" fmla="*/ 124241 h 177869"/>
                <a:gd name="connsiteX7" fmla="*/ 0 w 134966"/>
                <a:gd name="connsiteY7" fmla="*/ 103683 h 177869"/>
                <a:gd name="connsiteX8" fmla="*/ 3575 w 134966"/>
                <a:gd name="connsiteY8" fmla="*/ 83125 h 177869"/>
                <a:gd name="connsiteX9" fmla="*/ 31284 w 134966"/>
                <a:gd name="connsiteY9" fmla="*/ 60780 h 177869"/>
                <a:gd name="connsiteX10" fmla="*/ 32177 w 134966"/>
                <a:gd name="connsiteY10" fmla="*/ 48266 h 177869"/>
                <a:gd name="connsiteX11" fmla="*/ 37540 w 134966"/>
                <a:gd name="connsiteY11" fmla="*/ 42009 h 177869"/>
                <a:gd name="connsiteX12" fmla="*/ 58992 w 134966"/>
                <a:gd name="connsiteY12" fmla="*/ 54523 h 177869"/>
                <a:gd name="connsiteX13" fmla="*/ 78656 w 134966"/>
                <a:gd name="connsiteY13" fmla="*/ 50054 h 177869"/>
                <a:gd name="connsiteX14" fmla="*/ 71505 w 134966"/>
                <a:gd name="connsiteY14" fmla="*/ 30390 h 177869"/>
                <a:gd name="connsiteX15" fmla="*/ 89382 w 134966"/>
                <a:gd name="connsiteY15" fmla="*/ 29496 h 177869"/>
                <a:gd name="connsiteX16" fmla="*/ 101895 w 134966"/>
                <a:gd name="connsiteY16" fmla="*/ 17876 h 177869"/>
                <a:gd name="connsiteX17" fmla="*/ 101895 w 134966"/>
                <a:gd name="connsiteY17" fmla="*/ 4469 h 177869"/>
                <a:gd name="connsiteX18" fmla="*/ 105470 w 134966"/>
                <a:gd name="connsiteY18" fmla="*/ 0 h 177869"/>
                <a:gd name="connsiteX19" fmla="*/ 128710 w 134966"/>
                <a:gd name="connsiteY19" fmla="*/ 13407 h 177869"/>
                <a:gd name="connsiteX20" fmla="*/ 128710 w 134966"/>
                <a:gd name="connsiteY20" fmla="*/ 26815 h 177869"/>
                <a:gd name="connsiteX21" fmla="*/ 123347 w 134966"/>
                <a:gd name="connsiteY21" fmla="*/ 41116 h 177869"/>
                <a:gd name="connsiteX22" fmla="*/ 127816 w 134966"/>
                <a:gd name="connsiteY22" fmla="*/ 61673 h 177869"/>
                <a:gd name="connsiteX23" fmla="*/ 125135 w 134966"/>
                <a:gd name="connsiteY23" fmla="*/ 76868 h 177869"/>
                <a:gd name="connsiteX24" fmla="*/ 94745 w 134966"/>
                <a:gd name="connsiteY24" fmla="*/ 101895 h 177869"/>
                <a:gd name="connsiteX25" fmla="*/ 101895 w 134966"/>
                <a:gd name="connsiteY25" fmla="*/ 132285 h 177869"/>
                <a:gd name="connsiteX26" fmla="*/ 134966 w 134966"/>
                <a:gd name="connsiteY26" fmla="*/ 152843 h 17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4966" h="177869">
                  <a:moveTo>
                    <a:pt x="134966" y="152843"/>
                  </a:moveTo>
                  <a:lnTo>
                    <a:pt x="100108" y="156418"/>
                  </a:lnTo>
                  <a:lnTo>
                    <a:pt x="101001" y="177870"/>
                  </a:lnTo>
                  <a:lnTo>
                    <a:pt x="69718" y="164462"/>
                  </a:lnTo>
                  <a:lnTo>
                    <a:pt x="62567" y="171613"/>
                  </a:lnTo>
                  <a:lnTo>
                    <a:pt x="40222" y="158206"/>
                  </a:lnTo>
                  <a:lnTo>
                    <a:pt x="37540" y="124241"/>
                  </a:lnTo>
                  <a:lnTo>
                    <a:pt x="0" y="103683"/>
                  </a:lnTo>
                  <a:lnTo>
                    <a:pt x="3575" y="83125"/>
                  </a:lnTo>
                  <a:lnTo>
                    <a:pt x="31284" y="60780"/>
                  </a:lnTo>
                  <a:lnTo>
                    <a:pt x="32177" y="48266"/>
                  </a:lnTo>
                  <a:lnTo>
                    <a:pt x="37540" y="42009"/>
                  </a:lnTo>
                  <a:lnTo>
                    <a:pt x="58992" y="54523"/>
                  </a:lnTo>
                  <a:lnTo>
                    <a:pt x="78656" y="50054"/>
                  </a:lnTo>
                  <a:lnTo>
                    <a:pt x="71505" y="30390"/>
                  </a:lnTo>
                  <a:lnTo>
                    <a:pt x="89382" y="29496"/>
                  </a:lnTo>
                  <a:lnTo>
                    <a:pt x="101895" y="17876"/>
                  </a:lnTo>
                  <a:lnTo>
                    <a:pt x="101895" y="4469"/>
                  </a:lnTo>
                  <a:lnTo>
                    <a:pt x="105470" y="0"/>
                  </a:lnTo>
                  <a:lnTo>
                    <a:pt x="128710" y="13407"/>
                  </a:lnTo>
                  <a:lnTo>
                    <a:pt x="128710" y="26815"/>
                  </a:lnTo>
                  <a:lnTo>
                    <a:pt x="123347" y="41116"/>
                  </a:lnTo>
                  <a:lnTo>
                    <a:pt x="127816" y="61673"/>
                  </a:lnTo>
                  <a:lnTo>
                    <a:pt x="125135" y="76868"/>
                  </a:lnTo>
                  <a:lnTo>
                    <a:pt x="94745" y="101895"/>
                  </a:lnTo>
                  <a:lnTo>
                    <a:pt x="101895" y="132285"/>
                  </a:lnTo>
                  <a:lnTo>
                    <a:pt x="134966" y="152843"/>
                  </a:lnTo>
                  <a:close/>
                </a:path>
              </a:pathLst>
            </a:custGeom>
            <a:grpFill/>
            <a:ln w="12700" cap="flat">
              <a:solidFill>
                <a:schemeClr val="bg1"/>
              </a:solidFill>
              <a:prstDash val="solid"/>
              <a:miter/>
            </a:ln>
          </p:spPr>
          <p:txBody>
            <a:bodyPr rtlCol="0" anchor="ctr"/>
            <a:lstStyle/>
            <a:p>
              <a:endParaRPr lang="en-AU"/>
            </a:p>
          </p:txBody>
        </p:sp>
        <p:sp>
          <p:nvSpPr>
            <p:cNvPr id="98" name="Freeform: Shape 97">
              <a:extLst>
                <a:ext uri="{FF2B5EF4-FFF2-40B4-BE49-F238E27FC236}">
                  <a16:creationId xmlns:a16="http://schemas.microsoft.com/office/drawing/2014/main" id="{7AC93640-FB76-AB1E-AD87-DBB5ACAB5416}"/>
                </a:ext>
              </a:extLst>
            </p:cNvPr>
            <p:cNvSpPr/>
            <p:nvPr/>
          </p:nvSpPr>
          <p:spPr>
            <a:xfrm>
              <a:off x="9143509" y="4048461"/>
              <a:ext cx="40221" cy="32177"/>
            </a:xfrm>
            <a:custGeom>
              <a:avLst/>
              <a:gdLst>
                <a:gd name="connsiteX0" fmla="*/ 28602 w 40221"/>
                <a:gd name="connsiteY0" fmla="*/ 0 h 32177"/>
                <a:gd name="connsiteX1" fmla="*/ 40222 w 40221"/>
                <a:gd name="connsiteY1" fmla="*/ 19664 h 32177"/>
                <a:gd name="connsiteX2" fmla="*/ 27708 w 40221"/>
                <a:gd name="connsiteY2" fmla="*/ 22345 h 32177"/>
                <a:gd name="connsiteX3" fmla="*/ 17876 w 40221"/>
                <a:gd name="connsiteY3" fmla="*/ 32178 h 32177"/>
                <a:gd name="connsiteX4" fmla="*/ 0 w 40221"/>
                <a:gd name="connsiteY4" fmla="*/ 19664 h 32177"/>
                <a:gd name="connsiteX5" fmla="*/ 2681 w 40221"/>
                <a:gd name="connsiteY5" fmla="*/ 14301 h 32177"/>
                <a:gd name="connsiteX6" fmla="*/ 28602 w 40221"/>
                <a:gd name="connsiteY6" fmla="*/ 0 h 3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21" h="32177">
                  <a:moveTo>
                    <a:pt x="28602" y="0"/>
                  </a:moveTo>
                  <a:lnTo>
                    <a:pt x="40222" y="19664"/>
                  </a:lnTo>
                  <a:lnTo>
                    <a:pt x="27708" y="22345"/>
                  </a:lnTo>
                  <a:lnTo>
                    <a:pt x="17876" y="32178"/>
                  </a:lnTo>
                  <a:lnTo>
                    <a:pt x="0" y="19664"/>
                  </a:lnTo>
                  <a:lnTo>
                    <a:pt x="2681" y="14301"/>
                  </a:lnTo>
                  <a:lnTo>
                    <a:pt x="28602" y="0"/>
                  </a:lnTo>
                  <a:close/>
                </a:path>
              </a:pathLst>
            </a:custGeom>
            <a:grpFill/>
            <a:ln w="12700" cap="flat">
              <a:solidFill>
                <a:schemeClr val="bg1"/>
              </a:solidFill>
              <a:prstDash val="solid"/>
              <a:miter/>
            </a:ln>
          </p:spPr>
          <p:txBody>
            <a:bodyPr rtlCol="0" anchor="ctr"/>
            <a:lstStyle/>
            <a:p>
              <a:endParaRPr lang="en-AU"/>
            </a:p>
          </p:txBody>
        </p:sp>
        <p:sp>
          <p:nvSpPr>
            <p:cNvPr id="99" name="Freeform: Shape 98">
              <a:extLst>
                <a:ext uri="{FF2B5EF4-FFF2-40B4-BE49-F238E27FC236}">
                  <a16:creationId xmlns:a16="http://schemas.microsoft.com/office/drawing/2014/main" id="{CC4CC899-9247-7B42-DC02-D60D7C1F4FCD}"/>
                </a:ext>
              </a:extLst>
            </p:cNvPr>
            <p:cNvSpPr/>
            <p:nvPr/>
          </p:nvSpPr>
          <p:spPr>
            <a:xfrm>
              <a:off x="7818870" y="2444951"/>
              <a:ext cx="1511446" cy="1060068"/>
            </a:xfrm>
            <a:custGeom>
              <a:avLst/>
              <a:gdLst>
                <a:gd name="connsiteX0" fmla="*/ 1136043 w 1511446"/>
                <a:gd name="connsiteY0" fmla="*/ 1056493 h 1060068"/>
                <a:gd name="connsiteX1" fmla="*/ 1095821 w 1511446"/>
                <a:gd name="connsiteY1" fmla="*/ 1046661 h 1060068"/>
                <a:gd name="connsiteX2" fmla="*/ 1078839 w 1511446"/>
                <a:gd name="connsiteY2" fmla="*/ 1057387 h 1060068"/>
                <a:gd name="connsiteX3" fmla="*/ 1050236 w 1511446"/>
                <a:gd name="connsiteY3" fmla="*/ 1034148 h 1060068"/>
                <a:gd name="connsiteX4" fmla="*/ 1048449 w 1511446"/>
                <a:gd name="connsiteY4" fmla="*/ 1009121 h 1060068"/>
                <a:gd name="connsiteX5" fmla="*/ 1021634 w 1511446"/>
                <a:gd name="connsiteY5" fmla="*/ 1007333 h 1060068"/>
                <a:gd name="connsiteX6" fmla="*/ 998395 w 1511446"/>
                <a:gd name="connsiteY6" fmla="*/ 994820 h 1060068"/>
                <a:gd name="connsiteX7" fmla="*/ 989457 w 1511446"/>
                <a:gd name="connsiteY7" fmla="*/ 1011802 h 1060068"/>
                <a:gd name="connsiteX8" fmla="*/ 970686 w 1511446"/>
                <a:gd name="connsiteY8" fmla="*/ 1017165 h 1060068"/>
                <a:gd name="connsiteX9" fmla="*/ 953704 w 1511446"/>
                <a:gd name="connsiteY9" fmla="*/ 1011802 h 1060068"/>
                <a:gd name="connsiteX10" fmla="*/ 938509 w 1511446"/>
                <a:gd name="connsiteY10" fmla="*/ 1020740 h 1060068"/>
                <a:gd name="connsiteX11" fmla="*/ 929571 w 1511446"/>
                <a:gd name="connsiteY11" fmla="*/ 1017165 h 1060068"/>
                <a:gd name="connsiteX12" fmla="*/ 925102 w 1511446"/>
                <a:gd name="connsiteY12" fmla="*/ 1026103 h 1060068"/>
                <a:gd name="connsiteX13" fmla="*/ 910801 w 1511446"/>
                <a:gd name="connsiteY13" fmla="*/ 1028785 h 1060068"/>
                <a:gd name="connsiteX14" fmla="*/ 914376 w 1511446"/>
                <a:gd name="connsiteY14" fmla="*/ 1052024 h 1060068"/>
                <a:gd name="connsiteX15" fmla="*/ 903650 w 1511446"/>
                <a:gd name="connsiteY15" fmla="*/ 1060068 h 1060068"/>
                <a:gd name="connsiteX16" fmla="*/ 885774 w 1511446"/>
                <a:gd name="connsiteY16" fmla="*/ 1045767 h 1060068"/>
                <a:gd name="connsiteX17" fmla="*/ 876835 w 1511446"/>
                <a:gd name="connsiteY17" fmla="*/ 1052918 h 1060068"/>
                <a:gd name="connsiteX18" fmla="*/ 867897 w 1511446"/>
                <a:gd name="connsiteY18" fmla="*/ 1055599 h 1060068"/>
                <a:gd name="connsiteX19" fmla="*/ 860747 w 1511446"/>
                <a:gd name="connsiteY19" fmla="*/ 1039511 h 1060068"/>
                <a:gd name="connsiteX20" fmla="*/ 833932 w 1511446"/>
                <a:gd name="connsiteY20" fmla="*/ 1032360 h 1060068"/>
                <a:gd name="connsiteX21" fmla="*/ 833932 w 1511446"/>
                <a:gd name="connsiteY21" fmla="*/ 1007333 h 1060068"/>
                <a:gd name="connsiteX22" fmla="*/ 817844 w 1511446"/>
                <a:gd name="connsiteY22" fmla="*/ 993032 h 1060068"/>
                <a:gd name="connsiteX23" fmla="*/ 816056 w 1511446"/>
                <a:gd name="connsiteY23" fmla="*/ 978731 h 1060068"/>
                <a:gd name="connsiteX24" fmla="*/ 809799 w 1511446"/>
                <a:gd name="connsiteY24" fmla="*/ 967111 h 1060068"/>
                <a:gd name="connsiteX25" fmla="*/ 780303 w 1511446"/>
                <a:gd name="connsiteY25" fmla="*/ 976049 h 1060068"/>
                <a:gd name="connsiteX26" fmla="*/ 777622 w 1511446"/>
                <a:gd name="connsiteY26" fmla="*/ 959961 h 1060068"/>
                <a:gd name="connsiteX27" fmla="*/ 776728 w 1511446"/>
                <a:gd name="connsiteY27" fmla="*/ 945660 h 1060068"/>
                <a:gd name="connsiteX28" fmla="*/ 798180 w 1511446"/>
                <a:gd name="connsiteY28" fmla="*/ 912588 h 1060068"/>
                <a:gd name="connsiteX29" fmla="*/ 800861 w 1511446"/>
                <a:gd name="connsiteY29" fmla="*/ 897393 h 1060068"/>
                <a:gd name="connsiteX30" fmla="*/ 779410 w 1511446"/>
                <a:gd name="connsiteY30" fmla="*/ 846446 h 1060068"/>
                <a:gd name="connsiteX31" fmla="*/ 757958 w 1511446"/>
                <a:gd name="connsiteY31" fmla="*/ 824994 h 1060068"/>
                <a:gd name="connsiteX32" fmla="*/ 747232 w 1511446"/>
                <a:gd name="connsiteY32" fmla="*/ 831251 h 1060068"/>
                <a:gd name="connsiteX33" fmla="*/ 720417 w 1511446"/>
                <a:gd name="connsiteY33" fmla="*/ 823207 h 1060068"/>
                <a:gd name="connsiteX34" fmla="*/ 718630 w 1511446"/>
                <a:gd name="connsiteY34" fmla="*/ 811587 h 1060068"/>
                <a:gd name="connsiteX35" fmla="*/ 697178 w 1511446"/>
                <a:gd name="connsiteY35" fmla="*/ 796392 h 1060068"/>
                <a:gd name="connsiteX36" fmla="*/ 689134 w 1511446"/>
                <a:gd name="connsiteY36" fmla="*/ 805330 h 1060068"/>
                <a:gd name="connsiteX37" fmla="*/ 656956 w 1511446"/>
                <a:gd name="connsiteY37" fmla="*/ 797286 h 1060068"/>
                <a:gd name="connsiteX38" fmla="*/ 639974 w 1511446"/>
                <a:gd name="connsiteY38" fmla="*/ 817844 h 1060068"/>
                <a:gd name="connsiteX39" fmla="*/ 630142 w 1511446"/>
                <a:gd name="connsiteY39" fmla="*/ 818738 h 1060068"/>
                <a:gd name="connsiteX40" fmla="*/ 609584 w 1511446"/>
                <a:gd name="connsiteY40" fmla="*/ 847340 h 1060068"/>
                <a:gd name="connsiteX41" fmla="*/ 598858 w 1511446"/>
                <a:gd name="connsiteY41" fmla="*/ 847340 h 1060068"/>
                <a:gd name="connsiteX42" fmla="*/ 576513 w 1511446"/>
                <a:gd name="connsiteY42" fmla="*/ 837508 h 1060068"/>
                <a:gd name="connsiteX43" fmla="*/ 562212 w 1511446"/>
                <a:gd name="connsiteY43" fmla="*/ 838402 h 1060068"/>
                <a:gd name="connsiteX44" fmla="*/ 547017 w 1511446"/>
                <a:gd name="connsiteY44" fmla="*/ 832145 h 1060068"/>
                <a:gd name="connsiteX45" fmla="*/ 530034 w 1511446"/>
                <a:gd name="connsiteY45" fmla="*/ 832145 h 1060068"/>
                <a:gd name="connsiteX46" fmla="*/ 513052 w 1511446"/>
                <a:gd name="connsiteY46" fmla="*/ 854490 h 1060068"/>
                <a:gd name="connsiteX47" fmla="*/ 499645 w 1511446"/>
                <a:gd name="connsiteY47" fmla="*/ 839295 h 1060068"/>
                <a:gd name="connsiteX48" fmla="*/ 482662 w 1511446"/>
                <a:gd name="connsiteY48" fmla="*/ 844658 h 1060068"/>
                <a:gd name="connsiteX49" fmla="*/ 468361 w 1511446"/>
                <a:gd name="connsiteY49" fmla="*/ 845552 h 1060068"/>
                <a:gd name="connsiteX50" fmla="*/ 446015 w 1511446"/>
                <a:gd name="connsiteY50" fmla="*/ 839295 h 1060068"/>
                <a:gd name="connsiteX51" fmla="*/ 432608 w 1511446"/>
                <a:gd name="connsiteY51" fmla="*/ 841083 h 1060068"/>
                <a:gd name="connsiteX52" fmla="*/ 398643 w 1511446"/>
                <a:gd name="connsiteY52" fmla="*/ 828569 h 1060068"/>
                <a:gd name="connsiteX53" fmla="*/ 386130 w 1511446"/>
                <a:gd name="connsiteY53" fmla="*/ 818738 h 1060068"/>
                <a:gd name="connsiteX54" fmla="*/ 364678 w 1511446"/>
                <a:gd name="connsiteY54" fmla="*/ 797286 h 1060068"/>
                <a:gd name="connsiteX55" fmla="*/ 345908 w 1511446"/>
                <a:gd name="connsiteY55" fmla="*/ 796392 h 1060068"/>
                <a:gd name="connsiteX56" fmla="*/ 333394 w 1511446"/>
                <a:gd name="connsiteY56" fmla="*/ 784772 h 1060068"/>
                <a:gd name="connsiteX57" fmla="*/ 314624 w 1511446"/>
                <a:gd name="connsiteY57" fmla="*/ 777622 h 1060068"/>
                <a:gd name="connsiteX58" fmla="*/ 287810 w 1511446"/>
                <a:gd name="connsiteY58" fmla="*/ 757958 h 1060068"/>
                <a:gd name="connsiteX59" fmla="*/ 269933 w 1511446"/>
                <a:gd name="connsiteY59" fmla="*/ 767790 h 1060068"/>
                <a:gd name="connsiteX60" fmla="*/ 235968 w 1511446"/>
                <a:gd name="connsiteY60" fmla="*/ 743657 h 1060068"/>
                <a:gd name="connsiteX61" fmla="*/ 227924 w 1511446"/>
                <a:gd name="connsiteY61" fmla="*/ 741869 h 1060068"/>
                <a:gd name="connsiteX62" fmla="*/ 212729 w 1511446"/>
                <a:gd name="connsiteY62" fmla="*/ 727568 h 1060068"/>
                <a:gd name="connsiteX63" fmla="*/ 198428 w 1511446"/>
                <a:gd name="connsiteY63" fmla="*/ 725780 h 1060068"/>
                <a:gd name="connsiteX64" fmla="*/ 182339 w 1511446"/>
                <a:gd name="connsiteY64" fmla="*/ 690922 h 1060068"/>
                <a:gd name="connsiteX65" fmla="*/ 187702 w 1511446"/>
                <a:gd name="connsiteY65" fmla="*/ 687346 h 1060068"/>
                <a:gd name="connsiteX66" fmla="*/ 203433 w 1511446"/>
                <a:gd name="connsiteY66" fmla="*/ 683413 h 1060068"/>
                <a:gd name="connsiteX67" fmla="*/ 213444 w 1511446"/>
                <a:gd name="connsiteY67" fmla="*/ 694586 h 1060068"/>
                <a:gd name="connsiteX68" fmla="*/ 227387 w 1511446"/>
                <a:gd name="connsiteY68" fmla="*/ 683682 h 1060068"/>
                <a:gd name="connsiteX69" fmla="*/ 223455 w 1511446"/>
                <a:gd name="connsiteY69" fmla="*/ 658297 h 1060068"/>
                <a:gd name="connsiteX70" fmla="*/ 209779 w 1511446"/>
                <a:gd name="connsiteY70" fmla="*/ 657761 h 1060068"/>
                <a:gd name="connsiteX71" fmla="*/ 207992 w 1511446"/>
                <a:gd name="connsiteY71" fmla="*/ 631840 h 1060068"/>
                <a:gd name="connsiteX72" fmla="*/ 224884 w 1511446"/>
                <a:gd name="connsiteY72" fmla="*/ 623528 h 1060068"/>
                <a:gd name="connsiteX73" fmla="*/ 241420 w 1511446"/>
                <a:gd name="connsiteY73" fmla="*/ 589563 h 1060068"/>
                <a:gd name="connsiteX74" fmla="*/ 243655 w 1511446"/>
                <a:gd name="connsiteY74" fmla="*/ 567575 h 1060068"/>
                <a:gd name="connsiteX75" fmla="*/ 215768 w 1511446"/>
                <a:gd name="connsiteY75" fmla="*/ 560156 h 1060068"/>
                <a:gd name="connsiteX76" fmla="*/ 196014 w 1511446"/>
                <a:gd name="connsiteY76" fmla="*/ 562748 h 1060068"/>
                <a:gd name="connsiteX77" fmla="*/ 177781 w 1511446"/>
                <a:gd name="connsiteY77" fmla="*/ 571865 h 1060068"/>
                <a:gd name="connsiteX78" fmla="*/ 160708 w 1511446"/>
                <a:gd name="connsiteY78" fmla="*/ 578747 h 1060068"/>
                <a:gd name="connsiteX79" fmla="*/ 140687 w 1511446"/>
                <a:gd name="connsiteY79" fmla="*/ 568468 h 1060068"/>
                <a:gd name="connsiteX80" fmla="*/ 135324 w 1511446"/>
                <a:gd name="connsiteY80" fmla="*/ 556759 h 1060068"/>
                <a:gd name="connsiteX81" fmla="*/ 111906 w 1511446"/>
                <a:gd name="connsiteY81" fmla="*/ 546123 h 1060068"/>
                <a:gd name="connsiteX82" fmla="*/ 91080 w 1511446"/>
                <a:gd name="connsiteY82" fmla="*/ 524850 h 1060068"/>
                <a:gd name="connsiteX83" fmla="*/ 73383 w 1511446"/>
                <a:gd name="connsiteY83" fmla="*/ 522526 h 1060068"/>
                <a:gd name="connsiteX84" fmla="*/ 49428 w 1511446"/>
                <a:gd name="connsiteY84" fmla="*/ 532537 h 1060068"/>
                <a:gd name="connsiteX85" fmla="*/ 44601 w 1511446"/>
                <a:gd name="connsiteY85" fmla="*/ 536827 h 1060068"/>
                <a:gd name="connsiteX86" fmla="*/ 35753 w 1511446"/>
                <a:gd name="connsiteY86" fmla="*/ 529140 h 1060068"/>
                <a:gd name="connsiteX87" fmla="*/ 49160 w 1511446"/>
                <a:gd name="connsiteY87" fmla="*/ 527353 h 1060068"/>
                <a:gd name="connsiteX88" fmla="*/ 50948 w 1511446"/>
                <a:gd name="connsiteY88" fmla="*/ 521990 h 1060068"/>
                <a:gd name="connsiteX89" fmla="*/ 43797 w 1511446"/>
                <a:gd name="connsiteY89" fmla="*/ 498751 h 1060068"/>
                <a:gd name="connsiteX90" fmla="*/ 33965 w 1511446"/>
                <a:gd name="connsiteY90" fmla="*/ 484449 h 1060068"/>
                <a:gd name="connsiteX91" fmla="*/ 8045 w 1511446"/>
                <a:gd name="connsiteY91" fmla="*/ 483556 h 1060068"/>
                <a:gd name="connsiteX92" fmla="*/ 8045 w 1511446"/>
                <a:gd name="connsiteY92" fmla="*/ 475511 h 1060068"/>
                <a:gd name="connsiteX93" fmla="*/ 0 w 1511446"/>
                <a:gd name="connsiteY93" fmla="*/ 461210 h 1060068"/>
                <a:gd name="connsiteX94" fmla="*/ 4469 w 1511446"/>
                <a:gd name="connsiteY94" fmla="*/ 437971 h 1060068"/>
                <a:gd name="connsiteX95" fmla="*/ 22345 w 1511446"/>
                <a:gd name="connsiteY95" fmla="*/ 433502 h 1060068"/>
                <a:gd name="connsiteX96" fmla="*/ 27708 w 1511446"/>
                <a:gd name="connsiteY96" fmla="*/ 422776 h 1060068"/>
                <a:gd name="connsiteX97" fmla="*/ 44691 w 1511446"/>
                <a:gd name="connsiteY97" fmla="*/ 421882 h 1060068"/>
                <a:gd name="connsiteX98" fmla="*/ 53629 w 1511446"/>
                <a:gd name="connsiteY98" fmla="*/ 429033 h 1060068"/>
                <a:gd name="connsiteX99" fmla="*/ 69718 w 1511446"/>
                <a:gd name="connsiteY99" fmla="*/ 404900 h 1060068"/>
                <a:gd name="connsiteX100" fmla="*/ 103683 w 1511446"/>
                <a:gd name="connsiteY100" fmla="*/ 397749 h 1060068"/>
                <a:gd name="connsiteX101" fmla="*/ 119772 w 1511446"/>
                <a:gd name="connsiteY101" fmla="*/ 383448 h 1060068"/>
                <a:gd name="connsiteX102" fmla="*/ 137648 w 1511446"/>
                <a:gd name="connsiteY102" fmla="*/ 378085 h 1060068"/>
                <a:gd name="connsiteX103" fmla="*/ 142117 w 1511446"/>
                <a:gd name="connsiteY103" fmla="*/ 361996 h 1060068"/>
                <a:gd name="connsiteX104" fmla="*/ 147480 w 1511446"/>
                <a:gd name="connsiteY104" fmla="*/ 332500 h 1060068"/>
                <a:gd name="connsiteX105" fmla="*/ 144799 w 1511446"/>
                <a:gd name="connsiteY105" fmla="*/ 319987 h 1060068"/>
                <a:gd name="connsiteX106" fmla="*/ 134966 w 1511446"/>
                <a:gd name="connsiteY106" fmla="*/ 302111 h 1060068"/>
                <a:gd name="connsiteX107" fmla="*/ 112621 w 1511446"/>
                <a:gd name="connsiteY107" fmla="*/ 277977 h 1060068"/>
                <a:gd name="connsiteX108" fmla="*/ 148374 w 1511446"/>
                <a:gd name="connsiteY108" fmla="*/ 266358 h 1060068"/>
                <a:gd name="connsiteX109" fmla="*/ 172507 w 1511446"/>
                <a:gd name="connsiteY109" fmla="*/ 268145 h 1060068"/>
                <a:gd name="connsiteX110" fmla="*/ 175188 w 1511446"/>
                <a:gd name="connsiteY110" fmla="*/ 264570 h 1060068"/>
                <a:gd name="connsiteX111" fmla="*/ 163569 w 1511446"/>
                <a:gd name="connsiteY111" fmla="*/ 251163 h 1060068"/>
                <a:gd name="connsiteX112" fmla="*/ 162675 w 1511446"/>
                <a:gd name="connsiteY112" fmla="*/ 202897 h 1060068"/>
                <a:gd name="connsiteX113" fmla="*/ 212729 w 1511446"/>
                <a:gd name="connsiteY113" fmla="*/ 214516 h 1060068"/>
                <a:gd name="connsiteX114" fmla="*/ 229711 w 1511446"/>
                <a:gd name="connsiteY114" fmla="*/ 202897 h 1060068"/>
                <a:gd name="connsiteX115" fmla="*/ 221667 w 1511446"/>
                <a:gd name="connsiteY115" fmla="*/ 182339 h 1060068"/>
                <a:gd name="connsiteX116" fmla="*/ 224348 w 1511446"/>
                <a:gd name="connsiteY116" fmla="*/ 165356 h 1060068"/>
                <a:gd name="connsiteX117" fmla="*/ 243119 w 1511446"/>
                <a:gd name="connsiteY117" fmla="*/ 154631 h 1060068"/>
                <a:gd name="connsiteX118" fmla="*/ 245800 w 1511446"/>
                <a:gd name="connsiteY118" fmla="*/ 138542 h 1060068"/>
                <a:gd name="connsiteX119" fmla="*/ 259207 w 1511446"/>
                <a:gd name="connsiteY119" fmla="*/ 137648 h 1060068"/>
                <a:gd name="connsiteX120" fmla="*/ 269039 w 1511446"/>
                <a:gd name="connsiteY120" fmla="*/ 130497 h 1060068"/>
                <a:gd name="connsiteX121" fmla="*/ 269039 w 1511446"/>
                <a:gd name="connsiteY121" fmla="*/ 130497 h 1060068"/>
                <a:gd name="connsiteX122" fmla="*/ 274402 w 1511446"/>
                <a:gd name="connsiteY122" fmla="*/ 149268 h 1060068"/>
                <a:gd name="connsiteX123" fmla="*/ 305686 w 1511446"/>
                <a:gd name="connsiteY123" fmla="*/ 174295 h 1060068"/>
                <a:gd name="connsiteX124" fmla="*/ 345908 w 1511446"/>
                <a:gd name="connsiteY124" fmla="*/ 180551 h 1060068"/>
                <a:gd name="connsiteX125" fmla="*/ 388811 w 1511446"/>
                <a:gd name="connsiteY125" fmla="*/ 235074 h 1060068"/>
                <a:gd name="connsiteX126" fmla="*/ 390599 w 1511446"/>
                <a:gd name="connsiteY126" fmla="*/ 252951 h 1060068"/>
                <a:gd name="connsiteX127" fmla="*/ 413838 w 1511446"/>
                <a:gd name="connsiteY127" fmla="*/ 270827 h 1060068"/>
                <a:gd name="connsiteX128" fmla="*/ 471042 w 1511446"/>
                <a:gd name="connsiteY128" fmla="*/ 271721 h 1060068"/>
                <a:gd name="connsiteX129" fmla="*/ 522884 w 1511446"/>
                <a:gd name="connsiteY129" fmla="*/ 299429 h 1060068"/>
                <a:gd name="connsiteX130" fmla="*/ 535397 w 1511446"/>
                <a:gd name="connsiteY130" fmla="*/ 299429 h 1060068"/>
                <a:gd name="connsiteX131" fmla="*/ 540760 w 1511446"/>
                <a:gd name="connsiteY131" fmla="*/ 313730 h 1060068"/>
                <a:gd name="connsiteX132" fmla="*/ 561318 w 1511446"/>
                <a:gd name="connsiteY132" fmla="*/ 328031 h 1060068"/>
                <a:gd name="connsiteX133" fmla="*/ 579194 w 1511446"/>
                <a:gd name="connsiteY133" fmla="*/ 350377 h 1060068"/>
                <a:gd name="connsiteX134" fmla="*/ 609584 w 1511446"/>
                <a:gd name="connsiteY134" fmla="*/ 350377 h 1060068"/>
                <a:gd name="connsiteX135" fmla="*/ 666788 w 1511446"/>
                <a:gd name="connsiteY135" fmla="*/ 357527 h 1060068"/>
                <a:gd name="connsiteX136" fmla="*/ 679302 w 1511446"/>
                <a:gd name="connsiteY136" fmla="*/ 351271 h 1060068"/>
                <a:gd name="connsiteX137" fmla="*/ 707010 w 1511446"/>
                <a:gd name="connsiteY137" fmla="*/ 355740 h 1060068"/>
                <a:gd name="connsiteX138" fmla="*/ 747232 w 1511446"/>
                <a:gd name="connsiteY138" fmla="*/ 370041 h 1060068"/>
                <a:gd name="connsiteX139" fmla="*/ 789241 w 1511446"/>
                <a:gd name="connsiteY139" fmla="*/ 373616 h 1060068"/>
                <a:gd name="connsiteX140" fmla="*/ 821419 w 1511446"/>
                <a:gd name="connsiteY140" fmla="*/ 389705 h 1060068"/>
                <a:gd name="connsiteX141" fmla="*/ 857172 w 1511446"/>
                <a:gd name="connsiteY141" fmla="*/ 364678 h 1060068"/>
                <a:gd name="connsiteX142" fmla="*/ 925102 w 1511446"/>
                <a:gd name="connsiteY142" fmla="*/ 361103 h 1060068"/>
                <a:gd name="connsiteX143" fmla="*/ 959961 w 1511446"/>
                <a:gd name="connsiteY143" fmla="*/ 332500 h 1060068"/>
                <a:gd name="connsiteX144" fmla="*/ 971580 w 1511446"/>
                <a:gd name="connsiteY144" fmla="*/ 311049 h 1060068"/>
                <a:gd name="connsiteX145" fmla="*/ 952810 w 1511446"/>
                <a:gd name="connsiteY145" fmla="*/ 294960 h 1060068"/>
                <a:gd name="connsiteX146" fmla="*/ 951023 w 1511446"/>
                <a:gd name="connsiteY146" fmla="*/ 277977 h 1060068"/>
                <a:gd name="connsiteX147" fmla="*/ 961748 w 1511446"/>
                <a:gd name="connsiteY147" fmla="*/ 271721 h 1060068"/>
                <a:gd name="connsiteX148" fmla="*/ 974262 w 1511446"/>
                <a:gd name="connsiteY148" fmla="*/ 274402 h 1060068"/>
                <a:gd name="connsiteX149" fmla="*/ 985881 w 1511446"/>
                <a:gd name="connsiteY149" fmla="*/ 280659 h 1060068"/>
                <a:gd name="connsiteX150" fmla="*/ 1005545 w 1511446"/>
                <a:gd name="connsiteY150" fmla="*/ 280659 h 1060068"/>
                <a:gd name="connsiteX151" fmla="*/ 1018953 w 1511446"/>
                <a:gd name="connsiteY151" fmla="*/ 259207 h 1060068"/>
                <a:gd name="connsiteX152" fmla="*/ 1045767 w 1511446"/>
                <a:gd name="connsiteY152" fmla="*/ 260995 h 1060068"/>
                <a:gd name="connsiteX153" fmla="*/ 1058281 w 1511446"/>
                <a:gd name="connsiteY153" fmla="*/ 245800 h 1060068"/>
                <a:gd name="connsiteX154" fmla="*/ 1054705 w 1511446"/>
                <a:gd name="connsiteY154" fmla="*/ 235968 h 1060068"/>
                <a:gd name="connsiteX155" fmla="*/ 1065431 w 1511446"/>
                <a:gd name="connsiteY155" fmla="*/ 227924 h 1060068"/>
                <a:gd name="connsiteX156" fmla="*/ 1097609 w 1511446"/>
                <a:gd name="connsiteY156" fmla="*/ 218985 h 1060068"/>
                <a:gd name="connsiteX157" fmla="*/ 1131574 w 1511446"/>
                <a:gd name="connsiteY157" fmla="*/ 222561 h 1060068"/>
                <a:gd name="connsiteX158" fmla="*/ 1111910 w 1511446"/>
                <a:gd name="connsiteY158" fmla="*/ 202003 h 1060068"/>
                <a:gd name="connsiteX159" fmla="*/ 1066325 w 1511446"/>
                <a:gd name="connsiteY159" fmla="*/ 176976 h 1060068"/>
                <a:gd name="connsiteX160" fmla="*/ 1052918 w 1511446"/>
                <a:gd name="connsiteY160" fmla="*/ 191277 h 1060068"/>
                <a:gd name="connsiteX161" fmla="*/ 1028784 w 1511446"/>
                <a:gd name="connsiteY161" fmla="*/ 176082 h 1060068"/>
                <a:gd name="connsiteX162" fmla="*/ 1016271 w 1511446"/>
                <a:gd name="connsiteY162" fmla="*/ 182339 h 1060068"/>
                <a:gd name="connsiteX163" fmla="*/ 1003758 w 1511446"/>
                <a:gd name="connsiteY163" fmla="*/ 181445 h 1060068"/>
                <a:gd name="connsiteX164" fmla="*/ 996607 w 1511446"/>
                <a:gd name="connsiteY164" fmla="*/ 168038 h 1060068"/>
                <a:gd name="connsiteX165" fmla="*/ 995714 w 1511446"/>
                <a:gd name="connsiteY165" fmla="*/ 117984 h 1060068"/>
                <a:gd name="connsiteX166" fmla="*/ 1026997 w 1511446"/>
                <a:gd name="connsiteY166" fmla="*/ 127816 h 1060068"/>
                <a:gd name="connsiteX167" fmla="*/ 1048449 w 1511446"/>
                <a:gd name="connsiteY167" fmla="*/ 109940 h 1060068"/>
                <a:gd name="connsiteX168" fmla="*/ 1048449 w 1511446"/>
                <a:gd name="connsiteY168" fmla="*/ 62567 h 1060068"/>
                <a:gd name="connsiteX169" fmla="*/ 1052024 w 1511446"/>
                <a:gd name="connsiteY169" fmla="*/ 50054 h 1060068"/>
                <a:gd name="connsiteX170" fmla="*/ 1039510 w 1511446"/>
                <a:gd name="connsiteY170" fmla="*/ 29496 h 1060068"/>
                <a:gd name="connsiteX171" fmla="*/ 1026997 w 1511446"/>
                <a:gd name="connsiteY171" fmla="*/ 28602 h 1060068"/>
                <a:gd name="connsiteX172" fmla="*/ 1031466 w 1511446"/>
                <a:gd name="connsiteY172" fmla="*/ 7151 h 1060068"/>
                <a:gd name="connsiteX173" fmla="*/ 1064537 w 1511446"/>
                <a:gd name="connsiteY173" fmla="*/ 0 h 1060068"/>
                <a:gd name="connsiteX174" fmla="*/ 1110122 w 1511446"/>
                <a:gd name="connsiteY174" fmla="*/ 2681 h 1060068"/>
                <a:gd name="connsiteX175" fmla="*/ 1134255 w 1511446"/>
                <a:gd name="connsiteY175" fmla="*/ 11620 h 1060068"/>
                <a:gd name="connsiteX176" fmla="*/ 1146769 w 1511446"/>
                <a:gd name="connsiteY176" fmla="*/ 9832 h 1060068"/>
                <a:gd name="connsiteX177" fmla="*/ 1193247 w 1511446"/>
                <a:gd name="connsiteY177" fmla="*/ 32177 h 1060068"/>
                <a:gd name="connsiteX178" fmla="*/ 1277266 w 1511446"/>
                <a:gd name="connsiteY178" fmla="*/ 121559 h 1060068"/>
                <a:gd name="connsiteX179" fmla="*/ 1297824 w 1511446"/>
                <a:gd name="connsiteY179" fmla="*/ 129604 h 1060068"/>
                <a:gd name="connsiteX180" fmla="*/ 1333577 w 1511446"/>
                <a:gd name="connsiteY180" fmla="*/ 131391 h 1060068"/>
                <a:gd name="connsiteX181" fmla="*/ 1377374 w 1511446"/>
                <a:gd name="connsiteY181" fmla="*/ 157312 h 1060068"/>
                <a:gd name="connsiteX182" fmla="*/ 1403295 w 1511446"/>
                <a:gd name="connsiteY182" fmla="*/ 183233 h 1060068"/>
                <a:gd name="connsiteX183" fmla="*/ 1444410 w 1511446"/>
                <a:gd name="connsiteY183" fmla="*/ 185020 h 1060068"/>
                <a:gd name="connsiteX184" fmla="*/ 1449773 w 1511446"/>
                <a:gd name="connsiteY184" fmla="*/ 174295 h 1060068"/>
                <a:gd name="connsiteX185" fmla="*/ 1468543 w 1511446"/>
                <a:gd name="connsiteY185" fmla="*/ 172507 h 1060068"/>
                <a:gd name="connsiteX186" fmla="*/ 1489101 w 1511446"/>
                <a:gd name="connsiteY186" fmla="*/ 165356 h 1060068"/>
                <a:gd name="connsiteX187" fmla="*/ 1511446 w 1511446"/>
                <a:gd name="connsiteY187" fmla="*/ 269039 h 1060068"/>
                <a:gd name="connsiteX188" fmla="*/ 1503402 w 1511446"/>
                <a:gd name="connsiteY188" fmla="*/ 271721 h 1060068"/>
                <a:gd name="connsiteX189" fmla="*/ 1477481 w 1511446"/>
                <a:gd name="connsiteY189" fmla="*/ 268145 h 1060068"/>
                <a:gd name="connsiteX190" fmla="*/ 1463180 w 1511446"/>
                <a:gd name="connsiteY190" fmla="*/ 277084 h 1060068"/>
                <a:gd name="connsiteX191" fmla="*/ 1485526 w 1511446"/>
                <a:gd name="connsiteY191" fmla="*/ 305686 h 1060068"/>
                <a:gd name="connsiteX192" fmla="*/ 1496252 w 1511446"/>
                <a:gd name="connsiteY192" fmla="*/ 353058 h 1060068"/>
                <a:gd name="connsiteX193" fmla="*/ 1473012 w 1511446"/>
                <a:gd name="connsiteY193" fmla="*/ 339651 h 1060068"/>
                <a:gd name="connsiteX194" fmla="*/ 1469437 w 1511446"/>
                <a:gd name="connsiteY194" fmla="*/ 344120 h 1060068"/>
                <a:gd name="connsiteX195" fmla="*/ 1469437 w 1511446"/>
                <a:gd name="connsiteY195" fmla="*/ 357527 h 1060068"/>
                <a:gd name="connsiteX196" fmla="*/ 1456924 w 1511446"/>
                <a:gd name="connsiteY196" fmla="*/ 369147 h 1060068"/>
                <a:gd name="connsiteX197" fmla="*/ 1439047 w 1511446"/>
                <a:gd name="connsiteY197" fmla="*/ 370041 h 1060068"/>
                <a:gd name="connsiteX198" fmla="*/ 1446198 w 1511446"/>
                <a:gd name="connsiteY198" fmla="*/ 389705 h 1060068"/>
                <a:gd name="connsiteX199" fmla="*/ 1426534 w 1511446"/>
                <a:gd name="connsiteY199" fmla="*/ 394174 h 1060068"/>
                <a:gd name="connsiteX200" fmla="*/ 1405082 w 1511446"/>
                <a:gd name="connsiteY200" fmla="*/ 381660 h 1060068"/>
                <a:gd name="connsiteX201" fmla="*/ 1399719 w 1511446"/>
                <a:gd name="connsiteY201" fmla="*/ 387917 h 1060068"/>
                <a:gd name="connsiteX202" fmla="*/ 1398825 w 1511446"/>
                <a:gd name="connsiteY202" fmla="*/ 400431 h 1060068"/>
                <a:gd name="connsiteX203" fmla="*/ 1371117 w 1511446"/>
                <a:gd name="connsiteY203" fmla="*/ 422776 h 1060068"/>
                <a:gd name="connsiteX204" fmla="*/ 1367542 w 1511446"/>
                <a:gd name="connsiteY204" fmla="*/ 443334 h 1060068"/>
                <a:gd name="connsiteX205" fmla="*/ 1338046 w 1511446"/>
                <a:gd name="connsiteY205" fmla="*/ 450484 h 1060068"/>
                <a:gd name="connsiteX206" fmla="*/ 1305868 w 1511446"/>
                <a:gd name="connsiteY206" fmla="*/ 474618 h 1060068"/>
                <a:gd name="connsiteX207" fmla="*/ 1302293 w 1511446"/>
                <a:gd name="connsiteY207" fmla="*/ 462998 h 1060068"/>
                <a:gd name="connsiteX208" fmla="*/ 1293355 w 1511446"/>
                <a:gd name="connsiteY208" fmla="*/ 453166 h 1060068"/>
                <a:gd name="connsiteX209" fmla="*/ 1301399 w 1511446"/>
                <a:gd name="connsiteY209" fmla="*/ 434396 h 1060068"/>
                <a:gd name="connsiteX210" fmla="*/ 1287098 w 1511446"/>
                <a:gd name="connsiteY210" fmla="*/ 412944 h 1060068"/>
                <a:gd name="connsiteX211" fmla="*/ 1262965 w 1511446"/>
                <a:gd name="connsiteY211" fmla="*/ 412944 h 1060068"/>
                <a:gd name="connsiteX212" fmla="*/ 1254027 w 1511446"/>
                <a:gd name="connsiteY212" fmla="*/ 431714 h 1060068"/>
                <a:gd name="connsiteX213" fmla="*/ 1237938 w 1511446"/>
                <a:gd name="connsiteY213" fmla="*/ 439759 h 1060068"/>
                <a:gd name="connsiteX214" fmla="*/ 1233469 w 1511446"/>
                <a:gd name="connsiteY214" fmla="*/ 462998 h 1060068"/>
                <a:gd name="connsiteX215" fmla="*/ 1203079 w 1511446"/>
                <a:gd name="connsiteY215" fmla="*/ 471042 h 1060068"/>
                <a:gd name="connsiteX216" fmla="*/ 1211124 w 1511446"/>
                <a:gd name="connsiteY216" fmla="*/ 494281 h 1060068"/>
                <a:gd name="connsiteX217" fmla="*/ 1250452 w 1511446"/>
                <a:gd name="connsiteY217" fmla="*/ 501432 h 1060068"/>
                <a:gd name="connsiteX218" fmla="*/ 1258496 w 1511446"/>
                <a:gd name="connsiteY218" fmla="*/ 519308 h 1060068"/>
                <a:gd name="connsiteX219" fmla="*/ 1274585 w 1511446"/>
                <a:gd name="connsiteY219" fmla="*/ 533609 h 1060068"/>
                <a:gd name="connsiteX220" fmla="*/ 1287098 w 1511446"/>
                <a:gd name="connsiteY220" fmla="*/ 532716 h 1060068"/>
                <a:gd name="connsiteX221" fmla="*/ 1296930 w 1511446"/>
                <a:gd name="connsiteY221" fmla="*/ 518415 h 1060068"/>
                <a:gd name="connsiteX222" fmla="*/ 1331789 w 1511446"/>
                <a:gd name="connsiteY222" fmla="*/ 529140 h 1060068"/>
                <a:gd name="connsiteX223" fmla="*/ 1362179 w 1511446"/>
                <a:gd name="connsiteY223" fmla="*/ 530034 h 1060068"/>
                <a:gd name="connsiteX224" fmla="*/ 1362179 w 1511446"/>
                <a:gd name="connsiteY224" fmla="*/ 537185 h 1060068"/>
                <a:gd name="connsiteX225" fmla="*/ 1338046 w 1511446"/>
                <a:gd name="connsiteY225" fmla="*/ 544335 h 1060068"/>
                <a:gd name="connsiteX226" fmla="*/ 1324639 w 1511446"/>
                <a:gd name="connsiteY226" fmla="*/ 558636 h 1060068"/>
                <a:gd name="connsiteX227" fmla="*/ 1319275 w 1511446"/>
                <a:gd name="connsiteY227" fmla="*/ 572044 h 1060068"/>
                <a:gd name="connsiteX228" fmla="*/ 1302293 w 1511446"/>
                <a:gd name="connsiteY228" fmla="*/ 583663 h 1060068"/>
                <a:gd name="connsiteX229" fmla="*/ 1299612 w 1511446"/>
                <a:gd name="connsiteY229" fmla="*/ 608690 h 1060068"/>
                <a:gd name="connsiteX230" fmla="*/ 1329108 w 1511446"/>
                <a:gd name="connsiteY230" fmla="*/ 618522 h 1060068"/>
                <a:gd name="connsiteX231" fmla="*/ 1370223 w 1511446"/>
                <a:gd name="connsiteY231" fmla="*/ 669470 h 1060068"/>
                <a:gd name="connsiteX232" fmla="*/ 1379161 w 1511446"/>
                <a:gd name="connsiteY232" fmla="*/ 690028 h 1060068"/>
                <a:gd name="connsiteX233" fmla="*/ 1403295 w 1511446"/>
                <a:gd name="connsiteY233" fmla="*/ 713267 h 1060068"/>
                <a:gd name="connsiteX234" fmla="*/ 1412233 w 1511446"/>
                <a:gd name="connsiteY234" fmla="*/ 736506 h 1060068"/>
                <a:gd name="connsiteX235" fmla="*/ 1394356 w 1511446"/>
                <a:gd name="connsiteY235" fmla="*/ 765108 h 1060068"/>
                <a:gd name="connsiteX236" fmla="*/ 1419383 w 1511446"/>
                <a:gd name="connsiteY236" fmla="*/ 765108 h 1060068"/>
                <a:gd name="connsiteX237" fmla="*/ 1428321 w 1511446"/>
                <a:gd name="connsiteY237" fmla="*/ 779409 h 1060068"/>
                <a:gd name="connsiteX238" fmla="*/ 1428321 w 1511446"/>
                <a:gd name="connsiteY238" fmla="*/ 825888 h 1060068"/>
                <a:gd name="connsiteX239" fmla="*/ 1418490 w 1511446"/>
                <a:gd name="connsiteY239" fmla="*/ 838402 h 1060068"/>
                <a:gd name="connsiteX240" fmla="*/ 1411339 w 1511446"/>
                <a:gd name="connsiteY240" fmla="*/ 869685 h 1060068"/>
                <a:gd name="connsiteX241" fmla="*/ 1398825 w 1511446"/>
                <a:gd name="connsiteY241" fmla="*/ 897393 h 1060068"/>
                <a:gd name="connsiteX242" fmla="*/ 1399719 w 1511446"/>
                <a:gd name="connsiteY242" fmla="*/ 916164 h 1060068"/>
                <a:gd name="connsiteX243" fmla="*/ 1381843 w 1511446"/>
                <a:gd name="connsiteY243" fmla="*/ 939403 h 1060068"/>
                <a:gd name="connsiteX244" fmla="*/ 1372905 w 1511446"/>
                <a:gd name="connsiteY244" fmla="*/ 957279 h 1060068"/>
                <a:gd name="connsiteX245" fmla="*/ 1349665 w 1511446"/>
                <a:gd name="connsiteY245" fmla="*/ 983200 h 1060068"/>
                <a:gd name="connsiteX246" fmla="*/ 1332683 w 1511446"/>
                <a:gd name="connsiteY246" fmla="*/ 996607 h 1060068"/>
                <a:gd name="connsiteX247" fmla="*/ 1285310 w 1511446"/>
                <a:gd name="connsiteY247" fmla="*/ 1021634 h 1060068"/>
                <a:gd name="connsiteX248" fmla="*/ 1254027 w 1511446"/>
                <a:gd name="connsiteY248" fmla="*/ 1018953 h 1060068"/>
                <a:gd name="connsiteX249" fmla="*/ 1245089 w 1511446"/>
                <a:gd name="connsiteY249" fmla="*/ 1020740 h 1060068"/>
                <a:gd name="connsiteX250" fmla="*/ 1229000 w 1511446"/>
                <a:gd name="connsiteY250" fmla="*/ 1044873 h 1060068"/>
                <a:gd name="connsiteX251" fmla="*/ 1203973 w 1511446"/>
                <a:gd name="connsiteY251" fmla="*/ 1046661 h 1060068"/>
                <a:gd name="connsiteX252" fmla="*/ 1165539 w 1511446"/>
                <a:gd name="connsiteY252" fmla="*/ 1054706 h 1060068"/>
                <a:gd name="connsiteX253" fmla="*/ 1153025 w 1511446"/>
                <a:gd name="connsiteY253" fmla="*/ 1056493 h 1060068"/>
                <a:gd name="connsiteX254" fmla="*/ 1136043 w 1511446"/>
                <a:gd name="connsiteY254" fmla="*/ 1056493 h 1060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511446" h="1060068">
                  <a:moveTo>
                    <a:pt x="1136043" y="1056493"/>
                  </a:moveTo>
                  <a:lnTo>
                    <a:pt x="1095821" y="1046661"/>
                  </a:lnTo>
                  <a:lnTo>
                    <a:pt x="1078839" y="1057387"/>
                  </a:lnTo>
                  <a:lnTo>
                    <a:pt x="1050236" y="1034148"/>
                  </a:lnTo>
                  <a:lnTo>
                    <a:pt x="1048449" y="1009121"/>
                  </a:lnTo>
                  <a:lnTo>
                    <a:pt x="1021634" y="1007333"/>
                  </a:lnTo>
                  <a:lnTo>
                    <a:pt x="998395" y="994820"/>
                  </a:lnTo>
                  <a:lnTo>
                    <a:pt x="989457" y="1011802"/>
                  </a:lnTo>
                  <a:lnTo>
                    <a:pt x="970686" y="1017165"/>
                  </a:lnTo>
                  <a:lnTo>
                    <a:pt x="953704" y="1011802"/>
                  </a:lnTo>
                  <a:lnTo>
                    <a:pt x="938509" y="1020740"/>
                  </a:lnTo>
                  <a:lnTo>
                    <a:pt x="929571" y="1017165"/>
                  </a:lnTo>
                  <a:lnTo>
                    <a:pt x="925102" y="1026103"/>
                  </a:lnTo>
                  <a:lnTo>
                    <a:pt x="910801" y="1028785"/>
                  </a:lnTo>
                  <a:lnTo>
                    <a:pt x="914376" y="1052024"/>
                  </a:lnTo>
                  <a:lnTo>
                    <a:pt x="903650" y="1060068"/>
                  </a:lnTo>
                  <a:lnTo>
                    <a:pt x="885774" y="1045767"/>
                  </a:lnTo>
                  <a:lnTo>
                    <a:pt x="876835" y="1052918"/>
                  </a:lnTo>
                  <a:lnTo>
                    <a:pt x="867897" y="1055599"/>
                  </a:lnTo>
                  <a:lnTo>
                    <a:pt x="860747" y="1039511"/>
                  </a:lnTo>
                  <a:lnTo>
                    <a:pt x="833932" y="1032360"/>
                  </a:lnTo>
                  <a:lnTo>
                    <a:pt x="833932" y="1007333"/>
                  </a:lnTo>
                  <a:lnTo>
                    <a:pt x="817844" y="993032"/>
                  </a:lnTo>
                  <a:lnTo>
                    <a:pt x="816056" y="978731"/>
                  </a:lnTo>
                  <a:lnTo>
                    <a:pt x="809799" y="967111"/>
                  </a:lnTo>
                  <a:lnTo>
                    <a:pt x="780303" y="976049"/>
                  </a:lnTo>
                  <a:lnTo>
                    <a:pt x="777622" y="959961"/>
                  </a:lnTo>
                  <a:lnTo>
                    <a:pt x="776728" y="945660"/>
                  </a:lnTo>
                  <a:lnTo>
                    <a:pt x="798180" y="912588"/>
                  </a:lnTo>
                  <a:lnTo>
                    <a:pt x="800861" y="897393"/>
                  </a:lnTo>
                  <a:lnTo>
                    <a:pt x="779410" y="846446"/>
                  </a:lnTo>
                  <a:lnTo>
                    <a:pt x="757958" y="824994"/>
                  </a:lnTo>
                  <a:lnTo>
                    <a:pt x="747232" y="831251"/>
                  </a:lnTo>
                  <a:lnTo>
                    <a:pt x="720417" y="823207"/>
                  </a:lnTo>
                  <a:lnTo>
                    <a:pt x="718630" y="811587"/>
                  </a:lnTo>
                  <a:lnTo>
                    <a:pt x="697178" y="796392"/>
                  </a:lnTo>
                  <a:lnTo>
                    <a:pt x="689134" y="805330"/>
                  </a:lnTo>
                  <a:lnTo>
                    <a:pt x="656956" y="797286"/>
                  </a:lnTo>
                  <a:lnTo>
                    <a:pt x="639974" y="817844"/>
                  </a:lnTo>
                  <a:lnTo>
                    <a:pt x="630142" y="818738"/>
                  </a:lnTo>
                  <a:lnTo>
                    <a:pt x="609584" y="847340"/>
                  </a:lnTo>
                  <a:lnTo>
                    <a:pt x="598858" y="847340"/>
                  </a:lnTo>
                  <a:lnTo>
                    <a:pt x="576513" y="837508"/>
                  </a:lnTo>
                  <a:lnTo>
                    <a:pt x="562212" y="838402"/>
                  </a:lnTo>
                  <a:lnTo>
                    <a:pt x="547017" y="832145"/>
                  </a:lnTo>
                  <a:lnTo>
                    <a:pt x="530034" y="832145"/>
                  </a:lnTo>
                  <a:lnTo>
                    <a:pt x="513052" y="854490"/>
                  </a:lnTo>
                  <a:lnTo>
                    <a:pt x="499645" y="839295"/>
                  </a:lnTo>
                  <a:lnTo>
                    <a:pt x="482662" y="844658"/>
                  </a:lnTo>
                  <a:lnTo>
                    <a:pt x="468361" y="845552"/>
                  </a:lnTo>
                  <a:lnTo>
                    <a:pt x="446015" y="839295"/>
                  </a:lnTo>
                  <a:lnTo>
                    <a:pt x="432608" y="841083"/>
                  </a:lnTo>
                  <a:lnTo>
                    <a:pt x="398643" y="828569"/>
                  </a:lnTo>
                  <a:lnTo>
                    <a:pt x="386130" y="818738"/>
                  </a:lnTo>
                  <a:lnTo>
                    <a:pt x="364678" y="797286"/>
                  </a:lnTo>
                  <a:lnTo>
                    <a:pt x="345908" y="796392"/>
                  </a:lnTo>
                  <a:lnTo>
                    <a:pt x="333394" y="784772"/>
                  </a:lnTo>
                  <a:lnTo>
                    <a:pt x="314624" y="777622"/>
                  </a:lnTo>
                  <a:lnTo>
                    <a:pt x="287810" y="757958"/>
                  </a:lnTo>
                  <a:lnTo>
                    <a:pt x="269933" y="767790"/>
                  </a:lnTo>
                  <a:lnTo>
                    <a:pt x="235968" y="743657"/>
                  </a:lnTo>
                  <a:lnTo>
                    <a:pt x="227924" y="741869"/>
                  </a:lnTo>
                  <a:lnTo>
                    <a:pt x="212729" y="727568"/>
                  </a:lnTo>
                  <a:lnTo>
                    <a:pt x="198428" y="725780"/>
                  </a:lnTo>
                  <a:lnTo>
                    <a:pt x="182339" y="690922"/>
                  </a:lnTo>
                  <a:lnTo>
                    <a:pt x="187702" y="687346"/>
                  </a:lnTo>
                  <a:lnTo>
                    <a:pt x="203433" y="683413"/>
                  </a:lnTo>
                  <a:lnTo>
                    <a:pt x="213444" y="694586"/>
                  </a:lnTo>
                  <a:lnTo>
                    <a:pt x="227387" y="683682"/>
                  </a:lnTo>
                  <a:lnTo>
                    <a:pt x="223455" y="658297"/>
                  </a:lnTo>
                  <a:lnTo>
                    <a:pt x="209779" y="657761"/>
                  </a:lnTo>
                  <a:lnTo>
                    <a:pt x="207992" y="631840"/>
                  </a:lnTo>
                  <a:lnTo>
                    <a:pt x="224884" y="623528"/>
                  </a:lnTo>
                  <a:lnTo>
                    <a:pt x="241420" y="589563"/>
                  </a:lnTo>
                  <a:lnTo>
                    <a:pt x="243655" y="567575"/>
                  </a:lnTo>
                  <a:lnTo>
                    <a:pt x="215768" y="560156"/>
                  </a:lnTo>
                  <a:lnTo>
                    <a:pt x="196014" y="562748"/>
                  </a:lnTo>
                  <a:lnTo>
                    <a:pt x="177781" y="571865"/>
                  </a:lnTo>
                  <a:lnTo>
                    <a:pt x="160708" y="578747"/>
                  </a:lnTo>
                  <a:lnTo>
                    <a:pt x="140687" y="568468"/>
                  </a:lnTo>
                  <a:lnTo>
                    <a:pt x="135324" y="556759"/>
                  </a:lnTo>
                  <a:lnTo>
                    <a:pt x="111906" y="546123"/>
                  </a:lnTo>
                  <a:lnTo>
                    <a:pt x="91080" y="524850"/>
                  </a:lnTo>
                  <a:lnTo>
                    <a:pt x="73383" y="522526"/>
                  </a:lnTo>
                  <a:lnTo>
                    <a:pt x="49428" y="532537"/>
                  </a:lnTo>
                  <a:lnTo>
                    <a:pt x="44601" y="536827"/>
                  </a:lnTo>
                  <a:lnTo>
                    <a:pt x="35753" y="529140"/>
                  </a:lnTo>
                  <a:lnTo>
                    <a:pt x="49160" y="527353"/>
                  </a:lnTo>
                  <a:lnTo>
                    <a:pt x="50948" y="521990"/>
                  </a:lnTo>
                  <a:lnTo>
                    <a:pt x="43797" y="498751"/>
                  </a:lnTo>
                  <a:lnTo>
                    <a:pt x="33965" y="484449"/>
                  </a:lnTo>
                  <a:lnTo>
                    <a:pt x="8045" y="483556"/>
                  </a:lnTo>
                  <a:lnTo>
                    <a:pt x="8045" y="475511"/>
                  </a:lnTo>
                  <a:lnTo>
                    <a:pt x="0" y="461210"/>
                  </a:lnTo>
                  <a:lnTo>
                    <a:pt x="4469" y="437971"/>
                  </a:lnTo>
                  <a:lnTo>
                    <a:pt x="22345" y="433502"/>
                  </a:lnTo>
                  <a:lnTo>
                    <a:pt x="27708" y="422776"/>
                  </a:lnTo>
                  <a:lnTo>
                    <a:pt x="44691" y="421882"/>
                  </a:lnTo>
                  <a:lnTo>
                    <a:pt x="53629" y="429033"/>
                  </a:lnTo>
                  <a:lnTo>
                    <a:pt x="69718" y="404900"/>
                  </a:lnTo>
                  <a:lnTo>
                    <a:pt x="103683" y="397749"/>
                  </a:lnTo>
                  <a:lnTo>
                    <a:pt x="119772" y="383448"/>
                  </a:lnTo>
                  <a:lnTo>
                    <a:pt x="137648" y="378085"/>
                  </a:lnTo>
                  <a:lnTo>
                    <a:pt x="142117" y="361996"/>
                  </a:lnTo>
                  <a:lnTo>
                    <a:pt x="147480" y="332500"/>
                  </a:lnTo>
                  <a:lnTo>
                    <a:pt x="144799" y="319987"/>
                  </a:lnTo>
                  <a:lnTo>
                    <a:pt x="134966" y="302111"/>
                  </a:lnTo>
                  <a:lnTo>
                    <a:pt x="112621" y="277977"/>
                  </a:lnTo>
                  <a:lnTo>
                    <a:pt x="148374" y="266358"/>
                  </a:lnTo>
                  <a:lnTo>
                    <a:pt x="172507" y="268145"/>
                  </a:lnTo>
                  <a:lnTo>
                    <a:pt x="175188" y="264570"/>
                  </a:lnTo>
                  <a:lnTo>
                    <a:pt x="163569" y="251163"/>
                  </a:lnTo>
                  <a:lnTo>
                    <a:pt x="162675" y="202897"/>
                  </a:lnTo>
                  <a:lnTo>
                    <a:pt x="212729" y="214516"/>
                  </a:lnTo>
                  <a:lnTo>
                    <a:pt x="229711" y="202897"/>
                  </a:lnTo>
                  <a:lnTo>
                    <a:pt x="221667" y="182339"/>
                  </a:lnTo>
                  <a:lnTo>
                    <a:pt x="224348" y="165356"/>
                  </a:lnTo>
                  <a:lnTo>
                    <a:pt x="243119" y="154631"/>
                  </a:lnTo>
                  <a:lnTo>
                    <a:pt x="245800" y="138542"/>
                  </a:lnTo>
                  <a:lnTo>
                    <a:pt x="259207" y="137648"/>
                  </a:lnTo>
                  <a:lnTo>
                    <a:pt x="269039" y="130497"/>
                  </a:lnTo>
                  <a:lnTo>
                    <a:pt x="269039" y="130497"/>
                  </a:lnTo>
                  <a:lnTo>
                    <a:pt x="274402" y="149268"/>
                  </a:lnTo>
                  <a:lnTo>
                    <a:pt x="305686" y="174295"/>
                  </a:lnTo>
                  <a:lnTo>
                    <a:pt x="345908" y="180551"/>
                  </a:lnTo>
                  <a:lnTo>
                    <a:pt x="388811" y="235074"/>
                  </a:lnTo>
                  <a:lnTo>
                    <a:pt x="390599" y="252951"/>
                  </a:lnTo>
                  <a:lnTo>
                    <a:pt x="413838" y="270827"/>
                  </a:lnTo>
                  <a:lnTo>
                    <a:pt x="471042" y="271721"/>
                  </a:lnTo>
                  <a:lnTo>
                    <a:pt x="522884" y="299429"/>
                  </a:lnTo>
                  <a:lnTo>
                    <a:pt x="535397" y="299429"/>
                  </a:lnTo>
                  <a:lnTo>
                    <a:pt x="540760" y="313730"/>
                  </a:lnTo>
                  <a:lnTo>
                    <a:pt x="561318" y="328031"/>
                  </a:lnTo>
                  <a:lnTo>
                    <a:pt x="579194" y="350377"/>
                  </a:lnTo>
                  <a:lnTo>
                    <a:pt x="609584" y="350377"/>
                  </a:lnTo>
                  <a:lnTo>
                    <a:pt x="666788" y="357527"/>
                  </a:lnTo>
                  <a:lnTo>
                    <a:pt x="679302" y="351271"/>
                  </a:lnTo>
                  <a:lnTo>
                    <a:pt x="707010" y="355740"/>
                  </a:lnTo>
                  <a:lnTo>
                    <a:pt x="747232" y="370041"/>
                  </a:lnTo>
                  <a:lnTo>
                    <a:pt x="789241" y="373616"/>
                  </a:lnTo>
                  <a:lnTo>
                    <a:pt x="821419" y="389705"/>
                  </a:lnTo>
                  <a:lnTo>
                    <a:pt x="857172" y="364678"/>
                  </a:lnTo>
                  <a:lnTo>
                    <a:pt x="925102" y="361103"/>
                  </a:lnTo>
                  <a:lnTo>
                    <a:pt x="959961" y="332500"/>
                  </a:lnTo>
                  <a:lnTo>
                    <a:pt x="971580" y="311049"/>
                  </a:lnTo>
                  <a:lnTo>
                    <a:pt x="952810" y="294960"/>
                  </a:lnTo>
                  <a:lnTo>
                    <a:pt x="951023" y="277977"/>
                  </a:lnTo>
                  <a:lnTo>
                    <a:pt x="961748" y="271721"/>
                  </a:lnTo>
                  <a:lnTo>
                    <a:pt x="974262" y="274402"/>
                  </a:lnTo>
                  <a:lnTo>
                    <a:pt x="985881" y="280659"/>
                  </a:lnTo>
                  <a:lnTo>
                    <a:pt x="1005545" y="280659"/>
                  </a:lnTo>
                  <a:lnTo>
                    <a:pt x="1018953" y="259207"/>
                  </a:lnTo>
                  <a:lnTo>
                    <a:pt x="1045767" y="260995"/>
                  </a:lnTo>
                  <a:lnTo>
                    <a:pt x="1058281" y="245800"/>
                  </a:lnTo>
                  <a:lnTo>
                    <a:pt x="1054705" y="235968"/>
                  </a:lnTo>
                  <a:lnTo>
                    <a:pt x="1065431" y="227924"/>
                  </a:lnTo>
                  <a:lnTo>
                    <a:pt x="1097609" y="218985"/>
                  </a:lnTo>
                  <a:lnTo>
                    <a:pt x="1131574" y="222561"/>
                  </a:lnTo>
                  <a:lnTo>
                    <a:pt x="1111910" y="202003"/>
                  </a:lnTo>
                  <a:lnTo>
                    <a:pt x="1066325" y="176976"/>
                  </a:lnTo>
                  <a:lnTo>
                    <a:pt x="1052918" y="191277"/>
                  </a:lnTo>
                  <a:lnTo>
                    <a:pt x="1028784" y="176082"/>
                  </a:lnTo>
                  <a:lnTo>
                    <a:pt x="1016271" y="182339"/>
                  </a:lnTo>
                  <a:lnTo>
                    <a:pt x="1003758" y="181445"/>
                  </a:lnTo>
                  <a:lnTo>
                    <a:pt x="996607" y="168038"/>
                  </a:lnTo>
                  <a:lnTo>
                    <a:pt x="995714" y="117984"/>
                  </a:lnTo>
                  <a:lnTo>
                    <a:pt x="1026997" y="127816"/>
                  </a:lnTo>
                  <a:lnTo>
                    <a:pt x="1048449" y="109940"/>
                  </a:lnTo>
                  <a:lnTo>
                    <a:pt x="1048449" y="62567"/>
                  </a:lnTo>
                  <a:lnTo>
                    <a:pt x="1052024" y="50054"/>
                  </a:lnTo>
                  <a:lnTo>
                    <a:pt x="1039510" y="29496"/>
                  </a:lnTo>
                  <a:lnTo>
                    <a:pt x="1026997" y="28602"/>
                  </a:lnTo>
                  <a:lnTo>
                    <a:pt x="1031466" y="7151"/>
                  </a:lnTo>
                  <a:lnTo>
                    <a:pt x="1064537" y="0"/>
                  </a:lnTo>
                  <a:lnTo>
                    <a:pt x="1110122" y="2681"/>
                  </a:lnTo>
                  <a:lnTo>
                    <a:pt x="1134255" y="11620"/>
                  </a:lnTo>
                  <a:lnTo>
                    <a:pt x="1146769" y="9832"/>
                  </a:lnTo>
                  <a:lnTo>
                    <a:pt x="1193247" y="32177"/>
                  </a:lnTo>
                  <a:lnTo>
                    <a:pt x="1277266" y="121559"/>
                  </a:lnTo>
                  <a:lnTo>
                    <a:pt x="1297824" y="129604"/>
                  </a:lnTo>
                  <a:lnTo>
                    <a:pt x="1333577" y="131391"/>
                  </a:lnTo>
                  <a:lnTo>
                    <a:pt x="1377374" y="157312"/>
                  </a:lnTo>
                  <a:lnTo>
                    <a:pt x="1403295" y="183233"/>
                  </a:lnTo>
                  <a:lnTo>
                    <a:pt x="1444410" y="185020"/>
                  </a:lnTo>
                  <a:lnTo>
                    <a:pt x="1449773" y="174295"/>
                  </a:lnTo>
                  <a:lnTo>
                    <a:pt x="1468543" y="172507"/>
                  </a:lnTo>
                  <a:lnTo>
                    <a:pt x="1489101" y="165356"/>
                  </a:lnTo>
                  <a:lnTo>
                    <a:pt x="1511446" y="269039"/>
                  </a:lnTo>
                  <a:lnTo>
                    <a:pt x="1503402" y="271721"/>
                  </a:lnTo>
                  <a:lnTo>
                    <a:pt x="1477481" y="268145"/>
                  </a:lnTo>
                  <a:lnTo>
                    <a:pt x="1463180" y="277084"/>
                  </a:lnTo>
                  <a:lnTo>
                    <a:pt x="1485526" y="305686"/>
                  </a:lnTo>
                  <a:lnTo>
                    <a:pt x="1496252" y="353058"/>
                  </a:lnTo>
                  <a:lnTo>
                    <a:pt x="1473012" y="339651"/>
                  </a:lnTo>
                  <a:lnTo>
                    <a:pt x="1469437" y="344120"/>
                  </a:lnTo>
                  <a:lnTo>
                    <a:pt x="1469437" y="357527"/>
                  </a:lnTo>
                  <a:lnTo>
                    <a:pt x="1456924" y="369147"/>
                  </a:lnTo>
                  <a:lnTo>
                    <a:pt x="1439047" y="370041"/>
                  </a:lnTo>
                  <a:lnTo>
                    <a:pt x="1446198" y="389705"/>
                  </a:lnTo>
                  <a:lnTo>
                    <a:pt x="1426534" y="394174"/>
                  </a:lnTo>
                  <a:lnTo>
                    <a:pt x="1405082" y="381660"/>
                  </a:lnTo>
                  <a:lnTo>
                    <a:pt x="1399719" y="387917"/>
                  </a:lnTo>
                  <a:lnTo>
                    <a:pt x="1398825" y="400431"/>
                  </a:lnTo>
                  <a:lnTo>
                    <a:pt x="1371117" y="422776"/>
                  </a:lnTo>
                  <a:lnTo>
                    <a:pt x="1367542" y="443334"/>
                  </a:lnTo>
                  <a:lnTo>
                    <a:pt x="1338046" y="450484"/>
                  </a:lnTo>
                  <a:lnTo>
                    <a:pt x="1305868" y="474618"/>
                  </a:lnTo>
                  <a:lnTo>
                    <a:pt x="1302293" y="462998"/>
                  </a:lnTo>
                  <a:lnTo>
                    <a:pt x="1293355" y="453166"/>
                  </a:lnTo>
                  <a:lnTo>
                    <a:pt x="1301399" y="434396"/>
                  </a:lnTo>
                  <a:lnTo>
                    <a:pt x="1287098" y="412944"/>
                  </a:lnTo>
                  <a:lnTo>
                    <a:pt x="1262965" y="412944"/>
                  </a:lnTo>
                  <a:lnTo>
                    <a:pt x="1254027" y="431714"/>
                  </a:lnTo>
                  <a:lnTo>
                    <a:pt x="1237938" y="439759"/>
                  </a:lnTo>
                  <a:lnTo>
                    <a:pt x="1233469" y="462998"/>
                  </a:lnTo>
                  <a:lnTo>
                    <a:pt x="1203079" y="471042"/>
                  </a:lnTo>
                  <a:lnTo>
                    <a:pt x="1211124" y="494281"/>
                  </a:lnTo>
                  <a:lnTo>
                    <a:pt x="1250452" y="501432"/>
                  </a:lnTo>
                  <a:lnTo>
                    <a:pt x="1258496" y="519308"/>
                  </a:lnTo>
                  <a:lnTo>
                    <a:pt x="1274585" y="533609"/>
                  </a:lnTo>
                  <a:lnTo>
                    <a:pt x="1287098" y="532716"/>
                  </a:lnTo>
                  <a:lnTo>
                    <a:pt x="1296930" y="518415"/>
                  </a:lnTo>
                  <a:lnTo>
                    <a:pt x="1331789" y="529140"/>
                  </a:lnTo>
                  <a:lnTo>
                    <a:pt x="1362179" y="530034"/>
                  </a:lnTo>
                  <a:lnTo>
                    <a:pt x="1362179" y="537185"/>
                  </a:lnTo>
                  <a:lnTo>
                    <a:pt x="1338046" y="544335"/>
                  </a:lnTo>
                  <a:lnTo>
                    <a:pt x="1324639" y="558636"/>
                  </a:lnTo>
                  <a:lnTo>
                    <a:pt x="1319275" y="572044"/>
                  </a:lnTo>
                  <a:lnTo>
                    <a:pt x="1302293" y="583663"/>
                  </a:lnTo>
                  <a:lnTo>
                    <a:pt x="1299612" y="608690"/>
                  </a:lnTo>
                  <a:lnTo>
                    <a:pt x="1329108" y="618522"/>
                  </a:lnTo>
                  <a:lnTo>
                    <a:pt x="1370223" y="669470"/>
                  </a:lnTo>
                  <a:lnTo>
                    <a:pt x="1379161" y="690028"/>
                  </a:lnTo>
                  <a:lnTo>
                    <a:pt x="1403295" y="713267"/>
                  </a:lnTo>
                  <a:lnTo>
                    <a:pt x="1412233" y="736506"/>
                  </a:lnTo>
                  <a:lnTo>
                    <a:pt x="1394356" y="765108"/>
                  </a:lnTo>
                  <a:lnTo>
                    <a:pt x="1419383" y="765108"/>
                  </a:lnTo>
                  <a:lnTo>
                    <a:pt x="1428321" y="779409"/>
                  </a:lnTo>
                  <a:lnTo>
                    <a:pt x="1428321" y="825888"/>
                  </a:lnTo>
                  <a:lnTo>
                    <a:pt x="1418490" y="838402"/>
                  </a:lnTo>
                  <a:lnTo>
                    <a:pt x="1411339" y="869685"/>
                  </a:lnTo>
                  <a:lnTo>
                    <a:pt x="1398825" y="897393"/>
                  </a:lnTo>
                  <a:lnTo>
                    <a:pt x="1399719" y="916164"/>
                  </a:lnTo>
                  <a:lnTo>
                    <a:pt x="1381843" y="939403"/>
                  </a:lnTo>
                  <a:lnTo>
                    <a:pt x="1372905" y="957279"/>
                  </a:lnTo>
                  <a:lnTo>
                    <a:pt x="1349665" y="983200"/>
                  </a:lnTo>
                  <a:lnTo>
                    <a:pt x="1332683" y="996607"/>
                  </a:lnTo>
                  <a:lnTo>
                    <a:pt x="1285310" y="1021634"/>
                  </a:lnTo>
                  <a:lnTo>
                    <a:pt x="1254027" y="1018953"/>
                  </a:lnTo>
                  <a:lnTo>
                    <a:pt x="1245089" y="1020740"/>
                  </a:lnTo>
                  <a:lnTo>
                    <a:pt x="1229000" y="1044873"/>
                  </a:lnTo>
                  <a:lnTo>
                    <a:pt x="1203973" y="1046661"/>
                  </a:lnTo>
                  <a:lnTo>
                    <a:pt x="1165539" y="1054706"/>
                  </a:lnTo>
                  <a:lnTo>
                    <a:pt x="1153025" y="1056493"/>
                  </a:lnTo>
                  <a:lnTo>
                    <a:pt x="1136043" y="1056493"/>
                  </a:lnTo>
                  <a:close/>
                </a:path>
              </a:pathLst>
            </a:custGeom>
            <a:grpFill/>
            <a:ln w="12700" cap="flat">
              <a:solidFill>
                <a:schemeClr val="bg1"/>
              </a:solidFill>
              <a:prstDash val="solid"/>
              <a:miter/>
            </a:ln>
          </p:spPr>
          <p:txBody>
            <a:bodyPr rtlCol="0" anchor="ctr"/>
            <a:lstStyle/>
            <a:p>
              <a:endParaRPr lang="en-AU"/>
            </a:p>
          </p:txBody>
        </p:sp>
        <p:sp>
          <p:nvSpPr>
            <p:cNvPr id="100" name="Freeform: Shape 99">
              <a:extLst>
                <a:ext uri="{FF2B5EF4-FFF2-40B4-BE49-F238E27FC236}">
                  <a16:creationId xmlns:a16="http://schemas.microsoft.com/office/drawing/2014/main" id="{51ADD757-E759-9A42-1597-C4091B5E5E68}"/>
                </a:ext>
              </a:extLst>
            </p:cNvPr>
            <p:cNvSpPr/>
            <p:nvPr/>
          </p:nvSpPr>
          <p:spPr>
            <a:xfrm>
              <a:off x="8743972" y="3439771"/>
              <a:ext cx="242224" cy="493387"/>
            </a:xfrm>
            <a:custGeom>
              <a:avLst/>
              <a:gdLst>
                <a:gd name="connsiteX0" fmla="*/ 236862 w 242224"/>
                <a:gd name="connsiteY0" fmla="*/ 334288 h 493387"/>
                <a:gd name="connsiteX1" fmla="*/ 242225 w 242224"/>
                <a:gd name="connsiteY1" fmla="*/ 357527 h 493387"/>
                <a:gd name="connsiteX2" fmla="*/ 240437 w 242224"/>
                <a:gd name="connsiteY2" fmla="*/ 375404 h 493387"/>
                <a:gd name="connsiteX3" fmla="*/ 241331 w 242224"/>
                <a:gd name="connsiteY3" fmla="*/ 389705 h 493387"/>
                <a:gd name="connsiteX4" fmla="*/ 218092 w 242224"/>
                <a:gd name="connsiteY4" fmla="*/ 416519 h 493387"/>
                <a:gd name="connsiteX5" fmla="*/ 185020 w 242224"/>
                <a:gd name="connsiteY5" fmla="*/ 431714 h 493387"/>
                <a:gd name="connsiteX6" fmla="*/ 174295 w 242224"/>
                <a:gd name="connsiteY6" fmla="*/ 429926 h 493387"/>
                <a:gd name="connsiteX7" fmla="*/ 171613 w 242224"/>
                <a:gd name="connsiteY7" fmla="*/ 445121 h 493387"/>
                <a:gd name="connsiteX8" fmla="*/ 167144 w 242224"/>
                <a:gd name="connsiteY8" fmla="*/ 459423 h 493387"/>
                <a:gd name="connsiteX9" fmla="*/ 146586 w 242224"/>
                <a:gd name="connsiteY9" fmla="*/ 471936 h 493387"/>
                <a:gd name="connsiteX10" fmla="*/ 146586 w 242224"/>
                <a:gd name="connsiteY10" fmla="*/ 480874 h 493387"/>
                <a:gd name="connsiteX11" fmla="*/ 126922 w 242224"/>
                <a:gd name="connsiteY11" fmla="*/ 493388 h 493387"/>
                <a:gd name="connsiteX12" fmla="*/ 120665 w 242224"/>
                <a:gd name="connsiteY12" fmla="*/ 452272 h 493387"/>
                <a:gd name="connsiteX13" fmla="*/ 121559 w 242224"/>
                <a:gd name="connsiteY13" fmla="*/ 439759 h 493387"/>
                <a:gd name="connsiteX14" fmla="*/ 105470 w 242224"/>
                <a:gd name="connsiteY14" fmla="*/ 431714 h 493387"/>
                <a:gd name="connsiteX15" fmla="*/ 116196 w 242224"/>
                <a:gd name="connsiteY15" fmla="*/ 427245 h 493387"/>
                <a:gd name="connsiteX16" fmla="*/ 127816 w 242224"/>
                <a:gd name="connsiteY16" fmla="*/ 415625 h 493387"/>
                <a:gd name="connsiteX17" fmla="*/ 151055 w 242224"/>
                <a:gd name="connsiteY17" fmla="*/ 414732 h 493387"/>
                <a:gd name="connsiteX18" fmla="*/ 143011 w 242224"/>
                <a:gd name="connsiteY18" fmla="*/ 396855 h 493387"/>
                <a:gd name="connsiteX19" fmla="*/ 145692 w 242224"/>
                <a:gd name="connsiteY19" fmla="*/ 390599 h 493387"/>
                <a:gd name="connsiteX20" fmla="*/ 157312 w 242224"/>
                <a:gd name="connsiteY20" fmla="*/ 390599 h 493387"/>
                <a:gd name="connsiteX21" fmla="*/ 165356 w 242224"/>
                <a:gd name="connsiteY21" fmla="*/ 380766 h 493387"/>
                <a:gd name="connsiteX22" fmla="*/ 193065 w 242224"/>
                <a:gd name="connsiteY22" fmla="*/ 361996 h 493387"/>
                <a:gd name="connsiteX23" fmla="*/ 190383 w 242224"/>
                <a:gd name="connsiteY23" fmla="*/ 336076 h 493387"/>
                <a:gd name="connsiteX24" fmla="*/ 185020 w 242224"/>
                <a:gd name="connsiteY24" fmla="*/ 318199 h 493387"/>
                <a:gd name="connsiteX25" fmla="*/ 183233 w 242224"/>
                <a:gd name="connsiteY25" fmla="*/ 296748 h 493387"/>
                <a:gd name="connsiteX26" fmla="*/ 186808 w 242224"/>
                <a:gd name="connsiteY26" fmla="*/ 273508 h 493387"/>
                <a:gd name="connsiteX27" fmla="*/ 173401 w 242224"/>
                <a:gd name="connsiteY27" fmla="*/ 254738 h 493387"/>
                <a:gd name="connsiteX28" fmla="*/ 173401 w 242224"/>
                <a:gd name="connsiteY28" fmla="*/ 237756 h 493387"/>
                <a:gd name="connsiteX29" fmla="*/ 152843 w 242224"/>
                <a:gd name="connsiteY29" fmla="*/ 227030 h 493387"/>
                <a:gd name="connsiteX30" fmla="*/ 143011 w 242224"/>
                <a:gd name="connsiteY30" fmla="*/ 214516 h 493387"/>
                <a:gd name="connsiteX31" fmla="*/ 91170 w 242224"/>
                <a:gd name="connsiteY31" fmla="*/ 151949 h 493387"/>
                <a:gd name="connsiteX32" fmla="*/ 65249 w 242224"/>
                <a:gd name="connsiteY32" fmla="*/ 141223 h 493387"/>
                <a:gd name="connsiteX33" fmla="*/ 65249 w 242224"/>
                <a:gd name="connsiteY33" fmla="*/ 126922 h 493387"/>
                <a:gd name="connsiteX34" fmla="*/ 81337 w 242224"/>
                <a:gd name="connsiteY34" fmla="*/ 117984 h 493387"/>
                <a:gd name="connsiteX35" fmla="*/ 86700 w 242224"/>
                <a:gd name="connsiteY35" fmla="*/ 102789 h 493387"/>
                <a:gd name="connsiteX36" fmla="*/ 74187 w 242224"/>
                <a:gd name="connsiteY36" fmla="*/ 94745 h 493387"/>
                <a:gd name="connsiteX37" fmla="*/ 71505 w 242224"/>
                <a:gd name="connsiteY37" fmla="*/ 84019 h 493387"/>
                <a:gd name="connsiteX38" fmla="*/ 52735 w 242224"/>
                <a:gd name="connsiteY38" fmla="*/ 79550 h 493387"/>
                <a:gd name="connsiteX39" fmla="*/ 41115 w 242224"/>
                <a:gd name="connsiteY39" fmla="*/ 85806 h 493387"/>
                <a:gd name="connsiteX40" fmla="*/ 25027 w 242224"/>
                <a:gd name="connsiteY40" fmla="*/ 68824 h 493387"/>
                <a:gd name="connsiteX41" fmla="*/ 17876 w 242224"/>
                <a:gd name="connsiteY41" fmla="*/ 50948 h 493387"/>
                <a:gd name="connsiteX42" fmla="*/ 0 w 242224"/>
                <a:gd name="connsiteY42" fmla="*/ 31284 h 493387"/>
                <a:gd name="connsiteX43" fmla="*/ 4469 w 242224"/>
                <a:gd name="connsiteY43" fmla="*/ 22345 h 493387"/>
                <a:gd name="connsiteX44" fmla="*/ 13407 w 242224"/>
                <a:gd name="connsiteY44" fmla="*/ 25921 h 493387"/>
                <a:gd name="connsiteX45" fmla="*/ 28602 w 242224"/>
                <a:gd name="connsiteY45" fmla="*/ 16982 h 493387"/>
                <a:gd name="connsiteX46" fmla="*/ 45585 w 242224"/>
                <a:gd name="connsiteY46" fmla="*/ 22345 h 493387"/>
                <a:gd name="connsiteX47" fmla="*/ 64355 w 242224"/>
                <a:gd name="connsiteY47" fmla="*/ 16982 h 493387"/>
                <a:gd name="connsiteX48" fmla="*/ 73293 w 242224"/>
                <a:gd name="connsiteY48" fmla="*/ 0 h 493387"/>
                <a:gd name="connsiteX49" fmla="*/ 96532 w 242224"/>
                <a:gd name="connsiteY49" fmla="*/ 12513 h 493387"/>
                <a:gd name="connsiteX50" fmla="*/ 123347 w 242224"/>
                <a:gd name="connsiteY50" fmla="*/ 14301 h 493387"/>
                <a:gd name="connsiteX51" fmla="*/ 125135 w 242224"/>
                <a:gd name="connsiteY51" fmla="*/ 39328 h 493387"/>
                <a:gd name="connsiteX52" fmla="*/ 153737 w 242224"/>
                <a:gd name="connsiteY52" fmla="*/ 62567 h 493387"/>
                <a:gd name="connsiteX53" fmla="*/ 153737 w 242224"/>
                <a:gd name="connsiteY53" fmla="*/ 76868 h 493387"/>
                <a:gd name="connsiteX54" fmla="*/ 129604 w 242224"/>
                <a:gd name="connsiteY54" fmla="*/ 88488 h 493387"/>
                <a:gd name="connsiteX55" fmla="*/ 114409 w 242224"/>
                <a:gd name="connsiteY55" fmla="*/ 130497 h 493387"/>
                <a:gd name="connsiteX56" fmla="*/ 119772 w 242224"/>
                <a:gd name="connsiteY56" fmla="*/ 159100 h 493387"/>
                <a:gd name="connsiteX57" fmla="*/ 138542 w 242224"/>
                <a:gd name="connsiteY57" fmla="*/ 179657 h 493387"/>
                <a:gd name="connsiteX58" fmla="*/ 196640 w 242224"/>
                <a:gd name="connsiteY58" fmla="*/ 236862 h 493387"/>
                <a:gd name="connsiteX59" fmla="*/ 226136 w 242224"/>
                <a:gd name="connsiteY59" fmla="*/ 284234 h 493387"/>
                <a:gd name="connsiteX60" fmla="*/ 231499 w 242224"/>
                <a:gd name="connsiteY60" fmla="*/ 303898 h 493387"/>
                <a:gd name="connsiteX61" fmla="*/ 236862 w 242224"/>
                <a:gd name="connsiteY61" fmla="*/ 334288 h 493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2224" h="493387">
                  <a:moveTo>
                    <a:pt x="236862" y="334288"/>
                  </a:moveTo>
                  <a:lnTo>
                    <a:pt x="242225" y="357527"/>
                  </a:lnTo>
                  <a:lnTo>
                    <a:pt x="240437" y="375404"/>
                  </a:lnTo>
                  <a:lnTo>
                    <a:pt x="241331" y="389705"/>
                  </a:lnTo>
                  <a:lnTo>
                    <a:pt x="218092" y="416519"/>
                  </a:lnTo>
                  <a:lnTo>
                    <a:pt x="185020" y="431714"/>
                  </a:lnTo>
                  <a:lnTo>
                    <a:pt x="174295" y="429926"/>
                  </a:lnTo>
                  <a:lnTo>
                    <a:pt x="171613" y="445121"/>
                  </a:lnTo>
                  <a:lnTo>
                    <a:pt x="167144" y="459423"/>
                  </a:lnTo>
                  <a:lnTo>
                    <a:pt x="146586" y="471936"/>
                  </a:lnTo>
                  <a:lnTo>
                    <a:pt x="146586" y="480874"/>
                  </a:lnTo>
                  <a:lnTo>
                    <a:pt x="126922" y="493388"/>
                  </a:lnTo>
                  <a:lnTo>
                    <a:pt x="120665" y="452272"/>
                  </a:lnTo>
                  <a:lnTo>
                    <a:pt x="121559" y="439759"/>
                  </a:lnTo>
                  <a:lnTo>
                    <a:pt x="105470" y="431714"/>
                  </a:lnTo>
                  <a:lnTo>
                    <a:pt x="116196" y="427245"/>
                  </a:lnTo>
                  <a:lnTo>
                    <a:pt x="127816" y="415625"/>
                  </a:lnTo>
                  <a:lnTo>
                    <a:pt x="151055" y="414732"/>
                  </a:lnTo>
                  <a:lnTo>
                    <a:pt x="143011" y="396855"/>
                  </a:lnTo>
                  <a:lnTo>
                    <a:pt x="145692" y="390599"/>
                  </a:lnTo>
                  <a:lnTo>
                    <a:pt x="157312" y="390599"/>
                  </a:lnTo>
                  <a:lnTo>
                    <a:pt x="165356" y="380766"/>
                  </a:lnTo>
                  <a:lnTo>
                    <a:pt x="193065" y="361996"/>
                  </a:lnTo>
                  <a:lnTo>
                    <a:pt x="190383" y="336076"/>
                  </a:lnTo>
                  <a:lnTo>
                    <a:pt x="185020" y="318199"/>
                  </a:lnTo>
                  <a:lnTo>
                    <a:pt x="183233" y="296748"/>
                  </a:lnTo>
                  <a:lnTo>
                    <a:pt x="186808" y="273508"/>
                  </a:lnTo>
                  <a:lnTo>
                    <a:pt x="173401" y="254738"/>
                  </a:lnTo>
                  <a:lnTo>
                    <a:pt x="173401" y="237756"/>
                  </a:lnTo>
                  <a:lnTo>
                    <a:pt x="152843" y="227030"/>
                  </a:lnTo>
                  <a:lnTo>
                    <a:pt x="143011" y="214516"/>
                  </a:lnTo>
                  <a:lnTo>
                    <a:pt x="91170" y="151949"/>
                  </a:lnTo>
                  <a:lnTo>
                    <a:pt x="65249" y="141223"/>
                  </a:lnTo>
                  <a:lnTo>
                    <a:pt x="65249" y="126922"/>
                  </a:lnTo>
                  <a:lnTo>
                    <a:pt x="81337" y="117984"/>
                  </a:lnTo>
                  <a:lnTo>
                    <a:pt x="86700" y="102789"/>
                  </a:lnTo>
                  <a:lnTo>
                    <a:pt x="74187" y="94745"/>
                  </a:lnTo>
                  <a:lnTo>
                    <a:pt x="71505" y="84019"/>
                  </a:lnTo>
                  <a:lnTo>
                    <a:pt x="52735" y="79550"/>
                  </a:lnTo>
                  <a:lnTo>
                    <a:pt x="41115" y="85806"/>
                  </a:lnTo>
                  <a:lnTo>
                    <a:pt x="25027" y="68824"/>
                  </a:lnTo>
                  <a:lnTo>
                    <a:pt x="17876" y="50948"/>
                  </a:lnTo>
                  <a:lnTo>
                    <a:pt x="0" y="31284"/>
                  </a:lnTo>
                  <a:lnTo>
                    <a:pt x="4469" y="22345"/>
                  </a:lnTo>
                  <a:lnTo>
                    <a:pt x="13407" y="25921"/>
                  </a:lnTo>
                  <a:lnTo>
                    <a:pt x="28602" y="16982"/>
                  </a:lnTo>
                  <a:lnTo>
                    <a:pt x="45585" y="22345"/>
                  </a:lnTo>
                  <a:lnTo>
                    <a:pt x="64355" y="16982"/>
                  </a:lnTo>
                  <a:lnTo>
                    <a:pt x="73293" y="0"/>
                  </a:lnTo>
                  <a:lnTo>
                    <a:pt x="96532" y="12513"/>
                  </a:lnTo>
                  <a:lnTo>
                    <a:pt x="123347" y="14301"/>
                  </a:lnTo>
                  <a:lnTo>
                    <a:pt x="125135" y="39328"/>
                  </a:lnTo>
                  <a:lnTo>
                    <a:pt x="153737" y="62567"/>
                  </a:lnTo>
                  <a:lnTo>
                    <a:pt x="153737" y="76868"/>
                  </a:lnTo>
                  <a:lnTo>
                    <a:pt x="129604" y="88488"/>
                  </a:lnTo>
                  <a:lnTo>
                    <a:pt x="114409" y="130497"/>
                  </a:lnTo>
                  <a:lnTo>
                    <a:pt x="119772" y="159100"/>
                  </a:lnTo>
                  <a:lnTo>
                    <a:pt x="138542" y="179657"/>
                  </a:lnTo>
                  <a:lnTo>
                    <a:pt x="196640" y="236862"/>
                  </a:lnTo>
                  <a:lnTo>
                    <a:pt x="226136" y="284234"/>
                  </a:lnTo>
                  <a:lnTo>
                    <a:pt x="231499" y="303898"/>
                  </a:lnTo>
                  <a:lnTo>
                    <a:pt x="236862" y="334288"/>
                  </a:lnTo>
                  <a:close/>
                </a:path>
              </a:pathLst>
            </a:custGeom>
            <a:grpFill/>
            <a:ln w="12700" cap="flat">
              <a:solidFill>
                <a:schemeClr val="bg1"/>
              </a:solidFill>
              <a:prstDash val="solid"/>
              <a:miter/>
            </a:ln>
          </p:spPr>
          <p:txBody>
            <a:bodyPr rtlCol="0" anchor="ctr"/>
            <a:lstStyle/>
            <a:p>
              <a:endParaRPr lang="en-AU"/>
            </a:p>
          </p:txBody>
        </p:sp>
        <p:sp>
          <p:nvSpPr>
            <p:cNvPr id="101" name="Freeform: Shape 100">
              <a:extLst>
                <a:ext uri="{FF2B5EF4-FFF2-40B4-BE49-F238E27FC236}">
                  <a16:creationId xmlns:a16="http://schemas.microsoft.com/office/drawing/2014/main" id="{54DC0C67-30DE-2BE0-A67F-4F01C29DE18E}"/>
                </a:ext>
              </a:extLst>
            </p:cNvPr>
            <p:cNvSpPr/>
            <p:nvPr/>
          </p:nvSpPr>
          <p:spPr>
            <a:xfrm>
              <a:off x="8087910" y="2490536"/>
              <a:ext cx="862534" cy="344120"/>
            </a:xfrm>
            <a:custGeom>
              <a:avLst/>
              <a:gdLst>
                <a:gd name="connsiteX0" fmla="*/ 842871 w 862534"/>
                <a:gd name="connsiteY0" fmla="*/ 156418 h 344120"/>
                <a:gd name="connsiteX1" fmla="*/ 862535 w 862534"/>
                <a:gd name="connsiteY1" fmla="*/ 176976 h 344120"/>
                <a:gd name="connsiteX2" fmla="*/ 828570 w 862534"/>
                <a:gd name="connsiteY2" fmla="*/ 173401 h 344120"/>
                <a:gd name="connsiteX3" fmla="*/ 796392 w 862534"/>
                <a:gd name="connsiteY3" fmla="*/ 182339 h 344120"/>
                <a:gd name="connsiteX4" fmla="*/ 785666 w 862534"/>
                <a:gd name="connsiteY4" fmla="*/ 190383 h 344120"/>
                <a:gd name="connsiteX5" fmla="*/ 789242 w 862534"/>
                <a:gd name="connsiteY5" fmla="*/ 200215 h 344120"/>
                <a:gd name="connsiteX6" fmla="*/ 776728 w 862534"/>
                <a:gd name="connsiteY6" fmla="*/ 215410 h 344120"/>
                <a:gd name="connsiteX7" fmla="*/ 749914 w 862534"/>
                <a:gd name="connsiteY7" fmla="*/ 213623 h 344120"/>
                <a:gd name="connsiteX8" fmla="*/ 736506 w 862534"/>
                <a:gd name="connsiteY8" fmla="*/ 235074 h 344120"/>
                <a:gd name="connsiteX9" fmla="*/ 716842 w 862534"/>
                <a:gd name="connsiteY9" fmla="*/ 235074 h 344120"/>
                <a:gd name="connsiteX10" fmla="*/ 705223 w 862534"/>
                <a:gd name="connsiteY10" fmla="*/ 228817 h 344120"/>
                <a:gd name="connsiteX11" fmla="*/ 692709 w 862534"/>
                <a:gd name="connsiteY11" fmla="*/ 226136 h 344120"/>
                <a:gd name="connsiteX12" fmla="*/ 681984 w 862534"/>
                <a:gd name="connsiteY12" fmla="*/ 232393 h 344120"/>
                <a:gd name="connsiteX13" fmla="*/ 683771 w 862534"/>
                <a:gd name="connsiteY13" fmla="*/ 249375 h 344120"/>
                <a:gd name="connsiteX14" fmla="*/ 702541 w 862534"/>
                <a:gd name="connsiteY14" fmla="*/ 265464 h 344120"/>
                <a:gd name="connsiteX15" fmla="*/ 690922 w 862534"/>
                <a:gd name="connsiteY15" fmla="*/ 286916 h 344120"/>
                <a:gd name="connsiteX16" fmla="*/ 656063 w 862534"/>
                <a:gd name="connsiteY16" fmla="*/ 315518 h 344120"/>
                <a:gd name="connsiteX17" fmla="*/ 588133 w 862534"/>
                <a:gd name="connsiteY17" fmla="*/ 319093 h 344120"/>
                <a:gd name="connsiteX18" fmla="*/ 552380 w 862534"/>
                <a:gd name="connsiteY18" fmla="*/ 344120 h 344120"/>
                <a:gd name="connsiteX19" fmla="*/ 520202 w 862534"/>
                <a:gd name="connsiteY19" fmla="*/ 328031 h 344120"/>
                <a:gd name="connsiteX20" fmla="*/ 478193 w 862534"/>
                <a:gd name="connsiteY20" fmla="*/ 324456 h 344120"/>
                <a:gd name="connsiteX21" fmla="*/ 437971 w 862534"/>
                <a:gd name="connsiteY21" fmla="*/ 310155 h 344120"/>
                <a:gd name="connsiteX22" fmla="*/ 410263 w 862534"/>
                <a:gd name="connsiteY22" fmla="*/ 305686 h 344120"/>
                <a:gd name="connsiteX23" fmla="*/ 397749 w 862534"/>
                <a:gd name="connsiteY23" fmla="*/ 311943 h 344120"/>
                <a:gd name="connsiteX24" fmla="*/ 340545 w 862534"/>
                <a:gd name="connsiteY24" fmla="*/ 304792 h 344120"/>
                <a:gd name="connsiteX25" fmla="*/ 310155 w 862534"/>
                <a:gd name="connsiteY25" fmla="*/ 304792 h 344120"/>
                <a:gd name="connsiteX26" fmla="*/ 292279 w 862534"/>
                <a:gd name="connsiteY26" fmla="*/ 282447 h 344120"/>
                <a:gd name="connsiteX27" fmla="*/ 271721 w 862534"/>
                <a:gd name="connsiteY27" fmla="*/ 268145 h 344120"/>
                <a:gd name="connsiteX28" fmla="*/ 266358 w 862534"/>
                <a:gd name="connsiteY28" fmla="*/ 253844 h 344120"/>
                <a:gd name="connsiteX29" fmla="*/ 253845 w 862534"/>
                <a:gd name="connsiteY29" fmla="*/ 253844 h 344120"/>
                <a:gd name="connsiteX30" fmla="*/ 202003 w 862534"/>
                <a:gd name="connsiteY30" fmla="*/ 226136 h 344120"/>
                <a:gd name="connsiteX31" fmla="*/ 144799 w 862534"/>
                <a:gd name="connsiteY31" fmla="*/ 225242 h 344120"/>
                <a:gd name="connsiteX32" fmla="*/ 121560 w 862534"/>
                <a:gd name="connsiteY32" fmla="*/ 207366 h 344120"/>
                <a:gd name="connsiteX33" fmla="*/ 119772 w 862534"/>
                <a:gd name="connsiteY33" fmla="*/ 189490 h 344120"/>
                <a:gd name="connsiteX34" fmla="*/ 76869 w 862534"/>
                <a:gd name="connsiteY34" fmla="*/ 134967 h 344120"/>
                <a:gd name="connsiteX35" fmla="*/ 36647 w 862534"/>
                <a:gd name="connsiteY35" fmla="*/ 128710 h 344120"/>
                <a:gd name="connsiteX36" fmla="*/ 5363 w 862534"/>
                <a:gd name="connsiteY36" fmla="*/ 103683 h 344120"/>
                <a:gd name="connsiteX37" fmla="*/ 0 w 862534"/>
                <a:gd name="connsiteY37" fmla="*/ 84913 h 344120"/>
                <a:gd name="connsiteX38" fmla="*/ 0 w 862534"/>
                <a:gd name="connsiteY38" fmla="*/ 84913 h 344120"/>
                <a:gd name="connsiteX39" fmla="*/ 4469 w 862534"/>
                <a:gd name="connsiteY39" fmla="*/ 81337 h 344120"/>
                <a:gd name="connsiteX40" fmla="*/ 27709 w 862534"/>
                <a:gd name="connsiteY40" fmla="*/ 81337 h 344120"/>
                <a:gd name="connsiteX41" fmla="*/ 40222 w 862534"/>
                <a:gd name="connsiteY41" fmla="*/ 64355 h 344120"/>
                <a:gd name="connsiteX42" fmla="*/ 57205 w 862534"/>
                <a:gd name="connsiteY42" fmla="*/ 59886 h 344120"/>
                <a:gd name="connsiteX43" fmla="*/ 84913 w 862534"/>
                <a:gd name="connsiteY43" fmla="*/ 41116 h 344120"/>
                <a:gd name="connsiteX44" fmla="*/ 147480 w 862534"/>
                <a:gd name="connsiteY44" fmla="*/ 50948 h 344120"/>
                <a:gd name="connsiteX45" fmla="*/ 161781 w 862534"/>
                <a:gd name="connsiteY45" fmla="*/ 62567 h 344120"/>
                <a:gd name="connsiteX46" fmla="*/ 235075 w 862534"/>
                <a:gd name="connsiteY46" fmla="*/ 73293 h 344120"/>
                <a:gd name="connsiteX47" fmla="*/ 238650 w 862534"/>
                <a:gd name="connsiteY47" fmla="*/ 60780 h 344120"/>
                <a:gd name="connsiteX48" fmla="*/ 238650 w 862534"/>
                <a:gd name="connsiteY48" fmla="*/ 45585 h 344120"/>
                <a:gd name="connsiteX49" fmla="*/ 226136 w 862534"/>
                <a:gd name="connsiteY49" fmla="*/ 29496 h 344120"/>
                <a:gd name="connsiteX50" fmla="*/ 236862 w 862534"/>
                <a:gd name="connsiteY50" fmla="*/ 0 h 344120"/>
                <a:gd name="connsiteX51" fmla="*/ 328031 w 862534"/>
                <a:gd name="connsiteY51" fmla="*/ 21452 h 344120"/>
                <a:gd name="connsiteX52" fmla="*/ 330713 w 862534"/>
                <a:gd name="connsiteY52" fmla="*/ 30390 h 344120"/>
                <a:gd name="connsiteX53" fmla="*/ 365572 w 862534"/>
                <a:gd name="connsiteY53" fmla="*/ 51841 h 344120"/>
                <a:gd name="connsiteX54" fmla="*/ 395068 w 862534"/>
                <a:gd name="connsiteY54" fmla="*/ 54523 h 344120"/>
                <a:gd name="connsiteX55" fmla="*/ 413838 w 862534"/>
                <a:gd name="connsiteY55" fmla="*/ 52735 h 344120"/>
                <a:gd name="connsiteX56" fmla="*/ 445122 w 862534"/>
                <a:gd name="connsiteY56" fmla="*/ 52735 h 344120"/>
                <a:gd name="connsiteX57" fmla="*/ 498751 w 862534"/>
                <a:gd name="connsiteY57" fmla="*/ 67930 h 344120"/>
                <a:gd name="connsiteX58" fmla="*/ 512158 w 862534"/>
                <a:gd name="connsiteY58" fmla="*/ 78656 h 344120"/>
                <a:gd name="connsiteX59" fmla="*/ 576513 w 862534"/>
                <a:gd name="connsiteY59" fmla="*/ 94745 h 344120"/>
                <a:gd name="connsiteX60" fmla="*/ 597071 w 862534"/>
                <a:gd name="connsiteY60" fmla="*/ 84019 h 344120"/>
                <a:gd name="connsiteX61" fmla="*/ 632824 w 862534"/>
                <a:gd name="connsiteY61" fmla="*/ 81337 h 344120"/>
                <a:gd name="connsiteX62" fmla="*/ 643549 w 862534"/>
                <a:gd name="connsiteY62" fmla="*/ 69718 h 344120"/>
                <a:gd name="connsiteX63" fmla="*/ 672151 w 862534"/>
                <a:gd name="connsiteY63" fmla="*/ 59886 h 344120"/>
                <a:gd name="connsiteX64" fmla="*/ 701647 w 862534"/>
                <a:gd name="connsiteY64" fmla="*/ 69718 h 344120"/>
                <a:gd name="connsiteX65" fmla="*/ 722206 w 862534"/>
                <a:gd name="connsiteY65" fmla="*/ 70612 h 344120"/>
                <a:gd name="connsiteX66" fmla="*/ 726675 w 862534"/>
                <a:gd name="connsiteY66" fmla="*/ 71505 h 344120"/>
                <a:gd name="connsiteX67" fmla="*/ 726675 w 862534"/>
                <a:gd name="connsiteY67" fmla="*/ 72399 h 344120"/>
                <a:gd name="connsiteX68" fmla="*/ 727568 w 862534"/>
                <a:gd name="connsiteY68" fmla="*/ 122453 h 344120"/>
                <a:gd name="connsiteX69" fmla="*/ 734719 w 862534"/>
                <a:gd name="connsiteY69" fmla="*/ 135860 h 344120"/>
                <a:gd name="connsiteX70" fmla="*/ 747232 w 862534"/>
                <a:gd name="connsiteY70" fmla="*/ 136754 h 344120"/>
                <a:gd name="connsiteX71" fmla="*/ 759745 w 862534"/>
                <a:gd name="connsiteY71" fmla="*/ 130497 h 344120"/>
                <a:gd name="connsiteX72" fmla="*/ 783879 w 862534"/>
                <a:gd name="connsiteY72" fmla="*/ 145692 h 344120"/>
                <a:gd name="connsiteX73" fmla="*/ 797286 w 862534"/>
                <a:gd name="connsiteY73" fmla="*/ 131391 h 344120"/>
                <a:gd name="connsiteX74" fmla="*/ 842871 w 862534"/>
                <a:gd name="connsiteY74" fmla="*/ 156418 h 344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862534" h="344120">
                  <a:moveTo>
                    <a:pt x="842871" y="156418"/>
                  </a:moveTo>
                  <a:lnTo>
                    <a:pt x="862535" y="176976"/>
                  </a:lnTo>
                  <a:lnTo>
                    <a:pt x="828570" y="173401"/>
                  </a:lnTo>
                  <a:lnTo>
                    <a:pt x="796392" y="182339"/>
                  </a:lnTo>
                  <a:lnTo>
                    <a:pt x="785666" y="190383"/>
                  </a:lnTo>
                  <a:lnTo>
                    <a:pt x="789242" y="200215"/>
                  </a:lnTo>
                  <a:lnTo>
                    <a:pt x="776728" y="215410"/>
                  </a:lnTo>
                  <a:lnTo>
                    <a:pt x="749914" y="213623"/>
                  </a:lnTo>
                  <a:lnTo>
                    <a:pt x="736506" y="235074"/>
                  </a:lnTo>
                  <a:lnTo>
                    <a:pt x="716842" y="235074"/>
                  </a:lnTo>
                  <a:lnTo>
                    <a:pt x="705223" y="228817"/>
                  </a:lnTo>
                  <a:lnTo>
                    <a:pt x="692709" y="226136"/>
                  </a:lnTo>
                  <a:lnTo>
                    <a:pt x="681984" y="232393"/>
                  </a:lnTo>
                  <a:lnTo>
                    <a:pt x="683771" y="249375"/>
                  </a:lnTo>
                  <a:lnTo>
                    <a:pt x="702541" y="265464"/>
                  </a:lnTo>
                  <a:lnTo>
                    <a:pt x="690922" y="286916"/>
                  </a:lnTo>
                  <a:lnTo>
                    <a:pt x="656063" y="315518"/>
                  </a:lnTo>
                  <a:lnTo>
                    <a:pt x="588133" y="319093"/>
                  </a:lnTo>
                  <a:lnTo>
                    <a:pt x="552380" y="344120"/>
                  </a:lnTo>
                  <a:lnTo>
                    <a:pt x="520202" y="328031"/>
                  </a:lnTo>
                  <a:lnTo>
                    <a:pt x="478193" y="324456"/>
                  </a:lnTo>
                  <a:lnTo>
                    <a:pt x="437971" y="310155"/>
                  </a:lnTo>
                  <a:lnTo>
                    <a:pt x="410263" y="305686"/>
                  </a:lnTo>
                  <a:lnTo>
                    <a:pt x="397749" y="311943"/>
                  </a:lnTo>
                  <a:lnTo>
                    <a:pt x="340545" y="304792"/>
                  </a:lnTo>
                  <a:lnTo>
                    <a:pt x="310155" y="304792"/>
                  </a:lnTo>
                  <a:lnTo>
                    <a:pt x="292279" y="282447"/>
                  </a:lnTo>
                  <a:lnTo>
                    <a:pt x="271721" y="268145"/>
                  </a:lnTo>
                  <a:lnTo>
                    <a:pt x="266358" y="253844"/>
                  </a:lnTo>
                  <a:lnTo>
                    <a:pt x="253845" y="253844"/>
                  </a:lnTo>
                  <a:lnTo>
                    <a:pt x="202003" y="226136"/>
                  </a:lnTo>
                  <a:lnTo>
                    <a:pt x="144799" y="225242"/>
                  </a:lnTo>
                  <a:lnTo>
                    <a:pt x="121560" y="207366"/>
                  </a:lnTo>
                  <a:lnTo>
                    <a:pt x="119772" y="189490"/>
                  </a:lnTo>
                  <a:lnTo>
                    <a:pt x="76869" y="134967"/>
                  </a:lnTo>
                  <a:lnTo>
                    <a:pt x="36647" y="128710"/>
                  </a:lnTo>
                  <a:lnTo>
                    <a:pt x="5363" y="103683"/>
                  </a:lnTo>
                  <a:lnTo>
                    <a:pt x="0" y="84913"/>
                  </a:lnTo>
                  <a:lnTo>
                    <a:pt x="0" y="84913"/>
                  </a:lnTo>
                  <a:lnTo>
                    <a:pt x="4469" y="81337"/>
                  </a:lnTo>
                  <a:lnTo>
                    <a:pt x="27709" y="81337"/>
                  </a:lnTo>
                  <a:lnTo>
                    <a:pt x="40222" y="64355"/>
                  </a:lnTo>
                  <a:lnTo>
                    <a:pt x="57205" y="59886"/>
                  </a:lnTo>
                  <a:lnTo>
                    <a:pt x="84913" y="41116"/>
                  </a:lnTo>
                  <a:lnTo>
                    <a:pt x="147480" y="50948"/>
                  </a:lnTo>
                  <a:lnTo>
                    <a:pt x="161781" y="62567"/>
                  </a:lnTo>
                  <a:lnTo>
                    <a:pt x="235075" y="73293"/>
                  </a:lnTo>
                  <a:lnTo>
                    <a:pt x="238650" y="60780"/>
                  </a:lnTo>
                  <a:lnTo>
                    <a:pt x="238650" y="45585"/>
                  </a:lnTo>
                  <a:lnTo>
                    <a:pt x="226136" y="29496"/>
                  </a:lnTo>
                  <a:lnTo>
                    <a:pt x="236862" y="0"/>
                  </a:lnTo>
                  <a:lnTo>
                    <a:pt x="328031" y="21452"/>
                  </a:lnTo>
                  <a:lnTo>
                    <a:pt x="330713" y="30390"/>
                  </a:lnTo>
                  <a:lnTo>
                    <a:pt x="365572" y="51841"/>
                  </a:lnTo>
                  <a:lnTo>
                    <a:pt x="395068" y="54523"/>
                  </a:lnTo>
                  <a:lnTo>
                    <a:pt x="413838" y="52735"/>
                  </a:lnTo>
                  <a:lnTo>
                    <a:pt x="445122" y="52735"/>
                  </a:lnTo>
                  <a:lnTo>
                    <a:pt x="498751" y="67930"/>
                  </a:lnTo>
                  <a:lnTo>
                    <a:pt x="512158" y="78656"/>
                  </a:lnTo>
                  <a:lnTo>
                    <a:pt x="576513" y="94745"/>
                  </a:lnTo>
                  <a:lnTo>
                    <a:pt x="597071" y="84019"/>
                  </a:lnTo>
                  <a:lnTo>
                    <a:pt x="632824" y="81337"/>
                  </a:lnTo>
                  <a:lnTo>
                    <a:pt x="643549" y="69718"/>
                  </a:lnTo>
                  <a:lnTo>
                    <a:pt x="672151" y="59886"/>
                  </a:lnTo>
                  <a:lnTo>
                    <a:pt x="701647" y="69718"/>
                  </a:lnTo>
                  <a:lnTo>
                    <a:pt x="722206" y="70612"/>
                  </a:lnTo>
                  <a:lnTo>
                    <a:pt x="726675" y="71505"/>
                  </a:lnTo>
                  <a:lnTo>
                    <a:pt x="726675" y="72399"/>
                  </a:lnTo>
                  <a:lnTo>
                    <a:pt x="727568" y="122453"/>
                  </a:lnTo>
                  <a:lnTo>
                    <a:pt x="734719" y="135860"/>
                  </a:lnTo>
                  <a:lnTo>
                    <a:pt x="747232" y="136754"/>
                  </a:lnTo>
                  <a:lnTo>
                    <a:pt x="759745" y="130497"/>
                  </a:lnTo>
                  <a:lnTo>
                    <a:pt x="783879" y="145692"/>
                  </a:lnTo>
                  <a:lnTo>
                    <a:pt x="797286" y="131391"/>
                  </a:lnTo>
                  <a:lnTo>
                    <a:pt x="842871" y="156418"/>
                  </a:lnTo>
                  <a:close/>
                </a:path>
              </a:pathLst>
            </a:custGeom>
            <a:grpFill/>
            <a:ln w="12700" cap="flat">
              <a:solidFill>
                <a:schemeClr val="bg1"/>
              </a:solidFill>
              <a:prstDash val="solid"/>
              <a:miter/>
            </a:ln>
          </p:spPr>
          <p:txBody>
            <a:bodyPr rtlCol="0" anchor="ctr"/>
            <a:lstStyle/>
            <a:p>
              <a:endParaRPr lang="en-AU"/>
            </a:p>
          </p:txBody>
        </p:sp>
        <p:sp>
          <p:nvSpPr>
            <p:cNvPr id="102" name="Freeform: Shape 101">
              <a:extLst>
                <a:ext uri="{FF2B5EF4-FFF2-40B4-BE49-F238E27FC236}">
                  <a16:creationId xmlns:a16="http://schemas.microsoft.com/office/drawing/2014/main" id="{C7FCA120-7D66-22E2-20EC-48D2C927B256}"/>
                </a:ext>
              </a:extLst>
            </p:cNvPr>
            <p:cNvSpPr/>
            <p:nvPr/>
          </p:nvSpPr>
          <p:spPr>
            <a:xfrm>
              <a:off x="8780619" y="3731156"/>
              <a:ext cx="156418" cy="147480"/>
            </a:xfrm>
            <a:custGeom>
              <a:avLst/>
              <a:gdLst>
                <a:gd name="connsiteX0" fmla="*/ 153737 w 156418"/>
                <a:gd name="connsiteY0" fmla="*/ 44691 h 147480"/>
                <a:gd name="connsiteX1" fmla="*/ 156418 w 156418"/>
                <a:gd name="connsiteY1" fmla="*/ 70612 h 147480"/>
                <a:gd name="connsiteX2" fmla="*/ 128710 w 156418"/>
                <a:gd name="connsiteY2" fmla="*/ 89382 h 147480"/>
                <a:gd name="connsiteX3" fmla="*/ 120665 w 156418"/>
                <a:gd name="connsiteY3" fmla="*/ 99214 h 147480"/>
                <a:gd name="connsiteX4" fmla="*/ 109046 w 156418"/>
                <a:gd name="connsiteY4" fmla="*/ 99214 h 147480"/>
                <a:gd name="connsiteX5" fmla="*/ 106365 w 156418"/>
                <a:gd name="connsiteY5" fmla="*/ 105471 h 147480"/>
                <a:gd name="connsiteX6" fmla="*/ 114409 w 156418"/>
                <a:gd name="connsiteY6" fmla="*/ 123347 h 147480"/>
                <a:gd name="connsiteX7" fmla="*/ 91170 w 156418"/>
                <a:gd name="connsiteY7" fmla="*/ 124241 h 147480"/>
                <a:gd name="connsiteX8" fmla="*/ 79550 w 156418"/>
                <a:gd name="connsiteY8" fmla="*/ 135860 h 147480"/>
                <a:gd name="connsiteX9" fmla="*/ 68824 w 156418"/>
                <a:gd name="connsiteY9" fmla="*/ 140330 h 147480"/>
                <a:gd name="connsiteX10" fmla="*/ 57205 w 156418"/>
                <a:gd name="connsiteY10" fmla="*/ 147480 h 147480"/>
                <a:gd name="connsiteX11" fmla="*/ 47373 w 156418"/>
                <a:gd name="connsiteY11" fmla="*/ 128710 h 147480"/>
                <a:gd name="connsiteX12" fmla="*/ 33071 w 156418"/>
                <a:gd name="connsiteY12" fmla="*/ 124241 h 147480"/>
                <a:gd name="connsiteX13" fmla="*/ 32178 w 156418"/>
                <a:gd name="connsiteY13" fmla="*/ 109940 h 147480"/>
                <a:gd name="connsiteX14" fmla="*/ 12514 w 156418"/>
                <a:gd name="connsiteY14" fmla="*/ 85807 h 147480"/>
                <a:gd name="connsiteX15" fmla="*/ 13407 w 156418"/>
                <a:gd name="connsiteY15" fmla="*/ 65249 h 147480"/>
                <a:gd name="connsiteX16" fmla="*/ 0 w 156418"/>
                <a:gd name="connsiteY16" fmla="*/ 37540 h 147480"/>
                <a:gd name="connsiteX17" fmla="*/ 17876 w 156418"/>
                <a:gd name="connsiteY17" fmla="*/ 7151 h 147480"/>
                <a:gd name="connsiteX18" fmla="*/ 65249 w 156418"/>
                <a:gd name="connsiteY18" fmla="*/ 3575 h 147480"/>
                <a:gd name="connsiteX19" fmla="*/ 83126 w 156418"/>
                <a:gd name="connsiteY19" fmla="*/ 8044 h 147480"/>
                <a:gd name="connsiteX20" fmla="*/ 94745 w 156418"/>
                <a:gd name="connsiteY20" fmla="*/ 19664 h 147480"/>
                <a:gd name="connsiteX21" fmla="*/ 111727 w 156418"/>
                <a:gd name="connsiteY21" fmla="*/ 19664 h 147480"/>
                <a:gd name="connsiteX22" fmla="*/ 109940 w 156418"/>
                <a:gd name="connsiteY22" fmla="*/ 8044 h 147480"/>
                <a:gd name="connsiteX23" fmla="*/ 120665 w 156418"/>
                <a:gd name="connsiteY23" fmla="*/ 0 h 147480"/>
                <a:gd name="connsiteX24" fmla="*/ 128710 w 156418"/>
                <a:gd name="connsiteY24" fmla="*/ 6257 h 147480"/>
                <a:gd name="connsiteX25" fmla="*/ 146586 w 156418"/>
                <a:gd name="connsiteY25" fmla="*/ 5363 h 147480"/>
                <a:gd name="connsiteX26" fmla="*/ 148374 w 156418"/>
                <a:gd name="connsiteY26" fmla="*/ 26815 h 147480"/>
                <a:gd name="connsiteX27" fmla="*/ 153737 w 156418"/>
                <a:gd name="connsiteY27" fmla="*/ 44691 h 147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6418" h="147480">
                  <a:moveTo>
                    <a:pt x="153737" y="44691"/>
                  </a:moveTo>
                  <a:lnTo>
                    <a:pt x="156418" y="70612"/>
                  </a:lnTo>
                  <a:lnTo>
                    <a:pt x="128710" y="89382"/>
                  </a:lnTo>
                  <a:lnTo>
                    <a:pt x="120665" y="99214"/>
                  </a:lnTo>
                  <a:lnTo>
                    <a:pt x="109046" y="99214"/>
                  </a:lnTo>
                  <a:lnTo>
                    <a:pt x="106365" y="105471"/>
                  </a:lnTo>
                  <a:lnTo>
                    <a:pt x="114409" y="123347"/>
                  </a:lnTo>
                  <a:lnTo>
                    <a:pt x="91170" y="124241"/>
                  </a:lnTo>
                  <a:lnTo>
                    <a:pt x="79550" y="135860"/>
                  </a:lnTo>
                  <a:lnTo>
                    <a:pt x="68824" y="140330"/>
                  </a:lnTo>
                  <a:lnTo>
                    <a:pt x="57205" y="147480"/>
                  </a:lnTo>
                  <a:lnTo>
                    <a:pt x="47373" y="128710"/>
                  </a:lnTo>
                  <a:lnTo>
                    <a:pt x="33071" y="124241"/>
                  </a:lnTo>
                  <a:lnTo>
                    <a:pt x="32178" y="109940"/>
                  </a:lnTo>
                  <a:lnTo>
                    <a:pt x="12514" y="85807"/>
                  </a:lnTo>
                  <a:lnTo>
                    <a:pt x="13407" y="65249"/>
                  </a:lnTo>
                  <a:lnTo>
                    <a:pt x="0" y="37540"/>
                  </a:lnTo>
                  <a:lnTo>
                    <a:pt x="17876" y="7151"/>
                  </a:lnTo>
                  <a:lnTo>
                    <a:pt x="65249" y="3575"/>
                  </a:lnTo>
                  <a:lnTo>
                    <a:pt x="83126" y="8044"/>
                  </a:lnTo>
                  <a:lnTo>
                    <a:pt x="94745" y="19664"/>
                  </a:lnTo>
                  <a:lnTo>
                    <a:pt x="111727" y="19664"/>
                  </a:lnTo>
                  <a:lnTo>
                    <a:pt x="109940" y="8044"/>
                  </a:lnTo>
                  <a:lnTo>
                    <a:pt x="120665" y="0"/>
                  </a:lnTo>
                  <a:lnTo>
                    <a:pt x="128710" y="6257"/>
                  </a:lnTo>
                  <a:lnTo>
                    <a:pt x="146586" y="5363"/>
                  </a:lnTo>
                  <a:lnTo>
                    <a:pt x="148374" y="26815"/>
                  </a:lnTo>
                  <a:lnTo>
                    <a:pt x="153737" y="44691"/>
                  </a:lnTo>
                  <a:close/>
                </a:path>
              </a:pathLst>
            </a:custGeom>
            <a:grpFill/>
            <a:ln w="12700" cap="flat">
              <a:solidFill>
                <a:schemeClr val="bg1"/>
              </a:solidFill>
              <a:prstDash val="solid"/>
              <a:miter/>
            </a:ln>
          </p:spPr>
          <p:txBody>
            <a:bodyPr rtlCol="0" anchor="ctr"/>
            <a:lstStyle/>
            <a:p>
              <a:endParaRPr lang="en-AU"/>
            </a:p>
          </p:txBody>
        </p:sp>
        <p:sp>
          <p:nvSpPr>
            <p:cNvPr id="103" name="Freeform: Shape 102">
              <a:extLst>
                <a:ext uri="{FF2B5EF4-FFF2-40B4-BE49-F238E27FC236}">
                  <a16:creationId xmlns:a16="http://schemas.microsoft.com/office/drawing/2014/main" id="{CABDD500-A680-6F6B-3CC2-4E6EB2C22BC7}"/>
                </a:ext>
              </a:extLst>
            </p:cNvPr>
            <p:cNvSpPr/>
            <p:nvPr/>
          </p:nvSpPr>
          <p:spPr>
            <a:xfrm>
              <a:off x="8690343" y="3471055"/>
              <a:ext cx="240437" cy="279765"/>
            </a:xfrm>
            <a:custGeom>
              <a:avLst/>
              <a:gdLst>
                <a:gd name="connsiteX0" fmla="*/ 227030 w 240437"/>
                <a:gd name="connsiteY0" fmla="*/ 223455 h 279765"/>
                <a:gd name="connsiteX1" fmla="*/ 240437 w 240437"/>
                <a:gd name="connsiteY1" fmla="*/ 242225 h 279765"/>
                <a:gd name="connsiteX2" fmla="*/ 236862 w 240437"/>
                <a:gd name="connsiteY2" fmla="*/ 265464 h 279765"/>
                <a:gd name="connsiteX3" fmla="*/ 218985 w 240437"/>
                <a:gd name="connsiteY3" fmla="*/ 266358 h 279765"/>
                <a:gd name="connsiteX4" fmla="*/ 210941 w 240437"/>
                <a:gd name="connsiteY4" fmla="*/ 260101 h 279765"/>
                <a:gd name="connsiteX5" fmla="*/ 200215 w 240437"/>
                <a:gd name="connsiteY5" fmla="*/ 268145 h 279765"/>
                <a:gd name="connsiteX6" fmla="*/ 202003 w 240437"/>
                <a:gd name="connsiteY6" fmla="*/ 279765 h 279765"/>
                <a:gd name="connsiteX7" fmla="*/ 185020 w 240437"/>
                <a:gd name="connsiteY7" fmla="*/ 279765 h 279765"/>
                <a:gd name="connsiteX8" fmla="*/ 173401 w 240437"/>
                <a:gd name="connsiteY8" fmla="*/ 268145 h 279765"/>
                <a:gd name="connsiteX9" fmla="*/ 178764 w 240437"/>
                <a:gd name="connsiteY9" fmla="*/ 232393 h 279765"/>
                <a:gd name="connsiteX10" fmla="*/ 169825 w 240437"/>
                <a:gd name="connsiteY10" fmla="*/ 220773 h 279765"/>
                <a:gd name="connsiteX11" fmla="*/ 160887 w 240437"/>
                <a:gd name="connsiteY11" fmla="*/ 204684 h 279765"/>
                <a:gd name="connsiteX12" fmla="*/ 151949 w 240437"/>
                <a:gd name="connsiteY12" fmla="*/ 181445 h 279765"/>
                <a:gd name="connsiteX13" fmla="*/ 147480 w 240437"/>
                <a:gd name="connsiteY13" fmla="*/ 170719 h 279765"/>
                <a:gd name="connsiteX14" fmla="*/ 124241 w 240437"/>
                <a:gd name="connsiteY14" fmla="*/ 141223 h 279765"/>
                <a:gd name="connsiteX15" fmla="*/ 94745 w 240437"/>
                <a:gd name="connsiteY15" fmla="*/ 131391 h 279765"/>
                <a:gd name="connsiteX16" fmla="*/ 83125 w 240437"/>
                <a:gd name="connsiteY16" fmla="*/ 153737 h 279765"/>
                <a:gd name="connsiteX17" fmla="*/ 64355 w 240437"/>
                <a:gd name="connsiteY17" fmla="*/ 143011 h 279765"/>
                <a:gd name="connsiteX18" fmla="*/ 42010 w 240437"/>
                <a:gd name="connsiteY18" fmla="*/ 160887 h 279765"/>
                <a:gd name="connsiteX19" fmla="*/ 37540 w 240437"/>
                <a:gd name="connsiteY19" fmla="*/ 141223 h 279765"/>
                <a:gd name="connsiteX20" fmla="*/ 42010 w 240437"/>
                <a:gd name="connsiteY20" fmla="*/ 129604 h 279765"/>
                <a:gd name="connsiteX21" fmla="*/ 37540 w 240437"/>
                <a:gd name="connsiteY21" fmla="*/ 95639 h 279765"/>
                <a:gd name="connsiteX22" fmla="*/ 26815 w 240437"/>
                <a:gd name="connsiteY22" fmla="*/ 92063 h 279765"/>
                <a:gd name="connsiteX23" fmla="*/ 8938 w 240437"/>
                <a:gd name="connsiteY23" fmla="*/ 95639 h 279765"/>
                <a:gd name="connsiteX24" fmla="*/ 10726 w 240437"/>
                <a:gd name="connsiteY24" fmla="*/ 75081 h 279765"/>
                <a:gd name="connsiteX25" fmla="*/ 0 w 240437"/>
                <a:gd name="connsiteY25" fmla="*/ 60780 h 279765"/>
                <a:gd name="connsiteX26" fmla="*/ 10726 w 240437"/>
                <a:gd name="connsiteY26" fmla="*/ 53629 h 279765"/>
                <a:gd name="connsiteX27" fmla="*/ 16983 w 240437"/>
                <a:gd name="connsiteY27" fmla="*/ 42009 h 279765"/>
                <a:gd name="connsiteX28" fmla="*/ 32177 w 240437"/>
                <a:gd name="connsiteY28" fmla="*/ 33965 h 279765"/>
                <a:gd name="connsiteX29" fmla="*/ 42903 w 240437"/>
                <a:gd name="connsiteY29" fmla="*/ 25921 h 279765"/>
                <a:gd name="connsiteX30" fmla="*/ 39328 w 240437"/>
                <a:gd name="connsiteY30" fmla="*/ 2681 h 279765"/>
                <a:gd name="connsiteX31" fmla="*/ 53629 w 240437"/>
                <a:gd name="connsiteY31" fmla="*/ 0 h 279765"/>
                <a:gd name="connsiteX32" fmla="*/ 71505 w 240437"/>
                <a:gd name="connsiteY32" fmla="*/ 19664 h 279765"/>
                <a:gd name="connsiteX33" fmla="*/ 78656 w 240437"/>
                <a:gd name="connsiteY33" fmla="*/ 37540 h 279765"/>
                <a:gd name="connsiteX34" fmla="*/ 94745 w 240437"/>
                <a:gd name="connsiteY34" fmla="*/ 54523 h 279765"/>
                <a:gd name="connsiteX35" fmla="*/ 106365 w 240437"/>
                <a:gd name="connsiteY35" fmla="*/ 48266 h 279765"/>
                <a:gd name="connsiteX36" fmla="*/ 125135 w 240437"/>
                <a:gd name="connsiteY36" fmla="*/ 52735 h 279765"/>
                <a:gd name="connsiteX37" fmla="*/ 127816 w 240437"/>
                <a:gd name="connsiteY37" fmla="*/ 63461 h 279765"/>
                <a:gd name="connsiteX38" fmla="*/ 140330 w 240437"/>
                <a:gd name="connsiteY38" fmla="*/ 71505 h 279765"/>
                <a:gd name="connsiteX39" fmla="*/ 134966 w 240437"/>
                <a:gd name="connsiteY39" fmla="*/ 86700 h 279765"/>
                <a:gd name="connsiteX40" fmla="*/ 117984 w 240437"/>
                <a:gd name="connsiteY40" fmla="*/ 95639 h 279765"/>
                <a:gd name="connsiteX41" fmla="*/ 117984 w 240437"/>
                <a:gd name="connsiteY41" fmla="*/ 109940 h 279765"/>
                <a:gd name="connsiteX42" fmla="*/ 144799 w 240437"/>
                <a:gd name="connsiteY42" fmla="*/ 120665 h 279765"/>
                <a:gd name="connsiteX43" fmla="*/ 196640 w 240437"/>
                <a:gd name="connsiteY43" fmla="*/ 183233 h 279765"/>
                <a:gd name="connsiteX44" fmla="*/ 206472 w 240437"/>
                <a:gd name="connsiteY44" fmla="*/ 195746 h 279765"/>
                <a:gd name="connsiteX45" fmla="*/ 227030 w 240437"/>
                <a:gd name="connsiteY45" fmla="*/ 206472 h 279765"/>
                <a:gd name="connsiteX46" fmla="*/ 227030 w 240437"/>
                <a:gd name="connsiteY46" fmla="*/ 223455 h 27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40437" h="279765">
                  <a:moveTo>
                    <a:pt x="227030" y="223455"/>
                  </a:moveTo>
                  <a:lnTo>
                    <a:pt x="240437" y="242225"/>
                  </a:lnTo>
                  <a:lnTo>
                    <a:pt x="236862" y="265464"/>
                  </a:lnTo>
                  <a:lnTo>
                    <a:pt x="218985" y="266358"/>
                  </a:lnTo>
                  <a:lnTo>
                    <a:pt x="210941" y="260101"/>
                  </a:lnTo>
                  <a:lnTo>
                    <a:pt x="200215" y="268145"/>
                  </a:lnTo>
                  <a:lnTo>
                    <a:pt x="202003" y="279765"/>
                  </a:lnTo>
                  <a:lnTo>
                    <a:pt x="185020" y="279765"/>
                  </a:lnTo>
                  <a:lnTo>
                    <a:pt x="173401" y="268145"/>
                  </a:lnTo>
                  <a:lnTo>
                    <a:pt x="178764" y="232393"/>
                  </a:lnTo>
                  <a:lnTo>
                    <a:pt x="169825" y="220773"/>
                  </a:lnTo>
                  <a:lnTo>
                    <a:pt x="160887" y="204684"/>
                  </a:lnTo>
                  <a:lnTo>
                    <a:pt x="151949" y="181445"/>
                  </a:lnTo>
                  <a:lnTo>
                    <a:pt x="147480" y="170719"/>
                  </a:lnTo>
                  <a:lnTo>
                    <a:pt x="124241" y="141223"/>
                  </a:lnTo>
                  <a:lnTo>
                    <a:pt x="94745" y="131391"/>
                  </a:lnTo>
                  <a:lnTo>
                    <a:pt x="83125" y="153737"/>
                  </a:lnTo>
                  <a:lnTo>
                    <a:pt x="64355" y="143011"/>
                  </a:lnTo>
                  <a:lnTo>
                    <a:pt x="42010" y="160887"/>
                  </a:lnTo>
                  <a:lnTo>
                    <a:pt x="37540" y="141223"/>
                  </a:lnTo>
                  <a:lnTo>
                    <a:pt x="42010" y="129604"/>
                  </a:lnTo>
                  <a:lnTo>
                    <a:pt x="37540" y="95639"/>
                  </a:lnTo>
                  <a:lnTo>
                    <a:pt x="26815" y="92063"/>
                  </a:lnTo>
                  <a:lnTo>
                    <a:pt x="8938" y="95639"/>
                  </a:lnTo>
                  <a:lnTo>
                    <a:pt x="10726" y="75081"/>
                  </a:lnTo>
                  <a:lnTo>
                    <a:pt x="0" y="60780"/>
                  </a:lnTo>
                  <a:lnTo>
                    <a:pt x="10726" y="53629"/>
                  </a:lnTo>
                  <a:lnTo>
                    <a:pt x="16983" y="42009"/>
                  </a:lnTo>
                  <a:lnTo>
                    <a:pt x="32177" y="33965"/>
                  </a:lnTo>
                  <a:lnTo>
                    <a:pt x="42903" y="25921"/>
                  </a:lnTo>
                  <a:lnTo>
                    <a:pt x="39328" y="2681"/>
                  </a:lnTo>
                  <a:lnTo>
                    <a:pt x="53629" y="0"/>
                  </a:lnTo>
                  <a:lnTo>
                    <a:pt x="71505" y="19664"/>
                  </a:lnTo>
                  <a:lnTo>
                    <a:pt x="78656" y="37540"/>
                  </a:lnTo>
                  <a:lnTo>
                    <a:pt x="94745" y="54523"/>
                  </a:lnTo>
                  <a:lnTo>
                    <a:pt x="106365" y="48266"/>
                  </a:lnTo>
                  <a:lnTo>
                    <a:pt x="125135" y="52735"/>
                  </a:lnTo>
                  <a:lnTo>
                    <a:pt x="127816" y="63461"/>
                  </a:lnTo>
                  <a:lnTo>
                    <a:pt x="140330" y="71505"/>
                  </a:lnTo>
                  <a:lnTo>
                    <a:pt x="134966" y="86700"/>
                  </a:lnTo>
                  <a:lnTo>
                    <a:pt x="117984" y="95639"/>
                  </a:lnTo>
                  <a:lnTo>
                    <a:pt x="117984" y="109940"/>
                  </a:lnTo>
                  <a:lnTo>
                    <a:pt x="144799" y="120665"/>
                  </a:lnTo>
                  <a:lnTo>
                    <a:pt x="196640" y="183233"/>
                  </a:lnTo>
                  <a:lnTo>
                    <a:pt x="206472" y="195746"/>
                  </a:lnTo>
                  <a:lnTo>
                    <a:pt x="227030" y="206472"/>
                  </a:lnTo>
                  <a:lnTo>
                    <a:pt x="227030" y="223455"/>
                  </a:lnTo>
                  <a:close/>
                </a:path>
              </a:pathLst>
            </a:custGeom>
            <a:grpFill/>
            <a:ln w="12700" cap="flat">
              <a:solidFill>
                <a:schemeClr val="bg1"/>
              </a:solidFill>
              <a:prstDash val="solid"/>
              <a:miter/>
            </a:ln>
          </p:spPr>
          <p:txBody>
            <a:bodyPr rtlCol="0" anchor="ctr"/>
            <a:lstStyle/>
            <a:p>
              <a:endParaRPr lang="en-AU"/>
            </a:p>
          </p:txBody>
        </p:sp>
        <p:sp>
          <p:nvSpPr>
            <p:cNvPr id="104" name="Freeform: Shape 103">
              <a:extLst>
                <a:ext uri="{FF2B5EF4-FFF2-40B4-BE49-F238E27FC236}">
                  <a16:creationId xmlns:a16="http://schemas.microsoft.com/office/drawing/2014/main" id="{5BEEC343-D1C9-4B17-8431-1EA0131B2983}"/>
                </a:ext>
              </a:extLst>
            </p:cNvPr>
            <p:cNvSpPr/>
            <p:nvPr/>
          </p:nvSpPr>
          <p:spPr>
            <a:xfrm>
              <a:off x="8616156" y="3531834"/>
              <a:ext cx="252950" cy="496069"/>
            </a:xfrm>
            <a:custGeom>
              <a:avLst/>
              <a:gdLst>
                <a:gd name="connsiteX0" fmla="*/ 244012 w 252950"/>
                <a:gd name="connsiteY0" fmla="*/ 159993 h 496069"/>
                <a:gd name="connsiteX1" fmla="*/ 252950 w 252950"/>
                <a:gd name="connsiteY1" fmla="*/ 171613 h 496069"/>
                <a:gd name="connsiteX2" fmla="*/ 247588 w 252950"/>
                <a:gd name="connsiteY2" fmla="*/ 207366 h 496069"/>
                <a:gd name="connsiteX3" fmla="*/ 229711 w 252950"/>
                <a:gd name="connsiteY3" fmla="*/ 202897 h 496069"/>
                <a:gd name="connsiteX4" fmla="*/ 182339 w 252950"/>
                <a:gd name="connsiteY4" fmla="*/ 206472 h 496069"/>
                <a:gd name="connsiteX5" fmla="*/ 164462 w 252950"/>
                <a:gd name="connsiteY5" fmla="*/ 236862 h 496069"/>
                <a:gd name="connsiteX6" fmla="*/ 177869 w 252950"/>
                <a:gd name="connsiteY6" fmla="*/ 264570 h 496069"/>
                <a:gd name="connsiteX7" fmla="*/ 176976 w 252950"/>
                <a:gd name="connsiteY7" fmla="*/ 285128 h 496069"/>
                <a:gd name="connsiteX8" fmla="*/ 158206 w 252950"/>
                <a:gd name="connsiteY8" fmla="*/ 261889 h 496069"/>
                <a:gd name="connsiteX9" fmla="*/ 124240 w 252950"/>
                <a:gd name="connsiteY9" fmla="*/ 260101 h 496069"/>
                <a:gd name="connsiteX10" fmla="*/ 121559 w 252950"/>
                <a:gd name="connsiteY10" fmla="*/ 241331 h 496069"/>
                <a:gd name="connsiteX11" fmla="*/ 98320 w 252950"/>
                <a:gd name="connsiteY11" fmla="*/ 234180 h 496069"/>
                <a:gd name="connsiteX12" fmla="*/ 98320 w 252950"/>
                <a:gd name="connsiteY12" fmla="*/ 266358 h 496069"/>
                <a:gd name="connsiteX13" fmla="*/ 94745 w 252950"/>
                <a:gd name="connsiteY13" fmla="*/ 302110 h 496069"/>
                <a:gd name="connsiteX14" fmla="*/ 83125 w 252950"/>
                <a:gd name="connsiteY14" fmla="*/ 334288 h 496069"/>
                <a:gd name="connsiteX15" fmla="*/ 84913 w 252950"/>
                <a:gd name="connsiteY15" fmla="*/ 378979 h 496069"/>
                <a:gd name="connsiteX16" fmla="*/ 97426 w 252950"/>
                <a:gd name="connsiteY16" fmla="*/ 375404 h 496069"/>
                <a:gd name="connsiteX17" fmla="*/ 103683 w 252950"/>
                <a:gd name="connsiteY17" fmla="*/ 380767 h 496069"/>
                <a:gd name="connsiteX18" fmla="*/ 123347 w 252950"/>
                <a:gd name="connsiteY18" fmla="*/ 420988 h 496069"/>
                <a:gd name="connsiteX19" fmla="*/ 127816 w 252950"/>
                <a:gd name="connsiteY19" fmla="*/ 446015 h 496069"/>
                <a:gd name="connsiteX20" fmla="*/ 149268 w 252950"/>
                <a:gd name="connsiteY20" fmla="*/ 456741 h 496069"/>
                <a:gd name="connsiteX21" fmla="*/ 165356 w 252950"/>
                <a:gd name="connsiteY21" fmla="*/ 479087 h 496069"/>
                <a:gd name="connsiteX22" fmla="*/ 175188 w 252950"/>
                <a:gd name="connsiteY22" fmla="*/ 481768 h 496069"/>
                <a:gd name="connsiteX23" fmla="*/ 166250 w 252950"/>
                <a:gd name="connsiteY23" fmla="*/ 489812 h 496069"/>
                <a:gd name="connsiteX24" fmla="*/ 151055 w 252950"/>
                <a:gd name="connsiteY24" fmla="*/ 496069 h 496069"/>
                <a:gd name="connsiteX25" fmla="*/ 132285 w 252950"/>
                <a:gd name="connsiteY25" fmla="*/ 469255 h 496069"/>
                <a:gd name="connsiteX26" fmla="*/ 118878 w 252950"/>
                <a:gd name="connsiteY26" fmla="*/ 464785 h 496069"/>
                <a:gd name="connsiteX27" fmla="*/ 109940 w 252950"/>
                <a:gd name="connsiteY27" fmla="*/ 470148 h 496069"/>
                <a:gd name="connsiteX28" fmla="*/ 84019 w 252950"/>
                <a:gd name="connsiteY28" fmla="*/ 429927 h 496069"/>
                <a:gd name="connsiteX29" fmla="*/ 67930 w 252950"/>
                <a:gd name="connsiteY29" fmla="*/ 417413 h 496069"/>
                <a:gd name="connsiteX30" fmla="*/ 59886 w 252950"/>
                <a:gd name="connsiteY30" fmla="*/ 420095 h 496069"/>
                <a:gd name="connsiteX31" fmla="*/ 58992 w 252950"/>
                <a:gd name="connsiteY31" fmla="*/ 372722 h 496069"/>
                <a:gd name="connsiteX32" fmla="*/ 64355 w 252950"/>
                <a:gd name="connsiteY32" fmla="*/ 356633 h 496069"/>
                <a:gd name="connsiteX33" fmla="*/ 62567 w 252950"/>
                <a:gd name="connsiteY33" fmla="*/ 337863 h 496069"/>
                <a:gd name="connsiteX34" fmla="*/ 80444 w 252950"/>
                <a:gd name="connsiteY34" fmla="*/ 303004 h 496069"/>
                <a:gd name="connsiteX35" fmla="*/ 84913 w 252950"/>
                <a:gd name="connsiteY35" fmla="*/ 285128 h 496069"/>
                <a:gd name="connsiteX36" fmla="*/ 69718 w 252950"/>
                <a:gd name="connsiteY36" fmla="*/ 253844 h 496069"/>
                <a:gd name="connsiteX37" fmla="*/ 75080 w 252950"/>
                <a:gd name="connsiteY37" fmla="*/ 235074 h 496069"/>
                <a:gd name="connsiteX38" fmla="*/ 62567 w 252950"/>
                <a:gd name="connsiteY38" fmla="*/ 211835 h 496069"/>
                <a:gd name="connsiteX39" fmla="*/ 42010 w 252950"/>
                <a:gd name="connsiteY39" fmla="*/ 181445 h 496069"/>
                <a:gd name="connsiteX40" fmla="*/ 46479 w 252950"/>
                <a:gd name="connsiteY40" fmla="*/ 175188 h 496069"/>
                <a:gd name="connsiteX41" fmla="*/ 45585 w 252950"/>
                <a:gd name="connsiteY41" fmla="*/ 156418 h 496069"/>
                <a:gd name="connsiteX42" fmla="*/ 53629 w 252950"/>
                <a:gd name="connsiteY42" fmla="*/ 144799 h 496069"/>
                <a:gd name="connsiteX43" fmla="*/ 43797 w 252950"/>
                <a:gd name="connsiteY43" fmla="*/ 134966 h 496069"/>
                <a:gd name="connsiteX44" fmla="*/ 42010 w 252950"/>
                <a:gd name="connsiteY44" fmla="*/ 125135 h 496069"/>
                <a:gd name="connsiteX45" fmla="*/ 16982 w 252950"/>
                <a:gd name="connsiteY45" fmla="*/ 101895 h 496069"/>
                <a:gd name="connsiteX46" fmla="*/ 14301 w 252950"/>
                <a:gd name="connsiteY46" fmla="*/ 90276 h 496069"/>
                <a:gd name="connsiteX47" fmla="*/ 6257 w 252950"/>
                <a:gd name="connsiteY47" fmla="*/ 82231 h 496069"/>
                <a:gd name="connsiteX48" fmla="*/ 0 w 252950"/>
                <a:gd name="connsiteY48" fmla="*/ 69718 h 496069"/>
                <a:gd name="connsiteX49" fmla="*/ 13407 w 252950"/>
                <a:gd name="connsiteY49" fmla="*/ 67036 h 496069"/>
                <a:gd name="connsiteX50" fmla="*/ 15195 w 252950"/>
                <a:gd name="connsiteY50" fmla="*/ 27708 h 496069"/>
                <a:gd name="connsiteX51" fmla="*/ 37540 w 252950"/>
                <a:gd name="connsiteY51" fmla="*/ 28602 h 496069"/>
                <a:gd name="connsiteX52" fmla="*/ 41115 w 252950"/>
                <a:gd name="connsiteY52" fmla="*/ 16089 h 496069"/>
                <a:gd name="connsiteX53" fmla="*/ 49160 w 252950"/>
                <a:gd name="connsiteY53" fmla="*/ 16089 h 496069"/>
                <a:gd name="connsiteX54" fmla="*/ 58098 w 252950"/>
                <a:gd name="connsiteY54" fmla="*/ 8938 h 496069"/>
                <a:gd name="connsiteX55" fmla="*/ 67036 w 252950"/>
                <a:gd name="connsiteY55" fmla="*/ 9832 h 496069"/>
                <a:gd name="connsiteX56" fmla="*/ 74187 w 252950"/>
                <a:gd name="connsiteY56" fmla="*/ 0 h 496069"/>
                <a:gd name="connsiteX57" fmla="*/ 84913 w 252950"/>
                <a:gd name="connsiteY57" fmla="*/ 14301 h 496069"/>
                <a:gd name="connsiteX58" fmla="*/ 83125 w 252950"/>
                <a:gd name="connsiteY58" fmla="*/ 34859 h 496069"/>
                <a:gd name="connsiteX59" fmla="*/ 101001 w 252950"/>
                <a:gd name="connsiteY59" fmla="*/ 31284 h 496069"/>
                <a:gd name="connsiteX60" fmla="*/ 111727 w 252950"/>
                <a:gd name="connsiteY60" fmla="*/ 34859 h 496069"/>
                <a:gd name="connsiteX61" fmla="*/ 116196 w 252950"/>
                <a:gd name="connsiteY61" fmla="*/ 68824 h 496069"/>
                <a:gd name="connsiteX62" fmla="*/ 111727 w 252950"/>
                <a:gd name="connsiteY62" fmla="*/ 80444 h 496069"/>
                <a:gd name="connsiteX63" fmla="*/ 116196 w 252950"/>
                <a:gd name="connsiteY63" fmla="*/ 100108 h 496069"/>
                <a:gd name="connsiteX64" fmla="*/ 138542 w 252950"/>
                <a:gd name="connsiteY64" fmla="*/ 82231 h 496069"/>
                <a:gd name="connsiteX65" fmla="*/ 157312 w 252950"/>
                <a:gd name="connsiteY65" fmla="*/ 92957 h 496069"/>
                <a:gd name="connsiteX66" fmla="*/ 168931 w 252950"/>
                <a:gd name="connsiteY66" fmla="*/ 70612 h 496069"/>
                <a:gd name="connsiteX67" fmla="*/ 198428 w 252950"/>
                <a:gd name="connsiteY67" fmla="*/ 80444 h 496069"/>
                <a:gd name="connsiteX68" fmla="*/ 221667 w 252950"/>
                <a:gd name="connsiteY68" fmla="*/ 109940 h 496069"/>
                <a:gd name="connsiteX69" fmla="*/ 226136 w 252950"/>
                <a:gd name="connsiteY69" fmla="*/ 120665 h 496069"/>
                <a:gd name="connsiteX70" fmla="*/ 235074 w 252950"/>
                <a:gd name="connsiteY70" fmla="*/ 143905 h 496069"/>
                <a:gd name="connsiteX71" fmla="*/ 244012 w 252950"/>
                <a:gd name="connsiteY71" fmla="*/ 159993 h 49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52950" h="496069">
                  <a:moveTo>
                    <a:pt x="244012" y="159993"/>
                  </a:moveTo>
                  <a:lnTo>
                    <a:pt x="252950" y="171613"/>
                  </a:lnTo>
                  <a:lnTo>
                    <a:pt x="247588" y="207366"/>
                  </a:lnTo>
                  <a:lnTo>
                    <a:pt x="229711" y="202897"/>
                  </a:lnTo>
                  <a:lnTo>
                    <a:pt x="182339" y="206472"/>
                  </a:lnTo>
                  <a:lnTo>
                    <a:pt x="164462" y="236862"/>
                  </a:lnTo>
                  <a:lnTo>
                    <a:pt x="177869" y="264570"/>
                  </a:lnTo>
                  <a:lnTo>
                    <a:pt x="176976" y="285128"/>
                  </a:lnTo>
                  <a:lnTo>
                    <a:pt x="158206" y="261889"/>
                  </a:lnTo>
                  <a:lnTo>
                    <a:pt x="124240" y="260101"/>
                  </a:lnTo>
                  <a:lnTo>
                    <a:pt x="121559" y="241331"/>
                  </a:lnTo>
                  <a:lnTo>
                    <a:pt x="98320" y="234180"/>
                  </a:lnTo>
                  <a:lnTo>
                    <a:pt x="98320" y="266358"/>
                  </a:lnTo>
                  <a:lnTo>
                    <a:pt x="94745" y="302110"/>
                  </a:lnTo>
                  <a:lnTo>
                    <a:pt x="83125" y="334288"/>
                  </a:lnTo>
                  <a:lnTo>
                    <a:pt x="84913" y="378979"/>
                  </a:lnTo>
                  <a:lnTo>
                    <a:pt x="97426" y="375404"/>
                  </a:lnTo>
                  <a:lnTo>
                    <a:pt x="103683" y="380767"/>
                  </a:lnTo>
                  <a:lnTo>
                    <a:pt x="123347" y="420988"/>
                  </a:lnTo>
                  <a:lnTo>
                    <a:pt x="127816" y="446015"/>
                  </a:lnTo>
                  <a:lnTo>
                    <a:pt x="149268" y="456741"/>
                  </a:lnTo>
                  <a:lnTo>
                    <a:pt x="165356" y="479087"/>
                  </a:lnTo>
                  <a:lnTo>
                    <a:pt x="175188" y="481768"/>
                  </a:lnTo>
                  <a:lnTo>
                    <a:pt x="166250" y="489812"/>
                  </a:lnTo>
                  <a:lnTo>
                    <a:pt x="151055" y="496069"/>
                  </a:lnTo>
                  <a:lnTo>
                    <a:pt x="132285" y="469255"/>
                  </a:lnTo>
                  <a:lnTo>
                    <a:pt x="118878" y="464785"/>
                  </a:lnTo>
                  <a:lnTo>
                    <a:pt x="109940" y="470148"/>
                  </a:lnTo>
                  <a:lnTo>
                    <a:pt x="84019" y="429927"/>
                  </a:lnTo>
                  <a:lnTo>
                    <a:pt x="67930" y="417413"/>
                  </a:lnTo>
                  <a:lnTo>
                    <a:pt x="59886" y="420095"/>
                  </a:lnTo>
                  <a:lnTo>
                    <a:pt x="58992" y="372722"/>
                  </a:lnTo>
                  <a:lnTo>
                    <a:pt x="64355" y="356633"/>
                  </a:lnTo>
                  <a:lnTo>
                    <a:pt x="62567" y="337863"/>
                  </a:lnTo>
                  <a:lnTo>
                    <a:pt x="80444" y="303004"/>
                  </a:lnTo>
                  <a:lnTo>
                    <a:pt x="84913" y="285128"/>
                  </a:lnTo>
                  <a:lnTo>
                    <a:pt x="69718" y="253844"/>
                  </a:lnTo>
                  <a:lnTo>
                    <a:pt x="75080" y="235074"/>
                  </a:lnTo>
                  <a:lnTo>
                    <a:pt x="62567" y="211835"/>
                  </a:lnTo>
                  <a:lnTo>
                    <a:pt x="42010" y="181445"/>
                  </a:lnTo>
                  <a:lnTo>
                    <a:pt x="46479" y="175188"/>
                  </a:lnTo>
                  <a:lnTo>
                    <a:pt x="45585" y="156418"/>
                  </a:lnTo>
                  <a:lnTo>
                    <a:pt x="53629" y="144799"/>
                  </a:lnTo>
                  <a:lnTo>
                    <a:pt x="43797" y="134966"/>
                  </a:lnTo>
                  <a:lnTo>
                    <a:pt x="42010" y="125135"/>
                  </a:lnTo>
                  <a:lnTo>
                    <a:pt x="16982" y="101895"/>
                  </a:lnTo>
                  <a:lnTo>
                    <a:pt x="14301" y="90276"/>
                  </a:lnTo>
                  <a:lnTo>
                    <a:pt x="6257" y="82231"/>
                  </a:lnTo>
                  <a:lnTo>
                    <a:pt x="0" y="69718"/>
                  </a:lnTo>
                  <a:lnTo>
                    <a:pt x="13407" y="67036"/>
                  </a:lnTo>
                  <a:lnTo>
                    <a:pt x="15195" y="27708"/>
                  </a:lnTo>
                  <a:lnTo>
                    <a:pt x="37540" y="28602"/>
                  </a:lnTo>
                  <a:lnTo>
                    <a:pt x="41115" y="16089"/>
                  </a:lnTo>
                  <a:lnTo>
                    <a:pt x="49160" y="16089"/>
                  </a:lnTo>
                  <a:lnTo>
                    <a:pt x="58098" y="8938"/>
                  </a:lnTo>
                  <a:lnTo>
                    <a:pt x="67036" y="9832"/>
                  </a:lnTo>
                  <a:lnTo>
                    <a:pt x="74187" y="0"/>
                  </a:lnTo>
                  <a:lnTo>
                    <a:pt x="84913" y="14301"/>
                  </a:lnTo>
                  <a:lnTo>
                    <a:pt x="83125" y="34859"/>
                  </a:lnTo>
                  <a:lnTo>
                    <a:pt x="101001" y="31284"/>
                  </a:lnTo>
                  <a:lnTo>
                    <a:pt x="111727" y="34859"/>
                  </a:lnTo>
                  <a:lnTo>
                    <a:pt x="116196" y="68824"/>
                  </a:lnTo>
                  <a:lnTo>
                    <a:pt x="111727" y="80444"/>
                  </a:lnTo>
                  <a:lnTo>
                    <a:pt x="116196" y="100108"/>
                  </a:lnTo>
                  <a:lnTo>
                    <a:pt x="138542" y="82231"/>
                  </a:lnTo>
                  <a:lnTo>
                    <a:pt x="157312" y="92957"/>
                  </a:lnTo>
                  <a:lnTo>
                    <a:pt x="168931" y="70612"/>
                  </a:lnTo>
                  <a:lnTo>
                    <a:pt x="198428" y="80444"/>
                  </a:lnTo>
                  <a:lnTo>
                    <a:pt x="221667" y="109940"/>
                  </a:lnTo>
                  <a:lnTo>
                    <a:pt x="226136" y="120665"/>
                  </a:lnTo>
                  <a:lnTo>
                    <a:pt x="235074" y="143905"/>
                  </a:lnTo>
                  <a:lnTo>
                    <a:pt x="244012" y="159993"/>
                  </a:lnTo>
                  <a:close/>
                </a:path>
              </a:pathLst>
            </a:custGeom>
            <a:grpFill/>
            <a:ln w="12700" cap="flat">
              <a:solidFill>
                <a:schemeClr val="bg1"/>
              </a:solidFill>
              <a:prstDash val="solid"/>
              <a:miter/>
            </a:ln>
          </p:spPr>
          <p:txBody>
            <a:bodyPr rtlCol="0" anchor="ctr"/>
            <a:lstStyle/>
            <a:p>
              <a:endParaRPr lang="en-AU"/>
            </a:p>
          </p:txBody>
        </p:sp>
        <p:sp>
          <p:nvSpPr>
            <p:cNvPr id="105" name="Freeform: Shape 104">
              <a:extLst>
                <a:ext uri="{FF2B5EF4-FFF2-40B4-BE49-F238E27FC236}">
                  <a16:creationId xmlns:a16="http://schemas.microsoft.com/office/drawing/2014/main" id="{5C9F8720-28BD-4D32-61B0-CFA800896D93}"/>
                </a:ext>
              </a:extLst>
            </p:cNvPr>
            <p:cNvSpPr/>
            <p:nvPr/>
          </p:nvSpPr>
          <p:spPr>
            <a:xfrm>
              <a:off x="8726096" y="3983212"/>
              <a:ext cx="567574" cy="203790"/>
            </a:xfrm>
            <a:custGeom>
              <a:avLst/>
              <a:gdLst>
                <a:gd name="connsiteX0" fmla="*/ 567575 w 567574"/>
                <a:gd name="connsiteY0" fmla="*/ 55417 h 203790"/>
                <a:gd name="connsiteX1" fmla="*/ 546123 w 567574"/>
                <a:gd name="connsiteY1" fmla="*/ 73293 h 203790"/>
                <a:gd name="connsiteX2" fmla="*/ 552380 w 567574"/>
                <a:gd name="connsiteY2" fmla="*/ 82231 h 203790"/>
                <a:gd name="connsiteX3" fmla="*/ 528246 w 567574"/>
                <a:gd name="connsiteY3" fmla="*/ 95638 h 203790"/>
                <a:gd name="connsiteX4" fmla="*/ 527353 w 567574"/>
                <a:gd name="connsiteY4" fmla="*/ 98320 h 203790"/>
                <a:gd name="connsiteX5" fmla="*/ 513052 w 567574"/>
                <a:gd name="connsiteY5" fmla="*/ 90276 h 203790"/>
                <a:gd name="connsiteX6" fmla="*/ 468361 w 567574"/>
                <a:gd name="connsiteY6" fmla="*/ 92063 h 203790"/>
                <a:gd name="connsiteX7" fmla="*/ 462998 w 567574"/>
                <a:gd name="connsiteY7" fmla="*/ 126922 h 203790"/>
                <a:gd name="connsiteX8" fmla="*/ 452272 w 567574"/>
                <a:gd name="connsiteY8" fmla="*/ 135860 h 203790"/>
                <a:gd name="connsiteX9" fmla="*/ 454954 w 567574"/>
                <a:gd name="connsiteY9" fmla="*/ 151055 h 203790"/>
                <a:gd name="connsiteX10" fmla="*/ 445121 w 567574"/>
                <a:gd name="connsiteY10" fmla="*/ 163569 h 203790"/>
                <a:gd name="connsiteX11" fmla="*/ 442440 w 567574"/>
                <a:gd name="connsiteY11" fmla="*/ 177870 h 203790"/>
                <a:gd name="connsiteX12" fmla="*/ 406687 w 567574"/>
                <a:gd name="connsiteY12" fmla="*/ 191277 h 203790"/>
                <a:gd name="connsiteX13" fmla="*/ 374510 w 567574"/>
                <a:gd name="connsiteY13" fmla="*/ 182339 h 203790"/>
                <a:gd name="connsiteX14" fmla="*/ 357527 w 567574"/>
                <a:gd name="connsiteY14" fmla="*/ 199321 h 203790"/>
                <a:gd name="connsiteX15" fmla="*/ 316412 w 567574"/>
                <a:gd name="connsiteY15" fmla="*/ 203790 h 203790"/>
                <a:gd name="connsiteX16" fmla="*/ 308367 w 567574"/>
                <a:gd name="connsiteY16" fmla="*/ 193958 h 203790"/>
                <a:gd name="connsiteX17" fmla="*/ 300323 w 567574"/>
                <a:gd name="connsiteY17" fmla="*/ 189489 h 203790"/>
                <a:gd name="connsiteX18" fmla="*/ 286915 w 567574"/>
                <a:gd name="connsiteY18" fmla="*/ 175188 h 203790"/>
                <a:gd name="connsiteX19" fmla="*/ 286915 w 567574"/>
                <a:gd name="connsiteY19" fmla="*/ 174295 h 203790"/>
                <a:gd name="connsiteX20" fmla="*/ 330713 w 567574"/>
                <a:gd name="connsiteY20" fmla="*/ 177870 h 203790"/>
                <a:gd name="connsiteX21" fmla="*/ 346801 w 567574"/>
                <a:gd name="connsiteY21" fmla="*/ 137648 h 203790"/>
                <a:gd name="connsiteX22" fmla="*/ 393280 w 567574"/>
                <a:gd name="connsiteY22" fmla="*/ 124241 h 203790"/>
                <a:gd name="connsiteX23" fmla="*/ 416519 w 567574"/>
                <a:gd name="connsiteY23" fmla="*/ 84913 h 203790"/>
                <a:gd name="connsiteX24" fmla="*/ 434395 w 567574"/>
                <a:gd name="connsiteY24" fmla="*/ 97426 h 203790"/>
                <a:gd name="connsiteX25" fmla="*/ 444228 w 567574"/>
                <a:gd name="connsiteY25" fmla="*/ 87594 h 203790"/>
                <a:gd name="connsiteX26" fmla="*/ 455847 w 567574"/>
                <a:gd name="connsiteY26" fmla="*/ 84913 h 203790"/>
                <a:gd name="connsiteX27" fmla="*/ 445121 w 567574"/>
                <a:gd name="connsiteY27" fmla="*/ 64355 h 203790"/>
                <a:gd name="connsiteX28" fmla="*/ 460316 w 567574"/>
                <a:gd name="connsiteY28" fmla="*/ 56310 h 203790"/>
                <a:gd name="connsiteX29" fmla="*/ 502326 w 567574"/>
                <a:gd name="connsiteY29" fmla="*/ 0 h 203790"/>
                <a:gd name="connsiteX30" fmla="*/ 521096 w 567574"/>
                <a:gd name="connsiteY30" fmla="*/ 32178 h 203790"/>
                <a:gd name="connsiteX31" fmla="*/ 544335 w 567574"/>
                <a:gd name="connsiteY31" fmla="*/ 39328 h 203790"/>
                <a:gd name="connsiteX32" fmla="*/ 567575 w 567574"/>
                <a:gd name="connsiteY32" fmla="*/ 55417 h 203790"/>
                <a:gd name="connsiteX33" fmla="*/ 108152 w 567574"/>
                <a:gd name="connsiteY33" fmla="*/ 128710 h 203790"/>
                <a:gd name="connsiteX34" fmla="*/ 106365 w 567574"/>
                <a:gd name="connsiteY34" fmla="*/ 102789 h 203790"/>
                <a:gd name="connsiteX35" fmla="*/ 103683 w 567574"/>
                <a:gd name="connsiteY35" fmla="*/ 75975 h 203790"/>
                <a:gd name="connsiteX36" fmla="*/ 73293 w 567574"/>
                <a:gd name="connsiteY36" fmla="*/ 33071 h 203790"/>
                <a:gd name="connsiteX37" fmla="*/ 65249 w 567574"/>
                <a:gd name="connsiteY37" fmla="*/ 31284 h 203790"/>
                <a:gd name="connsiteX38" fmla="*/ 56310 w 567574"/>
                <a:gd name="connsiteY38" fmla="*/ 39328 h 203790"/>
                <a:gd name="connsiteX39" fmla="*/ 41115 w 567574"/>
                <a:gd name="connsiteY39" fmla="*/ 46478 h 203790"/>
                <a:gd name="connsiteX40" fmla="*/ 22345 w 567574"/>
                <a:gd name="connsiteY40" fmla="*/ 18770 h 203790"/>
                <a:gd name="connsiteX41" fmla="*/ 9832 w 567574"/>
                <a:gd name="connsiteY41" fmla="*/ 15195 h 203790"/>
                <a:gd name="connsiteX42" fmla="*/ 0 w 567574"/>
                <a:gd name="connsiteY42" fmla="*/ 20558 h 203790"/>
                <a:gd name="connsiteX43" fmla="*/ 12514 w 567574"/>
                <a:gd name="connsiteY43" fmla="*/ 41116 h 203790"/>
                <a:gd name="connsiteX44" fmla="*/ 27708 w 567574"/>
                <a:gd name="connsiteY44" fmla="*/ 101001 h 203790"/>
                <a:gd name="connsiteX45" fmla="*/ 42903 w 567574"/>
                <a:gd name="connsiteY45" fmla="*/ 127816 h 203790"/>
                <a:gd name="connsiteX46" fmla="*/ 54523 w 567574"/>
                <a:gd name="connsiteY46" fmla="*/ 154630 h 203790"/>
                <a:gd name="connsiteX47" fmla="*/ 101001 w 567574"/>
                <a:gd name="connsiteY47" fmla="*/ 179658 h 203790"/>
                <a:gd name="connsiteX48" fmla="*/ 117090 w 567574"/>
                <a:gd name="connsiteY48" fmla="*/ 193065 h 203790"/>
                <a:gd name="connsiteX49" fmla="*/ 132285 w 567574"/>
                <a:gd name="connsiteY49" fmla="*/ 182339 h 203790"/>
                <a:gd name="connsiteX50" fmla="*/ 124241 w 567574"/>
                <a:gd name="connsiteY50" fmla="*/ 166250 h 203790"/>
                <a:gd name="connsiteX51" fmla="*/ 108152 w 567574"/>
                <a:gd name="connsiteY51" fmla="*/ 128710 h 20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67574" h="203790">
                  <a:moveTo>
                    <a:pt x="567575" y="55417"/>
                  </a:moveTo>
                  <a:lnTo>
                    <a:pt x="546123" y="73293"/>
                  </a:lnTo>
                  <a:lnTo>
                    <a:pt x="552380" y="82231"/>
                  </a:lnTo>
                  <a:lnTo>
                    <a:pt x="528246" y="95638"/>
                  </a:lnTo>
                  <a:lnTo>
                    <a:pt x="527353" y="98320"/>
                  </a:lnTo>
                  <a:lnTo>
                    <a:pt x="513052" y="90276"/>
                  </a:lnTo>
                  <a:lnTo>
                    <a:pt x="468361" y="92063"/>
                  </a:lnTo>
                  <a:lnTo>
                    <a:pt x="462998" y="126922"/>
                  </a:lnTo>
                  <a:lnTo>
                    <a:pt x="452272" y="135860"/>
                  </a:lnTo>
                  <a:lnTo>
                    <a:pt x="454954" y="151055"/>
                  </a:lnTo>
                  <a:lnTo>
                    <a:pt x="445121" y="163569"/>
                  </a:lnTo>
                  <a:lnTo>
                    <a:pt x="442440" y="177870"/>
                  </a:lnTo>
                  <a:lnTo>
                    <a:pt x="406687" y="191277"/>
                  </a:lnTo>
                  <a:lnTo>
                    <a:pt x="374510" y="182339"/>
                  </a:lnTo>
                  <a:lnTo>
                    <a:pt x="357527" y="199321"/>
                  </a:lnTo>
                  <a:lnTo>
                    <a:pt x="316412" y="203790"/>
                  </a:lnTo>
                  <a:lnTo>
                    <a:pt x="308367" y="193958"/>
                  </a:lnTo>
                  <a:lnTo>
                    <a:pt x="300323" y="189489"/>
                  </a:lnTo>
                  <a:lnTo>
                    <a:pt x="286915" y="175188"/>
                  </a:lnTo>
                  <a:lnTo>
                    <a:pt x="286915" y="174295"/>
                  </a:lnTo>
                  <a:lnTo>
                    <a:pt x="330713" y="177870"/>
                  </a:lnTo>
                  <a:lnTo>
                    <a:pt x="346801" y="137648"/>
                  </a:lnTo>
                  <a:lnTo>
                    <a:pt x="393280" y="124241"/>
                  </a:lnTo>
                  <a:lnTo>
                    <a:pt x="416519" y="84913"/>
                  </a:lnTo>
                  <a:lnTo>
                    <a:pt x="434395" y="97426"/>
                  </a:lnTo>
                  <a:lnTo>
                    <a:pt x="444228" y="87594"/>
                  </a:lnTo>
                  <a:lnTo>
                    <a:pt x="455847" y="84913"/>
                  </a:lnTo>
                  <a:lnTo>
                    <a:pt x="445121" y="64355"/>
                  </a:lnTo>
                  <a:lnTo>
                    <a:pt x="460316" y="56310"/>
                  </a:lnTo>
                  <a:lnTo>
                    <a:pt x="502326" y="0"/>
                  </a:lnTo>
                  <a:lnTo>
                    <a:pt x="521096" y="32178"/>
                  </a:lnTo>
                  <a:lnTo>
                    <a:pt x="544335" y="39328"/>
                  </a:lnTo>
                  <a:lnTo>
                    <a:pt x="567575" y="55417"/>
                  </a:lnTo>
                  <a:close/>
                  <a:moveTo>
                    <a:pt x="108152" y="128710"/>
                  </a:moveTo>
                  <a:lnTo>
                    <a:pt x="106365" y="102789"/>
                  </a:lnTo>
                  <a:lnTo>
                    <a:pt x="103683" y="75975"/>
                  </a:lnTo>
                  <a:lnTo>
                    <a:pt x="73293" y="33071"/>
                  </a:lnTo>
                  <a:lnTo>
                    <a:pt x="65249" y="31284"/>
                  </a:lnTo>
                  <a:lnTo>
                    <a:pt x="56310" y="39328"/>
                  </a:lnTo>
                  <a:lnTo>
                    <a:pt x="41115" y="46478"/>
                  </a:lnTo>
                  <a:lnTo>
                    <a:pt x="22345" y="18770"/>
                  </a:lnTo>
                  <a:lnTo>
                    <a:pt x="9832" y="15195"/>
                  </a:lnTo>
                  <a:lnTo>
                    <a:pt x="0" y="20558"/>
                  </a:lnTo>
                  <a:lnTo>
                    <a:pt x="12514" y="41116"/>
                  </a:lnTo>
                  <a:lnTo>
                    <a:pt x="27708" y="101001"/>
                  </a:lnTo>
                  <a:lnTo>
                    <a:pt x="42903" y="127816"/>
                  </a:lnTo>
                  <a:lnTo>
                    <a:pt x="54523" y="154630"/>
                  </a:lnTo>
                  <a:lnTo>
                    <a:pt x="101001" y="179658"/>
                  </a:lnTo>
                  <a:lnTo>
                    <a:pt x="117090" y="193065"/>
                  </a:lnTo>
                  <a:lnTo>
                    <a:pt x="132285" y="182339"/>
                  </a:lnTo>
                  <a:lnTo>
                    <a:pt x="124241" y="166250"/>
                  </a:lnTo>
                  <a:lnTo>
                    <a:pt x="108152" y="128710"/>
                  </a:lnTo>
                  <a:close/>
                </a:path>
              </a:pathLst>
            </a:custGeom>
            <a:grpFill/>
            <a:ln w="12700" cap="flat">
              <a:solidFill>
                <a:schemeClr val="bg1"/>
              </a:solidFill>
              <a:prstDash val="solid"/>
              <a:miter/>
            </a:ln>
          </p:spPr>
          <p:txBody>
            <a:bodyPr rtlCol="0" anchor="ctr"/>
            <a:lstStyle/>
            <a:p>
              <a:endParaRPr lang="en-AU"/>
            </a:p>
          </p:txBody>
        </p:sp>
        <p:sp>
          <p:nvSpPr>
            <p:cNvPr id="106" name="Freeform: Shape 105">
              <a:extLst>
                <a:ext uri="{FF2B5EF4-FFF2-40B4-BE49-F238E27FC236}">
                  <a16:creationId xmlns:a16="http://schemas.microsoft.com/office/drawing/2014/main" id="{6ED0FDA4-8BC4-48D3-4DD3-9D0DB56F55B5}"/>
                </a:ext>
              </a:extLst>
            </p:cNvPr>
            <p:cNvSpPr/>
            <p:nvPr/>
          </p:nvSpPr>
          <p:spPr>
            <a:xfrm>
              <a:off x="7023372" y="2384172"/>
              <a:ext cx="1041298" cy="478192"/>
            </a:xfrm>
            <a:custGeom>
              <a:avLst/>
              <a:gdLst>
                <a:gd name="connsiteX0" fmla="*/ 1041298 w 1041298"/>
                <a:gd name="connsiteY0" fmla="*/ 199321 h 478192"/>
                <a:gd name="connsiteX1" fmla="*/ 1038617 w 1041298"/>
                <a:gd name="connsiteY1" fmla="*/ 215410 h 478192"/>
                <a:gd name="connsiteX2" fmla="*/ 1019846 w 1041298"/>
                <a:gd name="connsiteY2" fmla="*/ 226136 h 478192"/>
                <a:gd name="connsiteX3" fmla="*/ 1017165 w 1041298"/>
                <a:gd name="connsiteY3" fmla="*/ 243119 h 478192"/>
                <a:gd name="connsiteX4" fmla="*/ 1025210 w 1041298"/>
                <a:gd name="connsiteY4" fmla="*/ 263676 h 478192"/>
                <a:gd name="connsiteX5" fmla="*/ 1008227 w 1041298"/>
                <a:gd name="connsiteY5" fmla="*/ 275296 h 478192"/>
                <a:gd name="connsiteX6" fmla="*/ 958173 w 1041298"/>
                <a:gd name="connsiteY6" fmla="*/ 263676 h 478192"/>
                <a:gd name="connsiteX7" fmla="*/ 959067 w 1041298"/>
                <a:gd name="connsiteY7" fmla="*/ 311943 h 478192"/>
                <a:gd name="connsiteX8" fmla="*/ 970686 w 1041298"/>
                <a:gd name="connsiteY8" fmla="*/ 325350 h 478192"/>
                <a:gd name="connsiteX9" fmla="*/ 968005 w 1041298"/>
                <a:gd name="connsiteY9" fmla="*/ 328925 h 478192"/>
                <a:gd name="connsiteX10" fmla="*/ 943872 w 1041298"/>
                <a:gd name="connsiteY10" fmla="*/ 327138 h 478192"/>
                <a:gd name="connsiteX11" fmla="*/ 908119 w 1041298"/>
                <a:gd name="connsiteY11" fmla="*/ 338757 h 478192"/>
                <a:gd name="connsiteX12" fmla="*/ 930464 w 1041298"/>
                <a:gd name="connsiteY12" fmla="*/ 362890 h 478192"/>
                <a:gd name="connsiteX13" fmla="*/ 940297 w 1041298"/>
                <a:gd name="connsiteY13" fmla="*/ 380767 h 478192"/>
                <a:gd name="connsiteX14" fmla="*/ 942978 w 1041298"/>
                <a:gd name="connsiteY14" fmla="*/ 393280 h 478192"/>
                <a:gd name="connsiteX15" fmla="*/ 937615 w 1041298"/>
                <a:gd name="connsiteY15" fmla="*/ 422776 h 478192"/>
                <a:gd name="connsiteX16" fmla="*/ 897394 w 1041298"/>
                <a:gd name="connsiteY16" fmla="*/ 406687 h 478192"/>
                <a:gd name="connsiteX17" fmla="*/ 866110 w 1041298"/>
                <a:gd name="connsiteY17" fmla="*/ 402218 h 478192"/>
                <a:gd name="connsiteX18" fmla="*/ 816056 w 1041298"/>
                <a:gd name="connsiteY18" fmla="*/ 400431 h 478192"/>
                <a:gd name="connsiteX19" fmla="*/ 806224 w 1041298"/>
                <a:gd name="connsiteY19" fmla="*/ 406687 h 478192"/>
                <a:gd name="connsiteX20" fmla="*/ 774940 w 1041298"/>
                <a:gd name="connsiteY20" fmla="*/ 393280 h 478192"/>
                <a:gd name="connsiteX21" fmla="*/ 755276 w 1041298"/>
                <a:gd name="connsiteY21" fmla="*/ 397749 h 478192"/>
                <a:gd name="connsiteX22" fmla="*/ 758852 w 1041298"/>
                <a:gd name="connsiteY22" fmla="*/ 417413 h 478192"/>
                <a:gd name="connsiteX23" fmla="*/ 742763 w 1041298"/>
                <a:gd name="connsiteY23" fmla="*/ 418307 h 478192"/>
                <a:gd name="connsiteX24" fmla="*/ 719524 w 1041298"/>
                <a:gd name="connsiteY24" fmla="*/ 408475 h 478192"/>
                <a:gd name="connsiteX25" fmla="*/ 700754 w 1041298"/>
                <a:gd name="connsiteY25" fmla="*/ 408475 h 478192"/>
                <a:gd name="connsiteX26" fmla="*/ 694497 w 1041298"/>
                <a:gd name="connsiteY26" fmla="*/ 413838 h 478192"/>
                <a:gd name="connsiteX27" fmla="*/ 693603 w 1041298"/>
                <a:gd name="connsiteY27" fmla="*/ 424564 h 478192"/>
                <a:gd name="connsiteX28" fmla="*/ 678408 w 1041298"/>
                <a:gd name="connsiteY28" fmla="*/ 433502 h 478192"/>
                <a:gd name="connsiteX29" fmla="*/ 656063 w 1041298"/>
                <a:gd name="connsiteY29" fmla="*/ 450484 h 478192"/>
                <a:gd name="connsiteX30" fmla="*/ 642655 w 1041298"/>
                <a:gd name="connsiteY30" fmla="*/ 467467 h 478192"/>
                <a:gd name="connsiteX31" fmla="*/ 639080 w 1041298"/>
                <a:gd name="connsiteY31" fmla="*/ 478193 h 478192"/>
                <a:gd name="connsiteX32" fmla="*/ 621204 w 1041298"/>
                <a:gd name="connsiteY32" fmla="*/ 461210 h 478192"/>
                <a:gd name="connsiteX33" fmla="*/ 590814 w 1041298"/>
                <a:gd name="connsiteY33" fmla="*/ 461210 h 478192"/>
                <a:gd name="connsiteX34" fmla="*/ 578300 w 1041298"/>
                <a:gd name="connsiteY34" fmla="*/ 439759 h 478192"/>
                <a:gd name="connsiteX35" fmla="*/ 567575 w 1041298"/>
                <a:gd name="connsiteY35" fmla="*/ 437077 h 478192"/>
                <a:gd name="connsiteX36" fmla="*/ 555955 w 1041298"/>
                <a:gd name="connsiteY36" fmla="*/ 401324 h 478192"/>
                <a:gd name="connsiteX37" fmla="*/ 518415 w 1041298"/>
                <a:gd name="connsiteY37" fmla="*/ 376298 h 478192"/>
                <a:gd name="connsiteX38" fmla="*/ 508583 w 1041298"/>
                <a:gd name="connsiteY38" fmla="*/ 381660 h 478192"/>
                <a:gd name="connsiteX39" fmla="*/ 439759 w 1041298"/>
                <a:gd name="connsiteY39" fmla="*/ 382554 h 478192"/>
                <a:gd name="connsiteX40" fmla="*/ 406687 w 1041298"/>
                <a:gd name="connsiteY40" fmla="*/ 351271 h 478192"/>
                <a:gd name="connsiteX41" fmla="*/ 392386 w 1041298"/>
                <a:gd name="connsiteY41" fmla="*/ 342332 h 478192"/>
                <a:gd name="connsiteX42" fmla="*/ 335182 w 1041298"/>
                <a:gd name="connsiteY42" fmla="*/ 313730 h 478192"/>
                <a:gd name="connsiteX43" fmla="*/ 273508 w 1041298"/>
                <a:gd name="connsiteY43" fmla="*/ 334288 h 478192"/>
                <a:gd name="connsiteX44" fmla="*/ 281553 w 1041298"/>
                <a:gd name="connsiteY44" fmla="*/ 379873 h 478192"/>
                <a:gd name="connsiteX45" fmla="*/ 287810 w 1041298"/>
                <a:gd name="connsiteY45" fmla="*/ 419201 h 478192"/>
                <a:gd name="connsiteX46" fmla="*/ 299429 w 1041298"/>
                <a:gd name="connsiteY46" fmla="*/ 456741 h 478192"/>
                <a:gd name="connsiteX47" fmla="*/ 284234 w 1041298"/>
                <a:gd name="connsiteY47" fmla="*/ 456741 h 478192"/>
                <a:gd name="connsiteX48" fmla="*/ 256526 w 1041298"/>
                <a:gd name="connsiteY48" fmla="*/ 425458 h 478192"/>
                <a:gd name="connsiteX49" fmla="*/ 235968 w 1041298"/>
                <a:gd name="connsiteY49" fmla="*/ 418307 h 478192"/>
                <a:gd name="connsiteX50" fmla="*/ 211835 w 1041298"/>
                <a:gd name="connsiteY50" fmla="*/ 422776 h 478192"/>
                <a:gd name="connsiteX51" fmla="*/ 206472 w 1041298"/>
                <a:gd name="connsiteY51" fmla="*/ 437077 h 478192"/>
                <a:gd name="connsiteX52" fmla="*/ 198428 w 1041298"/>
                <a:gd name="connsiteY52" fmla="*/ 437077 h 478192"/>
                <a:gd name="connsiteX53" fmla="*/ 190383 w 1041298"/>
                <a:gd name="connsiteY53" fmla="*/ 404900 h 478192"/>
                <a:gd name="connsiteX54" fmla="*/ 173401 w 1041298"/>
                <a:gd name="connsiteY54" fmla="*/ 401324 h 478192"/>
                <a:gd name="connsiteX55" fmla="*/ 164463 w 1041298"/>
                <a:gd name="connsiteY55" fmla="*/ 387023 h 478192"/>
                <a:gd name="connsiteX56" fmla="*/ 143011 w 1041298"/>
                <a:gd name="connsiteY56" fmla="*/ 372722 h 478192"/>
                <a:gd name="connsiteX57" fmla="*/ 128710 w 1041298"/>
                <a:gd name="connsiteY57" fmla="*/ 350377 h 478192"/>
                <a:gd name="connsiteX58" fmla="*/ 140330 w 1041298"/>
                <a:gd name="connsiteY58" fmla="*/ 350377 h 478192"/>
                <a:gd name="connsiteX59" fmla="*/ 147480 w 1041298"/>
                <a:gd name="connsiteY59" fmla="*/ 328031 h 478192"/>
                <a:gd name="connsiteX60" fmla="*/ 200215 w 1041298"/>
                <a:gd name="connsiteY60" fmla="*/ 327138 h 478192"/>
                <a:gd name="connsiteX61" fmla="*/ 190383 w 1041298"/>
                <a:gd name="connsiteY61" fmla="*/ 304792 h 478192"/>
                <a:gd name="connsiteX62" fmla="*/ 189490 w 1041298"/>
                <a:gd name="connsiteY62" fmla="*/ 289597 h 478192"/>
                <a:gd name="connsiteX63" fmla="*/ 179657 w 1041298"/>
                <a:gd name="connsiteY63" fmla="*/ 269933 h 478192"/>
                <a:gd name="connsiteX64" fmla="*/ 157312 w 1041298"/>
                <a:gd name="connsiteY64" fmla="*/ 273508 h 478192"/>
                <a:gd name="connsiteX65" fmla="*/ 124241 w 1041298"/>
                <a:gd name="connsiteY65" fmla="*/ 264570 h 478192"/>
                <a:gd name="connsiteX66" fmla="*/ 79550 w 1041298"/>
                <a:gd name="connsiteY66" fmla="*/ 297641 h 478192"/>
                <a:gd name="connsiteX67" fmla="*/ 70612 w 1041298"/>
                <a:gd name="connsiteY67" fmla="*/ 284234 h 478192"/>
                <a:gd name="connsiteX68" fmla="*/ 72399 w 1041298"/>
                <a:gd name="connsiteY68" fmla="*/ 269039 h 478192"/>
                <a:gd name="connsiteX69" fmla="*/ 43797 w 1041298"/>
                <a:gd name="connsiteY69" fmla="*/ 240437 h 478192"/>
                <a:gd name="connsiteX70" fmla="*/ 18770 w 1041298"/>
                <a:gd name="connsiteY70" fmla="*/ 240437 h 478192"/>
                <a:gd name="connsiteX71" fmla="*/ 15195 w 1041298"/>
                <a:gd name="connsiteY71" fmla="*/ 228818 h 478192"/>
                <a:gd name="connsiteX72" fmla="*/ 2681 w 1041298"/>
                <a:gd name="connsiteY72" fmla="*/ 219879 h 478192"/>
                <a:gd name="connsiteX73" fmla="*/ 9832 w 1041298"/>
                <a:gd name="connsiteY73" fmla="*/ 201109 h 478192"/>
                <a:gd name="connsiteX74" fmla="*/ 0 w 1041298"/>
                <a:gd name="connsiteY74" fmla="*/ 187702 h 478192"/>
                <a:gd name="connsiteX75" fmla="*/ 12514 w 1041298"/>
                <a:gd name="connsiteY75" fmla="*/ 159993 h 478192"/>
                <a:gd name="connsiteX76" fmla="*/ 21452 w 1041298"/>
                <a:gd name="connsiteY76" fmla="*/ 159993 h 478192"/>
                <a:gd name="connsiteX77" fmla="*/ 33071 w 1041298"/>
                <a:gd name="connsiteY77" fmla="*/ 182339 h 478192"/>
                <a:gd name="connsiteX78" fmla="*/ 48266 w 1041298"/>
                <a:gd name="connsiteY78" fmla="*/ 171613 h 478192"/>
                <a:gd name="connsiteX79" fmla="*/ 45585 w 1041298"/>
                <a:gd name="connsiteY79" fmla="*/ 147480 h 478192"/>
                <a:gd name="connsiteX80" fmla="*/ 72399 w 1041298"/>
                <a:gd name="connsiteY80" fmla="*/ 132285 h 478192"/>
                <a:gd name="connsiteX81" fmla="*/ 84019 w 1041298"/>
                <a:gd name="connsiteY81" fmla="*/ 117984 h 478192"/>
                <a:gd name="connsiteX82" fmla="*/ 105470 w 1041298"/>
                <a:gd name="connsiteY82" fmla="*/ 124241 h 478192"/>
                <a:gd name="connsiteX83" fmla="*/ 126028 w 1041298"/>
                <a:gd name="connsiteY83" fmla="*/ 114409 h 478192"/>
                <a:gd name="connsiteX84" fmla="*/ 140330 w 1041298"/>
                <a:gd name="connsiteY84" fmla="*/ 127816 h 478192"/>
                <a:gd name="connsiteX85" fmla="*/ 183233 w 1041298"/>
                <a:gd name="connsiteY85" fmla="*/ 141223 h 478192"/>
                <a:gd name="connsiteX86" fmla="*/ 203790 w 1041298"/>
                <a:gd name="connsiteY86" fmla="*/ 143011 h 478192"/>
                <a:gd name="connsiteX87" fmla="*/ 225242 w 1041298"/>
                <a:gd name="connsiteY87" fmla="*/ 155524 h 478192"/>
                <a:gd name="connsiteX88" fmla="*/ 237755 w 1041298"/>
                <a:gd name="connsiteY88" fmla="*/ 141223 h 478192"/>
                <a:gd name="connsiteX89" fmla="*/ 252950 w 1041298"/>
                <a:gd name="connsiteY89" fmla="*/ 143011 h 478192"/>
                <a:gd name="connsiteX90" fmla="*/ 280659 w 1041298"/>
                <a:gd name="connsiteY90" fmla="*/ 133179 h 478192"/>
                <a:gd name="connsiteX91" fmla="*/ 309261 w 1041298"/>
                <a:gd name="connsiteY91" fmla="*/ 151055 h 478192"/>
                <a:gd name="connsiteX92" fmla="*/ 319987 w 1041298"/>
                <a:gd name="connsiteY92" fmla="*/ 153737 h 478192"/>
                <a:gd name="connsiteX93" fmla="*/ 335182 w 1041298"/>
                <a:gd name="connsiteY93" fmla="*/ 147480 h 478192"/>
                <a:gd name="connsiteX94" fmla="*/ 350377 w 1041298"/>
                <a:gd name="connsiteY94" fmla="*/ 153737 h 478192"/>
                <a:gd name="connsiteX95" fmla="*/ 365572 w 1041298"/>
                <a:gd name="connsiteY95" fmla="*/ 146586 h 478192"/>
                <a:gd name="connsiteX96" fmla="*/ 365572 w 1041298"/>
                <a:gd name="connsiteY96" fmla="*/ 135860 h 478192"/>
                <a:gd name="connsiteX97" fmla="*/ 320881 w 1041298"/>
                <a:gd name="connsiteY97" fmla="*/ 113515 h 478192"/>
                <a:gd name="connsiteX98" fmla="*/ 338757 w 1041298"/>
                <a:gd name="connsiteY98" fmla="*/ 98320 h 478192"/>
                <a:gd name="connsiteX99" fmla="*/ 329819 w 1041298"/>
                <a:gd name="connsiteY99" fmla="*/ 84913 h 478192"/>
                <a:gd name="connsiteX100" fmla="*/ 352165 w 1041298"/>
                <a:gd name="connsiteY100" fmla="*/ 73293 h 478192"/>
                <a:gd name="connsiteX101" fmla="*/ 332500 w 1041298"/>
                <a:gd name="connsiteY101" fmla="*/ 69718 h 478192"/>
                <a:gd name="connsiteX102" fmla="*/ 321775 w 1041298"/>
                <a:gd name="connsiteY102" fmla="*/ 57204 h 478192"/>
                <a:gd name="connsiteX103" fmla="*/ 328031 w 1041298"/>
                <a:gd name="connsiteY103" fmla="*/ 43797 h 478192"/>
                <a:gd name="connsiteX104" fmla="*/ 419201 w 1041298"/>
                <a:gd name="connsiteY104" fmla="*/ 31284 h 478192"/>
                <a:gd name="connsiteX105" fmla="*/ 454060 w 1041298"/>
                <a:gd name="connsiteY105" fmla="*/ 19664 h 478192"/>
                <a:gd name="connsiteX106" fmla="*/ 488025 w 1041298"/>
                <a:gd name="connsiteY106" fmla="*/ 13407 h 478192"/>
                <a:gd name="connsiteX107" fmla="*/ 500538 w 1041298"/>
                <a:gd name="connsiteY107" fmla="*/ 2681 h 478192"/>
                <a:gd name="connsiteX108" fmla="*/ 513945 w 1041298"/>
                <a:gd name="connsiteY108" fmla="*/ 0 h 478192"/>
                <a:gd name="connsiteX109" fmla="*/ 530928 w 1041298"/>
                <a:gd name="connsiteY109" fmla="*/ 4469 h 478192"/>
                <a:gd name="connsiteX110" fmla="*/ 550592 w 1041298"/>
                <a:gd name="connsiteY110" fmla="*/ 4469 h 478192"/>
                <a:gd name="connsiteX111" fmla="*/ 565787 w 1041298"/>
                <a:gd name="connsiteY111" fmla="*/ 15195 h 478192"/>
                <a:gd name="connsiteX112" fmla="*/ 573831 w 1041298"/>
                <a:gd name="connsiteY112" fmla="*/ 37540 h 478192"/>
                <a:gd name="connsiteX113" fmla="*/ 585451 w 1041298"/>
                <a:gd name="connsiteY113" fmla="*/ 40222 h 478192"/>
                <a:gd name="connsiteX114" fmla="*/ 597070 w 1041298"/>
                <a:gd name="connsiteY114" fmla="*/ 34859 h 478192"/>
                <a:gd name="connsiteX115" fmla="*/ 615841 w 1041298"/>
                <a:gd name="connsiteY115" fmla="*/ 45585 h 478192"/>
                <a:gd name="connsiteX116" fmla="*/ 632823 w 1041298"/>
                <a:gd name="connsiteY116" fmla="*/ 42903 h 478192"/>
                <a:gd name="connsiteX117" fmla="*/ 632823 w 1041298"/>
                <a:gd name="connsiteY117" fmla="*/ 58992 h 478192"/>
                <a:gd name="connsiteX118" fmla="*/ 667682 w 1041298"/>
                <a:gd name="connsiteY118" fmla="*/ 58992 h 478192"/>
                <a:gd name="connsiteX119" fmla="*/ 692709 w 1041298"/>
                <a:gd name="connsiteY119" fmla="*/ 41116 h 478192"/>
                <a:gd name="connsiteX120" fmla="*/ 712373 w 1041298"/>
                <a:gd name="connsiteY120" fmla="*/ 35753 h 478192"/>
                <a:gd name="connsiteX121" fmla="*/ 712373 w 1041298"/>
                <a:gd name="connsiteY121" fmla="*/ 48266 h 478192"/>
                <a:gd name="connsiteX122" fmla="*/ 760639 w 1041298"/>
                <a:gd name="connsiteY122" fmla="*/ 77762 h 478192"/>
                <a:gd name="connsiteX123" fmla="*/ 781197 w 1041298"/>
                <a:gd name="connsiteY123" fmla="*/ 91169 h 478192"/>
                <a:gd name="connsiteX124" fmla="*/ 798180 w 1041298"/>
                <a:gd name="connsiteY124" fmla="*/ 111727 h 478192"/>
                <a:gd name="connsiteX125" fmla="*/ 841083 w 1041298"/>
                <a:gd name="connsiteY125" fmla="*/ 147480 h 478192"/>
                <a:gd name="connsiteX126" fmla="*/ 850915 w 1041298"/>
                <a:gd name="connsiteY126" fmla="*/ 131391 h 478192"/>
                <a:gd name="connsiteX127" fmla="*/ 883092 w 1041298"/>
                <a:gd name="connsiteY127" fmla="*/ 149268 h 478192"/>
                <a:gd name="connsiteX128" fmla="*/ 893818 w 1041298"/>
                <a:gd name="connsiteY128" fmla="*/ 147480 h 478192"/>
                <a:gd name="connsiteX129" fmla="*/ 914376 w 1041298"/>
                <a:gd name="connsiteY129" fmla="*/ 143905 h 478192"/>
                <a:gd name="connsiteX130" fmla="*/ 938509 w 1041298"/>
                <a:gd name="connsiteY130" fmla="*/ 150161 h 478192"/>
                <a:gd name="connsiteX131" fmla="*/ 951916 w 1041298"/>
                <a:gd name="connsiteY131" fmla="*/ 162675 h 478192"/>
                <a:gd name="connsiteX132" fmla="*/ 968899 w 1041298"/>
                <a:gd name="connsiteY132" fmla="*/ 167144 h 478192"/>
                <a:gd name="connsiteX133" fmla="*/ 987669 w 1041298"/>
                <a:gd name="connsiteY133" fmla="*/ 185020 h 478192"/>
                <a:gd name="connsiteX134" fmla="*/ 995714 w 1041298"/>
                <a:gd name="connsiteY134" fmla="*/ 185914 h 478192"/>
                <a:gd name="connsiteX135" fmla="*/ 1023422 w 1041298"/>
                <a:gd name="connsiteY135" fmla="*/ 183233 h 478192"/>
                <a:gd name="connsiteX136" fmla="*/ 1041298 w 1041298"/>
                <a:gd name="connsiteY136" fmla="*/ 199321 h 47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1041298" h="478192">
                  <a:moveTo>
                    <a:pt x="1041298" y="199321"/>
                  </a:moveTo>
                  <a:lnTo>
                    <a:pt x="1038617" y="215410"/>
                  </a:lnTo>
                  <a:lnTo>
                    <a:pt x="1019846" y="226136"/>
                  </a:lnTo>
                  <a:lnTo>
                    <a:pt x="1017165" y="243119"/>
                  </a:lnTo>
                  <a:lnTo>
                    <a:pt x="1025210" y="263676"/>
                  </a:lnTo>
                  <a:lnTo>
                    <a:pt x="1008227" y="275296"/>
                  </a:lnTo>
                  <a:lnTo>
                    <a:pt x="958173" y="263676"/>
                  </a:lnTo>
                  <a:lnTo>
                    <a:pt x="959067" y="311943"/>
                  </a:lnTo>
                  <a:lnTo>
                    <a:pt x="970686" y="325350"/>
                  </a:lnTo>
                  <a:lnTo>
                    <a:pt x="968005" y="328925"/>
                  </a:lnTo>
                  <a:lnTo>
                    <a:pt x="943872" y="327138"/>
                  </a:lnTo>
                  <a:lnTo>
                    <a:pt x="908119" y="338757"/>
                  </a:lnTo>
                  <a:lnTo>
                    <a:pt x="930464" y="362890"/>
                  </a:lnTo>
                  <a:lnTo>
                    <a:pt x="940297" y="380767"/>
                  </a:lnTo>
                  <a:lnTo>
                    <a:pt x="942978" y="393280"/>
                  </a:lnTo>
                  <a:lnTo>
                    <a:pt x="937615" y="422776"/>
                  </a:lnTo>
                  <a:lnTo>
                    <a:pt x="897394" y="406687"/>
                  </a:lnTo>
                  <a:lnTo>
                    <a:pt x="866110" y="402218"/>
                  </a:lnTo>
                  <a:lnTo>
                    <a:pt x="816056" y="400431"/>
                  </a:lnTo>
                  <a:lnTo>
                    <a:pt x="806224" y="406687"/>
                  </a:lnTo>
                  <a:lnTo>
                    <a:pt x="774940" y="393280"/>
                  </a:lnTo>
                  <a:lnTo>
                    <a:pt x="755276" y="397749"/>
                  </a:lnTo>
                  <a:lnTo>
                    <a:pt x="758852" y="417413"/>
                  </a:lnTo>
                  <a:lnTo>
                    <a:pt x="742763" y="418307"/>
                  </a:lnTo>
                  <a:lnTo>
                    <a:pt x="719524" y="408475"/>
                  </a:lnTo>
                  <a:lnTo>
                    <a:pt x="700754" y="408475"/>
                  </a:lnTo>
                  <a:lnTo>
                    <a:pt x="694497" y="413838"/>
                  </a:lnTo>
                  <a:lnTo>
                    <a:pt x="693603" y="424564"/>
                  </a:lnTo>
                  <a:lnTo>
                    <a:pt x="678408" y="433502"/>
                  </a:lnTo>
                  <a:lnTo>
                    <a:pt x="656063" y="450484"/>
                  </a:lnTo>
                  <a:lnTo>
                    <a:pt x="642655" y="467467"/>
                  </a:lnTo>
                  <a:lnTo>
                    <a:pt x="639080" y="478193"/>
                  </a:lnTo>
                  <a:lnTo>
                    <a:pt x="621204" y="461210"/>
                  </a:lnTo>
                  <a:lnTo>
                    <a:pt x="590814" y="461210"/>
                  </a:lnTo>
                  <a:lnTo>
                    <a:pt x="578300" y="439759"/>
                  </a:lnTo>
                  <a:lnTo>
                    <a:pt x="567575" y="437077"/>
                  </a:lnTo>
                  <a:lnTo>
                    <a:pt x="555955" y="401324"/>
                  </a:lnTo>
                  <a:lnTo>
                    <a:pt x="518415" y="376298"/>
                  </a:lnTo>
                  <a:lnTo>
                    <a:pt x="508583" y="381660"/>
                  </a:lnTo>
                  <a:lnTo>
                    <a:pt x="439759" y="382554"/>
                  </a:lnTo>
                  <a:lnTo>
                    <a:pt x="406687" y="351271"/>
                  </a:lnTo>
                  <a:lnTo>
                    <a:pt x="392386" y="342332"/>
                  </a:lnTo>
                  <a:lnTo>
                    <a:pt x="335182" y="313730"/>
                  </a:lnTo>
                  <a:lnTo>
                    <a:pt x="273508" y="334288"/>
                  </a:lnTo>
                  <a:lnTo>
                    <a:pt x="281553" y="379873"/>
                  </a:lnTo>
                  <a:lnTo>
                    <a:pt x="287810" y="419201"/>
                  </a:lnTo>
                  <a:lnTo>
                    <a:pt x="299429" y="456741"/>
                  </a:lnTo>
                  <a:lnTo>
                    <a:pt x="284234" y="456741"/>
                  </a:lnTo>
                  <a:lnTo>
                    <a:pt x="256526" y="425458"/>
                  </a:lnTo>
                  <a:lnTo>
                    <a:pt x="235968" y="418307"/>
                  </a:lnTo>
                  <a:lnTo>
                    <a:pt x="211835" y="422776"/>
                  </a:lnTo>
                  <a:lnTo>
                    <a:pt x="206472" y="437077"/>
                  </a:lnTo>
                  <a:lnTo>
                    <a:pt x="198428" y="437077"/>
                  </a:lnTo>
                  <a:lnTo>
                    <a:pt x="190383" y="404900"/>
                  </a:lnTo>
                  <a:lnTo>
                    <a:pt x="173401" y="401324"/>
                  </a:lnTo>
                  <a:lnTo>
                    <a:pt x="164463" y="387023"/>
                  </a:lnTo>
                  <a:lnTo>
                    <a:pt x="143011" y="372722"/>
                  </a:lnTo>
                  <a:lnTo>
                    <a:pt x="128710" y="350377"/>
                  </a:lnTo>
                  <a:lnTo>
                    <a:pt x="140330" y="350377"/>
                  </a:lnTo>
                  <a:lnTo>
                    <a:pt x="147480" y="328031"/>
                  </a:lnTo>
                  <a:lnTo>
                    <a:pt x="200215" y="327138"/>
                  </a:lnTo>
                  <a:lnTo>
                    <a:pt x="190383" y="304792"/>
                  </a:lnTo>
                  <a:lnTo>
                    <a:pt x="189490" y="289597"/>
                  </a:lnTo>
                  <a:lnTo>
                    <a:pt x="179657" y="269933"/>
                  </a:lnTo>
                  <a:lnTo>
                    <a:pt x="157312" y="273508"/>
                  </a:lnTo>
                  <a:lnTo>
                    <a:pt x="124241" y="264570"/>
                  </a:lnTo>
                  <a:lnTo>
                    <a:pt x="79550" y="297641"/>
                  </a:lnTo>
                  <a:lnTo>
                    <a:pt x="70612" y="284234"/>
                  </a:lnTo>
                  <a:lnTo>
                    <a:pt x="72399" y="269039"/>
                  </a:lnTo>
                  <a:lnTo>
                    <a:pt x="43797" y="240437"/>
                  </a:lnTo>
                  <a:lnTo>
                    <a:pt x="18770" y="240437"/>
                  </a:lnTo>
                  <a:lnTo>
                    <a:pt x="15195" y="228818"/>
                  </a:lnTo>
                  <a:lnTo>
                    <a:pt x="2681" y="219879"/>
                  </a:lnTo>
                  <a:lnTo>
                    <a:pt x="9832" y="201109"/>
                  </a:lnTo>
                  <a:lnTo>
                    <a:pt x="0" y="187702"/>
                  </a:lnTo>
                  <a:lnTo>
                    <a:pt x="12514" y="159993"/>
                  </a:lnTo>
                  <a:lnTo>
                    <a:pt x="21452" y="159993"/>
                  </a:lnTo>
                  <a:lnTo>
                    <a:pt x="33071" y="182339"/>
                  </a:lnTo>
                  <a:lnTo>
                    <a:pt x="48266" y="171613"/>
                  </a:lnTo>
                  <a:lnTo>
                    <a:pt x="45585" y="147480"/>
                  </a:lnTo>
                  <a:lnTo>
                    <a:pt x="72399" y="132285"/>
                  </a:lnTo>
                  <a:lnTo>
                    <a:pt x="84019" y="117984"/>
                  </a:lnTo>
                  <a:lnTo>
                    <a:pt x="105470" y="124241"/>
                  </a:lnTo>
                  <a:lnTo>
                    <a:pt x="126028" y="114409"/>
                  </a:lnTo>
                  <a:lnTo>
                    <a:pt x="140330" y="127816"/>
                  </a:lnTo>
                  <a:lnTo>
                    <a:pt x="183233" y="141223"/>
                  </a:lnTo>
                  <a:lnTo>
                    <a:pt x="203790" y="143011"/>
                  </a:lnTo>
                  <a:lnTo>
                    <a:pt x="225242" y="155524"/>
                  </a:lnTo>
                  <a:lnTo>
                    <a:pt x="237755" y="141223"/>
                  </a:lnTo>
                  <a:lnTo>
                    <a:pt x="252950" y="143011"/>
                  </a:lnTo>
                  <a:lnTo>
                    <a:pt x="280659" y="133179"/>
                  </a:lnTo>
                  <a:lnTo>
                    <a:pt x="309261" y="151055"/>
                  </a:lnTo>
                  <a:lnTo>
                    <a:pt x="319987" y="153737"/>
                  </a:lnTo>
                  <a:lnTo>
                    <a:pt x="335182" y="147480"/>
                  </a:lnTo>
                  <a:lnTo>
                    <a:pt x="350377" y="153737"/>
                  </a:lnTo>
                  <a:lnTo>
                    <a:pt x="365572" y="146586"/>
                  </a:lnTo>
                  <a:lnTo>
                    <a:pt x="365572" y="135860"/>
                  </a:lnTo>
                  <a:lnTo>
                    <a:pt x="320881" y="113515"/>
                  </a:lnTo>
                  <a:lnTo>
                    <a:pt x="338757" y="98320"/>
                  </a:lnTo>
                  <a:lnTo>
                    <a:pt x="329819" y="84913"/>
                  </a:lnTo>
                  <a:lnTo>
                    <a:pt x="352165" y="73293"/>
                  </a:lnTo>
                  <a:lnTo>
                    <a:pt x="332500" y="69718"/>
                  </a:lnTo>
                  <a:lnTo>
                    <a:pt x="321775" y="57204"/>
                  </a:lnTo>
                  <a:lnTo>
                    <a:pt x="328031" y="43797"/>
                  </a:lnTo>
                  <a:lnTo>
                    <a:pt x="419201" y="31284"/>
                  </a:lnTo>
                  <a:lnTo>
                    <a:pt x="454060" y="19664"/>
                  </a:lnTo>
                  <a:lnTo>
                    <a:pt x="488025" y="13407"/>
                  </a:lnTo>
                  <a:lnTo>
                    <a:pt x="500538" y="2681"/>
                  </a:lnTo>
                  <a:lnTo>
                    <a:pt x="513945" y="0"/>
                  </a:lnTo>
                  <a:lnTo>
                    <a:pt x="530928" y="4469"/>
                  </a:lnTo>
                  <a:lnTo>
                    <a:pt x="550592" y="4469"/>
                  </a:lnTo>
                  <a:lnTo>
                    <a:pt x="565787" y="15195"/>
                  </a:lnTo>
                  <a:lnTo>
                    <a:pt x="573831" y="37540"/>
                  </a:lnTo>
                  <a:lnTo>
                    <a:pt x="585451" y="40222"/>
                  </a:lnTo>
                  <a:lnTo>
                    <a:pt x="597070" y="34859"/>
                  </a:lnTo>
                  <a:lnTo>
                    <a:pt x="615841" y="45585"/>
                  </a:lnTo>
                  <a:lnTo>
                    <a:pt x="632823" y="42903"/>
                  </a:lnTo>
                  <a:lnTo>
                    <a:pt x="632823" y="58992"/>
                  </a:lnTo>
                  <a:lnTo>
                    <a:pt x="667682" y="58992"/>
                  </a:lnTo>
                  <a:lnTo>
                    <a:pt x="692709" y="41116"/>
                  </a:lnTo>
                  <a:lnTo>
                    <a:pt x="712373" y="35753"/>
                  </a:lnTo>
                  <a:lnTo>
                    <a:pt x="712373" y="48266"/>
                  </a:lnTo>
                  <a:lnTo>
                    <a:pt x="760639" y="77762"/>
                  </a:lnTo>
                  <a:lnTo>
                    <a:pt x="781197" y="91169"/>
                  </a:lnTo>
                  <a:lnTo>
                    <a:pt x="798180" y="111727"/>
                  </a:lnTo>
                  <a:lnTo>
                    <a:pt x="841083" y="147480"/>
                  </a:lnTo>
                  <a:lnTo>
                    <a:pt x="850915" y="131391"/>
                  </a:lnTo>
                  <a:lnTo>
                    <a:pt x="883092" y="149268"/>
                  </a:lnTo>
                  <a:lnTo>
                    <a:pt x="893818" y="147480"/>
                  </a:lnTo>
                  <a:lnTo>
                    <a:pt x="914376" y="143905"/>
                  </a:lnTo>
                  <a:lnTo>
                    <a:pt x="938509" y="150161"/>
                  </a:lnTo>
                  <a:lnTo>
                    <a:pt x="951916" y="162675"/>
                  </a:lnTo>
                  <a:lnTo>
                    <a:pt x="968899" y="167144"/>
                  </a:lnTo>
                  <a:lnTo>
                    <a:pt x="987669" y="185020"/>
                  </a:lnTo>
                  <a:lnTo>
                    <a:pt x="995714" y="185914"/>
                  </a:lnTo>
                  <a:lnTo>
                    <a:pt x="1023422" y="183233"/>
                  </a:lnTo>
                  <a:lnTo>
                    <a:pt x="1041298" y="199321"/>
                  </a:lnTo>
                  <a:close/>
                </a:path>
              </a:pathLst>
            </a:custGeom>
            <a:grpFill/>
            <a:ln w="12700" cap="flat">
              <a:solidFill>
                <a:schemeClr val="bg1"/>
              </a:solidFill>
              <a:prstDash val="solid"/>
              <a:miter/>
            </a:ln>
          </p:spPr>
          <p:txBody>
            <a:bodyPr rtlCol="0" anchor="ctr"/>
            <a:lstStyle/>
            <a:p>
              <a:endParaRPr lang="en-AU"/>
            </a:p>
          </p:txBody>
        </p:sp>
        <p:sp>
          <p:nvSpPr>
            <p:cNvPr id="107" name="Freeform: Shape 106">
              <a:extLst>
                <a:ext uri="{FF2B5EF4-FFF2-40B4-BE49-F238E27FC236}">
                  <a16:creationId xmlns:a16="http://schemas.microsoft.com/office/drawing/2014/main" id="{A4378F06-2CF3-0700-9678-7E242AA61E86}"/>
                </a:ext>
              </a:extLst>
            </p:cNvPr>
            <p:cNvSpPr/>
            <p:nvPr/>
          </p:nvSpPr>
          <p:spPr>
            <a:xfrm>
              <a:off x="7296880" y="2697902"/>
              <a:ext cx="487130" cy="281552"/>
            </a:xfrm>
            <a:custGeom>
              <a:avLst/>
              <a:gdLst>
                <a:gd name="connsiteX0" fmla="*/ 487131 w 487130"/>
                <a:gd name="connsiteY0" fmla="*/ 161781 h 281552"/>
                <a:gd name="connsiteX1" fmla="*/ 469255 w 487130"/>
                <a:gd name="connsiteY1" fmla="*/ 167144 h 281552"/>
                <a:gd name="connsiteX2" fmla="*/ 455847 w 487130"/>
                <a:gd name="connsiteY2" fmla="*/ 178764 h 281552"/>
                <a:gd name="connsiteX3" fmla="*/ 445122 w 487130"/>
                <a:gd name="connsiteY3" fmla="*/ 179657 h 281552"/>
                <a:gd name="connsiteX4" fmla="*/ 429033 w 487130"/>
                <a:gd name="connsiteY4" fmla="*/ 181445 h 281552"/>
                <a:gd name="connsiteX5" fmla="*/ 422776 w 487130"/>
                <a:gd name="connsiteY5" fmla="*/ 172507 h 281552"/>
                <a:gd name="connsiteX6" fmla="*/ 429927 w 487130"/>
                <a:gd name="connsiteY6" fmla="*/ 165356 h 281552"/>
                <a:gd name="connsiteX7" fmla="*/ 427246 w 487130"/>
                <a:gd name="connsiteY7" fmla="*/ 159100 h 281552"/>
                <a:gd name="connsiteX8" fmla="*/ 412051 w 487130"/>
                <a:gd name="connsiteY8" fmla="*/ 157312 h 281552"/>
                <a:gd name="connsiteX9" fmla="*/ 407581 w 487130"/>
                <a:gd name="connsiteY9" fmla="*/ 161781 h 281552"/>
                <a:gd name="connsiteX10" fmla="*/ 394174 w 487130"/>
                <a:gd name="connsiteY10" fmla="*/ 161781 h 281552"/>
                <a:gd name="connsiteX11" fmla="*/ 394174 w 487130"/>
                <a:gd name="connsiteY11" fmla="*/ 179657 h 281552"/>
                <a:gd name="connsiteX12" fmla="*/ 379873 w 487130"/>
                <a:gd name="connsiteY12" fmla="*/ 182339 h 281552"/>
                <a:gd name="connsiteX13" fmla="*/ 379873 w 487130"/>
                <a:gd name="connsiteY13" fmla="*/ 194852 h 281552"/>
                <a:gd name="connsiteX14" fmla="*/ 373616 w 487130"/>
                <a:gd name="connsiteY14" fmla="*/ 201109 h 281552"/>
                <a:gd name="connsiteX15" fmla="*/ 351271 w 487130"/>
                <a:gd name="connsiteY15" fmla="*/ 202897 h 281552"/>
                <a:gd name="connsiteX16" fmla="*/ 352165 w 487130"/>
                <a:gd name="connsiteY16" fmla="*/ 211835 h 281552"/>
                <a:gd name="connsiteX17" fmla="*/ 374510 w 487130"/>
                <a:gd name="connsiteY17" fmla="*/ 226136 h 281552"/>
                <a:gd name="connsiteX18" fmla="*/ 374510 w 487130"/>
                <a:gd name="connsiteY18" fmla="*/ 235074 h 281552"/>
                <a:gd name="connsiteX19" fmla="*/ 383448 w 487130"/>
                <a:gd name="connsiteY19" fmla="*/ 246694 h 281552"/>
                <a:gd name="connsiteX20" fmla="*/ 376298 w 487130"/>
                <a:gd name="connsiteY20" fmla="*/ 264570 h 281552"/>
                <a:gd name="connsiteX21" fmla="*/ 374510 w 487130"/>
                <a:gd name="connsiteY21" fmla="*/ 278871 h 281552"/>
                <a:gd name="connsiteX22" fmla="*/ 361103 w 487130"/>
                <a:gd name="connsiteY22" fmla="*/ 281553 h 281552"/>
                <a:gd name="connsiteX23" fmla="*/ 351271 w 487130"/>
                <a:gd name="connsiteY23" fmla="*/ 272615 h 281552"/>
                <a:gd name="connsiteX24" fmla="*/ 336970 w 487130"/>
                <a:gd name="connsiteY24" fmla="*/ 270827 h 281552"/>
                <a:gd name="connsiteX25" fmla="*/ 331607 w 487130"/>
                <a:gd name="connsiteY25" fmla="*/ 251163 h 281552"/>
                <a:gd name="connsiteX26" fmla="*/ 301217 w 487130"/>
                <a:gd name="connsiteY26" fmla="*/ 243119 h 281552"/>
                <a:gd name="connsiteX27" fmla="*/ 247588 w 487130"/>
                <a:gd name="connsiteY27" fmla="*/ 218092 h 281552"/>
                <a:gd name="connsiteX28" fmla="*/ 224349 w 487130"/>
                <a:gd name="connsiteY28" fmla="*/ 198428 h 281552"/>
                <a:gd name="connsiteX29" fmla="*/ 196640 w 487130"/>
                <a:gd name="connsiteY29" fmla="*/ 168038 h 281552"/>
                <a:gd name="connsiteX30" fmla="*/ 187702 w 487130"/>
                <a:gd name="connsiteY30" fmla="*/ 148374 h 281552"/>
                <a:gd name="connsiteX31" fmla="*/ 173401 w 487130"/>
                <a:gd name="connsiteY31" fmla="*/ 141223 h 281552"/>
                <a:gd name="connsiteX32" fmla="*/ 136755 w 487130"/>
                <a:gd name="connsiteY32" fmla="*/ 142117 h 281552"/>
                <a:gd name="connsiteX33" fmla="*/ 136755 w 487130"/>
                <a:gd name="connsiteY33" fmla="*/ 126028 h 281552"/>
                <a:gd name="connsiteX34" fmla="*/ 129604 w 487130"/>
                <a:gd name="connsiteY34" fmla="*/ 111727 h 281552"/>
                <a:gd name="connsiteX35" fmla="*/ 111727 w 487130"/>
                <a:gd name="connsiteY35" fmla="*/ 111727 h 281552"/>
                <a:gd name="connsiteX36" fmla="*/ 92064 w 487130"/>
                <a:gd name="connsiteY36" fmla="*/ 100108 h 281552"/>
                <a:gd name="connsiteX37" fmla="*/ 71505 w 487130"/>
                <a:gd name="connsiteY37" fmla="*/ 98320 h 281552"/>
                <a:gd name="connsiteX38" fmla="*/ 66143 w 487130"/>
                <a:gd name="connsiteY38" fmla="*/ 109046 h 281552"/>
                <a:gd name="connsiteX39" fmla="*/ 50054 w 487130"/>
                <a:gd name="connsiteY39" fmla="*/ 117090 h 281552"/>
                <a:gd name="connsiteX40" fmla="*/ 50948 w 487130"/>
                <a:gd name="connsiteY40" fmla="*/ 143011 h 281552"/>
                <a:gd name="connsiteX41" fmla="*/ 25921 w 487130"/>
                <a:gd name="connsiteY41" fmla="*/ 143011 h 281552"/>
                <a:gd name="connsiteX42" fmla="*/ 14301 w 487130"/>
                <a:gd name="connsiteY42" fmla="*/ 105471 h 281552"/>
                <a:gd name="connsiteX43" fmla="*/ 8045 w 487130"/>
                <a:gd name="connsiteY43" fmla="*/ 66142 h 281552"/>
                <a:gd name="connsiteX44" fmla="*/ 0 w 487130"/>
                <a:gd name="connsiteY44" fmla="*/ 20558 h 281552"/>
                <a:gd name="connsiteX45" fmla="*/ 61674 w 487130"/>
                <a:gd name="connsiteY45" fmla="*/ 0 h 281552"/>
                <a:gd name="connsiteX46" fmla="*/ 118878 w 487130"/>
                <a:gd name="connsiteY46" fmla="*/ 28602 h 281552"/>
                <a:gd name="connsiteX47" fmla="*/ 133179 w 487130"/>
                <a:gd name="connsiteY47" fmla="*/ 37540 h 281552"/>
                <a:gd name="connsiteX48" fmla="*/ 166251 w 487130"/>
                <a:gd name="connsiteY48" fmla="*/ 68824 h 281552"/>
                <a:gd name="connsiteX49" fmla="*/ 235075 w 487130"/>
                <a:gd name="connsiteY49" fmla="*/ 67930 h 281552"/>
                <a:gd name="connsiteX50" fmla="*/ 244906 w 487130"/>
                <a:gd name="connsiteY50" fmla="*/ 62567 h 281552"/>
                <a:gd name="connsiteX51" fmla="*/ 282447 w 487130"/>
                <a:gd name="connsiteY51" fmla="*/ 87594 h 281552"/>
                <a:gd name="connsiteX52" fmla="*/ 294066 w 487130"/>
                <a:gd name="connsiteY52" fmla="*/ 123347 h 281552"/>
                <a:gd name="connsiteX53" fmla="*/ 304792 w 487130"/>
                <a:gd name="connsiteY53" fmla="*/ 126028 h 281552"/>
                <a:gd name="connsiteX54" fmla="*/ 317305 w 487130"/>
                <a:gd name="connsiteY54" fmla="*/ 147480 h 281552"/>
                <a:gd name="connsiteX55" fmla="*/ 347695 w 487130"/>
                <a:gd name="connsiteY55" fmla="*/ 147480 h 281552"/>
                <a:gd name="connsiteX56" fmla="*/ 365572 w 487130"/>
                <a:gd name="connsiteY56" fmla="*/ 164462 h 281552"/>
                <a:gd name="connsiteX57" fmla="*/ 369147 w 487130"/>
                <a:gd name="connsiteY57" fmla="*/ 153737 h 281552"/>
                <a:gd name="connsiteX58" fmla="*/ 382555 w 487130"/>
                <a:gd name="connsiteY58" fmla="*/ 136754 h 281552"/>
                <a:gd name="connsiteX59" fmla="*/ 404900 w 487130"/>
                <a:gd name="connsiteY59" fmla="*/ 119772 h 281552"/>
                <a:gd name="connsiteX60" fmla="*/ 420095 w 487130"/>
                <a:gd name="connsiteY60" fmla="*/ 110833 h 281552"/>
                <a:gd name="connsiteX61" fmla="*/ 429033 w 487130"/>
                <a:gd name="connsiteY61" fmla="*/ 112621 h 281552"/>
                <a:gd name="connsiteX62" fmla="*/ 426351 w 487130"/>
                <a:gd name="connsiteY62" fmla="*/ 118878 h 281552"/>
                <a:gd name="connsiteX63" fmla="*/ 411156 w 487130"/>
                <a:gd name="connsiteY63" fmla="*/ 135860 h 281552"/>
                <a:gd name="connsiteX64" fmla="*/ 440653 w 487130"/>
                <a:gd name="connsiteY64" fmla="*/ 148374 h 281552"/>
                <a:gd name="connsiteX65" fmla="*/ 446909 w 487130"/>
                <a:gd name="connsiteY65" fmla="*/ 135860 h 281552"/>
                <a:gd name="connsiteX66" fmla="*/ 468361 w 487130"/>
                <a:gd name="connsiteY66" fmla="*/ 153737 h 281552"/>
                <a:gd name="connsiteX67" fmla="*/ 487131 w 487130"/>
                <a:gd name="connsiteY67" fmla="*/ 161781 h 28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87130" h="281552">
                  <a:moveTo>
                    <a:pt x="487131" y="161781"/>
                  </a:moveTo>
                  <a:lnTo>
                    <a:pt x="469255" y="167144"/>
                  </a:lnTo>
                  <a:lnTo>
                    <a:pt x="455847" y="178764"/>
                  </a:lnTo>
                  <a:lnTo>
                    <a:pt x="445122" y="179657"/>
                  </a:lnTo>
                  <a:lnTo>
                    <a:pt x="429033" y="181445"/>
                  </a:lnTo>
                  <a:lnTo>
                    <a:pt x="422776" y="172507"/>
                  </a:lnTo>
                  <a:lnTo>
                    <a:pt x="429927" y="165356"/>
                  </a:lnTo>
                  <a:lnTo>
                    <a:pt x="427246" y="159100"/>
                  </a:lnTo>
                  <a:lnTo>
                    <a:pt x="412051" y="157312"/>
                  </a:lnTo>
                  <a:lnTo>
                    <a:pt x="407581" y="161781"/>
                  </a:lnTo>
                  <a:lnTo>
                    <a:pt x="394174" y="161781"/>
                  </a:lnTo>
                  <a:lnTo>
                    <a:pt x="394174" y="179657"/>
                  </a:lnTo>
                  <a:lnTo>
                    <a:pt x="379873" y="182339"/>
                  </a:lnTo>
                  <a:lnTo>
                    <a:pt x="379873" y="194852"/>
                  </a:lnTo>
                  <a:lnTo>
                    <a:pt x="373616" y="201109"/>
                  </a:lnTo>
                  <a:lnTo>
                    <a:pt x="351271" y="202897"/>
                  </a:lnTo>
                  <a:lnTo>
                    <a:pt x="352165" y="211835"/>
                  </a:lnTo>
                  <a:lnTo>
                    <a:pt x="374510" y="226136"/>
                  </a:lnTo>
                  <a:lnTo>
                    <a:pt x="374510" y="235074"/>
                  </a:lnTo>
                  <a:lnTo>
                    <a:pt x="383448" y="246694"/>
                  </a:lnTo>
                  <a:lnTo>
                    <a:pt x="376298" y="264570"/>
                  </a:lnTo>
                  <a:lnTo>
                    <a:pt x="374510" y="278871"/>
                  </a:lnTo>
                  <a:lnTo>
                    <a:pt x="361103" y="281553"/>
                  </a:lnTo>
                  <a:lnTo>
                    <a:pt x="351271" y="272615"/>
                  </a:lnTo>
                  <a:lnTo>
                    <a:pt x="336970" y="270827"/>
                  </a:lnTo>
                  <a:lnTo>
                    <a:pt x="331607" y="251163"/>
                  </a:lnTo>
                  <a:lnTo>
                    <a:pt x="301217" y="243119"/>
                  </a:lnTo>
                  <a:lnTo>
                    <a:pt x="247588" y="218092"/>
                  </a:lnTo>
                  <a:lnTo>
                    <a:pt x="224349" y="198428"/>
                  </a:lnTo>
                  <a:lnTo>
                    <a:pt x="196640" y="168038"/>
                  </a:lnTo>
                  <a:lnTo>
                    <a:pt x="187702" y="148374"/>
                  </a:lnTo>
                  <a:lnTo>
                    <a:pt x="173401" y="141223"/>
                  </a:lnTo>
                  <a:lnTo>
                    <a:pt x="136755" y="142117"/>
                  </a:lnTo>
                  <a:lnTo>
                    <a:pt x="136755" y="126028"/>
                  </a:lnTo>
                  <a:lnTo>
                    <a:pt x="129604" y="111727"/>
                  </a:lnTo>
                  <a:lnTo>
                    <a:pt x="111727" y="111727"/>
                  </a:lnTo>
                  <a:lnTo>
                    <a:pt x="92064" y="100108"/>
                  </a:lnTo>
                  <a:lnTo>
                    <a:pt x="71505" y="98320"/>
                  </a:lnTo>
                  <a:lnTo>
                    <a:pt x="66143" y="109046"/>
                  </a:lnTo>
                  <a:lnTo>
                    <a:pt x="50054" y="117090"/>
                  </a:lnTo>
                  <a:lnTo>
                    <a:pt x="50948" y="143011"/>
                  </a:lnTo>
                  <a:lnTo>
                    <a:pt x="25921" y="143011"/>
                  </a:lnTo>
                  <a:lnTo>
                    <a:pt x="14301" y="105471"/>
                  </a:lnTo>
                  <a:lnTo>
                    <a:pt x="8045" y="66142"/>
                  </a:lnTo>
                  <a:lnTo>
                    <a:pt x="0" y="20558"/>
                  </a:lnTo>
                  <a:lnTo>
                    <a:pt x="61674" y="0"/>
                  </a:lnTo>
                  <a:lnTo>
                    <a:pt x="118878" y="28602"/>
                  </a:lnTo>
                  <a:lnTo>
                    <a:pt x="133179" y="37540"/>
                  </a:lnTo>
                  <a:lnTo>
                    <a:pt x="166251" y="68824"/>
                  </a:lnTo>
                  <a:lnTo>
                    <a:pt x="235075" y="67930"/>
                  </a:lnTo>
                  <a:lnTo>
                    <a:pt x="244906" y="62567"/>
                  </a:lnTo>
                  <a:lnTo>
                    <a:pt x="282447" y="87594"/>
                  </a:lnTo>
                  <a:lnTo>
                    <a:pt x="294066" y="123347"/>
                  </a:lnTo>
                  <a:lnTo>
                    <a:pt x="304792" y="126028"/>
                  </a:lnTo>
                  <a:lnTo>
                    <a:pt x="317305" y="147480"/>
                  </a:lnTo>
                  <a:lnTo>
                    <a:pt x="347695" y="147480"/>
                  </a:lnTo>
                  <a:lnTo>
                    <a:pt x="365572" y="164462"/>
                  </a:lnTo>
                  <a:lnTo>
                    <a:pt x="369147" y="153737"/>
                  </a:lnTo>
                  <a:lnTo>
                    <a:pt x="382555" y="136754"/>
                  </a:lnTo>
                  <a:lnTo>
                    <a:pt x="404900" y="119772"/>
                  </a:lnTo>
                  <a:lnTo>
                    <a:pt x="420095" y="110833"/>
                  </a:lnTo>
                  <a:lnTo>
                    <a:pt x="429033" y="112621"/>
                  </a:lnTo>
                  <a:lnTo>
                    <a:pt x="426351" y="118878"/>
                  </a:lnTo>
                  <a:lnTo>
                    <a:pt x="411156" y="135860"/>
                  </a:lnTo>
                  <a:lnTo>
                    <a:pt x="440653" y="148374"/>
                  </a:lnTo>
                  <a:lnTo>
                    <a:pt x="446909" y="135860"/>
                  </a:lnTo>
                  <a:lnTo>
                    <a:pt x="468361" y="153737"/>
                  </a:lnTo>
                  <a:lnTo>
                    <a:pt x="487131" y="161781"/>
                  </a:lnTo>
                  <a:close/>
                </a:path>
              </a:pathLst>
            </a:custGeom>
            <a:grpFill/>
            <a:ln w="12700" cap="flat">
              <a:solidFill>
                <a:schemeClr val="bg1"/>
              </a:solidFill>
              <a:prstDash val="solid"/>
              <a:miter/>
            </a:ln>
          </p:spPr>
          <p:txBody>
            <a:bodyPr rtlCol="0" anchor="ctr"/>
            <a:lstStyle/>
            <a:p>
              <a:endParaRPr lang="en-AU"/>
            </a:p>
          </p:txBody>
        </p:sp>
        <p:sp>
          <p:nvSpPr>
            <p:cNvPr id="108" name="Freeform: Shape 107">
              <a:extLst>
                <a:ext uri="{FF2B5EF4-FFF2-40B4-BE49-F238E27FC236}">
                  <a16:creationId xmlns:a16="http://schemas.microsoft.com/office/drawing/2014/main" id="{8213402B-A410-1EE9-8711-0EC50073604F}"/>
                </a:ext>
              </a:extLst>
            </p:cNvPr>
            <p:cNvSpPr/>
            <p:nvPr/>
          </p:nvSpPr>
          <p:spPr>
            <a:xfrm>
              <a:off x="7229844" y="2796222"/>
              <a:ext cx="404005" cy="243118"/>
            </a:xfrm>
            <a:custGeom>
              <a:avLst/>
              <a:gdLst>
                <a:gd name="connsiteX0" fmla="*/ 398643 w 404005"/>
                <a:gd name="connsiteY0" fmla="*/ 152843 h 243118"/>
                <a:gd name="connsiteX1" fmla="*/ 404006 w 404005"/>
                <a:gd name="connsiteY1" fmla="*/ 172507 h 243118"/>
                <a:gd name="connsiteX2" fmla="*/ 381660 w 404005"/>
                <a:gd name="connsiteY2" fmla="*/ 169825 h 243118"/>
                <a:gd name="connsiteX3" fmla="*/ 377191 w 404005"/>
                <a:gd name="connsiteY3" fmla="*/ 179657 h 243118"/>
                <a:gd name="connsiteX4" fmla="*/ 359315 w 404005"/>
                <a:gd name="connsiteY4" fmla="*/ 185020 h 243118"/>
                <a:gd name="connsiteX5" fmla="*/ 361103 w 404005"/>
                <a:gd name="connsiteY5" fmla="*/ 210047 h 243118"/>
                <a:gd name="connsiteX6" fmla="*/ 346802 w 404005"/>
                <a:gd name="connsiteY6" fmla="*/ 228817 h 243118"/>
                <a:gd name="connsiteX7" fmla="*/ 325350 w 404005"/>
                <a:gd name="connsiteY7" fmla="*/ 227924 h 243118"/>
                <a:gd name="connsiteX8" fmla="*/ 319093 w 404005"/>
                <a:gd name="connsiteY8" fmla="*/ 237756 h 243118"/>
                <a:gd name="connsiteX9" fmla="*/ 312836 w 404005"/>
                <a:gd name="connsiteY9" fmla="*/ 243119 h 243118"/>
                <a:gd name="connsiteX10" fmla="*/ 302111 w 404005"/>
                <a:gd name="connsiteY10" fmla="*/ 235968 h 243118"/>
                <a:gd name="connsiteX11" fmla="*/ 287810 w 404005"/>
                <a:gd name="connsiteY11" fmla="*/ 235968 h 243118"/>
                <a:gd name="connsiteX12" fmla="*/ 277978 w 404005"/>
                <a:gd name="connsiteY12" fmla="*/ 228817 h 243118"/>
                <a:gd name="connsiteX13" fmla="*/ 261889 w 404005"/>
                <a:gd name="connsiteY13" fmla="*/ 198428 h 243118"/>
                <a:gd name="connsiteX14" fmla="*/ 244906 w 404005"/>
                <a:gd name="connsiteY14" fmla="*/ 193959 h 243118"/>
                <a:gd name="connsiteX15" fmla="*/ 235075 w 404005"/>
                <a:gd name="connsiteY15" fmla="*/ 186808 h 243118"/>
                <a:gd name="connsiteX16" fmla="*/ 218985 w 404005"/>
                <a:gd name="connsiteY16" fmla="*/ 183233 h 243118"/>
                <a:gd name="connsiteX17" fmla="*/ 201109 w 404005"/>
                <a:gd name="connsiteY17" fmla="*/ 168932 h 243118"/>
                <a:gd name="connsiteX18" fmla="*/ 137648 w 404005"/>
                <a:gd name="connsiteY18" fmla="*/ 149268 h 243118"/>
                <a:gd name="connsiteX19" fmla="*/ 92957 w 404005"/>
                <a:gd name="connsiteY19" fmla="*/ 150161 h 243118"/>
                <a:gd name="connsiteX20" fmla="*/ 83126 w 404005"/>
                <a:gd name="connsiteY20" fmla="*/ 160887 h 243118"/>
                <a:gd name="connsiteX21" fmla="*/ 81338 w 404005"/>
                <a:gd name="connsiteY21" fmla="*/ 172507 h 243118"/>
                <a:gd name="connsiteX22" fmla="*/ 62567 w 404005"/>
                <a:gd name="connsiteY22" fmla="*/ 185020 h 243118"/>
                <a:gd name="connsiteX23" fmla="*/ 53629 w 404005"/>
                <a:gd name="connsiteY23" fmla="*/ 160887 h 243118"/>
                <a:gd name="connsiteX24" fmla="*/ 48266 w 404005"/>
                <a:gd name="connsiteY24" fmla="*/ 122453 h 243118"/>
                <a:gd name="connsiteX25" fmla="*/ 32178 w 404005"/>
                <a:gd name="connsiteY25" fmla="*/ 117984 h 243118"/>
                <a:gd name="connsiteX26" fmla="*/ 30390 w 404005"/>
                <a:gd name="connsiteY26" fmla="*/ 104577 h 243118"/>
                <a:gd name="connsiteX27" fmla="*/ 15195 w 404005"/>
                <a:gd name="connsiteY27" fmla="*/ 91169 h 243118"/>
                <a:gd name="connsiteX28" fmla="*/ 12514 w 404005"/>
                <a:gd name="connsiteY28" fmla="*/ 67036 h 243118"/>
                <a:gd name="connsiteX29" fmla="*/ 21452 w 404005"/>
                <a:gd name="connsiteY29" fmla="*/ 61673 h 243118"/>
                <a:gd name="connsiteX30" fmla="*/ 45585 w 404005"/>
                <a:gd name="connsiteY30" fmla="*/ 70612 h 243118"/>
                <a:gd name="connsiteX31" fmla="*/ 51842 w 404005"/>
                <a:gd name="connsiteY31" fmla="*/ 59886 h 243118"/>
                <a:gd name="connsiteX32" fmla="*/ 39328 w 404005"/>
                <a:gd name="connsiteY32" fmla="*/ 31284 h 243118"/>
                <a:gd name="connsiteX33" fmla="*/ 20558 w 404005"/>
                <a:gd name="connsiteY33" fmla="*/ 19664 h 243118"/>
                <a:gd name="connsiteX34" fmla="*/ 11620 w 404005"/>
                <a:gd name="connsiteY34" fmla="*/ 26815 h 243118"/>
                <a:gd name="connsiteX35" fmla="*/ 0 w 404005"/>
                <a:gd name="connsiteY35" fmla="*/ 25027 h 243118"/>
                <a:gd name="connsiteX36" fmla="*/ 5363 w 404005"/>
                <a:gd name="connsiteY36" fmla="*/ 10726 h 243118"/>
                <a:gd name="connsiteX37" fmla="*/ 29496 w 404005"/>
                <a:gd name="connsiteY37" fmla="*/ 6257 h 243118"/>
                <a:gd name="connsiteX38" fmla="*/ 50054 w 404005"/>
                <a:gd name="connsiteY38" fmla="*/ 13407 h 243118"/>
                <a:gd name="connsiteX39" fmla="*/ 77762 w 404005"/>
                <a:gd name="connsiteY39" fmla="*/ 44691 h 243118"/>
                <a:gd name="connsiteX40" fmla="*/ 92957 w 404005"/>
                <a:gd name="connsiteY40" fmla="*/ 44691 h 243118"/>
                <a:gd name="connsiteX41" fmla="*/ 117984 w 404005"/>
                <a:gd name="connsiteY41" fmla="*/ 44691 h 243118"/>
                <a:gd name="connsiteX42" fmla="*/ 117091 w 404005"/>
                <a:gd name="connsiteY42" fmla="*/ 18770 h 243118"/>
                <a:gd name="connsiteX43" fmla="*/ 133179 w 404005"/>
                <a:gd name="connsiteY43" fmla="*/ 10726 h 243118"/>
                <a:gd name="connsiteX44" fmla="*/ 138542 w 404005"/>
                <a:gd name="connsiteY44" fmla="*/ 0 h 243118"/>
                <a:gd name="connsiteX45" fmla="*/ 159100 w 404005"/>
                <a:gd name="connsiteY45" fmla="*/ 1788 h 243118"/>
                <a:gd name="connsiteX46" fmla="*/ 178764 w 404005"/>
                <a:gd name="connsiteY46" fmla="*/ 13407 h 243118"/>
                <a:gd name="connsiteX47" fmla="*/ 196640 w 404005"/>
                <a:gd name="connsiteY47" fmla="*/ 13407 h 243118"/>
                <a:gd name="connsiteX48" fmla="*/ 203791 w 404005"/>
                <a:gd name="connsiteY48" fmla="*/ 27708 h 243118"/>
                <a:gd name="connsiteX49" fmla="*/ 203791 w 404005"/>
                <a:gd name="connsiteY49" fmla="*/ 43797 h 243118"/>
                <a:gd name="connsiteX50" fmla="*/ 240437 w 404005"/>
                <a:gd name="connsiteY50" fmla="*/ 42903 h 243118"/>
                <a:gd name="connsiteX51" fmla="*/ 254738 w 404005"/>
                <a:gd name="connsiteY51" fmla="*/ 50054 h 243118"/>
                <a:gd name="connsiteX52" fmla="*/ 263676 w 404005"/>
                <a:gd name="connsiteY52" fmla="*/ 69718 h 243118"/>
                <a:gd name="connsiteX53" fmla="*/ 291385 w 404005"/>
                <a:gd name="connsiteY53" fmla="*/ 100108 h 243118"/>
                <a:gd name="connsiteX54" fmla="*/ 314624 w 404005"/>
                <a:gd name="connsiteY54" fmla="*/ 119772 h 243118"/>
                <a:gd name="connsiteX55" fmla="*/ 368253 w 404005"/>
                <a:gd name="connsiteY55" fmla="*/ 144799 h 243118"/>
                <a:gd name="connsiteX56" fmla="*/ 398643 w 404005"/>
                <a:gd name="connsiteY56" fmla="*/ 152843 h 243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04005" h="243118">
                  <a:moveTo>
                    <a:pt x="398643" y="152843"/>
                  </a:moveTo>
                  <a:lnTo>
                    <a:pt x="404006" y="172507"/>
                  </a:lnTo>
                  <a:lnTo>
                    <a:pt x="381660" y="169825"/>
                  </a:lnTo>
                  <a:lnTo>
                    <a:pt x="377191" y="179657"/>
                  </a:lnTo>
                  <a:lnTo>
                    <a:pt x="359315" y="185020"/>
                  </a:lnTo>
                  <a:lnTo>
                    <a:pt x="361103" y="210047"/>
                  </a:lnTo>
                  <a:lnTo>
                    <a:pt x="346802" y="228817"/>
                  </a:lnTo>
                  <a:lnTo>
                    <a:pt x="325350" y="227924"/>
                  </a:lnTo>
                  <a:lnTo>
                    <a:pt x="319093" y="237756"/>
                  </a:lnTo>
                  <a:lnTo>
                    <a:pt x="312836" y="243119"/>
                  </a:lnTo>
                  <a:lnTo>
                    <a:pt x="302111" y="235968"/>
                  </a:lnTo>
                  <a:lnTo>
                    <a:pt x="287810" y="235968"/>
                  </a:lnTo>
                  <a:lnTo>
                    <a:pt x="277978" y="228817"/>
                  </a:lnTo>
                  <a:lnTo>
                    <a:pt x="261889" y="198428"/>
                  </a:lnTo>
                  <a:lnTo>
                    <a:pt x="244906" y="193959"/>
                  </a:lnTo>
                  <a:lnTo>
                    <a:pt x="235075" y="186808"/>
                  </a:lnTo>
                  <a:lnTo>
                    <a:pt x="218985" y="183233"/>
                  </a:lnTo>
                  <a:lnTo>
                    <a:pt x="201109" y="168932"/>
                  </a:lnTo>
                  <a:lnTo>
                    <a:pt x="137648" y="149268"/>
                  </a:lnTo>
                  <a:lnTo>
                    <a:pt x="92957" y="150161"/>
                  </a:lnTo>
                  <a:lnTo>
                    <a:pt x="83126" y="160887"/>
                  </a:lnTo>
                  <a:lnTo>
                    <a:pt x="81338" y="172507"/>
                  </a:lnTo>
                  <a:lnTo>
                    <a:pt x="62567" y="185020"/>
                  </a:lnTo>
                  <a:lnTo>
                    <a:pt x="53629" y="160887"/>
                  </a:lnTo>
                  <a:lnTo>
                    <a:pt x="48266" y="122453"/>
                  </a:lnTo>
                  <a:lnTo>
                    <a:pt x="32178" y="117984"/>
                  </a:lnTo>
                  <a:lnTo>
                    <a:pt x="30390" y="104577"/>
                  </a:lnTo>
                  <a:lnTo>
                    <a:pt x="15195" y="91169"/>
                  </a:lnTo>
                  <a:lnTo>
                    <a:pt x="12514" y="67036"/>
                  </a:lnTo>
                  <a:lnTo>
                    <a:pt x="21452" y="61673"/>
                  </a:lnTo>
                  <a:lnTo>
                    <a:pt x="45585" y="70612"/>
                  </a:lnTo>
                  <a:lnTo>
                    <a:pt x="51842" y="59886"/>
                  </a:lnTo>
                  <a:lnTo>
                    <a:pt x="39328" y="31284"/>
                  </a:lnTo>
                  <a:lnTo>
                    <a:pt x="20558" y="19664"/>
                  </a:lnTo>
                  <a:lnTo>
                    <a:pt x="11620" y="26815"/>
                  </a:lnTo>
                  <a:lnTo>
                    <a:pt x="0" y="25027"/>
                  </a:lnTo>
                  <a:lnTo>
                    <a:pt x="5363" y="10726"/>
                  </a:lnTo>
                  <a:lnTo>
                    <a:pt x="29496" y="6257"/>
                  </a:lnTo>
                  <a:lnTo>
                    <a:pt x="50054" y="13407"/>
                  </a:lnTo>
                  <a:lnTo>
                    <a:pt x="77762" y="44691"/>
                  </a:lnTo>
                  <a:lnTo>
                    <a:pt x="92957" y="44691"/>
                  </a:lnTo>
                  <a:lnTo>
                    <a:pt x="117984" y="44691"/>
                  </a:lnTo>
                  <a:lnTo>
                    <a:pt x="117091" y="18770"/>
                  </a:lnTo>
                  <a:lnTo>
                    <a:pt x="133179" y="10726"/>
                  </a:lnTo>
                  <a:lnTo>
                    <a:pt x="138542" y="0"/>
                  </a:lnTo>
                  <a:lnTo>
                    <a:pt x="159100" y="1788"/>
                  </a:lnTo>
                  <a:lnTo>
                    <a:pt x="178764" y="13407"/>
                  </a:lnTo>
                  <a:lnTo>
                    <a:pt x="196640" y="13407"/>
                  </a:lnTo>
                  <a:lnTo>
                    <a:pt x="203791" y="27708"/>
                  </a:lnTo>
                  <a:lnTo>
                    <a:pt x="203791" y="43797"/>
                  </a:lnTo>
                  <a:lnTo>
                    <a:pt x="240437" y="42903"/>
                  </a:lnTo>
                  <a:lnTo>
                    <a:pt x="254738" y="50054"/>
                  </a:lnTo>
                  <a:lnTo>
                    <a:pt x="263676" y="69718"/>
                  </a:lnTo>
                  <a:lnTo>
                    <a:pt x="291385" y="100108"/>
                  </a:lnTo>
                  <a:lnTo>
                    <a:pt x="314624" y="119772"/>
                  </a:lnTo>
                  <a:lnTo>
                    <a:pt x="368253" y="144799"/>
                  </a:lnTo>
                  <a:lnTo>
                    <a:pt x="398643" y="152843"/>
                  </a:lnTo>
                  <a:close/>
                </a:path>
              </a:pathLst>
            </a:custGeom>
            <a:grpFill/>
            <a:ln w="12700" cap="flat">
              <a:solidFill>
                <a:schemeClr val="bg1"/>
              </a:solidFill>
              <a:prstDash val="solid"/>
              <a:miter/>
            </a:ln>
          </p:spPr>
          <p:txBody>
            <a:bodyPr rtlCol="0" anchor="ctr"/>
            <a:lstStyle/>
            <a:p>
              <a:endParaRPr lang="en-AU"/>
            </a:p>
          </p:txBody>
        </p:sp>
        <p:sp>
          <p:nvSpPr>
            <p:cNvPr id="109" name="Freeform: Shape 108">
              <a:extLst>
                <a:ext uri="{FF2B5EF4-FFF2-40B4-BE49-F238E27FC236}">
                  <a16:creationId xmlns:a16="http://schemas.microsoft.com/office/drawing/2014/main" id="{F33AEED9-5D6E-CC48-BCA2-512E0402CB6B}"/>
                </a:ext>
              </a:extLst>
            </p:cNvPr>
            <p:cNvSpPr/>
            <p:nvPr/>
          </p:nvSpPr>
          <p:spPr>
            <a:xfrm>
              <a:off x="9369645" y="2419924"/>
              <a:ext cx="197533" cy="266357"/>
            </a:xfrm>
            <a:custGeom>
              <a:avLst/>
              <a:gdLst>
                <a:gd name="connsiteX0" fmla="*/ 197534 w 197533"/>
                <a:gd name="connsiteY0" fmla="*/ 247588 h 266357"/>
                <a:gd name="connsiteX1" fmla="*/ 180551 w 197533"/>
                <a:gd name="connsiteY1" fmla="*/ 250269 h 266357"/>
                <a:gd name="connsiteX2" fmla="*/ 186808 w 197533"/>
                <a:gd name="connsiteY2" fmla="*/ 260995 h 266357"/>
                <a:gd name="connsiteX3" fmla="*/ 178764 w 197533"/>
                <a:gd name="connsiteY3" fmla="*/ 266358 h 266357"/>
                <a:gd name="connsiteX4" fmla="*/ 165356 w 197533"/>
                <a:gd name="connsiteY4" fmla="*/ 258313 h 266357"/>
                <a:gd name="connsiteX5" fmla="*/ 138542 w 197533"/>
                <a:gd name="connsiteY5" fmla="*/ 214516 h 266357"/>
                <a:gd name="connsiteX6" fmla="*/ 130497 w 197533"/>
                <a:gd name="connsiteY6" fmla="*/ 195746 h 266357"/>
                <a:gd name="connsiteX7" fmla="*/ 117984 w 197533"/>
                <a:gd name="connsiteY7" fmla="*/ 180551 h 266357"/>
                <a:gd name="connsiteX8" fmla="*/ 110834 w 197533"/>
                <a:gd name="connsiteY8" fmla="*/ 165356 h 266357"/>
                <a:gd name="connsiteX9" fmla="*/ 57205 w 197533"/>
                <a:gd name="connsiteY9" fmla="*/ 92063 h 266357"/>
                <a:gd name="connsiteX10" fmla="*/ 31284 w 197533"/>
                <a:gd name="connsiteY10" fmla="*/ 73293 h 266357"/>
                <a:gd name="connsiteX11" fmla="*/ 3575 w 197533"/>
                <a:gd name="connsiteY11" fmla="*/ 31284 h 266357"/>
                <a:gd name="connsiteX12" fmla="*/ 3575 w 197533"/>
                <a:gd name="connsiteY12" fmla="*/ 15195 h 266357"/>
                <a:gd name="connsiteX13" fmla="*/ 0 w 197533"/>
                <a:gd name="connsiteY13" fmla="*/ 0 h 266357"/>
                <a:gd name="connsiteX14" fmla="*/ 25921 w 197533"/>
                <a:gd name="connsiteY14" fmla="*/ 27708 h 266357"/>
                <a:gd name="connsiteX15" fmla="*/ 35753 w 197533"/>
                <a:gd name="connsiteY15" fmla="*/ 45585 h 266357"/>
                <a:gd name="connsiteX16" fmla="*/ 56310 w 197533"/>
                <a:gd name="connsiteY16" fmla="*/ 50948 h 266357"/>
                <a:gd name="connsiteX17" fmla="*/ 70612 w 197533"/>
                <a:gd name="connsiteY17" fmla="*/ 79550 h 266357"/>
                <a:gd name="connsiteX18" fmla="*/ 92957 w 197533"/>
                <a:gd name="connsiteY18" fmla="*/ 99214 h 266357"/>
                <a:gd name="connsiteX19" fmla="*/ 116196 w 197533"/>
                <a:gd name="connsiteY19" fmla="*/ 133179 h 266357"/>
                <a:gd name="connsiteX20" fmla="*/ 151949 w 197533"/>
                <a:gd name="connsiteY20" fmla="*/ 151055 h 266357"/>
                <a:gd name="connsiteX21" fmla="*/ 161781 w 197533"/>
                <a:gd name="connsiteY21" fmla="*/ 162675 h 266357"/>
                <a:gd name="connsiteX22" fmla="*/ 137648 w 197533"/>
                <a:gd name="connsiteY22" fmla="*/ 165356 h 266357"/>
                <a:gd name="connsiteX23" fmla="*/ 145692 w 197533"/>
                <a:gd name="connsiteY23" fmla="*/ 192171 h 266357"/>
                <a:gd name="connsiteX24" fmla="*/ 162675 w 197533"/>
                <a:gd name="connsiteY24" fmla="*/ 218985 h 266357"/>
                <a:gd name="connsiteX25" fmla="*/ 197534 w 197533"/>
                <a:gd name="connsiteY25" fmla="*/ 247588 h 266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7533" h="266357">
                  <a:moveTo>
                    <a:pt x="197534" y="247588"/>
                  </a:moveTo>
                  <a:lnTo>
                    <a:pt x="180551" y="250269"/>
                  </a:lnTo>
                  <a:lnTo>
                    <a:pt x="186808" y="260995"/>
                  </a:lnTo>
                  <a:lnTo>
                    <a:pt x="178764" y="266358"/>
                  </a:lnTo>
                  <a:lnTo>
                    <a:pt x="165356" y="258313"/>
                  </a:lnTo>
                  <a:lnTo>
                    <a:pt x="138542" y="214516"/>
                  </a:lnTo>
                  <a:lnTo>
                    <a:pt x="130497" y="195746"/>
                  </a:lnTo>
                  <a:lnTo>
                    <a:pt x="117984" y="180551"/>
                  </a:lnTo>
                  <a:lnTo>
                    <a:pt x="110834" y="165356"/>
                  </a:lnTo>
                  <a:lnTo>
                    <a:pt x="57205" y="92063"/>
                  </a:lnTo>
                  <a:lnTo>
                    <a:pt x="31284" y="73293"/>
                  </a:lnTo>
                  <a:lnTo>
                    <a:pt x="3575" y="31284"/>
                  </a:lnTo>
                  <a:lnTo>
                    <a:pt x="3575" y="15195"/>
                  </a:lnTo>
                  <a:lnTo>
                    <a:pt x="0" y="0"/>
                  </a:lnTo>
                  <a:lnTo>
                    <a:pt x="25921" y="27708"/>
                  </a:lnTo>
                  <a:lnTo>
                    <a:pt x="35753" y="45585"/>
                  </a:lnTo>
                  <a:lnTo>
                    <a:pt x="56310" y="50948"/>
                  </a:lnTo>
                  <a:lnTo>
                    <a:pt x="70612" y="79550"/>
                  </a:lnTo>
                  <a:lnTo>
                    <a:pt x="92957" y="99214"/>
                  </a:lnTo>
                  <a:lnTo>
                    <a:pt x="116196" y="133179"/>
                  </a:lnTo>
                  <a:lnTo>
                    <a:pt x="151949" y="151055"/>
                  </a:lnTo>
                  <a:lnTo>
                    <a:pt x="161781" y="162675"/>
                  </a:lnTo>
                  <a:lnTo>
                    <a:pt x="137648" y="165356"/>
                  </a:lnTo>
                  <a:lnTo>
                    <a:pt x="145692" y="192171"/>
                  </a:lnTo>
                  <a:lnTo>
                    <a:pt x="162675" y="218985"/>
                  </a:lnTo>
                  <a:lnTo>
                    <a:pt x="197534" y="247588"/>
                  </a:lnTo>
                  <a:close/>
                </a:path>
              </a:pathLst>
            </a:custGeom>
            <a:grpFill/>
            <a:ln w="12700" cap="flat">
              <a:solidFill>
                <a:schemeClr val="bg1"/>
              </a:solidFill>
              <a:prstDash val="solid"/>
              <a:miter/>
            </a:ln>
          </p:spPr>
          <p:txBody>
            <a:bodyPr rtlCol="0" anchor="ctr"/>
            <a:lstStyle/>
            <a:p>
              <a:endParaRPr lang="en-AU"/>
            </a:p>
          </p:txBody>
        </p:sp>
        <p:sp>
          <p:nvSpPr>
            <p:cNvPr id="110" name="Freeform: Shape 109">
              <a:extLst>
                <a:ext uri="{FF2B5EF4-FFF2-40B4-BE49-F238E27FC236}">
                  <a16:creationId xmlns:a16="http://schemas.microsoft.com/office/drawing/2014/main" id="{2E32C33C-5289-5907-933A-74C1F7A2084D}"/>
                </a:ext>
              </a:extLst>
            </p:cNvPr>
            <p:cNvSpPr/>
            <p:nvPr/>
          </p:nvSpPr>
          <p:spPr>
            <a:xfrm>
              <a:off x="8592917" y="4029691"/>
              <a:ext cx="1346984" cy="530034"/>
            </a:xfrm>
            <a:custGeom>
              <a:avLst/>
              <a:gdLst>
                <a:gd name="connsiteX0" fmla="*/ 1346984 w 1346984"/>
                <a:gd name="connsiteY0" fmla="*/ 274402 h 530034"/>
                <a:gd name="connsiteX1" fmla="*/ 1344303 w 1346984"/>
                <a:gd name="connsiteY1" fmla="*/ 395068 h 530034"/>
                <a:gd name="connsiteX2" fmla="*/ 1332683 w 1346984"/>
                <a:gd name="connsiteY2" fmla="*/ 408475 h 530034"/>
                <a:gd name="connsiteX3" fmla="*/ 1337152 w 1346984"/>
                <a:gd name="connsiteY3" fmla="*/ 419201 h 530034"/>
                <a:gd name="connsiteX4" fmla="*/ 1336258 w 1346984"/>
                <a:gd name="connsiteY4" fmla="*/ 488025 h 530034"/>
                <a:gd name="connsiteX5" fmla="*/ 1305869 w 1346984"/>
                <a:gd name="connsiteY5" fmla="*/ 456741 h 530034"/>
                <a:gd name="connsiteX6" fmla="*/ 1279054 w 1346984"/>
                <a:gd name="connsiteY6" fmla="*/ 457635 h 530034"/>
                <a:gd name="connsiteX7" fmla="*/ 1265647 w 1346984"/>
                <a:gd name="connsiteY7" fmla="*/ 471936 h 530034"/>
                <a:gd name="connsiteX8" fmla="*/ 1240620 w 1346984"/>
                <a:gd name="connsiteY8" fmla="*/ 470148 h 530034"/>
                <a:gd name="connsiteX9" fmla="*/ 1251345 w 1346984"/>
                <a:gd name="connsiteY9" fmla="*/ 444228 h 530034"/>
                <a:gd name="connsiteX10" fmla="*/ 1271904 w 1346984"/>
                <a:gd name="connsiteY10" fmla="*/ 429033 h 530034"/>
                <a:gd name="connsiteX11" fmla="*/ 1248664 w 1346984"/>
                <a:gd name="connsiteY11" fmla="*/ 366465 h 530034"/>
                <a:gd name="connsiteX12" fmla="*/ 1190566 w 1346984"/>
                <a:gd name="connsiteY12" fmla="*/ 339651 h 530034"/>
                <a:gd name="connsiteX13" fmla="*/ 1173584 w 1346984"/>
                <a:gd name="connsiteY13" fmla="*/ 337863 h 530034"/>
                <a:gd name="connsiteX14" fmla="*/ 1135149 w 1346984"/>
                <a:gd name="connsiteY14" fmla="*/ 307474 h 530034"/>
                <a:gd name="connsiteX15" fmla="*/ 1119060 w 1346984"/>
                <a:gd name="connsiteY15" fmla="*/ 307474 h 530034"/>
                <a:gd name="connsiteX16" fmla="*/ 1117273 w 1346984"/>
                <a:gd name="connsiteY16" fmla="*/ 327138 h 530034"/>
                <a:gd name="connsiteX17" fmla="*/ 1108335 w 1346984"/>
                <a:gd name="connsiteY17" fmla="*/ 333394 h 530034"/>
                <a:gd name="connsiteX18" fmla="*/ 1091352 w 1346984"/>
                <a:gd name="connsiteY18" fmla="*/ 296748 h 530034"/>
                <a:gd name="connsiteX19" fmla="*/ 1081520 w 1346984"/>
                <a:gd name="connsiteY19" fmla="*/ 285128 h 530034"/>
                <a:gd name="connsiteX20" fmla="*/ 1100291 w 1346984"/>
                <a:gd name="connsiteY20" fmla="*/ 281553 h 530034"/>
                <a:gd name="connsiteX21" fmla="*/ 1134255 w 1346984"/>
                <a:gd name="connsiteY21" fmla="*/ 264570 h 530034"/>
                <a:gd name="connsiteX22" fmla="*/ 1124424 w 1346984"/>
                <a:gd name="connsiteY22" fmla="*/ 259207 h 530034"/>
                <a:gd name="connsiteX23" fmla="*/ 1086883 w 1346984"/>
                <a:gd name="connsiteY23" fmla="*/ 257420 h 530034"/>
                <a:gd name="connsiteX24" fmla="*/ 1077945 w 1346984"/>
                <a:gd name="connsiteY24" fmla="*/ 241331 h 530034"/>
                <a:gd name="connsiteX25" fmla="*/ 1060069 w 1346984"/>
                <a:gd name="connsiteY25" fmla="*/ 235074 h 530034"/>
                <a:gd name="connsiteX26" fmla="*/ 1043980 w 1346984"/>
                <a:gd name="connsiteY26" fmla="*/ 230605 h 530034"/>
                <a:gd name="connsiteX27" fmla="*/ 1043086 w 1346984"/>
                <a:gd name="connsiteY27" fmla="*/ 216304 h 530034"/>
                <a:gd name="connsiteX28" fmla="*/ 1056493 w 1346984"/>
                <a:gd name="connsiteY28" fmla="*/ 223455 h 530034"/>
                <a:gd name="connsiteX29" fmla="*/ 1096715 w 1346984"/>
                <a:gd name="connsiteY29" fmla="*/ 206472 h 530034"/>
                <a:gd name="connsiteX30" fmla="*/ 1122636 w 1346984"/>
                <a:gd name="connsiteY30" fmla="*/ 210941 h 530034"/>
                <a:gd name="connsiteX31" fmla="*/ 1143194 w 1346984"/>
                <a:gd name="connsiteY31" fmla="*/ 228818 h 530034"/>
                <a:gd name="connsiteX32" fmla="*/ 1146769 w 1346984"/>
                <a:gd name="connsiteY32" fmla="*/ 255632 h 530034"/>
                <a:gd name="connsiteX33" fmla="*/ 1174477 w 1346984"/>
                <a:gd name="connsiteY33" fmla="*/ 301217 h 530034"/>
                <a:gd name="connsiteX34" fmla="*/ 1205761 w 1346984"/>
                <a:gd name="connsiteY34" fmla="*/ 263676 h 530034"/>
                <a:gd name="connsiteX35" fmla="*/ 1218275 w 1346984"/>
                <a:gd name="connsiteY35" fmla="*/ 261889 h 530034"/>
                <a:gd name="connsiteX36" fmla="*/ 1244195 w 1346984"/>
                <a:gd name="connsiteY36" fmla="*/ 238650 h 530034"/>
                <a:gd name="connsiteX37" fmla="*/ 1342515 w 1346984"/>
                <a:gd name="connsiteY37" fmla="*/ 274402 h 530034"/>
                <a:gd name="connsiteX38" fmla="*/ 1346984 w 1346984"/>
                <a:gd name="connsiteY38" fmla="*/ 274402 h 530034"/>
                <a:gd name="connsiteX39" fmla="*/ 1005545 w 1346984"/>
                <a:gd name="connsiteY39" fmla="*/ 289597 h 530034"/>
                <a:gd name="connsiteX40" fmla="*/ 968006 w 1346984"/>
                <a:gd name="connsiteY40" fmla="*/ 287810 h 530034"/>
                <a:gd name="connsiteX41" fmla="*/ 969793 w 1346984"/>
                <a:gd name="connsiteY41" fmla="*/ 301217 h 530034"/>
                <a:gd name="connsiteX42" fmla="*/ 1003758 w 1346984"/>
                <a:gd name="connsiteY42" fmla="*/ 304792 h 530034"/>
                <a:gd name="connsiteX43" fmla="*/ 1040405 w 1346984"/>
                <a:gd name="connsiteY43" fmla="*/ 311943 h 530034"/>
                <a:gd name="connsiteX44" fmla="*/ 1044874 w 1346984"/>
                <a:gd name="connsiteY44" fmla="*/ 303005 h 530034"/>
                <a:gd name="connsiteX45" fmla="*/ 1005545 w 1346984"/>
                <a:gd name="connsiteY45" fmla="*/ 289597 h 530034"/>
                <a:gd name="connsiteX46" fmla="*/ 982306 w 1346984"/>
                <a:gd name="connsiteY46" fmla="*/ 134073 h 530034"/>
                <a:gd name="connsiteX47" fmla="*/ 969793 w 1346984"/>
                <a:gd name="connsiteY47" fmla="*/ 145693 h 530034"/>
                <a:gd name="connsiteX48" fmla="*/ 954598 w 1346984"/>
                <a:gd name="connsiteY48" fmla="*/ 122453 h 530034"/>
                <a:gd name="connsiteX49" fmla="*/ 953704 w 1346984"/>
                <a:gd name="connsiteY49" fmla="*/ 162675 h 530034"/>
                <a:gd name="connsiteX50" fmla="*/ 956385 w 1346984"/>
                <a:gd name="connsiteY50" fmla="*/ 180551 h 530034"/>
                <a:gd name="connsiteX51" fmla="*/ 951023 w 1346984"/>
                <a:gd name="connsiteY51" fmla="*/ 197534 h 530034"/>
                <a:gd name="connsiteX52" fmla="*/ 940297 w 1346984"/>
                <a:gd name="connsiteY52" fmla="*/ 211835 h 530034"/>
                <a:gd name="connsiteX53" fmla="*/ 958173 w 1346984"/>
                <a:gd name="connsiteY53" fmla="*/ 218985 h 530034"/>
                <a:gd name="connsiteX54" fmla="*/ 962642 w 1346984"/>
                <a:gd name="connsiteY54" fmla="*/ 205578 h 530034"/>
                <a:gd name="connsiteX55" fmla="*/ 957280 w 1346984"/>
                <a:gd name="connsiteY55" fmla="*/ 197534 h 530034"/>
                <a:gd name="connsiteX56" fmla="*/ 959961 w 1346984"/>
                <a:gd name="connsiteY56" fmla="*/ 173401 h 530034"/>
                <a:gd name="connsiteX57" fmla="*/ 993032 w 1346984"/>
                <a:gd name="connsiteY57" fmla="*/ 141223 h 530034"/>
                <a:gd name="connsiteX58" fmla="*/ 982306 w 1346984"/>
                <a:gd name="connsiteY58" fmla="*/ 134073 h 530034"/>
                <a:gd name="connsiteX59" fmla="*/ 953704 w 1346984"/>
                <a:gd name="connsiteY59" fmla="*/ 232393 h 530034"/>
                <a:gd name="connsiteX60" fmla="*/ 951023 w 1346984"/>
                <a:gd name="connsiteY60" fmla="*/ 237756 h 530034"/>
                <a:gd name="connsiteX61" fmla="*/ 960855 w 1346984"/>
                <a:gd name="connsiteY61" fmla="*/ 244906 h 530034"/>
                <a:gd name="connsiteX62" fmla="*/ 966218 w 1346984"/>
                <a:gd name="connsiteY62" fmla="*/ 239543 h 530034"/>
                <a:gd name="connsiteX63" fmla="*/ 953704 w 1346984"/>
                <a:gd name="connsiteY63" fmla="*/ 232393 h 530034"/>
                <a:gd name="connsiteX64" fmla="*/ 925996 w 1346984"/>
                <a:gd name="connsiteY64" fmla="*/ 296748 h 530034"/>
                <a:gd name="connsiteX65" fmla="*/ 910801 w 1346984"/>
                <a:gd name="connsiteY65" fmla="*/ 306580 h 530034"/>
                <a:gd name="connsiteX66" fmla="*/ 951916 w 1346984"/>
                <a:gd name="connsiteY66" fmla="*/ 309261 h 530034"/>
                <a:gd name="connsiteX67" fmla="*/ 955492 w 1346984"/>
                <a:gd name="connsiteY67" fmla="*/ 300323 h 530034"/>
                <a:gd name="connsiteX68" fmla="*/ 925996 w 1346984"/>
                <a:gd name="connsiteY68" fmla="*/ 296748 h 530034"/>
                <a:gd name="connsiteX69" fmla="*/ 888455 w 1346984"/>
                <a:gd name="connsiteY69" fmla="*/ 250269 h 530034"/>
                <a:gd name="connsiteX70" fmla="*/ 866110 w 1346984"/>
                <a:gd name="connsiteY70" fmla="*/ 245800 h 530034"/>
                <a:gd name="connsiteX71" fmla="*/ 886668 w 1346984"/>
                <a:gd name="connsiteY71" fmla="*/ 256526 h 530034"/>
                <a:gd name="connsiteX72" fmla="*/ 903650 w 1346984"/>
                <a:gd name="connsiteY72" fmla="*/ 259207 h 530034"/>
                <a:gd name="connsiteX73" fmla="*/ 909013 w 1346984"/>
                <a:gd name="connsiteY73" fmla="*/ 275296 h 530034"/>
                <a:gd name="connsiteX74" fmla="*/ 916164 w 1346984"/>
                <a:gd name="connsiteY74" fmla="*/ 248482 h 530034"/>
                <a:gd name="connsiteX75" fmla="*/ 888455 w 1346984"/>
                <a:gd name="connsiteY75" fmla="*/ 250269 h 530034"/>
                <a:gd name="connsiteX76" fmla="*/ 853596 w 1346984"/>
                <a:gd name="connsiteY76" fmla="*/ 147480 h 530034"/>
                <a:gd name="connsiteX77" fmla="*/ 838402 w 1346984"/>
                <a:gd name="connsiteY77" fmla="*/ 156418 h 530034"/>
                <a:gd name="connsiteX78" fmla="*/ 794605 w 1346984"/>
                <a:gd name="connsiteY78" fmla="*/ 153737 h 530034"/>
                <a:gd name="connsiteX79" fmla="*/ 760640 w 1346984"/>
                <a:gd name="connsiteY79" fmla="*/ 143905 h 530034"/>
                <a:gd name="connsiteX80" fmla="*/ 755276 w 1346984"/>
                <a:gd name="connsiteY80" fmla="*/ 154631 h 530034"/>
                <a:gd name="connsiteX81" fmla="*/ 740975 w 1346984"/>
                <a:gd name="connsiteY81" fmla="*/ 162675 h 530034"/>
                <a:gd name="connsiteX82" fmla="*/ 723099 w 1346984"/>
                <a:gd name="connsiteY82" fmla="*/ 188596 h 530034"/>
                <a:gd name="connsiteX83" fmla="*/ 718630 w 1346984"/>
                <a:gd name="connsiteY83" fmla="*/ 222561 h 530034"/>
                <a:gd name="connsiteX84" fmla="*/ 709692 w 1346984"/>
                <a:gd name="connsiteY84" fmla="*/ 236862 h 530034"/>
                <a:gd name="connsiteX85" fmla="*/ 707011 w 1346984"/>
                <a:gd name="connsiteY85" fmla="*/ 264570 h 530034"/>
                <a:gd name="connsiteX86" fmla="*/ 692709 w 1346984"/>
                <a:gd name="connsiteY86" fmla="*/ 277978 h 530034"/>
                <a:gd name="connsiteX87" fmla="*/ 698072 w 1346984"/>
                <a:gd name="connsiteY87" fmla="*/ 299429 h 530034"/>
                <a:gd name="connsiteX88" fmla="*/ 709692 w 1346984"/>
                <a:gd name="connsiteY88" fmla="*/ 303898 h 530034"/>
                <a:gd name="connsiteX89" fmla="*/ 718630 w 1346984"/>
                <a:gd name="connsiteY89" fmla="*/ 330713 h 530034"/>
                <a:gd name="connsiteX90" fmla="*/ 709692 w 1346984"/>
                <a:gd name="connsiteY90" fmla="*/ 371828 h 530034"/>
                <a:gd name="connsiteX91" fmla="*/ 720418 w 1346984"/>
                <a:gd name="connsiteY91" fmla="*/ 380767 h 530034"/>
                <a:gd name="connsiteX92" fmla="*/ 734719 w 1346984"/>
                <a:gd name="connsiteY92" fmla="*/ 370041 h 530034"/>
                <a:gd name="connsiteX93" fmla="*/ 744551 w 1346984"/>
                <a:gd name="connsiteY93" fmla="*/ 315518 h 530034"/>
                <a:gd name="connsiteX94" fmla="*/ 733825 w 1346984"/>
                <a:gd name="connsiteY94" fmla="*/ 285128 h 530034"/>
                <a:gd name="connsiteX95" fmla="*/ 755276 w 1346984"/>
                <a:gd name="connsiteY95" fmla="*/ 275296 h 530034"/>
                <a:gd name="connsiteX96" fmla="*/ 757064 w 1346984"/>
                <a:gd name="connsiteY96" fmla="*/ 304792 h 530034"/>
                <a:gd name="connsiteX97" fmla="*/ 766002 w 1346984"/>
                <a:gd name="connsiteY97" fmla="*/ 322668 h 530034"/>
                <a:gd name="connsiteX98" fmla="*/ 771366 w 1346984"/>
                <a:gd name="connsiteY98" fmla="*/ 350377 h 530034"/>
                <a:gd name="connsiteX99" fmla="*/ 791029 w 1346984"/>
                <a:gd name="connsiteY99" fmla="*/ 336076 h 530034"/>
                <a:gd name="connsiteX100" fmla="*/ 815162 w 1346984"/>
                <a:gd name="connsiteY100" fmla="*/ 333394 h 530034"/>
                <a:gd name="connsiteX101" fmla="*/ 810693 w 1346984"/>
                <a:gd name="connsiteY101" fmla="*/ 322668 h 530034"/>
                <a:gd name="connsiteX102" fmla="*/ 796392 w 1346984"/>
                <a:gd name="connsiteY102" fmla="*/ 307474 h 530034"/>
                <a:gd name="connsiteX103" fmla="*/ 791923 w 1346984"/>
                <a:gd name="connsiteY103" fmla="*/ 287810 h 530034"/>
                <a:gd name="connsiteX104" fmla="*/ 785666 w 1346984"/>
                <a:gd name="connsiteY104" fmla="*/ 273508 h 530034"/>
                <a:gd name="connsiteX105" fmla="*/ 774940 w 1346984"/>
                <a:gd name="connsiteY105" fmla="*/ 250269 h 530034"/>
                <a:gd name="connsiteX106" fmla="*/ 795498 w 1346984"/>
                <a:gd name="connsiteY106" fmla="*/ 243119 h 530034"/>
                <a:gd name="connsiteX107" fmla="*/ 800861 w 1346984"/>
                <a:gd name="connsiteY107" fmla="*/ 235074 h 530034"/>
                <a:gd name="connsiteX108" fmla="*/ 827676 w 1346984"/>
                <a:gd name="connsiteY108" fmla="*/ 218985 h 530034"/>
                <a:gd name="connsiteX109" fmla="*/ 822313 w 1346984"/>
                <a:gd name="connsiteY109" fmla="*/ 210941 h 530034"/>
                <a:gd name="connsiteX110" fmla="*/ 785666 w 1346984"/>
                <a:gd name="connsiteY110" fmla="*/ 219879 h 530034"/>
                <a:gd name="connsiteX111" fmla="*/ 771366 w 1346984"/>
                <a:gd name="connsiteY111" fmla="*/ 214516 h 530034"/>
                <a:gd name="connsiteX112" fmla="*/ 756171 w 1346984"/>
                <a:gd name="connsiteY112" fmla="*/ 232393 h 530034"/>
                <a:gd name="connsiteX113" fmla="*/ 741869 w 1346984"/>
                <a:gd name="connsiteY113" fmla="*/ 221667 h 530034"/>
                <a:gd name="connsiteX114" fmla="*/ 731144 w 1346984"/>
                <a:gd name="connsiteY114" fmla="*/ 200215 h 530034"/>
                <a:gd name="connsiteX115" fmla="*/ 739188 w 1346984"/>
                <a:gd name="connsiteY115" fmla="*/ 178764 h 530034"/>
                <a:gd name="connsiteX116" fmla="*/ 798180 w 1346984"/>
                <a:gd name="connsiteY116" fmla="*/ 170719 h 530034"/>
                <a:gd name="connsiteX117" fmla="*/ 836614 w 1346984"/>
                <a:gd name="connsiteY117" fmla="*/ 178764 h 530034"/>
                <a:gd name="connsiteX118" fmla="*/ 863429 w 1346984"/>
                <a:gd name="connsiteY118" fmla="*/ 168932 h 530034"/>
                <a:gd name="connsiteX119" fmla="*/ 874155 w 1346984"/>
                <a:gd name="connsiteY119" fmla="*/ 134073 h 530034"/>
                <a:gd name="connsiteX120" fmla="*/ 869686 w 1346984"/>
                <a:gd name="connsiteY120" fmla="*/ 126028 h 530034"/>
                <a:gd name="connsiteX121" fmla="*/ 853596 w 1346984"/>
                <a:gd name="connsiteY121" fmla="*/ 147480 h 530034"/>
                <a:gd name="connsiteX122" fmla="*/ 780304 w 1346984"/>
                <a:gd name="connsiteY122" fmla="*/ 470148 h 530034"/>
                <a:gd name="connsiteX123" fmla="*/ 752595 w 1346984"/>
                <a:gd name="connsiteY123" fmla="*/ 470148 h 530034"/>
                <a:gd name="connsiteX124" fmla="*/ 726675 w 1346984"/>
                <a:gd name="connsiteY124" fmla="*/ 466573 h 530034"/>
                <a:gd name="connsiteX125" fmla="*/ 715055 w 1346984"/>
                <a:gd name="connsiteY125" fmla="*/ 476405 h 530034"/>
                <a:gd name="connsiteX126" fmla="*/ 739188 w 1346984"/>
                <a:gd name="connsiteY126" fmla="*/ 478193 h 530034"/>
                <a:gd name="connsiteX127" fmla="*/ 770471 w 1346984"/>
                <a:gd name="connsiteY127" fmla="*/ 481768 h 530034"/>
                <a:gd name="connsiteX128" fmla="*/ 787454 w 1346984"/>
                <a:gd name="connsiteY128" fmla="*/ 476405 h 530034"/>
                <a:gd name="connsiteX129" fmla="*/ 780304 w 1346984"/>
                <a:gd name="connsiteY129" fmla="*/ 470148 h 530034"/>
                <a:gd name="connsiteX130" fmla="*/ 716842 w 1346984"/>
                <a:gd name="connsiteY130" fmla="*/ 501432 h 530034"/>
                <a:gd name="connsiteX131" fmla="*/ 691815 w 1346984"/>
                <a:gd name="connsiteY131" fmla="*/ 503220 h 530034"/>
                <a:gd name="connsiteX132" fmla="*/ 694497 w 1346984"/>
                <a:gd name="connsiteY132" fmla="*/ 511264 h 530034"/>
                <a:gd name="connsiteX133" fmla="*/ 716842 w 1346984"/>
                <a:gd name="connsiteY133" fmla="*/ 514839 h 530034"/>
                <a:gd name="connsiteX134" fmla="*/ 732037 w 1346984"/>
                <a:gd name="connsiteY134" fmla="*/ 526459 h 530034"/>
                <a:gd name="connsiteX135" fmla="*/ 740082 w 1346984"/>
                <a:gd name="connsiteY135" fmla="*/ 524671 h 530034"/>
                <a:gd name="connsiteX136" fmla="*/ 739188 w 1346984"/>
                <a:gd name="connsiteY136" fmla="*/ 513052 h 530034"/>
                <a:gd name="connsiteX137" fmla="*/ 716842 w 1346984"/>
                <a:gd name="connsiteY137" fmla="*/ 501432 h 530034"/>
                <a:gd name="connsiteX138" fmla="*/ 664107 w 1346984"/>
                <a:gd name="connsiteY138" fmla="*/ 467467 h 530034"/>
                <a:gd name="connsiteX139" fmla="*/ 655169 w 1346984"/>
                <a:gd name="connsiteY139" fmla="*/ 474618 h 530034"/>
                <a:gd name="connsiteX140" fmla="*/ 631930 w 1346984"/>
                <a:gd name="connsiteY140" fmla="*/ 475511 h 530034"/>
                <a:gd name="connsiteX141" fmla="*/ 633717 w 1346984"/>
                <a:gd name="connsiteY141" fmla="*/ 477299 h 530034"/>
                <a:gd name="connsiteX142" fmla="*/ 629248 w 1346984"/>
                <a:gd name="connsiteY142" fmla="*/ 486237 h 530034"/>
                <a:gd name="connsiteX143" fmla="*/ 642655 w 1346984"/>
                <a:gd name="connsiteY143" fmla="*/ 491600 h 530034"/>
                <a:gd name="connsiteX144" fmla="*/ 659638 w 1346984"/>
                <a:gd name="connsiteY144" fmla="*/ 486237 h 530034"/>
                <a:gd name="connsiteX145" fmla="*/ 658744 w 1346984"/>
                <a:gd name="connsiteY145" fmla="*/ 474618 h 530034"/>
                <a:gd name="connsiteX146" fmla="*/ 666789 w 1346984"/>
                <a:gd name="connsiteY146" fmla="*/ 471936 h 530034"/>
                <a:gd name="connsiteX147" fmla="*/ 687346 w 1346984"/>
                <a:gd name="connsiteY147" fmla="*/ 479980 h 530034"/>
                <a:gd name="connsiteX148" fmla="*/ 698072 w 1346984"/>
                <a:gd name="connsiteY148" fmla="*/ 471936 h 530034"/>
                <a:gd name="connsiteX149" fmla="*/ 698072 w 1346984"/>
                <a:gd name="connsiteY149" fmla="*/ 465679 h 530034"/>
                <a:gd name="connsiteX150" fmla="*/ 664107 w 1346984"/>
                <a:gd name="connsiteY150" fmla="*/ 467467 h 530034"/>
                <a:gd name="connsiteX151" fmla="*/ 672151 w 1346984"/>
                <a:gd name="connsiteY151" fmla="*/ 111727 h 530034"/>
                <a:gd name="connsiteX152" fmla="*/ 658744 w 1346984"/>
                <a:gd name="connsiteY152" fmla="*/ 88488 h 530034"/>
                <a:gd name="connsiteX153" fmla="*/ 661425 w 1346984"/>
                <a:gd name="connsiteY153" fmla="*/ 74187 h 530034"/>
                <a:gd name="connsiteX154" fmla="*/ 656956 w 1346984"/>
                <a:gd name="connsiteY154" fmla="*/ 64355 h 530034"/>
                <a:gd name="connsiteX155" fmla="*/ 660532 w 1346984"/>
                <a:gd name="connsiteY155" fmla="*/ 51842 h 530034"/>
                <a:gd name="connsiteX156" fmla="*/ 645337 w 1346984"/>
                <a:gd name="connsiteY156" fmla="*/ 43797 h 530034"/>
                <a:gd name="connsiteX157" fmla="*/ 600646 w 1346984"/>
                <a:gd name="connsiteY157" fmla="*/ 45585 h 530034"/>
                <a:gd name="connsiteX158" fmla="*/ 595283 w 1346984"/>
                <a:gd name="connsiteY158" fmla="*/ 80444 h 530034"/>
                <a:gd name="connsiteX159" fmla="*/ 584557 w 1346984"/>
                <a:gd name="connsiteY159" fmla="*/ 89382 h 530034"/>
                <a:gd name="connsiteX160" fmla="*/ 587239 w 1346984"/>
                <a:gd name="connsiteY160" fmla="*/ 104577 h 530034"/>
                <a:gd name="connsiteX161" fmla="*/ 577407 w 1346984"/>
                <a:gd name="connsiteY161" fmla="*/ 117090 h 530034"/>
                <a:gd name="connsiteX162" fmla="*/ 574726 w 1346984"/>
                <a:gd name="connsiteY162" fmla="*/ 131391 h 530034"/>
                <a:gd name="connsiteX163" fmla="*/ 538973 w 1346984"/>
                <a:gd name="connsiteY163" fmla="*/ 144799 h 530034"/>
                <a:gd name="connsiteX164" fmla="*/ 506795 w 1346984"/>
                <a:gd name="connsiteY164" fmla="*/ 135860 h 530034"/>
                <a:gd name="connsiteX165" fmla="*/ 489813 w 1346984"/>
                <a:gd name="connsiteY165" fmla="*/ 152843 h 530034"/>
                <a:gd name="connsiteX166" fmla="*/ 448697 w 1346984"/>
                <a:gd name="connsiteY166" fmla="*/ 157312 h 530034"/>
                <a:gd name="connsiteX167" fmla="*/ 440653 w 1346984"/>
                <a:gd name="connsiteY167" fmla="*/ 147480 h 530034"/>
                <a:gd name="connsiteX168" fmla="*/ 432608 w 1346984"/>
                <a:gd name="connsiteY168" fmla="*/ 143011 h 530034"/>
                <a:gd name="connsiteX169" fmla="*/ 419201 w 1346984"/>
                <a:gd name="connsiteY169" fmla="*/ 128710 h 530034"/>
                <a:gd name="connsiteX170" fmla="*/ 404900 w 1346984"/>
                <a:gd name="connsiteY170" fmla="*/ 151949 h 530034"/>
                <a:gd name="connsiteX171" fmla="*/ 412051 w 1346984"/>
                <a:gd name="connsiteY171" fmla="*/ 176082 h 530034"/>
                <a:gd name="connsiteX172" fmla="*/ 414732 w 1346984"/>
                <a:gd name="connsiteY172" fmla="*/ 225242 h 530034"/>
                <a:gd name="connsiteX173" fmla="*/ 429927 w 1346984"/>
                <a:gd name="connsiteY173" fmla="*/ 227924 h 530034"/>
                <a:gd name="connsiteX174" fmla="*/ 441546 w 1346984"/>
                <a:gd name="connsiteY174" fmla="*/ 286916 h 530034"/>
                <a:gd name="connsiteX175" fmla="*/ 457635 w 1346984"/>
                <a:gd name="connsiteY175" fmla="*/ 294066 h 530034"/>
                <a:gd name="connsiteX176" fmla="*/ 485344 w 1346984"/>
                <a:gd name="connsiteY176" fmla="*/ 290491 h 530034"/>
                <a:gd name="connsiteX177" fmla="*/ 484450 w 1346984"/>
                <a:gd name="connsiteY177" fmla="*/ 304792 h 530034"/>
                <a:gd name="connsiteX178" fmla="*/ 506795 w 1346984"/>
                <a:gd name="connsiteY178" fmla="*/ 304792 h 530034"/>
                <a:gd name="connsiteX179" fmla="*/ 526459 w 1346984"/>
                <a:gd name="connsiteY179" fmla="*/ 288703 h 530034"/>
                <a:gd name="connsiteX180" fmla="*/ 543442 w 1346984"/>
                <a:gd name="connsiteY180" fmla="*/ 303898 h 530034"/>
                <a:gd name="connsiteX181" fmla="*/ 558636 w 1346984"/>
                <a:gd name="connsiteY181" fmla="*/ 301217 h 530034"/>
                <a:gd name="connsiteX182" fmla="*/ 572044 w 1346984"/>
                <a:gd name="connsiteY182" fmla="*/ 326244 h 530034"/>
                <a:gd name="connsiteX183" fmla="*/ 582770 w 1346984"/>
                <a:gd name="connsiteY183" fmla="*/ 318199 h 530034"/>
                <a:gd name="connsiteX184" fmla="*/ 598858 w 1346984"/>
                <a:gd name="connsiteY184" fmla="*/ 311049 h 530034"/>
                <a:gd name="connsiteX185" fmla="*/ 614053 w 1346984"/>
                <a:gd name="connsiteY185" fmla="*/ 310155 h 530034"/>
                <a:gd name="connsiteX186" fmla="*/ 613160 w 1346984"/>
                <a:gd name="connsiteY186" fmla="*/ 284234 h 530034"/>
                <a:gd name="connsiteX187" fmla="*/ 624779 w 1346984"/>
                <a:gd name="connsiteY187" fmla="*/ 267252 h 530034"/>
                <a:gd name="connsiteX188" fmla="*/ 622098 w 1346984"/>
                <a:gd name="connsiteY188" fmla="*/ 235968 h 530034"/>
                <a:gd name="connsiteX189" fmla="*/ 656063 w 1346984"/>
                <a:gd name="connsiteY189" fmla="*/ 209154 h 530034"/>
                <a:gd name="connsiteX190" fmla="*/ 657851 w 1346984"/>
                <a:gd name="connsiteY190" fmla="*/ 176976 h 530034"/>
                <a:gd name="connsiteX191" fmla="*/ 669470 w 1346984"/>
                <a:gd name="connsiteY191" fmla="*/ 159100 h 530034"/>
                <a:gd name="connsiteX192" fmla="*/ 692709 w 1346984"/>
                <a:gd name="connsiteY192" fmla="*/ 157312 h 530034"/>
                <a:gd name="connsiteX193" fmla="*/ 672151 w 1346984"/>
                <a:gd name="connsiteY193" fmla="*/ 127816 h 530034"/>
                <a:gd name="connsiteX194" fmla="*/ 672151 w 1346984"/>
                <a:gd name="connsiteY194" fmla="*/ 111727 h 530034"/>
                <a:gd name="connsiteX195" fmla="*/ 606903 w 1346984"/>
                <a:gd name="connsiteY195" fmla="*/ 461210 h 530034"/>
                <a:gd name="connsiteX196" fmla="*/ 602434 w 1346984"/>
                <a:gd name="connsiteY196" fmla="*/ 483556 h 530034"/>
                <a:gd name="connsiteX197" fmla="*/ 618522 w 1346984"/>
                <a:gd name="connsiteY197" fmla="*/ 479087 h 530034"/>
                <a:gd name="connsiteX198" fmla="*/ 624779 w 1346984"/>
                <a:gd name="connsiteY198" fmla="*/ 473724 h 530034"/>
                <a:gd name="connsiteX199" fmla="*/ 606903 w 1346984"/>
                <a:gd name="connsiteY199" fmla="*/ 461210 h 530034"/>
                <a:gd name="connsiteX200" fmla="*/ 557743 w 1346984"/>
                <a:gd name="connsiteY200" fmla="*/ 454060 h 530034"/>
                <a:gd name="connsiteX201" fmla="*/ 545229 w 1346984"/>
                <a:gd name="connsiteY201" fmla="*/ 444228 h 530034"/>
                <a:gd name="connsiteX202" fmla="*/ 521096 w 1346984"/>
                <a:gd name="connsiteY202" fmla="*/ 440653 h 530034"/>
                <a:gd name="connsiteX203" fmla="*/ 519309 w 1346984"/>
                <a:gd name="connsiteY203" fmla="*/ 429033 h 530034"/>
                <a:gd name="connsiteX204" fmla="*/ 536291 w 1346984"/>
                <a:gd name="connsiteY204" fmla="*/ 424564 h 530034"/>
                <a:gd name="connsiteX205" fmla="*/ 535397 w 1346984"/>
                <a:gd name="connsiteY205" fmla="*/ 413838 h 530034"/>
                <a:gd name="connsiteX206" fmla="*/ 483556 w 1346984"/>
                <a:gd name="connsiteY206" fmla="*/ 414732 h 530034"/>
                <a:gd name="connsiteX207" fmla="*/ 449591 w 1346984"/>
                <a:gd name="connsiteY207" fmla="*/ 403112 h 530034"/>
                <a:gd name="connsiteX208" fmla="*/ 441546 w 1346984"/>
                <a:gd name="connsiteY208" fmla="*/ 417413 h 530034"/>
                <a:gd name="connsiteX209" fmla="*/ 389705 w 1346984"/>
                <a:gd name="connsiteY209" fmla="*/ 413838 h 530034"/>
                <a:gd name="connsiteX210" fmla="*/ 377191 w 1346984"/>
                <a:gd name="connsiteY210" fmla="*/ 398643 h 530034"/>
                <a:gd name="connsiteX211" fmla="*/ 350377 w 1346984"/>
                <a:gd name="connsiteY211" fmla="*/ 397749 h 530034"/>
                <a:gd name="connsiteX212" fmla="*/ 316412 w 1346984"/>
                <a:gd name="connsiteY212" fmla="*/ 388811 h 530034"/>
                <a:gd name="connsiteX213" fmla="*/ 302111 w 1346984"/>
                <a:gd name="connsiteY213" fmla="*/ 416519 h 530034"/>
                <a:gd name="connsiteX214" fmla="*/ 324456 w 1346984"/>
                <a:gd name="connsiteY214" fmla="*/ 420988 h 530034"/>
                <a:gd name="connsiteX215" fmla="*/ 336970 w 1346984"/>
                <a:gd name="connsiteY215" fmla="*/ 433502 h 530034"/>
                <a:gd name="connsiteX216" fmla="*/ 371829 w 1346984"/>
                <a:gd name="connsiteY216" fmla="*/ 444228 h 530034"/>
                <a:gd name="connsiteX217" fmla="*/ 404900 w 1346984"/>
                <a:gd name="connsiteY217" fmla="*/ 443334 h 530034"/>
                <a:gd name="connsiteX218" fmla="*/ 482662 w 1346984"/>
                <a:gd name="connsiteY218" fmla="*/ 470148 h 530034"/>
                <a:gd name="connsiteX219" fmla="*/ 528247 w 1346984"/>
                <a:gd name="connsiteY219" fmla="*/ 465679 h 530034"/>
                <a:gd name="connsiteX220" fmla="*/ 561318 w 1346984"/>
                <a:gd name="connsiteY220" fmla="*/ 471936 h 530034"/>
                <a:gd name="connsiteX221" fmla="*/ 589026 w 1346984"/>
                <a:gd name="connsiteY221" fmla="*/ 466573 h 530034"/>
                <a:gd name="connsiteX222" fmla="*/ 587239 w 1346984"/>
                <a:gd name="connsiteY222" fmla="*/ 459423 h 530034"/>
                <a:gd name="connsiteX223" fmla="*/ 557743 w 1346984"/>
                <a:gd name="connsiteY223" fmla="*/ 454060 h 530034"/>
                <a:gd name="connsiteX224" fmla="*/ 361103 w 1346984"/>
                <a:gd name="connsiteY224" fmla="*/ 275296 h 530034"/>
                <a:gd name="connsiteX225" fmla="*/ 359315 w 1346984"/>
                <a:gd name="connsiteY225" fmla="*/ 289597 h 530034"/>
                <a:gd name="connsiteX226" fmla="*/ 376298 w 1346984"/>
                <a:gd name="connsiteY226" fmla="*/ 293173 h 530034"/>
                <a:gd name="connsiteX227" fmla="*/ 373616 w 1346984"/>
                <a:gd name="connsiteY227" fmla="*/ 275296 h 530034"/>
                <a:gd name="connsiteX228" fmla="*/ 361103 w 1346984"/>
                <a:gd name="connsiteY228" fmla="*/ 275296 h 530034"/>
                <a:gd name="connsiteX229" fmla="*/ 328031 w 1346984"/>
                <a:gd name="connsiteY229" fmla="*/ 269933 h 530034"/>
                <a:gd name="connsiteX230" fmla="*/ 320881 w 1346984"/>
                <a:gd name="connsiteY230" fmla="*/ 244013 h 530034"/>
                <a:gd name="connsiteX231" fmla="*/ 304792 w 1346984"/>
                <a:gd name="connsiteY231" fmla="*/ 239543 h 530034"/>
                <a:gd name="connsiteX232" fmla="*/ 294066 w 1346984"/>
                <a:gd name="connsiteY232" fmla="*/ 251163 h 530034"/>
                <a:gd name="connsiteX233" fmla="*/ 312836 w 1346984"/>
                <a:gd name="connsiteY233" fmla="*/ 262783 h 530034"/>
                <a:gd name="connsiteX234" fmla="*/ 321775 w 1346984"/>
                <a:gd name="connsiteY234" fmla="*/ 288703 h 530034"/>
                <a:gd name="connsiteX235" fmla="*/ 338757 w 1346984"/>
                <a:gd name="connsiteY235" fmla="*/ 291385 h 530034"/>
                <a:gd name="connsiteX236" fmla="*/ 342333 w 1346984"/>
                <a:gd name="connsiteY236" fmla="*/ 275296 h 530034"/>
                <a:gd name="connsiteX237" fmla="*/ 328031 w 1346984"/>
                <a:gd name="connsiteY237" fmla="*/ 269933 h 530034"/>
                <a:gd name="connsiteX238" fmla="*/ 290491 w 1346984"/>
                <a:gd name="connsiteY238" fmla="*/ 263676 h 530034"/>
                <a:gd name="connsiteX239" fmla="*/ 271721 w 1346984"/>
                <a:gd name="connsiteY239" fmla="*/ 246694 h 530034"/>
                <a:gd name="connsiteX240" fmla="*/ 265464 w 1346984"/>
                <a:gd name="connsiteY240" fmla="*/ 218985 h 530034"/>
                <a:gd name="connsiteX241" fmla="*/ 245800 w 1346984"/>
                <a:gd name="connsiteY241" fmla="*/ 212729 h 530034"/>
                <a:gd name="connsiteX242" fmla="*/ 249375 w 1346984"/>
                <a:gd name="connsiteY242" fmla="*/ 182339 h 530034"/>
                <a:gd name="connsiteX243" fmla="*/ 235075 w 1346984"/>
                <a:gd name="connsiteY243" fmla="*/ 171613 h 530034"/>
                <a:gd name="connsiteX244" fmla="*/ 230606 w 1346984"/>
                <a:gd name="connsiteY244" fmla="*/ 161781 h 530034"/>
                <a:gd name="connsiteX245" fmla="*/ 218985 w 1346984"/>
                <a:gd name="connsiteY245" fmla="*/ 154631 h 530034"/>
                <a:gd name="connsiteX246" fmla="*/ 188596 w 1346984"/>
                <a:gd name="connsiteY246" fmla="*/ 134073 h 530034"/>
                <a:gd name="connsiteX247" fmla="*/ 183233 w 1346984"/>
                <a:gd name="connsiteY247" fmla="*/ 120665 h 530034"/>
                <a:gd name="connsiteX248" fmla="*/ 157312 w 1346984"/>
                <a:gd name="connsiteY248" fmla="*/ 116196 h 530034"/>
                <a:gd name="connsiteX249" fmla="*/ 122453 w 1346984"/>
                <a:gd name="connsiteY249" fmla="*/ 77762 h 530034"/>
                <a:gd name="connsiteX250" fmla="*/ 83126 w 1346984"/>
                <a:gd name="connsiteY250" fmla="*/ 37540 h 530034"/>
                <a:gd name="connsiteX251" fmla="*/ 67931 w 1346984"/>
                <a:gd name="connsiteY251" fmla="*/ 15195 h 530034"/>
                <a:gd name="connsiteX252" fmla="*/ 35753 w 1346984"/>
                <a:gd name="connsiteY252" fmla="*/ 8045 h 530034"/>
                <a:gd name="connsiteX253" fmla="*/ 3575 w 1346984"/>
                <a:gd name="connsiteY253" fmla="*/ 0 h 530034"/>
                <a:gd name="connsiteX254" fmla="*/ 0 w 1346984"/>
                <a:gd name="connsiteY254" fmla="*/ 20558 h 530034"/>
                <a:gd name="connsiteX255" fmla="*/ 18771 w 1346984"/>
                <a:gd name="connsiteY255" fmla="*/ 39328 h 530034"/>
                <a:gd name="connsiteX256" fmla="*/ 31284 w 1346984"/>
                <a:gd name="connsiteY256" fmla="*/ 57205 h 530034"/>
                <a:gd name="connsiteX257" fmla="*/ 59886 w 1346984"/>
                <a:gd name="connsiteY257" fmla="*/ 79550 h 530034"/>
                <a:gd name="connsiteX258" fmla="*/ 72400 w 1346984"/>
                <a:gd name="connsiteY258" fmla="*/ 108152 h 530034"/>
                <a:gd name="connsiteX259" fmla="*/ 87595 w 1346984"/>
                <a:gd name="connsiteY259" fmla="*/ 109940 h 530034"/>
                <a:gd name="connsiteX260" fmla="*/ 114409 w 1346984"/>
                <a:gd name="connsiteY260" fmla="*/ 183233 h 530034"/>
                <a:gd name="connsiteX261" fmla="*/ 123347 w 1346984"/>
                <a:gd name="connsiteY261" fmla="*/ 184127 h 530034"/>
                <a:gd name="connsiteX262" fmla="*/ 137648 w 1346984"/>
                <a:gd name="connsiteY262" fmla="*/ 202003 h 530034"/>
                <a:gd name="connsiteX263" fmla="*/ 166251 w 1346984"/>
                <a:gd name="connsiteY263" fmla="*/ 261889 h 530034"/>
                <a:gd name="connsiteX264" fmla="*/ 182339 w 1346984"/>
                <a:gd name="connsiteY264" fmla="*/ 278871 h 530034"/>
                <a:gd name="connsiteX265" fmla="*/ 215411 w 1346984"/>
                <a:gd name="connsiteY265" fmla="*/ 325350 h 530034"/>
                <a:gd name="connsiteX266" fmla="*/ 239544 w 1346984"/>
                <a:gd name="connsiteY266" fmla="*/ 346802 h 530034"/>
                <a:gd name="connsiteX267" fmla="*/ 273509 w 1346984"/>
                <a:gd name="connsiteY267" fmla="*/ 382554 h 530034"/>
                <a:gd name="connsiteX268" fmla="*/ 290491 w 1346984"/>
                <a:gd name="connsiteY268" fmla="*/ 371828 h 530034"/>
                <a:gd name="connsiteX269" fmla="*/ 301217 w 1346984"/>
                <a:gd name="connsiteY269" fmla="*/ 376298 h 530034"/>
                <a:gd name="connsiteX270" fmla="*/ 303005 w 1346984"/>
                <a:gd name="connsiteY270" fmla="*/ 352165 h 530034"/>
                <a:gd name="connsiteX271" fmla="*/ 307474 w 1346984"/>
                <a:gd name="connsiteY271" fmla="*/ 345908 h 530034"/>
                <a:gd name="connsiteX272" fmla="*/ 307474 w 1346984"/>
                <a:gd name="connsiteY272" fmla="*/ 299429 h 530034"/>
                <a:gd name="connsiteX273" fmla="*/ 311943 w 1346984"/>
                <a:gd name="connsiteY273" fmla="*/ 291385 h 530034"/>
                <a:gd name="connsiteX274" fmla="*/ 302111 w 1346984"/>
                <a:gd name="connsiteY274" fmla="*/ 266358 h 530034"/>
                <a:gd name="connsiteX275" fmla="*/ 290491 w 1346984"/>
                <a:gd name="connsiteY275" fmla="*/ 263676 h 530034"/>
                <a:gd name="connsiteX276" fmla="*/ 867004 w 1346984"/>
                <a:gd name="connsiteY276" fmla="*/ 487131 h 530034"/>
                <a:gd name="connsiteX277" fmla="*/ 850021 w 1346984"/>
                <a:gd name="connsiteY277" fmla="*/ 496963 h 530034"/>
                <a:gd name="connsiteX278" fmla="*/ 843765 w 1346984"/>
                <a:gd name="connsiteY278" fmla="*/ 497857 h 530034"/>
                <a:gd name="connsiteX279" fmla="*/ 824100 w 1346984"/>
                <a:gd name="connsiteY279" fmla="*/ 510370 h 530034"/>
                <a:gd name="connsiteX280" fmla="*/ 816950 w 1346984"/>
                <a:gd name="connsiteY280" fmla="*/ 528247 h 530034"/>
                <a:gd name="connsiteX281" fmla="*/ 829464 w 1346984"/>
                <a:gd name="connsiteY281" fmla="*/ 530034 h 530034"/>
                <a:gd name="connsiteX282" fmla="*/ 856278 w 1346984"/>
                <a:gd name="connsiteY282" fmla="*/ 505901 h 530034"/>
                <a:gd name="connsiteX283" fmla="*/ 873260 w 1346984"/>
                <a:gd name="connsiteY283" fmla="*/ 497857 h 530034"/>
                <a:gd name="connsiteX284" fmla="*/ 872367 w 1346984"/>
                <a:gd name="connsiteY284" fmla="*/ 489813 h 530034"/>
                <a:gd name="connsiteX285" fmla="*/ 867004 w 1346984"/>
                <a:gd name="connsiteY285" fmla="*/ 487131 h 5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Lst>
              <a:rect l="l" t="t" r="r" b="b"/>
              <a:pathLst>
                <a:path w="1346984" h="530034">
                  <a:moveTo>
                    <a:pt x="1346984" y="274402"/>
                  </a:moveTo>
                  <a:lnTo>
                    <a:pt x="1344303" y="395068"/>
                  </a:lnTo>
                  <a:lnTo>
                    <a:pt x="1332683" y="408475"/>
                  </a:lnTo>
                  <a:lnTo>
                    <a:pt x="1337152" y="419201"/>
                  </a:lnTo>
                  <a:lnTo>
                    <a:pt x="1336258" y="488025"/>
                  </a:lnTo>
                  <a:lnTo>
                    <a:pt x="1305869" y="456741"/>
                  </a:lnTo>
                  <a:lnTo>
                    <a:pt x="1279054" y="457635"/>
                  </a:lnTo>
                  <a:lnTo>
                    <a:pt x="1265647" y="471936"/>
                  </a:lnTo>
                  <a:lnTo>
                    <a:pt x="1240620" y="470148"/>
                  </a:lnTo>
                  <a:lnTo>
                    <a:pt x="1251345" y="444228"/>
                  </a:lnTo>
                  <a:lnTo>
                    <a:pt x="1271904" y="429033"/>
                  </a:lnTo>
                  <a:lnTo>
                    <a:pt x="1248664" y="366465"/>
                  </a:lnTo>
                  <a:lnTo>
                    <a:pt x="1190566" y="339651"/>
                  </a:lnTo>
                  <a:lnTo>
                    <a:pt x="1173584" y="337863"/>
                  </a:lnTo>
                  <a:lnTo>
                    <a:pt x="1135149" y="307474"/>
                  </a:lnTo>
                  <a:lnTo>
                    <a:pt x="1119060" y="307474"/>
                  </a:lnTo>
                  <a:lnTo>
                    <a:pt x="1117273" y="327138"/>
                  </a:lnTo>
                  <a:lnTo>
                    <a:pt x="1108335" y="333394"/>
                  </a:lnTo>
                  <a:lnTo>
                    <a:pt x="1091352" y="296748"/>
                  </a:lnTo>
                  <a:lnTo>
                    <a:pt x="1081520" y="285128"/>
                  </a:lnTo>
                  <a:lnTo>
                    <a:pt x="1100291" y="281553"/>
                  </a:lnTo>
                  <a:lnTo>
                    <a:pt x="1134255" y="264570"/>
                  </a:lnTo>
                  <a:lnTo>
                    <a:pt x="1124424" y="259207"/>
                  </a:lnTo>
                  <a:lnTo>
                    <a:pt x="1086883" y="257420"/>
                  </a:lnTo>
                  <a:lnTo>
                    <a:pt x="1077945" y="241331"/>
                  </a:lnTo>
                  <a:lnTo>
                    <a:pt x="1060069" y="235074"/>
                  </a:lnTo>
                  <a:lnTo>
                    <a:pt x="1043980" y="230605"/>
                  </a:lnTo>
                  <a:lnTo>
                    <a:pt x="1043086" y="216304"/>
                  </a:lnTo>
                  <a:lnTo>
                    <a:pt x="1056493" y="223455"/>
                  </a:lnTo>
                  <a:lnTo>
                    <a:pt x="1096715" y="206472"/>
                  </a:lnTo>
                  <a:lnTo>
                    <a:pt x="1122636" y="210941"/>
                  </a:lnTo>
                  <a:lnTo>
                    <a:pt x="1143194" y="228818"/>
                  </a:lnTo>
                  <a:lnTo>
                    <a:pt x="1146769" y="255632"/>
                  </a:lnTo>
                  <a:lnTo>
                    <a:pt x="1174477" y="301217"/>
                  </a:lnTo>
                  <a:lnTo>
                    <a:pt x="1205761" y="263676"/>
                  </a:lnTo>
                  <a:lnTo>
                    <a:pt x="1218275" y="261889"/>
                  </a:lnTo>
                  <a:lnTo>
                    <a:pt x="1244195" y="238650"/>
                  </a:lnTo>
                  <a:lnTo>
                    <a:pt x="1342515" y="274402"/>
                  </a:lnTo>
                  <a:lnTo>
                    <a:pt x="1346984" y="274402"/>
                  </a:lnTo>
                  <a:close/>
                  <a:moveTo>
                    <a:pt x="1005545" y="289597"/>
                  </a:moveTo>
                  <a:lnTo>
                    <a:pt x="968006" y="287810"/>
                  </a:lnTo>
                  <a:lnTo>
                    <a:pt x="969793" y="301217"/>
                  </a:lnTo>
                  <a:lnTo>
                    <a:pt x="1003758" y="304792"/>
                  </a:lnTo>
                  <a:lnTo>
                    <a:pt x="1040405" y="311943"/>
                  </a:lnTo>
                  <a:lnTo>
                    <a:pt x="1044874" y="303005"/>
                  </a:lnTo>
                  <a:lnTo>
                    <a:pt x="1005545" y="289597"/>
                  </a:lnTo>
                  <a:close/>
                  <a:moveTo>
                    <a:pt x="982306" y="134073"/>
                  </a:moveTo>
                  <a:lnTo>
                    <a:pt x="969793" y="145693"/>
                  </a:lnTo>
                  <a:lnTo>
                    <a:pt x="954598" y="122453"/>
                  </a:lnTo>
                  <a:lnTo>
                    <a:pt x="953704" y="162675"/>
                  </a:lnTo>
                  <a:lnTo>
                    <a:pt x="956385" y="180551"/>
                  </a:lnTo>
                  <a:lnTo>
                    <a:pt x="951023" y="197534"/>
                  </a:lnTo>
                  <a:lnTo>
                    <a:pt x="940297" y="211835"/>
                  </a:lnTo>
                  <a:lnTo>
                    <a:pt x="958173" y="218985"/>
                  </a:lnTo>
                  <a:lnTo>
                    <a:pt x="962642" y="205578"/>
                  </a:lnTo>
                  <a:lnTo>
                    <a:pt x="957280" y="197534"/>
                  </a:lnTo>
                  <a:lnTo>
                    <a:pt x="959961" y="173401"/>
                  </a:lnTo>
                  <a:lnTo>
                    <a:pt x="993032" y="141223"/>
                  </a:lnTo>
                  <a:lnTo>
                    <a:pt x="982306" y="134073"/>
                  </a:lnTo>
                  <a:close/>
                  <a:moveTo>
                    <a:pt x="953704" y="232393"/>
                  </a:moveTo>
                  <a:lnTo>
                    <a:pt x="951023" y="237756"/>
                  </a:lnTo>
                  <a:lnTo>
                    <a:pt x="960855" y="244906"/>
                  </a:lnTo>
                  <a:lnTo>
                    <a:pt x="966218" y="239543"/>
                  </a:lnTo>
                  <a:lnTo>
                    <a:pt x="953704" y="232393"/>
                  </a:lnTo>
                  <a:close/>
                  <a:moveTo>
                    <a:pt x="925996" y="296748"/>
                  </a:moveTo>
                  <a:lnTo>
                    <a:pt x="910801" y="306580"/>
                  </a:lnTo>
                  <a:lnTo>
                    <a:pt x="951916" y="309261"/>
                  </a:lnTo>
                  <a:lnTo>
                    <a:pt x="955492" y="300323"/>
                  </a:lnTo>
                  <a:lnTo>
                    <a:pt x="925996" y="296748"/>
                  </a:lnTo>
                  <a:close/>
                  <a:moveTo>
                    <a:pt x="888455" y="250269"/>
                  </a:moveTo>
                  <a:lnTo>
                    <a:pt x="866110" y="245800"/>
                  </a:lnTo>
                  <a:lnTo>
                    <a:pt x="886668" y="256526"/>
                  </a:lnTo>
                  <a:lnTo>
                    <a:pt x="903650" y="259207"/>
                  </a:lnTo>
                  <a:lnTo>
                    <a:pt x="909013" y="275296"/>
                  </a:lnTo>
                  <a:lnTo>
                    <a:pt x="916164" y="248482"/>
                  </a:lnTo>
                  <a:lnTo>
                    <a:pt x="888455" y="250269"/>
                  </a:lnTo>
                  <a:close/>
                  <a:moveTo>
                    <a:pt x="853596" y="147480"/>
                  </a:moveTo>
                  <a:lnTo>
                    <a:pt x="838402" y="156418"/>
                  </a:lnTo>
                  <a:lnTo>
                    <a:pt x="794605" y="153737"/>
                  </a:lnTo>
                  <a:lnTo>
                    <a:pt x="760640" y="143905"/>
                  </a:lnTo>
                  <a:lnTo>
                    <a:pt x="755276" y="154631"/>
                  </a:lnTo>
                  <a:lnTo>
                    <a:pt x="740975" y="162675"/>
                  </a:lnTo>
                  <a:lnTo>
                    <a:pt x="723099" y="188596"/>
                  </a:lnTo>
                  <a:lnTo>
                    <a:pt x="718630" y="222561"/>
                  </a:lnTo>
                  <a:lnTo>
                    <a:pt x="709692" y="236862"/>
                  </a:lnTo>
                  <a:lnTo>
                    <a:pt x="707011" y="264570"/>
                  </a:lnTo>
                  <a:lnTo>
                    <a:pt x="692709" y="277978"/>
                  </a:lnTo>
                  <a:lnTo>
                    <a:pt x="698072" y="299429"/>
                  </a:lnTo>
                  <a:lnTo>
                    <a:pt x="709692" y="303898"/>
                  </a:lnTo>
                  <a:lnTo>
                    <a:pt x="718630" y="330713"/>
                  </a:lnTo>
                  <a:lnTo>
                    <a:pt x="709692" y="371828"/>
                  </a:lnTo>
                  <a:lnTo>
                    <a:pt x="720418" y="380767"/>
                  </a:lnTo>
                  <a:lnTo>
                    <a:pt x="734719" y="370041"/>
                  </a:lnTo>
                  <a:lnTo>
                    <a:pt x="744551" y="315518"/>
                  </a:lnTo>
                  <a:lnTo>
                    <a:pt x="733825" y="285128"/>
                  </a:lnTo>
                  <a:lnTo>
                    <a:pt x="755276" y="275296"/>
                  </a:lnTo>
                  <a:lnTo>
                    <a:pt x="757064" y="304792"/>
                  </a:lnTo>
                  <a:lnTo>
                    <a:pt x="766002" y="322668"/>
                  </a:lnTo>
                  <a:lnTo>
                    <a:pt x="771366" y="350377"/>
                  </a:lnTo>
                  <a:lnTo>
                    <a:pt x="791029" y="336076"/>
                  </a:lnTo>
                  <a:lnTo>
                    <a:pt x="815162" y="333394"/>
                  </a:lnTo>
                  <a:lnTo>
                    <a:pt x="810693" y="322668"/>
                  </a:lnTo>
                  <a:lnTo>
                    <a:pt x="796392" y="307474"/>
                  </a:lnTo>
                  <a:lnTo>
                    <a:pt x="791923" y="287810"/>
                  </a:lnTo>
                  <a:lnTo>
                    <a:pt x="785666" y="273508"/>
                  </a:lnTo>
                  <a:lnTo>
                    <a:pt x="774940" y="250269"/>
                  </a:lnTo>
                  <a:lnTo>
                    <a:pt x="795498" y="243119"/>
                  </a:lnTo>
                  <a:lnTo>
                    <a:pt x="800861" y="235074"/>
                  </a:lnTo>
                  <a:lnTo>
                    <a:pt x="827676" y="218985"/>
                  </a:lnTo>
                  <a:lnTo>
                    <a:pt x="822313" y="210941"/>
                  </a:lnTo>
                  <a:lnTo>
                    <a:pt x="785666" y="219879"/>
                  </a:lnTo>
                  <a:lnTo>
                    <a:pt x="771366" y="214516"/>
                  </a:lnTo>
                  <a:lnTo>
                    <a:pt x="756171" y="232393"/>
                  </a:lnTo>
                  <a:lnTo>
                    <a:pt x="741869" y="221667"/>
                  </a:lnTo>
                  <a:lnTo>
                    <a:pt x="731144" y="200215"/>
                  </a:lnTo>
                  <a:lnTo>
                    <a:pt x="739188" y="178764"/>
                  </a:lnTo>
                  <a:lnTo>
                    <a:pt x="798180" y="170719"/>
                  </a:lnTo>
                  <a:lnTo>
                    <a:pt x="836614" y="178764"/>
                  </a:lnTo>
                  <a:lnTo>
                    <a:pt x="863429" y="168932"/>
                  </a:lnTo>
                  <a:lnTo>
                    <a:pt x="874155" y="134073"/>
                  </a:lnTo>
                  <a:lnTo>
                    <a:pt x="869686" y="126028"/>
                  </a:lnTo>
                  <a:lnTo>
                    <a:pt x="853596" y="147480"/>
                  </a:lnTo>
                  <a:close/>
                  <a:moveTo>
                    <a:pt x="780304" y="470148"/>
                  </a:moveTo>
                  <a:lnTo>
                    <a:pt x="752595" y="470148"/>
                  </a:lnTo>
                  <a:lnTo>
                    <a:pt x="726675" y="466573"/>
                  </a:lnTo>
                  <a:lnTo>
                    <a:pt x="715055" y="476405"/>
                  </a:lnTo>
                  <a:lnTo>
                    <a:pt x="739188" y="478193"/>
                  </a:lnTo>
                  <a:lnTo>
                    <a:pt x="770471" y="481768"/>
                  </a:lnTo>
                  <a:lnTo>
                    <a:pt x="787454" y="476405"/>
                  </a:lnTo>
                  <a:lnTo>
                    <a:pt x="780304" y="470148"/>
                  </a:lnTo>
                  <a:close/>
                  <a:moveTo>
                    <a:pt x="716842" y="501432"/>
                  </a:moveTo>
                  <a:lnTo>
                    <a:pt x="691815" y="503220"/>
                  </a:lnTo>
                  <a:lnTo>
                    <a:pt x="694497" y="511264"/>
                  </a:lnTo>
                  <a:lnTo>
                    <a:pt x="716842" y="514839"/>
                  </a:lnTo>
                  <a:lnTo>
                    <a:pt x="732037" y="526459"/>
                  </a:lnTo>
                  <a:lnTo>
                    <a:pt x="740082" y="524671"/>
                  </a:lnTo>
                  <a:lnTo>
                    <a:pt x="739188" y="513052"/>
                  </a:lnTo>
                  <a:lnTo>
                    <a:pt x="716842" y="501432"/>
                  </a:lnTo>
                  <a:close/>
                  <a:moveTo>
                    <a:pt x="664107" y="467467"/>
                  </a:moveTo>
                  <a:lnTo>
                    <a:pt x="655169" y="474618"/>
                  </a:lnTo>
                  <a:lnTo>
                    <a:pt x="631930" y="475511"/>
                  </a:lnTo>
                  <a:lnTo>
                    <a:pt x="633717" y="477299"/>
                  </a:lnTo>
                  <a:lnTo>
                    <a:pt x="629248" y="486237"/>
                  </a:lnTo>
                  <a:lnTo>
                    <a:pt x="642655" y="491600"/>
                  </a:lnTo>
                  <a:lnTo>
                    <a:pt x="659638" y="486237"/>
                  </a:lnTo>
                  <a:lnTo>
                    <a:pt x="658744" y="474618"/>
                  </a:lnTo>
                  <a:lnTo>
                    <a:pt x="666789" y="471936"/>
                  </a:lnTo>
                  <a:lnTo>
                    <a:pt x="687346" y="479980"/>
                  </a:lnTo>
                  <a:lnTo>
                    <a:pt x="698072" y="471936"/>
                  </a:lnTo>
                  <a:lnTo>
                    <a:pt x="698072" y="465679"/>
                  </a:lnTo>
                  <a:lnTo>
                    <a:pt x="664107" y="467467"/>
                  </a:lnTo>
                  <a:close/>
                  <a:moveTo>
                    <a:pt x="672151" y="111727"/>
                  </a:moveTo>
                  <a:lnTo>
                    <a:pt x="658744" y="88488"/>
                  </a:lnTo>
                  <a:lnTo>
                    <a:pt x="661425" y="74187"/>
                  </a:lnTo>
                  <a:lnTo>
                    <a:pt x="656956" y="64355"/>
                  </a:lnTo>
                  <a:lnTo>
                    <a:pt x="660532" y="51842"/>
                  </a:lnTo>
                  <a:lnTo>
                    <a:pt x="645337" y="43797"/>
                  </a:lnTo>
                  <a:lnTo>
                    <a:pt x="600646" y="45585"/>
                  </a:lnTo>
                  <a:lnTo>
                    <a:pt x="595283" y="80444"/>
                  </a:lnTo>
                  <a:lnTo>
                    <a:pt x="584557" y="89382"/>
                  </a:lnTo>
                  <a:lnTo>
                    <a:pt x="587239" y="104577"/>
                  </a:lnTo>
                  <a:lnTo>
                    <a:pt x="577407" y="117090"/>
                  </a:lnTo>
                  <a:lnTo>
                    <a:pt x="574726" y="131391"/>
                  </a:lnTo>
                  <a:lnTo>
                    <a:pt x="538973" y="144799"/>
                  </a:lnTo>
                  <a:lnTo>
                    <a:pt x="506795" y="135860"/>
                  </a:lnTo>
                  <a:lnTo>
                    <a:pt x="489813" y="152843"/>
                  </a:lnTo>
                  <a:lnTo>
                    <a:pt x="448697" y="157312"/>
                  </a:lnTo>
                  <a:lnTo>
                    <a:pt x="440653" y="147480"/>
                  </a:lnTo>
                  <a:lnTo>
                    <a:pt x="432608" y="143011"/>
                  </a:lnTo>
                  <a:lnTo>
                    <a:pt x="419201" y="128710"/>
                  </a:lnTo>
                  <a:lnTo>
                    <a:pt x="404900" y="151949"/>
                  </a:lnTo>
                  <a:lnTo>
                    <a:pt x="412051" y="176082"/>
                  </a:lnTo>
                  <a:cubicBezTo>
                    <a:pt x="412051" y="176082"/>
                    <a:pt x="415625" y="222561"/>
                    <a:pt x="414732" y="225242"/>
                  </a:cubicBezTo>
                  <a:lnTo>
                    <a:pt x="429927" y="227924"/>
                  </a:lnTo>
                  <a:lnTo>
                    <a:pt x="441546" y="286916"/>
                  </a:lnTo>
                  <a:lnTo>
                    <a:pt x="457635" y="294066"/>
                  </a:lnTo>
                  <a:lnTo>
                    <a:pt x="485344" y="290491"/>
                  </a:lnTo>
                  <a:lnTo>
                    <a:pt x="484450" y="304792"/>
                  </a:lnTo>
                  <a:lnTo>
                    <a:pt x="506795" y="304792"/>
                  </a:lnTo>
                  <a:lnTo>
                    <a:pt x="526459" y="288703"/>
                  </a:lnTo>
                  <a:lnTo>
                    <a:pt x="543442" y="303898"/>
                  </a:lnTo>
                  <a:lnTo>
                    <a:pt x="558636" y="301217"/>
                  </a:lnTo>
                  <a:lnTo>
                    <a:pt x="572044" y="326244"/>
                  </a:lnTo>
                  <a:lnTo>
                    <a:pt x="582770" y="318199"/>
                  </a:lnTo>
                  <a:lnTo>
                    <a:pt x="598858" y="311049"/>
                  </a:lnTo>
                  <a:lnTo>
                    <a:pt x="614053" y="310155"/>
                  </a:lnTo>
                  <a:lnTo>
                    <a:pt x="613160" y="284234"/>
                  </a:lnTo>
                  <a:lnTo>
                    <a:pt x="624779" y="267252"/>
                  </a:lnTo>
                  <a:lnTo>
                    <a:pt x="622098" y="235968"/>
                  </a:lnTo>
                  <a:lnTo>
                    <a:pt x="656063" y="209154"/>
                  </a:lnTo>
                  <a:lnTo>
                    <a:pt x="657851" y="176976"/>
                  </a:lnTo>
                  <a:lnTo>
                    <a:pt x="669470" y="159100"/>
                  </a:lnTo>
                  <a:lnTo>
                    <a:pt x="692709" y="157312"/>
                  </a:lnTo>
                  <a:lnTo>
                    <a:pt x="672151" y="127816"/>
                  </a:lnTo>
                  <a:lnTo>
                    <a:pt x="672151" y="111727"/>
                  </a:lnTo>
                  <a:close/>
                  <a:moveTo>
                    <a:pt x="606903" y="461210"/>
                  </a:moveTo>
                  <a:cubicBezTo>
                    <a:pt x="606903" y="464785"/>
                    <a:pt x="602434" y="483556"/>
                    <a:pt x="602434" y="483556"/>
                  </a:cubicBezTo>
                  <a:lnTo>
                    <a:pt x="618522" y="479087"/>
                  </a:lnTo>
                  <a:lnTo>
                    <a:pt x="624779" y="473724"/>
                  </a:lnTo>
                  <a:lnTo>
                    <a:pt x="606903" y="461210"/>
                  </a:lnTo>
                  <a:close/>
                  <a:moveTo>
                    <a:pt x="557743" y="454060"/>
                  </a:moveTo>
                  <a:lnTo>
                    <a:pt x="545229" y="444228"/>
                  </a:lnTo>
                  <a:lnTo>
                    <a:pt x="521096" y="440653"/>
                  </a:lnTo>
                  <a:lnTo>
                    <a:pt x="519309" y="429033"/>
                  </a:lnTo>
                  <a:lnTo>
                    <a:pt x="536291" y="424564"/>
                  </a:lnTo>
                  <a:lnTo>
                    <a:pt x="535397" y="413838"/>
                  </a:lnTo>
                  <a:lnTo>
                    <a:pt x="483556" y="414732"/>
                  </a:lnTo>
                  <a:lnTo>
                    <a:pt x="449591" y="403112"/>
                  </a:lnTo>
                  <a:lnTo>
                    <a:pt x="441546" y="417413"/>
                  </a:lnTo>
                  <a:lnTo>
                    <a:pt x="389705" y="413838"/>
                  </a:lnTo>
                  <a:lnTo>
                    <a:pt x="377191" y="398643"/>
                  </a:lnTo>
                  <a:lnTo>
                    <a:pt x="350377" y="397749"/>
                  </a:lnTo>
                  <a:lnTo>
                    <a:pt x="316412" y="388811"/>
                  </a:lnTo>
                  <a:lnTo>
                    <a:pt x="302111" y="416519"/>
                  </a:lnTo>
                  <a:lnTo>
                    <a:pt x="324456" y="420988"/>
                  </a:lnTo>
                  <a:lnTo>
                    <a:pt x="336970" y="433502"/>
                  </a:lnTo>
                  <a:lnTo>
                    <a:pt x="371829" y="444228"/>
                  </a:lnTo>
                  <a:lnTo>
                    <a:pt x="404900" y="443334"/>
                  </a:lnTo>
                  <a:lnTo>
                    <a:pt x="482662" y="470148"/>
                  </a:lnTo>
                  <a:lnTo>
                    <a:pt x="528247" y="465679"/>
                  </a:lnTo>
                  <a:lnTo>
                    <a:pt x="561318" y="471936"/>
                  </a:lnTo>
                  <a:lnTo>
                    <a:pt x="589026" y="466573"/>
                  </a:lnTo>
                  <a:lnTo>
                    <a:pt x="587239" y="459423"/>
                  </a:lnTo>
                  <a:lnTo>
                    <a:pt x="557743" y="454060"/>
                  </a:lnTo>
                  <a:close/>
                  <a:moveTo>
                    <a:pt x="361103" y="275296"/>
                  </a:moveTo>
                  <a:lnTo>
                    <a:pt x="359315" y="289597"/>
                  </a:lnTo>
                  <a:lnTo>
                    <a:pt x="376298" y="293173"/>
                  </a:lnTo>
                  <a:lnTo>
                    <a:pt x="373616" y="275296"/>
                  </a:lnTo>
                  <a:lnTo>
                    <a:pt x="361103" y="275296"/>
                  </a:lnTo>
                  <a:close/>
                  <a:moveTo>
                    <a:pt x="328031" y="269933"/>
                  </a:moveTo>
                  <a:lnTo>
                    <a:pt x="320881" y="244013"/>
                  </a:lnTo>
                  <a:lnTo>
                    <a:pt x="304792" y="239543"/>
                  </a:lnTo>
                  <a:lnTo>
                    <a:pt x="294066" y="251163"/>
                  </a:lnTo>
                  <a:lnTo>
                    <a:pt x="312836" y="262783"/>
                  </a:lnTo>
                  <a:lnTo>
                    <a:pt x="321775" y="288703"/>
                  </a:lnTo>
                  <a:lnTo>
                    <a:pt x="338757" y="291385"/>
                  </a:lnTo>
                  <a:lnTo>
                    <a:pt x="342333" y="275296"/>
                  </a:lnTo>
                  <a:lnTo>
                    <a:pt x="328031" y="269933"/>
                  </a:lnTo>
                  <a:close/>
                  <a:moveTo>
                    <a:pt x="290491" y="263676"/>
                  </a:moveTo>
                  <a:lnTo>
                    <a:pt x="271721" y="246694"/>
                  </a:lnTo>
                  <a:lnTo>
                    <a:pt x="265464" y="218985"/>
                  </a:lnTo>
                  <a:lnTo>
                    <a:pt x="245800" y="212729"/>
                  </a:lnTo>
                  <a:lnTo>
                    <a:pt x="249375" y="182339"/>
                  </a:lnTo>
                  <a:lnTo>
                    <a:pt x="235075" y="171613"/>
                  </a:lnTo>
                  <a:lnTo>
                    <a:pt x="230606" y="161781"/>
                  </a:lnTo>
                  <a:lnTo>
                    <a:pt x="218985" y="154631"/>
                  </a:lnTo>
                  <a:lnTo>
                    <a:pt x="188596" y="134073"/>
                  </a:lnTo>
                  <a:lnTo>
                    <a:pt x="183233" y="120665"/>
                  </a:lnTo>
                  <a:lnTo>
                    <a:pt x="157312" y="116196"/>
                  </a:lnTo>
                  <a:lnTo>
                    <a:pt x="122453" y="77762"/>
                  </a:lnTo>
                  <a:lnTo>
                    <a:pt x="83126" y="37540"/>
                  </a:lnTo>
                  <a:lnTo>
                    <a:pt x="67931" y="15195"/>
                  </a:lnTo>
                  <a:lnTo>
                    <a:pt x="35753" y="8045"/>
                  </a:lnTo>
                  <a:lnTo>
                    <a:pt x="3575" y="0"/>
                  </a:lnTo>
                  <a:lnTo>
                    <a:pt x="0" y="20558"/>
                  </a:lnTo>
                  <a:lnTo>
                    <a:pt x="18771" y="39328"/>
                  </a:lnTo>
                  <a:lnTo>
                    <a:pt x="31284" y="57205"/>
                  </a:lnTo>
                  <a:lnTo>
                    <a:pt x="59886" y="79550"/>
                  </a:lnTo>
                  <a:lnTo>
                    <a:pt x="72400" y="108152"/>
                  </a:lnTo>
                  <a:lnTo>
                    <a:pt x="87595" y="109940"/>
                  </a:lnTo>
                  <a:lnTo>
                    <a:pt x="114409" y="183233"/>
                  </a:lnTo>
                  <a:lnTo>
                    <a:pt x="123347" y="184127"/>
                  </a:lnTo>
                  <a:lnTo>
                    <a:pt x="137648" y="202003"/>
                  </a:lnTo>
                  <a:lnTo>
                    <a:pt x="166251" y="261889"/>
                  </a:lnTo>
                  <a:lnTo>
                    <a:pt x="182339" y="278871"/>
                  </a:lnTo>
                  <a:lnTo>
                    <a:pt x="215411" y="325350"/>
                  </a:lnTo>
                  <a:lnTo>
                    <a:pt x="239544" y="346802"/>
                  </a:lnTo>
                  <a:lnTo>
                    <a:pt x="273509" y="382554"/>
                  </a:lnTo>
                  <a:lnTo>
                    <a:pt x="290491" y="371828"/>
                  </a:lnTo>
                  <a:lnTo>
                    <a:pt x="301217" y="376298"/>
                  </a:lnTo>
                  <a:lnTo>
                    <a:pt x="303005" y="352165"/>
                  </a:lnTo>
                  <a:lnTo>
                    <a:pt x="307474" y="345908"/>
                  </a:lnTo>
                  <a:lnTo>
                    <a:pt x="307474" y="299429"/>
                  </a:lnTo>
                  <a:lnTo>
                    <a:pt x="311943" y="291385"/>
                  </a:lnTo>
                  <a:lnTo>
                    <a:pt x="302111" y="266358"/>
                  </a:lnTo>
                  <a:lnTo>
                    <a:pt x="290491" y="263676"/>
                  </a:lnTo>
                  <a:close/>
                  <a:moveTo>
                    <a:pt x="867004" y="487131"/>
                  </a:moveTo>
                  <a:lnTo>
                    <a:pt x="850021" y="496963"/>
                  </a:lnTo>
                  <a:lnTo>
                    <a:pt x="843765" y="497857"/>
                  </a:lnTo>
                  <a:lnTo>
                    <a:pt x="824100" y="510370"/>
                  </a:lnTo>
                  <a:lnTo>
                    <a:pt x="816950" y="528247"/>
                  </a:lnTo>
                  <a:lnTo>
                    <a:pt x="829464" y="530034"/>
                  </a:lnTo>
                  <a:lnTo>
                    <a:pt x="856278" y="505901"/>
                  </a:lnTo>
                  <a:lnTo>
                    <a:pt x="873260" y="497857"/>
                  </a:lnTo>
                  <a:lnTo>
                    <a:pt x="872367" y="489813"/>
                  </a:lnTo>
                  <a:lnTo>
                    <a:pt x="867004" y="487131"/>
                  </a:lnTo>
                  <a:close/>
                </a:path>
              </a:pathLst>
            </a:custGeom>
            <a:grpFill/>
            <a:ln w="12700" cap="flat">
              <a:solidFill>
                <a:schemeClr val="bg1"/>
              </a:solidFill>
              <a:prstDash val="solid"/>
              <a:miter/>
            </a:ln>
          </p:spPr>
          <p:txBody>
            <a:bodyPr rtlCol="0" anchor="ctr"/>
            <a:lstStyle/>
            <a:p>
              <a:endParaRPr lang="en-AU"/>
            </a:p>
          </p:txBody>
        </p:sp>
        <p:sp>
          <p:nvSpPr>
            <p:cNvPr id="111" name="Freeform: Shape 110">
              <a:extLst>
                <a:ext uri="{FF2B5EF4-FFF2-40B4-BE49-F238E27FC236}">
                  <a16:creationId xmlns:a16="http://schemas.microsoft.com/office/drawing/2014/main" id="{134C6490-B87D-4D95-CA07-2220A2130419}"/>
                </a:ext>
              </a:extLst>
            </p:cNvPr>
            <p:cNvSpPr/>
            <p:nvPr/>
          </p:nvSpPr>
          <p:spPr>
            <a:xfrm>
              <a:off x="9417911" y="4495370"/>
              <a:ext cx="96532" cy="44690"/>
            </a:xfrm>
            <a:custGeom>
              <a:avLst/>
              <a:gdLst>
                <a:gd name="connsiteX0" fmla="*/ 19664 w 96532"/>
                <a:gd name="connsiteY0" fmla="*/ 32178 h 44690"/>
                <a:gd name="connsiteX1" fmla="*/ 0 w 96532"/>
                <a:gd name="connsiteY1" fmla="*/ 44691 h 44690"/>
                <a:gd name="connsiteX2" fmla="*/ 4469 w 96532"/>
                <a:gd name="connsiteY2" fmla="*/ 33965 h 44690"/>
                <a:gd name="connsiteX3" fmla="*/ 19664 w 96532"/>
                <a:gd name="connsiteY3" fmla="*/ 32178 h 44690"/>
                <a:gd name="connsiteX4" fmla="*/ 96532 w 96532"/>
                <a:gd name="connsiteY4" fmla="*/ 3575 h 44690"/>
                <a:gd name="connsiteX5" fmla="*/ 58992 w 96532"/>
                <a:gd name="connsiteY5" fmla="*/ 0 h 44690"/>
                <a:gd name="connsiteX6" fmla="*/ 42009 w 96532"/>
                <a:gd name="connsiteY6" fmla="*/ 20558 h 44690"/>
                <a:gd name="connsiteX7" fmla="*/ 47372 w 96532"/>
                <a:gd name="connsiteY7" fmla="*/ 24133 h 44690"/>
                <a:gd name="connsiteX8" fmla="*/ 48266 w 96532"/>
                <a:gd name="connsiteY8" fmla="*/ 32178 h 44690"/>
                <a:gd name="connsiteX9" fmla="*/ 93851 w 96532"/>
                <a:gd name="connsiteY9" fmla="*/ 10726 h 44690"/>
                <a:gd name="connsiteX10" fmla="*/ 96532 w 96532"/>
                <a:gd name="connsiteY10" fmla="*/ 3575 h 4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532" h="44690">
                  <a:moveTo>
                    <a:pt x="19664" y="32178"/>
                  </a:moveTo>
                  <a:lnTo>
                    <a:pt x="0" y="44691"/>
                  </a:lnTo>
                  <a:lnTo>
                    <a:pt x="4469" y="33965"/>
                  </a:lnTo>
                  <a:lnTo>
                    <a:pt x="19664" y="32178"/>
                  </a:lnTo>
                  <a:close/>
                  <a:moveTo>
                    <a:pt x="96532" y="3575"/>
                  </a:moveTo>
                  <a:lnTo>
                    <a:pt x="58992" y="0"/>
                  </a:lnTo>
                  <a:lnTo>
                    <a:pt x="42009" y="20558"/>
                  </a:lnTo>
                  <a:lnTo>
                    <a:pt x="47372" y="24133"/>
                  </a:lnTo>
                  <a:lnTo>
                    <a:pt x="48266" y="32178"/>
                  </a:lnTo>
                  <a:lnTo>
                    <a:pt x="93851" y="10726"/>
                  </a:lnTo>
                  <a:lnTo>
                    <a:pt x="96532" y="3575"/>
                  </a:lnTo>
                  <a:close/>
                </a:path>
              </a:pathLst>
            </a:custGeom>
            <a:grpFill/>
            <a:ln w="12700" cap="flat">
              <a:solidFill>
                <a:schemeClr val="bg1"/>
              </a:solidFill>
              <a:prstDash val="solid"/>
              <a:miter/>
            </a:ln>
          </p:spPr>
          <p:txBody>
            <a:bodyPr rtlCol="0" anchor="ctr"/>
            <a:lstStyle/>
            <a:p>
              <a:endParaRPr lang="en-AU"/>
            </a:p>
          </p:txBody>
        </p:sp>
        <p:sp>
          <p:nvSpPr>
            <p:cNvPr id="112" name="Freeform: Shape 111">
              <a:extLst>
                <a:ext uri="{FF2B5EF4-FFF2-40B4-BE49-F238E27FC236}">
                  <a16:creationId xmlns:a16="http://schemas.microsoft.com/office/drawing/2014/main" id="{F5A31098-DEF9-30C2-4A85-EF21D1AF392D}"/>
                </a:ext>
              </a:extLst>
            </p:cNvPr>
            <p:cNvSpPr/>
            <p:nvPr/>
          </p:nvSpPr>
          <p:spPr>
            <a:xfrm>
              <a:off x="3979028" y="3856290"/>
              <a:ext cx="24133" cy="25026"/>
            </a:xfrm>
            <a:custGeom>
              <a:avLst/>
              <a:gdLst>
                <a:gd name="connsiteX0" fmla="*/ 24133 w 24133"/>
                <a:gd name="connsiteY0" fmla="*/ 9832 h 25026"/>
                <a:gd name="connsiteX1" fmla="*/ 14301 w 24133"/>
                <a:gd name="connsiteY1" fmla="*/ 25027 h 25026"/>
                <a:gd name="connsiteX2" fmla="*/ 0 w 24133"/>
                <a:gd name="connsiteY2" fmla="*/ 18770 h 25026"/>
                <a:gd name="connsiteX3" fmla="*/ 8938 w 24133"/>
                <a:gd name="connsiteY3" fmla="*/ 0 h 25026"/>
                <a:gd name="connsiteX4" fmla="*/ 24133 w 24133"/>
                <a:gd name="connsiteY4" fmla="*/ 9832 h 25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33" h="25026">
                  <a:moveTo>
                    <a:pt x="24133" y="9832"/>
                  </a:moveTo>
                  <a:lnTo>
                    <a:pt x="14301" y="25027"/>
                  </a:lnTo>
                  <a:lnTo>
                    <a:pt x="0" y="18770"/>
                  </a:lnTo>
                  <a:lnTo>
                    <a:pt x="8938" y="0"/>
                  </a:lnTo>
                  <a:lnTo>
                    <a:pt x="24133" y="9832"/>
                  </a:lnTo>
                  <a:close/>
                </a:path>
              </a:pathLst>
            </a:custGeom>
            <a:grpFill/>
            <a:ln w="12700" cap="flat">
              <a:solidFill>
                <a:schemeClr val="bg1"/>
              </a:solidFill>
              <a:prstDash val="solid"/>
              <a:miter/>
            </a:ln>
          </p:spPr>
          <p:txBody>
            <a:bodyPr rtlCol="0" anchor="ctr"/>
            <a:lstStyle/>
            <a:p>
              <a:endParaRPr lang="en-AU"/>
            </a:p>
          </p:txBody>
        </p:sp>
        <p:sp>
          <p:nvSpPr>
            <p:cNvPr id="113" name="Freeform: Shape 112">
              <a:extLst>
                <a:ext uri="{FF2B5EF4-FFF2-40B4-BE49-F238E27FC236}">
                  <a16:creationId xmlns:a16="http://schemas.microsoft.com/office/drawing/2014/main" id="{B3621495-B55E-C1C3-30C3-5151D1546ED5}"/>
                </a:ext>
              </a:extLst>
            </p:cNvPr>
            <p:cNvSpPr/>
            <p:nvPr/>
          </p:nvSpPr>
          <p:spPr>
            <a:xfrm>
              <a:off x="3620607" y="4041311"/>
              <a:ext cx="1141405" cy="1304080"/>
            </a:xfrm>
            <a:custGeom>
              <a:avLst/>
              <a:gdLst>
                <a:gd name="connsiteX0" fmla="*/ 1129786 w 1141405"/>
                <a:gd name="connsiteY0" fmla="*/ 361996 h 1304080"/>
                <a:gd name="connsiteX1" fmla="*/ 1141406 w 1141405"/>
                <a:gd name="connsiteY1" fmla="*/ 416519 h 1304080"/>
                <a:gd name="connsiteX2" fmla="*/ 1136043 w 1141405"/>
                <a:gd name="connsiteY2" fmla="*/ 465679 h 1304080"/>
                <a:gd name="connsiteX3" fmla="*/ 1093140 w 1141405"/>
                <a:gd name="connsiteY3" fmla="*/ 537185 h 1304080"/>
                <a:gd name="connsiteX4" fmla="*/ 1076157 w 1141405"/>
                <a:gd name="connsiteY4" fmla="*/ 545229 h 1304080"/>
                <a:gd name="connsiteX5" fmla="*/ 1055599 w 1141405"/>
                <a:gd name="connsiteY5" fmla="*/ 589920 h 1304080"/>
                <a:gd name="connsiteX6" fmla="*/ 1037723 w 1141405"/>
                <a:gd name="connsiteY6" fmla="*/ 600646 h 1304080"/>
                <a:gd name="connsiteX7" fmla="*/ 1038617 w 1141405"/>
                <a:gd name="connsiteY7" fmla="*/ 611372 h 1304080"/>
                <a:gd name="connsiteX8" fmla="*/ 1033254 w 1141405"/>
                <a:gd name="connsiteY8" fmla="*/ 625673 h 1304080"/>
                <a:gd name="connsiteX9" fmla="*/ 1026997 w 1141405"/>
                <a:gd name="connsiteY9" fmla="*/ 673045 h 1304080"/>
                <a:gd name="connsiteX10" fmla="*/ 1040404 w 1141405"/>
                <a:gd name="connsiteY10" fmla="*/ 704329 h 1304080"/>
                <a:gd name="connsiteX11" fmla="*/ 1033254 w 1141405"/>
                <a:gd name="connsiteY11" fmla="*/ 723993 h 1304080"/>
                <a:gd name="connsiteX12" fmla="*/ 1029678 w 1141405"/>
                <a:gd name="connsiteY12" fmla="*/ 766002 h 1304080"/>
                <a:gd name="connsiteX13" fmla="*/ 1018953 w 1141405"/>
                <a:gd name="connsiteY13" fmla="*/ 786560 h 1304080"/>
                <a:gd name="connsiteX14" fmla="*/ 1018059 w 1141405"/>
                <a:gd name="connsiteY14" fmla="*/ 822313 h 1304080"/>
                <a:gd name="connsiteX15" fmla="*/ 994820 w 1141405"/>
                <a:gd name="connsiteY15" fmla="*/ 868791 h 1304080"/>
                <a:gd name="connsiteX16" fmla="*/ 992138 w 1141405"/>
                <a:gd name="connsiteY16" fmla="*/ 905438 h 1304080"/>
                <a:gd name="connsiteX17" fmla="*/ 976049 w 1141405"/>
                <a:gd name="connsiteY17" fmla="*/ 917058 h 1304080"/>
                <a:gd name="connsiteX18" fmla="*/ 965323 w 1141405"/>
                <a:gd name="connsiteY18" fmla="*/ 936721 h 1304080"/>
                <a:gd name="connsiteX19" fmla="*/ 900969 w 1141405"/>
                <a:gd name="connsiteY19" fmla="*/ 951023 h 1304080"/>
                <a:gd name="connsiteX20" fmla="*/ 859853 w 1141405"/>
                <a:gd name="connsiteY20" fmla="*/ 969793 h 1304080"/>
                <a:gd name="connsiteX21" fmla="*/ 785666 w 1141405"/>
                <a:gd name="connsiteY21" fmla="*/ 1021634 h 1304080"/>
                <a:gd name="connsiteX22" fmla="*/ 787454 w 1141405"/>
                <a:gd name="connsiteY22" fmla="*/ 1066325 h 1304080"/>
                <a:gd name="connsiteX23" fmla="*/ 794604 w 1141405"/>
                <a:gd name="connsiteY23" fmla="*/ 1110122 h 1304080"/>
                <a:gd name="connsiteX24" fmla="*/ 790135 w 1141405"/>
                <a:gd name="connsiteY24" fmla="*/ 1132468 h 1304080"/>
                <a:gd name="connsiteX25" fmla="*/ 754383 w 1141405"/>
                <a:gd name="connsiteY25" fmla="*/ 1164645 h 1304080"/>
                <a:gd name="connsiteX26" fmla="*/ 752595 w 1141405"/>
                <a:gd name="connsiteY26" fmla="*/ 1194141 h 1304080"/>
                <a:gd name="connsiteX27" fmla="*/ 734719 w 1141405"/>
                <a:gd name="connsiteY27" fmla="*/ 1193247 h 1304080"/>
                <a:gd name="connsiteX28" fmla="*/ 716842 w 1141405"/>
                <a:gd name="connsiteY28" fmla="*/ 1226318 h 1304080"/>
                <a:gd name="connsiteX29" fmla="*/ 715054 w 1141405"/>
                <a:gd name="connsiteY29" fmla="*/ 1245983 h 1304080"/>
                <a:gd name="connsiteX30" fmla="*/ 695391 w 1141405"/>
                <a:gd name="connsiteY30" fmla="*/ 1290673 h 1304080"/>
                <a:gd name="connsiteX31" fmla="*/ 689134 w 1141405"/>
                <a:gd name="connsiteY31" fmla="*/ 1304081 h 1304080"/>
                <a:gd name="connsiteX32" fmla="*/ 684665 w 1141405"/>
                <a:gd name="connsiteY32" fmla="*/ 1262071 h 1304080"/>
                <a:gd name="connsiteX33" fmla="*/ 674833 w 1141405"/>
                <a:gd name="connsiteY33" fmla="*/ 1248664 h 1304080"/>
                <a:gd name="connsiteX34" fmla="*/ 650700 w 1141405"/>
                <a:gd name="connsiteY34" fmla="*/ 1235257 h 1304080"/>
                <a:gd name="connsiteX35" fmla="*/ 622991 w 1141405"/>
                <a:gd name="connsiteY35" fmla="*/ 1213805 h 1304080"/>
                <a:gd name="connsiteX36" fmla="*/ 601540 w 1141405"/>
                <a:gd name="connsiteY36" fmla="*/ 1206655 h 1304080"/>
                <a:gd name="connsiteX37" fmla="*/ 564893 w 1141405"/>
                <a:gd name="connsiteY37" fmla="*/ 1178052 h 1304080"/>
                <a:gd name="connsiteX38" fmla="*/ 558636 w 1141405"/>
                <a:gd name="connsiteY38" fmla="*/ 1181628 h 1304080"/>
                <a:gd name="connsiteX39" fmla="*/ 600646 w 1141405"/>
                <a:gd name="connsiteY39" fmla="*/ 1102078 h 1304080"/>
                <a:gd name="connsiteX40" fmla="*/ 640868 w 1141405"/>
                <a:gd name="connsiteY40" fmla="*/ 1077945 h 1304080"/>
                <a:gd name="connsiteX41" fmla="*/ 634611 w 1141405"/>
                <a:gd name="connsiteY41" fmla="*/ 1039510 h 1304080"/>
                <a:gd name="connsiteX42" fmla="*/ 622097 w 1141405"/>
                <a:gd name="connsiteY42" fmla="*/ 1028785 h 1304080"/>
                <a:gd name="connsiteX43" fmla="*/ 612265 w 1141405"/>
                <a:gd name="connsiteY43" fmla="*/ 1034148 h 1304080"/>
                <a:gd name="connsiteX44" fmla="*/ 618522 w 1141405"/>
                <a:gd name="connsiteY44" fmla="*/ 1008227 h 1304080"/>
                <a:gd name="connsiteX45" fmla="*/ 614053 w 1141405"/>
                <a:gd name="connsiteY45" fmla="*/ 972474 h 1304080"/>
                <a:gd name="connsiteX46" fmla="*/ 600646 w 1141405"/>
                <a:gd name="connsiteY46" fmla="*/ 968005 h 1304080"/>
                <a:gd name="connsiteX47" fmla="*/ 592601 w 1141405"/>
                <a:gd name="connsiteY47" fmla="*/ 970687 h 1304080"/>
                <a:gd name="connsiteX48" fmla="*/ 568468 w 1141405"/>
                <a:gd name="connsiteY48" fmla="*/ 942084 h 1304080"/>
                <a:gd name="connsiteX49" fmla="*/ 502326 w 1141405"/>
                <a:gd name="connsiteY49" fmla="*/ 905438 h 1304080"/>
                <a:gd name="connsiteX50" fmla="*/ 490706 w 1141405"/>
                <a:gd name="connsiteY50" fmla="*/ 841083 h 1304080"/>
                <a:gd name="connsiteX51" fmla="*/ 486237 w 1141405"/>
                <a:gd name="connsiteY51" fmla="*/ 838401 h 1304080"/>
                <a:gd name="connsiteX52" fmla="*/ 497857 w 1141405"/>
                <a:gd name="connsiteY52" fmla="*/ 808905 h 1304080"/>
                <a:gd name="connsiteX53" fmla="*/ 498751 w 1141405"/>
                <a:gd name="connsiteY53" fmla="*/ 774047 h 1304080"/>
                <a:gd name="connsiteX54" fmla="*/ 472830 w 1141405"/>
                <a:gd name="connsiteY54" fmla="*/ 749020 h 1304080"/>
                <a:gd name="connsiteX55" fmla="*/ 466573 w 1141405"/>
                <a:gd name="connsiteY55" fmla="*/ 720418 h 1304080"/>
                <a:gd name="connsiteX56" fmla="*/ 422776 w 1141405"/>
                <a:gd name="connsiteY56" fmla="*/ 718630 h 1304080"/>
                <a:gd name="connsiteX57" fmla="*/ 404900 w 1141405"/>
                <a:gd name="connsiteY57" fmla="*/ 683771 h 1304080"/>
                <a:gd name="connsiteX58" fmla="*/ 408475 w 1141405"/>
                <a:gd name="connsiteY58" fmla="*/ 667682 h 1304080"/>
                <a:gd name="connsiteX59" fmla="*/ 399537 w 1141405"/>
                <a:gd name="connsiteY59" fmla="*/ 649806 h 1304080"/>
                <a:gd name="connsiteX60" fmla="*/ 400431 w 1141405"/>
                <a:gd name="connsiteY60" fmla="*/ 632823 h 1304080"/>
                <a:gd name="connsiteX61" fmla="*/ 359315 w 1141405"/>
                <a:gd name="connsiteY61" fmla="*/ 626567 h 1304080"/>
                <a:gd name="connsiteX62" fmla="*/ 284234 w 1141405"/>
                <a:gd name="connsiteY62" fmla="*/ 587238 h 1304080"/>
                <a:gd name="connsiteX63" fmla="*/ 268145 w 1141405"/>
                <a:gd name="connsiteY63" fmla="*/ 574725 h 1304080"/>
                <a:gd name="connsiteX64" fmla="*/ 259207 w 1141405"/>
                <a:gd name="connsiteY64" fmla="*/ 543441 h 1304080"/>
                <a:gd name="connsiteX65" fmla="*/ 253844 w 1141405"/>
                <a:gd name="connsiteY65" fmla="*/ 519308 h 1304080"/>
                <a:gd name="connsiteX66" fmla="*/ 253844 w 1141405"/>
                <a:gd name="connsiteY66" fmla="*/ 500538 h 1304080"/>
                <a:gd name="connsiteX67" fmla="*/ 219879 w 1141405"/>
                <a:gd name="connsiteY67" fmla="*/ 500538 h 1304080"/>
                <a:gd name="connsiteX68" fmla="*/ 169825 w 1141405"/>
                <a:gd name="connsiteY68" fmla="*/ 540760 h 1304080"/>
                <a:gd name="connsiteX69" fmla="*/ 126922 w 1141405"/>
                <a:gd name="connsiteY69" fmla="*/ 543441 h 1304080"/>
                <a:gd name="connsiteX70" fmla="*/ 101895 w 1141405"/>
                <a:gd name="connsiteY70" fmla="*/ 544335 h 1304080"/>
                <a:gd name="connsiteX71" fmla="*/ 100108 w 1141405"/>
                <a:gd name="connsiteY71" fmla="*/ 487131 h 1304080"/>
                <a:gd name="connsiteX72" fmla="*/ 67036 w 1141405"/>
                <a:gd name="connsiteY72" fmla="*/ 512158 h 1304080"/>
                <a:gd name="connsiteX73" fmla="*/ 43797 w 1141405"/>
                <a:gd name="connsiteY73" fmla="*/ 500538 h 1304080"/>
                <a:gd name="connsiteX74" fmla="*/ 35753 w 1141405"/>
                <a:gd name="connsiteY74" fmla="*/ 487131 h 1304080"/>
                <a:gd name="connsiteX75" fmla="*/ 22345 w 1141405"/>
                <a:gd name="connsiteY75" fmla="*/ 488918 h 1304080"/>
                <a:gd name="connsiteX76" fmla="*/ 17876 w 1141405"/>
                <a:gd name="connsiteY76" fmla="*/ 471042 h 1304080"/>
                <a:gd name="connsiteX77" fmla="*/ 0 w 1141405"/>
                <a:gd name="connsiteY77" fmla="*/ 430820 h 1304080"/>
                <a:gd name="connsiteX78" fmla="*/ 3575 w 1141405"/>
                <a:gd name="connsiteY78" fmla="*/ 410263 h 1304080"/>
                <a:gd name="connsiteX79" fmla="*/ 12513 w 1141405"/>
                <a:gd name="connsiteY79" fmla="*/ 397749 h 1304080"/>
                <a:gd name="connsiteX80" fmla="*/ 22345 w 1141405"/>
                <a:gd name="connsiteY80" fmla="*/ 349483 h 1304080"/>
                <a:gd name="connsiteX81" fmla="*/ 92063 w 1141405"/>
                <a:gd name="connsiteY81" fmla="*/ 315518 h 1304080"/>
                <a:gd name="connsiteX82" fmla="*/ 108152 w 1141405"/>
                <a:gd name="connsiteY82" fmla="*/ 320881 h 1304080"/>
                <a:gd name="connsiteX83" fmla="*/ 118878 w 1141405"/>
                <a:gd name="connsiteY83" fmla="*/ 209153 h 1304080"/>
                <a:gd name="connsiteX84" fmla="*/ 101895 w 1141405"/>
                <a:gd name="connsiteY84" fmla="*/ 178764 h 1304080"/>
                <a:gd name="connsiteX85" fmla="*/ 109046 w 1141405"/>
                <a:gd name="connsiteY85" fmla="*/ 156418 h 1304080"/>
                <a:gd name="connsiteX86" fmla="*/ 133179 w 1141405"/>
                <a:gd name="connsiteY86" fmla="*/ 148374 h 1304080"/>
                <a:gd name="connsiteX87" fmla="*/ 107258 w 1141405"/>
                <a:gd name="connsiteY87" fmla="*/ 134967 h 1304080"/>
                <a:gd name="connsiteX88" fmla="*/ 110833 w 1141405"/>
                <a:gd name="connsiteY88" fmla="*/ 118878 h 1304080"/>
                <a:gd name="connsiteX89" fmla="*/ 148374 w 1141405"/>
                <a:gd name="connsiteY89" fmla="*/ 118878 h 1304080"/>
                <a:gd name="connsiteX90" fmla="*/ 190383 w 1141405"/>
                <a:gd name="connsiteY90" fmla="*/ 102789 h 1304080"/>
                <a:gd name="connsiteX91" fmla="*/ 192171 w 1141405"/>
                <a:gd name="connsiteY91" fmla="*/ 129604 h 1304080"/>
                <a:gd name="connsiteX92" fmla="*/ 222561 w 1141405"/>
                <a:gd name="connsiteY92" fmla="*/ 147480 h 1304080"/>
                <a:gd name="connsiteX93" fmla="*/ 237756 w 1141405"/>
                <a:gd name="connsiteY93" fmla="*/ 146586 h 1304080"/>
                <a:gd name="connsiteX94" fmla="*/ 294960 w 1141405"/>
                <a:gd name="connsiteY94" fmla="*/ 101001 h 1304080"/>
                <a:gd name="connsiteX95" fmla="*/ 260995 w 1141405"/>
                <a:gd name="connsiteY95" fmla="*/ 33071 h 1304080"/>
                <a:gd name="connsiteX96" fmla="*/ 311049 w 1141405"/>
                <a:gd name="connsiteY96" fmla="*/ 55417 h 1304080"/>
                <a:gd name="connsiteX97" fmla="*/ 329819 w 1141405"/>
                <a:gd name="connsiteY97" fmla="*/ 36647 h 1304080"/>
                <a:gd name="connsiteX98" fmla="*/ 371828 w 1141405"/>
                <a:gd name="connsiteY98" fmla="*/ 24133 h 1304080"/>
                <a:gd name="connsiteX99" fmla="*/ 391492 w 1141405"/>
                <a:gd name="connsiteY99" fmla="*/ 0 h 1304080"/>
                <a:gd name="connsiteX100" fmla="*/ 401324 w 1141405"/>
                <a:gd name="connsiteY100" fmla="*/ 18770 h 1304080"/>
                <a:gd name="connsiteX101" fmla="*/ 414732 w 1141405"/>
                <a:gd name="connsiteY101" fmla="*/ 28602 h 1304080"/>
                <a:gd name="connsiteX102" fmla="*/ 411156 w 1141405"/>
                <a:gd name="connsiteY102" fmla="*/ 58098 h 1304080"/>
                <a:gd name="connsiteX103" fmla="*/ 400431 w 1141405"/>
                <a:gd name="connsiteY103" fmla="*/ 85807 h 1304080"/>
                <a:gd name="connsiteX104" fmla="*/ 419201 w 1141405"/>
                <a:gd name="connsiteY104" fmla="*/ 130498 h 1304080"/>
                <a:gd name="connsiteX105" fmla="*/ 432608 w 1141405"/>
                <a:gd name="connsiteY105" fmla="*/ 136754 h 1304080"/>
                <a:gd name="connsiteX106" fmla="*/ 476405 w 1141405"/>
                <a:gd name="connsiteY106" fmla="*/ 109940 h 1304080"/>
                <a:gd name="connsiteX107" fmla="*/ 493388 w 1141405"/>
                <a:gd name="connsiteY107" fmla="*/ 109940 h 1304080"/>
                <a:gd name="connsiteX108" fmla="*/ 496069 w 1141405"/>
                <a:gd name="connsiteY108" fmla="*/ 109940 h 1304080"/>
                <a:gd name="connsiteX109" fmla="*/ 521096 w 1141405"/>
                <a:gd name="connsiteY109" fmla="*/ 113515 h 1304080"/>
                <a:gd name="connsiteX110" fmla="*/ 513052 w 1141405"/>
                <a:gd name="connsiteY110" fmla="*/ 92957 h 1304080"/>
                <a:gd name="connsiteX111" fmla="*/ 534503 w 1141405"/>
                <a:gd name="connsiteY111" fmla="*/ 92063 h 1304080"/>
                <a:gd name="connsiteX112" fmla="*/ 550592 w 1141405"/>
                <a:gd name="connsiteY112" fmla="*/ 92957 h 1304080"/>
                <a:gd name="connsiteX113" fmla="*/ 555955 w 1141405"/>
                <a:gd name="connsiteY113" fmla="*/ 96532 h 1304080"/>
                <a:gd name="connsiteX114" fmla="*/ 564893 w 1141405"/>
                <a:gd name="connsiteY114" fmla="*/ 102789 h 1304080"/>
                <a:gd name="connsiteX115" fmla="*/ 586345 w 1141405"/>
                <a:gd name="connsiteY115" fmla="*/ 94745 h 1304080"/>
                <a:gd name="connsiteX116" fmla="*/ 602434 w 1141405"/>
                <a:gd name="connsiteY116" fmla="*/ 106364 h 1304080"/>
                <a:gd name="connsiteX117" fmla="*/ 620310 w 1141405"/>
                <a:gd name="connsiteY117" fmla="*/ 98320 h 1304080"/>
                <a:gd name="connsiteX118" fmla="*/ 649806 w 1141405"/>
                <a:gd name="connsiteY118" fmla="*/ 30390 h 1304080"/>
                <a:gd name="connsiteX119" fmla="*/ 655169 w 1141405"/>
                <a:gd name="connsiteY119" fmla="*/ 34859 h 1304080"/>
                <a:gd name="connsiteX120" fmla="*/ 677514 w 1141405"/>
                <a:gd name="connsiteY120" fmla="*/ 102789 h 1304080"/>
                <a:gd name="connsiteX121" fmla="*/ 690921 w 1141405"/>
                <a:gd name="connsiteY121" fmla="*/ 122453 h 1304080"/>
                <a:gd name="connsiteX122" fmla="*/ 692709 w 1141405"/>
                <a:gd name="connsiteY122" fmla="*/ 161781 h 1304080"/>
                <a:gd name="connsiteX123" fmla="*/ 706116 w 1141405"/>
                <a:gd name="connsiteY123" fmla="*/ 176976 h 1304080"/>
                <a:gd name="connsiteX124" fmla="*/ 738294 w 1141405"/>
                <a:gd name="connsiteY124" fmla="*/ 184127 h 1304080"/>
                <a:gd name="connsiteX125" fmla="*/ 740975 w 1141405"/>
                <a:gd name="connsiteY125" fmla="*/ 220773 h 1304080"/>
                <a:gd name="connsiteX126" fmla="*/ 757958 w 1141405"/>
                <a:gd name="connsiteY126" fmla="*/ 196640 h 1304080"/>
                <a:gd name="connsiteX127" fmla="*/ 849127 w 1141405"/>
                <a:gd name="connsiteY127" fmla="*/ 237756 h 1304080"/>
                <a:gd name="connsiteX128" fmla="*/ 854490 w 1141405"/>
                <a:gd name="connsiteY128" fmla="*/ 262783 h 1304080"/>
                <a:gd name="connsiteX129" fmla="*/ 879517 w 1141405"/>
                <a:gd name="connsiteY129" fmla="*/ 249375 h 1304080"/>
                <a:gd name="connsiteX130" fmla="*/ 974262 w 1141405"/>
                <a:gd name="connsiteY130" fmla="*/ 277084 h 1304080"/>
                <a:gd name="connsiteX131" fmla="*/ 997501 w 1141405"/>
                <a:gd name="connsiteY131" fmla="*/ 272615 h 1304080"/>
                <a:gd name="connsiteX132" fmla="*/ 1062750 w 1141405"/>
                <a:gd name="connsiteY132" fmla="*/ 326244 h 1304080"/>
                <a:gd name="connsiteX133" fmla="*/ 1120848 w 1141405"/>
                <a:gd name="connsiteY133" fmla="*/ 350377 h 1304080"/>
                <a:gd name="connsiteX134" fmla="*/ 1129786 w 1141405"/>
                <a:gd name="connsiteY134" fmla="*/ 361996 h 1304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141405" h="1304080">
                  <a:moveTo>
                    <a:pt x="1129786" y="361996"/>
                  </a:moveTo>
                  <a:lnTo>
                    <a:pt x="1141406" y="416519"/>
                  </a:lnTo>
                  <a:lnTo>
                    <a:pt x="1136043" y="465679"/>
                  </a:lnTo>
                  <a:lnTo>
                    <a:pt x="1093140" y="537185"/>
                  </a:lnTo>
                  <a:lnTo>
                    <a:pt x="1076157" y="545229"/>
                  </a:lnTo>
                  <a:lnTo>
                    <a:pt x="1055599" y="589920"/>
                  </a:lnTo>
                  <a:lnTo>
                    <a:pt x="1037723" y="600646"/>
                  </a:lnTo>
                  <a:lnTo>
                    <a:pt x="1038617" y="611372"/>
                  </a:lnTo>
                  <a:lnTo>
                    <a:pt x="1033254" y="625673"/>
                  </a:lnTo>
                  <a:lnTo>
                    <a:pt x="1026997" y="673045"/>
                  </a:lnTo>
                  <a:lnTo>
                    <a:pt x="1040404" y="704329"/>
                  </a:lnTo>
                  <a:lnTo>
                    <a:pt x="1033254" y="723993"/>
                  </a:lnTo>
                  <a:lnTo>
                    <a:pt x="1029678" y="766002"/>
                  </a:lnTo>
                  <a:lnTo>
                    <a:pt x="1018953" y="786560"/>
                  </a:lnTo>
                  <a:lnTo>
                    <a:pt x="1018059" y="822313"/>
                  </a:lnTo>
                  <a:lnTo>
                    <a:pt x="994820" y="868791"/>
                  </a:lnTo>
                  <a:lnTo>
                    <a:pt x="992138" y="905438"/>
                  </a:lnTo>
                  <a:lnTo>
                    <a:pt x="976049" y="917058"/>
                  </a:lnTo>
                  <a:lnTo>
                    <a:pt x="965323" y="936721"/>
                  </a:lnTo>
                  <a:lnTo>
                    <a:pt x="900969" y="951023"/>
                  </a:lnTo>
                  <a:lnTo>
                    <a:pt x="859853" y="969793"/>
                  </a:lnTo>
                  <a:lnTo>
                    <a:pt x="785666" y="1021634"/>
                  </a:lnTo>
                  <a:lnTo>
                    <a:pt x="787454" y="1066325"/>
                  </a:lnTo>
                  <a:lnTo>
                    <a:pt x="794604" y="1110122"/>
                  </a:lnTo>
                  <a:lnTo>
                    <a:pt x="790135" y="1132468"/>
                  </a:lnTo>
                  <a:lnTo>
                    <a:pt x="754383" y="1164645"/>
                  </a:lnTo>
                  <a:lnTo>
                    <a:pt x="752595" y="1194141"/>
                  </a:lnTo>
                  <a:lnTo>
                    <a:pt x="734719" y="1193247"/>
                  </a:lnTo>
                  <a:lnTo>
                    <a:pt x="716842" y="1226318"/>
                  </a:lnTo>
                  <a:lnTo>
                    <a:pt x="715054" y="1245983"/>
                  </a:lnTo>
                  <a:lnTo>
                    <a:pt x="695391" y="1290673"/>
                  </a:lnTo>
                  <a:lnTo>
                    <a:pt x="689134" y="1304081"/>
                  </a:lnTo>
                  <a:lnTo>
                    <a:pt x="684665" y="1262071"/>
                  </a:lnTo>
                  <a:lnTo>
                    <a:pt x="674833" y="1248664"/>
                  </a:lnTo>
                  <a:lnTo>
                    <a:pt x="650700" y="1235257"/>
                  </a:lnTo>
                  <a:lnTo>
                    <a:pt x="622991" y="1213805"/>
                  </a:lnTo>
                  <a:lnTo>
                    <a:pt x="601540" y="1206655"/>
                  </a:lnTo>
                  <a:lnTo>
                    <a:pt x="564893" y="1178052"/>
                  </a:lnTo>
                  <a:lnTo>
                    <a:pt x="558636" y="1181628"/>
                  </a:lnTo>
                  <a:lnTo>
                    <a:pt x="600646" y="1102078"/>
                  </a:lnTo>
                  <a:lnTo>
                    <a:pt x="640868" y="1077945"/>
                  </a:lnTo>
                  <a:lnTo>
                    <a:pt x="634611" y="1039510"/>
                  </a:lnTo>
                  <a:lnTo>
                    <a:pt x="622097" y="1028785"/>
                  </a:lnTo>
                  <a:lnTo>
                    <a:pt x="612265" y="1034148"/>
                  </a:lnTo>
                  <a:lnTo>
                    <a:pt x="618522" y="1008227"/>
                  </a:lnTo>
                  <a:lnTo>
                    <a:pt x="614053" y="972474"/>
                  </a:lnTo>
                  <a:lnTo>
                    <a:pt x="600646" y="968005"/>
                  </a:lnTo>
                  <a:lnTo>
                    <a:pt x="592601" y="970687"/>
                  </a:lnTo>
                  <a:lnTo>
                    <a:pt x="568468" y="942084"/>
                  </a:lnTo>
                  <a:lnTo>
                    <a:pt x="502326" y="905438"/>
                  </a:lnTo>
                  <a:lnTo>
                    <a:pt x="490706" y="841083"/>
                  </a:lnTo>
                  <a:lnTo>
                    <a:pt x="486237" y="838401"/>
                  </a:lnTo>
                  <a:lnTo>
                    <a:pt x="497857" y="808905"/>
                  </a:lnTo>
                  <a:lnTo>
                    <a:pt x="498751" y="774047"/>
                  </a:lnTo>
                  <a:lnTo>
                    <a:pt x="472830" y="749020"/>
                  </a:lnTo>
                  <a:lnTo>
                    <a:pt x="466573" y="720418"/>
                  </a:lnTo>
                  <a:lnTo>
                    <a:pt x="422776" y="718630"/>
                  </a:lnTo>
                  <a:lnTo>
                    <a:pt x="404900" y="683771"/>
                  </a:lnTo>
                  <a:lnTo>
                    <a:pt x="408475" y="667682"/>
                  </a:lnTo>
                  <a:lnTo>
                    <a:pt x="399537" y="649806"/>
                  </a:lnTo>
                  <a:lnTo>
                    <a:pt x="400431" y="632823"/>
                  </a:lnTo>
                  <a:lnTo>
                    <a:pt x="359315" y="626567"/>
                  </a:lnTo>
                  <a:lnTo>
                    <a:pt x="284234" y="587238"/>
                  </a:lnTo>
                  <a:lnTo>
                    <a:pt x="268145" y="574725"/>
                  </a:lnTo>
                  <a:lnTo>
                    <a:pt x="259207" y="543441"/>
                  </a:lnTo>
                  <a:lnTo>
                    <a:pt x="253844" y="519308"/>
                  </a:lnTo>
                  <a:lnTo>
                    <a:pt x="253844" y="500538"/>
                  </a:lnTo>
                  <a:lnTo>
                    <a:pt x="219879" y="500538"/>
                  </a:lnTo>
                  <a:lnTo>
                    <a:pt x="169825" y="540760"/>
                  </a:lnTo>
                  <a:lnTo>
                    <a:pt x="126922" y="543441"/>
                  </a:lnTo>
                  <a:lnTo>
                    <a:pt x="101895" y="544335"/>
                  </a:lnTo>
                  <a:lnTo>
                    <a:pt x="100108" y="487131"/>
                  </a:lnTo>
                  <a:lnTo>
                    <a:pt x="67036" y="512158"/>
                  </a:lnTo>
                  <a:lnTo>
                    <a:pt x="43797" y="500538"/>
                  </a:lnTo>
                  <a:lnTo>
                    <a:pt x="35753" y="487131"/>
                  </a:lnTo>
                  <a:lnTo>
                    <a:pt x="22345" y="488918"/>
                  </a:lnTo>
                  <a:lnTo>
                    <a:pt x="17876" y="471042"/>
                  </a:lnTo>
                  <a:lnTo>
                    <a:pt x="0" y="430820"/>
                  </a:lnTo>
                  <a:lnTo>
                    <a:pt x="3575" y="410263"/>
                  </a:lnTo>
                  <a:lnTo>
                    <a:pt x="12513" y="397749"/>
                  </a:lnTo>
                  <a:lnTo>
                    <a:pt x="22345" y="349483"/>
                  </a:lnTo>
                  <a:lnTo>
                    <a:pt x="92063" y="315518"/>
                  </a:lnTo>
                  <a:lnTo>
                    <a:pt x="108152" y="320881"/>
                  </a:lnTo>
                  <a:lnTo>
                    <a:pt x="118878" y="209153"/>
                  </a:lnTo>
                  <a:lnTo>
                    <a:pt x="101895" y="178764"/>
                  </a:lnTo>
                  <a:lnTo>
                    <a:pt x="109046" y="156418"/>
                  </a:lnTo>
                  <a:lnTo>
                    <a:pt x="133179" y="148374"/>
                  </a:lnTo>
                  <a:lnTo>
                    <a:pt x="107258" y="134967"/>
                  </a:lnTo>
                  <a:lnTo>
                    <a:pt x="110833" y="118878"/>
                  </a:lnTo>
                  <a:lnTo>
                    <a:pt x="148374" y="118878"/>
                  </a:lnTo>
                  <a:lnTo>
                    <a:pt x="190383" y="102789"/>
                  </a:lnTo>
                  <a:lnTo>
                    <a:pt x="192171" y="129604"/>
                  </a:lnTo>
                  <a:lnTo>
                    <a:pt x="222561" y="147480"/>
                  </a:lnTo>
                  <a:lnTo>
                    <a:pt x="237756" y="146586"/>
                  </a:lnTo>
                  <a:lnTo>
                    <a:pt x="294960" y="101001"/>
                  </a:lnTo>
                  <a:lnTo>
                    <a:pt x="260995" y="33071"/>
                  </a:lnTo>
                  <a:lnTo>
                    <a:pt x="311049" y="55417"/>
                  </a:lnTo>
                  <a:lnTo>
                    <a:pt x="329819" y="36647"/>
                  </a:lnTo>
                  <a:lnTo>
                    <a:pt x="371828" y="24133"/>
                  </a:lnTo>
                  <a:lnTo>
                    <a:pt x="391492" y="0"/>
                  </a:lnTo>
                  <a:lnTo>
                    <a:pt x="401324" y="18770"/>
                  </a:lnTo>
                  <a:lnTo>
                    <a:pt x="414732" y="28602"/>
                  </a:lnTo>
                  <a:lnTo>
                    <a:pt x="411156" y="58098"/>
                  </a:lnTo>
                  <a:lnTo>
                    <a:pt x="400431" y="85807"/>
                  </a:lnTo>
                  <a:lnTo>
                    <a:pt x="419201" y="130498"/>
                  </a:lnTo>
                  <a:lnTo>
                    <a:pt x="432608" y="136754"/>
                  </a:lnTo>
                  <a:lnTo>
                    <a:pt x="476405" y="109940"/>
                  </a:lnTo>
                  <a:lnTo>
                    <a:pt x="493388" y="109940"/>
                  </a:lnTo>
                  <a:lnTo>
                    <a:pt x="496069" y="109940"/>
                  </a:lnTo>
                  <a:lnTo>
                    <a:pt x="521096" y="113515"/>
                  </a:lnTo>
                  <a:lnTo>
                    <a:pt x="513052" y="92957"/>
                  </a:lnTo>
                  <a:lnTo>
                    <a:pt x="534503" y="92063"/>
                  </a:lnTo>
                  <a:lnTo>
                    <a:pt x="550592" y="92957"/>
                  </a:lnTo>
                  <a:lnTo>
                    <a:pt x="555955" y="96532"/>
                  </a:lnTo>
                  <a:lnTo>
                    <a:pt x="564893" y="102789"/>
                  </a:lnTo>
                  <a:lnTo>
                    <a:pt x="586345" y="94745"/>
                  </a:lnTo>
                  <a:lnTo>
                    <a:pt x="602434" y="106364"/>
                  </a:lnTo>
                  <a:lnTo>
                    <a:pt x="620310" y="98320"/>
                  </a:lnTo>
                  <a:lnTo>
                    <a:pt x="649806" y="30390"/>
                  </a:lnTo>
                  <a:lnTo>
                    <a:pt x="655169" y="34859"/>
                  </a:lnTo>
                  <a:lnTo>
                    <a:pt x="677514" y="102789"/>
                  </a:lnTo>
                  <a:lnTo>
                    <a:pt x="690921" y="122453"/>
                  </a:lnTo>
                  <a:lnTo>
                    <a:pt x="692709" y="161781"/>
                  </a:lnTo>
                  <a:lnTo>
                    <a:pt x="706116" y="176976"/>
                  </a:lnTo>
                  <a:lnTo>
                    <a:pt x="738294" y="184127"/>
                  </a:lnTo>
                  <a:lnTo>
                    <a:pt x="740975" y="220773"/>
                  </a:lnTo>
                  <a:lnTo>
                    <a:pt x="757958" y="196640"/>
                  </a:lnTo>
                  <a:lnTo>
                    <a:pt x="849127" y="237756"/>
                  </a:lnTo>
                  <a:lnTo>
                    <a:pt x="854490" y="262783"/>
                  </a:lnTo>
                  <a:lnTo>
                    <a:pt x="879517" y="249375"/>
                  </a:lnTo>
                  <a:lnTo>
                    <a:pt x="974262" y="277084"/>
                  </a:lnTo>
                  <a:lnTo>
                    <a:pt x="997501" y="272615"/>
                  </a:lnTo>
                  <a:lnTo>
                    <a:pt x="1062750" y="326244"/>
                  </a:lnTo>
                  <a:lnTo>
                    <a:pt x="1120848" y="350377"/>
                  </a:lnTo>
                  <a:lnTo>
                    <a:pt x="1129786" y="361996"/>
                  </a:lnTo>
                  <a:close/>
                </a:path>
              </a:pathLst>
            </a:custGeom>
            <a:grpFill/>
            <a:ln w="12700" cap="flat">
              <a:solidFill>
                <a:schemeClr val="bg1"/>
              </a:solidFill>
              <a:prstDash val="solid"/>
              <a:miter/>
            </a:ln>
          </p:spPr>
          <p:txBody>
            <a:bodyPr rtlCol="0" anchor="ctr"/>
            <a:lstStyle/>
            <a:p>
              <a:endParaRPr lang="en-AU"/>
            </a:p>
          </p:txBody>
        </p:sp>
        <p:sp>
          <p:nvSpPr>
            <p:cNvPr id="114" name="Freeform: Shape 113">
              <a:extLst>
                <a:ext uri="{FF2B5EF4-FFF2-40B4-BE49-F238E27FC236}">
                  <a16:creationId xmlns:a16="http://schemas.microsoft.com/office/drawing/2014/main" id="{E43686D7-91B5-0774-8991-F0533EF768CA}"/>
                </a:ext>
              </a:extLst>
            </p:cNvPr>
            <p:cNvSpPr/>
            <p:nvPr/>
          </p:nvSpPr>
          <p:spPr>
            <a:xfrm>
              <a:off x="4160473" y="5219363"/>
              <a:ext cx="149267" cy="166250"/>
            </a:xfrm>
            <a:custGeom>
              <a:avLst/>
              <a:gdLst>
                <a:gd name="connsiteX0" fmla="*/ 144799 w 149267"/>
                <a:gd name="connsiteY0" fmla="*/ 84019 h 166250"/>
                <a:gd name="connsiteX1" fmla="*/ 149268 w 149267"/>
                <a:gd name="connsiteY1" fmla="*/ 126028 h 166250"/>
                <a:gd name="connsiteX2" fmla="*/ 140329 w 149267"/>
                <a:gd name="connsiteY2" fmla="*/ 143011 h 166250"/>
                <a:gd name="connsiteX3" fmla="*/ 115303 w 149267"/>
                <a:gd name="connsiteY3" fmla="*/ 166250 h 166250"/>
                <a:gd name="connsiteX4" fmla="*/ 74187 w 149267"/>
                <a:gd name="connsiteY4" fmla="*/ 157312 h 166250"/>
                <a:gd name="connsiteX5" fmla="*/ 57204 w 149267"/>
                <a:gd name="connsiteY5" fmla="*/ 147480 h 166250"/>
                <a:gd name="connsiteX6" fmla="*/ 34859 w 149267"/>
                <a:gd name="connsiteY6" fmla="*/ 148374 h 166250"/>
                <a:gd name="connsiteX7" fmla="*/ 16089 w 149267"/>
                <a:gd name="connsiteY7" fmla="*/ 135860 h 166250"/>
                <a:gd name="connsiteX8" fmla="*/ 16089 w 149267"/>
                <a:gd name="connsiteY8" fmla="*/ 137648 h 166250"/>
                <a:gd name="connsiteX9" fmla="*/ 0 w 149267"/>
                <a:gd name="connsiteY9" fmla="*/ 116196 h 166250"/>
                <a:gd name="connsiteX10" fmla="*/ 15195 w 149267"/>
                <a:gd name="connsiteY10" fmla="*/ 98320 h 166250"/>
                <a:gd name="connsiteX11" fmla="*/ 6257 w 149267"/>
                <a:gd name="connsiteY11" fmla="*/ 74187 h 166250"/>
                <a:gd name="connsiteX12" fmla="*/ 8044 w 149267"/>
                <a:gd name="connsiteY12" fmla="*/ 9832 h 166250"/>
                <a:gd name="connsiteX13" fmla="*/ 18770 w 149267"/>
                <a:gd name="connsiteY13" fmla="*/ 3575 h 166250"/>
                <a:gd name="connsiteX14" fmla="*/ 25027 w 149267"/>
                <a:gd name="connsiteY14" fmla="*/ 0 h 166250"/>
                <a:gd name="connsiteX15" fmla="*/ 61674 w 149267"/>
                <a:gd name="connsiteY15" fmla="*/ 28602 h 166250"/>
                <a:gd name="connsiteX16" fmla="*/ 83125 w 149267"/>
                <a:gd name="connsiteY16" fmla="*/ 35753 h 166250"/>
                <a:gd name="connsiteX17" fmla="*/ 110834 w 149267"/>
                <a:gd name="connsiteY17" fmla="*/ 57204 h 166250"/>
                <a:gd name="connsiteX18" fmla="*/ 134966 w 149267"/>
                <a:gd name="connsiteY18" fmla="*/ 70612 h 166250"/>
                <a:gd name="connsiteX19" fmla="*/ 144799 w 149267"/>
                <a:gd name="connsiteY19" fmla="*/ 84019 h 16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9267" h="166250">
                  <a:moveTo>
                    <a:pt x="144799" y="84019"/>
                  </a:moveTo>
                  <a:lnTo>
                    <a:pt x="149268" y="126028"/>
                  </a:lnTo>
                  <a:lnTo>
                    <a:pt x="140329" y="143011"/>
                  </a:lnTo>
                  <a:lnTo>
                    <a:pt x="115303" y="166250"/>
                  </a:lnTo>
                  <a:lnTo>
                    <a:pt x="74187" y="157312"/>
                  </a:lnTo>
                  <a:lnTo>
                    <a:pt x="57204" y="147480"/>
                  </a:lnTo>
                  <a:lnTo>
                    <a:pt x="34859" y="148374"/>
                  </a:lnTo>
                  <a:lnTo>
                    <a:pt x="16089" y="135860"/>
                  </a:lnTo>
                  <a:lnTo>
                    <a:pt x="16089" y="137648"/>
                  </a:lnTo>
                  <a:lnTo>
                    <a:pt x="0" y="116196"/>
                  </a:lnTo>
                  <a:lnTo>
                    <a:pt x="15195" y="98320"/>
                  </a:lnTo>
                  <a:lnTo>
                    <a:pt x="6257" y="74187"/>
                  </a:lnTo>
                  <a:lnTo>
                    <a:pt x="8044" y="9832"/>
                  </a:lnTo>
                  <a:lnTo>
                    <a:pt x="18770" y="3575"/>
                  </a:lnTo>
                  <a:lnTo>
                    <a:pt x="25027" y="0"/>
                  </a:lnTo>
                  <a:lnTo>
                    <a:pt x="61674" y="28602"/>
                  </a:lnTo>
                  <a:lnTo>
                    <a:pt x="83125" y="35753"/>
                  </a:lnTo>
                  <a:lnTo>
                    <a:pt x="110834" y="57204"/>
                  </a:lnTo>
                  <a:lnTo>
                    <a:pt x="134966" y="70612"/>
                  </a:lnTo>
                  <a:lnTo>
                    <a:pt x="144799" y="84019"/>
                  </a:lnTo>
                  <a:close/>
                </a:path>
              </a:pathLst>
            </a:custGeom>
            <a:grpFill/>
            <a:ln w="12700" cap="flat">
              <a:solidFill>
                <a:schemeClr val="bg1"/>
              </a:solidFill>
              <a:prstDash val="solid"/>
              <a:miter/>
            </a:ln>
          </p:spPr>
          <p:txBody>
            <a:bodyPr rtlCol="0" anchor="ctr"/>
            <a:lstStyle/>
            <a:p>
              <a:endParaRPr lang="en-AU"/>
            </a:p>
          </p:txBody>
        </p:sp>
        <p:sp>
          <p:nvSpPr>
            <p:cNvPr id="115" name="Freeform: Shape 114">
              <a:extLst>
                <a:ext uri="{FF2B5EF4-FFF2-40B4-BE49-F238E27FC236}">
                  <a16:creationId xmlns:a16="http://schemas.microsoft.com/office/drawing/2014/main" id="{2CC17872-CF29-D57C-45AB-61791AF05BA9}"/>
                </a:ext>
              </a:extLst>
            </p:cNvPr>
            <p:cNvSpPr/>
            <p:nvPr/>
          </p:nvSpPr>
          <p:spPr>
            <a:xfrm>
              <a:off x="4176562" y="4027903"/>
              <a:ext cx="93850" cy="119771"/>
            </a:xfrm>
            <a:custGeom>
              <a:avLst/>
              <a:gdLst>
                <a:gd name="connsiteX0" fmla="*/ 93851 w 93850"/>
                <a:gd name="connsiteY0" fmla="*/ 43797 h 119771"/>
                <a:gd name="connsiteX1" fmla="*/ 64355 w 93850"/>
                <a:gd name="connsiteY1" fmla="*/ 111727 h 119771"/>
                <a:gd name="connsiteX2" fmla="*/ 46479 w 93850"/>
                <a:gd name="connsiteY2" fmla="*/ 119772 h 119771"/>
                <a:gd name="connsiteX3" fmla="*/ 30390 w 93850"/>
                <a:gd name="connsiteY3" fmla="*/ 108152 h 119771"/>
                <a:gd name="connsiteX4" fmla="*/ 8938 w 93850"/>
                <a:gd name="connsiteY4" fmla="*/ 116196 h 119771"/>
                <a:gd name="connsiteX5" fmla="*/ 0 w 93850"/>
                <a:gd name="connsiteY5" fmla="*/ 109940 h 119771"/>
                <a:gd name="connsiteX6" fmla="*/ 16089 w 93850"/>
                <a:gd name="connsiteY6" fmla="*/ 88488 h 119771"/>
                <a:gd name="connsiteX7" fmla="*/ 19664 w 93850"/>
                <a:gd name="connsiteY7" fmla="*/ 62567 h 119771"/>
                <a:gd name="connsiteX8" fmla="*/ 7151 w 93850"/>
                <a:gd name="connsiteY8" fmla="*/ 42903 h 119771"/>
                <a:gd name="connsiteX9" fmla="*/ 22345 w 93850"/>
                <a:gd name="connsiteY9" fmla="*/ 0 h 119771"/>
                <a:gd name="connsiteX10" fmla="*/ 52735 w 93850"/>
                <a:gd name="connsiteY10" fmla="*/ 8938 h 119771"/>
                <a:gd name="connsiteX11" fmla="*/ 93851 w 93850"/>
                <a:gd name="connsiteY11" fmla="*/ 43797 h 11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850" h="119771">
                  <a:moveTo>
                    <a:pt x="93851" y="43797"/>
                  </a:moveTo>
                  <a:lnTo>
                    <a:pt x="64355" y="111727"/>
                  </a:lnTo>
                  <a:lnTo>
                    <a:pt x="46479" y="119772"/>
                  </a:lnTo>
                  <a:lnTo>
                    <a:pt x="30390" y="108152"/>
                  </a:lnTo>
                  <a:lnTo>
                    <a:pt x="8938" y="116196"/>
                  </a:lnTo>
                  <a:lnTo>
                    <a:pt x="0" y="109940"/>
                  </a:lnTo>
                  <a:lnTo>
                    <a:pt x="16089" y="88488"/>
                  </a:lnTo>
                  <a:lnTo>
                    <a:pt x="19664" y="62567"/>
                  </a:lnTo>
                  <a:lnTo>
                    <a:pt x="7151" y="42903"/>
                  </a:lnTo>
                  <a:lnTo>
                    <a:pt x="22345" y="0"/>
                  </a:lnTo>
                  <a:lnTo>
                    <a:pt x="52735" y="8938"/>
                  </a:lnTo>
                  <a:lnTo>
                    <a:pt x="93851" y="43797"/>
                  </a:lnTo>
                  <a:close/>
                </a:path>
              </a:pathLst>
            </a:custGeom>
            <a:grpFill/>
            <a:ln w="12700" cap="flat">
              <a:solidFill>
                <a:schemeClr val="bg1"/>
              </a:solidFill>
              <a:prstDash val="solid"/>
              <a:miter/>
            </a:ln>
          </p:spPr>
          <p:txBody>
            <a:bodyPr rtlCol="0" anchor="ctr"/>
            <a:lstStyle/>
            <a:p>
              <a:endParaRPr lang="en-AU"/>
            </a:p>
          </p:txBody>
        </p:sp>
        <p:sp>
          <p:nvSpPr>
            <p:cNvPr id="116" name="Freeform: Shape 115">
              <a:extLst>
                <a:ext uri="{FF2B5EF4-FFF2-40B4-BE49-F238E27FC236}">
                  <a16:creationId xmlns:a16="http://schemas.microsoft.com/office/drawing/2014/main" id="{E01D287A-DAED-EB56-8BB1-A6CFBD60BB49}"/>
                </a:ext>
              </a:extLst>
            </p:cNvPr>
            <p:cNvSpPr/>
            <p:nvPr/>
          </p:nvSpPr>
          <p:spPr>
            <a:xfrm>
              <a:off x="3812778" y="4940492"/>
              <a:ext cx="448696" cy="1100289"/>
            </a:xfrm>
            <a:custGeom>
              <a:avLst/>
              <a:gdLst>
                <a:gd name="connsiteX0" fmla="*/ 442440 w 448696"/>
                <a:gd name="connsiteY0" fmla="*/ 140329 h 1100289"/>
                <a:gd name="connsiteX1" fmla="*/ 448697 w 448696"/>
                <a:gd name="connsiteY1" fmla="*/ 178764 h 1100289"/>
                <a:gd name="connsiteX2" fmla="*/ 408475 w 448696"/>
                <a:gd name="connsiteY2" fmla="*/ 202897 h 1100289"/>
                <a:gd name="connsiteX3" fmla="*/ 366465 w 448696"/>
                <a:gd name="connsiteY3" fmla="*/ 282446 h 1100289"/>
                <a:gd name="connsiteX4" fmla="*/ 355740 w 448696"/>
                <a:gd name="connsiteY4" fmla="*/ 288703 h 1100289"/>
                <a:gd name="connsiteX5" fmla="*/ 353952 w 448696"/>
                <a:gd name="connsiteY5" fmla="*/ 353058 h 1100289"/>
                <a:gd name="connsiteX6" fmla="*/ 362890 w 448696"/>
                <a:gd name="connsiteY6" fmla="*/ 377191 h 1100289"/>
                <a:gd name="connsiteX7" fmla="*/ 347695 w 448696"/>
                <a:gd name="connsiteY7" fmla="*/ 395067 h 1100289"/>
                <a:gd name="connsiteX8" fmla="*/ 363784 w 448696"/>
                <a:gd name="connsiteY8" fmla="*/ 416519 h 1100289"/>
                <a:gd name="connsiteX9" fmla="*/ 365572 w 448696"/>
                <a:gd name="connsiteY9" fmla="*/ 437077 h 1100289"/>
                <a:gd name="connsiteX10" fmla="*/ 403112 w 448696"/>
                <a:gd name="connsiteY10" fmla="*/ 455847 h 1100289"/>
                <a:gd name="connsiteX11" fmla="*/ 409369 w 448696"/>
                <a:gd name="connsiteY11" fmla="*/ 479980 h 1100289"/>
                <a:gd name="connsiteX12" fmla="*/ 426351 w 448696"/>
                <a:gd name="connsiteY12" fmla="*/ 492494 h 1100289"/>
                <a:gd name="connsiteX13" fmla="*/ 418307 w 448696"/>
                <a:gd name="connsiteY13" fmla="*/ 549698 h 1100289"/>
                <a:gd name="connsiteX14" fmla="*/ 366465 w 448696"/>
                <a:gd name="connsiteY14" fmla="*/ 576513 h 1100289"/>
                <a:gd name="connsiteX15" fmla="*/ 296748 w 448696"/>
                <a:gd name="connsiteY15" fmla="*/ 573831 h 1100289"/>
                <a:gd name="connsiteX16" fmla="*/ 310155 w 448696"/>
                <a:gd name="connsiteY16" fmla="*/ 602433 h 1100289"/>
                <a:gd name="connsiteX17" fmla="*/ 309261 w 448696"/>
                <a:gd name="connsiteY17" fmla="*/ 621204 h 1100289"/>
                <a:gd name="connsiteX18" fmla="*/ 316412 w 448696"/>
                <a:gd name="connsiteY18" fmla="*/ 635505 h 1100289"/>
                <a:gd name="connsiteX19" fmla="*/ 284234 w 448696"/>
                <a:gd name="connsiteY19" fmla="*/ 648912 h 1100289"/>
                <a:gd name="connsiteX20" fmla="*/ 240437 w 448696"/>
                <a:gd name="connsiteY20" fmla="*/ 638186 h 1100289"/>
                <a:gd name="connsiteX21" fmla="*/ 254738 w 448696"/>
                <a:gd name="connsiteY21" fmla="*/ 680195 h 1100289"/>
                <a:gd name="connsiteX22" fmla="*/ 286022 w 448696"/>
                <a:gd name="connsiteY22" fmla="*/ 687346 h 1100289"/>
                <a:gd name="connsiteX23" fmla="*/ 291385 w 448696"/>
                <a:gd name="connsiteY23" fmla="*/ 700753 h 1100289"/>
                <a:gd name="connsiteX24" fmla="*/ 265464 w 448696"/>
                <a:gd name="connsiteY24" fmla="*/ 700753 h 1100289"/>
                <a:gd name="connsiteX25" fmla="*/ 274402 w 448696"/>
                <a:gd name="connsiteY25" fmla="*/ 715948 h 1100289"/>
                <a:gd name="connsiteX26" fmla="*/ 267252 w 448696"/>
                <a:gd name="connsiteY26" fmla="*/ 741869 h 1100289"/>
                <a:gd name="connsiteX27" fmla="*/ 276190 w 448696"/>
                <a:gd name="connsiteY27" fmla="*/ 762427 h 1100289"/>
                <a:gd name="connsiteX28" fmla="*/ 233286 w 448696"/>
                <a:gd name="connsiteY28" fmla="*/ 793710 h 1100289"/>
                <a:gd name="connsiteX29" fmla="*/ 238649 w 448696"/>
                <a:gd name="connsiteY29" fmla="*/ 813375 h 1100289"/>
                <a:gd name="connsiteX30" fmla="*/ 255632 w 448696"/>
                <a:gd name="connsiteY30" fmla="*/ 838401 h 1100289"/>
                <a:gd name="connsiteX31" fmla="*/ 288703 w 448696"/>
                <a:gd name="connsiteY31" fmla="*/ 847340 h 1100289"/>
                <a:gd name="connsiteX32" fmla="*/ 295854 w 448696"/>
                <a:gd name="connsiteY32" fmla="*/ 859853 h 1100289"/>
                <a:gd name="connsiteX33" fmla="*/ 294066 w 448696"/>
                <a:gd name="connsiteY33" fmla="*/ 885774 h 1100289"/>
                <a:gd name="connsiteX34" fmla="*/ 273508 w 448696"/>
                <a:gd name="connsiteY34" fmla="*/ 905438 h 1100289"/>
                <a:gd name="connsiteX35" fmla="*/ 271721 w 448696"/>
                <a:gd name="connsiteY35" fmla="*/ 934040 h 1100289"/>
                <a:gd name="connsiteX36" fmla="*/ 257420 w 448696"/>
                <a:gd name="connsiteY36" fmla="*/ 951023 h 1100289"/>
                <a:gd name="connsiteX37" fmla="*/ 264570 w 448696"/>
                <a:gd name="connsiteY37" fmla="*/ 982306 h 1100289"/>
                <a:gd name="connsiteX38" fmla="*/ 300323 w 448696"/>
                <a:gd name="connsiteY38" fmla="*/ 1014484 h 1100289"/>
                <a:gd name="connsiteX39" fmla="*/ 305686 w 448696"/>
                <a:gd name="connsiteY39" fmla="*/ 1034148 h 1100289"/>
                <a:gd name="connsiteX40" fmla="*/ 403112 w 448696"/>
                <a:gd name="connsiteY40" fmla="*/ 1100290 h 1100289"/>
                <a:gd name="connsiteX41" fmla="*/ 334288 w 448696"/>
                <a:gd name="connsiteY41" fmla="*/ 1094927 h 1100289"/>
                <a:gd name="connsiteX42" fmla="*/ 310155 w 448696"/>
                <a:gd name="connsiteY42" fmla="*/ 1043086 h 1100289"/>
                <a:gd name="connsiteX43" fmla="*/ 287809 w 448696"/>
                <a:gd name="connsiteY43" fmla="*/ 1012696 h 1100289"/>
                <a:gd name="connsiteX44" fmla="*/ 196640 w 448696"/>
                <a:gd name="connsiteY44" fmla="*/ 998395 h 1100289"/>
                <a:gd name="connsiteX45" fmla="*/ 178764 w 448696"/>
                <a:gd name="connsiteY45" fmla="*/ 966217 h 1100289"/>
                <a:gd name="connsiteX46" fmla="*/ 154631 w 448696"/>
                <a:gd name="connsiteY46" fmla="*/ 965324 h 1100289"/>
                <a:gd name="connsiteX47" fmla="*/ 133179 w 448696"/>
                <a:gd name="connsiteY47" fmla="*/ 928677 h 1100289"/>
                <a:gd name="connsiteX48" fmla="*/ 133179 w 448696"/>
                <a:gd name="connsiteY48" fmla="*/ 910801 h 1100289"/>
                <a:gd name="connsiteX49" fmla="*/ 140329 w 448696"/>
                <a:gd name="connsiteY49" fmla="*/ 900969 h 1100289"/>
                <a:gd name="connsiteX50" fmla="*/ 127816 w 448696"/>
                <a:gd name="connsiteY50" fmla="*/ 868791 h 1100289"/>
                <a:gd name="connsiteX51" fmla="*/ 131391 w 448696"/>
                <a:gd name="connsiteY51" fmla="*/ 838401 h 1100289"/>
                <a:gd name="connsiteX52" fmla="*/ 122453 w 448696"/>
                <a:gd name="connsiteY52" fmla="*/ 805330 h 1100289"/>
                <a:gd name="connsiteX53" fmla="*/ 112621 w 448696"/>
                <a:gd name="connsiteY53" fmla="*/ 793710 h 1100289"/>
                <a:gd name="connsiteX54" fmla="*/ 125135 w 448696"/>
                <a:gd name="connsiteY54" fmla="*/ 778515 h 1100289"/>
                <a:gd name="connsiteX55" fmla="*/ 111727 w 448696"/>
                <a:gd name="connsiteY55" fmla="*/ 770471 h 1100289"/>
                <a:gd name="connsiteX56" fmla="*/ 117984 w 448696"/>
                <a:gd name="connsiteY56" fmla="*/ 761533 h 1100289"/>
                <a:gd name="connsiteX57" fmla="*/ 98320 w 448696"/>
                <a:gd name="connsiteY57" fmla="*/ 751701 h 1100289"/>
                <a:gd name="connsiteX58" fmla="*/ 89382 w 448696"/>
                <a:gd name="connsiteY58" fmla="*/ 721311 h 1100289"/>
                <a:gd name="connsiteX59" fmla="*/ 78656 w 448696"/>
                <a:gd name="connsiteY59" fmla="*/ 715055 h 1100289"/>
                <a:gd name="connsiteX60" fmla="*/ 68824 w 448696"/>
                <a:gd name="connsiteY60" fmla="*/ 691815 h 1100289"/>
                <a:gd name="connsiteX61" fmla="*/ 75081 w 448696"/>
                <a:gd name="connsiteY61" fmla="*/ 676620 h 1100289"/>
                <a:gd name="connsiteX62" fmla="*/ 65249 w 448696"/>
                <a:gd name="connsiteY62" fmla="*/ 675726 h 1100289"/>
                <a:gd name="connsiteX63" fmla="*/ 45585 w 448696"/>
                <a:gd name="connsiteY63" fmla="*/ 578300 h 1100289"/>
                <a:gd name="connsiteX64" fmla="*/ 55417 w 448696"/>
                <a:gd name="connsiteY64" fmla="*/ 563999 h 1100289"/>
                <a:gd name="connsiteX65" fmla="*/ 30390 w 448696"/>
                <a:gd name="connsiteY65" fmla="*/ 504113 h 1100289"/>
                <a:gd name="connsiteX66" fmla="*/ 46479 w 448696"/>
                <a:gd name="connsiteY66" fmla="*/ 474617 h 1100289"/>
                <a:gd name="connsiteX67" fmla="*/ 35753 w 448696"/>
                <a:gd name="connsiteY67" fmla="*/ 455847 h 1100289"/>
                <a:gd name="connsiteX68" fmla="*/ 42903 w 448696"/>
                <a:gd name="connsiteY68" fmla="*/ 405793 h 1100289"/>
                <a:gd name="connsiteX69" fmla="*/ 16982 w 448696"/>
                <a:gd name="connsiteY69" fmla="*/ 354846 h 1100289"/>
                <a:gd name="connsiteX70" fmla="*/ 11620 w 448696"/>
                <a:gd name="connsiteY70" fmla="*/ 343226 h 1100289"/>
                <a:gd name="connsiteX71" fmla="*/ 3575 w 448696"/>
                <a:gd name="connsiteY71" fmla="*/ 314624 h 1100289"/>
                <a:gd name="connsiteX72" fmla="*/ 11620 w 448696"/>
                <a:gd name="connsiteY72" fmla="*/ 280659 h 1100289"/>
                <a:gd name="connsiteX73" fmla="*/ 0 w 448696"/>
                <a:gd name="connsiteY73" fmla="*/ 256526 h 1100289"/>
                <a:gd name="connsiteX74" fmla="*/ 14301 w 448696"/>
                <a:gd name="connsiteY74" fmla="*/ 192171 h 1100289"/>
                <a:gd name="connsiteX75" fmla="*/ 26815 w 448696"/>
                <a:gd name="connsiteY75" fmla="*/ 177870 h 1100289"/>
                <a:gd name="connsiteX76" fmla="*/ 11620 w 448696"/>
                <a:gd name="connsiteY76" fmla="*/ 99214 h 1100289"/>
                <a:gd name="connsiteX77" fmla="*/ 45585 w 448696"/>
                <a:gd name="connsiteY77" fmla="*/ 76868 h 1100289"/>
                <a:gd name="connsiteX78" fmla="*/ 50948 w 448696"/>
                <a:gd name="connsiteY78" fmla="*/ 35753 h 1100289"/>
                <a:gd name="connsiteX79" fmla="*/ 63461 w 448696"/>
                <a:gd name="connsiteY79" fmla="*/ 25921 h 1100289"/>
                <a:gd name="connsiteX80" fmla="*/ 67930 w 448696"/>
                <a:gd name="connsiteY80" fmla="*/ 0 h 1100289"/>
                <a:gd name="connsiteX81" fmla="*/ 87594 w 448696"/>
                <a:gd name="connsiteY81" fmla="*/ 11620 h 1100289"/>
                <a:gd name="connsiteX82" fmla="*/ 114409 w 448696"/>
                <a:gd name="connsiteY82" fmla="*/ 15195 h 1100289"/>
                <a:gd name="connsiteX83" fmla="*/ 127816 w 448696"/>
                <a:gd name="connsiteY83" fmla="*/ 36646 h 1100289"/>
                <a:gd name="connsiteX84" fmla="*/ 134073 w 448696"/>
                <a:gd name="connsiteY84" fmla="*/ 14301 h 1100289"/>
                <a:gd name="connsiteX85" fmla="*/ 169825 w 448696"/>
                <a:gd name="connsiteY85" fmla="*/ 16089 h 1100289"/>
                <a:gd name="connsiteX86" fmla="*/ 173401 w 448696"/>
                <a:gd name="connsiteY86" fmla="*/ 16089 h 1100289"/>
                <a:gd name="connsiteX87" fmla="*/ 224348 w 448696"/>
                <a:gd name="connsiteY87" fmla="*/ 70612 h 1100289"/>
                <a:gd name="connsiteX88" fmla="*/ 251163 w 448696"/>
                <a:gd name="connsiteY88" fmla="*/ 74187 h 1100289"/>
                <a:gd name="connsiteX89" fmla="*/ 336969 w 448696"/>
                <a:gd name="connsiteY89" fmla="*/ 119772 h 1100289"/>
                <a:gd name="connsiteX90" fmla="*/ 310155 w 448696"/>
                <a:gd name="connsiteY90" fmla="*/ 185914 h 1100289"/>
                <a:gd name="connsiteX91" fmla="*/ 332500 w 448696"/>
                <a:gd name="connsiteY91" fmla="*/ 182339 h 1100289"/>
                <a:gd name="connsiteX92" fmla="*/ 384342 w 448696"/>
                <a:gd name="connsiteY92" fmla="*/ 189489 h 1100289"/>
                <a:gd name="connsiteX93" fmla="*/ 395961 w 448696"/>
                <a:gd name="connsiteY93" fmla="*/ 184126 h 1100289"/>
                <a:gd name="connsiteX94" fmla="*/ 414732 w 448696"/>
                <a:gd name="connsiteY94" fmla="*/ 160887 h 1100289"/>
                <a:gd name="connsiteX95" fmla="*/ 414732 w 448696"/>
                <a:gd name="connsiteY95" fmla="*/ 138542 h 1100289"/>
                <a:gd name="connsiteX96" fmla="*/ 420094 w 448696"/>
                <a:gd name="connsiteY96" fmla="*/ 134966 h 1100289"/>
                <a:gd name="connsiteX97" fmla="*/ 429926 w 448696"/>
                <a:gd name="connsiteY97" fmla="*/ 129604 h 1100289"/>
                <a:gd name="connsiteX98" fmla="*/ 442440 w 448696"/>
                <a:gd name="connsiteY98" fmla="*/ 140329 h 110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448696" h="1100289">
                  <a:moveTo>
                    <a:pt x="442440" y="140329"/>
                  </a:moveTo>
                  <a:lnTo>
                    <a:pt x="448697" y="178764"/>
                  </a:lnTo>
                  <a:lnTo>
                    <a:pt x="408475" y="202897"/>
                  </a:lnTo>
                  <a:lnTo>
                    <a:pt x="366465" y="282446"/>
                  </a:lnTo>
                  <a:lnTo>
                    <a:pt x="355740" y="288703"/>
                  </a:lnTo>
                  <a:lnTo>
                    <a:pt x="353952" y="353058"/>
                  </a:lnTo>
                  <a:lnTo>
                    <a:pt x="362890" y="377191"/>
                  </a:lnTo>
                  <a:lnTo>
                    <a:pt x="347695" y="395067"/>
                  </a:lnTo>
                  <a:lnTo>
                    <a:pt x="363784" y="416519"/>
                  </a:lnTo>
                  <a:lnTo>
                    <a:pt x="365572" y="437077"/>
                  </a:lnTo>
                  <a:lnTo>
                    <a:pt x="403112" y="455847"/>
                  </a:lnTo>
                  <a:lnTo>
                    <a:pt x="409369" y="479980"/>
                  </a:lnTo>
                  <a:lnTo>
                    <a:pt x="426351" y="492494"/>
                  </a:lnTo>
                  <a:lnTo>
                    <a:pt x="418307" y="549698"/>
                  </a:lnTo>
                  <a:lnTo>
                    <a:pt x="366465" y="576513"/>
                  </a:lnTo>
                  <a:lnTo>
                    <a:pt x="296748" y="573831"/>
                  </a:lnTo>
                  <a:lnTo>
                    <a:pt x="310155" y="602433"/>
                  </a:lnTo>
                  <a:lnTo>
                    <a:pt x="309261" y="621204"/>
                  </a:lnTo>
                  <a:lnTo>
                    <a:pt x="316412" y="635505"/>
                  </a:lnTo>
                  <a:lnTo>
                    <a:pt x="284234" y="648912"/>
                  </a:lnTo>
                  <a:lnTo>
                    <a:pt x="240437" y="638186"/>
                  </a:lnTo>
                  <a:lnTo>
                    <a:pt x="254738" y="680195"/>
                  </a:lnTo>
                  <a:lnTo>
                    <a:pt x="286022" y="687346"/>
                  </a:lnTo>
                  <a:lnTo>
                    <a:pt x="291385" y="700753"/>
                  </a:lnTo>
                  <a:lnTo>
                    <a:pt x="265464" y="700753"/>
                  </a:lnTo>
                  <a:lnTo>
                    <a:pt x="274402" y="715948"/>
                  </a:lnTo>
                  <a:lnTo>
                    <a:pt x="267252" y="741869"/>
                  </a:lnTo>
                  <a:lnTo>
                    <a:pt x="276190" y="762427"/>
                  </a:lnTo>
                  <a:lnTo>
                    <a:pt x="233286" y="793710"/>
                  </a:lnTo>
                  <a:lnTo>
                    <a:pt x="238649" y="813375"/>
                  </a:lnTo>
                  <a:lnTo>
                    <a:pt x="255632" y="838401"/>
                  </a:lnTo>
                  <a:lnTo>
                    <a:pt x="288703" y="847340"/>
                  </a:lnTo>
                  <a:lnTo>
                    <a:pt x="295854" y="859853"/>
                  </a:lnTo>
                  <a:lnTo>
                    <a:pt x="294066" y="885774"/>
                  </a:lnTo>
                  <a:lnTo>
                    <a:pt x="273508" y="905438"/>
                  </a:lnTo>
                  <a:lnTo>
                    <a:pt x="271721" y="934040"/>
                  </a:lnTo>
                  <a:lnTo>
                    <a:pt x="257420" y="951023"/>
                  </a:lnTo>
                  <a:lnTo>
                    <a:pt x="264570" y="982306"/>
                  </a:lnTo>
                  <a:lnTo>
                    <a:pt x="300323" y="1014484"/>
                  </a:lnTo>
                  <a:lnTo>
                    <a:pt x="305686" y="1034148"/>
                  </a:lnTo>
                  <a:lnTo>
                    <a:pt x="403112" y="1100290"/>
                  </a:lnTo>
                  <a:lnTo>
                    <a:pt x="334288" y="1094927"/>
                  </a:lnTo>
                  <a:lnTo>
                    <a:pt x="310155" y="1043086"/>
                  </a:lnTo>
                  <a:lnTo>
                    <a:pt x="287809" y="1012696"/>
                  </a:lnTo>
                  <a:lnTo>
                    <a:pt x="196640" y="998395"/>
                  </a:lnTo>
                  <a:lnTo>
                    <a:pt x="178764" y="966217"/>
                  </a:lnTo>
                  <a:lnTo>
                    <a:pt x="154631" y="965324"/>
                  </a:lnTo>
                  <a:lnTo>
                    <a:pt x="133179" y="928677"/>
                  </a:lnTo>
                  <a:lnTo>
                    <a:pt x="133179" y="910801"/>
                  </a:lnTo>
                  <a:lnTo>
                    <a:pt x="140329" y="900969"/>
                  </a:lnTo>
                  <a:lnTo>
                    <a:pt x="127816" y="868791"/>
                  </a:lnTo>
                  <a:lnTo>
                    <a:pt x="131391" y="838401"/>
                  </a:lnTo>
                  <a:lnTo>
                    <a:pt x="122453" y="805330"/>
                  </a:lnTo>
                  <a:lnTo>
                    <a:pt x="112621" y="793710"/>
                  </a:lnTo>
                  <a:lnTo>
                    <a:pt x="125135" y="778515"/>
                  </a:lnTo>
                  <a:lnTo>
                    <a:pt x="111727" y="770471"/>
                  </a:lnTo>
                  <a:lnTo>
                    <a:pt x="117984" y="761533"/>
                  </a:lnTo>
                  <a:lnTo>
                    <a:pt x="98320" y="751701"/>
                  </a:lnTo>
                  <a:lnTo>
                    <a:pt x="89382" y="721311"/>
                  </a:lnTo>
                  <a:lnTo>
                    <a:pt x="78656" y="715055"/>
                  </a:lnTo>
                  <a:lnTo>
                    <a:pt x="68824" y="691815"/>
                  </a:lnTo>
                  <a:lnTo>
                    <a:pt x="75081" y="676620"/>
                  </a:lnTo>
                  <a:lnTo>
                    <a:pt x="65249" y="675726"/>
                  </a:lnTo>
                  <a:lnTo>
                    <a:pt x="45585" y="578300"/>
                  </a:lnTo>
                  <a:lnTo>
                    <a:pt x="55417" y="563999"/>
                  </a:lnTo>
                  <a:lnTo>
                    <a:pt x="30390" y="504113"/>
                  </a:lnTo>
                  <a:lnTo>
                    <a:pt x="46479" y="474617"/>
                  </a:lnTo>
                  <a:lnTo>
                    <a:pt x="35753" y="455847"/>
                  </a:lnTo>
                  <a:lnTo>
                    <a:pt x="42903" y="405793"/>
                  </a:lnTo>
                  <a:lnTo>
                    <a:pt x="16982" y="354846"/>
                  </a:lnTo>
                  <a:lnTo>
                    <a:pt x="11620" y="343226"/>
                  </a:lnTo>
                  <a:lnTo>
                    <a:pt x="3575" y="314624"/>
                  </a:lnTo>
                  <a:lnTo>
                    <a:pt x="11620" y="280659"/>
                  </a:lnTo>
                  <a:lnTo>
                    <a:pt x="0" y="256526"/>
                  </a:lnTo>
                  <a:lnTo>
                    <a:pt x="14301" y="192171"/>
                  </a:lnTo>
                  <a:lnTo>
                    <a:pt x="26815" y="177870"/>
                  </a:lnTo>
                  <a:lnTo>
                    <a:pt x="11620" y="99214"/>
                  </a:lnTo>
                  <a:lnTo>
                    <a:pt x="45585" y="76868"/>
                  </a:lnTo>
                  <a:lnTo>
                    <a:pt x="50948" y="35753"/>
                  </a:lnTo>
                  <a:lnTo>
                    <a:pt x="63461" y="25921"/>
                  </a:lnTo>
                  <a:lnTo>
                    <a:pt x="67930" y="0"/>
                  </a:lnTo>
                  <a:lnTo>
                    <a:pt x="87594" y="11620"/>
                  </a:lnTo>
                  <a:lnTo>
                    <a:pt x="114409" y="15195"/>
                  </a:lnTo>
                  <a:lnTo>
                    <a:pt x="127816" y="36646"/>
                  </a:lnTo>
                  <a:lnTo>
                    <a:pt x="134073" y="14301"/>
                  </a:lnTo>
                  <a:lnTo>
                    <a:pt x="169825" y="16089"/>
                  </a:lnTo>
                  <a:lnTo>
                    <a:pt x="173401" y="16089"/>
                  </a:lnTo>
                  <a:lnTo>
                    <a:pt x="224348" y="70612"/>
                  </a:lnTo>
                  <a:lnTo>
                    <a:pt x="251163" y="74187"/>
                  </a:lnTo>
                  <a:lnTo>
                    <a:pt x="336969" y="119772"/>
                  </a:lnTo>
                  <a:lnTo>
                    <a:pt x="310155" y="185914"/>
                  </a:lnTo>
                  <a:lnTo>
                    <a:pt x="332500" y="182339"/>
                  </a:lnTo>
                  <a:lnTo>
                    <a:pt x="384342" y="189489"/>
                  </a:lnTo>
                  <a:lnTo>
                    <a:pt x="395961" y="184126"/>
                  </a:lnTo>
                  <a:lnTo>
                    <a:pt x="414732" y="160887"/>
                  </a:lnTo>
                  <a:lnTo>
                    <a:pt x="414732" y="138542"/>
                  </a:lnTo>
                  <a:lnTo>
                    <a:pt x="420094" y="134966"/>
                  </a:lnTo>
                  <a:lnTo>
                    <a:pt x="429926" y="129604"/>
                  </a:lnTo>
                  <a:lnTo>
                    <a:pt x="442440" y="140329"/>
                  </a:lnTo>
                  <a:close/>
                </a:path>
              </a:pathLst>
            </a:custGeom>
            <a:grpFill/>
            <a:ln w="12700" cap="flat">
              <a:solidFill>
                <a:schemeClr val="bg1"/>
              </a:solidFill>
              <a:prstDash val="solid"/>
              <a:miter/>
            </a:ln>
          </p:spPr>
          <p:txBody>
            <a:bodyPr rtlCol="0" anchor="ctr"/>
            <a:lstStyle/>
            <a:p>
              <a:endParaRPr lang="en-AU"/>
            </a:p>
          </p:txBody>
        </p:sp>
        <p:sp>
          <p:nvSpPr>
            <p:cNvPr id="117" name="Freeform: Shape 116">
              <a:extLst>
                <a:ext uri="{FF2B5EF4-FFF2-40B4-BE49-F238E27FC236}">
                  <a16:creationId xmlns:a16="http://schemas.microsoft.com/office/drawing/2014/main" id="{E892EF16-90EB-7A59-1B07-6B6F080468FC}"/>
                </a:ext>
              </a:extLst>
            </p:cNvPr>
            <p:cNvSpPr/>
            <p:nvPr/>
          </p:nvSpPr>
          <p:spPr>
            <a:xfrm>
              <a:off x="3982603" y="4856473"/>
              <a:ext cx="256525" cy="273508"/>
            </a:xfrm>
            <a:custGeom>
              <a:avLst/>
              <a:gdLst>
                <a:gd name="connsiteX0" fmla="*/ 252057 w 256525"/>
                <a:gd name="connsiteY0" fmla="*/ 157312 h 273508"/>
                <a:gd name="connsiteX1" fmla="*/ 256526 w 256525"/>
                <a:gd name="connsiteY1" fmla="*/ 193065 h 273508"/>
                <a:gd name="connsiteX2" fmla="*/ 250269 w 256525"/>
                <a:gd name="connsiteY2" fmla="*/ 218985 h 273508"/>
                <a:gd name="connsiteX3" fmla="*/ 244906 w 256525"/>
                <a:gd name="connsiteY3" fmla="*/ 222561 h 273508"/>
                <a:gd name="connsiteX4" fmla="*/ 244906 w 256525"/>
                <a:gd name="connsiteY4" fmla="*/ 244906 h 273508"/>
                <a:gd name="connsiteX5" fmla="*/ 226136 w 256525"/>
                <a:gd name="connsiteY5" fmla="*/ 268145 h 273508"/>
                <a:gd name="connsiteX6" fmla="*/ 214516 w 256525"/>
                <a:gd name="connsiteY6" fmla="*/ 273508 h 273508"/>
                <a:gd name="connsiteX7" fmla="*/ 162675 w 256525"/>
                <a:gd name="connsiteY7" fmla="*/ 266358 h 273508"/>
                <a:gd name="connsiteX8" fmla="*/ 140329 w 256525"/>
                <a:gd name="connsiteY8" fmla="*/ 269933 h 273508"/>
                <a:gd name="connsiteX9" fmla="*/ 167144 w 256525"/>
                <a:gd name="connsiteY9" fmla="*/ 203791 h 273508"/>
                <a:gd name="connsiteX10" fmla="*/ 81337 w 256525"/>
                <a:gd name="connsiteY10" fmla="*/ 158206 h 273508"/>
                <a:gd name="connsiteX11" fmla="*/ 54523 w 256525"/>
                <a:gd name="connsiteY11" fmla="*/ 154631 h 273508"/>
                <a:gd name="connsiteX12" fmla="*/ 3575 w 256525"/>
                <a:gd name="connsiteY12" fmla="*/ 100108 h 273508"/>
                <a:gd name="connsiteX13" fmla="*/ 0 w 256525"/>
                <a:gd name="connsiteY13" fmla="*/ 100108 h 273508"/>
                <a:gd name="connsiteX14" fmla="*/ 13407 w 256525"/>
                <a:gd name="connsiteY14" fmla="*/ 64355 h 273508"/>
                <a:gd name="connsiteX15" fmla="*/ 8938 w 256525"/>
                <a:gd name="connsiteY15" fmla="*/ 46479 h 273508"/>
                <a:gd name="connsiteX16" fmla="*/ 14301 w 256525"/>
                <a:gd name="connsiteY16" fmla="*/ 38434 h 273508"/>
                <a:gd name="connsiteX17" fmla="*/ 21452 w 256525"/>
                <a:gd name="connsiteY17" fmla="*/ 19664 h 273508"/>
                <a:gd name="connsiteX18" fmla="*/ 83125 w 256525"/>
                <a:gd name="connsiteY18" fmla="*/ 0 h 273508"/>
                <a:gd name="connsiteX19" fmla="*/ 124241 w 256525"/>
                <a:gd name="connsiteY19" fmla="*/ 23239 h 273508"/>
                <a:gd name="connsiteX20" fmla="*/ 128710 w 256525"/>
                <a:gd name="connsiteY20" fmla="*/ 25921 h 273508"/>
                <a:gd name="connsiteX21" fmla="*/ 140329 w 256525"/>
                <a:gd name="connsiteY21" fmla="*/ 90276 h 273508"/>
                <a:gd name="connsiteX22" fmla="*/ 207366 w 256525"/>
                <a:gd name="connsiteY22" fmla="*/ 126922 h 273508"/>
                <a:gd name="connsiteX23" fmla="*/ 230605 w 256525"/>
                <a:gd name="connsiteY23" fmla="*/ 155525 h 273508"/>
                <a:gd name="connsiteX24" fmla="*/ 238649 w 256525"/>
                <a:gd name="connsiteY24" fmla="*/ 152843 h 273508"/>
                <a:gd name="connsiteX25" fmla="*/ 252057 w 256525"/>
                <a:gd name="connsiteY25" fmla="*/ 157312 h 27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6525" h="273508">
                  <a:moveTo>
                    <a:pt x="252057" y="157312"/>
                  </a:moveTo>
                  <a:lnTo>
                    <a:pt x="256526" y="193065"/>
                  </a:lnTo>
                  <a:lnTo>
                    <a:pt x="250269" y="218985"/>
                  </a:lnTo>
                  <a:lnTo>
                    <a:pt x="244906" y="222561"/>
                  </a:lnTo>
                  <a:lnTo>
                    <a:pt x="244906" y="244906"/>
                  </a:lnTo>
                  <a:lnTo>
                    <a:pt x="226136" y="268145"/>
                  </a:lnTo>
                  <a:lnTo>
                    <a:pt x="214516" y="273508"/>
                  </a:lnTo>
                  <a:lnTo>
                    <a:pt x="162675" y="266358"/>
                  </a:lnTo>
                  <a:lnTo>
                    <a:pt x="140329" y="269933"/>
                  </a:lnTo>
                  <a:lnTo>
                    <a:pt x="167144" y="203791"/>
                  </a:lnTo>
                  <a:lnTo>
                    <a:pt x="81337" y="158206"/>
                  </a:lnTo>
                  <a:lnTo>
                    <a:pt x="54523" y="154631"/>
                  </a:lnTo>
                  <a:lnTo>
                    <a:pt x="3575" y="100108"/>
                  </a:lnTo>
                  <a:lnTo>
                    <a:pt x="0" y="100108"/>
                  </a:lnTo>
                  <a:lnTo>
                    <a:pt x="13407" y="64355"/>
                  </a:lnTo>
                  <a:lnTo>
                    <a:pt x="8938" y="46479"/>
                  </a:lnTo>
                  <a:lnTo>
                    <a:pt x="14301" y="38434"/>
                  </a:lnTo>
                  <a:lnTo>
                    <a:pt x="21452" y="19664"/>
                  </a:lnTo>
                  <a:lnTo>
                    <a:pt x="83125" y="0"/>
                  </a:lnTo>
                  <a:lnTo>
                    <a:pt x="124241" y="23239"/>
                  </a:lnTo>
                  <a:lnTo>
                    <a:pt x="128710" y="25921"/>
                  </a:lnTo>
                  <a:lnTo>
                    <a:pt x="140329" y="90276"/>
                  </a:lnTo>
                  <a:lnTo>
                    <a:pt x="207366" y="126922"/>
                  </a:lnTo>
                  <a:lnTo>
                    <a:pt x="230605" y="155525"/>
                  </a:lnTo>
                  <a:lnTo>
                    <a:pt x="238649" y="152843"/>
                  </a:lnTo>
                  <a:lnTo>
                    <a:pt x="252057" y="157312"/>
                  </a:lnTo>
                  <a:close/>
                </a:path>
              </a:pathLst>
            </a:custGeom>
            <a:grpFill/>
            <a:ln w="12700" cap="flat">
              <a:solidFill>
                <a:schemeClr val="bg1"/>
              </a:solidFill>
              <a:prstDash val="solid"/>
              <a:miter/>
            </a:ln>
          </p:spPr>
          <p:txBody>
            <a:bodyPr rtlCol="0" anchor="ctr"/>
            <a:lstStyle/>
            <a:p>
              <a:endParaRPr lang="en-AU"/>
            </a:p>
          </p:txBody>
        </p:sp>
        <p:sp>
          <p:nvSpPr>
            <p:cNvPr id="118" name="Freeform: Shape 117">
              <a:extLst>
                <a:ext uri="{FF2B5EF4-FFF2-40B4-BE49-F238E27FC236}">
                  <a16:creationId xmlns:a16="http://schemas.microsoft.com/office/drawing/2014/main" id="{938BF542-0029-6C58-660F-F9C6CBC06A84}"/>
                </a:ext>
              </a:extLst>
            </p:cNvPr>
            <p:cNvSpPr/>
            <p:nvPr/>
          </p:nvSpPr>
          <p:spPr>
            <a:xfrm>
              <a:off x="4081817" y="4014496"/>
              <a:ext cx="117090" cy="140329"/>
            </a:xfrm>
            <a:custGeom>
              <a:avLst/>
              <a:gdLst>
                <a:gd name="connsiteX0" fmla="*/ 117090 w 117090"/>
                <a:gd name="connsiteY0" fmla="*/ 13407 h 140329"/>
                <a:gd name="connsiteX1" fmla="*/ 101895 w 117090"/>
                <a:gd name="connsiteY1" fmla="*/ 56310 h 140329"/>
                <a:gd name="connsiteX2" fmla="*/ 114409 w 117090"/>
                <a:gd name="connsiteY2" fmla="*/ 75081 h 140329"/>
                <a:gd name="connsiteX3" fmla="*/ 110834 w 117090"/>
                <a:gd name="connsiteY3" fmla="*/ 101895 h 140329"/>
                <a:gd name="connsiteX4" fmla="*/ 94745 w 117090"/>
                <a:gd name="connsiteY4" fmla="*/ 123347 h 140329"/>
                <a:gd name="connsiteX5" fmla="*/ 89382 w 117090"/>
                <a:gd name="connsiteY5" fmla="*/ 119772 h 140329"/>
                <a:gd name="connsiteX6" fmla="*/ 73293 w 117090"/>
                <a:gd name="connsiteY6" fmla="*/ 118878 h 140329"/>
                <a:gd name="connsiteX7" fmla="*/ 51841 w 117090"/>
                <a:gd name="connsiteY7" fmla="*/ 119772 h 140329"/>
                <a:gd name="connsiteX8" fmla="*/ 59886 w 117090"/>
                <a:gd name="connsiteY8" fmla="*/ 140329 h 140329"/>
                <a:gd name="connsiteX9" fmla="*/ 34859 w 117090"/>
                <a:gd name="connsiteY9" fmla="*/ 136754 h 140329"/>
                <a:gd name="connsiteX10" fmla="*/ 11620 w 117090"/>
                <a:gd name="connsiteY10" fmla="*/ 86700 h 140329"/>
                <a:gd name="connsiteX11" fmla="*/ 0 w 117090"/>
                <a:gd name="connsiteY11" fmla="*/ 81338 h 140329"/>
                <a:gd name="connsiteX12" fmla="*/ 0 w 117090"/>
                <a:gd name="connsiteY12" fmla="*/ 37540 h 140329"/>
                <a:gd name="connsiteX13" fmla="*/ 22345 w 117090"/>
                <a:gd name="connsiteY13" fmla="*/ 36647 h 140329"/>
                <a:gd name="connsiteX14" fmla="*/ 22345 w 117090"/>
                <a:gd name="connsiteY14" fmla="*/ 0 h 140329"/>
                <a:gd name="connsiteX15" fmla="*/ 25027 w 117090"/>
                <a:gd name="connsiteY15" fmla="*/ 2681 h 140329"/>
                <a:gd name="connsiteX16" fmla="*/ 106364 w 117090"/>
                <a:gd name="connsiteY16" fmla="*/ 9832 h 140329"/>
                <a:gd name="connsiteX17" fmla="*/ 117090 w 117090"/>
                <a:gd name="connsiteY17" fmla="*/ 13407 h 14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7090" h="140329">
                  <a:moveTo>
                    <a:pt x="117090" y="13407"/>
                  </a:moveTo>
                  <a:lnTo>
                    <a:pt x="101895" y="56310"/>
                  </a:lnTo>
                  <a:lnTo>
                    <a:pt x="114409" y="75081"/>
                  </a:lnTo>
                  <a:lnTo>
                    <a:pt x="110834" y="101895"/>
                  </a:lnTo>
                  <a:lnTo>
                    <a:pt x="94745" y="123347"/>
                  </a:lnTo>
                  <a:lnTo>
                    <a:pt x="89382" y="119772"/>
                  </a:lnTo>
                  <a:lnTo>
                    <a:pt x="73293" y="118878"/>
                  </a:lnTo>
                  <a:lnTo>
                    <a:pt x="51841" y="119772"/>
                  </a:lnTo>
                  <a:lnTo>
                    <a:pt x="59886" y="140329"/>
                  </a:lnTo>
                  <a:lnTo>
                    <a:pt x="34859" y="136754"/>
                  </a:lnTo>
                  <a:lnTo>
                    <a:pt x="11620" y="86700"/>
                  </a:lnTo>
                  <a:lnTo>
                    <a:pt x="0" y="81338"/>
                  </a:lnTo>
                  <a:lnTo>
                    <a:pt x="0" y="37540"/>
                  </a:lnTo>
                  <a:lnTo>
                    <a:pt x="22345" y="36647"/>
                  </a:lnTo>
                  <a:lnTo>
                    <a:pt x="22345" y="0"/>
                  </a:lnTo>
                  <a:lnTo>
                    <a:pt x="25027" y="2681"/>
                  </a:lnTo>
                  <a:lnTo>
                    <a:pt x="106364" y="9832"/>
                  </a:lnTo>
                  <a:lnTo>
                    <a:pt x="117090" y="13407"/>
                  </a:lnTo>
                  <a:close/>
                </a:path>
              </a:pathLst>
            </a:custGeom>
            <a:grpFill/>
            <a:ln w="12700" cap="flat">
              <a:solidFill>
                <a:schemeClr val="bg1"/>
              </a:solidFill>
              <a:prstDash val="solid"/>
              <a:miter/>
            </a:ln>
          </p:spPr>
          <p:txBody>
            <a:bodyPr rtlCol="0" anchor="ctr"/>
            <a:lstStyle/>
            <a:p>
              <a:endParaRPr lang="en-AU"/>
            </a:p>
          </p:txBody>
        </p:sp>
        <p:sp>
          <p:nvSpPr>
            <p:cNvPr id="119" name="Freeform: Shape 118">
              <a:extLst>
                <a:ext uri="{FF2B5EF4-FFF2-40B4-BE49-F238E27FC236}">
                  <a16:creationId xmlns:a16="http://schemas.microsoft.com/office/drawing/2014/main" id="{1FB4A354-18DD-E8F3-C8B1-ED892B5AA520}"/>
                </a:ext>
              </a:extLst>
            </p:cNvPr>
            <p:cNvSpPr/>
            <p:nvPr/>
          </p:nvSpPr>
          <p:spPr>
            <a:xfrm>
              <a:off x="3752892" y="4805525"/>
              <a:ext cx="394173" cy="1229893"/>
            </a:xfrm>
            <a:custGeom>
              <a:avLst/>
              <a:gdLst>
                <a:gd name="connsiteX0" fmla="*/ 370041 w 394173"/>
                <a:gd name="connsiteY0" fmla="*/ 1178052 h 1229893"/>
                <a:gd name="connsiteX1" fmla="*/ 394174 w 394173"/>
                <a:gd name="connsiteY1" fmla="*/ 1229894 h 1229893"/>
                <a:gd name="connsiteX2" fmla="*/ 344120 w 394173"/>
                <a:gd name="connsiteY2" fmla="*/ 1227212 h 1229893"/>
                <a:gd name="connsiteX3" fmla="*/ 317305 w 394173"/>
                <a:gd name="connsiteY3" fmla="*/ 1163751 h 1229893"/>
                <a:gd name="connsiteX4" fmla="*/ 257420 w 394173"/>
                <a:gd name="connsiteY4" fmla="*/ 1179840 h 1229893"/>
                <a:gd name="connsiteX5" fmla="*/ 214516 w 394173"/>
                <a:gd name="connsiteY5" fmla="*/ 1136043 h 1229893"/>
                <a:gd name="connsiteX6" fmla="*/ 158206 w 394173"/>
                <a:gd name="connsiteY6" fmla="*/ 1028785 h 1229893"/>
                <a:gd name="connsiteX7" fmla="*/ 118878 w 394173"/>
                <a:gd name="connsiteY7" fmla="*/ 925996 h 1229893"/>
                <a:gd name="connsiteX8" fmla="*/ 99214 w 394173"/>
                <a:gd name="connsiteY8" fmla="*/ 795498 h 1229893"/>
                <a:gd name="connsiteX9" fmla="*/ 67930 w 394173"/>
                <a:gd name="connsiteY9" fmla="*/ 799967 h 1229893"/>
                <a:gd name="connsiteX10" fmla="*/ 27708 w 394173"/>
                <a:gd name="connsiteY10" fmla="*/ 656956 h 1229893"/>
                <a:gd name="connsiteX11" fmla="*/ 40222 w 394173"/>
                <a:gd name="connsiteY11" fmla="*/ 629248 h 1229893"/>
                <a:gd name="connsiteX12" fmla="*/ 47372 w 394173"/>
                <a:gd name="connsiteY12" fmla="*/ 514839 h 1229893"/>
                <a:gd name="connsiteX13" fmla="*/ 19664 w 394173"/>
                <a:gd name="connsiteY13" fmla="*/ 384342 h 1229893"/>
                <a:gd name="connsiteX14" fmla="*/ 0 w 394173"/>
                <a:gd name="connsiteY14" fmla="*/ 24133 h 1229893"/>
                <a:gd name="connsiteX15" fmla="*/ 8044 w 394173"/>
                <a:gd name="connsiteY15" fmla="*/ 16982 h 1229893"/>
                <a:gd name="connsiteX16" fmla="*/ 7150 w 394173"/>
                <a:gd name="connsiteY16" fmla="*/ 10726 h 1229893"/>
                <a:gd name="connsiteX17" fmla="*/ 16982 w 394173"/>
                <a:gd name="connsiteY17" fmla="*/ 0 h 1229893"/>
                <a:gd name="connsiteX18" fmla="*/ 35753 w 394173"/>
                <a:gd name="connsiteY18" fmla="*/ 34859 h 1229893"/>
                <a:gd name="connsiteX19" fmla="*/ 50054 w 394173"/>
                <a:gd name="connsiteY19" fmla="*/ 53629 h 1229893"/>
                <a:gd name="connsiteX20" fmla="*/ 51841 w 394173"/>
                <a:gd name="connsiteY20" fmla="*/ 73293 h 1229893"/>
                <a:gd name="connsiteX21" fmla="*/ 45585 w 394173"/>
                <a:gd name="connsiteY21" fmla="*/ 92957 h 1229893"/>
                <a:gd name="connsiteX22" fmla="*/ 62567 w 394173"/>
                <a:gd name="connsiteY22" fmla="*/ 111727 h 1229893"/>
                <a:gd name="connsiteX23" fmla="*/ 80444 w 394173"/>
                <a:gd name="connsiteY23" fmla="*/ 169825 h 1229893"/>
                <a:gd name="connsiteX24" fmla="*/ 110833 w 394173"/>
                <a:gd name="connsiteY24" fmla="*/ 170719 h 1229893"/>
                <a:gd name="connsiteX25" fmla="*/ 105470 w 394173"/>
                <a:gd name="connsiteY25" fmla="*/ 211835 h 1229893"/>
                <a:gd name="connsiteX26" fmla="*/ 71505 w 394173"/>
                <a:gd name="connsiteY26" fmla="*/ 234180 h 1229893"/>
                <a:gd name="connsiteX27" fmla="*/ 86700 w 394173"/>
                <a:gd name="connsiteY27" fmla="*/ 312836 h 1229893"/>
                <a:gd name="connsiteX28" fmla="*/ 74187 w 394173"/>
                <a:gd name="connsiteY28" fmla="*/ 327138 h 1229893"/>
                <a:gd name="connsiteX29" fmla="*/ 59886 w 394173"/>
                <a:gd name="connsiteY29" fmla="*/ 391492 h 1229893"/>
                <a:gd name="connsiteX30" fmla="*/ 71505 w 394173"/>
                <a:gd name="connsiteY30" fmla="*/ 415625 h 1229893"/>
                <a:gd name="connsiteX31" fmla="*/ 63461 w 394173"/>
                <a:gd name="connsiteY31" fmla="*/ 449590 h 1229893"/>
                <a:gd name="connsiteX32" fmla="*/ 71505 w 394173"/>
                <a:gd name="connsiteY32" fmla="*/ 478193 h 1229893"/>
                <a:gd name="connsiteX33" fmla="*/ 76868 w 394173"/>
                <a:gd name="connsiteY33" fmla="*/ 489812 h 1229893"/>
                <a:gd name="connsiteX34" fmla="*/ 102789 w 394173"/>
                <a:gd name="connsiteY34" fmla="*/ 540760 h 1229893"/>
                <a:gd name="connsiteX35" fmla="*/ 95639 w 394173"/>
                <a:gd name="connsiteY35" fmla="*/ 590814 h 1229893"/>
                <a:gd name="connsiteX36" fmla="*/ 106364 w 394173"/>
                <a:gd name="connsiteY36" fmla="*/ 609584 h 1229893"/>
                <a:gd name="connsiteX37" fmla="*/ 90276 w 394173"/>
                <a:gd name="connsiteY37" fmla="*/ 639080 h 1229893"/>
                <a:gd name="connsiteX38" fmla="*/ 115302 w 394173"/>
                <a:gd name="connsiteY38" fmla="*/ 698966 h 1229893"/>
                <a:gd name="connsiteX39" fmla="*/ 105470 w 394173"/>
                <a:gd name="connsiteY39" fmla="*/ 713267 h 1229893"/>
                <a:gd name="connsiteX40" fmla="*/ 125135 w 394173"/>
                <a:gd name="connsiteY40" fmla="*/ 810693 h 1229893"/>
                <a:gd name="connsiteX41" fmla="*/ 134966 w 394173"/>
                <a:gd name="connsiteY41" fmla="*/ 811587 h 1229893"/>
                <a:gd name="connsiteX42" fmla="*/ 128710 w 394173"/>
                <a:gd name="connsiteY42" fmla="*/ 826782 h 1229893"/>
                <a:gd name="connsiteX43" fmla="*/ 138542 w 394173"/>
                <a:gd name="connsiteY43" fmla="*/ 850021 h 1229893"/>
                <a:gd name="connsiteX44" fmla="*/ 149268 w 394173"/>
                <a:gd name="connsiteY44" fmla="*/ 856278 h 1229893"/>
                <a:gd name="connsiteX45" fmla="*/ 158206 w 394173"/>
                <a:gd name="connsiteY45" fmla="*/ 886668 h 1229893"/>
                <a:gd name="connsiteX46" fmla="*/ 177870 w 394173"/>
                <a:gd name="connsiteY46" fmla="*/ 896500 h 1229893"/>
                <a:gd name="connsiteX47" fmla="*/ 171613 w 394173"/>
                <a:gd name="connsiteY47" fmla="*/ 905438 h 1229893"/>
                <a:gd name="connsiteX48" fmla="*/ 185020 w 394173"/>
                <a:gd name="connsiteY48" fmla="*/ 913482 h 1229893"/>
                <a:gd name="connsiteX49" fmla="*/ 172507 w 394173"/>
                <a:gd name="connsiteY49" fmla="*/ 928677 h 1229893"/>
                <a:gd name="connsiteX50" fmla="*/ 182339 w 394173"/>
                <a:gd name="connsiteY50" fmla="*/ 940297 h 1229893"/>
                <a:gd name="connsiteX51" fmla="*/ 191277 w 394173"/>
                <a:gd name="connsiteY51" fmla="*/ 973368 h 1229893"/>
                <a:gd name="connsiteX52" fmla="*/ 187702 w 394173"/>
                <a:gd name="connsiteY52" fmla="*/ 1003758 h 1229893"/>
                <a:gd name="connsiteX53" fmla="*/ 200215 w 394173"/>
                <a:gd name="connsiteY53" fmla="*/ 1035935 h 1229893"/>
                <a:gd name="connsiteX54" fmla="*/ 193065 w 394173"/>
                <a:gd name="connsiteY54" fmla="*/ 1045767 h 1229893"/>
                <a:gd name="connsiteX55" fmla="*/ 193065 w 394173"/>
                <a:gd name="connsiteY55" fmla="*/ 1063644 h 1229893"/>
                <a:gd name="connsiteX56" fmla="*/ 214516 w 394173"/>
                <a:gd name="connsiteY56" fmla="*/ 1100290 h 1229893"/>
                <a:gd name="connsiteX57" fmla="*/ 238649 w 394173"/>
                <a:gd name="connsiteY57" fmla="*/ 1101184 h 1229893"/>
                <a:gd name="connsiteX58" fmla="*/ 256526 w 394173"/>
                <a:gd name="connsiteY58" fmla="*/ 1133361 h 1229893"/>
                <a:gd name="connsiteX59" fmla="*/ 347695 w 394173"/>
                <a:gd name="connsiteY59" fmla="*/ 1147663 h 1229893"/>
                <a:gd name="connsiteX60" fmla="*/ 370041 w 394173"/>
                <a:gd name="connsiteY60" fmla="*/ 1178052 h 1229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94173" h="1229893">
                  <a:moveTo>
                    <a:pt x="370041" y="1178052"/>
                  </a:moveTo>
                  <a:lnTo>
                    <a:pt x="394174" y="1229894"/>
                  </a:lnTo>
                  <a:lnTo>
                    <a:pt x="344120" y="1227212"/>
                  </a:lnTo>
                  <a:lnTo>
                    <a:pt x="317305" y="1163751"/>
                  </a:lnTo>
                  <a:lnTo>
                    <a:pt x="257420" y="1179840"/>
                  </a:lnTo>
                  <a:lnTo>
                    <a:pt x="214516" y="1136043"/>
                  </a:lnTo>
                  <a:lnTo>
                    <a:pt x="158206" y="1028785"/>
                  </a:lnTo>
                  <a:lnTo>
                    <a:pt x="118878" y="925996"/>
                  </a:lnTo>
                  <a:lnTo>
                    <a:pt x="99214" y="795498"/>
                  </a:lnTo>
                  <a:lnTo>
                    <a:pt x="67930" y="799967"/>
                  </a:lnTo>
                  <a:lnTo>
                    <a:pt x="27708" y="656956"/>
                  </a:lnTo>
                  <a:lnTo>
                    <a:pt x="40222" y="629248"/>
                  </a:lnTo>
                  <a:lnTo>
                    <a:pt x="47372" y="514839"/>
                  </a:lnTo>
                  <a:lnTo>
                    <a:pt x="19664" y="384342"/>
                  </a:lnTo>
                  <a:lnTo>
                    <a:pt x="0" y="24133"/>
                  </a:lnTo>
                  <a:lnTo>
                    <a:pt x="8044" y="16982"/>
                  </a:lnTo>
                  <a:lnTo>
                    <a:pt x="7150" y="10726"/>
                  </a:lnTo>
                  <a:lnTo>
                    <a:pt x="16982" y="0"/>
                  </a:lnTo>
                  <a:lnTo>
                    <a:pt x="35753" y="34859"/>
                  </a:lnTo>
                  <a:lnTo>
                    <a:pt x="50054" y="53629"/>
                  </a:lnTo>
                  <a:lnTo>
                    <a:pt x="51841" y="73293"/>
                  </a:lnTo>
                  <a:lnTo>
                    <a:pt x="45585" y="92957"/>
                  </a:lnTo>
                  <a:lnTo>
                    <a:pt x="62567" y="111727"/>
                  </a:lnTo>
                  <a:lnTo>
                    <a:pt x="80444" y="169825"/>
                  </a:lnTo>
                  <a:lnTo>
                    <a:pt x="110833" y="170719"/>
                  </a:lnTo>
                  <a:lnTo>
                    <a:pt x="105470" y="211835"/>
                  </a:lnTo>
                  <a:lnTo>
                    <a:pt x="71505" y="234180"/>
                  </a:lnTo>
                  <a:lnTo>
                    <a:pt x="86700" y="312836"/>
                  </a:lnTo>
                  <a:lnTo>
                    <a:pt x="74187" y="327138"/>
                  </a:lnTo>
                  <a:lnTo>
                    <a:pt x="59886" y="391492"/>
                  </a:lnTo>
                  <a:lnTo>
                    <a:pt x="71505" y="415625"/>
                  </a:lnTo>
                  <a:lnTo>
                    <a:pt x="63461" y="449590"/>
                  </a:lnTo>
                  <a:lnTo>
                    <a:pt x="71505" y="478193"/>
                  </a:lnTo>
                  <a:lnTo>
                    <a:pt x="76868" y="489812"/>
                  </a:lnTo>
                  <a:lnTo>
                    <a:pt x="102789" y="540760"/>
                  </a:lnTo>
                  <a:lnTo>
                    <a:pt x="95639" y="590814"/>
                  </a:lnTo>
                  <a:lnTo>
                    <a:pt x="106364" y="609584"/>
                  </a:lnTo>
                  <a:lnTo>
                    <a:pt x="90276" y="639080"/>
                  </a:lnTo>
                  <a:lnTo>
                    <a:pt x="115302" y="698966"/>
                  </a:lnTo>
                  <a:lnTo>
                    <a:pt x="105470" y="713267"/>
                  </a:lnTo>
                  <a:lnTo>
                    <a:pt x="125135" y="810693"/>
                  </a:lnTo>
                  <a:lnTo>
                    <a:pt x="134966" y="811587"/>
                  </a:lnTo>
                  <a:lnTo>
                    <a:pt x="128710" y="826782"/>
                  </a:lnTo>
                  <a:lnTo>
                    <a:pt x="138542" y="850021"/>
                  </a:lnTo>
                  <a:lnTo>
                    <a:pt x="149268" y="856278"/>
                  </a:lnTo>
                  <a:lnTo>
                    <a:pt x="158206" y="886668"/>
                  </a:lnTo>
                  <a:lnTo>
                    <a:pt x="177870" y="896500"/>
                  </a:lnTo>
                  <a:lnTo>
                    <a:pt x="171613" y="905438"/>
                  </a:lnTo>
                  <a:lnTo>
                    <a:pt x="185020" y="913482"/>
                  </a:lnTo>
                  <a:lnTo>
                    <a:pt x="172507" y="928677"/>
                  </a:lnTo>
                  <a:lnTo>
                    <a:pt x="182339" y="940297"/>
                  </a:lnTo>
                  <a:lnTo>
                    <a:pt x="191277" y="973368"/>
                  </a:lnTo>
                  <a:lnTo>
                    <a:pt x="187702" y="1003758"/>
                  </a:lnTo>
                  <a:lnTo>
                    <a:pt x="200215" y="1035935"/>
                  </a:lnTo>
                  <a:lnTo>
                    <a:pt x="193065" y="1045767"/>
                  </a:lnTo>
                  <a:lnTo>
                    <a:pt x="193065" y="1063644"/>
                  </a:lnTo>
                  <a:lnTo>
                    <a:pt x="214516" y="1100290"/>
                  </a:lnTo>
                  <a:lnTo>
                    <a:pt x="238649" y="1101184"/>
                  </a:lnTo>
                  <a:lnTo>
                    <a:pt x="256526" y="1133361"/>
                  </a:lnTo>
                  <a:lnTo>
                    <a:pt x="347695" y="1147663"/>
                  </a:lnTo>
                  <a:lnTo>
                    <a:pt x="370041" y="1178052"/>
                  </a:lnTo>
                  <a:close/>
                </a:path>
              </a:pathLst>
            </a:custGeom>
            <a:grpFill/>
            <a:ln w="12700" cap="flat">
              <a:solidFill>
                <a:schemeClr val="bg1"/>
              </a:solidFill>
              <a:prstDash val="solid"/>
              <a:miter/>
            </a:ln>
          </p:spPr>
          <p:txBody>
            <a:bodyPr rtlCol="0" anchor="ctr"/>
            <a:lstStyle/>
            <a:p>
              <a:endParaRPr lang="en-AU"/>
            </a:p>
          </p:txBody>
        </p:sp>
        <p:sp>
          <p:nvSpPr>
            <p:cNvPr id="120" name="Freeform: Shape 119">
              <a:extLst>
                <a:ext uri="{FF2B5EF4-FFF2-40B4-BE49-F238E27FC236}">
                  <a16:creationId xmlns:a16="http://schemas.microsoft.com/office/drawing/2014/main" id="{5E41058F-FCB8-AA49-9210-6B047665197F}"/>
                </a:ext>
              </a:extLst>
            </p:cNvPr>
            <p:cNvSpPr/>
            <p:nvPr/>
          </p:nvSpPr>
          <p:spPr>
            <a:xfrm>
              <a:off x="3747529" y="4541849"/>
              <a:ext cx="371828" cy="435289"/>
            </a:xfrm>
            <a:custGeom>
              <a:avLst/>
              <a:gdLst>
                <a:gd name="connsiteX0" fmla="*/ 371828 w 371828"/>
                <a:gd name="connsiteY0" fmla="*/ 273508 h 435289"/>
                <a:gd name="connsiteX1" fmla="*/ 370935 w 371828"/>
                <a:gd name="connsiteY1" fmla="*/ 308367 h 435289"/>
                <a:gd name="connsiteX2" fmla="*/ 359315 w 371828"/>
                <a:gd name="connsiteY2" fmla="*/ 337863 h 435289"/>
                <a:gd name="connsiteX3" fmla="*/ 318199 w 371828"/>
                <a:gd name="connsiteY3" fmla="*/ 314624 h 435289"/>
                <a:gd name="connsiteX4" fmla="*/ 256526 w 371828"/>
                <a:gd name="connsiteY4" fmla="*/ 334288 h 435289"/>
                <a:gd name="connsiteX5" fmla="*/ 249375 w 371828"/>
                <a:gd name="connsiteY5" fmla="*/ 353058 h 435289"/>
                <a:gd name="connsiteX6" fmla="*/ 244012 w 371828"/>
                <a:gd name="connsiteY6" fmla="*/ 361103 h 435289"/>
                <a:gd name="connsiteX7" fmla="*/ 248481 w 371828"/>
                <a:gd name="connsiteY7" fmla="*/ 378979 h 435289"/>
                <a:gd name="connsiteX8" fmla="*/ 235074 w 371828"/>
                <a:gd name="connsiteY8" fmla="*/ 414732 h 435289"/>
                <a:gd name="connsiteX9" fmla="*/ 199321 w 371828"/>
                <a:gd name="connsiteY9" fmla="*/ 412944 h 435289"/>
                <a:gd name="connsiteX10" fmla="*/ 193065 w 371828"/>
                <a:gd name="connsiteY10" fmla="*/ 435289 h 435289"/>
                <a:gd name="connsiteX11" fmla="*/ 179658 w 371828"/>
                <a:gd name="connsiteY11" fmla="*/ 413838 h 435289"/>
                <a:gd name="connsiteX12" fmla="*/ 152843 w 371828"/>
                <a:gd name="connsiteY12" fmla="*/ 410263 h 435289"/>
                <a:gd name="connsiteX13" fmla="*/ 133179 w 371828"/>
                <a:gd name="connsiteY13" fmla="*/ 398643 h 435289"/>
                <a:gd name="connsiteX14" fmla="*/ 128710 w 371828"/>
                <a:gd name="connsiteY14" fmla="*/ 424564 h 435289"/>
                <a:gd name="connsiteX15" fmla="*/ 116196 w 371828"/>
                <a:gd name="connsiteY15" fmla="*/ 434396 h 435289"/>
                <a:gd name="connsiteX16" fmla="*/ 85807 w 371828"/>
                <a:gd name="connsiteY16" fmla="*/ 433502 h 435289"/>
                <a:gd name="connsiteX17" fmla="*/ 67930 w 371828"/>
                <a:gd name="connsiteY17" fmla="*/ 375404 h 435289"/>
                <a:gd name="connsiteX18" fmla="*/ 50948 w 371828"/>
                <a:gd name="connsiteY18" fmla="*/ 356633 h 435289"/>
                <a:gd name="connsiteX19" fmla="*/ 57204 w 371828"/>
                <a:gd name="connsiteY19" fmla="*/ 336969 h 435289"/>
                <a:gd name="connsiteX20" fmla="*/ 55417 w 371828"/>
                <a:gd name="connsiteY20" fmla="*/ 317305 h 435289"/>
                <a:gd name="connsiteX21" fmla="*/ 41116 w 371828"/>
                <a:gd name="connsiteY21" fmla="*/ 298535 h 435289"/>
                <a:gd name="connsiteX22" fmla="*/ 22345 w 371828"/>
                <a:gd name="connsiteY22" fmla="*/ 263676 h 435289"/>
                <a:gd name="connsiteX23" fmla="*/ 32178 w 371828"/>
                <a:gd name="connsiteY23" fmla="*/ 226136 h 435289"/>
                <a:gd name="connsiteX24" fmla="*/ 18770 w 371828"/>
                <a:gd name="connsiteY24" fmla="*/ 201109 h 435289"/>
                <a:gd name="connsiteX25" fmla="*/ 23239 w 371828"/>
                <a:gd name="connsiteY25" fmla="*/ 182339 h 435289"/>
                <a:gd name="connsiteX26" fmla="*/ 18770 w 371828"/>
                <a:gd name="connsiteY26" fmla="*/ 175188 h 435289"/>
                <a:gd name="connsiteX27" fmla="*/ 27708 w 371828"/>
                <a:gd name="connsiteY27" fmla="*/ 148374 h 435289"/>
                <a:gd name="connsiteX28" fmla="*/ 23239 w 371828"/>
                <a:gd name="connsiteY28" fmla="*/ 104577 h 435289"/>
                <a:gd name="connsiteX29" fmla="*/ 33965 w 371828"/>
                <a:gd name="connsiteY29" fmla="*/ 89382 h 435289"/>
                <a:gd name="connsiteX30" fmla="*/ 0 w 371828"/>
                <a:gd name="connsiteY30" fmla="*/ 42903 h 435289"/>
                <a:gd name="connsiteX31" fmla="*/ 42903 w 371828"/>
                <a:gd name="connsiteY31" fmla="*/ 40222 h 435289"/>
                <a:gd name="connsiteX32" fmla="*/ 92957 w 371828"/>
                <a:gd name="connsiteY32" fmla="*/ 0 h 435289"/>
                <a:gd name="connsiteX33" fmla="*/ 126922 w 371828"/>
                <a:gd name="connsiteY33" fmla="*/ 0 h 435289"/>
                <a:gd name="connsiteX34" fmla="*/ 126922 w 371828"/>
                <a:gd name="connsiteY34" fmla="*/ 18770 h 435289"/>
                <a:gd name="connsiteX35" fmla="*/ 132285 w 371828"/>
                <a:gd name="connsiteY35" fmla="*/ 42903 h 435289"/>
                <a:gd name="connsiteX36" fmla="*/ 141223 w 371828"/>
                <a:gd name="connsiteY36" fmla="*/ 74187 h 435289"/>
                <a:gd name="connsiteX37" fmla="*/ 157312 w 371828"/>
                <a:gd name="connsiteY37" fmla="*/ 86700 h 435289"/>
                <a:gd name="connsiteX38" fmla="*/ 232393 w 371828"/>
                <a:gd name="connsiteY38" fmla="*/ 126028 h 435289"/>
                <a:gd name="connsiteX39" fmla="*/ 273508 w 371828"/>
                <a:gd name="connsiteY39" fmla="*/ 132285 h 435289"/>
                <a:gd name="connsiteX40" fmla="*/ 272615 w 371828"/>
                <a:gd name="connsiteY40" fmla="*/ 149267 h 435289"/>
                <a:gd name="connsiteX41" fmla="*/ 281553 w 371828"/>
                <a:gd name="connsiteY41" fmla="*/ 167144 h 435289"/>
                <a:gd name="connsiteX42" fmla="*/ 277978 w 371828"/>
                <a:gd name="connsiteY42" fmla="*/ 183233 h 435289"/>
                <a:gd name="connsiteX43" fmla="*/ 295854 w 371828"/>
                <a:gd name="connsiteY43" fmla="*/ 218092 h 435289"/>
                <a:gd name="connsiteX44" fmla="*/ 339651 w 371828"/>
                <a:gd name="connsiteY44" fmla="*/ 219879 h 435289"/>
                <a:gd name="connsiteX45" fmla="*/ 345908 w 371828"/>
                <a:gd name="connsiteY45" fmla="*/ 248481 h 435289"/>
                <a:gd name="connsiteX46" fmla="*/ 371828 w 371828"/>
                <a:gd name="connsiteY46" fmla="*/ 273508 h 435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71828" h="435289">
                  <a:moveTo>
                    <a:pt x="371828" y="273508"/>
                  </a:moveTo>
                  <a:lnTo>
                    <a:pt x="370935" y="308367"/>
                  </a:lnTo>
                  <a:lnTo>
                    <a:pt x="359315" y="337863"/>
                  </a:lnTo>
                  <a:lnTo>
                    <a:pt x="318199" y="314624"/>
                  </a:lnTo>
                  <a:lnTo>
                    <a:pt x="256526" y="334288"/>
                  </a:lnTo>
                  <a:lnTo>
                    <a:pt x="249375" y="353058"/>
                  </a:lnTo>
                  <a:lnTo>
                    <a:pt x="244012" y="361103"/>
                  </a:lnTo>
                  <a:lnTo>
                    <a:pt x="248481" y="378979"/>
                  </a:lnTo>
                  <a:lnTo>
                    <a:pt x="235074" y="414732"/>
                  </a:lnTo>
                  <a:lnTo>
                    <a:pt x="199321" y="412944"/>
                  </a:lnTo>
                  <a:lnTo>
                    <a:pt x="193065" y="435289"/>
                  </a:lnTo>
                  <a:lnTo>
                    <a:pt x="179658" y="413838"/>
                  </a:lnTo>
                  <a:lnTo>
                    <a:pt x="152843" y="410263"/>
                  </a:lnTo>
                  <a:lnTo>
                    <a:pt x="133179" y="398643"/>
                  </a:lnTo>
                  <a:lnTo>
                    <a:pt x="128710" y="424564"/>
                  </a:lnTo>
                  <a:lnTo>
                    <a:pt x="116196" y="434396"/>
                  </a:lnTo>
                  <a:lnTo>
                    <a:pt x="85807" y="433502"/>
                  </a:lnTo>
                  <a:lnTo>
                    <a:pt x="67930" y="375404"/>
                  </a:lnTo>
                  <a:lnTo>
                    <a:pt x="50948" y="356633"/>
                  </a:lnTo>
                  <a:lnTo>
                    <a:pt x="57204" y="336969"/>
                  </a:lnTo>
                  <a:lnTo>
                    <a:pt x="55417" y="317305"/>
                  </a:lnTo>
                  <a:lnTo>
                    <a:pt x="41116" y="298535"/>
                  </a:lnTo>
                  <a:lnTo>
                    <a:pt x="22345" y="263676"/>
                  </a:lnTo>
                  <a:lnTo>
                    <a:pt x="32178" y="226136"/>
                  </a:lnTo>
                  <a:lnTo>
                    <a:pt x="18770" y="201109"/>
                  </a:lnTo>
                  <a:lnTo>
                    <a:pt x="23239" y="182339"/>
                  </a:lnTo>
                  <a:lnTo>
                    <a:pt x="18770" y="175188"/>
                  </a:lnTo>
                  <a:lnTo>
                    <a:pt x="27708" y="148374"/>
                  </a:lnTo>
                  <a:lnTo>
                    <a:pt x="23239" y="104577"/>
                  </a:lnTo>
                  <a:lnTo>
                    <a:pt x="33965" y="89382"/>
                  </a:lnTo>
                  <a:lnTo>
                    <a:pt x="0" y="42903"/>
                  </a:lnTo>
                  <a:lnTo>
                    <a:pt x="42903" y="40222"/>
                  </a:lnTo>
                  <a:lnTo>
                    <a:pt x="92957" y="0"/>
                  </a:lnTo>
                  <a:lnTo>
                    <a:pt x="126922" y="0"/>
                  </a:lnTo>
                  <a:lnTo>
                    <a:pt x="126922" y="18770"/>
                  </a:lnTo>
                  <a:lnTo>
                    <a:pt x="132285" y="42903"/>
                  </a:lnTo>
                  <a:lnTo>
                    <a:pt x="141223" y="74187"/>
                  </a:lnTo>
                  <a:lnTo>
                    <a:pt x="157312" y="86700"/>
                  </a:lnTo>
                  <a:lnTo>
                    <a:pt x="232393" y="126028"/>
                  </a:lnTo>
                  <a:lnTo>
                    <a:pt x="273508" y="132285"/>
                  </a:lnTo>
                  <a:lnTo>
                    <a:pt x="272615" y="149267"/>
                  </a:lnTo>
                  <a:lnTo>
                    <a:pt x="281553" y="167144"/>
                  </a:lnTo>
                  <a:lnTo>
                    <a:pt x="277978" y="183233"/>
                  </a:lnTo>
                  <a:lnTo>
                    <a:pt x="295854" y="218092"/>
                  </a:lnTo>
                  <a:lnTo>
                    <a:pt x="339651" y="219879"/>
                  </a:lnTo>
                  <a:lnTo>
                    <a:pt x="345908" y="248481"/>
                  </a:lnTo>
                  <a:lnTo>
                    <a:pt x="371828" y="273508"/>
                  </a:lnTo>
                  <a:close/>
                </a:path>
              </a:pathLst>
            </a:custGeom>
            <a:grpFill/>
            <a:ln w="12700" cap="flat">
              <a:solidFill>
                <a:schemeClr val="bg1"/>
              </a:solidFill>
              <a:prstDash val="solid"/>
              <a:miter/>
            </a:ln>
          </p:spPr>
          <p:txBody>
            <a:bodyPr rtlCol="0" anchor="ctr"/>
            <a:lstStyle/>
            <a:p>
              <a:endParaRPr lang="en-AU"/>
            </a:p>
          </p:txBody>
        </p:sp>
        <p:sp>
          <p:nvSpPr>
            <p:cNvPr id="121" name="Freeform: Shape 120">
              <a:extLst>
                <a:ext uri="{FF2B5EF4-FFF2-40B4-BE49-F238E27FC236}">
                  <a16:creationId xmlns:a16="http://schemas.microsoft.com/office/drawing/2014/main" id="{FDBDF6A5-6FC2-8C54-818B-262B2F0EF68A}"/>
                </a:ext>
              </a:extLst>
            </p:cNvPr>
            <p:cNvSpPr/>
            <p:nvPr/>
          </p:nvSpPr>
          <p:spPr>
            <a:xfrm>
              <a:off x="3989754" y="3937628"/>
              <a:ext cx="126922" cy="240437"/>
            </a:xfrm>
            <a:custGeom>
              <a:avLst/>
              <a:gdLst>
                <a:gd name="connsiteX0" fmla="*/ 103683 w 126922"/>
                <a:gd name="connsiteY0" fmla="*/ 162675 h 240437"/>
                <a:gd name="connsiteX1" fmla="*/ 126922 w 126922"/>
                <a:gd name="connsiteY1" fmla="*/ 213622 h 240437"/>
                <a:gd name="connsiteX2" fmla="*/ 124241 w 126922"/>
                <a:gd name="connsiteY2" fmla="*/ 213622 h 240437"/>
                <a:gd name="connsiteX3" fmla="*/ 107258 w 126922"/>
                <a:gd name="connsiteY3" fmla="*/ 213622 h 240437"/>
                <a:gd name="connsiteX4" fmla="*/ 63461 w 126922"/>
                <a:gd name="connsiteY4" fmla="*/ 240437 h 240437"/>
                <a:gd name="connsiteX5" fmla="*/ 50054 w 126922"/>
                <a:gd name="connsiteY5" fmla="*/ 234180 h 240437"/>
                <a:gd name="connsiteX6" fmla="*/ 31284 w 126922"/>
                <a:gd name="connsiteY6" fmla="*/ 189490 h 240437"/>
                <a:gd name="connsiteX7" fmla="*/ 42009 w 126922"/>
                <a:gd name="connsiteY7" fmla="*/ 161781 h 240437"/>
                <a:gd name="connsiteX8" fmla="*/ 45585 w 126922"/>
                <a:gd name="connsiteY8" fmla="*/ 132285 h 240437"/>
                <a:gd name="connsiteX9" fmla="*/ 32177 w 126922"/>
                <a:gd name="connsiteY9" fmla="*/ 122453 h 240437"/>
                <a:gd name="connsiteX10" fmla="*/ 22345 w 126922"/>
                <a:gd name="connsiteY10" fmla="*/ 103683 h 240437"/>
                <a:gd name="connsiteX11" fmla="*/ 0 w 126922"/>
                <a:gd name="connsiteY11" fmla="*/ 77762 h 240437"/>
                <a:gd name="connsiteX12" fmla="*/ 894 w 126922"/>
                <a:gd name="connsiteY12" fmla="*/ 55417 h 240437"/>
                <a:gd name="connsiteX13" fmla="*/ 25921 w 126922"/>
                <a:gd name="connsiteY13" fmla="*/ 44691 h 240437"/>
                <a:gd name="connsiteX14" fmla="*/ 15195 w 126922"/>
                <a:gd name="connsiteY14" fmla="*/ 30390 h 240437"/>
                <a:gd name="connsiteX15" fmla="*/ 38434 w 126922"/>
                <a:gd name="connsiteY15" fmla="*/ 0 h 240437"/>
                <a:gd name="connsiteX16" fmla="*/ 38434 w 126922"/>
                <a:gd name="connsiteY16" fmla="*/ 0 h 240437"/>
                <a:gd name="connsiteX17" fmla="*/ 57204 w 126922"/>
                <a:gd name="connsiteY17" fmla="*/ 6257 h 240437"/>
                <a:gd name="connsiteX18" fmla="*/ 75081 w 126922"/>
                <a:gd name="connsiteY18" fmla="*/ 33071 h 240437"/>
                <a:gd name="connsiteX19" fmla="*/ 84019 w 126922"/>
                <a:gd name="connsiteY19" fmla="*/ 55417 h 240437"/>
                <a:gd name="connsiteX20" fmla="*/ 114409 w 126922"/>
                <a:gd name="connsiteY20" fmla="*/ 76868 h 240437"/>
                <a:gd name="connsiteX21" fmla="*/ 114409 w 126922"/>
                <a:gd name="connsiteY21" fmla="*/ 113515 h 240437"/>
                <a:gd name="connsiteX22" fmla="*/ 92063 w 126922"/>
                <a:gd name="connsiteY22" fmla="*/ 114409 h 240437"/>
                <a:gd name="connsiteX23" fmla="*/ 92063 w 126922"/>
                <a:gd name="connsiteY23" fmla="*/ 158206 h 240437"/>
                <a:gd name="connsiteX24" fmla="*/ 103683 w 126922"/>
                <a:gd name="connsiteY24" fmla="*/ 162675 h 24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6922" h="240437">
                  <a:moveTo>
                    <a:pt x="103683" y="162675"/>
                  </a:moveTo>
                  <a:lnTo>
                    <a:pt x="126922" y="213622"/>
                  </a:lnTo>
                  <a:lnTo>
                    <a:pt x="124241" y="213622"/>
                  </a:lnTo>
                  <a:lnTo>
                    <a:pt x="107258" y="213622"/>
                  </a:lnTo>
                  <a:lnTo>
                    <a:pt x="63461" y="240437"/>
                  </a:lnTo>
                  <a:lnTo>
                    <a:pt x="50054" y="234180"/>
                  </a:lnTo>
                  <a:lnTo>
                    <a:pt x="31284" y="189490"/>
                  </a:lnTo>
                  <a:lnTo>
                    <a:pt x="42009" y="161781"/>
                  </a:lnTo>
                  <a:lnTo>
                    <a:pt x="45585" y="132285"/>
                  </a:lnTo>
                  <a:lnTo>
                    <a:pt x="32177" y="122453"/>
                  </a:lnTo>
                  <a:lnTo>
                    <a:pt x="22345" y="103683"/>
                  </a:lnTo>
                  <a:lnTo>
                    <a:pt x="0" y="77762"/>
                  </a:lnTo>
                  <a:lnTo>
                    <a:pt x="894" y="55417"/>
                  </a:lnTo>
                  <a:lnTo>
                    <a:pt x="25921" y="44691"/>
                  </a:lnTo>
                  <a:lnTo>
                    <a:pt x="15195" y="30390"/>
                  </a:lnTo>
                  <a:lnTo>
                    <a:pt x="38434" y="0"/>
                  </a:lnTo>
                  <a:lnTo>
                    <a:pt x="38434" y="0"/>
                  </a:lnTo>
                  <a:lnTo>
                    <a:pt x="57204" y="6257"/>
                  </a:lnTo>
                  <a:lnTo>
                    <a:pt x="75081" y="33071"/>
                  </a:lnTo>
                  <a:lnTo>
                    <a:pt x="84019" y="55417"/>
                  </a:lnTo>
                  <a:lnTo>
                    <a:pt x="114409" y="76868"/>
                  </a:lnTo>
                  <a:lnTo>
                    <a:pt x="114409" y="113515"/>
                  </a:lnTo>
                  <a:lnTo>
                    <a:pt x="92063" y="114409"/>
                  </a:lnTo>
                  <a:lnTo>
                    <a:pt x="92063" y="158206"/>
                  </a:lnTo>
                  <a:lnTo>
                    <a:pt x="103683" y="162675"/>
                  </a:lnTo>
                  <a:close/>
                </a:path>
              </a:pathLst>
            </a:custGeom>
            <a:grpFill/>
            <a:ln w="12700" cap="flat">
              <a:solidFill>
                <a:schemeClr val="bg1"/>
              </a:solidFill>
              <a:prstDash val="solid"/>
              <a:miter/>
            </a:ln>
          </p:spPr>
          <p:txBody>
            <a:bodyPr rtlCol="0" anchor="ctr"/>
            <a:lstStyle/>
            <a:p>
              <a:endParaRPr lang="en-AU"/>
            </a:p>
          </p:txBody>
        </p:sp>
        <p:sp>
          <p:nvSpPr>
            <p:cNvPr id="122" name="Freeform: Shape 121">
              <a:extLst>
                <a:ext uri="{FF2B5EF4-FFF2-40B4-BE49-F238E27FC236}">
                  <a16:creationId xmlns:a16="http://schemas.microsoft.com/office/drawing/2014/main" id="{F29414EE-EDE6-8702-0D09-EFDBFBD97D45}"/>
                </a:ext>
              </a:extLst>
            </p:cNvPr>
            <p:cNvSpPr/>
            <p:nvPr/>
          </p:nvSpPr>
          <p:spPr>
            <a:xfrm>
              <a:off x="3636695" y="3812493"/>
              <a:ext cx="391492" cy="376297"/>
            </a:xfrm>
            <a:custGeom>
              <a:avLst/>
              <a:gdLst>
                <a:gd name="connsiteX0" fmla="*/ 391492 w 391492"/>
                <a:gd name="connsiteY0" fmla="*/ 125135 h 376297"/>
                <a:gd name="connsiteX1" fmla="*/ 391492 w 391492"/>
                <a:gd name="connsiteY1" fmla="*/ 125135 h 376297"/>
                <a:gd name="connsiteX2" fmla="*/ 368253 w 391492"/>
                <a:gd name="connsiteY2" fmla="*/ 155524 h 376297"/>
                <a:gd name="connsiteX3" fmla="*/ 378979 w 391492"/>
                <a:gd name="connsiteY3" fmla="*/ 169825 h 376297"/>
                <a:gd name="connsiteX4" fmla="*/ 353952 w 391492"/>
                <a:gd name="connsiteY4" fmla="*/ 180551 h 376297"/>
                <a:gd name="connsiteX5" fmla="*/ 353058 w 391492"/>
                <a:gd name="connsiteY5" fmla="*/ 202897 h 376297"/>
                <a:gd name="connsiteX6" fmla="*/ 375404 w 391492"/>
                <a:gd name="connsiteY6" fmla="*/ 228818 h 376297"/>
                <a:gd name="connsiteX7" fmla="*/ 355740 w 391492"/>
                <a:gd name="connsiteY7" fmla="*/ 252950 h 376297"/>
                <a:gd name="connsiteX8" fmla="*/ 313730 w 391492"/>
                <a:gd name="connsiteY8" fmla="*/ 265464 h 376297"/>
                <a:gd name="connsiteX9" fmla="*/ 294960 w 391492"/>
                <a:gd name="connsiteY9" fmla="*/ 284234 h 376297"/>
                <a:gd name="connsiteX10" fmla="*/ 244906 w 391492"/>
                <a:gd name="connsiteY10" fmla="*/ 261889 h 376297"/>
                <a:gd name="connsiteX11" fmla="*/ 278871 w 391492"/>
                <a:gd name="connsiteY11" fmla="*/ 329819 h 376297"/>
                <a:gd name="connsiteX12" fmla="*/ 221667 w 391492"/>
                <a:gd name="connsiteY12" fmla="*/ 375404 h 376297"/>
                <a:gd name="connsiteX13" fmla="*/ 206472 w 391492"/>
                <a:gd name="connsiteY13" fmla="*/ 376298 h 376297"/>
                <a:gd name="connsiteX14" fmla="*/ 176082 w 391492"/>
                <a:gd name="connsiteY14" fmla="*/ 358421 h 376297"/>
                <a:gd name="connsiteX15" fmla="*/ 174295 w 391492"/>
                <a:gd name="connsiteY15" fmla="*/ 331607 h 376297"/>
                <a:gd name="connsiteX16" fmla="*/ 158206 w 391492"/>
                <a:gd name="connsiteY16" fmla="*/ 309261 h 376297"/>
                <a:gd name="connsiteX17" fmla="*/ 169825 w 391492"/>
                <a:gd name="connsiteY17" fmla="*/ 293172 h 376297"/>
                <a:gd name="connsiteX18" fmla="*/ 168932 w 391492"/>
                <a:gd name="connsiteY18" fmla="*/ 269933 h 376297"/>
                <a:gd name="connsiteX19" fmla="*/ 149268 w 391492"/>
                <a:gd name="connsiteY19" fmla="*/ 230605 h 376297"/>
                <a:gd name="connsiteX20" fmla="*/ 166250 w 391492"/>
                <a:gd name="connsiteY20" fmla="*/ 202897 h 376297"/>
                <a:gd name="connsiteX21" fmla="*/ 111727 w 391492"/>
                <a:gd name="connsiteY21" fmla="*/ 198428 h 376297"/>
                <a:gd name="connsiteX22" fmla="*/ 81337 w 391492"/>
                <a:gd name="connsiteY22" fmla="*/ 168932 h 376297"/>
                <a:gd name="connsiteX23" fmla="*/ 47372 w 391492"/>
                <a:gd name="connsiteY23" fmla="*/ 170719 h 376297"/>
                <a:gd name="connsiteX24" fmla="*/ 21452 w 391492"/>
                <a:gd name="connsiteY24" fmla="*/ 155524 h 376297"/>
                <a:gd name="connsiteX25" fmla="*/ 25921 w 391492"/>
                <a:gd name="connsiteY25" fmla="*/ 133179 h 376297"/>
                <a:gd name="connsiteX26" fmla="*/ 10726 w 391492"/>
                <a:gd name="connsiteY26" fmla="*/ 103683 h 376297"/>
                <a:gd name="connsiteX27" fmla="*/ 0 w 391492"/>
                <a:gd name="connsiteY27" fmla="*/ 101001 h 376297"/>
                <a:gd name="connsiteX28" fmla="*/ 25921 w 391492"/>
                <a:gd name="connsiteY28" fmla="*/ 44691 h 376297"/>
                <a:gd name="connsiteX29" fmla="*/ 42009 w 391492"/>
                <a:gd name="connsiteY29" fmla="*/ 22345 h 376297"/>
                <a:gd name="connsiteX30" fmla="*/ 52735 w 391492"/>
                <a:gd name="connsiteY30" fmla="*/ 54523 h 376297"/>
                <a:gd name="connsiteX31" fmla="*/ 43797 w 391492"/>
                <a:gd name="connsiteY31" fmla="*/ 78656 h 376297"/>
                <a:gd name="connsiteX32" fmla="*/ 52735 w 391492"/>
                <a:gd name="connsiteY32" fmla="*/ 99214 h 376297"/>
                <a:gd name="connsiteX33" fmla="*/ 67036 w 391492"/>
                <a:gd name="connsiteY33" fmla="*/ 76868 h 376297"/>
                <a:gd name="connsiteX34" fmla="*/ 58098 w 391492"/>
                <a:gd name="connsiteY34" fmla="*/ 49160 h 376297"/>
                <a:gd name="connsiteX35" fmla="*/ 100108 w 391492"/>
                <a:gd name="connsiteY35" fmla="*/ 18770 h 376297"/>
                <a:gd name="connsiteX36" fmla="*/ 103683 w 391492"/>
                <a:gd name="connsiteY36" fmla="*/ 0 h 376297"/>
                <a:gd name="connsiteX37" fmla="*/ 123347 w 391492"/>
                <a:gd name="connsiteY37" fmla="*/ 25027 h 376297"/>
                <a:gd name="connsiteX38" fmla="*/ 141223 w 391492"/>
                <a:gd name="connsiteY38" fmla="*/ 30390 h 376297"/>
                <a:gd name="connsiteX39" fmla="*/ 149268 w 391492"/>
                <a:gd name="connsiteY39" fmla="*/ 38434 h 376297"/>
                <a:gd name="connsiteX40" fmla="*/ 204684 w 391492"/>
                <a:gd name="connsiteY40" fmla="*/ 48266 h 376297"/>
                <a:gd name="connsiteX41" fmla="*/ 241331 w 391492"/>
                <a:gd name="connsiteY41" fmla="*/ 63461 h 376297"/>
                <a:gd name="connsiteX42" fmla="*/ 283340 w 391492"/>
                <a:gd name="connsiteY42" fmla="*/ 47372 h 376297"/>
                <a:gd name="connsiteX43" fmla="*/ 331606 w 391492"/>
                <a:gd name="connsiteY43" fmla="*/ 45585 h 376297"/>
                <a:gd name="connsiteX44" fmla="*/ 319987 w 391492"/>
                <a:gd name="connsiteY44" fmla="*/ 68824 h 376297"/>
                <a:gd name="connsiteX45" fmla="*/ 347695 w 391492"/>
                <a:gd name="connsiteY45" fmla="*/ 77762 h 376297"/>
                <a:gd name="connsiteX46" fmla="*/ 362890 w 391492"/>
                <a:gd name="connsiteY46" fmla="*/ 98320 h 376297"/>
                <a:gd name="connsiteX47" fmla="*/ 359315 w 391492"/>
                <a:gd name="connsiteY47" fmla="*/ 114409 h 376297"/>
                <a:gd name="connsiteX48" fmla="*/ 391492 w 391492"/>
                <a:gd name="connsiteY48" fmla="*/ 125135 h 37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91492" h="376297">
                  <a:moveTo>
                    <a:pt x="391492" y="125135"/>
                  </a:moveTo>
                  <a:lnTo>
                    <a:pt x="391492" y="125135"/>
                  </a:lnTo>
                  <a:lnTo>
                    <a:pt x="368253" y="155524"/>
                  </a:lnTo>
                  <a:lnTo>
                    <a:pt x="378979" y="169825"/>
                  </a:lnTo>
                  <a:lnTo>
                    <a:pt x="353952" y="180551"/>
                  </a:lnTo>
                  <a:lnTo>
                    <a:pt x="353058" y="202897"/>
                  </a:lnTo>
                  <a:lnTo>
                    <a:pt x="375404" y="228818"/>
                  </a:lnTo>
                  <a:lnTo>
                    <a:pt x="355740" y="252950"/>
                  </a:lnTo>
                  <a:lnTo>
                    <a:pt x="313730" y="265464"/>
                  </a:lnTo>
                  <a:lnTo>
                    <a:pt x="294960" y="284234"/>
                  </a:lnTo>
                  <a:lnTo>
                    <a:pt x="244906" y="261889"/>
                  </a:lnTo>
                  <a:lnTo>
                    <a:pt x="278871" y="329819"/>
                  </a:lnTo>
                  <a:lnTo>
                    <a:pt x="221667" y="375404"/>
                  </a:lnTo>
                  <a:lnTo>
                    <a:pt x="206472" y="376298"/>
                  </a:lnTo>
                  <a:lnTo>
                    <a:pt x="176082" y="358421"/>
                  </a:lnTo>
                  <a:lnTo>
                    <a:pt x="174295" y="331607"/>
                  </a:lnTo>
                  <a:lnTo>
                    <a:pt x="158206" y="309261"/>
                  </a:lnTo>
                  <a:lnTo>
                    <a:pt x="169825" y="293172"/>
                  </a:lnTo>
                  <a:lnTo>
                    <a:pt x="168932" y="269933"/>
                  </a:lnTo>
                  <a:lnTo>
                    <a:pt x="149268" y="230605"/>
                  </a:lnTo>
                  <a:lnTo>
                    <a:pt x="166250" y="202897"/>
                  </a:lnTo>
                  <a:lnTo>
                    <a:pt x="111727" y="198428"/>
                  </a:lnTo>
                  <a:lnTo>
                    <a:pt x="81337" y="168932"/>
                  </a:lnTo>
                  <a:lnTo>
                    <a:pt x="47372" y="170719"/>
                  </a:lnTo>
                  <a:lnTo>
                    <a:pt x="21452" y="155524"/>
                  </a:lnTo>
                  <a:lnTo>
                    <a:pt x="25921" y="133179"/>
                  </a:lnTo>
                  <a:lnTo>
                    <a:pt x="10726" y="103683"/>
                  </a:lnTo>
                  <a:lnTo>
                    <a:pt x="0" y="101001"/>
                  </a:lnTo>
                  <a:lnTo>
                    <a:pt x="25921" y="44691"/>
                  </a:lnTo>
                  <a:lnTo>
                    <a:pt x="42009" y="22345"/>
                  </a:lnTo>
                  <a:lnTo>
                    <a:pt x="52735" y="54523"/>
                  </a:lnTo>
                  <a:lnTo>
                    <a:pt x="43797" y="78656"/>
                  </a:lnTo>
                  <a:lnTo>
                    <a:pt x="52735" y="99214"/>
                  </a:lnTo>
                  <a:lnTo>
                    <a:pt x="67036" y="76868"/>
                  </a:lnTo>
                  <a:lnTo>
                    <a:pt x="58098" y="49160"/>
                  </a:lnTo>
                  <a:lnTo>
                    <a:pt x="100108" y="18770"/>
                  </a:lnTo>
                  <a:lnTo>
                    <a:pt x="103683" y="0"/>
                  </a:lnTo>
                  <a:lnTo>
                    <a:pt x="123347" y="25027"/>
                  </a:lnTo>
                  <a:lnTo>
                    <a:pt x="141223" y="30390"/>
                  </a:lnTo>
                  <a:lnTo>
                    <a:pt x="149268" y="38434"/>
                  </a:lnTo>
                  <a:lnTo>
                    <a:pt x="204684" y="48266"/>
                  </a:lnTo>
                  <a:lnTo>
                    <a:pt x="241331" y="63461"/>
                  </a:lnTo>
                  <a:lnTo>
                    <a:pt x="283340" y="47372"/>
                  </a:lnTo>
                  <a:lnTo>
                    <a:pt x="331606" y="45585"/>
                  </a:lnTo>
                  <a:lnTo>
                    <a:pt x="319987" y="68824"/>
                  </a:lnTo>
                  <a:lnTo>
                    <a:pt x="347695" y="77762"/>
                  </a:lnTo>
                  <a:lnTo>
                    <a:pt x="362890" y="98320"/>
                  </a:lnTo>
                  <a:lnTo>
                    <a:pt x="359315" y="114409"/>
                  </a:lnTo>
                  <a:lnTo>
                    <a:pt x="391492" y="125135"/>
                  </a:lnTo>
                  <a:close/>
                </a:path>
              </a:pathLst>
            </a:custGeom>
            <a:grpFill/>
            <a:ln w="12700" cap="flat">
              <a:solidFill>
                <a:schemeClr val="bg1"/>
              </a:solidFill>
              <a:prstDash val="solid"/>
              <a:miter/>
            </a:ln>
          </p:spPr>
          <p:txBody>
            <a:bodyPr rtlCol="0" anchor="ctr"/>
            <a:lstStyle/>
            <a:p>
              <a:endParaRPr lang="en-AU"/>
            </a:p>
          </p:txBody>
        </p:sp>
        <p:sp>
          <p:nvSpPr>
            <p:cNvPr id="123" name="Freeform: Shape 122">
              <a:extLst>
                <a:ext uri="{FF2B5EF4-FFF2-40B4-BE49-F238E27FC236}">
                  <a16:creationId xmlns:a16="http://schemas.microsoft.com/office/drawing/2014/main" id="{58F2DB22-5AD1-C060-286A-8D2C5844B88C}"/>
                </a:ext>
              </a:extLst>
            </p:cNvPr>
            <p:cNvSpPr/>
            <p:nvPr/>
          </p:nvSpPr>
          <p:spPr>
            <a:xfrm>
              <a:off x="3843167" y="3601552"/>
              <a:ext cx="34858" cy="16088"/>
            </a:xfrm>
            <a:custGeom>
              <a:avLst/>
              <a:gdLst>
                <a:gd name="connsiteX0" fmla="*/ 34859 w 34858"/>
                <a:gd name="connsiteY0" fmla="*/ 7151 h 16088"/>
                <a:gd name="connsiteX1" fmla="*/ 25921 w 34858"/>
                <a:gd name="connsiteY1" fmla="*/ 14301 h 16088"/>
                <a:gd name="connsiteX2" fmla="*/ 1788 w 34858"/>
                <a:gd name="connsiteY2" fmla="*/ 16089 h 16088"/>
                <a:gd name="connsiteX3" fmla="*/ 0 w 34858"/>
                <a:gd name="connsiteY3" fmla="*/ 3575 h 16088"/>
                <a:gd name="connsiteX4" fmla="*/ 20558 w 34858"/>
                <a:gd name="connsiteY4" fmla="*/ 0 h 16088"/>
                <a:gd name="connsiteX5" fmla="*/ 34859 w 34858"/>
                <a:gd name="connsiteY5" fmla="*/ 7151 h 1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58" h="16088">
                  <a:moveTo>
                    <a:pt x="34859" y="7151"/>
                  </a:moveTo>
                  <a:lnTo>
                    <a:pt x="25921" y="14301"/>
                  </a:lnTo>
                  <a:lnTo>
                    <a:pt x="1788" y="16089"/>
                  </a:lnTo>
                  <a:lnTo>
                    <a:pt x="0" y="3575"/>
                  </a:lnTo>
                  <a:lnTo>
                    <a:pt x="20558" y="0"/>
                  </a:lnTo>
                  <a:lnTo>
                    <a:pt x="34859" y="7151"/>
                  </a:lnTo>
                  <a:close/>
                </a:path>
              </a:pathLst>
            </a:custGeom>
            <a:grpFill/>
            <a:ln w="12700" cap="flat">
              <a:solidFill>
                <a:schemeClr val="bg1"/>
              </a:solidFill>
              <a:prstDash val="solid"/>
              <a:miter/>
            </a:ln>
          </p:spPr>
          <p:txBody>
            <a:bodyPr rtlCol="0" anchor="ctr"/>
            <a:lstStyle/>
            <a:p>
              <a:endParaRPr lang="en-AU"/>
            </a:p>
          </p:txBody>
        </p:sp>
        <p:sp>
          <p:nvSpPr>
            <p:cNvPr id="124" name="Freeform: Shape 123">
              <a:extLst>
                <a:ext uri="{FF2B5EF4-FFF2-40B4-BE49-F238E27FC236}">
                  <a16:creationId xmlns:a16="http://schemas.microsoft.com/office/drawing/2014/main" id="{38606D32-CA4E-172B-7272-6EAD4865808A}"/>
                </a:ext>
              </a:extLst>
            </p:cNvPr>
            <p:cNvSpPr/>
            <p:nvPr/>
          </p:nvSpPr>
          <p:spPr>
            <a:xfrm>
              <a:off x="3463295" y="3807130"/>
              <a:ext cx="347695" cy="555061"/>
            </a:xfrm>
            <a:custGeom>
              <a:avLst/>
              <a:gdLst>
                <a:gd name="connsiteX0" fmla="*/ 331607 w 347695"/>
                <a:gd name="connsiteY0" fmla="*/ 314624 h 555061"/>
                <a:gd name="connsiteX1" fmla="*/ 347695 w 347695"/>
                <a:gd name="connsiteY1" fmla="*/ 336970 h 555061"/>
                <a:gd name="connsiteX2" fmla="*/ 305686 w 347695"/>
                <a:gd name="connsiteY2" fmla="*/ 353058 h 555061"/>
                <a:gd name="connsiteX3" fmla="*/ 268145 w 347695"/>
                <a:gd name="connsiteY3" fmla="*/ 353058 h 555061"/>
                <a:gd name="connsiteX4" fmla="*/ 264570 w 347695"/>
                <a:gd name="connsiteY4" fmla="*/ 369147 h 555061"/>
                <a:gd name="connsiteX5" fmla="*/ 290491 w 347695"/>
                <a:gd name="connsiteY5" fmla="*/ 382554 h 555061"/>
                <a:gd name="connsiteX6" fmla="*/ 266358 w 347695"/>
                <a:gd name="connsiteY6" fmla="*/ 390599 h 555061"/>
                <a:gd name="connsiteX7" fmla="*/ 259207 w 347695"/>
                <a:gd name="connsiteY7" fmla="*/ 412944 h 555061"/>
                <a:gd name="connsiteX8" fmla="*/ 276190 w 347695"/>
                <a:gd name="connsiteY8" fmla="*/ 443334 h 555061"/>
                <a:gd name="connsiteX9" fmla="*/ 265464 w 347695"/>
                <a:gd name="connsiteY9" fmla="*/ 555061 h 555061"/>
                <a:gd name="connsiteX10" fmla="*/ 243119 w 347695"/>
                <a:gd name="connsiteY10" fmla="*/ 528247 h 555061"/>
                <a:gd name="connsiteX11" fmla="*/ 252057 w 347695"/>
                <a:gd name="connsiteY11" fmla="*/ 498751 h 555061"/>
                <a:gd name="connsiteX12" fmla="*/ 215410 w 347695"/>
                <a:gd name="connsiteY12" fmla="*/ 480874 h 555061"/>
                <a:gd name="connsiteX13" fmla="*/ 200215 w 347695"/>
                <a:gd name="connsiteY13" fmla="*/ 487131 h 555061"/>
                <a:gd name="connsiteX14" fmla="*/ 166250 w 347695"/>
                <a:gd name="connsiteY14" fmla="*/ 484450 h 555061"/>
                <a:gd name="connsiteX15" fmla="*/ 157312 w 347695"/>
                <a:gd name="connsiteY15" fmla="*/ 460316 h 555061"/>
                <a:gd name="connsiteX16" fmla="*/ 134967 w 347695"/>
                <a:gd name="connsiteY16" fmla="*/ 446909 h 555061"/>
                <a:gd name="connsiteX17" fmla="*/ 121559 w 347695"/>
                <a:gd name="connsiteY17" fmla="*/ 418307 h 555061"/>
                <a:gd name="connsiteX18" fmla="*/ 98320 w 347695"/>
                <a:gd name="connsiteY18" fmla="*/ 405793 h 555061"/>
                <a:gd name="connsiteX19" fmla="*/ 79550 w 347695"/>
                <a:gd name="connsiteY19" fmla="*/ 391493 h 555061"/>
                <a:gd name="connsiteX20" fmla="*/ 61674 w 347695"/>
                <a:gd name="connsiteY20" fmla="*/ 397749 h 555061"/>
                <a:gd name="connsiteX21" fmla="*/ 50054 w 347695"/>
                <a:gd name="connsiteY21" fmla="*/ 397749 h 555061"/>
                <a:gd name="connsiteX22" fmla="*/ 31284 w 347695"/>
                <a:gd name="connsiteY22" fmla="*/ 380767 h 555061"/>
                <a:gd name="connsiteX23" fmla="*/ 0 w 347695"/>
                <a:gd name="connsiteY23" fmla="*/ 370041 h 555061"/>
                <a:gd name="connsiteX24" fmla="*/ 1788 w 347695"/>
                <a:gd name="connsiteY24" fmla="*/ 350377 h 555061"/>
                <a:gd name="connsiteX25" fmla="*/ 18770 w 347695"/>
                <a:gd name="connsiteY25" fmla="*/ 326244 h 555061"/>
                <a:gd name="connsiteX26" fmla="*/ 45585 w 347695"/>
                <a:gd name="connsiteY26" fmla="*/ 293173 h 555061"/>
                <a:gd name="connsiteX27" fmla="*/ 51841 w 347695"/>
                <a:gd name="connsiteY27" fmla="*/ 221667 h 555061"/>
                <a:gd name="connsiteX28" fmla="*/ 35753 w 347695"/>
                <a:gd name="connsiteY28" fmla="*/ 168932 h 555061"/>
                <a:gd name="connsiteX29" fmla="*/ 55417 w 347695"/>
                <a:gd name="connsiteY29" fmla="*/ 147480 h 555061"/>
                <a:gd name="connsiteX30" fmla="*/ 55417 w 347695"/>
                <a:gd name="connsiteY30" fmla="*/ 139436 h 555061"/>
                <a:gd name="connsiteX31" fmla="*/ 59886 w 347695"/>
                <a:gd name="connsiteY31" fmla="*/ 132285 h 555061"/>
                <a:gd name="connsiteX32" fmla="*/ 104577 w 347695"/>
                <a:gd name="connsiteY32" fmla="*/ 86700 h 555061"/>
                <a:gd name="connsiteX33" fmla="*/ 101895 w 347695"/>
                <a:gd name="connsiteY33" fmla="*/ 64355 h 555061"/>
                <a:gd name="connsiteX34" fmla="*/ 154631 w 347695"/>
                <a:gd name="connsiteY34" fmla="*/ 30390 h 555061"/>
                <a:gd name="connsiteX35" fmla="*/ 179658 w 347695"/>
                <a:gd name="connsiteY35" fmla="*/ 27708 h 555061"/>
                <a:gd name="connsiteX36" fmla="*/ 214516 w 347695"/>
                <a:gd name="connsiteY36" fmla="*/ 4469 h 555061"/>
                <a:gd name="connsiteX37" fmla="*/ 218985 w 347695"/>
                <a:gd name="connsiteY37" fmla="*/ 894 h 555061"/>
                <a:gd name="connsiteX38" fmla="*/ 237756 w 347695"/>
                <a:gd name="connsiteY38" fmla="*/ 0 h 555061"/>
                <a:gd name="connsiteX39" fmla="*/ 215410 w 347695"/>
                <a:gd name="connsiteY39" fmla="*/ 27708 h 555061"/>
                <a:gd name="connsiteX40" fmla="*/ 199321 w 347695"/>
                <a:gd name="connsiteY40" fmla="*/ 50054 h 555061"/>
                <a:gd name="connsiteX41" fmla="*/ 173401 w 347695"/>
                <a:gd name="connsiteY41" fmla="*/ 106364 h 555061"/>
                <a:gd name="connsiteX42" fmla="*/ 184127 w 347695"/>
                <a:gd name="connsiteY42" fmla="*/ 109046 h 555061"/>
                <a:gd name="connsiteX43" fmla="*/ 199321 w 347695"/>
                <a:gd name="connsiteY43" fmla="*/ 138542 h 555061"/>
                <a:gd name="connsiteX44" fmla="*/ 194852 w 347695"/>
                <a:gd name="connsiteY44" fmla="*/ 160887 h 555061"/>
                <a:gd name="connsiteX45" fmla="*/ 220773 w 347695"/>
                <a:gd name="connsiteY45" fmla="*/ 176082 h 555061"/>
                <a:gd name="connsiteX46" fmla="*/ 254738 w 347695"/>
                <a:gd name="connsiteY46" fmla="*/ 174295 h 555061"/>
                <a:gd name="connsiteX47" fmla="*/ 285128 w 347695"/>
                <a:gd name="connsiteY47" fmla="*/ 203791 h 555061"/>
                <a:gd name="connsiteX48" fmla="*/ 339651 w 347695"/>
                <a:gd name="connsiteY48" fmla="*/ 208260 h 555061"/>
                <a:gd name="connsiteX49" fmla="*/ 322668 w 347695"/>
                <a:gd name="connsiteY49" fmla="*/ 235968 h 555061"/>
                <a:gd name="connsiteX50" fmla="*/ 342332 w 347695"/>
                <a:gd name="connsiteY50" fmla="*/ 275296 h 555061"/>
                <a:gd name="connsiteX51" fmla="*/ 343226 w 347695"/>
                <a:gd name="connsiteY51" fmla="*/ 298535 h 555061"/>
                <a:gd name="connsiteX52" fmla="*/ 331607 w 347695"/>
                <a:gd name="connsiteY52" fmla="*/ 314624 h 555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7695" h="555061">
                  <a:moveTo>
                    <a:pt x="331607" y="314624"/>
                  </a:moveTo>
                  <a:lnTo>
                    <a:pt x="347695" y="336970"/>
                  </a:lnTo>
                  <a:lnTo>
                    <a:pt x="305686" y="353058"/>
                  </a:lnTo>
                  <a:lnTo>
                    <a:pt x="268145" y="353058"/>
                  </a:lnTo>
                  <a:lnTo>
                    <a:pt x="264570" y="369147"/>
                  </a:lnTo>
                  <a:lnTo>
                    <a:pt x="290491" y="382554"/>
                  </a:lnTo>
                  <a:lnTo>
                    <a:pt x="266358" y="390599"/>
                  </a:lnTo>
                  <a:lnTo>
                    <a:pt x="259207" y="412944"/>
                  </a:lnTo>
                  <a:lnTo>
                    <a:pt x="276190" y="443334"/>
                  </a:lnTo>
                  <a:lnTo>
                    <a:pt x="265464" y="555061"/>
                  </a:lnTo>
                  <a:lnTo>
                    <a:pt x="243119" y="528247"/>
                  </a:lnTo>
                  <a:lnTo>
                    <a:pt x="252057" y="498751"/>
                  </a:lnTo>
                  <a:lnTo>
                    <a:pt x="215410" y="480874"/>
                  </a:lnTo>
                  <a:lnTo>
                    <a:pt x="200215" y="487131"/>
                  </a:lnTo>
                  <a:lnTo>
                    <a:pt x="166250" y="484450"/>
                  </a:lnTo>
                  <a:lnTo>
                    <a:pt x="157312" y="460316"/>
                  </a:lnTo>
                  <a:lnTo>
                    <a:pt x="134967" y="446909"/>
                  </a:lnTo>
                  <a:lnTo>
                    <a:pt x="121559" y="418307"/>
                  </a:lnTo>
                  <a:lnTo>
                    <a:pt x="98320" y="405793"/>
                  </a:lnTo>
                  <a:lnTo>
                    <a:pt x="79550" y="391493"/>
                  </a:lnTo>
                  <a:lnTo>
                    <a:pt x="61674" y="397749"/>
                  </a:lnTo>
                  <a:lnTo>
                    <a:pt x="50054" y="397749"/>
                  </a:lnTo>
                  <a:lnTo>
                    <a:pt x="31284" y="380767"/>
                  </a:lnTo>
                  <a:lnTo>
                    <a:pt x="0" y="370041"/>
                  </a:lnTo>
                  <a:lnTo>
                    <a:pt x="1788" y="350377"/>
                  </a:lnTo>
                  <a:lnTo>
                    <a:pt x="18770" y="326244"/>
                  </a:lnTo>
                  <a:lnTo>
                    <a:pt x="45585" y="293173"/>
                  </a:lnTo>
                  <a:lnTo>
                    <a:pt x="51841" y="221667"/>
                  </a:lnTo>
                  <a:lnTo>
                    <a:pt x="35753" y="168932"/>
                  </a:lnTo>
                  <a:lnTo>
                    <a:pt x="55417" y="147480"/>
                  </a:lnTo>
                  <a:lnTo>
                    <a:pt x="55417" y="139436"/>
                  </a:lnTo>
                  <a:lnTo>
                    <a:pt x="59886" y="132285"/>
                  </a:lnTo>
                  <a:lnTo>
                    <a:pt x="104577" y="86700"/>
                  </a:lnTo>
                  <a:lnTo>
                    <a:pt x="101895" y="64355"/>
                  </a:lnTo>
                  <a:lnTo>
                    <a:pt x="154631" y="30390"/>
                  </a:lnTo>
                  <a:lnTo>
                    <a:pt x="179658" y="27708"/>
                  </a:lnTo>
                  <a:lnTo>
                    <a:pt x="214516" y="4469"/>
                  </a:lnTo>
                  <a:lnTo>
                    <a:pt x="218985" y="894"/>
                  </a:lnTo>
                  <a:lnTo>
                    <a:pt x="237756" y="0"/>
                  </a:lnTo>
                  <a:lnTo>
                    <a:pt x="215410" y="27708"/>
                  </a:lnTo>
                  <a:lnTo>
                    <a:pt x="199321" y="50054"/>
                  </a:lnTo>
                  <a:lnTo>
                    <a:pt x="173401" y="106364"/>
                  </a:lnTo>
                  <a:lnTo>
                    <a:pt x="184127" y="109046"/>
                  </a:lnTo>
                  <a:lnTo>
                    <a:pt x="199321" y="138542"/>
                  </a:lnTo>
                  <a:lnTo>
                    <a:pt x="194852" y="160887"/>
                  </a:lnTo>
                  <a:lnTo>
                    <a:pt x="220773" y="176082"/>
                  </a:lnTo>
                  <a:lnTo>
                    <a:pt x="254738" y="174295"/>
                  </a:lnTo>
                  <a:lnTo>
                    <a:pt x="285128" y="203791"/>
                  </a:lnTo>
                  <a:lnTo>
                    <a:pt x="339651" y="208260"/>
                  </a:lnTo>
                  <a:lnTo>
                    <a:pt x="322668" y="235968"/>
                  </a:lnTo>
                  <a:lnTo>
                    <a:pt x="342332" y="275296"/>
                  </a:lnTo>
                  <a:lnTo>
                    <a:pt x="343226" y="298535"/>
                  </a:lnTo>
                  <a:lnTo>
                    <a:pt x="331607" y="314624"/>
                  </a:lnTo>
                  <a:close/>
                </a:path>
              </a:pathLst>
            </a:custGeom>
            <a:grpFill/>
            <a:ln w="12700" cap="flat">
              <a:solidFill>
                <a:schemeClr val="bg1"/>
              </a:solidFill>
              <a:prstDash val="solid"/>
              <a:miter/>
            </a:ln>
          </p:spPr>
          <p:txBody>
            <a:bodyPr rtlCol="0" anchor="ctr"/>
            <a:lstStyle/>
            <a:p>
              <a:endParaRPr lang="en-AU"/>
            </a:p>
          </p:txBody>
        </p:sp>
        <p:sp>
          <p:nvSpPr>
            <p:cNvPr id="125" name="Freeform: Shape 124">
              <a:extLst>
                <a:ext uri="{FF2B5EF4-FFF2-40B4-BE49-F238E27FC236}">
                  <a16:creationId xmlns:a16="http://schemas.microsoft.com/office/drawing/2014/main" id="{A99007EA-2F90-DDE8-9A2A-DCA554B0201C}"/>
                </a:ext>
              </a:extLst>
            </p:cNvPr>
            <p:cNvSpPr/>
            <p:nvPr/>
          </p:nvSpPr>
          <p:spPr>
            <a:xfrm>
              <a:off x="3707307" y="3556861"/>
              <a:ext cx="93850" cy="60779"/>
            </a:xfrm>
            <a:custGeom>
              <a:avLst/>
              <a:gdLst>
                <a:gd name="connsiteX0" fmla="*/ 93851 w 93850"/>
                <a:gd name="connsiteY0" fmla="*/ 33965 h 60779"/>
                <a:gd name="connsiteX1" fmla="*/ 92957 w 93850"/>
                <a:gd name="connsiteY1" fmla="*/ 42903 h 60779"/>
                <a:gd name="connsiteX2" fmla="*/ 85807 w 93850"/>
                <a:gd name="connsiteY2" fmla="*/ 47372 h 60779"/>
                <a:gd name="connsiteX3" fmla="*/ 67036 w 93850"/>
                <a:gd name="connsiteY3" fmla="*/ 41116 h 60779"/>
                <a:gd name="connsiteX4" fmla="*/ 49160 w 93850"/>
                <a:gd name="connsiteY4" fmla="*/ 51841 h 60779"/>
                <a:gd name="connsiteX5" fmla="*/ 16982 w 93850"/>
                <a:gd name="connsiteY5" fmla="*/ 51841 h 60779"/>
                <a:gd name="connsiteX6" fmla="*/ 8938 w 93850"/>
                <a:gd name="connsiteY6" fmla="*/ 60780 h 60779"/>
                <a:gd name="connsiteX7" fmla="*/ 0 w 93850"/>
                <a:gd name="connsiteY7" fmla="*/ 60780 h 60779"/>
                <a:gd name="connsiteX8" fmla="*/ 0 w 93850"/>
                <a:gd name="connsiteY8" fmla="*/ 39328 h 60779"/>
                <a:gd name="connsiteX9" fmla="*/ 5363 w 93850"/>
                <a:gd name="connsiteY9" fmla="*/ 30390 h 60779"/>
                <a:gd name="connsiteX10" fmla="*/ 4469 w 93850"/>
                <a:gd name="connsiteY10" fmla="*/ 4469 h 60779"/>
                <a:gd name="connsiteX11" fmla="*/ 4469 w 93850"/>
                <a:gd name="connsiteY11" fmla="*/ 3575 h 60779"/>
                <a:gd name="connsiteX12" fmla="*/ 23239 w 93850"/>
                <a:gd name="connsiteY12" fmla="*/ 0 h 60779"/>
                <a:gd name="connsiteX13" fmla="*/ 41116 w 93850"/>
                <a:gd name="connsiteY13" fmla="*/ 14301 h 60779"/>
                <a:gd name="connsiteX14" fmla="*/ 54523 w 93850"/>
                <a:gd name="connsiteY14" fmla="*/ 16089 h 60779"/>
                <a:gd name="connsiteX15" fmla="*/ 93851 w 93850"/>
                <a:gd name="connsiteY15" fmla="*/ 33965 h 6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850" h="60779">
                  <a:moveTo>
                    <a:pt x="93851" y="33965"/>
                  </a:moveTo>
                  <a:lnTo>
                    <a:pt x="92957" y="42903"/>
                  </a:lnTo>
                  <a:lnTo>
                    <a:pt x="85807" y="47372"/>
                  </a:lnTo>
                  <a:lnTo>
                    <a:pt x="67036" y="41116"/>
                  </a:lnTo>
                  <a:lnTo>
                    <a:pt x="49160" y="51841"/>
                  </a:lnTo>
                  <a:lnTo>
                    <a:pt x="16982" y="51841"/>
                  </a:lnTo>
                  <a:lnTo>
                    <a:pt x="8938" y="60780"/>
                  </a:lnTo>
                  <a:lnTo>
                    <a:pt x="0" y="60780"/>
                  </a:lnTo>
                  <a:lnTo>
                    <a:pt x="0" y="39328"/>
                  </a:lnTo>
                  <a:lnTo>
                    <a:pt x="5363" y="30390"/>
                  </a:lnTo>
                  <a:lnTo>
                    <a:pt x="4469" y="4469"/>
                  </a:lnTo>
                  <a:lnTo>
                    <a:pt x="4469" y="3575"/>
                  </a:lnTo>
                  <a:lnTo>
                    <a:pt x="23239" y="0"/>
                  </a:lnTo>
                  <a:lnTo>
                    <a:pt x="41116" y="14301"/>
                  </a:lnTo>
                  <a:lnTo>
                    <a:pt x="54523" y="16089"/>
                  </a:lnTo>
                  <a:lnTo>
                    <a:pt x="93851" y="33965"/>
                  </a:lnTo>
                  <a:close/>
                </a:path>
              </a:pathLst>
            </a:custGeom>
            <a:grpFill/>
            <a:ln w="12700" cap="flat">
              <a:solidFill>
                <a:schemeClr val="bg1"/>
              </a:solidFill>
              <a:prstDash val="solid"/>
              <a:miter/>
            </a:ln>
          </p:spPr>
          <p:txBody>
            <a:bodyPr rtlCol="0" anchor="ctr"/>
            <a:lstStyle/>
            <a:p>
              <a:endParaRPr lang="en-AU"/>
            </a:p>
          </p:txBody>
        </p:sp>
        <p:sp>
          <p:nvSpPr>
            <p:cNvPr id="126" name="Freeform: Shape 125">
              <a:extLst>
                <a:ext uri="{FF2B5EF4-FFF2-40B4-BE49-F238E27FC236}">
                  <a16:creationId xmlns:a16="http://schemas.microsoft.com/office/drawing/2014/main" id="{78A59763-534F-A9E7-BF99-4D1AA79DBFB9}"/>
                </a:ext>
              </a:extLst>
            </p:cNvPr>
            <p:cNvSpPr/>
            <p:nvPr/>
          </p:nvSpPr>
          <p:spPr>
            <a:xfrm>
              <a:off x="3390002" y="4212924"/>
              <a:ext cx="391492" cy="616734"/>
            </a:xfrm>
            <a:custGeom>
              <a:avLst/>
              <a:gdLst>
                <a:gd name="connsiteX0" fmla="*/ 357527 w 391492"/>
                <a:gd name="connsiteY0" fmla="*/ 371828 h 616734"/>
                <a:gd name="connsiteX1" fmla="*/ 391492 w 391492"/>
                <a:gd name="connsiteY1" fmla="*/ 418307 h 616734"/>
                <a:gd name="connsiteX2" fmla="*/ 380767 w 391492"/>
                <a:gd name="connsiteY2" fmla="*/ 433502 h 616734"/>
                <a:gd name="connsiteX3" fmla="*/ 385236 w 391492"/>
                <a:gd name="connsiteY3" fmla="*/ 477299 h 616734"/>
                <a:gd name="connsiteX4" fmla="*/ 376298 w 391492"/>
                <a:gd name="connsiteY4" fmla="*/ 504114 h 616734"/>
                <a:gd name="connsiteX5" fmla="*/ 380767 w 391492"/>
                <a:gd name="connsiteY5" fmla="*/ 511264 h 616734"/>
                <a:gd name="connsiteX6" fmla="*/ 376298 w 391492"/>
                <a:gd name="connsiteY6" fmla="*/ 530034 h 616734"/>
                <a:gd name="connsiteX7" fmla="*/ 389705 w 391492"/>
                <a:gd name="connsiteY7" fmla="*/ 555061 h 616734"/>
                <a:gd name="connsiteX8" fmla="*/ 379873 w 391492"/>
                <a:gd name="connsiteY8" fmla="*/ 592602 h 616734"/>
                <a:gd name="connsiteX9" fmla="*/ 370041 w 391492"/>
                <a:gd name="connsiteY9" fmla="*/ 603327 h 616734"/>
                <a:gd name="connsiteX10" fmla="*/ 370935 w 391492"/>
                <a:gd name="connsiteY10" fmla="*/ 609584 h 616734"/>
                <a:gd name="connsiteX11" fmla="*/ 362890 w 391492"/>
                <a:gd name="connsiteY11" fmla="*/ 616735 h 616734"/>
                <a:gd name="connsiteX12" fmla="*/ 272615 w 391492"/>
                <a:gd name="connsiteY12" fmla="*/ 545229 h 616734"/>
                <a:gd name="connsiteX13" fmla="*/ 212729 w 391492"/>
                <a:gd name="connsiteY13" fmla="*/ 513945 h 616734"/>
                <a:gd name="connsiteX14" fmla="*/ 169825 w 391492"/>
                <a:gd name="connsiteY14" fmla="*/ 464785 h 616734"/>
                <a:gd name="connsiteX15" fmla="*/ 94745 w 391492"/>
                <a:gd name="connsiteY15" fmla="*/ 322668 h 616734"/>
                <a:gd name="connsiteX16" fmla="*/ 76868 w 391492"/>
                <a:gd name="connsiteY16" fmla="*/ 274402 h 616734"/>
                <a:gd name="connsiteX17" fmla="*/ 42903 w 391492"/>
                <a:gd name="connsiteY17" fmla="*/ 226136 h 616734"/>
                <a:gd name="connsiteX18" fmla="*/ 15195 w 391492"/>
                <a:gd name="connsiteY18" fmla="*/ 214516 h 616734"/>
                <a:gd name="connsiteX19" fmla="*/ 20558 w 391492"/>
                <a:gd name="connsiteY19" fmla="*/ 200215 h 616734"/>
                <a:gd name="connsiteX20" fmla="*/ 0 w 391492"/>
                <a:gd name="connsiteY20" fmla="*/ 159100 h 616734"/>
                <a:gd name="connsiteX21" fmla="*/ 27708 w 391492"/>
                <a:gd name="connsiteY21" fmla="*/ 117090 h 616734"/>
                <a:gd name="connsiteX22" fmla="*/ 35753 w 391492"/>
                <a:gd name="connsiteY22" fmla="*/ 128710 h 616734"/>
                <a:gd name="connsiteX23" fmla="*/ 34859 w 391492"/>
                <a:gd name="connsiteY23" fmla="*/ 151949 h 616734"/>
                <a:gd name="connsiteX24" fmla="*/ 54523 w 391492"/>
                <a:gd name="connsiteY24" fmla="*/ 149268 h 616734"/>
                <a:gd name="connsiteX25" fmla="*/ 63461 w 391492"/>
                <a:gd name="connsiteY25" fmla="*/ 167144 h 616734"/>
                <a:gd name="connsiteX26" fmla="*/ 81338 w 391492"/>
                <a:gd name="connsiteY26" fmla="*/ 156418 h 616734"/>
                <a:gd name="connsiteX27" fmla="*/ 81338 w 391492"/>
                <a:gd name="connsiteY27" fmla="*/ 133179 h 616734"/>
                <a:gd name="connsiteX28" fmla="*/ 101895 w 391492"/>
                <a:gd name="connsiteY28" fmla="*/ 104577 h 616734"/>
                <a:gd name="connsiteX29" fmla="*/ 151949 w 391492"/>
                <a:gd name="connsiteY29" fmla="*/ 79550 h 616734"/>
                <a:gd name="connsiteX30" fmla="*/ 161781 w 391492"/>
                <a:gd name="connsiteY30" fmla="*/ 61674 h 616734"/>
                <a:gd name="connsiteX31" fmla="*/ 173401 w 391492"/>
                <a:gd name="connsiteY31" fmla="*/ 48266 h 616734"/>
                <a:gd name="connsiteX32" fmla="*/ 177870 w 391492"/>
                <a:gd name="connsiteY32" fmla="*/ 27708 h 616734"/>
                <a:gd name="connsiteX33" fmla="*/ 171613 w 391492"/>
                <a:gd name="connsiteY33" fmla="*/ 0 h 616734"/>
                <a:gd name="connsiteX34" fmla="*/ 194852 w 391492"/>
                <a:gd name="connsiteY34" fmla="*/ 12514 h 616734"/>
                <a:gd name="connsiteX35" fmla="*/ 208260 w 391492"/>
                <a:gd name="connsiteY35" fmla="*/ 41116 h 616734"/>
                <a:gd name="connsiteX36" fmla="*/ 230605 w 391492"/>
                <a:gd name="connsiteY36" fmla="*/ 54523 h 616734"/>
                <a:gd name="connsiteX37" fmla="*/ 239543 w 391492"/>
                <a:gd name="connsiteY37" fmla="*/ 78656 h 616734"/>
                <a:gd name="connsiteX38" fmla="*/ 273508 w 391492"/>
                <a:gd name="connsiteY38" fmla="*/ 81338 h 616734"/>
                <a:gd name="connsiteX39" fmla="*/ 288703 w 391492"/>
                <a:gd name="connsiteY39" fmla="*/ 75081 h 616734"/>
                <a:gd name="connsiteX40" fmla="*/ 325350 w 391492"/>
                <a:gd name="connsiteY40" fmla="*/ 92957 h 616734"/>
                <a:gd name="connsiteX41" fmla="*/ 316412 w 391492"/>
                <a:gd name="connsiteY41" fmla="*/ 122453 h 616734"/>
                <a:gd name="connsiteX42" fmla="*/ 338757 w 391492"/>
                <a:gd name="connsiteY42" fmla="*/ 149268 h 616734"/>
                <a:gd name="connsiteX43" fmla="*/ 322668 w 391492"/>
                <a:gd name="connsiteY43" fmla="*/ 143905 h 616734"/>
                <a:gd name="connsiteX44" fmla="*/ 252057 w 391492"/>
                <a:gd name="connsiteY44" fmla="*/ 177870 h 616734"/>
                <a:gd name="connsiteX45" fmla="*/ 243119 w 391492"/>
                <a:gd name="connsiteY45" fmla="*/ 226136 h 616734"/>
                <a:gd name="connsiteX46" fmla="*/ 234180 w 391492"/>
                <a:gd name="connsiteY46" fmla="*/ 238650 h 616734"/>
                <a:gd name="connsiteX47" fmla="*/ 230605 w 391492"/>
                <a:gd name="connsiteY47" fmla="*/ 259207 h 616734"/>
                <a:gd name="connsiteX48" fmla="*/ 248481 w 391492"/>
                <a:gd name="connsiteY48" fmla="*/ 299429 h 616734"/>
                <a:gd name="connsiteX49" fmla="*/ 252057 w 391492"/>
                <a:gd name="connsiteY49" fmla="*/ 317305 h 616734"/>
                <a:gd name="connsiteX50" fmla="*/ 266358 w 391492"/>
                <a:gd name="connsiteY50" fmla="*/ 315518 h 616734"/>
                <a:gd name="connsiteX51" fmla="*/ 274402 w 391492"/>
                <a:gd name="connsiteY51" fmla="*/ 328925 h 616734"/>
                <a:gd name="connsiteX52" fmla="*/ 297641 w 391492"/>
                <a:gd name="connsiteY52" fmla="*/ 340545 h 616734"/>
                <a:gd name="connsiteX53" fmla="*/ 330713 w 391492"/>
                <a:gd name="connsiteY53" fmla="*/ 315518 h 616734"/>
                <a:gd name="connsiteX54" fmla="*/ 332500 w 391492"/>
                <a:gd name="connsiteY54" fmla="*/ 372722 h 616734"/>
                <a:gd name="connsiteX55" fmla="*/ 357527 w 391492"/>
                <a:gd name="connsiteY55" fmla="*/ 371828 h 616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91492" h="616734">
                  <a:moveTo>
                    <a:pt x="357527" y="371828"/>
                  </a:moveTo>
                  <a:lnTo>
                    <a:pt x="391492" y="418307"/>
                  </a:lnTo>
                  <a:lnTo>
                    <a:pt x="380767" y="433502"/>
                  </a:lnTo>
                  <a:lnTo>
                    <a:pt x="385236" y="477299"/>
                  </a:lnTo>
                  <a:lnTo>
                    <a:pt x="376298" y="504114"/>
                  </a:lnTo>
                  <a:lnTo>
                    <a:pt x="380767" y="511264"/>
                  </a:lnTo>
                  <a:lnTo>
                    <a:pt x="376298" y="530034"/>
                  </a:lnTo>
                  <a:lnTo>
                    <a:pt x="389705" y="555061"/>
                  </a:lnTo>
                  <a:lnTo>
                    <a:pt x="379873" y="592602"/>
                  </a:lnTo>
                  <a:lnTo>
                    <a:pt x="370041" y="603327"/>
                  </a:lnTo>
                  <a:lnTo>
                    <a:pt x="370935" y="609584"/>
                  </a:lnTo>
                  <a:lnTo>
                    <a:pt x="362890" y="616735"/>
                  </a:lnTo>
                  <a:lnTo>
                    <a:pt x="272615" y="545229"/>
                  </a:lnTo>
                  <a:lnTo>
                    <a:pt x="212729" y="513945"/>
                  </a:lnTo>
                  <a:lnTo>
                    <a:pt x="169825" y="464785"/>
                  </a:lnTo>
                  <a:lnTo>
                    <a:pt x="94745" y="322668"/>
                  </a:lnTo>
                  <a:lnTo>
                    <a:pt x="76868" y="274402"/>
                  </a:lnTo>
                  <a:lnTo>
                    <a:pt x="42903" y="226136"/>
                  </a:lnTo>
                  <a:lnTo>
                    <a:pt x="15195" y="214516"/>
                  </a:lnTo>
                  <a:lnTo>
                    <a:pt x="20558" y="200215"/>
                  </a:lnTo>
                  <a:lnTo>
                    <a:pt x="0" y="159100"/>
                  </a:lnTo>
                  <a:lnTo>
                    <a:pt x="27708" y="117090"/>
                  </a:lnTo>
                  <a:lnTo>
                    <a:pt x="35753" y="128710"/>
                  </a:lnTo>
                  <a:lnTo>
                    <a:pt x="34859" y="151949"/>
                  </a:lnTo>
                  <a:lnTo>
                    <a:pt x="54523" y="149268"/>
                  </a:lnTo>
                  <a:lnTo>
                    <a:pt x="63461" y="167144"/>
                  </a:lnTo>
                  <a:lnTo>
                    <a:pt x="81338" y="156418"/>
                  </a:lnTo>
                  <a:lnTo>
                    <a:pt x="81338" y="133179"/>
                  </a:lnTo>
                  <a:lnTo>
                    <a:pt x="101895" y="104577"/>
                  </a:lnTo>
                  <a:lnTo>
                    <a:pt x="151949" y="79550"/>
                  </a:lnTo>
                  <a:lnTo>
                    <a:pt x="161781" y="61674"/>
                  </a:lnTo>
                  <a:lnTo>
                    <a:pt x="173401" y="48266"/>
                  </a:lnTo>
                  <a:lnTo>
                    <a:pt x="177870" y="27708"/>
                  </a:lnTo>
                  <a:lnTo>
                    <a:pt x="171613" y="0"/>
                  </a:lnTo>
                  <a:lnTo>
                    <a:pt x="194852" y="12514"/>
                  </a:lnTo>
                  <a:lnTo>
                    <a:pt x="208260" y="41116"/>
                  </a:lnTo>
                  <a:lnTo>
                    <a:pt x="230605" y="54523"/>
                  </a:lnTo>
                  <a:lnTo>
                    <a:pt x="239543" y="78656"/>
                  </a:lnTo>
                  <a:lnTo>
                    <a:pt x="273508" y="81338"/>
                  </a:lnTo>
                  <a:lnTo>
                    <a:pt x="288703" y="75081"/>
                  </a:lnTo>
                  <a:lnTo>
                    <a:pt x="325350" y="92957"/>
                  </a:lnTo>
                  <a:lnTo>
                    <a:pt x="316412" y="122453"/>
                  </a:lnTo>
                  <a:lnTo>
                    <a:pt x="338757" y="149268"/>
                  </a:lnTo>
                  <a:lnTo>
                    <a:pt x="322668" y="143905"/>
                  </a:lnTo>
                  <a:lnTo>
                    <a:pt x="252057" y="177870"/>
                  </a:lnTo>
                  <a:lnTo>
                    <a:pt x="243119" y="226136"/>
                  </a:lnTo>
                  <a:lnTo>
                    <a:pt x="234180" y="238650"/>
                  </a:lnTo>
                  <a:lnTo>
                    <a:pt x="230605" y="259207"/>
                  </a:lnTo>
                  <a:lnTo>
                    <a:pt x="248481" y="299429"/>
                  </a:lnTo>
                  <a:lnTo>
                    <a:pt x="252057" y="317305"/>
                  </a:lnTo>
                  <a:lnTo>
                    <a:pt x="266358" y="315518"/>
                  </a:lnTo>
                  <a:lnTo>
                    <a:pt x="274402" y="328925"/>
                  </a:lnTo>
                  <a:lnTo>
                    <a:pt x="297641" y="340545"/>
                  </a:lnTo>
                  <a:lnTo>
                    <a:pt x="330713" y="315518"/>
                  </a:lnTo>
                  <a:lnTo>
                    <a:pt x="332500" y="372722"/>
                  </a:lnTo>
                  <a:lnTo>
                    <a:pt x="357527" y="371828"/>
                  </a:lnTo>
                  <a:close/>
                </a:path>
              </a:pathLst>
            </a:custGeom>
            <a:grpFill/>
            <a:ln w="12700" cap="flat">
              <a:solidFill>
                <a:schemeClr val="bg1"/>
              </a:solidFill>
              <a:prstDash val="solid"/>
              <a:miter/>
            </a:ln>
          </p:spPr>
          <p:txBody>
            <a:bodyPr rtlCol="0" anchor="ctr"/>
            <a:lstStyle/>
            <a:p>
              <a:endParaRPr lang="en-AU"/>
            </a:p>
          </p:txBody>
        </p:sp>
        <p:sp>
          <p:nvSpPr>
            <p:cNvPr id="127" name="Freeform: Shape 126">
              <a:extLst>
                <a:ext uri="{FF2B5EF4-FFF2-40B4-BE49-F238E27FC236}">
                  <a16:creationId xmlns:a16="http://schemas.microsoft.com/office/drawing/2014/main" id="{04F11016-A7F6-B02E-4E4B-4B875692D64E}"/>
                </a:ext>
              </a:extLst>
            </p:cNvPr>
            <p:cNvSpPr/>
            <p:nvPr/>
          </p:nvSpPr>
          <p:spPr>
            <a:xfrm>
              <a:off x="3636695" y="3558649"/>
              <a:ext cx="75974" cy="58991"/>
            </a:xfrm>
            <a:custGeom>
              <a:avLst/>
              <a:gdLst>
                <a:gd name="connsiteX0" fmla="*/ 75081 w 75974"/>
                <a:gd name="connsiteY0" fmla="*/ 2681 h 58991"/>
                <a:gd name="connsiteX1" fmla="*/ 75975 w 75974"/>
                <a:gd name="connsiteY1" fmla="*/ 28602 h 58991"/>
                <a:gd name="connsiteX2" fmla="*/ 70612 w 75974"/>
                <a:gd name="connsiteY2" fmla="*/ 37540 h 58991"/>
                <a:gd name="connsiteX3" fmla="*/ 70612 w 75974"/>
                <a:gd name="connsiteY3" fmla="*/ 58992 h 58991"/>
                <a:gd name="connsiteX4" fmla="*/ 60780 w 75974"/>
                <a:gd name="connsiteY4" fmla="*/ 58992 h 58991"/>
                <a:gd name="connsiteX5" fmla="*/ 0 w 75974"/>
                <a:gd name="connsiteY5" fmla="*/ 44691 h 58991"/>
                <a:gd name="connsiteX6" fmla="*/ 45585 w 75974"/>
                <a:gd name="connsiteY6" fmla="*/ 39328 h 58991"/>
                <a:gd name="connsiteX7" fmla="*/ 47372 w 75974"/>
                <a:gd name="connsiteY7" fmla="*/ 20558 h 58991"/>
                <a:gd name="connsiteX8" fmla="*/ 32177 w 75974"/>
                <a:gd name="connsiteY8" fmla="*/ 0 h 58991"/>
                <a:gd name="connsiteX9" fmla="*/ 68824 w 75974"/>
                <a:gd name="connsiteY9" fmla="*/ 3575 h 58991"/>
                <a:gd name="connsiteX10" fmla="*/ 75081 w 75974"/>
                <a:gd name="connsiteY10" fmla="*/ 1788 h 58991"/>
                <a:gd name="connsiteX11" fmla="*/ 75081 w 75974"/>
                <a:gd name="connsiteY11" fmla="*/ 2681 h 5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974" h="58991">
                  <a:moveTo>
                    <a:pt x="75081" y="2681"/>
                  </a:moveTo>
                  <a:lnTo>
                    <a:pt x="75975" y="28602"/>
                  </a:lnTo>
                  <a:lnTo>
                    <a:pt x="70612" y="37540"/>
                  </a:lnTo>
                  <a:lnTo>
                    <a:pt x="70612" y="58992"/>
                  </a:lnTo>
                  <a:lnTo>
                    <a:pt x="60780" y="58992"/>
                  </a:lnTo>
                  <a:lnTo>
                    <a:pt x="0" y="44691"/>
                  </a:lnTo>
                  <a:lnTo>
                    <a:pt x="45585" y="39328"/>
                  </a:lnTo>
                  <a:lnTo>
                    <a:pt x="47372" y="20558"/>
                  </a:lnTo>
                  <a:lnTo>
                    <a:pt x="32177" y="0"/>
                  </a:lnTo>
                  <a:lnTo>
                    <a:pt x="68824" y="3575"/>
                  </a:lnTo>
                  <a:lnTo>
                    <a:pt x="75081" y="1788"/>
                  </a:lnTo>
                  <a:lnTo>
                    <a:pt x="75081" y="2681"/>
                  </a:lnTo>
                  <a:close/>
                </a:path>
              </a:pathLst>
            </a:custGeom>
            <a:grpFill/>
            <a:ln w="12700" cap="flat">
              <a:solidFill>
                <a:schemeClr val="bg1"/>
              </a:solidFill>
              <a:prstDash val="solid"/>
              <a:miter/>
            </a:ln>
          </p:spPr>
          <p:txBody>
            <a:bodyPr rtlCol="0" anchor="ctr"/>
            <a:lstStyle/>
            <a:p>
              <a:endParaRPr lang="en-AU"/>
            </a:p>
          </p:txBody>
        </p:sp>
        <p:sp>
          <p:nvSpPr>
            <p:cNvPr id="128" name="Freeform: Shape 127">
              <a:extLst>
                <a:ext uri="{FF2B5EF4-FFF2-40B4-BE49-F238E27FC236}">
                  <a16:creationId xmlns:a16="http://schemas.microsoft.com/office/drawing/2014/main" id="{736AEC4C-DC12-EC74-D001-F4EC9545B977}"/>
                </a:ext>
              </a:extLst>
            </p:cNvPr>
            <p:cNvSpPr/>
            <p:nvPr/>
          </p:nvSpPr>
          <p:spPr>
            <a:xfrm>
              <a:off x="3348886" y="3441559"/>
              <a:ext cx="294959" cy="121559"/>
            </a:xfrm>
            <a:custGeom>
              <a:avLst/>
              <a:gdLst>
                <a:gd name="connsiteX0" fmla="*/ 294960 w 294959"/>
                <a:gd name="connsiteY0" fmla="*/ 105471 h 121559"/>
                <a:gd name="connsiteX1" fmla="*/ 270827 w 294959"/>
                <a:gd name="connsiteY1" fmla="*/ 121559 h 121559"/>
                <a:gd name="connsiteX2" fmla="*/ 238650 w 294959"/>
                <a:gd name="connsiteY2" fmla="*/ 105471 h 121559"/>
                <a:gd name="connsiteX3" fmla="*/ 202897 w 294959"/>
                <a:gd name="connsiteY3" fmla="*/ 110833 h 121559"/>
                <a:gd name="connsiteX4" fmla="*/ 206472 w 294959"/>
                <a:gd name="connsiteY4" fmla="*/ 91169 h 121559"/>
                <a:gd name="connsiteX5" fmla="*/ 181445 w 294959"/>
                <a:gd name="connsiteY5" fmla="*/ 77762 h 121559"/>
                <a:gd name="connsiteX6" fmla="*/ 168038 w 294959"/>
                <a:gd name="connsiteY6" fmla="*/ 54523 h 121559"/>
                <a:gd name="connsiteX7" fmla="*/ 151055 w 294959"/>
                <a:gd name="connsiteY7" fmla="*/ 52735 h 121559"/>
                <a:gd name="connsiteX8" fmla="*/ 124241 w 294959"/>
                <a:gd name="connsiteY8" fmla="*/ 38434 h 121559"/>
                <a:gd name="connsiteX9" fmla="*/ 83125 w 294959"/>
                <a:gd name="connsiteY9" fmla="*/ 34859 h 121559"/>
                <a:gd name="connsiteX10" fmla="*/ 79550 w 294959"/>
                <a:gd name="connsiteY10" fmla="*/ 26815 h 121559"/>
                <a:gd name="connsiteX11" fmla="*/ 50054 w 294959"/>
                <a:gd name="connsiteY11" fmla="*/ 25027 h 121559"/>
                <a:gd name="connsiteX12" fmla="*/ 33965 w 294959"/>
                <a:gd name="connsiteY12" fmla="*/ 39328 h 121559"/>
                <a:gd name="connsiteX13" fmla="*/ 0 w 294959"/>
                <a:gd name="connsiteY13" fmla="*/ 45585 h 121559"/>
                <a:gd name="connsiteX14" fmla="*/ 33965 w 294959"/>
                <a:gd name="connsiteY14" fmla="*/ 13407 h 121559"/>
                <a:gd name="connsiteX15" fmla="*/ 87594 w 294959"/>
                <a:gd name="connsiteY15" fmla="*/ 0 h 121559"/>
                <a:gd name="connsiteX16" fmla="*/ 153737 w 294959"/>
                <a:gd name="connsiteY16" fmla="*/ 18770 h 121559"/>
                <a:gd name="connsiteX17" fmla="*/ 162675 w 294959"/>
                <a:gd name="connsiteY17" fmla="*/ 31284 h 121559"/>
                <a:gd name="connsiteX18" fmla="*/ 185914 w 294959"/>
                <a:gd name="connsiteY18" fmla="*/ 31284 h 121559"/>
                <a:gd name="connsiteX19" fmla="*/ 232393 w 294959"/>
                <a:gd name="connsiteY19" fmla="*/ 70612 h 121559"/>
                <a:gd name="connsiteX20" fmla="*/ 249375 w 294959"/>
                <a:gd name="connsiteY20" fmla="*/ 74187 h 121559"/>
                <a:gd name="connsiteX21" fmla="*/ 250269 w 294959"/>
                <a:gd name="connsiteY21" fmla="*/ 86700 h 121559"/>
                <a:gd name="connsiteX22" fmla="*/ 272615 w 294959"/>
                <a:gd name="connsiteY22" fmla="*/ 92063 h 121559"/>
                <a:gd name="connsiteX23" fmla="*/ 294960 w 294959"/>
                <a:gd name="connsiteY23" fmla="*/ 105471 h 121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4959" h="121559">
                  <a:moveTo>
                    <a:pt x="294960" y="105471"/>
                  </a:moveTo>
                  <a:lnTo>
                    <a:pt x="270827" y="121559"/>
                  </a:lnTo>
                  <a:lnTo>
                    <a:pt x="238650" y="105471"/>
                  </a:lnTo>
                  <a:lnTo>
                    <a:pt x="202897" y="110833"/>
                  </a:lnTo>
                  <a:lnTo>
                    <a:pt x="206472" y="91169"/>
                  </a:lnTo>
                  <a:lnTo>
                    <a:pt x="181445" y="77762"/>
                  </a:lnTo>
                  <a:lnTo>
                    <a:pt x="168038" y="54523"/>
                  </a:lnTo>
                  <a:lnTo>
                    <a:pt x="151055" y="52735"/>
                  </a:lnTo>
                  <a:lnTo>
                    <a:pt x="124241" y="38434"/>
                  </a:lnTo>
                  <a:lnTo>
                    <a:pt x="83125" y="34859"/>
                  </a:lnTo>
                  <a:lnTo>
                    <a:pt x="79550" y="26815"/>
                  </a:lnTo>
                  <a:lnTo>
                    <a:pt x="50054" y="25027"/>
                  </a:lnTo>
                  <a:lnTo>
                    <a:pt x="33965" y="39328"/>
                  </a:lnTo>
                  <a:lnTo>
                    <a:pt x="0" y="45585"/>
                  </a:lnTo>
                  <a:lnTo>
                    <a:pt x="33965" y="13407"/>
                  </a:lnTo>
                  <a:lnTo>
                    <a:pt x="87594" y="0"/>
                  </a:lnTo>
                  <a:lnTo>
                    <a:pt x="153737" y="18770"/>
                  </a:lnTo>
                  <a:lnTo>
                    <a:pt x="162675" y="31284"/>
                  </a:lnTo>
                  <a:lnTo>
                    <a:pt x="185914" y="31284"/>
                  </a:lnTo>
                  <a:lnTo>
                    <a:pt x="232393" y="70612"/>
                  </a:lnTo>
                  <a:lnTo>
                    <a:pt x="249375" y="74187"/>
                  </a:lnTo>
                  <a:lnTo>
                    <a:pt x="250269" y="86700"/>
                  </a:lnTo>
                  <a:lnTo>
                    <a:pt x="272615" y="92063"/>
                  </a:lnTo>
                  <a:lnTo>
                    <a:pt x="294960" y="105471"/>
                  </a:lnTo>
                  <a:close/>
                </a:path>
              </a:pathLst>
            </a:custGeom>
            <a:grpFill/>
            <a:ln w="12700" cap="flat">
              <a:solidFill>
                <a:schemeClr val="bg1"/>
              </a:solidFill>
              <a:prstDash val="solid"/>
              <a:miter/>
            </a:ln>
          </p:spPr>
          <p:txBody>
            <a:bodyPr rtlCol="0" anchor="ctr"/>
            <a:lstStyle/>
            <a:p>
              <a:endParaRPr lang="en-AU"/>
            </a:p>
          </p:txBody>
        </p:sp>
        <p:sp>
          <p:nvSpPr>
            <p:cNvPr id="129" name="Freeform: Shape 128">
              <a:extLst>
                <a:ext uri="{FF2B5EF4-FFF2-40B4-BE49-F238E27FC236}">
                  <a16:creationId xmlns:a16="http://schemas.microsoft.com/office/drawing/2014/main" id="{7C4BEEEA-5A5F-7BFB-CCB7-AD5D4204CCFE}"/>
                </a:ext>
              </a:extLst>
            </p:cNvPr>
            <p:cNvSpPr/>
            <p:nvPr/>
          </p:nvSpPr>
          <p:spPr>
            <a:xfrm>
              <a:off x="3401621" y="4177171"/>
              <a:ext cx="166250" cy="202896"/>
            </a:xfrm>
            <a:custGeom>
              <a:avLst/>
              <a:gdLst>
                <a:gd name="connsiteX0" fmla="*/ 159993 w 166250"/>
                <a:gd name="connsiteY0" fmla="*/ 35753 h 202896"/>
                <a:gd name="connsiteX1" fmla="*/ 166250 w 166250"/>
                <a:gd name="connsiteY1" fmla="*/ 63461 h 202896"/>
                <a:gd name="connsiteX2" fmla="*/ 161781 w 166250"/>
                <a:gd name="connsiteY2" fmla="*/ 84019 h 202896"/>
                <a:gd name="connsiteX3" fmla="*/ 150161 w 166250"/>
                <a:gd name="connsiteY3" fmla="*/ 97426 h 202896"/>
                <a:gd name="connsiteX4" fmla="*/ 140329 w 166250"/>
                <a:gd name="connsiteY4" fmla="*/ 115303 h 202896"/>
                <a:gd name="connsiteX5" fmla="*/ 90276 w 166250"/>
                <a:gd name="connsiteY5" fmla="*/ 140330 h 202896"/>
                <a:gd name="connsiteX6" fmla="*/ 69718 w 166250"/>
                <a:gd name="connsiteY6" fmla="*/ 168932 h 202896"/>
                <a:gd name="connsiteX7" fmla="*/ 69718 w 166250"/>
                <a:gd name="connsiteY7" fmla="*/ 192171 h 202896"/>
                <a:gd name="connsiteX8" fmla="*/ 51841 w 166250"/>
                <a:gd name="connsiteY8" fmla="*/ 202897 h 202896"/>
                <a:gd name="connsiteX9" fmla="*/ 42903 w 166250"/>
                <a:gd name="connsiteY9" fmla="*/ 185020 h 202896"/>
                <a:gd name="connsiteX10" fmla="*/ 23239 w 166250"/>
                <a:gd name="connsiteY10" fmla="*/ 187702 h 202896"/>
                <a:gd name="connsiteX11" fmla="*/ 24133 w 166250"/>
                <a:gd name="connsiteY11" fmla="*/ 164463 h 202896"/>
                <a:gd name="connsiteX12" fmla="*/ 16089 w 166250"/>
                <a:gd name="connsiteY12" fmla="*/ 152843 h 202896"/>
                <a:gd name="connsiteX13" fmla="*/ 29496 w 166250"/>
                <a:gd name="connsiteY13" fmla="*/ 148374 h 202896"/>
                <a:gd name="connsiteX14" fmla="*/ 28602 w 166250"/>
                <a:gd name="connsiteY14" fmla="*/ 128710 h 202896"/>
                <a:gd name="connsiteX15" fmla="*/ 10726 w 166250"/>
                <a:gd name="connsiteY15" fmla="*/ 118878 h 202896"/>
                <a:gd name="connsiteX16" fmla="*/ 0 w 166250"/>
                <a:gd name="connsiteY16" fmla="*/ 79550 h 202896"/>
                <a:gd name="connsiteX17" fmla="*/ 14301 w 166250"/>
                <a:gd name="connsiteY17" fmla="*/ 60780 h 202896"/>
                <a:gd name="connsiteX18" fmla="*/ 14301 w 166250"/>
                <a:gd name="connsiteY18" fmla="*/ 50054 h 202896"/>
                <a:gd name="connsiteX19" fmla="*/ 21452 w 166250"/>
                <a:gd name="connsiteY19" fmla="*/ 41116 h 202896"/>
                <a:gd name="connsiteX20" fmla="*/ 25921 w 166250"/>
                <a:gd name="connsiteY20" fmla="*/ 9832 h 202896"/>
                <a:gd name="connsiteX21" fmla="*/ 61673 w 166250"/>
                <a:gd name="connsiteY21" fmla="*/ 0 h 202896"/>
                <a:gd name="connsiteX22" fmla="*/ 92957 w 166250"/>
                <a:gd name="connsiteY22" fmla="*/ 10726 h 202896"/>
                <a:gd name="connsiteX23" fmla="*/ 111727 w 166250"/>
                <a:gd name="connsiteY23" fmla="*/ 27708 h 202896"/>
                <a:gd name="connsiteX24" fmla="*/ 123347 w 166250"/>
                <a:gd name="connsiteY24" fmla="*/ 27708 h 202896"/>
                <a:gd name="connsiteX25" fmla="*/ 141223 w 166250"/>
                <a:gd name="connsiteY25" fmla="*/ 21452 h 202896"/>
                <a:gd name="connsiteX26" fmla="*/ 159993 w 166250"/>
                <a:gd name="connsiteY26" fmla="*/ 35753 h 20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6250" h="202896">
                  <a:moveTo>
                    <a:pt x="159993" y="35753"/>
                  </a:moveTo>
                  <a:lnTo>
                    <a:pt x="166250" y="63461"/>
                  </a:lnTo>
                  <a:lnTo>
                    <a:pt x="161781" y="84019"/>
                  </a:lnTo>
                  <a:lnTo>
                    <a:pt x="150161" y="97426"/>
                  </a:lnTo>
                  <a:lnTo>
                    <a:pt x="140329" y="115303"/>
                  </a:lnTo>
                  <a:lnTo>
                    <a:pt x="90276" y="140330"/>
                  </a:lnTo>
                  <a:lnTo>
                    <a:pt x="69718" y="168932"/>
                  </a:lnTo>
                  <a:lnTo>
                    <a:pt x="69718" y="192171"/>
                  </a:lnTo>
                  <a:lnTo>
                    <a:pt x="51841" y="202897"/>
                  </a:lnTo>
                  <a:lnTo>
                    <a:pt x="42903" y="185020"/>
                  </a:lnTo>
                  <a:lnTo>
                    <a:pt x="23239" y="187702"/>
                  </a:lnTo>
                  <a:lnTo>
                    <a:pt x="24133" y="164463"/>
                  </a:lnTo>
                  <a:lnTo>
                    <a:pt x="16089" y="152843"/>
                  </a:lnTo>
                  <a:lnTo>
                    <a:pt x="29496" y="148374"/>
                  </a:lnTo>
                  <a:lnTo>
                    <a:pt x="28602" y="128710"/>
                  </a:lnTo>
                  <a:lnTo>
                    <a:pt x="10726" y="118878"/>
                  </a:lnTo>
                  <a:lnTo>
                    <a:pt x="0" y="79550"/>
                  </a:lnTo>
                  <a:lnTo>
                    <a:pt x="14301" y="60780"/>
                  </a:lnTo>
                  <a:lnTo>
                    <a:pt x="14301" y="50054"/>
                  </a:lnTo>
                  <a:lnTo>
                    <a:pt x="21452" y="41116"/>
                  </a:lnTo>
                  <a:lnTo>
                    <a:pt x="25921" y="9832"/>
                  </a:lnTo>
                  <a:lnTo>
                    <a:pt x="61673" y="0"/>
                  </a:lnTo>
                  <a:lnTo>
                    <a:pt x="92957" y="10726"/>
                  </a:lnTo>
                  <a:lnTo>
                    <a:pt x="111727" y="27708"/>
                  </a:lnTo>
                  <a:lnTo>
                    <a:pt x="123347" y="27708"/>
                  </a:lnTo>
                  <a:lnTo>
                    <a:pt x="141223" y="21452"/>
                  </a:lnTo>
                  <a:lnTo>
                    <a:pt x="159993" y="35753"/>
                  </a:lnTo>
                  <a:close/>
                </a:path>
              </a:pathLst>
            </a:custGeom>
            <a:grpFill/>
            <a:ln w="12700" cap="flat">
              <a:solidFill>
                <a:schemeClr val="bg1"/>
              </a:solidFill>
              <a:prstDash val="solid"/>
              <a:miter/>
            </a:ln>
          </p:spPr>
          <p:txBody>
            <a:bodyPr rtlCol="0" anchor="ctr"/>
            <a:lstStyle/>
            <a:p>
              <a:endParaRPr lang="en-AU"/>
            </a:p>
          </p:txBody>
        </p:sp>
        <p:sp>
          <p:nvSpPr>
            <p:cNvPr id="130" name="Freeform: Shape 129">
              <a:extLst>
                <a:ext uri="{FF2B5EF4-FFF2-40B4-BE49-F238E27FC236}">
                  <a16:creationId xmlns:a16="http://schemas.microsoft.com/office/drawing/2014/main" id="{F85EC593-6608-B641-FEA6-C24A5CCDA740}"/>
                </a:ext>
              </a:extLst>
            </p:cNvPr>
            <p:cNvSpPr/>
            <p:nvPr/>
          </p:nvSpPr>
          <p:spPr>
            <a:xfrm>
              <a:off x="3350674" y="3896512"/>
              <a:ext cx="168037" cy="79549"/>
            </a:xfrm>
            <a:custGeom>
              <a:avLst/>
              <a:gdLst>
                <a:gd name="connsiteX0" fmla="*/ 166250 w 168037"/>
                <a:gd name="connsiteY0" fmla="*/ 30390 h 79549"/>
                <a:gd name="connsiteX1" fmla="*/ 168038 w 168037"/>
                <a:gd name="connsiteY1" fmla="*/ 50054 h 79549"/>
                <a:gd name="connsiteX2" fmla="*/ 168038 w 168037"/>
                <a:gd name="connsiteY2" fmla="*/ 58098 h 79549"/>
                <a:gd name="connsiteX3" fmla="*/ 148374 w 168037"/>
                <a:gd name="connsiteY3" fmla="*/ 79550 h 79549"/>
                <a:gd name="connsiteX4" fmla="*/ 148374 w 168037"/>
                <a:gd name="connsiteY4" fmla="*/ 79550 h 79549"/>
                <a:gd name="connsiteX5" fmla="*/ 136754 w 168037"/>
                <a:gd name="connsiteY5" fmla="*/ 58992 h 79549"/>
                <a:gd name="connsiteX6" fmla="*/ 143011 w 168037"/>
                <a:gd name="connsiteY6" fmla="*/ 42010 h 79549"/>
                <a:gd name="connsiteX7" fmla="*/ 108152 w 168037"/>
                <a:gd name="connsiteY7" fmla="*/ 22345 h 79549"/>
                <a:gd name="connsiteX8" fmla="*/ 75975 w 168037"/>
                <a:gd name="connsiteY8" fmla="*/ 40222 h 79549"/>
                <a:gd name="connsiteX9" fmla="*/ 84019 w 168037"/>
                <a:gd name="connsiteY9" fmla="*/ 65249 h 79549"/>
                <a:gd name="connsiteX10" fmla="*/ 67036 w 168037"/>
                <a:gd name="connsiteY10" fmla="*/ 75081 h 79549"/>
                <a:gd name="connsiteX11" fmla="*/ 35753 w 168037"/>
                <a:gd name="connsiteY11" fmla="*/ 47373 h 79549"/>
                <a:gd name="connsiteX12" fmla="*/ 0 w 168037"/>
                <a:gd name="connsiteY12" fmla="*/ 45585 h 79549"/>
                <a:gd name="connsiteX13" fmla="*/ 9832 w 168037"/>
                <a:gd name="connsiteY13" fmla="*/ 29496 h 79549"/>
                <a:gd name="connsiteX14" fmla="*/ 3575 w 168037"/>
                <a:gd name="connsiteY14" fmla="*/ 14301 h 79549"/>
                <a:gd name="connsiteX15" fmla="*/ 10726 w 168037"/>
                <a:gd name="connsiteY15" fmla="*/ 0 h 79549"/>
                <a:gd name="connsiteX16" fmla="*/ 31284 w 168037"/>
                <a:gd name="connsiteY16" fmla="*/ 17876 h 79549"/>
                <a:gd name="connsiteX17" fmla="*/ 56310 w 168037"/>
                <a:gd name="connsiteY17" fmla="*/ 26815 h 79549"/>
                <a:gd name="connsiteX18" fmla="*/ 108152 w 168037"/>
                <a:gd name="connsiteY18" fmla="*/ 3575 h 79549"/>
                <a:gd name="connsiteX19" fmla="*/ 130497 w 168037"/>
                <a:gd name="connsiteY19" fmla="*/ 7151 h 79549"/>
                <a:gd name="connsiteX20" fmla="*/ 166250 w 168037"/>
                <a:gd name="connsiteY20" fmla="*/ 30390 h 7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8037" h="79549">
                  <a:moveTo>
                    <a:pt x="166250" y="30390"/>
                  </a:moveTo>
                  <a:lnTo>
                    <a:pt x="168038" y="50054"/>
                  </a:lnTo>
                  <a:lnTo>
                    <a:pt x="168038" y="58098"/>
                  </a:lnTo>
                  <a:lnTo>
                    <a:pt x="148374" y="79550"/>
                  </a:lnTo>
                  <a:lnTo>
                    <a:pt x="148374" y="79550"/>
                  </a:lnTo>
                  <a:lnTo>
                    <a:pt x="136754" y="58992"/>
                  </a:lnTo>
                  <a:lnTo>
                    <a:pt x="143011" y="42010"/>
                  </a:lnTo>
                  <a:lnTo>
                    <a:pt x="108152" y="22345"/>
                  </a:lnTo>
                  <a:lnTo>
                    <a:pt x="75975" y="40222"/>
                  </a:lnTo>
                  <a:lnTo>
                    <a:pt x="84019" y="65249"/>
                  </a:lnTo>
                  <a:lnTo>
                    <a:pt x="67036" y="75081"/>
                  </a:lnTo>
                  <a:lnTo>
                    <a:pt x="35753" y="47373"/>
                  </a:lnTo>
                  <a:lnTo>
                    <a:pt x="0" y="45585"/>
                  </a:lnTo>
                  <a:lnTo>
                    <a:pt x="9832" y="29496"/>
                  </a:lnTo>
                  <a:lnTo>
                    <a:pt x="3575" y="14301"/>
                  </a:lnTo>
                  <a:lnTo>
                    <a:pt x="10726" y="0"/>
                  </a:lnTo>
                  <a:lnTo>
                    <a:pt x="31284" y="17876"/>
                  </a:lnTo>
                  <a:lnTo>
                    <a:pt x="56310" y="26815"/>
                  </a:lnTo>
                  <a:lnTo>
                    <a:pt x="108152" y="3575"/>
                  </a:lnTo>
                  <a:lnTo>
                    <a:pt x="130497" y="7151"/>
                  </a:lnTo>
                  <a:lnTo>
                    <a:pt x="166250" y="30390"/>
                  </a:lnTo>
                  <a:close/>
                </a:path>
              </a:pathLst>
            </a:custGeom>
            <a:grpFill/>
            <a:ln w="12700" cap="flat">
              <a:solidFill>
                <a:schemeClr val="bg1"/>
              </a:solidFill>
              <a:prstDash val="solid"/>
              <a:miter/>
            </a:ln>
          </p:spPr>
          <p:txBody>
            <a:bodyPr rtlCol="0" anchor="ctr"/>
            <a:lstStyle/>
            <a:p>
              <a:endParaRPr lang="en-AU"/>
            </a:p>
          </p:txBody>
        </p:sp>
        <p:sp>
          <p:nvSpPr>
            <p:cNvPr id="131" name="Freeform: Shape 130">
              <a:extLst>
                <a:ext uri="{FF2B5EF4-FFF2-40B4-BE49-F238E27FC236}">
                  <a16:creationId xmlns:a16="http://schemas.microsoft.com/office/drawing/2014/main" id="{F3AA2BA8-F8A3-89A8-D22F-0C23435B762D}"/>
                </a:ext>
              </a:extLst>
            </p:cNvPr>
            <p:cNvSpPr/>
            <p:nvPr/>
          </p:nvSpPr>
          <p:spPr>
            <a:xfrm>
              <a:off x="3275593" y="3849140"/>
              <a:ext cx="85806" cy="92957"/>
            </a:xfrm>
            <a:custGeom>
              <a:avLst/>
              <a:gdLst>
                <a:gd name="connsiteX0" fmla="*/ 85807 w 85806"/>
                <a:gd name="connsiteY0" fmla="*/ 47372 h 92957"/>
                <a:gd name="connsiteX1" fmla="*/ 78656 w 85806"/>
                <a:gd name="connsiteY1" fmla="*/ 61673 h 92957"/>
                <a:gd name="connsiteX2" fmla="*/ 84913 w 85806"/>
                <a:gd name="connsiteY2" fmla="*/ 76868 h 92957"/>
                <a:gd name="connsiteX3" fmla="*/ 75081 w 85806"/>
                <a:gd name="connsiteY3" fmla="*/ 92957 h 92957"/>
                <a:gd name="connsiteX4" fmla="*/ 45585 w 85806"/>
                <a:gd name="connsiteY4" fmla="*/ 58098 h 92957"/>
                <a:gd name="connsiteX5" fmla="*/ 0 w 85806"/>
                <a:gd name="connsiteY5" fmla="*/ 27708 h 92957"/>
                <a:gd name="connsiteX6" fmla="*/ 1788 w 85806"/>
                <a:gd name="connsiteY6" fmla="*/ 0 h 92957"/>
                <a:gd name="connsiteX7" fmla="*/ 61674 w 85806"/>
                <a:gd name="connsiteY7" fmla="*/ 8938 h 92957"/>
                <a:gd name="connsiteX8" fmla="*/ 64355 w 85806"/>
                <a:gd name="connsiteY8" fmla="*/ 28602 h 92957"/>
                <a:gd name="connsiteX9" fmla="*/ 85807 w 85806"/>
                <a:gd name="connsiteY9" fmla="*/ 47372 h 92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806" h="92957">
                  <a:moveTo>
                    <a:pt x="85807" y="47372"/>
                  </a:moveTo>
                  <a:lnTo>
                    <a:pt x="78656" y="61673"/>
                  </a:lnTo>
                  <a:lnTo>
                    <a:pt x="84913" y="76868"/>
                  </a:lnTo>
                  <a:lnTo>
                    <a:pt x="75081" y="92957"/>
                  </a:lnTo>
                  <a:lnTo>
                    <a:pt x="45585" y="58098"/>
                  </a:lnTo>
                  <a:lnTo>
                    <a:pt x="0" y="27708"/>
                  </a:lnTo>
                  <a:lnTo>
                    <a:pt x="1788" y="0"/>
                  </a:lnTo>
                  <a:lnTo>
                    <a:pt x="61674" y="8938"/>
                  </a:lnTo>
                  <a:lnTo>
                    <a:pt x="64355" y="28602"/>
                  </a:lnTo>
                  <a:lnTo>
                    <a:pt x="85807" y="47372"/>
                  </a:lnTo>
                  <a:close/>
                </a:path>
              </a:pathLst>
            </a:custGeom>
            <a:grpFill/>
            <a:ln w="12700" cap="flat">
              <a:solidFill>
                <a:schemeClr val="bg1"/>
              </a:solidFill>
              <a:prstDash val="solid"/>
              <a:miter/>
            </a:ln>
          </p:spPr>
          <p:txBody>
            <a:bodyPr rtlCol="0" anchor="ctr"/>
            <a:lstStyle/>
            <a:p>
              <a:endParaRPr lang="en-AU"/>
            </a:p>
          </p:txBody>
        </p:sp>
        <p:sp>
          <p:nvSpPr>
            <p:cNvPr id="132" name="Freeform: Shape 131">
              <a:extLst>
                <a:ext uri="{FF2B5EF4-FFF2-40B4-BE49-F238E27FC236}">
                  <a16:creationId xmlns:a16="http://schemas.microsoft.com/office/drawing/2014/main" id="{0556D2B5-5CCE-8911-EF80-BEE80DA475C5}"/>
                </a:ext>
              </a:extLst>
            </p:cNvPr>
            <p:cNvSpPr/>
            <p:nvPr/>
          </p:nvSpPr>
          <p:spPr>
            <a:xfrm>
              <a:off x="3232690" y="3712386"/>
              <a:ext cx="127816" cy="145692"/>
            </a:xfrm>
            <a:custGeom>
              <a:avLst/>
              <a:gdLst>
                <a:gd name="connsiteX0" fmla="*/ 126922 w 127816"/>
                <a:gd name="connsiteY0" fmla="*/ 0 h 145692"/>
                <a:gd name="connsiteX1" fmla="*/ 127816 w 127816"/>
                <a:gd name="connsiteY1" fmla="*/ 18770 h 145692"/>
                <a:gd name="connsiteX2" fmla="*/ 116196 w 127816"/>
                <a:gd name="connsiteY2" fmla="*/ 57204 h 145692"/>
                <a:gd name="connsiteX3" fmla="*/ 109046 w 127816"/>
                <a:gd name="connsiteY3" fmla="*/ 103683 h 145692"/>
                <a:gd name="connsiteX4" fmla="*/ 104577 w 127816"/>
                <a:gd name="connsiteY4" fmla="*/ 145692 h 145692"/>
                <a:gd name="connsiteX5" fmla="*/ 44691 w 127816"/>
                <a:gd name="connsiteY5" fmla="*/ 136754 h 145692"/>
                <a:gd name="connsiteX6" fmla="*/ 40222 w 127816"/>
                <a:gd name="connsiteY6" fmla="*/ 123347 h 145692"/>
                <a:gd name="connsiteX7" fmla="*/ 23239 w 127816"/>
                <a:gd name="connsiteY7" fmla="*/ 103683 h 145692"/>
                <a:gd name="connsiteX8" fmla="*/ 0 w 127816"/>
                <a:gd name="connsiteY8" fmla="*/ 75081 h 145692"/>
                <a:gd name="connsiteX9" fmla="*/ 19664 w 127816"/>
                <a:gd name="connsiteY9" fmla="*/ 60780 h 145692"/>
                <a:gd name="connsiteX10" fmla="*/ 24133 w 127816"/>
                <a:gd name="connsiteY10" fmla="*/ 46479 h 145692"/>
                <a:gd name="connsiteX11" fmla="*/ 42010 w 127816"/>
                <a:gd name="connsiteY11" fmla="*/ 35753 h 145692"/>
                <a:gd name="connsiteX12" fmla="*/ 51841 w 127816"/>
                <a:gd name="connsiteY12" fmla="*/ 39328 h 145692"/>
                <a:gd name="connsiteX13" fmla="*/ 75081 w 127816"/>
                <a:gd name="connsiteY13" fmla="*/ 11620 h 145692"/>
                <a:gd name="connsiteX14" fmla="*/ 107258 w 127816"/>
                <a:gd name="connsiteY14" fmla="*/ 12513 h 145692"/>
                <a:gd name="connsiteX15" fmla="*/ 126922 w 127816"/>
                <a:gd name="connsiteY15" fmla="*/ 0 h 145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816" h="145692">
                  <a:moveTo>
                    <a:pt x="126922" y="0"/>
                  </a:moveTo>
                  <a:lnTo>
                    <a:pt x="127816" y="18770"/>
                  </a:lnTo>
                  <a:lnTo>
                    <a:pt x="116196" y="57204"/>
                  </a:lnTo>
                  <a:lnTo>
                    <a:pt x="109046" y="103683"/>
                  </a:lnTo>
                  <a:lnTo>
                    <a:pt x="104577" y="145692"/>
                  </a:lnTo>
                  <a:lnTo>
                    <a:pt x="44691" y="136754"/>
                  </a:lnTo>
                  <a:lnTo>
                    <a:pt x="40222" y="123347"/>
                  </a:lnTo>
                  <a:lnTo>
                    <a:pt x="23239" y="103683"/>
                  </a:lnTo>
                  <a:lnTo>
                    <a:pt x="0" y="75081"/>
                  </a:lnTo>
                  <a:lnTo>
                    <a:pt x="19664" y="60780"/>
                  </a:lnTo>
                  <a:lnTo>
                    <a:pt x="24133" y="46479"/>
                  </a:lnTo>
                  <a:lnTo>
                    <a:pt x="42010" y="35753"/>
                  </a:lnTo>
                  <a:lnTo>
                    <a:pt x="51841" y="39328"/>
                  </a:lnTo>
                  <a:lnTo>
                    <a:pt x="75081" y="11620"/>
                  </a:lnTo>
                  <a:lnTo>
                    <a:pt x="107258" y="12513"/>
                  </a:lnTo>
                  <a:lnTo>
                    <a:pt x="126922" y="0"/>
                  </a:lnTo>
                  <a:close/>
                </a:path>
              </a:pathLst>
            </a:custGeom>
            <a:grpFill/>
            <a:ln w="12700" cap="flat">
              <a:solidFill>
                <a:schemeClr val="bg1"/>
              </a:solidFill>
              <a:prstDash val="solid"/>
              <a:miter/>
            </a:ln>
          </p:spPr>
          <p:txBody>
            <a:bodyPr rtlCol="0" anchor="ctr"/>
            <a:lstStyle/>
            <a:p>
              <a:endParaRPr lang="en-AU"/>
            </a:p>
          </p:txBody>
        </p:sp>
        <p:sp>
          <p:nvSpPr>
            <p:cNvPr id="133" name="Freeform: Shape 132">
              <a:extLst>
                <a:ext uri="{FF2B5EF4-FFF2-40B4-BE49-F238E27FC236}">
                  <a16:creationId xmlns:a16="http://schemas.microsoft.com/office/drawing/2014/main" id="{7D62DBF8-5F72-5A77-E9DA-A258F7C8FD19}"/>
                </a:ext>
              </a:extLst>
            </p:cNvPr>
            <p:cNvSpPr/>
            <p:nvPr/>
          </p:nvSpPr>
          <p:spPr>
            <a:xfrm>
              <a:off x="3184423" y="3684677"/>
              <a:ext cx="175188" cy="102789"/>
            </a:xfrm>
            <a:custGeom>
              <a:avLst/>
              <a:gdLst>
                <a:gd name="connsiteX0" fmla="*/ 175188 w 175188"/>
                <a:gd name="connsiteY0" fmla="*/ 27708 h 102789"/>
                <a:gd name="connsiteX1" fmla="*/ 155524 w 175188"/>
                <a:gd name="connsiteY1" fmla="*/ 40222 h 102789"/>
                <a:gd name="connsiteX2" fmla="*/ 123347 w 175188"/>
                <a:gd name="connsiteY2" fmla="*/ 39328 h 102789"/>
                <a:gd name="connsiteX3" fmla="*/ 100108 w 175188"/>
                <a:gd name="connsiteY3" fmla="*/ 67036 h 102789"/>
                <a:gd name="connsiteX4" fmla="*/ 90276 w 175188"/>
                <a:gd name="connsiteY4" fmla="*/ 63461 h 102789"/>
                <a:gd name="connsiteX5" fmla="*/ 72399 w 175188"/>
                <a:gd name="connsiteY5" fmla="*/ 74187 h 102789"/>
                <a:gd name="connsiteX6" fmla="*/ 67930 w 175188"/>
                <a:gd name="connsiteY6" fmla="*/ 88488 h 102789"/>
                <a:gd name="connsiteX7" fmla="*/ 48266 w 175188"/>
                <a:gd name="connsiteY7" fmla="*/ 102789 h 102789"/>
                <a:gd name="connsiteX8" fmla="*/ 40222 w 175188"/>
                <a:gd name="connsiteY8" fmla="*/ 92063 h 102789"/>
                <a:gd name="connsiteX9" fmla="*/ 35753 w 175188"/>
                <a:gd name="connsiteY9" fmla="*/ 66143 h 102789"/>
                <a:gd name="connsiteX10" fmla="*/ 20558 w 175188"/>
                <a:gd name="connsiteY10" fmla="*/ 66143 h 102789"/>
                <a:gd name="connsiteX11" fmla="*/ 0 w 175188"/>
                <a:gd name="connsiteY11" fmla="*/ 46479 h 102789"/>
                <a:gd name="connsiteX12" fmla="*/ 5363 w 175188"/>
                <a:gd name="connsiteY12" fmla="*/ 30390 h 102789"/>
                <a:gd name="connsiteX13" fmla="*/ 28602 w 175188"/>
                <a:gd name="connsiteY13" fmla="*/ 16983 h 102789"/>
                <a:gd name="connsiteX14" fmla="*/ 29496 w 175188"/>
                <a:gd name="connsiteY14" fmla="*/ 5363 h 102789"/>
                <a:gd name="connsiteX15" fmla="*/ 40222 w 175188"/>
                <a:gd name="connsiteY15" fmla="*/ 10726 h 102789"/>
                <a:gd name="connsiteX16" fmla="*/ 84913 w 175188"/>
                <a:gd name="connsiteY16" fmla="*/ 8938 h 102789"/>
                <a:gd name="connsiteX17" fmla="*/ 99214 w 175188"/>
                <a:gd name="connsiteY17" fmla="*/ 0 h 102789"/>
                <a:gd name="connsiteX18" fmla="*/ 149268 w 175188"/>
                <a:gd name="connsiteY18" fmla="*/ 7151 h 102789"/>
                <a:gd name="connsiteX19" fmla="*/ 161781 w 175188"/>
                <a:gd name="connsiteY19" fmla="*/ 24133 h 102789"/>
                <a:gd name="connsiteX20" fmla="*/ 175188 w 175188"/>
                <a:gd name="connsiteY20" fmla="*/ 27708 h 102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5188" h="102789">
                  <a:moveTo>
                    <a:pt x="175188" y="27708"/>
                  </a:moveTo>
                  <a:lnTo>
                    <a:pt x="155524" y="40222"/>
                  </a:lnTo>
                  <a:lnTo>
                    <a:pt x="123347" y="39328"/>
                  </a:lnTo>
                  <a:lnTo>
                    <a:pt x="100108" y="67036"/>
                  </a:lnTo>
                  <a:lnTo>
                    <a:pt x="90276" y="63461"/>
                  </a:lnTo>
                  <a:lnTo>
                    <a:pt x="72399" y="74187"/>
                  </a:lnTo>
                  <a:lnTo>
                    <a:pt x="67930" y="88488"/>
                  </a:lnTo>
                  <a:lnTo>
                    <a:pt x="48266" y="102789"/>
                  </a:lnTo>
                  <a:lnTo>
                    <a:pt x="40222" y="92063"/>
                  </a:lnTo>
                  <a:lnTo>
                    <a:pt x="35753" y="66143"/>
                  </a:lnTo>
                  <a:lnTo>
                    <a:pt x="20558" y="66143"/>
                  </a:lnTo>
                  <a:lnTo>
                    <a:pt x="0" y="46479"/>
                  </a:lnTo>
                  <a:lnTo>
                    <a:pt x="5363" y="30390"/>
                  </a:lnTo>
                  <a:lnTo>
                    <a:pt x="28602" y="16983"/>
                  </a:lnTo>
                  <a:lnTo>
                    <a:pt x="29496" y="5363"/>
                  </a:lnTo>
                  <a:lnTo>
                    <a:pt x="40222" y="10726"/>
                  </a:lnTo>
                  <a:lnTo>
                    <a:pt x="84913" y="8938"/>
                  </a:lnTo>
                  <a:lnTo>
                    <a:pt x="99214" y="0"/>
                  </a:lnTo>
                  <a:lnTo>
                    <a:pt x="149268" y="7151"/>
                  </a:lnTo>
                  <a:lnTo>
                    <a:pt x="161781" y="24133"/>
                  </a:lnTo>
                  <a:lnTo>
                    <a:pt x="175188" y="27708"/>
                  </a:lnTo>
                  <a:close/>
                </a:path>
              </a:pathLst>
            </a:custGeom>
            <a:grpFill/>
            <a:ln w="12700" cap="flat">
              <a:solidFill>
                <a:schemeClr val="bg1"/>
              </a:solidFill>
              <a:prstDash val="solid"/>
              <a:miter/>
            </a:ln>
          </p:spPr>
          <p:txBody>
            <a:bodyPr rtlCol="0" anchor="ctr"/>
            <a:lstStyle/>
            <a:p>
              <a:endParaRPr lang="en-AU"/>
            </a:p>
          </p:txBody>
        </p:sp>
        <p:sp>
          <p:nvSpPr>
            <p:cNvPr id="134" name="Freeform: Shape 133">
              <a:extLst>
                <a:ext uri="{FF2B5EF4-FFF2-40B4-BE49-F238E27FC236}">
                  <a16:creationId xmlns:a16="http://schemas.microsoft.com/office/drawing/2014/main" id="{65DBB010-74EE-B635-3FEC-3DAE71199CC7}"/>
                </a:ext>
              </a:extLst>
            </p:cNvPr>
            <p:cNvSpPr/>
            <p:nvPr/>
          </p:nvSpPr>
          <p:spPr>
            <a:xfrm>
              <a:off x="2516741" y="3127828"/>
              <a:ext cx="768683" cy="604221"/>
            </a:xfrm>
            <a:custGeom>
              <a:avLst/>
              <a:gdLst>
                <a:gd name="connsiteX0" fmla="*/ 768684 w 768683"/>
                <a:gd name="connsiteY0" fmla="*/ 371828 h 604221"/>
                <a:gd name="connsiteX1" fmla="*/ 753489 w 768683"/>
                <a:gd name="connsiteY1" fmla="*/ 404006 h 604221"/>
                <a:gd name="connsiteX2" fmla="*/ 750807 w 768683"/>
                <a:gd name="connsiteY2" fmla="*/ 431714 h 604221"/>
                <a:gd name="connsiteX3" fmla="*/ 727568 w 768683"/>
                <a:gd name="connsiteY3" fmla="*/ 478193 h 604221"/>
                <a:gd name="connsiteX4" fmla="*/ 709692 w 768683"/>
                <a:gd name="connsiteY4" fmla="*/ 474618 h 604221"/>
                <a:gd name="connsiteX5" fmla="*/ 695391 w 768683"/>
                <a:gd name="connsiteY5" fmla="*/ 490706 h 604221"/>
                <a:gd name="connsiteX6" fmla="*/ 682877 w 768683"/>
                <a:gd name="connsiteY6" fmla="*/ 495175 h 604221"/>
                <a:gd name="connsiteX7" fmla="*/ 682877 w 768683"/>
                <a:gd name="connsiteY7" fmla="*/ 496069 h 604221"/>
                <a:gd name="connsiteX8" fmla="*/ 631036 w 768683"/>
                <a:gd name="connsiteY8" fmla="*/ 496963 h 604221"/>
                <a:gd name="connsiteX9" fmla="*/ 631036 w 768683"/>
                <a:gd name="connsiteY9" fmla="*/ 514839 h 604221"/>
                <a:gd name="connsiteX10" fmla="*/ 616735 w 768683"/>
                <a:gd name="connsiteY10" fmla="*/ 517521 h 604221"/>
                <a:gd name="connsiteX11" fmla="*/ 642655 w 768683"/>
                <a:gd name="connsiteY11" fmla="*/ 544335 h 604221"/>
                <a:gd name="connsiteX12" fmla="*/ 641761 w 768683"/>
                <a:gd name="connsiteY12" fmla="*/ 555955 h 604221"/>
                <a:gd name="connsiteX13" fmla="*/ 604221 w 768683"/>
                <a:gd name="connsiteY13" fmla="*/ 556849 h 604221"/>
                <a:gd name="connsiteX14" fmla="*/ 589920 w 768683"/>
                <a:gd name="connsiteY14" fmla="*/ 580088 h 604221"/>
                <a:gd name="connsiteX15" fmla="*/ 582769 w 768683"/>
                <a:gd name="connsiteY15" fmla="*/ 604221 h 604221"/>
                <a:gd name="connsiteX16" fmla="*/ 523777 w 768683"/>
                <a:gd name="connsiteY16" fmla="*/ 548804 h 604221"/>
                <a:gd name="connsiteX17" fmla="*/ 469255 w 768683"/>
                <a:gd name="connsiteY17" fmla="*/ 561318 h 604221"/>
                <a:gd name="connsiteX18" fmla="*/ 376297 w 768683"/>
                <a:gd name="connsiteY18" fmla="*/ 527353 h 604221"/>
                <a:gd name="connsiteX19" fmla="*/ 336969 w 768683"/>
                <a:gd name="connsiteY19" fmla="*/ 513052 h 604221"/>
                <a:gd name="connsiteX20" fmla="*/ 309261 w 768683"/>
                <a:gd name="connsiteY20" fmla="*/ 488919 h 604221"/>
                <a:gd name="connsiteX21" fmla="*/ 280659 w 768683"/>
                <a:gd name="connsiteY21" fmla="*/ 482662 h 604221"/>
                <a:gd name="connsiteX22" fmla="*/ 260995 w 768683"/>
                <a:gd name="connsiteY22" fmla="*/ 454954 h 604221"/>
                <a:gd name="connsiteX23" fmla="*/ 235074 w 768683"/>
                <a:gd name="connsiteY23" fmla="*/ 447803 h 604221"/>
                <a:gd name="connsiteX24" fmla="*/ 225242 w 768683"/>
                <a:gd name="connsiteY24" fmla="*/ 398643 h 604221"/>
                <a:gd name="connsiteX25" fmla="*/ 236862 w 768683"/>
                <a:gd name="connsiteY25" fmla="*/ 381660 h 604221"/>
                <a:gd name="connsiteX26" fmla="*/ 236862 w 768683"/>
                <a:gd name="connsiteY26" fmla="*/ 344120 h 604221"/>
                <a:gd name="connsiteX27" fmla="*/ 201109 w 768683"/>
                <a:gd name="connsiteY27" fmla="*/ 292279 h 604221"/>
                <a:gd name="connsiteX28" fmla="*/ 154631 w 768683"/>
                <a:gd name="connsiteY28" fmla="*/ 240437 h 604221"/>
                <a:gd name="connsiteX29" fmla="*/ 153737 w 768683"/>
                <a:gd name="connsiteY29" fmla="*/ 217198 h 604221"/>
                <a:gd name="connsiteX30" fmla="*/ 130497 w 768683"/>
                <a:gd name="connsiteY30" fmla="*/ 176082 h 604221"/>
                <a:gd name="connsiteX31" fmla="*/ 130497 w 768683"/>
                <a:gd name="connsiteY31" fmla="*/ 160887 h 604221"/>
                <a:gd name="connsiteX32" fmla="*/ 97426 w 768683"/>
                <a:gd name="connsiteY32" fmla="*/ 115303 h 604221"/>
                <a:gd name="connsiteX33" fmla="*/ 93851 w 768683"/>
                <a:gd name="connsiteY33" fmla="*/ 46479 h 604221"/>
                <a:gd name="connsiteX34" fmla="*/ 80444 w 768683"/>
                <a:gd name="connsiteY34" fmla="*/ 40222 h 604221"/>
                <a:gd name="connsiteX35" fmla="*/ 56311 w 768683"/>
                <a:gd name="connsiteY35" fmla="*/ 33965 h 604221"/>
                <a:gd name="connsiteX36" fmla="*/ 43797 w 768683"/>
                <a:gd name="connsiteY36" fmla="*/ 48266 h 604221"/>
                <a:gd name="connsiteX37" fmla="*/ 41116 w 768683"/>
                <a:gd name="connsiteY37" fmla="*/ 93851 h 604221"/>
                <a:gd name="connsiteX38" fmla="*/ 66142 w 768683"/>
                <a:gd name="connsiteY38" fmla="*/ 131391 h 604221"/>
                <a:gd name="connsiteX39" fmla="*/ 67036 w 768683"/>
                <a:gd name="connsiteY39" fmla="*/ 156418 h 604221"/>
                <a:gd name="connsiteX40" fmla="*/ 91169 w 768683"/>
                <a:gd name="connsiteY40" fmla="*/ 212729 h 604221"/>
                <a:gd name="connsiteX41" fmla="*/ 92063 w 768683"/>
                <a:gd name="connsiteY41" fmla="*/ 234180 h 604221"/>
                <a:gd name="connsiteX42" fmla="*/ 101001 w 768683"/>
                <a:gd name="connsiteY42" fmla="*/ 249375 h 604221"/>
                <a:gd name="connsiteX43" fmla="*/ 100108 w 768683"/>
                <a:gd name="connsiteY43" fmla="*/ 267252 h 604221"/>
                <a:gd name="connsiteX44" fmla="*/ 121559 w 768683"/>
                <a:gd name="connsiteY44" fmla="*/ 289597 h 604221"/>
                <a:gd name="connsiteX45" fmla="*/ 117984 w 768683"/>
                <a:gd name="connsiteY45" fmla="*/ 315518 h 604221"/>
                <a:gd name="connsiteX46" fmla="*/ 111727 w 768683"/>
                <a:gd name="connsiteY46" fmla="*/ 319987 h 604221"/>
                <a:gd name="connsiteX47" fmla="*/ 88488 w 768683"/>
                <a:gd name="connsiteY47" fmla="*/ 277084 h 604221"/>
                <a:gd name="connsiteX48" fmla="*/ 63461 w 768683"/>
                <a:gd name="connsiteY48" fmla="*/ 262783 h 604221"/>
                <a:gd name="connsiteX49" fmla="*/ 65249 w 768683"/>
                <a:gd name="connsiteY49" fmla="*/ 239543 h 604221"/>
                <a:gd name="connsiteX50" fmla="*/ 70612 w 768683"/>
                <a:gd name="connsiteY50" fmla="*/ 227030 h 604221"/>
                <a:gd name="connsiteX51" fmla="*/ 49160 w 768683"/>
                <a:gd name="connsiteY51" fmla="*/ 202003 h 604221"/>
                <a:gd name="connsiteX52" fmla="*/ 35753 w 768683"/>
                <a:gd name="connsiteY52" fmla="*/ 204684 h 604221"/>
                <a:gd name="connsiteX53" fmla="*/ 10726 w 768683"/>
                <a:gd name="connsiteY53" fmla="*/ 178764 h 604221"/>
                <a:gd name="connsiteX54" fmla="*/ 11620 w 768683"/>
                <a:gd name="connsiteY54" fmla="*/ 160887 h 604221"/>
                <a:gd name="connsiteX55" fmla="*/ 29496 w 768683"/>
                <a:gd name="connsiteY55" fmla="*/ 155524 h 604221"/>
                <a:gd name="connsiteX56" fmla="*/ 33071 w 768683"/>
                <a:gd name="connsiteY56" fmla="*/ 140330 h 604221"/>
                <a:gd name="connsiteX57" fmla="*/ 8938 w 768683"/>
                <a:gd name="connsiteY57" fmla="*/ 96532 h 604221"/>
                <a:gd name="connsiteX58" fmla="*/ 0 w 768683"/>
                <a:gd name="connsiteY58" fmla="*/ 3575 h 604221"/>
                <a:gd name="connsiteX59" fmla="*/ 67930 w 768683"/>
                <a:gd name="connsiteY59" fmla="*/ 0 h 604221"/>
                <a:gd name="connsiteX60" fmla="*/ 68824 w 768683"/>
                <a:gd name="connsiteY60" fmla="*/ 8044 h 604221"/>
                <a:gd name="connsiteX61" fmla="*/ 137648 w 768683"/>
                <a:gd name="connsiteY61" fmla="*/ 35753 h 604221"/>
                <a:gd name="connsiteX62" fmla="*/ 151949 w 768683"/>
                <a:gd name="connsiteY62" fmla="*/ 46479 h 604221"/>
                <a:gd name="connsiteX63" fmla="*/ 211835 w 768683"/>
                <a:gd name="connsiteY63" fmla="*/ 47372 h 604221"/>
                <a:gd name="connsiteX64" fmla="*/ 233287 w 768683"/>
                <a:gd name="connsiteY64" fmla="*/ 37540 h 604221"/>
                <a:gd name="connsiteX65" fmla="*/ 235968 w 768683"/>
                <a:gd name="connsiteY65" fmla="*/ 27708 h 604221"/>
                <a:gd name="connsiteX66" fmla="*/ 287809 w 768683"/>
                <a:gd name="connsiteY66" fmla="*/ 26815 h 604221"/>
                <a:gd name="connsiteX67" fmla="*/ 294066 w 768683"/>
                <a:gd name="connsiteY67" fmla="*/ 41116 h 604221"/>
                <a:gd name="connsiteX68" fmla="*/ 317305 w 768683"/>
                <a:gd name="connsiteY68" fmla="*/ 68824 h 604221"/>
                <a:gd name="connsiteX69" fmla="*/ 322668 w 768683"/>
                <a:gd name="connsiteY69" fmla="*/ 96532 h 604221"/>
                <a:gd name="connsiteX70" fmla="*/ 338757 w 768683"/>
                <a:gd name="connsiteY70" fmla="*/ 118878 h 604221"/>
                <a:gd name="connsiteX71" fmla="*/ 362890 w 768683"/>
                <a:gd name="connsiteY71" fmla="*/ 122453 h 604221"/>
                <a:gd name="connsiteX72" fmla="*/ 378979 w 768683"/>
                <a:gd name="connsiteY72" fmla="*/ 100108 h 604221"/>
                <a:gd name="connsiteX73" fmla="*/ 414732 w 768683"/>
                <a:gd name="connsiteY73" fmla="*/ 98320 h 604221"/>
                <a:gd name="connsiteX74" fmla="*/ 430820 w 768683"/>
                <a:gd name="connsiteY74" fmla="*/ 119772 h 604221"/>
                <a:gd name="connsiteX75" fmla="*/ 430820 w 768683"/>
                <a:gd name="connsiteY75" fmla="*/ 137648 h 604221"/>
                <a:gd name="connsiteX76" fmla="*/ 437971 w 768683"/>
                <a:gd name="connsiteY76" fmla="*/ 158206 h 604221"/>
                <a:gd name="connsiteX77" fmla="*/ 446015 w 768683"/>
                <a:gd name="connsiteY77" fmla="*/ 167144 h 604221"/>
                <a:gd name="connsiteX78" fmla="*/ 446015 w 768683"/>
                <a:gd name="connsiteY78" fmla="*/ 195746 h 604221"/>
                <a:gd name="connsiteX79" fmla="*/ 452272 w 768683"/>
                <a:gd name="connsiteY79" fmla="*/ 210047 h 604221"/>
                <a:gd name="connsiteX80" fmla="*/ 473724 w 768683"/>
                <a:gd name="connsiteY80" fmla="*/ 219879 h 604221"/>
                <a:gd name="connsiteX81" fmla="*/ 494281 w 768683"/>
                <a:gd name="connsiteY81" fmla="*/ 230605 h 604221"/>
                <a:gd name="connsiteX82" fmla="*/ 471936 w 768683"/>
                <a:gd name="connsiteY82" fmla="*/ 283340 h 604221"/>
                <a:gd name="connsiteX83" fmla="*/ 464785 w 768683"/>
                <a:gd name="connsiteY83" fmla="*/ 332500 h 604221"/>
                <a:gd name="connsiteX84" fmla="*/ 467467 w 768683"/>
                <a:gd name="connsiteY84" fmla="*/ 368253 h 604221"/>
                <a:gd name="connsiteX85" fmla="*/ 466573 w 768683"/>
                <a:gd name="connsiteY85" fmla="*/ 397749 h 604221"/>
                <a:gd name="connsiteX86" fmla="*/ 486237 w 768683"/>
                <a:gd name="connsiteY86" fmla="*/ 446909 h 604221"/>
                <a:gd name="connsiteX87" fmla="*/ 505901 w 768683"/>
                <a:gd name="connsiteY87" fmla="*/ 465679 h 604221"/>
                <a:gd name="connsiteX88" fmla="*/ 520202 w 768683"/>
                <a:gd name="connsiteY88" fmla="*/ 468361 h 604221"/>
                <a:gd name="connsiteX89" fmla="*/ 530034 w 768683"/>
                <a:gd name="connsiteY89" fmla="*/ 479980 h 604221"/>
                <a:gd name="connsiteX90" fmla="*/ 563105 w 768683"/>
                <a:gd name="connsiteY90" fmla="*/ 470148 h 604221"/>
                <a:gd name="connsiteX91" fmla="*/ 629248 w 768683"/>
                <a:gd name="connsiteY91" fmla="*/ 471042 h 604221"/>
                <a:gd name="connsiteX92" fmla="*/ 648912 w 768683"/>
                <a:gd name="connsiteY92" fmla="*/ 448697 h 604221"/>
                <a:gd name="connsiteX93" fmla="*/ 665001 w 768683"/>
                <a:gd name="connsiteY93" fmla="*/ 389705 h 604221"/>
                <a:gd name="connsiteX94" fmla="*/ 717736 w 768683"/>
                <a:gd name="connsiteY94" fmla="*/ 370935 h 604221"/>
                <a:gd name="connsiteX95" fmla="*/ 768684 w 768683"/>
                <a:gd name="connsiteY95" fmla="*/ 371828 h 60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768683" h="604221">
                  <a:moveTo>
                    <a:pt x="768684" y="371828"/>
                  </a:moveTo>
                  <a:lnTo>
                    <a:pt x="753489" y="404006"/>
                  </a:lnTo>
                  <a:lnTo>
                    <a:pt x="750807" y="431714"/>
                  </a:lnTo>
                  <a:lnTo>
                    <a:pt x="727568" y="478193"/>
                  </a:lnTo>
                  <a:lnTo>
                    <a:pt x="709692" y="474618"/>
                  </a:lnTo>
                  <a:lnTo>
                    <a:pt x="695391" y="490706"/>
                  </a:lnTo>
                  <a:lnTo>
                    <a:pt x="682877" y="495175"/>
                  </a:lnTo>
                  <a:lnTo>
                    <a:pt x="682877" y="496069"/>
                  </a:lnTo>
                  <a:lnTo>
                    <a:pt x="631036" y="496963"/>
                  </a:lnTo>
                  <a:lnTo>
                    <a:pt x="631036" y="514839"/>
                  </a:lnTo>
                  <a:lnTo>
                    <a:pt x="616735" y="517521"/>
                  </a:lnTo>
                  <a:lnTo>
                    <a:pt x="642655" y="544335"/>
                  </a:lnTo>
                  <a:lnTo>
                    <a:pt x="641761" y="555955"/>
                  </a:lnTo>
                  <a:lnTo>
                    <a:pt x="604221" y="556849"/>
                  </a:lnTo>
                  <a:lnTo>
                    <a:pt x="589920" y="580088"/>
                  </a:lnTo>
                  <a:lnTo>
                    <a:pt x="582769" y="604221"/>
                  </a:lnTo>
                  <a:lnTo>
                    <a:pt x="523777" y="548804"/>
                  </a:lnTo>
                  <a:lnTo>
                    <a:pt x="469255" y="561318"/>
                  </a:lnTo>
                  <a:lnTo>
                    <a:pt x="376297" y="527353"/>
                  </a:lnTo>
                  <a:lnTo>
                    <a:pt x="336969" y="513052"/>
                  </a:lnTo>
                  <a:lnTo>
                    <a:pt x="309261" y="488919"/>
                  </a:lnTo>
                  <a:lnTo>
                    <a:pt x="280659" y="482662"/>
                  </a:lnTo>
                  <a:lnTo>
                    <a:pt x="260995" y="454954"/>
                  </a:lnTo>
                  <a:lnTo>
                    <a:pt x="235074" y="447803"/>
                  </a:lnTo>
                  <a:lnTo>
                    <a:pt x="225242" y="398643"/>
                  </a:lnTo>
                  <a:lnTo>
                    <a:pt x="236862" y="381660"/>
                  </a:lnTo>
                  <a:lnTo>
                    <a:pt x="236862" y="344120"/>
                  </a:lnTo>
                  <a:lnTo>
                    <a:pt x="201109" y="292279"/>
                  </a:lnTo>
                  <a:lnTo>
                    <a:pt x="154631" y="240437"/>
                  </a:lnTo>
                  <a:lnTo>
                    <a:pt x="153737" y="217198"/>
                  </a:lnTo>
                  <a:lnTo>
                    <a:pt x="130497" y="176082"/>
                  </a:lnTo>
                  <a:lnTo>
                    <a:pt x="130497" y="160887"/>
                  </a:lnTo>
                  <a:lnTo>
                    <a:pt x="97426" y="115303"/>
                  </a:lnTo>
                  <a:lnTo>
                    <a:pt x="93851" y="46479"/>
                  </a:lnTo>
                  <a:lnTo>
                    <a:pt x="80444" y="40222"/>
                  </a:lnTo>
                  <a:lnTo>
                    <a:pt x="56311" y="33965"/>
                  </a:lnTo>
                  <a:lnTo>
                    <a:pt x="43797" y="48266"/>
                  </a:lnTo>
                  <a:lnTo>
                    <a:pt x="41116" y="93851"/>
                  </a:lnTo>
                  <a:lnTo>
                    <a:pt x="66142" y="131391"/>
                  </a:lnTo>
                  <a:lnTo>
                    <a:pt x="67036" y="156418"/>
                  </a:lnTo>
                  <a:lnTo>
                    <a:pt x="91169" y="212729"/>
                  </a:lnTo>
                  <a:lnTo>
                    <a:pt x="92063" y="234180"/>
                  </a:lnTo>
                  <a:lnTo>
                    <a:pt x="101001" y="249375"/>
                  </a:lnTo>
                  <a:lnTo>
                    <a:pt x="100108" y="267252"/>
                  </a:lnTo>
                  <a:lnTo>
                    <a:pt x="121559" y="289597"/>
                  </a:lnTo>
                  <a:lnTo>
                    <a:pt x="117984" y="315518"/>
                  </a:lnTo>
                  <a:lnTo>
                    <a:pt x="111727" y="319987"/>
                  </a:lnTo>
                  <a:lnTo>
                    <a:pt x="88488" y="277084"/>
                  </a:lnTo>
                  <a:lnTo>
                    <a:pt x="63461" y="262783"/>
                  </a:lnTo>
                  <a:lnTo>
                    <a:pt x="65249" y="239543"/>
                  </a:lnTo>
                  <a:lnTo>
                    <a:pt x="70612" y="227030"/>
                  </a:lnTo>
                  <a:lnTo>
                    <a:pt x="49160" y="202003"/>
                  </a:lnTo>
                  <a:lnTo>
                    <a:pt x="35753" y="204684"/>
                  </a:lnTo>
                  <a:lnTo>
                    <a:pt x="10726" y="178764"/>
                  </a:lnTo>
                  <a:lnTo>
                    <a:pt x="11620" y="160887"/>
                  </a:lnTo>
                  <a:lnTo>
                    <a:pt x="29496" y="155524"/>
                  </a:lnTo>
                  <a:lnTo>
                    <a:pt x="33071" y="140330"/>
                  </a:lnTo>
                  <a:lnTo>
                    <a:pt x="8938" y="96532"/>
                  </a:lnTo>
                  <a:lnTo>
                    <a:pt x="0" y="3575"/>
                  </a:lnTo>
                  <a:lnTo>
                    <a:pt x="67930" y="0"/>
                  </a:lnTo>
                  <a:lnTo>
                    <a:pt x="68824" y="8044"/>
                  </a:lnTo>
                  <a:lnTo>
                    <a:pt x="137648" y="35753"/>
                  </a:lnTo>
                  <a:lnTo>
                    <a:pt x="151949" y="46479"/>
                  </a:lnTo>
                  <a:lnTo>
                    <a:pt x="211835" y="47372"/>
                  </a:lnTo>
                  <a:lnTo>
                    <a:pt x="233287" y="37540"/>
                  </a:lnTo>
                  <a:lnTo>
                    <a:pt x="235968" y="27708"/>
                  </a:lnTo>
                  <a:lnTo>
                    <a:pt x="287809" y="26815"/>
                  </a:lnTo>
                  <a:lnTo>
                    <a:pt x="294066" y="41116"/>
                  </a:lnTo>
                  <a:lnTo>
                    <a:pt x="317305" y="68824"/>
                  </a:lnTo>
                  <a:lnTo>
                    <a:pt x="322668" y="96532"/>
                  </a:lnTo>
                  <a:lnTo>
                    <a:pt x="338757" y="118878"/>
                  </a:lnTo>
                  <a:lnTo>
                    <a:pt x="362890" y="122453"/>
                  </a:lnTo>
                  <a:lnTo>
                    <a:pt x="378979" y="100108"/>
                  </a:lnTo>
                  <a:lnTo>
                    <a:pt x="414732" y="98320"/>
                  </a:lnTo>
                  <a:lnTo>
                    <a:pt x="430820" y="119772"/>
                  </a:lnTo>
                  <a:lnTo>
                    <a:pt x="430820" y="137648"/>
                  </a:lnTo>
                  <a:lnTo>
                    <a:pt x="437971" y="158206"/>
                  </a:lnTo>
                  <a:lnTo>
                    <a:pt x="446015" y="167144"/>
                  </a:lnTo>
                  <a:lnTo>
                    <a:pt x="446015" y="195746"/>
                  </a:lnTo>
                  <a:lnTo>
                    <a:pt x="452272" y="210047"/>
                  </a:lnTo>
                  <a:lnTo>
                    <a:pt x="473724" y="219879"/>
                  </a:lnTo>
                  <a:lnTo>
                    <a:pt x="494281" y="230605"/>
                  </a:lnTo>
                  <a:lnTo>
                    <a:pt x="471936" y="283340"/>
                  </a:lnTo>
                  <a:lnTo>
                    <a:pt x="464785" y="332500"/>
                  </a:lnTo>
                  <a:lnTo>
                    <a:pt x="467467" y="368253"/>
                  </a:lnTo>
                  <a:lnTo>
                    <a:pt x="466573" y="397749"/>
                  </a:lnTo>
                  <a:lnTo>
                    <a:pt x="486237" y="446909"/>
                  </a:lnTo>
                  <a:lnTo>
                    <a:pt x="505901" y="465679"/>
                  </a:lnTo>
                  <a:lnTo>
                    <a:pt x="520202" y="468361"/>
                  </a:lnTo>
                  <a:lnTo>
                    <a:pt x="530034" y="479980"/>
                  </a:lnTo>
                  <a:lnTo>
                    <a:pt x="563105" y="470148"/>
                  </a:lnTo>
                  <a:lnTo>
                    <a:pt x="629248" y="471042"/>
                  </a:lnTo>
                  <a:lnTo>
                    <a:pt x="648912" y="448697"/>
                  </a:lnTo>
                  <a:lnTo>
                    <a:pt x="665001" y="389705"/>
                  </a:lnTo>
                  <a:lnTo>
                    <a:pt x="717736" y="370935"/>
                  </a:lnTo>
                  <a:lnTo>
                    <a:pt x="768684" y="371828"/>
                  </a:lnTo>
                  <a:close/>
                </a:path>
              </a:pathLst>
            </a:custGeom>
            <a:grpFill/>
            <a:ln w="12700" cap="flat">
              <a:solidFill>
                <a:schemeClr val="bg1"/>
              </a:solidFill>
              <a:prstDash val="solid"/>
              <a:miter/>
            </a:ln>
          </p:spPr>
          <p:txBody>
            <a:bodyPr rtlCol="0" anchor="ctr"/>
            <a:lstStyle/>
            <a:p>
              <a:endParaRPr lang="en-AU"/>
            </a:p>
          </p:txBody>
        </p:sp>
        <p:sp>
          <p:nvSpPr>
            <p:cNvPr id="135" name="Freeform: Shape 134">
              <a:extLst>
                <a:ext uri="{FF2B5EF4-FFF2-40B4-BE49-F238E27FC236}">
                  <a16:creationId xmlns:a16="http://schemas.microsoft.com/office/drawing/2014/main" id="{B1F8A9CA-CCA9-AC1F-5408-46F1D2DBC1A3}"/>
                </a:ext>
              </a:extLst>
            </p:cNvPr>
            <p:cNvSpPr/>
            <p:nvPr/>
          </p:nvSpPr>
          <p:spPr>
            <a:xfrm>
              <a:off x="3191574" y="3602446"/>
              <a:ext cx="52735" cy="83125"/>
            </a:xfrm>
            <a:custGeom>
              <a:avLst/>
              <a:gdLst>
                <a:gd name="connsiteX0" fmla="*/ 52735 w 52735"/>
                <a:gd name="connsiteY0" fmla="*/ 3575 h 83125"/>
                <a:gd name="connsiteX1" fmla="*/ 34859 w 52735"/>
                <a:gd name="connsiteY1" fmla="*/ 29496 h 83125"/>
                <a:gd name="connsiteX2" fmla="*/ 33965 w 52735"/>
                <a:gd name="connsiteY2" fmla="*/ 52735 h 83125"/>
                <a:gd name="connsiteX3" fmla="*/ 33071 w 52735"/>
                <a:gd name="connsiteY3" fmla="*/ 58098 h 83125"/>
                <a:gd name="connsiteX4" fmla="*/ 10726 w 52735"/>
                <a:gd name="connsiteY4" fmla="*/ 83125 h 83125"/>
                <a:gd name="connsiteX5" fmla="*/ 0 w 52735"/>
                <a:gd name="connsiteY5" fmla="*/ 80444 h 83125"/>
                <a:gd name="connsiteX6" fmla="*/ 0 w 52735"/>
                <a:gd name="connsiteY6" fmla="*/ 52735 h 83125"/>
                <a:gd name="connsiteX7" fmla="*/ 8044 w 52735"/>
                <a:gd name="connsiteY7" fmla="*/ 21452 h 83125"/>
                <a:gd name="connsiteX8" fmla="*/ 8044 w 52735"/>
                <a:gd name="connsiteY8" fmla="*/ 20558 h 83125"/>
                <a:gd name="connsiteX9" fmla="*/ 20558 w 52735"/>
                <a:gd name="connsiteY9" fmla="*/ 16089 h 83125"/>
                <a:gd name="connsiteX10" fmla="*/ 34859 w 52735"/>
                <a:gd name="connsiteY10" fmla="*/ 0 h 83125"/>
                <a:gd name="connsiteX11" fmla="*/ 52735 w 52735"/>
                <a:gd name="connsiteY11" fmla="*/ 3575 h 8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35" h="83125">
                  <a:moveTo>
                    <a:pt x="52735" y="3575"/>
                  </a:moveTo>
                  <a:lnTo>
                    <a:pt x="34859" y="29496"/>
                  </a:lnTo>
                  <a:lnTo>
                    <a:pt x="33965" y="52735"/>
                  </a:lnTo>
                  <a:lnTo>
                    <a:pt x="33071" y="58098"/>
                  </a:lnTo>
                  <a:lnTo>
                    <a:pt x="10726" y="83125"/>
                  </a:lnTo>
                  <a:lnTo>
                    <a:pt x="0" y="80444"/>
                  </a:lnTo>
                  <a:lnTo>
                    <a:pt x="0" y="52735"/>
                  </a:lnTo>
                  <a:lnTo>
                    <a:pt x="8044" y="21452"/>
                  </a:lnTo>
                  <a:lnTo>
                    <a:pt x="8044" y="20558"/>
                  </a:lnTo>
                  <a:lnTo>
                    <a:pt x="20558" y="16089"/>
                  </a:lnTo>
                  <a:lnTo>
                    <a:pt x="34859" y="0"/>
                  </a:lnTo>
                  <a:lnTo>
                    <a:pt x="52735" y="3575"/>
                  </a:lnTo>
                  <a:close/>
                </a:path>
              </a:pathLst>
            </a:custGeom>
            <a:grpFill/>
            <a:ln w="12700" cap="flat">
              <a:solidFill>
                <a:schemeClr val="bg1"/>
              </a:solidFill>
              <a:prstDash val="solid"/>
              <a:miter/>
            </a:ln>
          </p:spPr>
          <p:txBody>
            <a:bodyPr rtlCol="0" anchor="ctr"/>
            <a:lstStyle/>
            <a:p>
              <a:endParaRPr lang="en-AU"/>
            </a:p>
          </p:txBody>
        </p:sp>
        <p:sp>
          <p:nvSpPr>
            <p:cNvPr id="136" name="Freeform: Shape 135">
              <a:extLst>
                <a:ext uri="{FF2B5EF4-FFF2-40B4-BE49-F238E27FC236}">
                  <a16:creationId xmlns:a16="http://schemas.microsoft.com/office/drawing/2014/main" id="{0BDA98BE-EA5B-19DF-761B-66D65714F251}"/>
                </a:ext>
              </a:extLst>
            </p:cNvPr>
            <p:cNvSpPr/>
            <p:nvPr/>
          </p:nvSpPr>
          <p:spPr>
            <a:xfrm>
              <a:off x="3153140" y="3731156"/>
              <a:ext cx="71505" cy="45584"/>
            </a:xfrm>
            <a:custGeom>
              <a:avLst/>
              <a:gdLst>
                <a:gd name="connsiteX0" fmla="*/ 67036 w 71505"/>
                <a:gd name="connsiteY0" fmla="*/ 19664 h 45584"/>
                <a:gd name="connsiteX1" fmla="*/ 71505 w 71505"/>
                <a:gd name="connsiteY1" fmla="*/ 45585 h 45584"/>
                <a:gd name="connsiteX2" fmla="*/ 22345 w 71505"/>
                <a:gd name="connsiteY2" fmla="*/ 42010 h 45584"/>
                <a:gd name="connsiteX3" fmla="*/ 0 w 71505"/>
                <a:gd name="connsiteY3" fmla="*/ 28602 h 45584"/>
                <a:gd name="connsiteX4" fmla="*/ 0 w 71505"/>
                <a:gd name="connsiteY4" fmla="*/ 16983 h 45584"/>
                <a:gd name="connsiteX5" fmla="*/ 31284 w 71505"/>
                <a:gd name="connsiteY5" fmla="*/ 0 h 45584"/>
                <a:gd name="connsiteX6" fmla="*/ 51841 w 71505"/>
                <a:gd name="connsiteY6" fmla="*/ 19664 h 45584"/>
                <a:gd name="connsiteX7" fmla="*/ 67036 w 71505"/>
                <a:gd name="connsiteY7" fmla="*/ 19664 h 4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505" h="45584">
                  <a:moveTo>
                    <a:pt x="67036" y="19664"/>
                  </a:moveTo>
                  <a:lnTo>
                    <a:pt x="71505" y="45585"/>
                  </a:lnTo>
                  <a:lnTo>
                    <a:pt x="22345" y="42010"/>
                  </a:lnTo>
                  <a:lnTo>
                    <a:pt x="0" y="28602"/>
                  </a:lnTo>
                  <a:lnTo>
                    <a:pt x="0" y="16983"/>
                  </a:lnTo>
                  <a:lnTo>
                    <a:pt x="31284" y="0"/>
                  </a:lnTo>
                  <a:lnTo>
                    <a:pt x="51841" y="19664"/>
                  </a:lnTo>
                  <a:lnTo>
                    <a:pt x="67036" y="19664"/>
                  </a:lnTo>
                  <a:close/>
                </a:path>
              </a:pathLst>
            </a:custGeom>
            <a:grpFill/>
            <a:ln w="12700" cap="flat">
              <a:solidFill>
                <a:schemeClr val="bg1"/>
              </a:solidFill>
              <a:prstDash val="solid"/>
              <a:miter/>
            </a:ln>
          </p:spPr>
          <p:txBody>
            <a:bodyPr rtlCol="0" anchor="ctr"/>
            <a:lstStyle/>
            <a:p>
              <a:endParaRPr lang="en-AU"/>
            </a:p>
          </p:txBody>
        </p:sp>
        <p:sp>
          <p:nvSpPr>
            <p:cNvPr id="137" name="Freeform: Shape 136">
              <a:extLst>
                <a:ext uri="{FF2B5EF4-FFF2-40B4-BE49-F238E27FC236}">
                  <a16:creationId xmlns:a16="http://schemas.microsoft.com/office/drawing/2014/main" id="{5DE59CB7-8A54-FC8A-3439-CCE0AC3973E3}"/>
                </a:ext>
              </a:extLst>
            </p:cNvPr>
            <p:cNvSpPr/>
            <p:nvPr/>
          </p:nvSpPr>
          <p:spPr>
            <a:xfrm>
              <a:off x="3099511" y="3623897"/>
              <a:ext cx="113514" cy="124240"/>
            </a:xfrm>
            <a:custGeom>
              <a:avLst/>
              <a:gdLst>
                <a:gd name="connsiteX0" fmla="*/ 113515 w 113514"/>
                <a:gd name="connsiteY0" fmla="*/ 66143 h 124240"/>
                <a:gd name="connsiteX1" fmla="*/ 113515 w 113514"/>
                <a:gd name="connsiteY1" fmla="*/ 77762 h 124240"/>
                <a:gd name="connsiteX2" fmla="*/ 90276 w 113514"/>
                <a:gd name="connsiteY2" fmla="*/ 91170 h 124240"/>
                <a:gd name="connsiteX3" fmla="*/ 84913 w 113514"/>
                <a:gd name="connsiteY3" fmla="*/ 107258 h 124240"/>
                <a:gd name="connsiteX4" fmla="*/ 53629 w 113514"/>
                <a:gd name="connsiteY4" fmla="*/ 124241 h 124240"/>
                <a:gd name="connsiteX5" fmla="*/ 13407 w 113514"/>
                <a:gd name="connsiteY5" fmla="*/ 121559 h 124240"/>
                <a:gd name="connsiteX6" fmla="*/ 0 w 113514"/>
                <a:gd name="connsiteY6" fmla="*/ 108152 h 124240"/>
                <a:gd name="connsiteX7" fmla="*/ 7151 w 113514"/>
                <a:gd name="connsiteY7" fmla="*/ 84019 h 124240"/>
                <a:gd name="connsiteX8" fmla="*/ 21452 w 113514"/>
                <a:gd name="connsiteY8" fmla="*/ 60780 h 124240"/>
                <a:gd name="connsiteX9" fmla="*/ 58992 w 113514"/>
                <a:gd name="connsiteY9" fmla="*/ 59886 h 124240"/>
                <a:gd name="connsiteX10" fmla="*/ 59886 w 113514"/>
                <a:gd name="connsiteY10" fmla="*/ 48266 h 124240"/>
                <a:gd name="connsiteX11" fmla="*/ 33965 w 113514"/>
                <a:gd name="connsiteY11" fmla="*/ 21452 h 124240"/>
                <a:gd name="connsiteX12" fmla="*/ 48266 w 113514"/>
                <a:gd name="connsiteY12" fmla="*/ 18770 h 124240"/>
                <a:gd name="connsiteX13" fmla="*/ 48266 w 113514"/>
                <a:gd name="connsiteY13" fmla="*/ 894 h 124240"/>
                <a:gd name="connsiteX14" fmla="*/ 100108 w 113514"/>
                <a:gd name="connsiteY14" fmla="*/ 0 h 124240"/>
                <a:gd name="connsiteX15" fmla="*/ 92063 w 113514"/>
                <a:gd name="connsiteY15" fmla="*/ 31284 h 124240"/>
                <a:gd name="connsiteX16" fmla="*/ 92063 w 113514"/>
                <a:gd name="connsiteY16" fmla="*/ 58992 h 124240"/>
                <a:gd name="connsiteX17" fmla="*/ 102789 w 113514"/>
                <a:gd name="connsiteY17" fmla="*/ 61674 h 124240"/>
                <a:gd name="connsiteX18" fmla="*/ 113515 w 113514"/>
                <a:gd name="connsiteY18" fmla="*/ 66143 h 12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514" h="124240">
                  <a:moveTo>
                    <a:pt x="113515" y="66143"/>
                  </a:moveTo>
                  <a:lnTo>
                    <a:pt x="113515" y="77762"/>
                  </a:lnTo>
                  <a:lnTo>
                    <a:pt x="90276" y="91170"/>
                  </a:lnTo>
                  <a:lnTo>
                    <a:pt x="84913" y="107258"/>
                  </a:lnTo>
                  <a:lnTo>
                    <a:pt x="53629" y="124241"/>
                  </a:lnTo>
                  <a:lnTo>
                    <a:pt x="13407" y="121559"/>
                  </a:lnTo>
                  <a:lnTo>
                    <a:pt x="0" y="108152"/>
                  </a:lnTo>
                  <a:lnTo>
                    <a:pt x="7151" y="84019"/>
                  </a:lnTo>
                  <a:lnTo>
                    <a:pt x="21452" y="60780"/>
                  </a:lnTo>
                  <a:lnTo>
                    <a:pt x="58992" y="59886"/>
                  </a:lnTo>
                  <a:lnTo>
                    <a:pt x="59886" y="48266"/>
                  </a:lnTo>
                  <a:lnTo>
                    <a:pt x="33965" y="21452"/>
                  </a:lnTo>
                  <a:lnTo>
                    <a:pt x="48266" y="18770"/>
                  </a:lnTo>
                  <a:lnTo>
                    <a:pt x="48266" y="894"/>
                  </a:lnTo>
                  <a:lnTo>
                    <a:pt x="100108" y="0"/>
                  </a:lnTo>
                  <a:lnTo>
                    <a:pt x="92063" y="31284"/>
                  </a:lnTo>
                  <a:lnTo>
                    <a:pt x="92063" y="58992"/>
                  </a:lnTo>
                  <a:lnTo>
                    <a:pt x="102789" y="61674"/>
                  </a:lnTo>
                  <a:lnTo>
                    <a:pt x="113515" y="66143"/>
                  </a:lnTo>
                  <a:close/>
                </a:path>
              </a:pathLst>
            </a:custGeom>
            <a:grpFill/>
            <a:ln w="12700" cap="flat">
              <a:solidFill>
                <a:schemeClr val="bg1"/>
              </a:solidFill>
              <a:prstDash val="solid"/>
              <a:miter/>
            </a:ln>
          </p:spPr>
          <p:txBody>
            <a:bodyPr rtlCol="0" anchor="ctr"/>
            <a:lstStyle/>
            <a:p>
              <a:endParaRPr lang="en-AU"/>
            </a:p>
          </p:txBody>
        </p:sp>
        <p:sp>
          <p:nvSpPr>
            <p:cNvPr id="138" name="Freeform: Shape 137">
              <a:extLst>
                <a:ext uri="{FF2B5EF4-FFF2-40B4-BE49-F238E27FC236}">
                  <a16:creationId xmlns:a16="http://schemas.microsoft.com/office/drawing/2014/main" id="{5AED147B-0A05-B3CB-6AF4-7792EA5DC546}"/>
                </a:ext>
              </a:extLst>
            </p:cNvPr>
            <p:cNvSpPr/>
            <p:nvPr/>
          </p:nvSpPr>
          <p:spPr>
            <a:xfrm>
              <a:off x="3518711" y="3605127"/>
              <a:ext cx="74186" cy="15194"/>
            </a:xfrm>
            <a:custGeom>
              <a:avLst/>
              <a:gdLst>
                <a:gd name="connsiteX0" fmla="*/ 35753 w 74186"/>
                <a:gd name="connsiteY0" fmla="*/ 894 h 15194"/>
                <a:gd name="connsiteX1" fmla="*/ 74187 w 74186"/>
                <a:gd name="connsiteY1" fmla="*/ 8044 h 15194"/>
                <a:gd name="connsiteX2" fmla="*/ 43797 w 74186"/>
                <a:gd name="connsiteY2" fmla="*/ 15195 h 15194"/>
                <a:gd name="connsiteX3" fmla="*/ 22345 w 74186"/>
                <a:gd name="connsiteY3" fmla="*/ 15195 h 15194"/>
                <a:gd name="connsiteX4" fmla="*/ 5363 w 74186"/>
                <a:gd name="connsiteY4" fmla="*/ 6257 h 15194"/>
                <a:gd name="connsiteX5" fmla="*/ 0 w 74186"/>
                <a:gd name="connsiteY5" fmla="*/ 0 h 15194"/>
                <a:gd name="connsiteX6" fmla="*/ 35753 w 74186"/>
                <a:gd name="connsiteY6" fmla="*/ 894 h 1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186" h="15194">
                  <a:moveTo>
                    <a:pt x="35753" y="894"/>
                  </a:moveTo>
                  <a:lnTo>
                    <a:pt x="74187" y="8044"/>
                  </a:lnTo>
                  <a:lnTo>
                    <a:pt x="43797" y="15195"/>
                  </a:lnTo>
                  <a:lnTo>
                    <a:pt x="22345" y="15195"/>
                  </a:lnTo>
                  <a:lnTo>
                    <a:pt x="5363" y="6257"/>
                  </a:lnTo>
                  <a:lnTo>
                    <a:pt x="0" y="0"/>
                  </a:lnTo>
                  <a:lnTo>
                    <a:pt x="35753" y="894"/>
                  </a:lnTo>
                  <a:close/>
                </a:path>
              </a:pathLst>
            </a:custGeom>
            <a:grpFill/>
            <a:ln w="12700" cap="flat">
              <a:solidFill>
                <a:schemeClr val="bg1"/>
              </a:solidFill>
              <a:prstDash val="solid"/>
              <a:miter/>
            </a:ln>
          </p:spPr>
          <p:txBody>
            <a:bodyPr rtlCol="0" anchor="ctr"/>
            <a:lstStyle/>
            <a:p>
              <a:endParaRPr lang="en-AU"/>
            </a:p>
          </p:txBody>
        </p:sp>
        <p:sp>
          <p:nvSpPr>
            <p:cNvPr id="139" name="Freeform: Shape 138">
              <a:extLst>
                <a:ext uri="{FF2B5EF4-FFF2-40B4-BE49-F238E27FC236}">
                  <a16:creationId xmlns:a16="http://schemas.microsoft.com/office/drawing/2014/main" id="{C15A1DE8-B333-13EC-B064-3490B6C92ACD}"/>
                </a:ext>
              </a:extLst>
            </p:cNvPr>
            <p:cNvSpPr/>
            <p:nvPr/>
          </p:nvSpPr>
          <p:spPr>
            <a:xfrm>
              <a:off x="3526756" y="3383460"/>
              <a:ext cx="13407" cy="42009"/>
            </a:xfrm>
            <a:custGeom>
              <a:avLst/>
              <a:gdLst>
                <a:gd name="connsiteX0" fmla="*/ 13407 w 13407"/>
                <a:gd name="connsiteY0" fmla="*/ 22345 h 42009"/>
                <a:gd name="connsiteX1" fmla="*/ 12513 w 13407"/>
                <a:gd name="connsiteY1" fmla="*/ 42009 h 42009"/>
                <a:gd name="connsiteX2" fmla="*/ 0 w 13407"/>
                <a:gd name="connsiteY2" fmla="*/ 14301 h 42009"/>
                <a:gd name="connsiteX3" fmla="*/ 7151 w 13407"/>
                <a:gd name="connsiteY3" fmla="*/ 0 h 42009"/>
                <a:gd name="connsiteX4" fmla="*/ 13407 w 13407"/>
                <a:gd name="connsiteY4" fmla="*/ 22345 h 4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07" h="42009">
                  <a:moveTo>
                    <a:pt x="13407" y="22345"/>
                  </a:moveTo>
                  <a:lnTo>
                    <a:pt x="12513" y="42009"/>
                  </a:lnTo>
                  <a:lnTo>
                    <a:pt x="0" y="14301"/>
                  </a:lnTo>
                  <a:lnTo>
                    <a:pt x="7151" y="0"/>
                  </a:lnTo>
                  <a:lnTo>
                    <a:pt x="13407" y="22345"/>
                  </a:lnTo>
                  <a:close/>
                </a:path>
              </a:pathLst>
            </a:custGeom>
            <a:grpFill/>
            <a:ln w="12700" cap="flat">
              <a:solidFill>
                <a:schemeClr val="bg1"/>
              </a:solidFill>
              <a:prstDash val="solid"/>
              <a:miter/>
            </a:ln>
          </p:spPr>
          <p:txBody>
            <a:bodyPr rtlCol="0" anchor="ctr"/>
            <a:lstStyle/>
            <a:p>
              <a:endParaRPr lang="en-AU"/>
            </a:p>
          </p:txBody>
        </p:sp>
        <p:sp>
          <p:nvSpPr>
            <p:cNvPr id="140" name="Freeform: Shape 139">
              <a:extLst>
                <a:ext uri="{FF2B5EF4-FFF2-40B4-BE49-F238E27FC236}">
                  <a16:creationId xmlns:a16="http://schemas.microsoft.com/office/drawing/2014/main" id="{7D2FF36A-D74C-09DE-EF91-A968F310793C}"/>
                </a:ext>
              </a:extLst>
            </p:cNvPr>
            <p:cNvSpPr/>
            <p:nvPr/>
          </p:nvSpPr>
          <p:spPr>
            <a:xfrm>
              <a:off x="6758802" y="3722217"/>
              <a:ext cx="434395" cy="377191"/>
            </a:xfrm>
            <a:custGeom>
              <a:avLst/>
              <a:gdLst>
                <a:gd name="connsiteX0" fmla="*/ 434395 w 434395"/>
                <a:gd name="connsiteY0" fmla="*/ 234180 h 377191"/>
                <a:gd name="connsiteX1" fmla="*/ 395961 w 434395"/>
                <a:gd name="connsiteY1" fmla="*/ 275296 h 377191"/>
                <a:gd name="connsiteX2" fmla="*/ 353058 w 434395"/>
                <a:gd name="connsiteY2" fmla="*/ 331607 h 377191"/>
                <a:gd name="connsiteX3" fmla="*/ 307473 w 434395"/>
                <a:gd name="connsiteY3" fmla="*/ 333394 h 377191"/>
                <a:gd name="connsiteX4" fmla="*/ 300323 w 434395"/>
                <a:gd name="connsiteY4" fmla="*/ 350377 h 377191"/>
                <a:gd name="connsiteX5" fmla="*/ 266358 w 434395"/>
                <a:gd name="connsiteY5" fmla="*/ 364678 h 377191"/>
                <a:gd name="connsiteX6" fmla="*/ 244012 w 434395"/>
                <a:gd name="connsiteY6" fmla="*/ 362890 h 377191"/>
                <a:gd name="connsiteX7" fmla="*/ 227924 w 434395"/>
                <a:gd name="connsiteY7" fmla="*/ 354846 h 377191"/>
                <a:gd name="connsiteX8" fmla="*/ 202003 w 434395"/>
                <a:gd name="connsiteY8" fmla="*/ 364678 h 377191"/>
                <a:gd name="connsiteX9" fmla="*/ 193065 w 434395"/>
                <a:gd name="connsiteY9" fmla="*/ 377191 h 377191"/>
                <a:gd name="connsiteX10" fmla="*/ 153736 w 434395"/>
                <a:gd name="connsiteY10" fmla="*/ 373616 h 377191"/>
                <a:gd name="connsiteX11" fmla="*/ 119771 w 434395"/>
                <a:gd name="connsiteY11" fmla="*/ 345908 h 377191"/>
                <a:gd name="connsiteX12" fmla="*/ 92957 w 434395"/>
                <a:gd name="connsiteY12" fmla="*/ 346802 h 377191"/>
                <a:gd name="connsiteX13" fmla="*/ 86700 w 434395"/>
                <a:gd name="connsiteY13" fmla="*/ 337863 h 377191"/>
                <a:gd name="connsiteX14" fmla="*/ 84019 w 434395"/>
                <a:gd name="connsiteY14" fmla="*/ 337863 h 377191"/>
                <a:gd name="connsiteX15" fmla="*/ 78656 w 434395"/>
                <a:gd name="connsiteY15" fmla="*/ 315518 h 377191"/>
                <a:gd name="connsiteX16" fmla="*/ 68824 w 434395"/>
                <a:gd name="connsiteY16" fmla="*/ 308367 h 377191"/>
                <a:gd name="connsiteX17" fmla="*/ 50054 w 434395"/>
                <a:gd name="connsiteY17" fmla="*/ 269039 h 377191"/>
                <a:gd name="connsiteX18" fmla="*/ 27708 w 434395"/>
                <a:gd name="connsiteY18" fmla="*/ 253844 h 377191"/>
                <a:gd name="connsiteX19" fmla="*/ 14301 w 434395"/>
                <a:gd name="connsiteY19" fmla="*/ 235968 h 377191"/>
                <a:gd name="connsiteX20" fmla="*/ 0 w 434395"/>
                <a:gd name="connsiteY20" fmla="*/ 229711 h 377191"/>
                <a:gd name="connsiteX21" fmla="*/ 1787 w 434395"/>
                <a:gd name="connsiteY21" fmla="*/ 218985 h 377191"/>
                <a:gd name="connsiteX22" fmla="*/ 26815 w 434395"/>
                <a:gd name="connsiteY22" fmla="*/ 211835 h 377191"/>
                <a:gd name="connsiteX23" fmla="*/ 25920 w 434395"/>
                <a:gd name="connsiteY23" fmla="*/ 176082 h 377191"/>
                <a:gd name="connsiteX24" fmla="*/ 38434 w 434395"/>
                <a:gd name="connsiteY24" fmla="*/ 152843 h 377191"/>
                <a:gd name="connsiteX25" fmla="*/ 35753 w 434395"/>
                <a:gd name="connsiteY25" fmla="*/ 141223 h 377191"/>
                <a:gd name="connsiteX26" fmla="*/ 53629 w 434395"/>
                <a:gd name="connsiteY26" fmla="*/ 127816 h 377191"/>
                <a:gd name="connsiteX27" fmla="*/ 54523 w 434395"/>
                <a:gd name="connsiteY27" fmla="*/ 108152 h 377191"/>
                <a:gd name="connsiteX28" fmla="*/ 59885 w 434395"/>
                <a:gd name="connsiteY28" fmla="*/ 98320 h 377191"/>
                <a:gd name="connsiteX29" fmla="*/ 76868 w 434395"/>
                <a:gd name="connsiteY29" fmla="*/ 77762 h 377191"/>
                <a:gd name="connsiteX30" fmla="*/ 86700 w 434395"/>
                <a:gd name="connsiteY30" fmla="*/ 73293 h 377191"/>
                <a:gd name="connsiteX31" fmla="*/ 86700 w 434395"/>
                <a:gd name="connsiteY31" fmla="*/ 52735 h 377191"/>
                <a:gd name="connsiteX32" fmla="*/ 97426 w 434395"/>
                <a:gd name="connsiteY32" fmla="*/ 18770 h 377191"/>
                <a:gd name="connsiteX33" fmla="*/ 126922 w 434395"/>
                <a:gd name="connsiteY33" fmla="*/ 18770 h 377191"/>
                <a:gd name="connsiteX34" fmla="*/ 137648 w 434395"/>
                <a:gd name="connsiteY34" fmla="*/ 0 h 377191"/>
                <a:gd name="connsiteX35" fmla="*/ 156418 w 434395"/>
                <a:gd name="connsiteY35" fmla="*/ 12514 h 377191"/>
                <a:gd name="connsiteX36" fmla="*/ 171613 w 434395"/>
                <a:gd name="connsiteY36" fmla="*/ 3575 h 377191"/>
                <a:gd name="connsiteX37" fmla="*/ 190383 w 434395"/>
                <a:gd name="connsiteY37" fmla="*/ 14301 h 377191"/>
                <a:gd name="connsiteX38" fmla="*/ 207365 w 434395"/>
                <a:gd name="connsiteY38" fmla="*/ 16089 h 377191"/>
                <a:gd name="connsiteX39" fmla="*/ 227029 w 434395"/>
                <a:gd name="connsiteY39" fmla="*/ 28602 h 377191"/>
                <a:gd name="connsiteX40" fmla="*/ 273508 w 434395"/>
                <a:gd name="connsiteY40" fmla="*/ 82231 h 377191"/>
                <a:gd name="connsiteX41" fmla="*/ 271720 w 434395"/>
                <a:gd name="connsiteY41" fmla="*/ 84019 h 377191"/>
                <a:gd name="connsiteX42" fmla="*/ 254738 w 434395"/>
                <a:gd name="connsiteY42" fmla="*/ 109046 h 377191"/>
                <a:gd name="connsiteX43" fmla="*/ 255632 w 434395"/>
                <a:gd name="connsiteY43" fmla="*/ 122453 h 377191"/>
                <a:gd name="connsiteX44" fmla="*/ 263676 w 434395"/>
                <a:gd name="connsiteY44" fmla="*/ 133179 h 377191"/>
                <a:gd name="connsiteX45" fmla="*/ 277977 w 434395"/>
                <a:gd name="connsiteY45" fmla="*/ 127816 h 377191"/>
                <a:gd name="connsiteX46" fmla="*/ 289597 w 434395"/>
                <a:gd name="connsiteY46" fmla="*/ 134073 h 377191"/>
                <a:gd name="connsiteX47" fmla="*/ 286915 w 434395"/>
                <a:gd name="connsiteY47" fmla="*/ 151949 h 377191"/>
                <a:gd name="connsiteX48" fmla="*/ 312836 w 434395"/>
                <a:gd name="connsiteY48" fmla="*/ 186808 h 377191"/>
                <a:gd name="connsiteX49" fmla="*/ 412050 w 434395"/>
                <a:gd name="connsiteY49" fmla="*/ 230605 h 377191"/>
                <a:gd name="connsiteX50" fmla="*/ 434395 w 434395"/>
                <a:gd name="connsiteY50" fmla="*/ 234180 h 37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34395" h="377191">
                  <a:moveTo>
                    <a:pt x="434395" y="234180"/>
                  </a:moveTo>
                  <a:lnTo>
                    <a:pt x="395961" y="275296"/>
                  </a:lnTo>
                  <a:lnTo>
                    <a:pt x="353058" y="331607"/>
                  </a:lnTo>
                  <a:lnTo>
                    <a:pt x="307473" y="333394"/>
                  </a:lnTo>
                  <a:lnTo>
                    <a:pt x="300323" y="350377"/>
                  </a:lnTo>
                  <a:lnTo>
                    <a:pt x="266358" y="364678"/>
                  </a:lnTo>
                  <a:lnTo>
                    <a:pt x="244012" y="362890"/>
                  </a:lnTo>
                  <a:lnTo>
                    <a:pt x="227924" y="354846"/>
                  </a:lnTo>
                  <a:lnTo>
                    <a:pt x="202003" y="364678"/>
                  </a:lnTo>
                  <a:lnTo>
                    <a:pt x="193065" y="377191"/>
                  </a:lnTo>
                  <a:lnTo>
                    <a:pt x="153736" y="373616"/>
                  </a:lnTo>
                  <a:lnTo>
                    <a:pt x="119771" y="345908"/>
                  </a:lnTo>
                  <a:lnTo>
                    <a:pt x="92957" y="346802"/>
                  </a:lnTo>
                  <a:lnTo>
                    <a:pt x="86700" y="337863"/>
                  </a:lnTo>
                  <a:lnTo>
                    <a:pt x="84019" y="337863"/>
                  </a:lnTo>
                  <a:lnTo>
                    <a:pt x="78656" y="315518"/>
                  </a:lnTo>
                  <a:lnTo>
                    <a:pt x="68824" y="308367"/>
                  </a:lnTo>
                  <a:lnTo>
                    <a:pt x="50054" y="269039"/>
                  </a:lnTo>
                  <a:lnTo>
                    <a:pt x="27708" y="253844"/>
                  </a:lnTo>
                  <a:lnTo>
                    <a:pt x="14301" y="235968"/>
                  </a:lnTo>
                  <a:lnTo>
                    <a:pt x="0" y="229711"/>
                  </a:lnTo>
                  <a:lnTo>
                    <a:pt x="1787" y="218985"/>
                  </a:lnTo>
                  <a:lnTo>
                    <a:pt x="26815" y="211835"/>
                  </a:lnTo>
                  <a:lnTo>
                    <a:pt x="25920" y="176082"/>
                  </a:lnTo>
                  <a:lnTo>
                    <a:pt x="38434" y="152843"/>
                  </a:lnTo>
                  <a:lnTo>
                    <a:pt x="35753" y="141223"/>
                  </a:lnTo>
                  <a:lnTo>
                    <a:pt x="53629" y="127816"/>
                  </a:lnTo>
                  <a:lnTo>
                    <a:pt x="54523" y="108152"/>
                  </a:lnTo>
                  <a:lnTo>
                    <a:pt x="59885" y="98320"/>
                  </a:lnTo>
                  <a:lnTo>
                    <a:pt x="76868" y="77762"/>
                  </a:lnTo>
                  <a:lnTo>
                    <a:pt x="86700" y="73293"/>
                  </a:lnTo>
                  <a:lnTo>
                    <a:pt x="86700" y="52735"/>
                  </a:lnTo>
                  <a:lnTo>
                    <a:pt x="97426" y="18770"/>
                  </a:lnTo>
                  <a:lnTo>
                    <a:pt x="126922" y="18770"/>
                  </a:lnTo>
                  <a:lnTo>
                    <a:pt x="137648" y="0"/>
                  </a:lnTo>
                  <a:lnTo>
                    <a:pt x="156418" y="12514"/>
                  </a:lnTo>
                  <a:lnTo>
                    <a:pt x="171613" y="3575"/>
                  </a:lnTo>
                  <a:lnTo>
                    <a:pt x="190383" y="14301"/>
                  </a:lnTo>
                  <a:lnTo>
                    <a:pt x="207365" y="16089"/>
                  </a:lnTo>
                  <a:lnTo>
                    <a:pt x="227029" y="28602"/>
                  </a:lnTo>
                  <a:lnTo>
                    <a:pt x="273508" y="82231"/>
                  </a:lnTo>
                  <a:lnTo>
                    <a:pt x="271720" y="84019"/>
                  </a:lnTo>
                  <a:lnTo>
                    <a:pt x="254738" y="109046"/>
                  </a:lnTo>
                  <a:lnTo>
                    <a:pt x="255632" y="122453"/>
                  </a:lnTo>
                  <a:lnTo>
                    <a:pt x="263676" y="133179"/>
                  </a:lnTo>
                  <a:lnTo>
                    <a:pt x="277977" y="127816"/>
                  </a:lnTo>
                  <a:lnTo>
                    <a:pt x="289597" y="134073"/>
                  </a:lnTo>
                  <a:lnTo>
                    <a:pt x="286915" y="151949"/>
                  </a:lnTo>
                  <a:lnTo>
                    <a:pt x="312836" y="186808"/>
                  </a:lnTo>
                  <a:lnTo>
                    <a:pt x="412050" y="230605"/>
                  </a:lnTo>
                  <a:lnTo>
                    <a:pt x="434395" y="234180"/>
                  </a:lnTo>
                  <a:close/>
                </a:path>
              </a:pathLst>
            </a:custGeom>
            <a:grpFill/>
            <a:ln w="12700" cap="flat">
              <a:solidFill>
                <a:schemeClr val="bg1"/>
              </a:solidFill>
              <a:prstDash val="solid"/>
              <a:miter/>
            </a:ln>
          </p:spPr>
          <p:txBody>
            <a:bodyPr rtlCol="0" anchor="ctr"/>
            <a:lstStyle/>
            <a:p>
              <a:endParaRPr lang="en-AU"/>
            </a:p>
          </p:txBody>
        </p:sp>
        <p:sp>
          <p:nvSpPr>
            <p:cNvPr id="141" name="Freeform: Shape 140">
              <a:extLst>
                <a:ext uri="{FF2B5EF4-FFF2-40B4-BE49-F238E27FC236}">
                  <a16:creationId xmlns:a16="http://schemas.microsoft.com/office/drawing/2014/main" id="{69F35E40-3B84-874C-DE03-4114890DBB26}"/>
                </a:ext>
              </a:extLst>
            </p:cNvPr>
            <p:cNvSpPr/>
            <p:nvPr/>
          </p:nvSpPr>
          <p:spPr>
            <a:xfrm>
              <a:off x="6788298" y="4060081"/>
              <a:ext cx="236861" cy="311942"/>
            </a:xfrm>
            <a:custGeom>
              <a:avLst/>
              <a:gdLst>
                <a:gd name="connsiteX0" fmla="*/ 236862 w 236861"/>
                <a:gd name="connsiteY0" fmla="*/ 26815 h 311942"/>
                <a:gd name="connsiteX1" fmla="*/ 208260 w 236861"/>
                <a:gd name="connsiteY1" fmla="*/ 64355 h 311942"/>
                <a:gd name="connsiteX2" fmla="*/ 207366 w 236861"/>
                <a:gd name="connsiteY2" fmla="*/ 188595 h 311942"/>
                <a:gd name="connsiteX3" fmla="*/ 224348 w 236861"/>
                <a:gd name="connsiteY3" fmla="*/ 214516 h 311942"/>
                <a:gd name="connsiteX4" fmla="*/ 202897 w 236861"/>
                <a:gd name="connsiteY4" fmla="*/ 227030 h 311942"/>
                <a:gd name="connsiteX5" fmla="*/ 187702 w 236861"/>
                <a:gd name="connsiteY5" fmla="*/ 246694 h 311942"/>
                <a:gd name="connsiteX6" fmla="*/ 172507 w 236861"/>
                <a:gd name="connsiteY6" fmla="*/ 277084 h 311942"/>
                <a:gd name="connsiteX7" fmla="*/ 156418 w 236861"/>
                <a:gd name="connsiteY7" fmla="*/ 311943 h 311942"/>
                <a:gd name="connsiteX8" fmla="*/ 111727 w 236861"/>
                <a:gd name="connsiteY8" fmla="*/ 276190 h 311942"/>
                <a:gd name="connsiteX9" fmla="*/ 110833 w 236861"/>
                <a:gd name="connsiteY9" fmla="*/ 261889 h 311942"/>
                <a:gd name="connsiteX10" fmla="*/ 11620 w 236861"/>
                <a:gd name="connsiteY10" fmla="*/ 193958 h 311942"/>
                <a:gd name="connsiteX11" fmla="*/ 894 w 236861"/>
                <a:gd name="connsiteY11" fmla="*/ 193958 h 311942"/>
                <a:gd name="connsiteX12" fmla="*/ 1788 w 236861"/>
                <a:gd name="connsiteY12" fmla="*/ 150161 h 311942"/>
                <a:gd name="connsiteX13" fmla="*/ 34859 w 236861"/>
                <a:gd name="connsiteY13" fmla="*/ 99214 h 311942"/>
                <a:gd name="connsiteX14" fmla="*/ 33965 w 236861"/>
                <a:gd name="connsiteY14" fmla="*/ 83125 h 311942"/>
                <a:gd name="connsiteX15" fmla="*/ 17876 w 236861"/>
                <a:gd name="connsiteY15" fmla="*/ 57204 h 311942"/>
                <a:gd name="connsiteX16" fmla="*/ 15195 w 236861"/>
                <a:gd name="connsiteY16" fmla="*/ 42009 h 311942"/>
                <a:gd name="connsiteX17" fmla="*/ 0 w 236861"/>
                <a:gd name="connsiteY17" fmla="*/ 16982 h 311942"/>
                <a:gd name="connsiteX18" fmla="*/ 17876 w 236861"/>
                <a:gd name="connsiteY18" fmla="*/ 894 h 311942"/>
                <a:gd name="connsiteX19" fmla="*/ 54523 w 236861"/>
                <a:gd name="connsiteY19" fmla="*/ 0 h 311942"/>
                <a:gd name="connsiteX20" fmla="*/ 57204 w 236861"/>
                <a:gd name="connsiteY20" fmla="*/ 0 h 311942"/>
                <a:gd name="connsiteX21" fmla="*/ 63461 w 236861"/>
                <a:gd name="connsiteY21" fmla="*/ 8938 h 311942"/>
                <a:gd name="connsiteX22" fmla="*/ 90275 w 236861"/>
                <a:gd name="connsiteY22" fmla="*/ 8044 h 311942"/>
                <a:gd name="connsiteX23" fmla="*/ 124240 w 236861"/>
                <a:gd name="connsiteY23" fmla="*/ 35753 h 311942"/>
                <a:gd name="connsiteX24" fmla="*/ 163569 w 236861"/>
                <a:gd name="connsiteY24" fmla="*/ 39328 h 311942"/>
                <a:gd name="connsiteX25" fmla="*/ 172507 w 236861"/>
                <a:gd name="connsiteY25" fmla="*/ 26815 h 311942"/>
                <a:gd name="connsiteX26" fmla="*/ 198428 w 236861"/>
                <a:gd name="connsiteY26" fmla="*/ 16982 h 311942"/>
                <a:gd name="connsiteX27" fmla="*/ 214516 w 236861"/>
                <a:gd name="connsiteY27" fmla="*/ 25027 h 311942"/>
                <a:gd name="connsiteX28" fmla="*/ 236862 w 236861"/>
                <a:gd name="connsiteY28" fmla="*/ 26815 h 31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36861" h="311942">
                  <a:moveTo>
                    <a:pt x="236862" y="26815"/>
                  </a:moveTo>
                  <a:lnTo>
                    <a:pt x="208260" y="64355"/>
                  </a:lnTo>
                  <a:lnTo>
                    <a:pt x="207366" y="188595"/>
                  </a:lnTo>
                  <a:lnTo>
                    <a:pt x="224348" y="214516"/>
                  </a:lnTo>
                  <a:lnTo>
                    <a:pt x="202897" y="227030"/>
                  </a:lnTo>
                  <a:lnTo>
                    <a:pt x="187702" y="246694"/>
                  </a:lnTo>
                  <a:lnTo>
                    <a:pt x="172507" y="277084"/>
                  </a:lnTo>
                  <a:lnTo>
                    <a:pt x="156418" y="311943"/>
                  </a:lnTo>
                  <a:lnTo>
                    <a:pt x="111727" y="276190"/>
                  </a:lnTo>
                  <a:lnTo>
                    <a:pt x="110833" y="261889"/>
                  </a:lnTo>
                  <a:lnTo>
                    <a:pt x="11620" y="193958"/>
                  </a:lnTo>
                  <a:lnTo>
                    <a:pt x="894" y="193958"/>
                  </a:lnTo>
                  <a:lnTo>
                    <a:pt x="1788" y="150161"/>
                  </a:lnTo>
                  <a:lnTo>
                    <a:pt x="34859" y="99214"/>
                  </a:lnTo>
                  <a:lnTo>
                    <a:pt x="33965" y="83125"/>
                  </a:lnTo>
                  <a:lnTo>
                    <a:pt x="17876" y="57204"/>
                  </a:lnTo>
                  <a:lnTo>
                    <a:pt x="15195" y="42009"/>
                  </a:lnTo>
                  <a:lnTo>
                    <a:pt x="0" y="16982"/>
                  </a:lnTo>
                  <a:lnTo>
                    <a:pt x="17876" y="894"/>
                  </a:lnTo>
                  <a:lnTo>
                    <a:pt x="54523" y="0"/>
                  </a:lnTo>
                  <a:lnTo>
                    <a:pt x="57204" y="0"/>
                  </a:lnTo>
                  <a:lnTo>
                    <a:pt x="63461" y="8938"/>
                  </a:lnTo>
                  <a:lnTo>
                    <a:pt x="90275" y="8044"/>
                  </a:lnTo>
                  <a:lnTo>
                    <a:pt x="124240" y="35753"/>
                  </a:lnTo>
                  <a:lnTo>
                    <a:pt x="163569" y="39328"/>
                  </a:lnTo>
                  <a:lnTo>
                    <a:pt x="172507" y="26815"/>
                  </a:lnTo>
                  <a:lnTo>
                    <a:pt x="198428" y="16982"/>
                  </a:lnTo>
                  <a:lnTo>
                    <a:pt x="214516" y="25027"/>
                  </a:lnTo>
                  <a:lnTo>
                    <a:pt x="236862" y="26815"/>
                  </a:lnTo>
                  <a:close/>
                </a:path>
              </a:pathLst>
            </a:custGeom>
            <a:grpFill/>
            <a:ln w="12700" cap="flat">
              <a:solidFill>
                <a:schemeClr val="bg1"/>
              </a:solidFill>
              <a:prstDash val="solid"/>
              <a:miter/>
            </a:ln>
          </p:spPr>
          <p:txBody>
            <a:bodyPr rtlCol="0" anchor="ctr"/>
            <a:lstStyle/>
            <a:p>
              <a:endParaRPr lang="en-AU"/>
            </a:p>
          </p:txBody>
        </p:sp>
        <p:sp>
          <p:nvSpPr>
            <p:cNvPr id="142" name="Freeform: Shape 141">
              <a:extLst>
                <a:ext uri="{FF2B5EF4-FFF2-40B4-BE49-F238E27FC236}">
                  <a16:creationId xmlns:a16="http://schemas.microsoft.com/office/drawing/2014/main" id="{596806DD-3D6B-1387-AE51-EBE10F0D4A69}"/>
                </a:ext>
              </a:extLst>
            </p:cNvPr>
            <p:cNvSpPr/>
            <p:nvPr/>
          </p:nvSpPr>
          <p:spPr>
            <a:xfrm>
              <a:off x="6670314" y="4568663"/>
              <a:ext cx="305685" cy="557742"/>
            </a:xfrm>
            <a:custGeom>
              <a:avLst/>
              <a:gdLst>
                <a:gd name="connsiteX0" fmla="*/ 301217 w 305685"/>
                <a:gd name="connsiteY0" fmla="*/ 86700 h 557742"/>
                <a:gd name="connsiteX1" fmla="*/ 305686 w 305685"/>
                <a:gd name="connsiteY1" fmla="*/ 127816 h 557742"/>
                <a:gd name="connsiteX2" fmla="*/ 297641 w 305685"/>
                <a:gd name="connsiteY2" fmla="*/ 166250 h 557742"/>
                <a:gd name="connsiteX3" fmla="*/ 272615 w 305685"/>
                <a:gd name="connsiteY3" fmla="*/ 198427 h 557742"/>
                <a:gd name="connsiteX4" fmla="*/ 247588 w 305685"/>
                <a:gd name="connsiteY4" fmla="*/ 222561 h 557742"/>
                <a:gd name="connsiteX5" fmla="*/ 239543 w 305685"/>
                <a:gd name="connsiteY5" fmla="*/ 225242 h 557742"/>
                <a:gd name="connsiteX6" fmla="*/ 193065 w 305685"/>
                <a:gd name="connsiteY6" fmla="*/ 244012 h 557742"/>
                <a:gd name="connsiteX7" fmla="*/ 168932 w 305685"/>
                <a:gd name="connsiteY7" fmla="*/ 279765 h 557742"/>
                <a:gd name="connsiteX8" fmla="*/ 151055 w 305685"/>
                <a:gd name="connsiteY8" fmla="*/ 286022 h 557742"/>
                <a:gd name="connsiteX9" fmla="*/ 126028 w 305685"/>
                <a:gd name="connsiteY9" fmla="*/ 317305 h 557742"/>
                <a:gd name="connsiteX10" fmla="*/ 131391 w 305685"/>
                <a:gd name="connsiteY10" fmla="*/ 355740 h 557742"/>
                <a:gd name="connsiteX11" fmla="*/ 146586 w 305685"/>
                <a:gd name="connsiteY11" fmla="*/ 390598 h 557742"/>
                <a:gd name="connsiteX12" fmla="*/ 143011 w 305685"/>
                <a:gd name="connsiteY12" fmla="*/ 437077 h 557742"/>
                <a:gd name="connsiteX13" fmla="*/ 125135 w 305685"/>
                <a:gd name="connsiteY13" fmla="*/ 473724 h 557742"/>
                <a:gd name="connsiteX14" fmla="*/ 96532 w 305685"/>
                <a:gd name="connsiteY14" fmla="*/ 488918 h 557742"/>
                <a:gd name="connsiteX15" fmla="*/ 70612 w 305685"/>
                <a:gd name="connsiteY15" fmla="*/ 490706 h 557742"/>
                <a:gd name="connsiteX16" fmla="*/ 58098 w 305685"/>
                <a:gd name="connsiteY16" fmla="*/ 508583 h 557742"/>
                <a:gd name="connsiteX17" fmla="*/ 62567 w 305685"/>
                <a:gd name="connsiteY17" fmla="*/ 538078 h 557742"/>
                <a:gd name="connsiteX18" fmla="*/ 57205 w 305685"/>
                <a:gd name="connsiteY18" fmla="*/ 557743 h 557742"/>
                <a:gd name="connsiteX19" fmla="*/ 57205 w 305685"/>
                <a:gd name="connsiteY19" fmla="*/ 557743 h 557742"/>
                <a:gd name="connsiteX20" fmla="*/ 41115 w 305685"/>
                <a:gd name="connsiteY20" fmla="*/ 554167 h 557742"/>
                <a:gd name="connsiteX21" fmla="*/ 44691 w 305685"/>
                <a:gd name="connsiteY21" fmla="*/ 529140 h 557742"/>
                <a:gd name="connsiteX22" fmla="*/ 35753 w 305685"/>
                <a:gd name="connsiteY22" fmla="*/ 513052 h 557742"/>
                <a:gd name="connsiteX23" fmla="*/ 34859 w 305685"/>
                <a:gd name="connsiteY23" fmla="*/ 512158 h 557742"/>
                <a:gd name="connsiteX24" fmla="*/ 42010 w 305685"/>
                <a:gd name="connsiteY24" fmla="*/ 460316 h 557742"/>
                <a:gd name="connsiteX25" fmla="*/ 23239 w 305685"/>
                <a:gd name="connsiteY25" fmla="*/ 394174 h 557742"/>
                <a:gd name="connsiteX26" fmla="*/ 56310 w 305685"/>
                <a:gd name="connsiteY26" fmla="*/ 361996 h 557742"/>
                <a:gd name="connsiteX27" fmla="*/ 63461 w 305685"/>
                <a:gd name="connsiteY27" fmla="*/ 340545 h 557742"/>
                <a:gd name="connsiteX28" fmla="*/ 83125 w 305685"/>
                <a:gd name="connsiteY28" fmla="*/ 316412 h 557742"/>
                <a:gd name="connsiteX29" fmla="*/ 70612 w 305685"/>
                <a:gd name="connsiteY29" fmla="*/ 280659 h 557742"/>
                <a:gd name="connsiteX30" fmla="*/ 82231 w 305685"/>
                <a:gd name="connsiteY30" fmla="*/ 268145 h 557742"/>
                <a:gd name="connsiteX31" fmla="*/ 81337 w 305685"/>
                <a:gd name="connsiteY31" fmla="*/ 232393 h 557742"/>
                <a:gd name="connsiteX32" fmla="*/ 73293 w 305685"/>
                <a:gd name="connsiteY32" fmla="*/ 206472 h 557742"/>
                <a:gd name="connsiteX33" fmla="*/ 22345 w 305685"/>
                <a:gd name="connsiteY33" fmla="*/ 178764 h 557742"/>
                <a:gd name="connsiteX34" fmla="*/ 4469 w 305685"/>
                <a:gd name="connsiteY34" fmla="*/ 180551 h 557742"/>
                <a:gd name="connsiteX35" fmla="*/ 0 w 305685"/>
                <a:gd name="connsiteY35" fmla="*/ 168932 h 557742"/>
                <a:gd name="connsiteX36" fmla="*/ 0 w 305685"/>
                <a:gd name="connsiteY36" fmla="*/ 152843 h 557742"/>
                <a:gd name="connsiteX37" fmla="*/ 25921 w 305685"/>
                <a:gd name="connsiteY37" fmla="*/ 135860 h 557742"/>
                <a:gd name="connsiteX38" fmla="*/ 46479 w 305685"/>
                <a:gd name="connsiteY38" fmla="*/ 134073 h 557742"/>
                <a:gd name="connsiteX39" fmla="*/ 68824 w 305685"/>
                <a:gd name="connsiteY39" fmla="*/ 118878 h 557742"/>
                <a:gd name="connsiteX40" fmla="*/ 86700 w 305685"/>
                <a:gd name="connsiteY40" fmla="*/ 113515 h 557742"/>
                <a:gd name="connsiteX41" fmla="*/ 101895 w 305685"/>
                <a:gd name="connsiteY41" fmla="*/ 134967 h 557742"/>
                <a:gd name="connsiteX42" fmla="*/ 121559 w 305685"/>
                <a:gd name="connsiteY42" fmla="*/ 134073 h 557742"/>
                <a:gd name="connsiteX43" fmla="*/ 130497 w 305685"/>
                <a:gd name="connsiteY43" fmla="*/ 142117 h 557742"/>
                <a:gd name="connsiteX44" fmla="*/ 127816 w 305685"/>
                <a:gd name="connsiteY44" fmla="*/ 164462 h 557742"/>
                <a:gd name="connsiteX45" fmla="*/ 122453 w 305685"/>
                <a:gd name="connsiteY45" fmla="*/ 184127 h 557742"/>
                <a:gd name="connsiteX46" fmla="*/ 142117 w 305685"/>
                <a:gd name="connsiteY46" fmla="*/ 217198 h 557742"/>
                <a:gd name="connsiteX47" fmla="*/ 148374 w 305685"/>
                <a:gd name="connsiteY47" fmla="*/ 202003 h 557742"/>
                <a:gd name="connsiteX48" fmla="*/ 151055 w 305685"/>
                <a:gd name="connsiteY48" fmla="*/ 192171 h 557742"/>
                <a:gd name="connsiteX49" fmla="*/ 162675 w 305685"/>
                <a:gd name="connsiteY49" fmla="*/ 178764 h 557742"/>
                <a:gd name="connsiteX50" fmla="*/ 161781 w 305685"/>
                <a:gd name="connsiteY50" fmla="*/ 148374 h 557742"/>
                <a:gd name="connsiteX51" fmla="*/ 152843 w 305685"/>
                <a:gd name="connsiteY51" fmla="*/ 117090 h 557742"/>
                <a:gd name="connsiteX52" fmla="*/ 133179 w 305685"/>
                <a:gd name="connsiteY52" fmla="*/ 92957 h 557742"/>
                <a:gd name="connsiteX53" fmla="*/ 126922 w 305685"/>
                <a:gd name="connsiteY53" fmla="*/ 52735 h 557742"/>
                <a:gd name="connsiteX54" fmla="*/ 143011 w 305685"/>
                <a:gd name="connsiteY54" fmla="*/ 31284 h 557742"/>
                <a:gd name="connsiteX55" fmla="*/ 159994 w 305685"/>
                <a:gd name="connsiteY55" fmla="*/ 37540 h 557742"/>
                <a:gd name="connsiteX56" fmla="*/ 173401 w 305685"/>
                <a:gd name="connsiteY56" fmla="*/ 31284 h 557742"/>
                <a:gd name="connsiteX57" fmla="*/ 187702 w 305685"/>
                <a:gd name="connsiteY57" fmla="*/ 42009 h 557742"/>
                <a:gd name="connsiteX58" fmla="*/ 200215 w 305685"/>
                <a:gd name="connsiteY58" fmla="*/ 33965 h 557742"/>
                <a:gd name="connsiteX59" fmla="*/ 225242 w 305685"/>
                <a:gd name="connsiteY59" fmla="*/ 41116 h 557742"/>
                <a:gd name="connsiteX60" fmla="*/ 230605 w 305685"/>
                <a:gd name="connsiteY60" fmla="*/ 25921 h 557742"/>
                <a:gd name="connsiteX61" fmla="*/ 257420 w 305685"/>
                <a:gd name="connsiteY61" fmla="*/ 27708 h 557742"/>
                <a:gd name="connsiteX62" fmla="*/ 276190 w 305685"/>
                <a:gd name="connsiteY62" fmla="*/ 19664 h 557742"/>
                <a:gd name="connsiteX63" fmla="*/ 300323 w 305685"/>
                <a:gd name="connsiteY63" fmla="*/ 0 h 557742"/>
                <a:gd name="connsiteX64" fmla="*/ 301217 w 305685"/>
                <a:gd name="connsiteY64" fmla="*/ 36647 h 557742"/>
                <a:gd name="connsiteX65" fmla="*/ 301217 w 305685"/>
                <a:gd name="connsiteY65" fmla="*/ 86700 h 557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05685" h="557742">
                  <a:moveTo>
                    <a:pt x="301217" y="86700"/>
                  </a:moveTo>
                  <a:lnTo>
                    <a:pt x="305686" y="127816"/>
                  </a:lnTo>
                  <a:lnTo>
                    <a:pt x="297641" y="166250"/>
                  </a:lnTo>
                  <a:lnTo>
                    <a:pt x="272615" y="198427"/>
                  </a:lnTo>
                  <a:lnTo>
                    <a:pt x="247588" y="222561"/>
                  </a:lnTo>
                  <a:lnTo>
                    <a:pt x="239543" y="225242"/>
                  </a:lnTo>
                  <a:lnTo>
                    <a:pt x="193065" y="244012"/>
                  </a:lnTo>
                  <a:lnTo>
                    <a:pt x="168932" y="279765"/>
                  </a:lnTo>
                  <a:lnTo>
                    <a:pt x="151055" y="286022"/>
                  </a:lnTo>
                  <a:lnTo>
                    <a:pt x="126028" y="317305"/>
                  </a:lnTo>
                  <a:lnTo>
                    <a:pt x="131391" y="355740"/>
                  </a:lnTo>
                  <a:lnTo>
                    <a:pt x="146586" y="390598"/>
                  </a:lnTo>
                  <a:lnTo>
                    <a:pt x="143011" y="437077"/>
                  </a:lnTo>
                  <a:lnTo>
                    <a:pt x="125135" y="473724"/>
                  </a:lnTo>
                  <a:lnTo>
                    <a:pt x="96532" y="488918"/>
                  </a:lnTo>
                  <a:lnTo>
                    <a:pt x="70612" y="490706"/>
                  </a:lnTo>
                  <a:lnTo>
                    <a:pt x="58098" y="508583"/>
                  </a:lnTo>
                  <a:lnTo>
                    <a:pt x="62567" y="538078"/>
                  </a:lnTo>
                  <a:lnTo>
                    <a:pt x="57205" y="557743"/>
                  </a:lnTo>
                  <a:lnTo>
                    <a:pt x="57205" y="557743"/>
                  </a:lnTo>
                  <a:lnTo>
                    <a:pt x="41115" y="554167"/>
                  </a:lnTo>
                  <a:lnTo>
                    <a:pt x="44691" y="529140"/>
                  </a:lnTo>
                  <a:lnTo>
                    <a:pt x="35753" y="513052"/>
                  </a:lnTo>
                  <a:lnTo>
                    <a:pt x="34859" y="512158"/>
                  </a:lnTo>
                  <a:lnTo>
                    <a:pt x="42010" y="460316"/>
                  </a:lnTo>
                  <a:lnTo>
                    <a:pt x="23239" y="394174"/>
                  </a:lnTo>
                  <a:lnTo>
                    <a:pt x="56310" y="361996"/>
                  </a:lnTo>
                  <a:lnTo>
                    <a:pt x="63461" y="340545"/>
                  </a:lnTo>
                  <a:lnTo>
                    <a:pt x="83125" y="316412"/>
                  </a:lnTo>
                  <a:lnTo>
                    <a:pt x="70612" y="280659"/>
                  </a:lnTo>
                  <a:lnTo>
                    <a:pt x="82231" y="268145"/>
                  </a:lnTo>
                  <a:lnTo>
                    <a:pt x="81337" y="232393"/>
                  </a:lnTo>
                  <a:lnTo>
                    <a:pt x="73293" y="206472"/>
                  </a:lnTo>
                  <a:lnTo>
                    <a:pt x="22345" y="178764"/>
                  </a:lnTo>
                  <a:lnTo>
                    <a:pt x="4469" y="180551"/>
                  </a:lnTo>
                  <a:lnTo>
                    <a:pt x="0" y="168932"/>
                  </a:lnTo>
                  <a:lnTo>
                    <a:pt x="0" y="152843"/>
                  </a:lnTo>
                  <a:lnTo>
                    <a:pt x="25921" y="135860"/>
                  </a:lnTo>
                  <a:lnTo>
                    <a:pt x="46479" y="134073"/>
                  </a:lnTo>
                  <a:lnTo>
                    <a:pt x="68824" y="118878"/>
                  </a:lnTo>
                  <a:lnTo>
                    <a:pt x="86700" y="113515"/>
                  </a:lnTo>
                  <a:lnTo>
                    <a:pt x="101895" y="134967"/>
                  </a:lnTo>
                  <a:lnTo>
                    <a:pt x="121559" y="134073"/>
                  </a:lnTo>
                  <a:lnTo>
                    <a:pt x="130497" y="142117"/>
                  </a:lnTo>
                  <a:lnTo>
                    <a:pt x="127816" y="164462"/>
                  </a:lnTo>
                  <a:lnTo>
                    <a:pt x="122453" y="184127"/>
                  </a:lnTo>
                  <a:lnTo>
                    <a:pt x="142117" y="217198"/>
                  </a:lnTo>
                  <a:lnTo>
                    <a:pt x="148374" y="202003"/>
                  </a:lnTo>
                  <a:lnTo>
                    <a:pt x="151055" y="192171"/>
                  </a:lnTo>
                  <a:lnTo>
                    <a:pt x="162675" y="178764"/>
                  </a:lnTo>
                  <a:lnTo>
                    <a:pt x="161781" y="148374"/>
                  </a:lnTo>
                  <a:lnTo>
                    <a:pt x="152843" y="117090"/>
                  </a:lnTo>
                  <a:lnTo>
                    <a:pt x="133179" y="92957"/>
                  </a:lnTo>
                  <a:lnTo>
                    <a:pt x="126922" y="52735"/>
                  </a:lnTo>
                  <a:lnTo>
                    <a:pt x="143011" y="31284"/>
                  </a:lnTo>
                  <a:lnTo>
                    <a:pt x="159994" y="37540"/>
                  </a:lnTo>
                  <a:lnTo>
                    <a:pt x="173401" y="31284"/>
                  </a:lnTo>
                  <a:lnTo>
                    <a:pt x="187702" y="42009"/>
                  </a:lnTo>
                  <a:lnTo>
                    <a:pt x="200215" y="33965"/>
                  </a:lnTo>
                  <a:lnTo>
                    <a:pt x="225242" y="41116"/>
                  </a:lnTo>
                  <a:lnTo>
                    <a:pt x="230605" y="25921"/>
                  </a:lnTo>
                  <a:lnTo>
                    <a:pt x="257420" y="27708"/>
                  </a:lnTo>
                  <a:lnTo>
                    <a:pt x="276190" y="19664"/>
                  </a:lnTo>
                  <a:lnTo>
                    <a:pt x="300323" y="0"/>
                  </a:lnTo>
                  <a:lnTo>
                    <a:pt x="301217" y="36647"/>
                  </a:lnTo>
                  <a:lnTo>
                    <a:pt x="301217" y="86700"/>
                  </a:lnTo>
                  <a:close/>
                </a:path>
              </a:pathLst>
            </a:custGeom>
            <a:grpFill/>
            <a:ln w="12700" cap="flat">
              <a:solidFill>
                <a:schemeClr val="bg1"/>
              </a:solidFill>
              <a:prstDash val="solid"/>
              <a:miter/>
            </a:ln>
          </p:spPr>
          <p:txBody>
            <a:bodyPr rtlCol="0" anchor="ctr"/>
            <a:lstStyle/>
            <a:p>
              <a:endParaRPr lang="en-AU"/>
            </a:p>
          </p:txBody>
        </p:sp>
        <p:sp>
          <p:nvSpPr>
            <p:cNvPr id="143" name="Freeform: Shape 142">
              <a:extLst>
                <a:ext uri="{FF2B5EF4-FFF2-40B4-BE49-F238E27FC236}">
                  <a16:creationId xmlns:a16="http://schemas.microsoft.com/office/drawing/2014/main" id="{51070FD9-77C2-481D-26ED-F8BDF7522AC5}"/>
                </a:ext>
              </a:extLst>
            </p:cNvPr>
            <p:cNvSpPr/>
            <p:nvPr/>
          </p:nvSpPr>
          <p:spPr>
            <a:xfrm>
              <a:off x="6650650" y="4254039"/>
              <a:ext cx="319986" cy="356633"/>
            </a:xfrm>
            <a:custGeom>
              <a:avLst/>
              <a:gdLst>
                <a:gd name="connsiteX0" fmla="*/ 295854 w 319986"/>
                <a:gd name="connsiteY0" fmla="*/ 284234 h 356633"/>
                <a:gd name="connsiteX1" fmla="*/ 319987 w 319986"/>
                <a:gd name="connsiteY1" fmla="*/ 314624 h 356633"/>
                <a:gd name="connsiteX2" fmla="*/ 295854 w 319986"/>
                <a:gd name="connsiteY2" fmla="*/ 334288 h 356633"/>
                <a:gd name="connsiteX3" fmla="*/ 277084 w 319986"/>
                <a:gd name="connsiteY3" fmla="*/ 342333 h 356633"/>
                <a:gd name="connsiteX4" fmla="*/ 250269 w 319986"/>
                <a:gd name="connsiteY4" fmla="*/ 340545 h 356633"/>
                <a:gd name="connsiteX5" fmla="*/ 244906 w 319986"/>
                <a:gd name="connsiteY5" fmla="*/ 355740 h 356633"/>
                <a:gd name="connsiteX6" fmla="*/ 219880 w 319986"/>
                <a:gd name="connsiteY6" fmla="*/ 348589 h 356633"/>
                <a:gd name="connsiteX7" fmla="*/ 207366 w 319986"/>
                <a:gd name="connsiteY7" fmla="*/ 356633 h 356633"/>
                <a:gd name="connsiteX8" fmla="*/ 193065 w 319986"/>
                <a:gd name="connsiteY8" fmla="*/ 345908 h 356633"/>
                <a:gd name="connsiteX9" fmla="*/ 179658 w 319986"/>
                <a:gd name="connsiteY9" fmla="*/ 352164 h 356633"/>
                <a:gd name="connsiteX10" fmla="*/ 162675 w 319986"/>
                <a:gd name="connsiteY10" fmla="*/ 345908 h 356633"/>
                <a:gd name="connsiteX11" fmla="*/ 152843 w 319986"/>
                <a:gd name="connsiteY11" fmla="*/ 324456 h 356633"/>
                <a:gd name="connsiteX12" fmla="*/ 153737 w 319986"/>
                <a:gd name="connsiteY12" fmla="*/ 297642 h 356633"/>
                <a:gd name="connsiteX13" fmla="*/ 142117 w 319986"/>
                <a:gd name="connsiteY13" fmla="*/ 283340 h 356633"/>
                <a:gd name="connsiteX14" fmla="*/ 126029 w 319986"/>
                <a:gd name="connsiteY14" fmla="*/ 286022 h 356633"/>
                <a:gd name="connsiteX15" fmla="*/ 106365 w 319986"/>
                <a:gd name="connsiteY15" fmla="*/ 279765 h 356633"/>
                <a:gd name="connsiteX16" fmla="*/ 50054 w 319986"/>
                <a:gd name="connsiteY16" fmla="*/ 251163 h 356633"/>
                <a:gd name="connsiteX17" fmla="*/ 42010 w 319986"/>
                <a:gd name="connsiteY17" fmla="*/ 232393 h 356633"/>
                <a:gd name="connsiteX18" fmla="*/ 28602 w 319986"/>
                <a:gd name="connsiteY18" fmla="*/ 199322 h 356633"/>
                <a:gd name="connsiteX19" fmla="*/ 7150 w 319986"/>
                <a:gd name="connsiteY19" fmla="*/ 174295 h 356633"/>
                <a:gd name="connsiteX20" fmla="*/ 10726 w 319986"/>
                <a:gd name="connsiteY20" fmla="*/ 153737 h 356633"/>
                <a:gd name="connsiteX21" fmla="*/ 0 w 319986"/>
                <a:gd name="connsiteY21" fmla="*/ 134967 h 356633"/>
                <a:gd name="connsiteX22" fmla="*/ 2681 w 319986"/>
                <a:gd name="connsiteY22" fmla="*/ 109940 h 356633"/>
                <a:gd name="connsiteX23" fmla="*/ 17876 w 319986"/>
                <a:gd name="connsiteY23" fmla="*/ 109046 h 356633"/>
                <a:gd name="connsiteX24" fmla="*/ 28602 w 319986"/>
                <a:gd name="connsiteY24" fmla="*/ 96533 h 356633"/>
                <a:gd name="connsiteX25" fmla="*/ 42010 w 319986"/>
                <a:gd name="connsiteY25" fmla="*/ 72399 h 356633"/>
                <a:gd name="connsiteX26" fmla="*/ 35753 w 319986"/>
                <a:gd name="connsiteY26" fmla="*/ 59886 h 356633"/>
                <a:gd name="connsiteX27" fmla="*/ 35753 w 319986"/>
                <a:gd name="connsiteY27" fmla="*/ 42010 h 356633"/>
                <a:gd name="connsiteX28" fmla="*/ 40222 w 319986"/>
                <a:gd name="connsiteY28" fmla="*/ 42010 h 356633"/>
                <a:gd name="connsiteX29" fmla="*/ 48266 w 319986"/>
                <a:gd name="connsiteY29" fmla="*/ 34859 h 356633"/>
                <a:gd name="connsiteX30" fmla="*/ 47372 w 319986"/>
                <a:gd name="connsiteY30" fmla="*/ 13407 h 356633"/>
                <a:gd name="connsiteX31" fmla="*/ 41116 w 319986"/>
                <a:gd name="connsiteY31" fmla="*/ 894 h 356633"/>
                <a:gd name="connsiteX32" fmla="*/ 71505 w 319986"/>
                <a:gd name="connsiteY32" fmla="*/ 894 h 356633"/>
                <a:gd name="connsiteX33" fmla="*/ 138542 w 319986"/>
                <a:gd name="connsiteY33" fmla="*/ 0 h 356633"/>
                <a:gd name="connsiteX34" fmla="*/ 149268 w 319986"/>
                <a:gd name="connsiteY34" fmla="*/ 0 h 356633"/>
                <a:gd name="connsiteX35" fmla="*/ 248481 w 319986"/>
                <a:gd name="connsiteY35" fmla="*/ 67930 h 356633"/>
                <a:gd name="connsiteX36" fmla="*/ 249375 w 319986"/>
                <a:gd name="connsiteY36" fmla="*/ 82231 h 356633"/>
                <a:gd name="connsiteX37" fmla="*/ 294066 w 319986"/>
                <a:gd name="connsiteY37" fmla="*/ 117984 h 356633"/>
                <a:gd name="connsiteX38" fmla="*/ 280659 w 319986"/>
                <a:gd name="connsiteY38" fmla="*/ 138542 h 356633"/>
                <a:gd name="connsiteX39" fmla="*/ 279765 w 319986"/>
                <a:gd name="connsiteY39" fmla="*/ 171613 h 356633"/>
                <a:gd name="connsiteX40" fmla="*/ 299429 w 319986"/>
                <a:gd name="connsiteY40" fmla="*/ 189490 h 356633"/>
                <a:gd name="connsiteX41" fmla="*/ 297641 w 319986"/>
                <a:gd name="connsiteY41" fmla="*/ 195746 h 356633"/>
                <a:gd name="connsiteX42" fmla="*/ 287810 w 319986"/>
                <a:gd name="connsiteY42" fmla="*/ 209153 h 356633"/>
                <a:gd name="connsiteX43" fmla="*/ 294066 w 319986"/>
                <a:gd name="connsiteY43" fmla="*/ 229711 h 356633"/>
                <a:gd name="connsiteX44" fmla="*/ 289597 w 319986"/>
                <a:gd name="connsiteY44" fmla="*/ 252057 h 356633"/>
                <a:gd name="connsiteX45" fmla="*/ 295854 w 319986"/>
                <a:gd name="connsiteY45" fmla="*/ 284234 h 35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9986" h="356633">
                  <a:moveTo>
                    <a:pt x="295854" y="284234"/>
                  </a:moveTo>
                  <a:lnTo>
                    <a:pt x="319987" y="314624"/>
                  </a:lnTo>
                  <a:lnTo>
                    <a:pt x="295854" y="334288"/>
                  </a:lnTo>
                  <a:lnTo>
                    <a:pt x="277084" y="342333"/>
                  </a:lnTo>
                  <a:lnTo>
                    <a:pt x="250269" y="340545"/>
                  </a:lnTo>
                  <a:lnTo>
                    <a:pt x="244906" y="355740"/>
                  </a:lnTo>
                  <a:lnTo>
                    <a:pt x="219880" y="348589"/>
                  </a:lnTo>
                  <a:lnTo>
                    <a:pt x="207366" y="356633"/>
                  </a:lnTo>
                  <a:lnTo>
                    <a:pt x="193065" y="345908"/>
                  </a:lnTo>
                  <a:lnTo>
                    <a:pt x="179658" y="352164"/>
                  </a:lnTo>
                  <a:lnTo>
                    <a:pt x="162675" y="345908"/>
                  </a:lnTo>
                  <a:lnTo>
                    <a:pt x="152843" y="324456"/>
                  </a:lnTo>
                  <a:lnTo>
                    <a:pt x="153737" y="297642"/>
                  </a:lnTo>
                  <a:lnTo>
                    <a:pt x="142117" y="283340"/>
                  </a:lnTo>
                  <a:lnTo>
                    <a:pt x="126029" y="286022"/>
                  </a:lnTo>
                  <a:lnTo>
                    <a:pt x="106365" y="279765"/>
                  </a:lnTo>
                  <a:lnTo>
                    <a:pt x="50054" y="251163"/>
                  </a:lnTo>
                  <a:lnTo>
                    <a:pt x="42010" y="232393"/>
                  </a:lnTo>
                  <a:lnTo>
                    <a:pt x="28602" y="199322"/>
                  </a:lnTo>
                  <a:lnTo>
                    <a:pt x="7150" y="174295"/>
                  </a:lnTo>
                  <a:lnTo>
                    <a:pt x="10726" y="153737"/>
                  </a:lnTo>
                  <a:lnTo>
                    <a:pt x="0" y="134967"/>
                  </a:lnTo>
                  <a:lnTo>
                    <a:pt x="2681" y="109940"/>
                  </a:lnTo>
                  <a:lnTo>
                    <a:pt x="17876" y="109046"/>
                  </a:lnTo>
                  <a:lnTo>
                    <a:pt x="28602" y="96533"/>
                  </a:lnTo>
                  <a:lnTo>
                    <a:pt x="42010" y="72399"/>
                  </a:lnTo>
                  <a:lnTo>
                    <a:pt x="35753" y="59886"/>
                  </a:lnTo>
                  <a:lnTo>
                    <a:pt x="35753" y="42010"/>
                  </a:lnTo>
                  <a:lnTo>
                    <a:pt x="40222" y="42010"/>
                  </a:lnTo>
                  <a:lnTo>
                    <a:pt x="48266" y="34859"/>
                  </a:lnTo>
                  <a:lnTo>
                    <a:pt x="47372" y="13407"/>
                  </a:lnTo>
                  <a:lnTo>
                    <a:pt x="41116" y="894"/>
                  </a:lnTo>
                  <a:lnTo>
                    <a:pt x="71505" y="894"/>
                  </a:lnTo>
                  <a:lnTo>
                    <a:pt x="138542" y="0"/>
                  </a:lnTo>
                  <a:lnTo>
                    <a:pt x="149268" y="0"/>
                  </a:lnTo>
                  <a:lnTo>
                    <a:pt x="248481" y="67930"/>
                  </a:lnTo>
                  <a:lnTo>
                    <a:pt x="249375" y="82231"/>
                  </a:lnTo>
                  <a:lnTo>
                    <a:pt x="294066" y="117984"/>
                  </a:lnTo>
                  <a:lnTo>
                    <a:pt x="280659" y="138542"/>
                  </a:lnTo>
                  <a:lnTo>
                    <a:pt x="279765" y="171613"/>
                  </a:lnTo>
                  <a:lnTo>
                    <a:pt x="299429" y="189490"/>
                  </a:lnTo>
                  <a:lnTo>
                    <a:pt x="297641" y="195746"/>
                  </a:lnTo>
                  <a:lnTo>
                    <a:pt x="287810" y="209153"/>
                  </a:lnTo>
                  <a:lnTo>
                    <a:pt x="294066" y="229711"/>
                  </a:lnTo>
                  <a:lnTo>
                    <a:pt x="289597" y="252057"/>
                  </a:lnTo>
                  <a:lnTo>
                    <a:pt x="295854" y="284234"/>
                  </a:lnTo>
                  <a:close/>
                </a:path>
              </a:pathLst>
            </a:custGeom>
            <a:grpFill/>
            <a:ln w="12700" cap="flat">
              <a:solidFill>
                <a:schemeClr val="bg1"/>
              </a:solidFill>
              <a:prstDash val="solid"/>
              <a:miter/>
            </a:ln>
          </p:spPr>
          <p:txBody>
            <a:bodyPr rtlCol="0" anchor="ctr"/>
            <a:lstStyle/>
            <a:p>
              <a:endParaRPr lang="en-AU"/>
            </a:p>
          </p:txBody>
        </p:sp>
        <p:sp>
          <p:nvSpPr>
            <p:cNvPr id="144" name="Freeform: Shape 143">
              <a:extLst>
                <a:ext uri="{FF2B5EF4-FFF2-40B4-BE49-F238E27FC236}">
                  <a16:creationId xmlns:a16="http://schemas.microsoft.com/office/drawing/2014/main" id="{E7BB5EA2-7254-DE42-D3F0-1D95B9A1CE65}"/>
                </a:ext>
              </a:extLst>
            </p:cNvPr>
            <p:cNvSpPr/>
            <p:nvPr/>
          </p:nvSpPr>
          <p:spPr>
            <a:xfrm>
              <a:off x="6751651" y="4533805"/>
              <a:ext cx="81337" cy="252056"/>
            </a:xfrm>
            <a:custGeom>
              <a:avLst/>
              <a:gdLst>
                <a:gd name="connsiteX0" fmla="*/ 80444 w 81337"/>
                <a:gd name="connsiteY0" fmla="*/ 183233 h 252056"/>
                <a:gd name="connsiteX1" fmla="*/ 81338 w 81337"/>
                <a:gd name="connsiteY1" fmla="*/ 213622 h 252056"/>
                <a:gd name="connsiteX2" fmla="*/ 69718 w 81337"/>
                <a:gd name="connsiteY2" fmla="*/ 227030 h 252056"/>
                <a:gd name="connsiteX3" fmla="*/ 67036 w 81337"/>
                <a:gd name="connsiteY3" fmla="*/ 236862 h 252056"/>
                <a:gd name="connsiteX4" fmla="*/ 60780 w 81337"/>
                <a:gd name="connsiteY4" fmla="*/ 252057 h 252056"/>
                <a:gd name="connsiteX5" fmla="*/ 41116 w 81337"/>
                <a:gd name="connsiteY5" fmla="*/ 218985 h 252056"/>
                <a:gd name="connsiteX6" fmla="*/ 46479 w 81337"/>
                <a:gd name="connsiteY6" fmla="*/ 199321 h 252056"/>
                <a:gd name="connsiteX7" fmla="*/ 49160 w 81337"/>
                <a:gd name="connsiteY7" fmla="*/ 176976 h 252056"/>
                <a:gd name="connsiteX8" fmla="*/ 40222 w 81337"/>
                <a:gd name="connsiteY8" fmla="*/ 168932 h 252056"/>
                <a:gd name="connsiteX9" fmla="*/ 20558 w 81337"/>
                <a:gd name="connsiteY9" fmla="*/ 169825 h 252056"/>
                <a:gd name="connsiteX10" fmla="*/ 5363 w 81337"/>
                <a:gd name="connsiteY10" fmla="*/ 148374 h 252056"/>
                <a:gd name="connsiteX11" fmla="*/ 5363 w 81337"/>
                <a:gd name="connsiteY11" fmla="*/ 133179 h 252056"/>
                <a:gd name="connsiteX12" fmla="*/ 0 w 81337"/>
                <a:gd name="connsiteY12" fmla="*/ 114409 h 252056"/>
                <a:gd name="connsiteX13" fmla="*/ 16089 w 81337"/>
                <a:gd name="connsiteY13" fmla="*/ 95638 h 252056"/>
                <a:gd name="connsiteX14" fmla="*/ 11620 w 81337"/>
                <a:gd name="connsiteY14" fmla="*/ 46478 h 252056"/>
                <a:gd name="connsiteX15" fmla="*/ 25921 w 81337"/>
                <a:gd name="connsiteY15" fmla="*/ 34859 h 252056"/>
                <a:gd name="connsiteX16" fmla="*/ 3575 w 81337"/>
                <a:gd name="connsiteY16" fmla="*/ 5363 h 252056"/>
                <a:gd name="connsiteX17" fmla="*/ 5363 w 81337"/>
                <a:gd name="connsiteY17" fmla="*/ 0 h 252056"/>
                <a:gd name="connsiteX18" fmla="*/ 25027 w 81337"/>
                <a:gd name="connsiteY18" fmla="*/ 6257 h 252056"/>
                <a:gd name="connsiteX19" fmla="*/ 41116 w 81337"/>
                <a:gd name="connsiteY19" fmla="*/ 3575 h 252056"/>
                <a:gd name="connsiteX20" fmla="*/ 52735 w 81337"/>
                <a:gd name="connsiteY20" fmla="*/ 17876 h 252056"/>
                <a:gd name="connsiteX21" fmla="*/ 51842 w 81337"/>
                <a:gd name="connsiteY21" fmla="*/ 44691 h 252056"/>
                <a:gd name="connsiteX22" fmla="*/ 61674 w 81337"/>
                <a:gd name="connsiteY22" fmla="*/ 66142 h 252056"/>
                <a:gd name="connsiteX23" fmla="*/ 45585 w 81337"/>
                <a:gd name="connsiteY23" fmla="*/ 87594 h 252056"/>
                <a:gd name="connsiteX24" fmla="*/ 51842 w 81337"/>
                <a:gd name="connsiteY24" fmla="*/ 127816 h 252056"/>
                <a:gd name="connsiteX25" fmla="*/ 71505 w 81337"/>
                <a:gd name="connsiteY25" fmla="*/ 151949 h 252056"/>
                <a:gd name="connsiteX26" fmla="*/ 80444 w 81337"/>
                <a:gd name="connsiteY26" fmla="*/ 183233 h 252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337" h="252056">
                  <a:moveTo>
                    <a:pt x="80444" y="183233"/>
                  </a:moveTo>
                  <a:lnTo>
                    <a:pt x="81338" y="213622"/>
                  </a:lnTo>
                  <a:lnTo>
                    <a:pt x="69718" y="227030"/>
                  </a:lnTo>
                  <a:lnTo>
                    <a:pt x="67036" y="236862"/>
                  </a:lnTo>
                  <a:lnTo>
                    <a:pt x="60780" y="252057"/>
                  </a:lnTo>
                  <a:lnTo>
                    <a:pt x="41116" y="218985"/>
                  </a:lnTo>
                  <a:lnTo>
                    <a:pt x="46479" y="199321"/>
                  </a:lnTo>
                  <a:lnTo>
                    <a:pt x="49160" y="176976"/>
                  </a:lnTo>
                  <a:lnTo>
                    <a:pt x="40222" y="168932"/>
                  </a:lnTo>
                  <a:lnTo>
                    <a:pt x="20558" y="169825"/>
                  </a:lnTo>
                  <a:lnTo>
                    <a:pt x="5363" y="148374"/>
                  </a:lnTo>
                  <a:lnTo>
                    <a:pt x="5363" y="133179"/>
                  </a:lnTo>
                  <a:lnTo>
                    <a:pt x="0" y="114409"/>
                  </a:lnTo>
                  <a:lnTo>
                    <a:pt x="16089" y="95638"/>
                  </a:lnTo>
                  <a:lnTo>
                    <a:pt x="11620" y="46478"/>
                  </a:lnTo>
                  <a:lnTo>
                    <a:pt x="25921" y="34859"/>
                  </a:lnTo>
                  <a:lnTo>
                    <a:pt x="3575" y="5363"/>
                  </a:lnTo>
                  <a:lnTo>
                    <a:pt x="5363" y="0"/>
                  </a:lnTo>
                  <a:lnTo>
                    <a:pt x="25027" y="6257"/>
                  </a:lnTo>
                  <a:lnTo>
                    <a:pt x="41116" y="3575"/>
                  </a:lnTo>
                  <a:lnTo>
                    <a:pt x="52735" y="17876"/>
                  </a:lnTo>
                  <a:lnTo>
                    <a:pt x="51842" y="44691"/>
                  </a:lnTo>
                  <a:lnTo>
                    <a:pt x="61674" y="66142"/>
                  </a:lnTo>
                  <a:lnTo>
                    <a:pt x="45585" y="87594"/>
                  </a:lnTo>
                  <a:lnTo>
                    <a:pt x="51842" y="127816"/>
                  </a:lnTo>
                  <a:lnTo>
                    <a:pt x="71505" y="151949"/>
                  </a:lnTo>
                  <a:lnTo>
                    <a:pt x="80444" y="183233"/>
                  </a:lnTo>
                  <a:close/>
                </a:path>
              </a:pathLst>
            </a:custGeom>
            <a:grpFill/>
            <a:ln w="12700" cap="flat">
              <a:solidFill>
                <a:schemeClr val="bg1"/>
              </a:solidFill>
              <a:prstDash val="solid"/>
              <a:miter/>
            </a:ln>
          </p:spPr>
          <p:txBody>
            <a:bodyPr rtlCol="0" anchor="ctr"/>
            <a:lstStyle/>
            <a:p>
              <a:endParaRPr lang="en-AU"/>
            </a:p>
          </p:txBody>
        </p:sp>
        <p:sp>
          <p:nvSpPr>
            <p:cNvPr id="145" name="Freeform: Shape 144">
              <a:extLst>
                <a:ext uri="{FF2B5EF4-FFF2-40B4-BE49-F238E27FC236}">
                  <a16:creationId xmlns:a16="http://schemas.microsoft.com/office/drawing/2014/main" id="{A9FDBCA2-CAD9-EFAE-D23B-803806784B43}"/>
                </a:ext>
              </a:extLst>
            </p:cNvPr>
            <p:cNvSpPr/>
            <p:nvPr/>
          </p:nvSpPr>
          <p:spPr>
            <a:xfrm>
              <a:off x="6660482" y="4077063"/>
              <a:ext cx="162674" cy="186807"/>
            </a:xfrm>
            <a:custGeom>
              <a:avLst/>
              <a:gdLst>
                <a:gd name="connsiteX0" fmla="*/ 161781 w 162674"/>
                <a:gd name="connsiteY0" fmla="*/ 66142 h 186807"/>
                <a:gd name="connsiteX1" fmla="*/ 162674 w 162674"/>
                <a:gd name="connsiteY1" fmla="*/ 82231 h 186807"/>
                <a:gd name="connsiteX2" fmla="*/ 129604 w 162674"/>
                <a:gd name="connsiteY2" fmla="*/ 133179 h 186807"/>
                <a:gd name="connsiteX3" fmla="*/ 128709 w 162674"/>
                <a:gd name="connsiteY3" fmla="*/ 176976 h 186807"/>
                <a:gd name="connsiteX4" fmla="*/ 61673 w 162674"/>
                <a:gd name="connsiteY4" fmla="*/ 177870 h 186807"/>
                <a:gd name="connsiteX5" fmla="*/ 31284 w 162674"/>
                <a:gd name="connsiteY5" fmla="*/ 177870 h 186807"/>
                <a:gd name="connsiteX6" fmla="*/ 0 w 162674"/>
                <a:gd name="connsiteY6" fmla="*/ 186808 h 186807"/>
                <a:gd name="connsiteX7" fmla="*/ 4469 w 162674"/>
                <a:gd name="connsiteY7" fmla="*/ 124241 h 186807"/>
                <a:gd name="connsiteX8" fmla="*/ 47372 w 162674"/>
                <a:gd name="connsiteY8" fmla="*/ 79550 h 186807"/>
                <a:gd name="connsiteX9" fmla="*/ 47372 w 162674"/>
                <a:gd name="connsiteY9" fmla="*/ 67036 h 186807"/>
                <a:gd name="connsiteX10" fmla="*/ 33071 w 162674"/>
                <a:gd name="connsiteY10" fmla="*/ 56310 h 186807"/>
                <a:gd name="connsiteX11" fmla="*/ 40222 w 162674"/>
                <a:gd name="connsiteY11" fmla="*/ 44691 h 186807"/>
                <a:gd name="connsiteX12" fmla="*/ 37540 w 162674"/>
                <a:gd name="connsiteY12" fmla="*/ 34859 h 186807"/>
                <a:gd name="connsiteX13" fmla="*/ 38434 w 162674"/>
                <a:gd name="connsiteY13" fmla="*/ 17876 h 186807"/>
                <a:gd name="connsiteX14" fmla="*/ 66142 w 162674"/>
                <a:gd name="connsiteY14" fmla="*/ 17876 h 186807"/>
                <a:gd name="connsiteX15" fmla="*/ 75080 w 162674"/>
                <a:gd name="connsiteY15" fmla="*/ 22345 h 186807"/>
                <a:gd name="connsiteX16" fmla="*/ 87594 w 162674"/>
                <a:gd name="connsiteY16" fmla="*/ 15195 h 186807"/>
                <a:gd name="connsiteX17" fmla="*/ 109045 w 162674"/>
                <a:gd name="connsiteY17" fmla="*/ 14301 h 186807"/>
                <a:gd name="connsiteX18" fmla="*/ 127816 w 162674"/>
                <a:gd name="connsiteY18" fmla="*/ 0 h 186807"/>
                <a:gd name="connsiteX19" fmla="*/ 143011 w 162674"/>
                <a:gd name="connsiteY19" fmla="*/ 25027 h 186807"/>
                <a:gd name="connsiteX20" fmla="*/ 145692 w 162674"/>
                <a:gd name="connsiteY20" fmla="*/ 40222 h 186807"/>
                <a:gd name="connsiteX21" fmla="*/ 161781 w 162674"/>
                <a:gd name="connsiteY21" fmla="*/ 66142 h 18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674" h="186807">
                  <a:moveTo>
                    <a:pt x="161781" y="66142"/>
                  </a:moveTo>
                  <a:lnTo>
                    <a:pt x="162674" y="82231"/>
                  </a:lnTo>
                  <a:lnTo>
                    <a:pt x="129604" y="133179"/>
                  </a:lnTo>
                  <a:lnTo>
                    <a:pt x="128709" y="176976"/>
                  </a:lnTo>
                  <a:lnTo>
                    <a:pt x="61673" y="177870"/>
                  </a:lnTo>
                  <a:lnTo>
                    <a:pt x="31284" y="177870"/>
                  </a:lnTo>
                  <a:lnTo>
                    <a:pt x="0" y="186808"/>
                  </a:lnTo>
                  <a:lnTo>
                    <a:pt x="4469" y="124241"/>
                  </a:lnTo>
                  <a:lnTo>
                    <a:pt x="47372" y="79550"/>
                  </a:lnTo>
                  <a:lnTo>
                    <a:pt x="47372" y="67036"/>
                  </a:lnTo>
                  <a:lnTo>
                    <a:pt x="33071" y="56310"/>
                  </a:lnTo>
                  <a:lnTo>
                    <a:pt x="40222" y="44691"/>
                  </a:lnTo>
                  <a:lnTo>
                    <a:pt x="37540" y="34859"/>
                  </a:lnTo>
                  <a:lnTo>
                    <a:pt x="38434" y="17876"/>
                  </a:lnTo>
                  <a:lnTo>
                    <a:pt x="66142" y="17876"/>
                  </a:lnTo>
                  <a:lnTo>
                    <a:pt x="75080" y="22345"/>
                  </a:lnTo>
                  <a:lnTo>
                    <a:pt x="87594" y="15195"/>
                  </a:lnTo>
                  <a:lnTo>
                    <a:pt x="109045" y="14301"/>
                  </a:lnTo>
                  <a:lnTo>
                    <a:pt x="127816" y="0"/>
                  </a:lnTo>
                  <a:lnTo>
                    <a:pt x="143011" y="25027"/>
                  </a:lnTo>
                  <a:lnTo>
                    <a:pt x="145692" y="40222"/>
                  </a:lnTo>
                  <a:lnTo>
                    <a:pt x="161781" y="66142"/>
                  </a:lnTo>
                  <a:close/>
                </a:path>
              </a:pathLst>
            </a:custGeom>
            <a:grpFill/>
            <a:ln w="12700" cap="flat">
              <a:solidFill>
                <a:schemeClr val="bg1"/>
              </a:solidFill>
              <a:prstDash val="solid"/>
              <a:miter/>
            </a:ln>
          </p:spPr>
          <p:txBody>
            <a:bodyPr rtlCol="0" anchor="ctr"/>
            <a:lstStyle/>
            <a:p>
              <a:endParaRPr lang="en-AU"/>
            </a:p>
          </p:txBody>
        </p:sp>
        <p:sp>
          <p:nvSpPr>
            <p:cNvPr id="146" name="Freeform: Shape 145">
              <a:extLst>
                <a:ext uri="{FF2B5EF4-FFF2-40B4-BE49-F238E27FC236}">
                  <a16:creationId xmlns:a16="http://schemas.microsoft.com/office/drawing/2014/main" id="{1DB7A980-AC99-8D4B-E9BD-6D465C9B5323}"/>
                </a:ext>
              </a:extLst>
            </p:cNvPr>
            <p:cNvSpPr/>
            <p:nvPr/>
          </p:nvSpPr>
          <p:spPr>
            <a:xfrm>
              <a:off x="6428089" y="4486432"/>
              <a:ext cx="349482" cy="332500"/>
            </a:xfrm>
            <a:custGeom>
              <a:avLst/>
              <a:gdLst>
                <a:gd name="connsiteX0" fmla="*/ 327138 w 349482"/>
                <a:gd name="connsiteY0" fmla="*/ 52735 h 332500"/>
                <a:gd name="connsiteX1" fmla="*/ 349483 w 349482"/>
                <a:gd name="connsiteY1" fmla="*/ 82231 h 332500"/>
                <a:gd name="connsiteX2" fmla="*/ 335182 w 349482"/>
                <a:gd name="connsiteY2" fmla="*/ 93851 h 332500"/>
                <a:gd name="connsiteX3" fmla="*/ 339651 w 349482"/>
                <a:gd name="connsiteY3" fmla="*/ 143011 h 332500"/>
                <a:gd name="connsiteX4" fmla="*/ 323562 w 349482"/>
                <a:gd name="connsiteY4" fmla="*/ 162675 h 332500"/>
                <a:gd name="connsiteX5" fmla="*/ 328925 w 349482"/>
                <a:gd name="connsiteY5" fmla="*/ 180551 h 332500"/>
                <a:gd name="connsiteX6" fmla="*/ 328925 w 349482"/>
                <a:gd name="connsiteY6" fmla="*/ 195746 h 332500"/>
                <a:gd name="connsiteX7" fmla="*/ 311049 w 349482"/>
                <a:gd name="connsiteY7" fmla="*/ 201109 h 332500"/>
                <a:gd name="connsiteX8" fmla="*/ 288703 w 349482"/>
                <a:gd name="connsiteY8" fmla="*/ 216304 h 332500"/>
                <a:gd name="connsiteX9" fmla="*/ 268146 w 349482"/>
                <a:gd name="connsiteY9" fmla="*/ 218092 h 332500"/>
                <a:gd name="connsiteX10" fmla="*/ 242225 w 349482"/>
                <a:gd name="connsiteY10" fmla="*/ 235074 h 332500"/>
                <a:gd name="connsiteX11" fmla="*/ 242225 w 349482"/>
                <a:gd name="connsiteY11" fmla="*/ 251163 h 332500"/>
                <a:gd name="connsiteX12" fmla="*/ 226136 w 349482"/>
                <a:gd name="connsiteY12" fmla="*/ 251163 h 332500"/>
                <a:gd name="connsiteX13" fmla="*/ 202003 w 349482"/>
                <a:gd name="connsiteY13" fmla="*/ 265464 h 332500"/>
                <a:gd name="connsiteX14" fmla="*/ 199322 w 349482"/>
                <a:gd name="connsiteY14" fmla="*/ 281553 h 332500"/>
                <a:gd name="connsiteX15" fmla="*/ 168038 w 349482"/>
                <a:gd name="connsiteY15" fmla="*/ 296748 h 332500"/>
                <a:gd name="connsiteX16" fmla="*/ 168038 w 349482"/>
                <a:gd name="connsiteY16" fmla="*/ 307473 h 332500"/>
                <a:gd name="connsiteX17" fmla="*/ 142117 w 349482"/>
                <a:gd name="connsiteY17" fmla="*/ 332500 h 332500"/>
                <a:gd name="connsiteX18" fmla="*/ 94745 w 349482"/>
                <a:gd name="connsiteY18" fmla="*/ 328925 h 332500"/>
                <a:gd name="connsiteX19" fmla="*/ 94745 w 349482"/>
                <a:gd name="connsiteY19" fmla="*/ 328031 h 332500"/>
                <a:gd name="connsiteX20" fmla="*/ 81338 w 349482"/>
                <a:gd name="connsiteY20" fmla="*/ 315518 h 332500"/>
                <a:gd name="connsiteX21" fmla="*/ 33965 w 349482"/>
                <a:gd name="connsiteY21" fmla="*/ 315518 h 332500"/>
                <a:gd name="connsiteX22" fmla="*/ 0 w 349482"/>
                <a:gd name="connsiteY22" fmla="*/ 270827 h 332500"/>
                <a:gd name="connsiteX23" fmla="*/ 1788 w 349482"/>
                <a:gd name="connsiteY23" fmla="*/ 163569 h 332500"/>
                <a:gd name="connsiteX24" fmla="*/ 57204 w 349482"/>
                <a:gd name="connsiteY24" fmla="*/ 162675 h 332500"/>
                <a:gd name="connsiteX25" fmla="*/ 65249 w 349482"/>
                <a:gd name="connsiteY25" fmla="*/ 92957 h 332500"/>
                <a:gd name="connsiteX26" fmla="*/ 80444 w 349482"/>
                <a:gd name="connsiteY26" fmla="*/ 113515 h 332500"/>
                <a:gd name="connsiteX27" fmla="*/ 101895 w 349482"/>
                <a:gd name="connsiteY27" fmla="*/ 109046 h 332500"/>
                <a:gd name="connsiteX28" fmla="*/ 114409 w 349482"/>
                <a:gd name="connsiteY28" fmla="*/ 124241 h 332500"/>
                <a:gd name="connsiteX29" fmla="*/ 142117 w 349482"/>
                <a:gd name="connsiteY29" fmla="*/ 131391 h 332500"/>
                <a:gd name="connsiteX30" fmla="*/ 157312 w 349482"/>
                <a:gd name="connsiteY30" fmla="*/ 121559 h 332500"/>
                <a:gd name="connsiteX31" fmla="*/ 174295 w 349482"/>
                <a:gd name="connsiteY31" fmla="*/ 139436 h 332500"/>
                <a:gd name="connsiteX32" fmla="*/ 191277 w 349482"/>
                <a:gd name="connsiteY32" fmla="*/ 147480 h 332500"/>
                <a:gd name="connsiteX33" fmla="*/ 212729 w 349482"/>
                <a:gd name="connsiteY33" fmla="*/ 176082 h 332500"/>
                <a:gd name="connsiteX34" fmla="*/ 227924 w 349482"/>
                <a:gd name="connsiteY34" fmla="*/ 175188 h 332500"/>
                <a:gd name="connsiteX35" fmla="*/ 227924 w 349482"/>
                <a:gd name="connsiteY35" fmla="*/ 141223 h 332500"/>
                <a:gd name="connsiteX36" fmla="*/ 213622 w 349482"/>
                <a:gd name="connsiteY36" fmla="*/ 141223 h 332500"/>
                <a:gd name="connsiteX37" fmla="*/ 191277 w 349482"/>
                <a:gd name="connsiteY37" fmla="*/ 113515 h 332500"/>
                <a:gd name="connsiteX38" fmla="*/ 196640 w 349482"/>
                <a:gd name="connsiteY38" fmla="*/ 101002 h 332500"/>
                <a:gd name="connsiteX39" fmla="*/ 198427 w 349482"/>
                <a:gd name="connsiteY39" fmla="*/ 54523 h 332500"/>
                <a:gd name="connsiteX40" fmla="*/ 190383 w 349482"/>
                <a:gd name="connsiteY40" fmla="*/ 36647 h 332500"/>
                <a:gd name="connsiteX41" fmla="*/ 212729 w 349482"/>
                <a:gd name="connsiteY41" fmla="*/ 12513 h 332500"/>
                <a:gd name="connsiteX42" fmla="*/ 264570 w 349482"/>
                <a:gd name="connsiteY42" fmla="*/ 0 h 332500"/>
                <a:gd name="connsiteX43" fmla="*/ 272615 w 349482"/>
                <a:gd name="connsiteY43" fmla="*/ 18770 h 332500"/>
                <a:gd name="connsiteX44" fmla="*/ 328925 w 349482"/>
                <a:gd name="connsiteY44" fmla="*/ 47373 h 332500"/>
                <a:gd name="connsiteX45" fmla="*/ 327138 w 349482"/>
                <a:gd name="connsiteY45" fmla="*/ 52735 h 33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49482" h="332500">
                  <a:moveTo>
                    <a:pt x="327138" y="52735"/>
                  </a:moveTo>
                  <a:lnTo>
                    <a:pt x="349483" y="82231"/>
                  </a:lnTo>
                  <a:lnTo>
                    <a:pt x="335182" y="93851"/>
                  </a:lnTo>
                  <a:lnTo>
                    <a:pt x="339651" y="143011"/>
                  </a:lnTo>
                  <a:lnTo>
                    <a:pt x="323562" y="162675"/>
                  </a:lnTo>
                  <a:lnTo>
                    <a:pt x="328925" y="180551"/>
                  </a:lnTo>
                  <a:lnTo>
                    <a:pt x="328925" y="195746"/>
                  </a:lnTo>
                  <a:lnTo>
                    <a:pt x="311049" y="201109"/>
                  </a:lnTo>
                  <a:lnTo>
                    <a:pt x="288703" y="216304"/>
                  </a:lnTo>
                  <a:lnTo>
                    <a:pt x="268146" y="218092"/>
                  </a:lnTo>
                  <a:lnTo>
                    <a:pt x="242225" y="235074"/>
                  </a:lnTo>
                  <a:lnTo>
                    <a:pt x="242225" y="251163"/>
                  </a:lnTo>
                  <a:lnTo>
                    <a:pt x="226136" y="251163"/>
                  </a:lnTo>
                  <a:lnTo>
                    <a:pt x="202003" y="265464"/>
                  </a:lnTo>
                  <a:lnTo>
                    <a:pt x="199322" y="281553"/>
                  </a:lnTo>
                  <a:lnTo>
                    <a:pt x="168038" y="296748"/>
                  </a:lnTo>
                  <a:lnTo>
                    <a:pt x="168038" y="307473"/>
                  </a:lnTo>
                  <a:lnTo>
                    <a:pt x="142117" y="332500"/>
                  </a:lnTo>
                  <a:lnTo>
                    <a:pt x="94745" y="328925"/>
                  </a:lnTo>
                  <a:lnTo>
                    <a:pt x="94745" y="328031"/>
                  </a:lnTo>
                  <a:lnTo>
                    <a:pt x="81338" y="315518"/>
                  </a:lnTo>
                  <a:lnTo>
                    <a:pt x="33965" y="315518"/>
                  </a:lnTo>
                  <a:lnTo>
                    <a:pt x="0" y="270827"/>
                  </a:lnTo>
                  <a:lnTo>
                    <a:pt x="1788" y="163569"/>
                  </a:lnTo>
                  <a:lnTo>
                    <a:pt x="57204" y="162675"/>
                  </a:lnTo>
                  <a:lnTo>
                    <a:pt x="65249" y="92957"/>
                  </a:lnTo>
                  <a:lnTo>
                    <a:pt x="80444" y="113515"/>
                  </a:lnTo>
                  <a:lnTo>
                    <a:pt x="101895" y="109046"/>
                  </a:lnTo>
                  <a:lnTo>
                    <a:pt x="114409" y="124241"/>
                  </a:lnTo>
                  <a:lnTo>
                    <a:pt x="142117" y="131391"/>
                  </a:lnTo>
                  <a:lnTo>
                    <a:pt x="157312" y="121559"/>
                  </a:lnTo>
                  <a:lnTo>
                    <a:pt x="174295" y="139436"/>
                  </a:lnTo>
                  <a:lnTo>
                    <a:pt x="191277" y="147480"/>
                  </a:lnTo>
                  <a:lnTo>
                    <a:pt x="212729" y="176082"/>
                  </a:lnTo>
                  <a:lnTo>
                    <a:pt x="227924" y="175188"/>
                  </a:lnTo>
                  <a:lnTo>
                    <a:pt x="227924" y="141223"/>
                  </a:lnTo>
                  <a:lnTo>
                    <a:pt x="213622" y="141223"/>
                  </a:lnTo>
                  <a:lnTo>
                    <a:pt x="191277" y="113515"/>
                  </a:lnTo>
                  <a:lnTo>
                    <a:pt x="196640" y="101002"/>
                  </a:lnTo>
                  <a:lnTo>
                    <a:pt x="198427" y="54523"/>
                  </a:lnTo>
                  <a:lnTo>
                    <a:pt x="190383" y="36647"/>
                  </a:lnTo>
                  <a:lnTo>
                    <a:pt x="212729" y="12513"/>
                  </a:lnTo>
                  <a:lnTo>
                    <a:pt x="264570" y="0"/>
                  </a:lnTo>
                  <a:lnTo>
                    <a:pt x="272615" y="18770"/>
                  </a:lnTo>
                  <a:lnTo>
                    <a:pt x="328925" y="47373"/>
                  </a:lnTo>
                  <a:lnTo>
                    <a:pt x="327138" y="52735"/>
                  </a:lnTo>
                  <a:close/>
                </a:path>
              </a:pathLst>
            </a:custGeom>
            <a:grpFill/>
            <a:ln w="12700" cap="flat">
              <a:solidFill>
                <a:schemeClr val="bg1"/>
              </a:solidFill>
              <a:prstDash val="solid"/>
              <a:miter/>
            </a:ln>
          </p:spPr>
          <p:txBody>
            <a:bodyPr rtlCol="0" anchor="ctr"/>
            <a:lstStyle/>
            <a:p>
              <a:endParaRPr lang="en-AU"/>
            </a:p>
          </p:txBody>
        </p:sp>
        <p:sp>
          <p:nvSpPr>
            <p:cNvPr id="147" name="Freeform: Shape 146">
              <a:extLst>
                <a:ext uri="{FF2B5EF4-FFF2-40B4-BE49-F238E27FC236}">
                  <a16:creationId xmlns:a16="http://schemas.microsoft.com/office/drawing/2014/main" id="{F252C42B-C83D-D75A-B844-2B4816F82089}"/>
                </a:ext>
              </a:extLst>
            </p:cNvPr>
            <p:cNvSpPr/>
            <p:nvPr/>
          </p:nvSpPr>
          <p:spPr>
            <a:xfrm>
              <a:off x="6522834" y="4737595"/>
              <a:ext cx="230604" cy="225242"/>
            </a:xfrm>
            <a:custGeom>
              <a:avLst/>
              <a:gdLst>
                <a:gd name="connsiteX0" fmla="*/ 218092 w 230604"/>
                <a:gd name="connsiteY0" fmla="*/ 110833 h 225242"/>
                <a:gd name="connsiteX1" fmla="*/ 230605 w 230604"/>
                <a:gd name="connsiteY1" fmla="*/ 147480 h 225242"/>
                <a:gd name="connsiteX2" fmla="*/ 210941 w 230604"/>
                <a:gd name="connsiteY2" fmla="*/ 171613 h 225242"/>
                <a:gd name="connsiteX3" fmla="*/ 203790 w 230604"/>
                <a:gd name="connsiteY3" fmla="*/ 193065 h 225242"/>
                <a:gd name="connsiteX4" fmla="*/ 170719 w 230604"/>
                <a:gd name="connsiteY4" fmla="*/ 225242 h 225242"/>
                <a:gd name="connsiteX5" fmla="*/ 140330 w 230604"/>
                <a:gd name="connsiteY5" fmla="*/ 225242 h 225242"/>
                <a:gd name="connsiteX6" fmla="*/ 109046 w 230604"/>
                <a:gd name="connsiteY6" fmla="*/ 218092 h 225242"/>
                <a:gd name="connsiteX7" fmla="*/ 109046 w 230604"/>
                <a:gd name="connsiteY7" fmla="*/ 218092 h 225242"/>
                <a:gd name="connsiteX8" fmla="*/ 96532 w 230604"/>
                <a:gd name="connsiteY8" fmla="*/ 203790 h 225242"/>
                <a:gd name="connsiteX9" fmla="*/ 82231 w 230604"/>
                <a:gd name="connsiteY9" fmla="*/ 196640 h 225242"/>
                <a:gd name="connsiteX10" fmla="*/ 71505 w 230604"/>
                <a:gd name="connsiteY10" fmla="*/ 170719 h 225242"/>
                <a:gd name="connsiteX11" fmla="*/ 58992 w 230604"/>
                <a:gd name="connsiteY11" fmla="*/ 161781 h 225242"/>
                <a:gd name="connsiteX12" fmla="*/ 52735 w 230604"/>
                <a:gd name="connsiteY12" fmla="*/ 151055 h 225242"/>
                <a:gd name="connsiteX13" fmla="*/ 33071 w 230604"/>
                <a:gd name="connsiteY13" fmla="*/ 134073 h 225242"/>
                <a:gd name="connsiteX14" fmla="*/ 0 w 230604"/>
                <a:gd name="connsiteY14" fmla="*/ 77762 h 225242"/>
                <a:gd name="connsiteX15" fmla="*/ 47372 w 230604"/>
                <a:gd name="connsiteY15" fmla="*/ 81338 h 225242"/>
                <a:gd name="connsiteX16" fmla="*/ 73293 w 230604"/>
                <a:gd name="connsiteY16" fmla="*/ 56310 h 225242"/>
                <a:gd name="connsiteX17" fmla="*/ 73293 w 230604"/>
                <a:gd name="connsiteY17" fmla="*/ 45585 h 225242"/>
                <a:gd name="connsiteX18" fmla="*/ 104577 w 230604"/>
                <a:gd name="connsiteY18" fmla="*/ 30390 h 225242"/>
                <a:gd name="connsiteX19" fmla="*/ 107258 w 230604"/>
                <a:gd name="connsiteY19" fmla="*/ 14301 h 225242"/>
                <a:gd name="connsiteX20" fmla="*/ 131391 w 230604"/>
                <a:gd name="connsiteY20" fmla="*/ 0 h 225242"/>
                <a:gd name="connsiteX21" fmla="*/ 147480 w 230604"/>
                <a:gd name="connsiteY21" fmla="*/ 0 h 225242"/>
                <a:gd name="connsiteX22" fmla="*/ 151949 w 230604"/>
                <a:gd name="connsiteY22" fmla="*/ 12513 h 225242"/>
                <a:gd name="connsiteX23" fmla="*/ 169825 w 230604"/>
                <a:gd name="connsiteY23" fmla="*/ 9832 h 225242"/>
                <a:gd name="connsiteX24" fmla="*/ 220773 w 230604"/>
                <a:gd name="connsiteY24" fmla="*/ 37540 h 225242"/>
                <a:gd name="connsiteX25" fmla="*/ 228817 w 230604"/>
                <a:gd name="connsiteY25" fmla="*/ 63461 h 225242"/>
                <a:gd name="connsiteX26" fmla="*/ 229711 w 230604"/>
                <a:gd name="connsiteY26" fmla="*/ 99214 h 225242"/>
                <a:gd name="connsiteX27" fmla="*/ 218092 w 230604"/>
                <a:gd name="connsiteY27" fmla="*/ 110833 h 22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0604" h="225242">
                  <a:moveTo>
                    <a:pt x="218092" y="110833"/>
                  </a:moveTo>
                  <a:lnTo>
                    <a:pt x="230605" y="147480"/>
                  </a:lnTo>
                  <a:lnTo>
                    <a:pt x="210941" y="171613"/>
                  </a:lnTo>
                  <a:lnTo>
                    <a:pt x="203790" y="193065"/>
                  </a:lnTo>
                  <a:lnTo>
                    <a:pt x="170719" y="225242"/>
                  </a:lnTo>
                  <a:lnTo>
                    <a:pt x="140330" y="225242"/>
                  </a:lnTo>
                  <a:lnTo>
                    <a:pt x="109046" y="218092"/>
                  </a:lnTo>
                  <a:lnTo>
                    <a:pt x="109046" y="218092"/>
                  </a:lnTo>
                  <a:lnTo>
                    <a:pt x="96532" y="203790"/>
                  </a:lnTo>
                  <a:lnTo>
                    <a:pt x="82231" y="196640"/>
                  </a:lnTo>
                  <a:lnTo>
                    <a:pt x="71505" y="170719"/>
                  </a:lnTo>
                  <a:lnTo>
                    <a:pt x="58992" y="161781"/>
                  </a:lnTo>
                  <a:lnTo>
                    <a:pt x="52735" y="151055"/>
                  </a:lnTo>
                  <a:lnTo>
                    <a:pt x="33071" y="134073"/>
                  </a:lnTo>
                  <a:lnTo>
                    <a:pt x="0" y="77762"/>
                  </a:lnTo>
                  <a:lnTo>
                    <a:pt x="47372" y="81338"/>
                  </a:lnTo>
                  <a:lnTo>
                    <a:pt x="73293" y="56310"/>
                  </a:lnTo>
                  <a:lnTo>
                    <a:pt x="73293" y="45585"/>
                  </a:lnTo>
                  <a:lnTo>
                    <a:pt x="104577" y="30390"/>
                  </a:lnTo>
                  <a:lnTo>
                    <a:pt x="107258" y="14301"/>
                  </a:lnTo>
                  <a:lnTo>
                    <a:pt x="131391" y="0"/>
                  </a:lnTo>
                  <a:lnTo>
                    <a:pt x="147480" y="0"/>
                  </a:lnTo>
                  <a:lnTo>
                    <a:pt x="151949" y="12513"/>
                  </a:lnTo>
                  <a:lnTo>
                    <a:pt x="169825" y="9832"/>
                  </a:lnTo>
                  <a:lnTo>
                    <a:pt x="220773" y="37540"/>
                  </a:lnTo>
                  <a:lnTo>
                    <a:pt x="228817" y="63461"/>
                  </a:lnTo>
                  <a:lnTo>
                    <a:pt x="229711" y="99214"/>
                  </a:lnTo>
                  <a:lnTo>
                    <a:pt x="218092" y="110833"/>
                  </a:lnTo>
                  <a:close/>
                </a:path>
              </a:pathLst>
            </a:custGeom>
            <a:grpFill/>
            <a:ln w="12700" cap="flat">
              <a:solidFill>
                <a:schemeClr val="bg1"/>
              </a:solidFill>
              <a:prstDash val="solid"/>
              <a:miter/>
            </a:ln>
          </p:spPr>
          <p:txBody>
            <a:bodyPr rtlCol="0" anchor="ctr"/>
            <a:lstStyle/>
            <a:p>
              <a:endParaRPr lang="en-AU"/>
            </a:p>
          </p:txBody>
        </p:sp>
        <p:sp>
          <p:nvSpPr>
            <p:cNvPr id="148" name="Freeform: Shape 147">
              <a:extLst>
                <a:ext uri="{FF2B5EF4-FFF2-40B4-BE49-F238E27FC236}">
                  <a16:creationId xmlns:a16="http://schemas.microsoft.com/office/drawing/2014/main" id="{4327F8DB-2A9F-AC09-1638-BB55BE031E1E}"/>
                </a:ext>
              </a:extLst>
            </p:cNvPr>
            <p:cNvSpPr/>
            <p:nvPr/>
          </p:nvSpPr>
          <p:spPr>
            <a:xfrm>
              <a:off x="6267202" y="4958368"/>
              <a:ext cx="460316" cy="418306"/>
            </a:xfrm>
            <a:custGeom>
              <a:avLst/>
              <a:gdLst>
                <a:gd name="connsiteX0" fmla="*/ 460317 w 460316"/>
                <a:gd name="connsiteY0" fmla="*/ 168038 h 418306"/>
                <a:gd name="connsiteX1" fmla="*/ 458529 w 460316"/>
                <a:gd name="connsiteY1" fmla="*/ 185914 h 418306"/>
                <a:gd name="connsiteX2" fmla="*/ 448697 w 460316"/>
                <a:gd name="connsiteY2" fmla="*/ 212729 h 418306"/>
                <a:gd name="connsiteX3" fmla="*/ 423670 w 460316"/>
                <a:gd name="connsiteY3" fmla="*/ 231499 h 418306"/>
                <a:gd name="connsiteX4" fmla="*/ 397749 w 460316"/>
                <a:gd name="connsiteY4" fmla="*/ 270827 h 418306"/>
                <a:gd name="connsiteX5" fmla="*/ 379873 w 460316"/>
                <a:gd name="connsiteY5" fmla="*/ 299429 h 418306"/>
                <a:gd name="connsiteX6" fmla="*/ 344120 w 460316"/>
                <a:gd name="connsiteY6" fmla="*/ 334288 h 418306"/>
                <a:gd name="connsiteX7" fmla="*/ 316412 w 460316"/>
                <a:gd name="connsiteY7" fmla="*/ 363784 h 418306"/>
                <a:gd name="connsiteX8" fmla="*/ 292278 w 460316"/>
                <a:gd name="connsiteY8" fmla="*/ 378085 h 418306"/>
                <a:gd name="connsiteX9" fmla="*/ 267252 w 460316"/>
                <a:gd name="connsiteY9" fmla="*/ 382554 h 418306"/>
                <a:gd name="connsiteX10" fmla="*/ 254738 w 460316"/>
                <a:gd name="connsiteY10" fmla="*/ 390598 h 418306"/>
                <a:gd name="connsiteX11" fmla="*/ 231499 w 460316"/>
                <a:gd name="connsiteY11" fmla="*/ 393280 h 418306"/>
                <a:gd name="connsiteX12" fmla="*/ 223455 w 460316"/>
                <a:gd name="connsiteY12" fmla="*/ 397749 h 418306"/>
                <a:gd name="connsiteX13" fmla="*/ 150162 w 460316"/>
                <a:gd name="connsiteY13" fmla="*/ 398643 h 418306"/>
                <a:gd name="connsiteX14" fmla="*/ 137648 w 460316"/>
                <a:gd name="connsiteY14" fmla="*/ 408475 h 418306"/>
                <a:gd name="connsiteX15" fmla="*/ 115302 w 460316"/>
                <a:gd name="connsiteY15" fmla="*/ 404006 h 418306"/>
                <a:gd name="connsiteX16" fmla="*/ 92957 w 460316"/>
                <a:gd name="connsiteY16" fmla="*/ 418307 h 418306"/>
                <a:gd name="connsiteX17" fmla="*/ 58992 w 460316"/>
                <a:gd name="connsiteY17" fmla="*/ 402218 h 418306"/>
                <a:gd name="connsiteX18" fmla="*/ 46479 w 460316"/>
                <a:gd name="connsiteY18" fmla="*/ 401324 h 418306"/>
                <a:gd name="connsiteX19" fmla="*/ 50054 w 460316"/>
                <a:gd name="connsiteY19" fmla="*/ 383448 h 418306"/>
                <a:gd name="connsiteX20" fmla="*/ 33071 w 460316"/>
                <a:gd name="connsiteY20" fmla="*/ 357527 h 418306"/>
                <a:gd name="connsiteX21" fmla="*/ 48266 w 460316"/>
                <a:gd name="connsiteY21" fmla="*/ 349483 h 418306"/>
                <a:gd name="connsiteX22" fmla="*/ 49160 w 460316"/>
                <a:gd name="connsiteY22" fmla="*/ 324456 h 418306"/>
                <a:gd name="connsiteX23" fmla="*/ 21452 w 460316"/>
                <a:gd name="connsiteY23" fmla="*/ 283340 h 418306"/>
                <a:gd name="connsiteX24" fmla="*/ 16982 w 460316"/>
                <a:gd name="connsiteY24" fmla="*/ 240437 h 418306"/>
                <a:gd name="connsiteX25" fmla="*/ 0 w 460316"/>
                <a:gd name="connsiteY25" fmla="*/ 215410 h 418306"/>
                <a:gd name="connsiteX26" fmla="*/ 0 w 460316"/>
                <a:gd name="connsiteY26" fmla="*/ 215410 h 418306"/>
                <a:gd name="connsiteX27" fmla="*/ 16982 w 460316"/>
                <a:gd name="connsiteY27" fmla="*/ 194852 h 418306"/>
                <a:gd name="connsiteX28" fmla="*/ 25921 w 460316"/>
                <a:gd name="connsiteY28" fmla="*/ 214516 h 418306"/>
                <a:gd name="connsiteX29" fmla="*/ 73293 w 460316"/>
                <a:gd name="connsiteY29" fmla="*/ 224348 h 418306"/>
                <a:gd name="connsiteX30" fmla="*/ 96533 w 460316"/>
                <a:gd name="connsiteY30" fmla="*/ 210047 h 418306"/>
                <a:gd name="connsiteX31" fmla="*/ 99214 w 460316"/>
                <a:gd name="connsiteY31" fmla="*/ 90275 h 418306"/>
                <a:gd name="connsiteX32" fmla="*/ 99214 w 460316"/>
                <a:gd name="connsiteY32" fmla="*/ 90275 h 418306"/>
                <a:gd name="connsiteX33" fmla="*/ 117984 w 460316"/>
                <a:gd name="connsiteY33" fmla="*/ 102789 h 418306"/>
                <a:gd name="connsiteX34" fmla="*/ 124241 w 460316"/>
                <a:gd name="connsiteY34" fmla="*/ 125135 h 418306"/>
                <a:gd name="connsiteX35" fmla="*/ 117090 w 460316"/>
                <a:gd name="connsiteY35" fmla="*/ 151949 h 418306"/>
                <a:gd name="connsiteX36" fmla="*/ 132285 w 460316"/>
                <a:gd name="connsiteY36" fmla="*/ 159993 h 418306"/>
                <a:gd name="connsiteX37" fmla="*/ 178764 w 460316"/>
                <a:gd name="connsiteY37" fmla="*/ 129604 h 418306"/>
                <a:gd name="connsiteX38" fmla="*/ 182339 w 460316"/>
                <a:gd name="connsiteY38" fmla="*/ 107258 h 418306"/>
                <a:gd name="connsiteX39" fmla="*/ 198428 w 460316"/>
                <a:gd name="connsiteY39" fmla="*/ 106364 h 418306"/>
                <a:gd name="connsiteX40" fmla="*/ 252057 w 460316"/>
                <a:gd name="connsiteY40" fmla="*/ 129604 h 418306"/>
                <a:gd name="connsiteX41" fmla="*/ 271721 w 460316"/>
                <a:gd name="connsiteY41" fmla="*/ 87594 h 418306"/>
                <a:gd name="connsiteX42" fmla="*/ 294960 w 460316"/>
                <a:gd name="connsiteY42" fmla="*/ 77762 h 418306"/>
                <a:gd name="connsiteX43" fmla="*/ 297642 w 460316"/>
                <a:gd name="connsiteY43" fmla="*/ 50947 h 418306"/>
                <a:gd name="connsiteX44" fmla="*/ 327138 w 460316"/>
                <a:gd name="connsiteY44" fmla="*/ 37540 h 418306"/>
                <a:gd name="connsiteX45" fmla="*/ 338757 w 460316"/>
                <a:gd name="connsiteY45" fmla="*/ 15195 h 418306"/>
                <a:gd name="connsiteX46" fmla="*/ 356633 w 460316"/>
                <a:gd name="connsiteY46" fmla="*/ 15195 h 418306"/>
                <a:gd name="connsiteX47" fmla="*/ 362890 w 460316"/>
                <a:gd name="connsiteY47" fmla="*/ 0 h 418306"/>
                <a:gd name="connsiteX48" fmla="*/ 363784 w 460316"/>
                <a:gd name="connsiteY48" fmla="*/ 0 h 418306"/>
                <a:gd name="connsiteX49" fmla="*/ 395067 w 460316"/>
                <a:gd name="connsiteY49" fmla="*/ 7150 h 418306"/>
                <a:gd name="connsiteX50" fmla="*/ 425458 w 460316"/>
                <a:gd name="connsiteY50" fmla="*/ 7150 h 418306"/>
                <a:gd name="connsiteX51" fmla="*/ 444227 w 460316"/>
                <a:gd name="connsiteY51" fmla="*/ 73293 h 418306"/>
                <a:gd name="connsiteX52" fmla="*/ 437971 w 460316"/>
                <a:gd name="connsiteY52" fmla="*/ 125135 h 418306"/>
                <a:gd name="connsiteX53" fmla="*/ 427245 w 460316"/>
                <a:gd name="connsiteY53" fmla="*/ 121559 h 418306"/>
                <a:gd name="connsiteX54" fmla="*/ 408475 w 460316"/>
                <a:gd name="connsiteY54" fmla="*/ 142117 h 418306"/>
                <a:gd name="connsiteX55" fmla="*/ 411157 w 460316"/>
                <a:gd name="connsiteY55" fmla="*/ 160887 h 418306"/>
                <a:gd name="connsiteX56" fmla="*/ 429927 w 460316"/>
                <a:gd name="connsiteY56" fmla="*/ 175188 h 418306"/>
                <a:gd name="connsiteX57" fmla="*/ 444227 w 460316"/>
                <a:gd name="connsiteY57" fmla="*/ 166250 h 418306"/>
                <a:gd name="connsiteX58" fmla="*/ 460317 w 460316"/>
                <a:gd name="connsiteY58" fmla="*/ 168038 h 418306"/>
                <a:gd name="connsiteX59" fmla="*/ 355740 w 460316"/>
                <a:gd name="connsiteY59" fmla="*/ 254738 h 418306"/>
                <a:gd name="connsiteX60" fmla="*/ 353058 w 460316"/>
                <a:gd name="connsiteY60" fmla="*/ 233286 h 418306"/>
                <a:gd name="connsiteX61" fmla="*/ 338757 w 460316"/>
                <a:gd name="connsiteY61" fmla="*/ 215410 h 418306"/>
                <a:gd name="connsiteX62" fmla="*/ 313730 w 460316"/>
                <a:gd name="connsiteY62" fmla="*/ 231499 h 418306"/>
                <a:gd name="connsiteX63" fmla="*/ 312837 w 460316"/>
                <a:gd name="connsiteY63" fmla="*/ 237755 h 418306"/>
                <a:gd name="connsiteX64" fmla="*/ 295854 w 460316"/>
                <a:gd name="connsiteY64" fmla="*/ 250269 h 418306"/>
                <a:gd name="connsiteX65" fmla="*/ 315518 w 460316"/>
                <a:gd name="connsiteY65" fmla="*/ 282446 h 418306"/>
                <a:gd name="connsiteX66" fmla="*/ 328925 w 460316"/>
                <a:gd name="connsiteY66" fmla="*/ 265464 h 418306"/>
                <a:gd name="connsiteX67" fmla="*/ 339651 w 460316"/>
                <a:gd name="connsiteY67" fmla="*/ 264570 h 418306"/>
                <a:gd name="connsiteX68" fmla="*/ 355740 w 460316"/>
                <a:gd name="connsiteY68" fmla="*/ 254738 h 41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60316" h="418306">
                  <a:moveTo>
                    <a:pt x="460317" y="168038"/>
                  </a:moveTo>
                  <a:lnTo>
                    <a:pt x="458529" y="185914"/>
                  </a:lnTo>
                  <a:lnTo>
                    <a:pt x="448697" y="212729"/>
                  </a:lnTo>
                  <a:lnTo>
                    <a:pt x="423670" y="231499"/>
                  </a:lnTo>
                  <a:lnTo>
                    <a:pt x="397749" y="270827"/>
                  </a:lnTo>
                  <a:lnTo>
                    <a:pt x="379873" y="299429"/>
                  </a:lnTo>
                  <a:lnTo>
                    <a:pt x="344120" y="334288"/>
                  </a:lnTo>
                  <a:lnTo>
                    <a:pt x="316412" y="363784"/>
                  </a:lnTo>
                  <a:lnTo>
                    <a:pt x="292278" y="378085"/>
                  </a:lnTo>
                  <a:lnTo>
                    <a:pt x="267252" y="382554"/>
                  </a:lnTo>
                  <a:lnTo>
                    <a:pt x="254738" y="390598"/>
                  </a:lnTo>
                  <a:lnTo>
                    <a:pt x="231499" y="393280"/>
                  </a:lnTo>
                  <a:lnTo>
                    <a:pt x="223455" y="397749"/>
                  </a:lnTo>
                  <a:lnTo>
                    <a:pt x="150162" y="398643"/>
                  </a:lnTo>
                  <a:lnTo>
                    <a:pt x="137648" y="408475"/>
                  </a:lnTo>
                  <a:lnTo>
                    <a:pt x="115302" y="404006"/>
                  </a:lnTo>
                  <a:lnTo>
                    <a:pt x="92957" y="418307"/>
                  </a:lnTo>
                  <a:lnTo>
                    <a:pt x="58992" y="402218"/>
                  </a:lnTo>
                  <a:lnTo>
                    <a:pt x="46479" y="401324"/>
                  </a:lnTo>
                  <a:lnTo>
                    <a:pt x="50054" y="383448"/>
                  </a:lnTo>
                  <a:lnTo>
                    <a:pt x="33071" y="357527"/>
                  </a:lnTo>
                  <a:lnTo>
                    <a:pt x="48266" y="349483"/>
                  </a:lnTo>
                  <a:lnTo>
                    <a:pt x="49160" y="324456"/>
                  </a:lnTo>
                  <a:lnTo>
                    <a:pt x="21452" y="283340"/>
                  </a:lnTo>
                  <a:lnTo>
                    <a:pt x="16982" y="240437"/>
                  </a:lnTo>
                  <a:lnTo>
                    <a:pt x="0" y="215410"/>
                  </a:lnTo>
                  <a:lnTo>
                    <a:pt x="0" y="215410"/>
                  </a:lnTo>
                  <a:lnTo>
                    <a:pt x="16982" y="194852"/>
                  </a:lnTo>
                  <a:lnTo>
                    <a:pt x="25921" y="214516"/>
                  </a:lnTo>
                  <a:lnTo>
                    <a:pt x="73293" y="224348"/>
                  </a:lnTo>
                  <a:lnTo>
                    <a:pt x="96533" y="210047"/>
                  </a:lnTo>
                  <a:lnTo>
                    <a:pt x="99214" y="90275"/>
                  </a:lnTo>
                  <a:lnTo>
                    <a:pt x="99214" y="90275"/>
                  </a:lnTo>
                  <a:lnTo>
                    <a:pt x="117984" y="102789"/>
                  </a:lnTo>
                  <a:lnTo>
                    <a:pt x="124241" y="125135"/>
                  </a:lnTo>
                  <a:lnTo>
                    <a:pt x="117090" y="151949"/>
                  </a:lnTo>
                  <a:lnTo>
                    <a:pt x="132285" y="159993"/>
                  </a:lnTo>
                  <a:lnTo>
                    <a:pt x="178764" y="129604"/>
                  </a:lnTo>
                  <a:lnTo>
                    <a:pt x="182339" y="107258"/>
                  </a:lnTo>
                  <a:lnTo>
                    <a:pt x="198428" y="106364"/>
                  </a:lnTo>
                  <a:lnTo>
                    <a:pt x="252057" y="129604"/>
                  </a:lnTo>
                  <a:lnTo>
                    <a:pt x="271721" y="87594"/>
                  </a:lnTo>
                  <a:lnTo>
                    <a:pt x="294960" y="77762"/>
                  </a:lnTo>
                  <a:lnTo>
                    <a:pt x="297642" y="50947"/>
                  </a:lnTo>
                  <a:lnTo>
                    <a:pt x="327138" y="37540"/>
                  </a:lnTo>
                  <a:lnTo>
                    <a:pt x="338757" y="15195"/>
                  </a:lnTo>
                  <a:lnTo>
                    <a:pt x="356633" y="15195"/>
                  </a:lnTo>
                  <a:lnTo>
                    <a:pt x="362890" y="0"/>
                  </a:lnTo>
                  <a:lnTo>
                    <a:pt x="363784" y="0"/>
                  </a:lnTo>
                  <a:lnTo>
                    <a:pt x="395067" y="7150"/>
                  </a:lnTo>
                  <a:lnTo>
                    <a:pt x="425458" y="7150"/>
                  </a:lnTo>
                  <a:lnTo>
                    <a:pt x="444227" y="73293"/>
                  </a:lnTo>
                  <a:lnTo>
                    <a:pt x="437971" y="125135"/>
                  </a:lnTo>
                  <a:lnTo>
                    <a:pt x="427245" y="121559"/>
                  </a:lnTo>
                  <a:lnTo>
                    <a:pt x="408475" y="142117"/>
                  </a:lnTo>
                  <a:lnTo>
                    <a:pt x="411157" y="160887"/>
                  </a:lnTo>
                  <a:lnTo>
                    <a:pt x="429927" y="175188"/>
                  </a:lnTo>
                  <a:lnTo>
                    <a:pt x="444227" y="166250"/>
                  </a:lnTo>
                  <a:lnTo>
                    <a:pt x="460317" y="168038"/>
                  </a:lnTo>
                  <a:close/>
                  <a:moveTo>
                    <a:pt x="355740" y="254738"/>
                  </a:moveTo>
                  <a:lnTo>
                    <a:pt x="353058" y="233286"/>
                  </a:lnTo>
                  <a:lnTo>
                    <a:pt x="338757" y="215410"/>
                  </a:lnTo>
                  <a:lnTo>
                    <a:pt x="313730" y="231499"/>
                  </a:lnTo>
                  <a:lnTo>
                    <a:pt x="312837" y="237755"/>
                  </a:lnTo>
                  <a:lnTo>
                    <a:pt x="295854" y="250269"/>
                  </a:lnTo>
                  <a:lnTo>
                    <a:pt x="315518" y="282446"/>
                  </a:lnTo>
                  <a:lnTo>
                    <a:pt x="328925" y="265464"/>
                  </a:lnTo>
                  <a:lnTo>
                    <a:pt x="339651" y="264570"/>
                  </a:lnTo>
                  <a:lnTo>
                    <a:pt x="355740" y="254738"/>
                  </a:lnTo>
                  <a:close/>
                </a:path>
              </a:pathLst>
            </a:custGeom>
            <a:grpFill/>
            <a:ln w="12700" cap="flat">
              <a:solidFill>
                <a:schemeClr val="bg1"/>
              </a:solidFill>
              <a:prstDash val="solid"/>
              <a:miter/>
            </a:ln>
          </p:spPr>
          <p:txBody>
            <a:bodyPr rtlCol="0" anchor="ctr"/>
            <a:lstStyle/>
            <a:p>
              <a:endParaRPr lang="en-AU"/>
            </a:p>
          </p:txBody>
        </p:sp>
        <p:sp>
          <p:nvSpPr>
            <p:cNvPr id="149" name="Freeform: Shape 148">
              <a:extLst>
                <a:ext uri="{FF2B5EF4-FFF2-40B4-BE49-F238E27FC236}">
                  <a16:creationId xmlns:a16="http://schemas.microsoft.com/office/drawing/2014/main" id="{E83D6B54-DB4D-52B2-3805-3046B5BE1151}"/>
                </a:ext>
              </a:extLst>
            </p:cNvPr>
            <p:cNvSpPr/>
            <p:nvPr/>
          </p:nvSpPr>
          <p:spPr>
            <a:xfrm>
              <a:off x="6675677" y="5078140"/>
              <a:ext cx="38434" cy="53629"/>
            </a:xfrm>
            <a:custGeom>
              <a:avLst/>
              <a:gdLst>
                <a:gd name="connsiteX0" fmla="*/ 30390 w 38434"/>
                <a:gd name="connsiteY0" fmla="*/ 3575 h 53629"/>
                <a:gd name="connsiteX1" fmla="*/ 38435 w 38434"/>
                <a:gd name="connsiteY1" fmla="*/ 19664 h 53629"/>
                <a:gd name="connsiteX2" fmla="*/ 35753 w 38434"/>
                <a:gd name="connsiteY2" fmla="*/ 44691 h 53629"/>
                <a:gd name="connsiteX3" fmla="*/ 21452 w 38434"/>
                <a:gd name="connsiteY3" fmla="*/ 53629 h 53629"/>
                <a:gd name="connsiteX4" fmla="*/ 2682 w 38434"/>
                <a:gd name="connsiteY4" fmla="*/ 39328 h 53629"/>
                <a:gd name="connsiteX5" fmla="*/ 0 w 38434"/>
                <a:gd name="connsiteY5" fmla="*/ 20558 h 53629"/>
                <a:gd name="connsiteX6" fmla="*/ 18771 w 38434"/>
                <a:gd name="connsiteY6" fmla="*/ 0 h 53629"/>
                <a:gd name="connsiteX7" fmla="*/ 29496 w 38434"/>
                <a:gd name="connsiteY7" fmla="*/ 2681 h 53629"/>
                <a:gd name="connsiteX8" fmla="*/ 30390 w 38434"/>
                <a:gd name="connsiteY8" fmla="*/ 3575 h 5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34" h="53629">
                  <a:moveTo>
                    <a:pt x="30390" y="3575"/>
                  </a:moveTo>
                  <a:lnTo>
                    <a:pt x="38435" y="19664"/>
                  </a:lnTo>
                  <a:lnTo>
                    <a:pt x="35753" y="44691"/>
                  </a:lnTo>
                  <a:lnTo>
                    <a:pt x="21452" y="53629"/>
                  </a:lnTo>
                  <a:lnTo>
                    <a:pt x="2682" y="39328"/>
                  </a:lnTo>
                  <a:lnTo>
                    <a:pt x="0" y="20558"/>
                  </a:lnTo>
                  <a:lnTo>
                    <a:pt x="18771" y="0"/>
                  </a:lnTo>
                  <a:lnTo>
                    <a:pt x="29496" y="2681"/>
                  </a:lnTo>
                  <a:lnTo>
                    <a:pt x="30390" y="3575"/>
                  </a:lnTo>
                  <a:close/>
                </a:path>
              </a:pathLst>
            </a:custGeom>
            <a:grpFill/>
            <a:ln w="12700" cap="flat">
              <a:solidFill>
                <a:schemeClr val="bg1"/>
              </a:solidFill>
              <a:prstDash val="solid"/>
              <a:miter/>
            </a:ln>
          </p:spPr>
          <p:txBody>
            <a:bodyPr rtlCol="0" anchor="ctr"/>
            <a:lstStyle/>
            <a:p>
              <a:endParaRPr lang="en-AU"/>
            </a:p>
          </p:txBody>
        </p:sp>
        <p:sp>
          <p:nvSpPr>
            <p:cNvPr id="150" name="Freeform: Shape 149">
              <a:extLst>
                <a:ext uri="{FF2B5EF4-FFF2-40B4-BE49-F238E27FC236}">
                  <a16:creationId xmlns:a16="http://schemas.microsoft.com/office/drawing/2014/main" id="{C2BA7E08-88D4-E5D1-E799-A0B492907FF9}"/>
                </a:ext>
              </a:extLst>
            </p:cNvPr>
            <p:cNvSpPr/>
            <p:nvPr/>
          </p:nvSpPr>
          <p:spPr>
            <a:xfrm>
              <a:off x="6148324" y="4035948"/>
              <a:ext cx="559530" cy="626566"/>
            </a:xfrm>
            <a:custGeom>
              <a:avLst/>
              <a:gdLst>
                <a:gd name="connsiteX0" fmla="*/ 559530 w 559530"/>
                <a:gd name="connsiteY0" fmla="*/ 108152 h 626566"/>
                <a:gd name="connsiteX1" fmla="*/ 559530 w 559530"/>
                <a:gd name="connsiteY1" fmla="*/ 120665 h 626566"/>
                <a:gd name="connsiteX2" fmla="*/ 516627 w 559530"/>
                <a:gd name="connsiteY2" fmla="*/ 165356 h 626566"/>
                <a:gd name="connsiteX3" fmla="*/ 512158 w 559530"/>
                <a:gd name="connsiteY3" fmla="*/ 227924 h 626566"/>
                <a:gd name="connsiteX4" fmla="*/ 494282 w 559530"/>
                <a:gd name="connsiteY4" fmla="*/ 248481 h 626566"/>
                <a:gd name="connsiteX5" fmla="*/ 489813 w 559530"/>
                <a:gd name="connsiteY5" fmla="*/ 268145 h 626566"/>
                <a:gd name="connsiteX6" fmla="*/ 496069 w 559530"/>
                <a:gd name="connsiteY6" fmla="*/ 286916 h 626566"/>
                <a:gd name="connsiteX7" fmla="*/ 505007 w 559530"/>
                <a:gd name="connsiteY7" fmla="*/ 328031 h 626566"/>
                <a:gd name="connsiteX8" fmla="*/ 505007 w 559530"/>
                <a:gd name="connsiteY8" fmla="*/ 328031 h 626566"/>
                <a:gd name="connsiteX9" fmla="*/ 502326 w 559530"/>
                <a:gd name="connsiteY9" fmla="*/ 353058 h 626566"/>
                <a:gd name="connsiteX10" fmla="*/ 513052 w 559530"/>
                <a:gd name="connsiteY10" fmla="*/ 371828 h 626566"/>
                <a:gd name="connsiteX11" fmla="*/ 509476 w 559530"/>
                <a:gd name="connsiteY11" fmla="*/ 392386 h 626566"/>
                <a:gd name="connsiteX12" fmla="*/ 530928 w 559530"/>
                <a:gd name="connsiteY12" fmla="*/ 417413 h 626566"/>
                <a:gd name="connsiteX13" fmla="*/ 544335 w 559530"/>
                <a:gd name="connsiteY13" fmla="*/ 450484 h 626566"/>
                <a:gd name="connsiteX14" fmla="*/ 492494 w 559530"/>
                <a:gd name="connsiteY14" fmla="*/ 462998 h 626566"/>
                <a:gd name="connsiteX15" fmla="*/ 470148 w 559530"/>
                <a:gd name="connsiteY15" fmla="*/ 487131 h 626566"/>
                <a:gd name="connsiteX16" fmla="*/ 478192 w 559530"/>
                <a:gd name="connsiteY16" fmla="*/ 505007 h 626566"/>
                <a:gd name="connsiteX17" fmla="*/ 476405 w 559530"/>
                <a:gd name="connsiteY17" fmla="*/ 551486 h 626566"/>
                <a:gd name="connsiteX18" fmla="*/ 471042 w 559530"/>
                <a:gd name="connsiteY18" fmla="*/ 563999 h 626566"/>
                <a:gd name="connsiteX19" fmla="*/ 493387 w 559530"/>
                <a:gd name="connsiteY19" fmla="*/ 591708 h 626566"/>
                <a:gd name="connsiteX20" fmla="*/ 507689 w 559530"/>
                <a:gd name="connsiteY20" fmla="*/ 591708 h 626566"/>
                <a:gd name="connsiteX21" fmla="*/ 507689 w 559530"/>
                <a:gd name="connsiteY21" fmla="*/ 625673 h 626566"/>
                <a:gd name="connsiteX22" fmla="*/ 492494 w 559530"/>
                <a:gd name="connsiteY22" fmla="*/ 626567 h 626566"/>
                <a:gd name="connsiteX23" fmla="*/ 471042 w 559530"/>
                <a:gd name="connsiteY23" fmla="*/ 597964 h 626566"/>
                <a:gd name="connsiteX24" fmla="*/ 454060 w 559530"/>
                <a:gd name="connsiteY24" fmla="*/ 589920 h 626566"/>
                <a:gd name="connsiteX25" fmla="*/ 436183 w 559530"/>
                <a:gd name="connsiteY25" fmla="*/ 572044 h 626566"/>
                <a:gd name="connsiteX26" fmla="*/ 421882 w 559530"/>
                <a:gd name="connsiteY26" fmla="*/ 581876 h 626566"/>
                <a:gd name="connsiteX27" fmla="*/ 394174 w 559530"/>
                <a:gd name="connsiteY27" fmla="*/ 574725 h 626566"/>
                <a:gd name="connsiteX28" fmla="*/ 381660 w 559530"/>
                <a:gd name="connsiteY28" fmla="*/ 559530 h 626566"/>
                <a:gd name="connsiteX29" fmla="*/ 360209 w 559530"/>
                <a:gd name="connsiteY29" fmla="*/ 563999 h 626566"/>
                <a:gd name="connsiteX30" fmla="*/ 345014 w 559530"/>
                <a:gd name="connsiteY30" fmla="*/ 543441 h 626566"/>
                <a:gd name="connsiteX31" fmla="*/ 325350 w 559530"/>
                <a:gd name="connsiteY31" fmla="*/ 545229 h 626566"/>
                <a:gd name="connsiteX32" fmla="*/ 290491 w 559530"/>
                <a:gd name="connsiteY32" fmla="*/ 555061 h 626566"/>
                <a:gd name="connsiteX33" fmla="*/ 290491 w 559530"/>
                <a:gd name="connsiteY33" fmla="*/ 518415 h 626566"/>
                <a:gd name="connsiteX34" fmla="*/ 282447 w 559530"/>
                <a:gd name="connsiteY34" fmla="*/ 502326 h 626566"/>
                <a:gd name="connsiteX35" fmla="*/ 280659 w 559530"/>
                <a:gd name="connsiteY35" fmla="*/ 452272 h 626566"/>
                <a:gd name="connsiteX36" fmla="*/ 276190 w 559530"/>
                <a:gd name="connsiteY36" fmla="*/ 443334 h 626566"/>
                <a:gd name="connsiteX37" fmla="*/ 278871 w 559530"/>
                <a:gd name="connsiteY37" fmla="*/ 431714 h 626566"/>
                <a:gd name="connsiteX38" fmla="*/ 271721 w 559530"/>
                <a:gd name="connsiteY38" fmla="*/ 424564 h 626566"/>
                <a:gd name="connsiteX39" fmla="*/ 245800 w 559530"/>
                <a:gd name="connsiteY39" fmla="*/ 423670 h 626566"/>
                <a:gd name="connsiteX40" fmla="*/ 238649 w 559530"/>
                <a:gd name="connsiteY40" fmla="*/ 412050 h 626566"/>
                <a:gd name="connsiteX41" fmla="*/ 210941 w 559530"/>
                <a:gd name="connsiteY41" fmla="*/ 413838 h 626566"/>
                <a:gd name="connsiteX42" fmla="*/ 210941 w 559530"/>
                <a:gd name="connsiteY42" fmla="*/ 433502 h 626566"/>
                <a:gd name="connsiteX43" fmla="*/ 203790 w 559530"/>
                <a:gd name="connsiteY43" fmla="*/ 448697 h 626566"/>
                <a:gd name="connsiteX44" fmla="*/ 190383 w 559530"/>
                <a:gd name="connsiteY44" fmla="*/ 444228 h 626566"/>
                <a:gd name="connsiteX45" fmla="*/ 179658 w 559530"/>
                <a:gd name="connsiteY45" fmla="*/ 447803 h 626566"/>
                <a:gd name="connsiteX46" fmla="*/ 157312 w 559530"/>
                <a:gd name="connsiteY46" fmla="*/ 445121 h 626566"/>
                <a:gd name="connsiteX47" fmla="*/ 141223 w 559530"/>
                <a:gd name="connsiteY47" fmla="*/ 424564 h 626566"/>
                <a:gd name="connsiteX48" fmla="*/ 128710 w 559530"/>
                <a:gd name="connsiteY48" fmla="*/ 382554 h 626566"/>
                <a:gd name="connsiteX49" fmla="*/ 20558 w 559530"/>
                <a:gd name="connsiteY49" fmla="*/ 375404 h 626566"/>
                <a:gd name="connsiteX50" fmla="*/ 0 w 559530"/>
                <a:gd name="connsiteY50" fmla="*/ 385236 h 626566"/>
                <a:gd name="connsiteX51" fmla="*/ 2681 w 559530"/>
                <a:gd name="connsiteY51" fmla="*/ 370935 h 626566"/>
                <a:gd name="connsiteX52" fmla="*/ 9832 w 559530"/>
                <a:gd name="connsiteY52" fmla="*/ 365572 h 626566"/>
                <a:gd name="connsiteX53" fmla="*/ 10726 w 559530"/>
                <a:gd name="connsiteY53" fmla="*/ 351270 h 626566"/>
                <a:gd name="connsiteX54" fmla="*/ 24133 w 559530"/>
                <a:gd name="connsiteY54" fmla="*/ 335182 h 626566"/>
                <a:gd name="connsiteX55" fmla="*/ 32178 w 559530"/>
                <a:gd name="connsiteY55" fmla="*/ 340545 h 626566"/>
                <a:gd name="connsiteX56" fmla="*/ 58098 w 559530"/>
                <a:gd name="connsiteY56" fmla="*/ 323562 h 626566"/>
                <a:gd name="connsiteX57" fmla="*/ 70612 w 559530"/>
                <a:gd name="connsiteY57" fmla="*/ 344120 h 626566"/>
                <a:gd name="connsiteX58" fmla="*/ 99214 w 559530"/>
                <a:gd name="connsiteY58" fmla="*/ 313730 h 626566"/>
                <a:gd name="connsiteX59" fmla="*/ 111727 w 559530"/>
                <a:gd name="connsiteY59" fmla="*/ 307473 h 626566"/>
                <a:gd name="connsiteX60" fmla="*/ 117984 w 559530"/>
                <a:gd name="connsiteY60" fmla="*/ 254738 h 626566"/>
                <a:gd name="connsiteX61" fmla="*/ 135860 w 559530"/>
                <a:gd name="connsiteY61" fmla="*/ 228818 h 626566"/>
                <a:gd name="connsiteX62" fmla="*/ 140329 w 559530"/>
                <a:gd name="connsiteY62" fmla="*/ 217198 h 626566"/>
                <a:gd name="connsiteX63" fmla="*/ 161781 w 559530"/>
                <a:gd name="connsiteY63" fmla="*/ 204684 h 626566"/>
                <a:gd name="connsiteX64" fmla="*/ 165356 w 559530"/>
                <a:gd name="connsiteY64" fmla="*/ 170719 h 626566"/>
                <a:gd name="connsiteX65" fmla="*/ 171613 w 559530"/>
                <a:gd name="connsiteY65" fmla="*/ 112621 h 626566"/>
                <a:gd name="connsiteX66" fmla="*/ 184127 w 559530"/>
                <a:gd name="connsiteY66" fmla="*/ 86700 h 626566"/>
                <a:gd name="connsiteX67" fmla="*/ 184127 w 559530"/>
                <a:gd name="connsiteY67" fmla="*/ 67930 h 626566"/>
                <a:gd name="connsiteX68" fmla="*/ 186808 w 559530"/>
                <a:gd name="connsiteY68" fmla="*/ 34859 h 626566"/>
                <a:gd name="connsiteX69" fmla="*/ 211835 w 559530"/>
                <a:gd name="connsiteY69" fmla="*/ 8938 h 626566"/>
                <a:gd name="connsiteX70" fmla="*/ 227030 w 559530"/>
                <a:gd name="connsiteY70" fmla="*/ 13407 h 626566"/>
                <a:gd name="connsiteX71" fmla="*/ 241331 w 559530"/>
                <a:gd name="connsiteY71" fmla="*/ 30390 h 626566"/>
                <a:gd name="connsiteX72" fmla="*/ 244906 w 559530"/>
                <a:gd name="connsiteY72" fmla="*/ 36647 h 626566"/>
                <a:gd name="connsiteX73" fmla="*/ 270827 w 559530"/>
                <a:gd name="connsiteY73" fmla="*/ 35753 h 626566"/>
                <a:gd name="connsiteX74" fmla="*/ 297641 w 559530"/>
                <a:gd name="connsiteY74" fmla="*/ 48266 h 626566"/>
                <a:gd name="connsiteX75" fmla="*/ 299429 w 559530"/>
                <a:gd name="connsiteY75" fmla="*/ 30390 h 626566"/>
                <a:gd name="connsiteX76" fmla="*/ 315518 w 559530"/>
                <a:gd name="connsiteY76" fmla="*/ 16089 h 626566"/>
                <a:gd name="connsiteX77" fmla="*/ 329819 w 559530"/>
                <a:gd name="connsiteY77" fmla="*/ 27708 h 626566"/>
                <a:gd name="connsiteX78" fmla="*/ 363784 w 559530"/>
                <a:gd name="connsiteY78" fmla="*/ 8938 h 626566"/>
                <a:gd name="connsiteX79" fmla="*/ 376298 w 559530"/>
                <a:gd name="connsiteY79" fmla="*/ 14301 h 626566"/>
                <a:gd name="connsiteX80" fmla="*/ 385236 w 559530"/>
                <a:gd name="connsiteY80" fmla="*/ 0 h 626566"/>
                <a:gd name="connsiteX81" fmla="*/ 420094 w 559530"/>
                <a:gd name="connsiteY81" fmla="*/ 8938 h 626566"/>
                <a:gd name="connsiteX82" fmla="*/ 441546 w 559530"/>
                <a:gd name="connsiteY82" fmla="*/ 4469 h 626566"/>
                <a:gd name="connsiteX83" fmla="*/ 466573 w 559530"/>
                <a:gd name="connsiteY83" fmla="*/ 38434 h 626566"/>
                <a:gd name="connsiteX84" fmla="*/ 480874 w 559530"/>
                <a:gd name="connsiteY84" fmla="*/ 40222 h 626566"/>
                <a:gd name="connsiteX85" fmla="*/ 490706 w 559530"/>
                <a:gd name="connsiteY85" fmla="*/ 27708 h 626566"/>
                <a:gd name="connsiteX86" fmla="*/ 505007 w 559530"/>
                <a:gd name="connsiteY86" fmla="*/ 33071 h 626566"/>
                <a:gd name="connsiteX87" fmla="*/ 506795 w 559530"/>
                <a:gd name="connsiteY87" fmla="*/ 27708 h 626566"/>
                <a:gd name="connsiteX88" fmla="*/ 544335 w 559530"/>
                <a:gd name="connsiteY88" fmla="*/ 58992 h 626566"/>
                <a:gd name="connsiteX89" fmla="*/ 550592 w 559530"/>
                <a:gd name="connsiteY89" fmla="*/ 58992 h 626566"/>
                <a:gd name="connsiteX90" fmla="*/ 549698 w 559530"/>
                <a:gd name="connsiteY90" fmla="*/ 75975 h 626566"/>
                <a:gd name="connsiteX91" fmla="*/ 552380 w 559530"/>
                <a:gd name="connsiteY91" fmla="*/ 85807 h 626566"/>
                <a:gd name="connsiteX92" fmla="*/ 545229 w 559530"/>
                <a:gd name="connsiteY92" fmla="*/ 97426 h 626566"/>
                <a:gd name="connsiteX93" fmla="*/ 559530 w 559530"/>
                <a:gd name="connsiteY93" fmla="*/ 108152 h 62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559530" h="626566">
                  <a:moveTo>
                    <a:pt x="559530" y="108152"/>
                  </a:moveTo>
                  <a:lnTo>
                    <a:pt x="559530" y="120665"/>
                  </a:lnTo>
                  <a:lnTo>
                    <a:pt x="516627" y="165356"/>
                  </a:lnTo>
                  <a:lnTo>
                    <a:pt x="512158" y="227924"/>
                  </a:lnTo>
                  <a:lnTo>
                    <a:pt x="494282" y="248481"/>
                  </a:lnTo>
                  <a:lnTo>
                    <a:pt x="489813" y="268145"/>
                  </a:lnTo>
                  <a:lnTo>
                    <a:pt x="496069" y="286916"/>
                  </a:lnTo>
                  <a:lnTo>
                    <a:pt x="505007" y="328031"/>
                  </a:lnTo>
                  <a:lnTo>
                    <a:pt x="505007" y="328031"/>
                  </a:lnTo>
                  <a:lnTo>
                    <a:pt x="502326" y="353058"/>
                  </a:lnTo>
                  <a:lnTo>
                    <a:pt x="513052" y="371828"/>
                  </a:lnTo>
                  <a:lnTo>
                    <a:pt x="509476" y="392386"/>
                  </a:lnTo>
                  <a:lnTo>
                    <a:pt x="530928" y="417413"/>
                  </a:lnTo>
                  <a:lnTo>
                    <a:pt x="544335" y="450484"/>
                  </a:lnTo>
                  <a:lnTo>
                    <a:pt x="492494" y="462998"/>
                  </a:lnTo>
                  <a:lnTo>
                    <a:pt x="470148" y="487131"/>
                  </a:lnTo>
                  <a:lnTo>
                    <a:pt x="478192" y="505007"/>
                  </a:lnTo>
                  <a:lnTo>
                    <a:pt x="476405" y="551486"/>
                  </a:lnTo>
                  <a:lnTo>
                    <a:pt x="471042" y="563999"/>
                  </a:lnTo>
                  <a:lnTo>
                    <a:pt x="493387" y="591708"/>
                  </a:lnTo>
                  <a:lnTo>
                    <a:pt x="507689" y="591708"/>
                  </a:lnTo>
                  <a:lnTo>
                    <a:pt x="507689" y="625673"/>
                  </a:lnTo>
                  <a:lnTo>
                    <a:pt x="492494" y="626567"/>
                  </a:lnTo>
                  <a:lnTo>
                    <a:pt x="471042" y="597964"/>
                  </a:lnTo>
                  <a:lnTo>
                    <a:pt x="454060" y="589920"/>
                  </a:lnTo>
                  <a:lnTo>
                    <a:pt x="436183" y="572044"/>
                  </a:lnTo>
                  <a:lnTo>
                    <a:pt x="421882" y="581876"/>
                  </a:lnTo>
                  <a:lnTo>
                    <a:pt x="394174" y="574725"/>
                  </a:lnTo>
                  <a:lnTo>
                    <a:pt x="381660" y="559530"/>
                  </a:lnTo>
                  <a:lnTo>
                    <a:pt x="360209" y="563999"/>
                  </a:lnTo>
                  <a:lnTo>
                    <a:pt x="345014" y="543441"/>
                  </a:lnTo>
                  <a:lnTo>
                    <a:pt x="325350" y="545229"/>
                  </a:lnTo>
                  <a:lnTo>
                    <a:pt x="290491" y="555061"/>
                  </a:lnTo>
                  <a:lnTo>
                    <a:pt x="290491" y="518415"/>
                  </a:lnTo>
                  <a:lnTo>
                    <a:pt x="282447" y="502326"/>
                  </a:lnTo>
                  <a:lnTo>
                    <a:pt x="280659" y="452272"/>
                  </a:lnTo>
                  <a:lnTo>
                    <a:pt x="276190" y="443334"/>
                  </a:lnTo>
                  <a:lnTo>
                    <a:pt x="278871" y="431714"/>
                  </a:lnTo>
                  <a:lnTo>
                    <a:pt x="271721" y="424564"/>
                  </a:lnTo>
                  <a:lnTo>
                    <a:pt x="245800" y="423670"/>
                  </a:lnTo>
                  <a:lnTo>
                    <a:pt x="238649" y="412050"/>
                  </a:lnTo>
                  <a:lnTo>
                    <a:pt x="210941" y="413838"/>
                  </a:lnTo>
                  <a:lnTo>
                    <a:pt x="210941" y="433502"/>
                  </a:lnTo>
                  <a:lnTo>
                    <a:pt x="203790" y="448697"/>
                  </a:lnTo>
                  <a:lnTo>
                    <a:pt x="190383" y="444228"/>
                  </a:lnTo>
                  <a:lnTo>
                    <a:pt x="179658" y="447803"/>
                  </a:lnTo>
                  <a:lnTo>
                    <a:pt x="157312" y="445121"/>
                  </a:lnTo>
                  <a:lnTo>
                    <a:pt x="141223" y="424564"/>
                  </a:lnTo>
                  <a:lnTo>
                    <a:pt x="128710" y="382554"/>
                  </a:lnTo>
                  <a:lnTo>
                    <a:pt x="20558" y="375404"/>
                  </a:lnTo>
                  <a:lnTo>
                    <a:pt x="0" y="385236"/>
                  </a:lnTo>
                  <a:lnTo>
                    <a:pt x="2681" y="370935"/>
                  </a:lnTo>
                  <a:lnTo>
                    <a:pt x="9832" y="365572"/>
                  </a:lnTo>
                  <a:lnTo>
                    <a:pt x="10726" y="351270"/>
                  </a:lnTo>
                  <a:lnTo>
                    <a:pt x="24133" y="335182"/>
                  </a:lnTo>
                  <a:lnTo>
                    <a:pt x="32178" y="340545"/>
                  </a:lnTo>
                  <a:lnTo>
                    <a:pt x="58098" y="323562"/>
                  </a:lnTo>
                  <a:lnTo>
                    <a:pt x="70612" y="344120"/>
                  </a:lnTo>
                  <a:lnTo>
                    <a:pt x="99214" y="313730"/>
                  </a:lnTo>
                  <a:lnTo>
                    <a:pt x="111727" y="307473"/>
                  </a:lnTo>
                  <a:lnTo>
                    <a:pt x="117984" y="254738"/>
                  </a:lnTo>
                  <a:lnTo>
                    <a:pt x="135860" y="228818"/>
                  </a:lnTo>
                  <a:lnTo>
                    <a:pt x="140329" y="217198"/>
                  </a:lnTo>
                  <a:lnTo>
                    <a:pt x="161781" y="204684"/>
                  </a:lnTo>
                  <a:lnTo>
                    <a:pt x="165356" y="170719"/>
                  </a:lnTo>
                  <a:lnTo>
                    <a:pt x="171613" y="112621"/>
                  </a:lnTo>
                  <a:lnTo>
                    <a:pt x="184127" y="86700"/>
                  </a:lnTo>
                  <a:lnTo>
                    <a:pt x="184127" y="67930"/>
                  </a:lnTo>
                  <a:lnTo>
                    <a:pt x="186808" y="34859"/>
                  </a:lnTo>
                  <a:lnTo>
                    <a:pt x="211835" y="8938"/>
                  </a:lnTo>
                  <a:lnTo>
                    <a:pt x="227030" y="13407"/>
                  </a:lnTo>
                  <a:lnTo>
                    <a:pt x="241331" y="30390"/>
                  </a:lnTo>
                  <a:lnTo>
                    <a:pt x="244906" y="36647"/>
                  </a:lnTo>
                  <a:lnTo>
                    <a:pt x="270827" y="35753"/>
                  </a:lnTo>
                  <a:lnTo>
                    <a:pt x="297641" y="48266"/>
                  </a:lnTo>
                  <a:lnTo>
                    <a:pt x="299429" y="30390"/>
                  </a:lnTo>
                  <a:lnTo>
                    <a:pt x="315518" y="16089"/>
                  </a:lnTo>
                  <a:lnTo>
                    <a:pt x="329819" y="27708"/>
                  </a:lnTo>
                  <a:lnTo>
                    <a:pt x="363784" y="8938"/>
                  </a:lnTo>
                  <a:lnTo>
                    <a:pt x="376298" y="14301"/>
                  </a:lnTo>
                  <a:lnTo>
                    <a:pt x="385236" y="0"/>
                  </a:lnTo>
                  <a:lnTo>
                    <a:pt x="420094" y="8938"/>
                  </a:lnTo>
                  <a:lnTo>
                    <a:pt x="441546" y="4469"/>
                  </a:lnTo>
                  <a:lnTo>
                    <a:pt x="466573" y="38434"/>
                  </a:lnTo>
                  <a:lnTo>
                    <a:pt x="480874" y="40222"/>
                  </a:lnTo>
                  <a:lnTo>
                    <a:pt x="490706" y="27708"/>
                  </a:lnTo>
                  <a:lnTo>
                    <a:pt x="505007" y="33071"/>
                  </a:lnTo>
                  <a:lnTo>
                    <a:pt x="506795" y="27708"/>
                  </a:lnTo>
                  <a:lnTo>
                    <a:pt x="544335" y="58992"/>
                  </a:lnTo>
                  <a:lnTo>
                    <a:pt x="550592" y="58992"/>
                  </a:lnTo>
                  <a:lnTo>
                    <a:pt x="549698" y="75975"/>
                  </a:lnTo>
                  <a:lnTo>
                    <a:pt x="552380" y="85807"/>
                  </a:lnTo>
                  <a:lnTo>
                    <a:pt x="545229" y="97426"/>
                  </a:lnTo>
                  <a:lnTo>
                    <a:pt x="559530" y="108152"/>
                  </a:lnTo>
                  <a:close/>
                </a:path>
              </a:pathLst>
            </a:custGeom>
            <a:grpFill/>
            <a:ln w="12700" cap="flat">
              <a:solidFill>
                <a:schemeClr val="bg1"/>
              </a:solidFill>
              <a:prstDash val="solid"/>
              <a:miter/>
            </a:ln>
          </p:spPr>
          <p:txBody>
            <a:bodyPr rtlCol="0" anchor="ctr"/>
            <a:lstStyle/>
            <a:p>
              <a:endParaRPr lang="en-AU"/>
            </a:p>
          </p:txBody>
        </p:sp>
        <p:sp>
          <p:nvSpPr>
            <p:cNvPr id="151" name="Freeform: Shape 150">
              <a:extLst>
                <a:ext uri="{FF2B5EF4-FFF2-40B4-BE49-F238E27FC236}">
                  <a16:creationId xmlns:a16="http://schemas.microsoft.com/office/drawing/2014/main" id="{0BFF1722-B3B9-7F60-3B69-B616EC2698F4}"/>
                </a:ext>
              </a:extLst>
            </p:cNvPr>
            <p:cNvSpPr/>
            <p:nvPr/>
          </p:nvSpPr>
          <p:spPr>
            <a:xfrm>
              <a:off x="6638137" y="4254933"/>
              <a:ext cx="60779" cy="50947"/>
            </a:xfrm>
            <a:custGeom>
              <a:avLst/>
              <a:gdLst>
                <a:gd name="connsiteX0" fmla="*/ 59885 w 60779"/>
                <a:gd name="connsiteY0" fmla="*/ 12513 h 50947"/>
                <a:gd name="connsiteX1" fmla="*/ 60780 w 60779"/>
                <a:gd name="connsiteY1" fmla="*/ 33965 h 50947"/>
                <a:gd name="connsiteX2" fmla="*/ 52735 w 60779"/>
                <a:gd name="connsiteY2" fmla="*/ 41116 h 50947"/>
                <a:gd name="connsiteX3" fmla="*/ 48266 w 60779"/>
                <a:gd name="connsiteY3" fmla="*/ 41116 h 50947"/>
                <a:gd name="connsiteX4" fmla="*/ 31284 w 60779"/>
                <a:gd name="connsiteY4" fmla="*/ 40222 h 50947"/>
                <a:gd name="connsiteX5" fmla="*/ 20558 w 60779"/>
                <a:gd name="connsiteY5" fmla="*/ 50948 h 50947"/>
                <a:gd name="connsiteX6" fmla="*/ 0 w 60779"/>
                <a:gd name="connsiteY6" fmla="*/ 49160 h 50947"/>
                <a:gd name="connsiteX7" fmla="*/ 4469 w 60779"/>
                <a:gd name="connsiteY7" fmla="*/ 29496 h 50947"/>
                <a:gd name="connsiteX8" fmla="*/ 22345 w 60779"/>
                <a:gd name="connsiteY8" fmla="*/ 8938 h 50947"/>
                <a:gd name="connsiteX9" fmla="*/ 53629 w 60779"/>
                <a:gd name="connsiteY9" fmla="*/ 0 h 50947"/>
                <a:gd name="connsiteX10" fmla="*/ 59885 w 60779"/>
                <a:gd name="connsiteY10" fmla="*/ 12513 h 5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779" h="50947">
                  <a:moveTo>
                    <a:pt x="59885" y="12513"/>
                  </a:moveTo>
                  <a:lnTo>
                    <a:pt x="60780" y="33965"/>
                  </a:lnTo>
                  <a:lnTo>
                    <a:pt x="52735" y="41116"/>
                  </a:lnTo>
                  <a:lnTo>
                    <a:pt x="48266" y="41116"/>
                  </a:lnTo>
                  <a:lnTo>
                    <a:pt x="31284" y="40222"/>
                  </a:lnTo>
                  <a:lnTo>
                    <a:pt x="20558" y="50948"/>
                  </a:lnTo>
                  <a:lnTo>
                    <a:pt x="0" y="49160"/>
                  </a:lnTo>
                  <a:lnTo>
                    <a:pt x="4469" y="29496"/>
                  </a:lnTo>
                  <a:lnTo>
                    <a:pt x="22345" y="8938"/>
                  </a:lnTo>
                  <a:lnTo>
                    <a:pt x="53629" y="0"/>
                  </a:lnTo>
                  <a:lnTo>
                    <a:pt x="59885" y="12513"/>
                  </a:lnTo>
                  <a:close/>
                </a:path>
              </a:pathLst>
            </a:custGeom>
            <a:grpFill/>
            <a:ln w="12700" cap="flat">
              <a:solidFill>
                <a:schemeClr val="bg1"/>
              </a:solidFill>
              <a:prstDash val="solid"/>
              <a:miter/>
            </a:ln>
          </p:spPr>
          <p:txBody>
            <a:bodyPr rtlCol="0" anchor="ctr"/>
            <a:lstStyle/>
            <a:p>
              <a:endParaRPr lang="en-AU"/>
            </a:p>
          </p:txBody>
        </p:sp>
        <p:sp>
          <p:nvSpPr>
            <p:cNvPr id="152" name="Freeform: Shape 151">
              <a:extLst>
                <a:ext uri="{FF2B5EF4-FFF2-40B4-BE49-F238E27FC236}">
                  <a16:creationId xmlns:a16="http://schemas.microsoft.com/office/drawing/2014/main" id="{C349100C-9905-21F7-09F1-09436A936EF1}"/>
                </a:ext>
              </a:extLst>
            </p:cNvPr>
            <p:cNvSpPr/>
            <p:nvPr/>
          </p:nvSpPr>
          <p:spPr>
            <a:xfrm>
              <a:off x="6638137" y="4295155"/>
              <a:ext cx="54522" cy="68824"/>
            </a:xfrm>
            <a:custGeom>
              <a:avLst/>
              <a:gdLst>
                <a:gd name="connsiteX0" fmla="*/ 48266 w 54522"/>
                <a:gd name="connsiteY0" fmla="*/ 18770 h 68824"/>
                <a:gd name="connsiteX1" fmla="*/ 54523 w 54522"/>
                <a:gd name="connsiteY1" fmla="*/ 31284 h 68824"/>
                <a:gd name="connsiteX2" fmla="*/ 41115 w 54522"/>
                <a:gd name="connsiteY2" fmla="*/ 55417 h 68824"/>
                <a:gd name="connsiteX3" fmla="*/ 30389 w 54522"/>
                <a:gd name="connsiteY3" fmla="*/ 67930 h 68824"/>
                <a:gd name="connsiteX4" fmla="*/ 15194 w 54522"/>
                <a:gd name="connsiteY4" fmla="*/ 68824 h 68824"/>
                <a:gd name="connsiteX5" fmla="*/ 15194 w 54522"/>
                <a:gd name="connsiteY5" fmla="*/ 68824 h 68824"/>
                <a:gd name="connsiteX6" fmla="*/ 6256 w 54522"/>
                <a:gd name="connsiteY6" fmla="*/ 27708 h 68824"/>
                <a:gd name="connsiteX7" fmla="*/ 0 w 54522"/>
                <a:gd name="connsiteY7" fmla="*/ 8938 h 68824"/>
                <a:gd name="connsiteX8" fmla="*/ 20558 w 54522"/>
                <a:gd name="connsiteY8" fmla="*/ 10726 h 68824"/>
                <a:gd name="connsiteX9" fmla="*/ 31284 w 54522"/>
                <a:gd name="connsiteY9" fmla="*/ 0 h 68824"/>
                <a:gd name="connsiteX10" fmla="*/ 48266 w 54522"/>
                <a:gd name="connsiteY10" fmla="*/ 894 h 68824"/>
                <a:gd name="connsiteX11" fmla="*/ 48266 w 54522"/>
                <a:gd name="connsiteY11" fmla="*/ 18770 h 68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522" h="68824">
                  <a:moveTo>
                    <a:pt x="48266" y="18770"/>
                  </a:moveTo>
                  <a:lnTo>
                    <a:pt x="54523" y="31284"/>
                  </a:lnTo>
                  <a:lnTo>
                    <a:pt x="41115" y="55417"/>
                  </a:lnTo>
                  <a:lnTo>
                    <a:pt x="30389" y="67930"/>
                  </a:lnTo>
                  <a:lnTo>
                    <a:pt x="15194" y="68824"/>
                  </a:lnTo>
                  <a:lnTo>
                    <a:pt x="15194" y="68824"/>
                  </a:lnTo>
                  <a:lnTo>
                    <a:pt x="6256" y="27708"/>
                  </a:lnTo>
                  <a:lnTo>
                    <a:pt x="0" y="8938"/>
                  </a:lnTo>
                  <a:lnTo>
                    <a:pt x="20558" y="10726"/>
                  </a:lnTo>
                  <a:lnTo>
                    <a:pt x="31284" y="0"/>
                  </a:lnTo>
                  <a:lnTo>
                    <a:pt x="48266" y="894"/>
                  </a:lnTo>
                  <a:lnTo>
                    <a:pt x="48266" y="18770"/>
                  </a:lnTo>
                  <a:close/>
                </a:path>
              </a:pathLst>
            </a:custGeom>
            <a:grpFill/>
            <a:ln w="12700" cap="flat">
              <a:solidFill>
                <a:schemeClr val="bg1"/>
              </a:solidFill>
              <a:prstDash val="solid"/>
              <a:miter/>
            </a:ln>
          </p:spPr>
          <p:txBody>
            <a:bodyPr rtlCol="0" anchor="ctr"/>
            <a:lstStyle/>
            <a:p>
              <a:endParaRPr lang="en-AU"/>
            </a:p>
          </p:txBody>
        </p:sp>
        <p:sp>
          <p:nvSpPr>
            <p:cNvPr id="153" name="Freeform: Shape 152">
              <a:extLst>
                <a:ext uri="{FF2B5EF4-FFF2-40B4-BE49-F238E27FC236}">
                  <a16:creationId xmlns:a16="http://schemas.microsoft.com/office/drawing/2014/main" id="{CD1D32EC-5A9B-23F0-1420-70863966D9F2}"/>
                </a:ext>
              </a:extLst>
            </p:cNvPr>
            <p:cNvSpPr/>
            <p:nvPr/>
          </p:nvSpPr>
          <p:spPr>
            <a:xfrm>
              <a:off x="6366416" y="4814463"/>
              <a:ext cx="265464" cy="300322"/>
            </a:xfrm>
            <a:custGeom>
              <a:avLst/>
              <a:gdLst>
                <a:gd name="connsiteX0" fmla="*/ 252950 w 265464"/>
                <a:gd name="connsiteY0" fmla="*/ 126922 h 300322"/>
                <a:gd name="connsiteX1" fmla="*/ 265464 w 265464"/>
                <a:gd name="connsiteY1" fmla="*/ 141223 h 300322"/>
                <a:gd name="connsiteX2" fmla="*/ 263676 w 265464"/>
                <a:gd name="connsiteY2" fmla="*/ 141223 h 300322"/>
                <a:gd name="connsiteX3" fmla="*/ 257420 w 265464"/>
                <a:gd name="connsiteY3" fmla="*/ 155524 h 300322"/>
                <a:gd name="connsiteX4" fmla="*/ 239543 w 265464"/>
                <a:gd name="connsiteY4" fmla="*/ 155524 h 300322"/>
                <a:gd name="connsiteX5" fmla="*/ 227924 w 265464"/>
                <a:gd name="connsiteY5" fmla="*/ 177870 h 300322"/>
                <a:gd name="connsiteX6" fmla="*/ 198428 w 265464"/>
                <a:gd name="connsiteY6" fmla="*/ 191277 h 300322"/>
                <a:gd name="connsiteX7" fmla="*/ 195746 w 265464"/>
                <a:gd name="connsiteY7" fmla="*/ 218092 h 300322"/>
                <a:gd name="connsiteX8" fmla="*/ 172507 w 265464"/>
                <a:gd name="connsiteY8" fmla="*/ 227924 h 300322"/>
                <a:gd name="connsiteX9" fmla="*/ 152843 w 265464"/>
                <a:gd name="connsiteY9" fmla="*/ 269933 h 300322"/>
                <a:gd name="connsiteX10" fmla="*/ 99214 w 265464"/>
                <a:gd name="connsiteY10" fmla="*/ 247587 h 300322"/>
                <a:gd name="connsiteX11" fmla="*/ 83125 w 265464"/>
                <a:gd name="connsiteY11" fmla="*/ 247587 h 300322"/>
                <a:gd name="connsiteX12" fmla="*/ 79550 w 265464"/>
                <a:gd name="connsiteY12" fmla="*/ 269933 h 300322"/>
                <a:gd name="connsiteX13" fmla="*/ 33071 w 265464"/>
                <a:gd name="connsiteY13" fmla="*/ 300323 h 300322"/>
                <a:gd name="connsiteX14" fmla="*/ 17876 w 265464"/>
                <a:gd name="connsiteY14" fmla="*/ 293172 h 300322"/>
                <a:gd name="connsiteX15" fmla="*/ 25027 w 265464"/>
                <a:gd name="connsiteY15" fmla="*/ 266358 h 300322"/>
                <a:gd name="connsiteX16" fmla="*/ 18770 w 265464"/>
                <a:gd name="connsiteY16" fmla="*/ 244012 h 300322"/>
                <a:gd name="connsiteX17" fmla="*/ 0 w 265464"/>
                <a:gd name="connsiteY17" fmla="*/ 231499 h 300322"/>
                <a:gd name="connsiteX18" fmla="*/ 0 w 265464"/>
                <a:gd name="connsiteY18" fmla="*/ 231499 h 300322"/>
                <a:gd name="connsiteX19" fmla="*/ 2681 w 265464"/>
                <a:gd name="connsiteY19" fmla="*/ 136754 h 300322"/>
                <a:gd name="connsiteX20" fmla="*/ 32178 w 265464"/>
                <a:gd name="connsiteY20" fmla="*/ 136754 h 300322"/>
                <a:gd name="connsiteX21" fmla="*/ 34859 w 265464"/>
                <a:gd name="connsiteY21" fmla="*/ 17876 h 300322"/>
                <a:gd name="connsiteX22" fmla="*/ 101895 w 265464"/>
                <a:gd name="connsiteY22" fmla="*/ 5363 h 300322"/>
                <a:gd name="connsiteX23" fmla="*/ 111727 w 265464"/>
                <a:gd name="connsiteY23" fmla="*/ 21452 h 300322"/>
                <a:gd name="connsiteX24" fmla="*/ 129604 w 265464"/>
                <a:gd name="connsiteY24" fmla="*/ 2681 h 300322"/>
                <a:gd name="connsiteX25" fmla="*/ 156418 w 265464"/>
                <a:gd name="connsiteY25" fmla="*/ 0 h 300322"/>
                <a:gd name="connsiteX26" fmla="*/ 156418 w 265464"/>
                <a:gd name="connsiteY26" fmla="*/ 894 h 300322"/>
                <a:gd name="connsiteX27" fmla="*/ 189490 w 265464"/>
                <a:gd name="connsiteY27" fmla="*/ 57204 h 300322"/>
                <a:gd name="connsiteX28" fmla="*/ 209154 w 265464"/>
                <a:gd name="connsiteY28" fmla="*/ 74187 h 300322"/>
                <a:gd name="connsiteX29" fmla="*/ 215410 w 265464"/>
                <a:gd name="connsiteY29" fmla="*/ 84913 h 300322"/>
                <a:gd name="connsiteX30" fmla="*/ 227924 w 265464"/>
                <a:gd name="connsiteY30" fmla="*/ 93851 h 300322"/>
                <a:gd name="connsiteX31" fmla="*/ 238650 w 265464"/>
                <a:gd name="connsiteY31" fmla="*/ 119772 h 300322"/>
                <a:gd name="connsiteX32" fmla="*/ 252950 w 265464"/>
                <a:gd name="connsiteY32" fmla="*/ 126922 h 30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5464" h="300322">
                  <a:moveTo>
                    <a:pt x="252950" y="126922"/>
                  </a:moveTo>
                  <a:lnTo>
                    <a:pt x="265464" y="141223"/>
                  </a:lnTo>
                  <a:lnTo>
                    <a:pt x="263676" y="141223"/>
                  </a:lnTo>
                  <a:lnTo>
                    <a:pt x="257420" y="155524"/>
                  </a:lnTo>
                  <a:lnTo>
                    <a:pt x="239543" y="155524"/>
                  </a:lnTo>
                  <a:lnTo>
                    <a:pt x="227924" y="177870"/>
                  </a:lnTo>
                  <a:lnTo>
                    <a:pt x="198428" y="191277"/>
                  </a:lnTo>
                  <a:lnTo>
                    <a:pt x="195746" y="218092"/>
                  </a:lnTo>
                  <a:lnTo>
                    <a:pt x="172507" y="227924"/>
                  </a:lnTo>
                  <a:lnTo>
                    <a:pt x="152843" y="269933"/>
                  </a:lnTo>
                  <a:lnTo>
                    <a:pt x="99214" y="247587"/>
                  </a:lnTo>
                  <a:lnTo>
                    <a:pt x="83125" y="247587"/>
                  </a:lnTo>
                  <a:lnTo>
                    <a:pt x="79550" y="269933"/>
                  </a:lnTo>
                  <a:lnTo>
                    <a:pt x="33071" y="300323"/>
                  </a:lnTo>
                  <a:lnTo>
                    <a:pt x="17876" y="293172"/>
                  </a:lnTo>
                  <a:lnTo>
                    <a:pt x="25027" y="266358"/>
                  </a:lnTo>
                  <a:lnTo>
                    <a:pt x="18770" y="244012"/>
                  </a:lnTo>
                  <a:lnTo>
                    <a:pt x="0" y="231499"/>
                  </a:lnTo>
                  <a:lnTo>
                    <a:pt x="0" y="231499"/>
                  </a:lnTo>
                  <a:lnTo>
                    <a:pt x="2681" y="136754"/>
                  </a:lnTo>
                  <a:lnTo>
                    <a:pt x="32178" y="136754"/>
                  </a:lnTo>
                  <a:lnTo>
                    <a:pt x="34859" y="17876"/>
                  </a:lnTo>
                  <a:lnTo>
                    <a:pt x="101895" y="5363"/>
                  </a:lnTo>
                  <a:lnTo>
                    <a:pt x="111727" y="21452"/>
                  </a:lnTo>
                  <a:lnTo>
                    <a:pt x="129604" y="2681"/>
                  </a:lnTo>
                  <a:lnTo>
                    <a:pt x="156418" y="0"/>
                  </a:lnTo>
                  <a:lnTo>
                    <a:pt x="156418" y="894"/>
                  </a:lnTo>
                  <a:lnTo>
                    <a:pt x="189490" y="57204"/>
                  </a:lnTo>
                  <a:lnTo>
                    <a:pt x="209154" y="74187"/>
                  </a:lnTo>
                  <a:lnTo>
                    <a:pt x="215410" y="84913"/>
                  </a:lnTo>
                  <a:lnTo>
                    <a:pt x="227924" y="93851"/>
                  </a:lnTo>
                  <a:lnTo>
                    <a:pt x="238650" y="119772"/>
                  </a:lnTo>
                  <a:lnTo>
                    <a:pt x="252950" y="126922"/>
                  </a:lnTo>
                  <a:close/>
                </a:path>
              </a:pathLst>
            </a:custGeom>
            <a:grpFill/>
            <a:ln w="12700" cap="flat">
              <a:solidFill>
                <a:schemeClr val="bg1"/>
              </a:solidFill>
              <a:prstDash val="solid"/>
              <a:miter/>
            </a:ln>
          </p:spPr>
          <p:txBody>
            <a:bodyPr rtlCol="0" anchor="ctr"/>
            <a:lstStyle/>
            <a:p>
              <a:endParaRPr lang="en-AU"/>
            </a:p>
          </p:txBody>
        </p:sp>
        <p:sp>
          <p:nvSpPr>
            <p:cNvPr id="154" name="Freeform: Shape 153">
              <a:extLst>
                <a:ext uri="{FF2B5EF4-FFF2-40B4-BE49-F238E27FC236}">
                  <a16:creationId xmlns:a16="http://schemas.microsoft.com/office/drawing/2014/main" id="{F4BD1567-B716-7923-3F1A-D7EDF72378AC}"/>
                </a:ext>
              </a:extLst>
            </p:cNvPr>
            <p:cNvSpPr/>
            <p:nvPr/>
          </p:nvSpPr>
          <p:spPr>
            <a:xfrm>
              <a:off x="6563950" y="5173778"/>
              <a:ext cx="58992" cy="67930"/>
            </a:xfrm>
            <a:custGeom>
              <a:avLst/>
              <a:gdLst>
                <a:gd name="connsiteX0" fmla="*/ 57205 w 58992"/>
                <a:gd name="connsiteY0" fmla="*/ 16983 h 67930"/>
                <a:gd name="connsiteX1" fmla="*/ 58992 w 58992"/>
                <a:gd name="connsiteY1" fmla="*/ 39328 h 67930"/>
                <a:gd name="connsiteX2" fmla="*/ 44691 w 58992"/>
                <a:gd name="connsiteY2" fmla="*/ 49160 h 67930"/>
                <a:gd name="connsiteX3" fmla="*/ 33071 w 58992"/>
                <a:gd name="connsiteY3" fmla="*/ 50054 h 67930"/>
                <a:gd name="connsiteX4" fmla="*/ 20558 w 58992"/>
                <a:gd name="connsiteY4" fmla="*/ 67930 h 67930"/>
                <a:gd name="connsiteX5" fmla="*/ 0 w 58992"/>
                <a:gd name="connsiteY5" fmla="*/ 35753 h 67930"/>
                <a:gd name="connsiteX6" fmla="*/ 16983 w 58992"/>
                <a:gd name="connsiteY6" fmla="*/ 22345 h 67930"/>
                <a:gd name="connsiteX7" fmla="*/ 17876 w 58992"/>
                <a:gd name="connsiteY7" fmla="*/ 16089 h 67930"/>
                <a:gd name="connsiteX8" fmla="*/ 42904 w 58992"/>
                <a:gd name="connsiteY8" fmla="*/ 0 h 67930"/>
                <a:gd name="connsiteX9" fmla="*/ 57205 w 58992"/>
                <a:gd name="connsiteY9" fmla="*/ 16983 h 6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992" h="67930">
                  <a:moveTo>
                    <a:pt x="57205" y="16983"/>
                  </a:moveTo>
                  <a:lnTo>
                    <a:pt x="58992" y="39328"/>
                  </a:lnTo>
                  <a:lnTo>
                    <a:pt x="44691" y="49160"/>
                  </a:lnTo>
                  <a:lnTo>
                    <a:pt x="33071" y="50054"/>
                  </a:lnTo>
                  <a:lnTo>
                    <a:pt x="20558" y="67930"/>
                  </a:lnTo>
                  <a:lnTo>
                    <a:pt x="0" y="35753"/>
                  </a:lnTo>
                  <a:lnTo>
                    <a:pt x="16983" y="22345"/>
                  </a:lnTo>
                  <a:lnTo>
                    <a:pt x="17876" y="16089"/>
                  </a:lnTo>
                  <a:lnTo>
                    <a:pt x="42904" y="0"/>
                  </a:lnTo>
                  <a:lnTo>
                    <a:pt x="57205" y="16983"/>
                  </a:lnTo>
                  <a:close/>
                </a:path>
              </a:pathLst>
            </a:custGeom>
            <a:grpFill/>
            <a:ln w="12700" cap="flat">
              <a:solidFill>
                <a:schemeClr val="bg1"/>
              </a:solidFill>
              <a:prstDash val="solid"/>
              <a:miter/>
            </a:ln>
          </p:spPr>
          <p:txBody>
            <a:bodyPr rtlCol="0" anchor="ctr"/>
            <a:lstStyle/>
            <a:p>
              <a:endParaRPr lang="en-AU"/>
            </a:p>
          </p:txBody>
        </p:sp>
        <p:sp>
          <p:nvSpPr>
            <p:cNvPr id="155" name="Freeform: Shape 154">
              <a:extLst>
                <a:ext uri="{FF2B5EF4-FFF2-40B4-BE49-F238E27FC236}">
                  <a16:creationId xmlns:a16="http://schemas.microsoft.com/office/drawing/2014/main" id="{F6753A02-349C-8791-E150-382B9363C27F}"/>
                </a:ext>
              </a:extLst>
            </p:cNvPr>
            <p:cNvSpPr/>
            <p:nvPr/>
          </p:nvSpPr>
          <p:spPr>
            <a:xfrm>
              <a:off x="6210892" y="3853609"/>
              <a:ext cx="378978" cy="289597"/>
            </a:xfrm>
            <a:custGeom>
              <a:avLst/>
              <a:gdLst>
                <a:gd name="connsiteX0" fmla="*/ 373616 w 378978"/>
                <a:gd name="connsiteY0" fmla="*/ 169825 h 289597"/>
                <a:gd name="connsiteX1" fmla="*/ 378979 w 378978"/>
                <a:gd name="connsiteY1" fmla="*/ 186808 h 289597"/>
                <a:gd name="connsiteX2" fmla="*/ 357527 w 378978"/>
                <a:gd name="connsiteY2" fmla="*/ 191277 h 289597"/>
                <a:gd name="connsiteX3" fmla="*/ 322668 w 378978"/>
                <a:gd name="connsiteY3" fmla="*/ 182339 h 289597"/>
                <a:gd name="connsiteX4" fmla="*/ 313730 w 378978"/>
                <a:gd name="connsiteY4" fmla="*/ 196640 h 289597"/>
                <a:gd name="connsiteX5" fmla="*/ 301217 w 378978"/>
                <a:gd name="connsiteY5" fmla="*/ 191277 h 289597"/>
                <a:gd name="connsiteX6" fmla="*/ 267252 w 378978"/>
                <a:gd name="connsiteY6" fmla="*/ 210047 h 289597"/>
                <a:gd name="connsiteX7" fmla="*/ 252950 w 378978"/>
                <a:gd name="connsiteY7" fmla="*/ 198427 h 289597"/>
                <a:gd name="connsiteX8" fmla="*/ 236862 w 378978"/>
                <a:gd name="connsiteY8" fmla="*/ 212729 h 289597"/>
                <a:gd name="connsiteX9" fmla="*/ 235074 w 378978"/>
                <a:gd name="connsiteY9" fmla="*/ 230605 h 289597"/>
                <a:gd name="connsiteX10" fmla="*/ 208260 w 378978"/>
                <a:gd name="connsiteY10" fmla="*/ 218092 h 289597"/>
                <a:gd name="connsiteX11" fmla="*/ 182339 w 378978"/>
                <a:gd name="connsiteY11" fmla="*/ 218985 h 289597"/>
                <a:gd name="connsiteX12" fmla="*/ 178764 w 378978"/>
                <a:gd name="connsiteY12" fmla="*/ 212729 h 289597"/>
                <a:gd name="connsiteX13" fmla="*/ 164462 w 378978"/>
                <a:gd name="connsiteY13" fmla="*/ 195746 h 289597"/>
                <a:gd name="connsiteX14" fmla="*/ 149267 w 378978"/>
                <a:gd name="connsiteY14" fmla="*/ 191277 h 289597"/>
                <a:gd name="connsiteX15" fmla="*/ 124241 w 378978"/>
                <a:gd name="connsiteY15" fmla="*/ 217198 h 289597"/>
                <a:gd name="connsiteX16" fmla="*/ 121559 w 378978"/>
                <a:gd name="connsiteY16" fmla="*/ 250269 h 289597"/>
                <a:gd name="connsiteX17" fmla="*/ 93851 w 378978"/>
                <a:gd name="connsiteY17" fmla="*/ 240437 h 289597"/>
                <a:gd name="connsiteX18" fmla="*/ 66142 w 378978"/>
                <a:gd name="connsiteY18" fmla="*/ 248481 h 289597"/>
                <a:gd name="connsiteX19" fmla="*/ 63461 w 378978"/>
                <a:gd name="connsiteY19" fmla="*/ 272615 h 289597"/>
                <a:gd name="connsiteX20" fmla="*/ 49160 w 378978"/>
                <a:gd name="connsiteY20" fmla="*/ 289597 h 289597"/>
                <a:gd name="connsiteX21" fmla="*/ 47372 w 378978"/>
                <a:gd name="connsiteY21" fmla="*/ 260995 h 289597"/>
                <a:gd name="connsiteX22" fmla="*/ 25027 w 378978"/>
                <a:gd name="connsiteY22" fmla="*/ 240437 h 289597"/>
                <a:gd name="connsiteX23" fmla="*/ 19664 w 378978"/>
                <a:gd name="connsiteY23" fmla="*/ 223455 h 289597"/>
                <a:gd name="connsiteX24" fmla="*/ 8044 w 378978"/>
                <a:gd name="connsiteY24" fmla="*/ 210047 h 289597"/>
                <a:gd name="connsiteX25" fmla="*/ 5363 w 378978"/>
                <a:gd name="connsiteY25" fmla="*/ 174295 h 289597"/>
                <a:gd name="connsiteX26" fmla="*/ 0 w 378978"/>
                <a:gd name="connsiteY26" fmla="*/ 163569 h 289597"/>
                <a:gd name="connsiteX27" fmla="*/ 16089 w 378978"/>
                <a:gd name="connsiteY27" fmla="*/ 151949 h 289597"/>
                <a:gd name="connsiteX28" fmla="*/ 37540 w 378978"/>
                <a:gd name="connsiteY28" fmla="*/ 108152 h 289597"/>
                <a:gd name="connsiteX29" fmla="*/ 49160 w 378978"/>
                <a:gd name="connsiteY29" fmla="*/ 110833 h 289597"/>
                <a:gd name="connsiteX30" fmla="*/ 59886 w 378978"/>
                <a:gd name="connsiteY30" fmla="*/ 101895 h 289597"/>
                <a:gd name="connsiteX31" fmla="*/ 72399 w 378978"/>
                <a:gd name="connsiteY31" fmla="*/ 110833 h 289597"/>
                <a:gd name="connsiteX32" fmla="*/ 92063 w 378978"/>
                <a:gd name="connsiteY32" fmla="*/ 97426 h 289597"/>
                <a:gd name="connsiteX33" fmla="*/ 129604 w 378978"/>
                <a:gd name="connsiteY33" fmla="*/ 96532 h 289597"/>
                <a:gd name="connsiteX34" fmla="*/ 139436 w 378978"/>
                <a:gd name="connsiteY34" fmla="*/ 77762 h 289597"/>
                <a:gd name="connsiteX35" fmla="*/ 129604 w 378978"/>
                <a:gd name="connsiteY35" fmla="*/ 65249 h 289597"/>
                <a:gd name="connsiteX36" fmla="*/ 136754 w 378978"/>
                <a:gd name="connsiteY36" fmla="*/ 60780 h 289597"/>
                <a:gd name="connsiteX37" fmla="*/ 169825 w 378978"/>
                <a:gd name="connsiteY37" fmla="*/ 58098 h 289597"/>
                <a:gd name="connsiteX38" fmla="*/ 185914 w 378978"/>
                <a:gd name="connsiteY38" fmla="*/ 50948 h 289597"/>
                <a:gd name="connsiteX39" fmla="*/ 211835 w 378978"/>
                <a:gd name="connsiteY39" fmla="*/ 16982 h 289597"/>
                <a:gd name="connsiteX40" fmla="*/ 217198 w 378978"/>
                <a:gd name="connsiteY40" fmla="*/ 3575 h 289597"/>
                <a:gd name="connsiteX41" fmla="*/ 232393 w 378978"/>
                <a:gd name="connsiteY41" fmla="*/ 0 h 289597"/>
                <a:gd name="connsiteX42" fmla="*/ 249375 w 378978"/>
                <a:gd name="connsiteY42" fmla="*/ 2681 h 289597"/>
                <a:gd name="connsiteX43" fmla="*/ 267252 w 378978"/>
                <a:gd name="connsiteY43" fmla="*/ 24133 h 289597"/>
                <a:gd name="connsiteX44" fmla="*/ 273508 w 378978"/>
                <a:gd name="connsiteY44" fmla="*/ 43797 h 289597"/>
                <a:gd name="connsiteX45" fmla="*/ 273508 w 378978"/>
                <a:gd name="connsiteY45" fmla="*/ 52735 h 289597"/>
                <a:gd name="connsiteX46" fmla="*/ 273508 w 378978"/>
                <a:gd name="connsiteY46" fmla="*/ 75975 h 289597"/>
                <a:gd name="connsiteX47" fmla="*/ 285128 w 378978"/>
                <a:gd name="connsiteY47" fmla="*/ 79550 h 289597"/>
                <a:gd name="connsiteX48" fmla="*/ 285128 w 378978"/>
                <a:gd name="connsiteY48" fmla="*/ 84913 h 289597"/>
                <a:gd name="connsiteX49" fmla="*/ 304792 w 378978"/>
                <a:gd name="connsiteY49" fmla="*/ 89382 h 289597"/>
                <a:gd name="connsiteX50" fmla="*/ 319987 w 378978"/>
                <a:gd name="connsiteY50" fmla="*/ 104577 h 289597"/>
                <a:gd name="connsiteX51" fmla="*/ 321774 w 378978"/>
                <a:gd name="connsiteY51" fmla="*/ 117090 h 289597"/>
                <a:gd name="connsiteX52" fmla="*/ 345014 w 378978"/>
                <a:gd name="connsiteY52" fmla="*/ 137648 h 289597"/>
                <a:gd name="connsiteX53" fmla="*/ 354846 w 378978"/>
                <a:gd name="connsiteY53" fmla="*/ 141223 h 289597"/>
                <a:gd name="connsiteX54" fmla="*/ 358421 w 378978"/>
                <a:gd name="connsiteY54" fmla="*/ 155524 h 289597"/>
                <a:gd name="connsiteX55" fmla="*/ 373616 w 378978"/>
                <a:gd name="connsiteY55" fmla="*/ 169825 h 28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78978" h="289597">
                  <a:moveTo>
                    <a:pt x="373616" y="169825"/>
                  </a:moveTo>
                  <a:lnTo>
                    <a:pt x="378979" y="186808"/>
                  </a:lnTo>
                  <a:lnTo>
                    <a:pt x="357527" y="191277"/>
                  </a:lnTo>
                  <a:lnTo>
                    <a:pt x="322668" y="182339"/>
                  </a:lnTo>
                  <a:lnTo>
                    <a:pt x="313730" y="196640"/>
                  </a:lnTo>
                  <a:lnTo>
                    <a:pt x="301217" y="191277"/>
                  </a:lnTo>
                  <a:lnTo>
                    <a:pt x="267252" y="210047"/>
                  </a:lnTo>
                  <a:lnTo>
                    <a:pt x="252950" y="198427"/>
                  </a:lnTo>
                  <a:lnTo>
                    <a:pt x="236862" y="212729"/>
                  </a:lnTo>
                  <a:lnTo>
                    <a:pt x="235074" y="230605"/>
                  </a:lnTo>
                  <a:lnTo>
                    <a:pt x="208260" y="218092"/>
                  </a:lnTo>
                  <a:lnTo>
                    <a:pt x="182339" y="218985"/>
                  </a:lnTo>
                  <a:lnTo>
                    <a:pt x="178764" y="212729"/>
                  </a:lnTo>
                  <a:lnTo>
                    <a:pt x="164462" y="195746"/>
                  </a:lnTo>
                  <a:lnTo>
                    <a:pt x="149267" y="191277"/>
                  </a:lnTo>
                  <a:lnTo>
                    <a:pt x="124241" y="217198"/>
                  </a:lnTo>
                  <a:lnTo>
                    <a:pt x="121559" y="250269"/>
                  </a:lnTo>
                  <a:lnTo>
                    <a:pt x="93851" y="240437"/>
                  </a:lnTo>
                  <a:lnTo>
                    <a:pt x="66142" y="248481"/>
                  </a:lnTo>
                  <a:lnTo>
                    <a:pt x="63461" y="272615"/>
                  </a:lnTo>
                  <a:lnTo>
                    <a:pt x="49160" y="289597"/>
                  </a:lnTo>
                  <a:lnTo>
                    <a:pt x="47372" y="260995"/>
                  </a:lnTo>
                  <a:lnTo>
                    <a:pt x="25027" y="240437"/>
                  </a:lnTo>
                  <a:lnTo>
                    <a:pt x="19664" y="223455"/>
                  </a:lnTo>
                  <a:lnTo>
                    <a:pt x="8044" y="210047"/>
                  </a:lnTo>
                  <a:lnTo>
                    <a:pt x="5363" y="174295"/>
                  </a:lnTo>
                  <a:lnTo>
                    <a:pt x="0" y="163569"/>
                  </a:lnTo>
                  <a:lnTo>
                    <a:pt x="16089" y="151949"/>
                  </a:lnTo>
                  <a:lnTo>
                    <a:pt x="37540" y="108152"/>
                  </a:lnTo>
                  <a:lnTo>
                    <a:pt x="49160" y="110833"/>
                  </a:lnTo>
                  <a:lnTo>
                    <a:pt x="59886" y="101895"/>
                  </a:lnTo>
                  <a:lnTo>
                    <a:pt x="72399" y="110833"/>
                  </a:lnTo>
                  <a:lnTo>
                    <a:pt x="92063" y="97426"/>
                  </a:lnTo>
                  <a:lnTo>
                    <a:pt x="129604" y="96532"/>
                  </a:lnTo>
                  <a:lnTo>
                    <a:pt x="139436" y="77762"/>
                  </a:lnTo>
                  <a:lnTo>
                    <a:pt x="129604" y="65249"/>
                  </a:lnTo>
                  <a:lnTo>
                    <a:pt x="136754" y="60780"/>
                  </a:lnTo>
                  <a:lnTo>
                    <a:pt x="169825" y="58098"/>
                  </a:lnTo>
                  <a:lnTo>
                    <a:pt x="185914" y="50948"/>
                  </a:lnTo>
                  <a:lnTo>
                    <a:pt x="211835" y="16982"/>
                  </a:lnTo>
                  <a:lnTo>
                    <a:pt x="217198" y="3575"/>
                  </a:lnTo>
                  <a:lnTo>
                    <a:pt x="232393" y="0"/>
                  </a:lnTo>
                  <a:lnTo>
                    <a:pt x="249375" y="2681"/>
                  </a:lnTo>
                  <a:lnTo>
                    <a:pt x="267252" y="24133"/>
                  </a:lnTo>
                  <a:lnTo>
                    <a:pt x="273508" y="43797"/>
                  </a:lnTo>
                  <a:lnTo>
                    <a:pt x="273508" y="52735"/>
                  </a:lnTo>
                  <a:lnTo>
                    <a:pt x="273508" y="75975"/>
                  </a:lnTo>
                  <a:lnTo>
                    <a:pt x="285128" y="79550"/>
                  </a:lnTo>
                  <a:lnTo>
                    <a:pt x="285128" y="84913"/>
                  </a:lnTo>
                  <a:lnTo>
                    <a:pt x="304792" y="89382"/>
                  </a:lnTo>
                  <a:lnTo>
                    <a:pt x="319987" y="104577"/>
                  </a:lnTo>
                  <a:lnTo>
                    <a:pt x="321774" y="117090"/>
                  </a:lnTo>
                  <a:lnTo>
                    <a:pt x="345014" y="137648"/>
                  </a:lnTo>
                  <a:lnTo>
                    <a:pt x="354846" y="141223"/>
                  </a:lnTo>
                  <a:lnTo>
                    <a:pt x="358421" y="155524"/>
                  </a:lnTo>
                  <a:lnTo>
                    <a:pt x="373616" y="169825"/>
                  </a:lnTo>
                  <a:close/>
                </a:path>
              </a:pathLst>
            </a:custGeom>
            <a:grpFill/>
            <a:ln w="12700" cap="flat">
              <a:solidFill>
                <a:schemeClr val="bg1"/>
              </a:solidFill>
              <a:prstDash val="solid"/>
              <a:miter/>
            </a:ln>
          </p:spPr>
          <p:txBody>
            <a:bodyPr rtlCol="0" anchor="ctr"/>
            <a:lstStyle/>
            <a:p>
              <a:endParaRPr lang="en-AU"/>
            </a:p>
          </p:txBody>
        </p:sp>
        <p:sp>
          <p:nvSpPr>
            <p:cNvPr id="156" name="Freeform: Shape 155">
              <a:extLst>
                <a:ext uri="{FF2B5EF4-FFF2-40B4-BE49-F238E27FC236}">
                  <a16:creationId xmlns:a16="http://schemas.microsoft.com/office/drawing/2014/main" id="{6E2D9FA8-76F8-DA62-C3A7-332C6E56948C}"/>
                </a:ext>
              </a:extLst>
            </p:cNvPr>
            <p:cNvSpPr/>
            <p:nvPr/>
          </p:nvSpPr>
          <p:spPr>
            <a:xfrm>
              <a:off x="6129554" y="4782286"/>
              <a:ext cx="393279" cy="397749"/>
            </a:xfrm>
            <a:custGeom>
              <a:avLst/>
              <a:gdLst>
                <a:gd name="connsiteX0" fmla="*/ 393280 w 393279"/>
                <a:gd name="connsiteY0" fmla="*/ 32178 h 397749"/>
                <a:gd name="connsiteX1" fmla="*/ 366465 w 393279"/>
                <a:gd name="connsiteY1" fmla="*/ 34859 h 397749"/>
                <a:gd name="connsiteX2" fmla="*/ 348589 w 393279"/>
                <a:gd name="connsiteY2" fmla="*/ 53629 h 397749"/>
                <a:gd name="connsiteX3" fmla="*/ 338757 w 393279"/>
                <a:gd name="connsiteY3" fmla="*/ 37540 h 397749"/>
                <a:gd name="connsiteX4" fmla="*/ 271721 w 393279"/>
                <a:gd name="connsiteY4" fmla="*/ 50054 h 397749"/>
                <a:gd name="connsiteX5" fmla="*/ 269039 w 393279"/>
                <a:gd name="connsiteY5" fmla="*/ 168932 h 397749"/>
                <a:gd name="connsiteX6" fmla="*/ 239543 w 393279"/>
                <a:gd name="connsiteY6" fmla="*/ 168932 h 397749"/>
                <a:gd name="connsiteX7" fmla="*/ 236862 w 393279"/>
                <a:gd name="connsiteY7" fmla="*/ 263676 h 397749"/>
                <a:gd name="connsiteX8" fmla="*/ 234180 w 393279"/>
                <a:gd name="connsiteY8" fmla="*/ 383448 h 397749"/>
                <a:gd name="connsiteX9" fmla="*/ 210941 w 393279"/>
                <a:gd name="connsiteY9" fmla="*/ 397749 h 397749"/>
                <a:gd name="connsiteX10" fmla="*/ 162675 w 393279"/>
                <a:gd name="connsiteY10" fmla="*/ 387917 h 397749"/>
                <a:gd name="connsiteX11" fmla="*/ 153737 w 393279"/>
                <a:gd name="connsiteY11" fmla="*/ 368253 h 397749"/>
                <a:gd name="connsiteX12" fmla="*/ 136754 w 393279"/>
                <a:gd name="connsiteY12" fmla="*/ 388811 h 397749"/>
                <a:gd name="connsiteX13" fmla="*/ 111727 w 393279"/>
                <a:gd name="connsiteY13" fmla="*/ 368253 h 397749"/>
                <a:gd name="connsiteX14" fmla="*/ 93851 w 393279"/>
                <a:gd name="connsiteY14" fmla="*/ 321775 h 397749"/>
                <a:gd name="connsiteX15" fmla="*/ 90276 w 393279"/>
                <a:gd name="connsiteY15" fmla="*/ 272615 h 397749"/>
                <a:gd name="connsiteX16" fmla="*/ 81338 w 393279"/>
                <a:gd name="connsiteY16" fmla="*/ 247588 h 397749"/>
                <a:gd name="connsiteX17" fmla="*/ 82231 w 393279"/>
                <a:gd name="connsiteY17" fmla="*/ 197534 h 397749"/>
                <a:gd name="connsiteX18" fmla="*/ 85807 w 393279"/>
                <a:gd name="connsiteY18" fmla="*/ 184127 h 397749"/>
                <a:gd name="connsiteX19" fmla="*/ 44691 w 393279"/>
                <a:gd name="connsiteY19" fmla="*/ 125135 h 397749"/>
                <a:gd name="connsiteX20" fmla="*/ 25921 w 393279"/>
                <a:gd name="connsiteY20" fmla="*/ 81338 h 397749"/>
                <a:gd name="connsiteX21" fmla="*/ 0 w 393279"/>
                <a:gd name="connsiteY21" fmla="*/ 35753 h 397749"/>
                <a:gd name="connsiteX22" fmla="*/ 1788 w 393279"/>
                <a:gd name="connsiteY22" fmla="*/ 12513 h 397749"/>
                <a:gd name="connsiteX23" fmla="*/ 36647 w 393279"/>
                <a:gd name="connsiteY23" fmla="*/ 11620 h 397749"/>
                <a:gd name="connsiteX24" fmla="*/ 48266 w 393279"/>
                <a:gd name="connsiteY24" fmla="*/ 0 h 397749"/>
                <a:gd name="connsiteX25" fmla="*/ 66142 w 393279"/>
                <a:gd name="connsiteY25" fmla="*/ 17876 h 397749"/>
                <a:gd name="connsiteX26" fmla="*/ 196640 w 393279"/>
                <a:gd name="connsiteY26" fmla="*/ 17876 h 397749"/>
                <a:gd name="connsiteX27" fmla="*/ 218092 w 393279"/>
                <a:gd name="connsiteY27" fmla="*/ 30390 h 397749"/>
                <a:gd name="connsiteX28" fmla="*/ 304792 w 393279"/>
                <a:gd name="connsiteY28" fmla="*/ 29496 h 397749"/>
                <a:gd name="connsiteX29" fmla="*/ 330713 w 393279"/>
                <a:gd name="connsiteY29" fmla="*/ 19664 h 397749"/>
                <a:gd name="connsiteX30" fmla="*/ 332500 w 393279"/>
                <a:gd name="connsiteY30" fmla="*/ 19664 h 397749"/>
                <a:gd name="connsiteX31" fmla="*/ 379873 w 393279"/>
                <a:gd name="connsiteY31" fmla="*/ 19664 h 397749"/>
                <a:gd name="connsiteX32" fmla="*/ 393280 w 393279"/>
                <a:gd name="connsiteY32" fmla="*/ 32178 h 39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93279" h="397749">
                  <a:moveTo>
                    <a:pt x="393280" y="32178"/>
                  </a:moveTo>
                  <a:lnTo>
                    <a:pt x="366465" y="34859"/>
                  </a:lnTo>
                  <a:lnTo>
                    <a:pt x="348589" y="53629"/>
                  </a:lnTo>
                  <a:lnTo>
                    <a:pt x="338757" y="37540"/>
                  </a:lnTo>
                  <a:lnTo>
                    <a:pt x="271721" y="50054"/>
                  </a:lnTo>
                  <a:lnTo>
                    <a:pt x="269039" y="168932"/>
                  </a:lnTo>
                  <a:lnTo>
                    <a:pt x="239543" y="168932"/>
                  </a:lnTo>
                  <a:lnTo>
                    <a:pt x="236862" y="263676"/>
                  </a:lnTo>
                  <a:lnTo>
                    <a:pt x="234180" y="383448"/>
                  </a:lnTo>
                  <a:lnTo>
                    <a:pt x="210941" y="397749"/>
                  </a:lnTo>
                  <a:lnTo>
                    <a:pt x="162675" y="387917"/>
                  </a:lnTo>
                  <a:lnTo>
                    <a:pt x="153737" y="368253"/>
                  </a:lnTo>
                  <a:lnTo>
                    <a:pt x="136754" y="388811"/>
                  </a:lnTo>
                  <a:lnTo>
                    <a:pt x="111727" y="368253"/>
                  </a:lnTo>
                  <a:lnTo>
                    <a:pt x="93851" y="321775"/>
                  </a:lnTo>
                  <a:lnTo>
                    <a:pt x="90276" y="272615"/>
                  </a:lnTo>
                  <a:lnTo>
                    <a:pt x="81338" y="247588"/>
                  </a:lnTo>
                  <a:lnTo>
                    <a:pt x="82231" y="197534"/>
                  </a:lnTo>
                  <a:lnTo>
                    <a:pt x="85807" y="184127"/>
                  </a:lnTo>
                  <a:lnTo>
                    <a:pt x="44691" y="125135"/>
                  </a:lnTo>
                  <a:lnTo>
                    <a:pt x="25921" y="81338"/>
                  </a:lnTo>
                  <a:lnTo>
                    <a:pt x="0" y="35753"/>
                  </a:lnTo>
                  <a:lnTo>
                    <a:pt x="1788" y="12513"/>
                  </a:lnTo>
                  <a:lnTo>
                    <a:pt x="36647" y="11620"/>
                  </a:lnTo>
                  <a:lnTo>
                    <a:pt x="48266" y="0"/>
                  </a:lnTo>
                  <a:lnTo>
                    <a:pt x="66142" y="17876"/>
                  </a:lnTo>
                  <a:lnTo>
                    <a:pt x="196640" y="17876"/>
                  </a:lnTo>
                  <a:lnTo>
                    <a:pt x="218092" y="30390"/>
                  </a:lnTo>
                  <a:lnTo>
                    <a:pt x="304792" y="29496"/>
                  </a:lnTo>
                  <a:lnTo>
                    <a:pt x="330713" y="19664"/>
                  </a:lnTo>
                  <a:lnTo>
                    <a:pt x="332500" y="19664"/>
                  </a:lnTo>
                  <a:lnTo>
                    <a:pt x="379873" y="19664"/>
                  </a:lnTo>
                  <a:lnTo>
                    <a:pt x="393280" y="32178"/>
                  </a:lnTo>
                  <a:close/>
                </a:path>
              </a:pathLst>
            </a:custGeom>
            <a:grpFill/>
            <a:ln w="12700" cap="flat">
              <a:solidFill>
                <a:schemeClr val="bg1"/>
              </a:solidFill>
              <a:prstDash val="solid"/>
              <a:miter/>
            </a:ln>
          </p:spPr>
          <p:txBody>
            <a:bodyPr rtlCol="0" anchor="ctr"/>
            <a:lstStyle/>
            <a:p>
              <a:endParaRPr lang="en-AU"/>
            </a:p>
          </p:txBody>
        </p:sp>
        <p:sp>
          <p:nvSpPr>
            <p:cNvPr id="157" name="Freeform: Shape 156">
              <a:extLst>
                <a:ext uri="{FF2B5EF4-FFF2-40B4-BE49-F238E27FC236}">
                  <a16:creationId xmlns:a16="http://schemas.microsoft.com/office/drawing/2014/main" id="{5136AA5E-80BD-E350-ECCA-ECE4EE70BB40}"/>
                </a:ext>
              </a:extLst>
            </p:cNvPr>
            <p:cNvSpPr/>
            <p:nvPr/>
          </p:nvSpPr>
          <p:spPr>
            <a:xfrm>
              <a:off x="6184971" y="3438877"/>
              <a:ext cx="301216" cy="525565"/>
            </a:xfrm>
            <a:custGeom>
              <a:avLst/>
              <a:gdLst>
                <a:gd name="connsiteX0" fmla="*/ 300323 w 301216"/>
                <a:gd name="connsiteY0" fmla="*/ 128710 h 525565"/>
                <a:gd name="connsiteX1" fmla="*/ 301217 w 301216"/>
                <a:gd name="connsiteY1" fmla="*/ 250269 h 525565"/>
                <a:gd name="connsiteX2" fmla="*/ 274402 w 301216"/>
                <a:gd name="connsiteY2" fmla="*/ 257420 h 525565"/>
                <a:gd name="connsiteX3" fmla="*/ 269933 w 301216"/>
                <a:gd name="connsiteY3" fmla="*/ 278871 h 525565"/>
                <a:gd name="connsiteX4" fmla="*/ 254738 w 301216"/>
                <a:gd name="connsiteY4" fmla="*/ 292279 h 525565"/>
                <a:gd name="connsiteX5" fmla="*/ 261889 w 301216"/>
                <a:gd name="connsiteY5" fmla="*/ 304792 h 525565"/>
                <a:gd name="connsiteX6" fmla="*/ 244906 w 301216"/>
                <a:gd name="connsiteY6" fmla="*/ 316412 h 525565"/>
                <a:gd name="connsiteX7" fmla="*/ 256526 w 301216"/>
                <a:gd name="connsiteY7" fmla="*/ 334288 h 525565"/>
                <a:gd name="connsiteX8" fmla="*/ 244012 w 301216"/>
                <a:gd name="connsiteY8" fmla="*/ 347695 h 525565"/>
                <a:gd name="connsiteX9" fmla="*/ 256526 w 301216"/>
                <a:gd name="connsiteY9" fmla="*/ 358421 h 525565"/>
                <a:gd name="connsiteX10" fmla="*/ 266358 w 301216"/>
                <a:gd name="connsiteY10" fmla="*/ 393280 h 525565"/>
                <a:gd name="connsiteX11" fmla="*/ 277084 w 301216"/>
                <a:gd name="connsiteY11" fmla="*/ 405794 h 525565"/>
                <a:gd name="connsiteX12" fmla="*/ 275296 w 301216"/>
                <a:gd name="connsiteY12" fmla="*/ 417413 h 525565"/>
                <a:gd name="connsiteX13" fmla="*/ 258313 w 301216"/>
                <a:gd name="connsiteY13" fmla="*/ 414732 h 525565"/>
                <a:gd name="connsiteX14" fmla="*/ 243118 w 301216"/>
                <a:gd name="connsiteY14" fmla="*/ 418307 h 525565"/>
                <a:gd name="connsiteX15" fmla="*/ 237755 w 301216"/>
                <a:gd name="connsiteY15" fmla="*/ 431714 h 525565"/>
                <a:gd name="connsiteX16" fmla="*/ 211835 w 301216"/>
                <a:gd name="connsiteY16" fmla="*/ 465679 h 525565"/>
                <a:gd name="connsiteX17" fmla="*/ 195746 w 301216"/>
                <a:gd name="connsiteY17" fmla="*/ 472830 h 525565"/>
                <a:gd name="connsiteX18" fmla="*/ 162675 w 301216"/>
                <a:gd name="connsiteY18" fmla="*/ 475511 h 525565"/>
                <a:gd name="connsiteX19" fmla="*/ 155524 w 301216"/>
                <a:gd name="connsiteY19" fmla="*/ 479980 h 525565"/>
                <a:gd name="connsiteX20" fmla="*/ 165356 w 301216"/>
                <a:gd name="connsiteY20" fmla="*/ 492494 h 525565"/>
                <a:gd name="connsiteX21" fmla="*/ 155524 w 301216"/>
                <a:gd name="connsiteY21" fmla="*/ 511264 h 525565"/>
                <a:gd name="connsiteX22" fmla="*/ 117984 w 301216"/>
                <a:gd name="connsiteY22" fmla="*/ 512158 h 525565"/>
                <a:gd name="connsiteX23" fmla="*/ 98320 w 301216"/>
                <a:gd name="connsiteY23" fmla="*/ 525565 h 525565"/>
                <a:gd name="connsiteX24" fmla="*/ 85806 w 301216"/>
                <a:gd name="connsiteY24" fmla="*/ 516627 h 525565"/>
                <a:gd name="connsiteX25" fmla="*/ 75081 w 301216"/>
                <a:gd name="connsiteY25" fmla="*/ 525565 h 525565"/>
                <a:gd name="connsiteX26" fmla="*/ 63461 w 301216"/>
                <a:gd name="connsiteY26" fmla="*/ 522884 h 525565"/>
                <a:gd name="connsiteX27" fmla="*/ 40222 w 301216"/>
                <a:gd name="connsiteY27" fmla="*/ 477299 h 525565"/>
                <a:gd name="connsiteX28" fmla="*/ 15195 w 301216"/>
                <a:gd name="connsiteY28" fmla="*/ 456741 h 525565"/>
                <a:gd name="connsiteX29" fmla="*/ 18770 w 301216"/>
                <a:gd name="connsiteY29" fmla="*/ 446909 h 525565"/>
                <a:gd name="connsiteX30" fmla="*/ 60780 w 301216"/>
                <a:gd name="connsiteY30" fmla="*/ 446909 h 525565"/>
                <a:gd name="connsiteX31" fmla="*/ 51841 w 301216"/>
                <a:gd name="connsiteY31" fmla="*/ 425458 h 525565"/>
                <a:gd name="connsiteX32" fmla="*/ 47372 w 301216"/>
                <a:gd name="connsiteY32" fmla="*/ 402218 h 525565"/>
                <a:gd name="connsiteX33" fmla="*/ 42903 w 301216"/>
                <a:gd name="connsiteY33" fmla="*/ 370935 h 525565"/>
                <a:gd name="connsiteX34" fmla="*/ 31284 w 301216"/>
                <a:gd name="connsiteY34" fmla="*/ 346801 h 525565"/>
                <a:gd name="connsiteX35" fmla="*/ 15195 w 301216"/>
                <a:gd name="connsiteY35" fmla="*/ 336076 h 525565"/>
                <a:gd name="connsiteX36" fmla="*/ 6257 w 301216"/>
                <a:gd name="connsiteY36" fmla="*/ 321775 h 525565"/>
                <a:gd name="connsiteX37" fmla="*/ 6257 w 301216"/>
                <a:gd name="connsiteY37" fmla="*/ 320881 h 525565"/>
                <a:gd name="connsiteX38" fmla="*/ 0 w 301216"/>
                <a:gd name="connsiteY38" fmla="*/ 300323 h 525565"/>
                <a:gd name="connsiteX39" fmla="*/ 54523 w 301216"/>
                <a:gd name="connsiteY39" fmla="*/ 217198 h 525565"/>
                <a:gd name="connsiteX40" fmla="*/ 60780 w 301216"/>
                <a:gd name="connsiteY40" fmla="*/ 122453 h 525565"/>
                <a:gd name="connsiteX41" fmla="*/ 66142 w 301216"/>
                <a:gd name="connsiteY41" fmla="*/ 102789 h 525565"/>
                <a:gd name="connsiteX42" fmla="*/ 47372 w 301216"/>
                <a:gd name="connsiteY42" fmla="*/ 64355 h 525565"/>
                <a:gd name="connsiteX43" fmla="*/ 39328 w 301216"/>
                <a:gd name="connsiteY43" fmla="*/ 16983 h 525565"/>
                <a:gd name="connsiteX44" fmla="*/ 71505 w 301216"/>
                <a:gd name="connsiteY44" fmla="*/ 0 h 525565"/>
                <a:gd name="connsiteX45" fmla="*/ 300323 w 301216"/>
                <a:gd name="connsiteY45" fmla="*/ 128710 h 52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01216" h="525565">
                  <a:moveTo>
                    <a:pt x="300323" y="128710"/>
                  </a:moveTo>
                  <a:lnTo>
                    <a:pt x="301217" y="250269"/>
                  </a:lnTo>
                  <a:lnTo>
                    <a:pt x="274402" y="257420"/>
                  </a:lnTo>
                  <a:lnTo>
                    <a:pt x="269933" y="278871"/>
                  </a:lnTo>
                  <a:lnTo>
                    <a:pt x="254738" y="292279"/>
                  </a:lnTo>
                  <a:lnTo>
                    <a:pt x="261889" y="304792"/>
                  </a:lnTo>
                  <a:lnTo>
                    <a:pt x="244906" y="316412"/>
                  </a:lnTo>
                  <a:lnTo>
                    <a:pt x="256526" y="334288"/>
                  </a:lnTo>
                  <a:lnTo>
                    <a:pt x="244012" y="347695"/>
                  </a:lnTo>
                  <a:lnTo>
                    <a:pt x="256526" y="358421"/>
                  </a:lnTo>
                  <a:lnTo>
                    <a:pt x="266358" y="393280"/>
                  </a:lnTo>
                  <a:lnTo>
                    <a:pt x="277084" y="405794"/>
                  </a:lnTo>
                  <a:lnTo>
                    <a:pt x="275296" y="417413"/>
                  </a:lnTo>
                  <a:lnTo>
                    <a:pt x="258313" y="414732"/>
                  </a:lnTo>
                  <a:lnTo>
                    <a:pt x="243118" y="418307"/>
                  </a:lnTo>
                  <a:lnTo>
                    <a:pt x="237755" y="431714"/>
                  </a:lnTo>
                  <a:lnTo>
                    <a:pt x="211835" y="465679"/>
                  </a:lnTo>
                  <a:lnTo>
                    <a:pt x="195746" y="472830"/>
                  </a:lnTo>
                  <a:lnTo>
                    <a:pt x="162675" y="475511"/>
                  </a:lnTo>
                  <a:lnTo>
                    <a:pt x="155524" y="479980"/>
                  </a:lnTo>
                  <a:lnTo>
                    <a:pt x="165356" y="492494"/>
                  </a:lnTo>
                  <a:lnTo>
                    <a:pt x="155524" y="511264"/>
                  </a:lnTo>
                  <a:lnTo>
                    <a:pt x="117984" y="512158"/>
                  </a:lnTo>
                  <a:lnTo>
                    <a:pt x="98320" y="525565"/>
                  </a:lnTo>
                  <a:lnTo>
                    <a:pt x="85806" y="516627"/>
                  </a:lnTo>
                  <a:lnTo>
                    <a:pt x="75081" y="525565"/>
                  </a:lnTo>
                  <a:lnTo>
                    <a:pt x="63461" y="522884"/>
                  </a:lnTo>
                  <a:lnTo>
                    <a:pt x="40222" y="477299"/>
                  </a:lnTo>
                  <a:lnTo>
                    <a:pt x="15195" y="456741"/>
                  </a:lnTo>
                  <a:lnTo>
                    <a:pt x="18770" y="446909"/>
                  </a:lnTo>
                  <a:lnTo>
                    <a:pt x="60780" y="446909"/>
                  </a:lnTo>
                  <a:lnTo>
                    <a:pt x="51841" y="425458"/>
                  </a:lnTo>
                  <a:lnTo>
                    <a:pt x="47372" y="402218"/>
                  </a:lnTo>
                  <a:lnTo>
                    <a:pt x="42903" y="370935"/>
                  </a:lnTo>
                  <a:lnTo>
                    <a:pt x="31284" y="346801"/>
                  </a:lnTo>
                  <a:lnTo>
                    <a:pt x="15195" y="336076"/>
                  </a:lnTo>
                  <a:lnTo>
                    <a:pt x="6257" y="321775"/>
                  </a:lnTo>
                  <a:lnTo>
                    <a:pt x="6257" y="320881"/>
                  </a:lnTo>
                  <a:lnTo>
                    <a:pt x="0" y="300323"/>
                  </a:lnTo>
                  <a:lnTo>
                    <a:pt x="54523" y="217198"/>
                  </a:lnTo>
                  <a:lnTo>
                    <a:pt x="60780" y="122453"/>
                  </a:lnTo>
                  <a:lnTo>
                    <a:pt x="66142" y="102789"/>
                  </a:lnTo>
                  <a:lnTo>
                    <a:pt x="47372" y="64355"/>
                  </a:lnTo>
                  <a:lnTo>
                    <a:pt x="39328" y="16983"/>
                  </a:lnTo>
                  <a:lnTo>
                    <a:pt x="71505" y="0"/>
                  </a:lnTo>
                  <a:lnTo>
                    <a:pt x="300323" y="128710"/>
                  </a:lnTo>
                  <a:close/>
                </a:path>
              </a:pathLst>
            </a:custGeom>
            <a:grpFill/>
            <a:ln w="12700" cap="flat">
              <a:solidFill>
                <a:schemeClr val="bg1"/>
              </a:solidFill>
              <a:prstDash val="solid"/>
              <a:miter/>
            </a:ln>
          </p:spPr>
          <p:txBody>
            <a:bodyPr rtlCol="0" anchor="ctr"/>
            <a:lstStyle/>
            <a:p>
              <a:endParaRPr lang="en-AU"/>
            </a:p>
          </p:txBody>
        </p:sp>
        <p:sp>
          <p:nvSpPr>
            <p:cNvPr id="158" name="Freeform: Shape 157">
              <a:extLst>
                <a:ext uri="{FF2B5EF4-FFF2-40B4-BE49-F238E27FC236}">
                  <a16:creationId xmlns:a16="http://schemas.microsoft.com/office/drawing/2014/main" id="{F3593FA8-1A80-4FAD-62D7-C318D4360548}"/>
                </a:ext>
              </a:extLst>
            </p:cNvPr>
            <p:cNvSpPr/>
            <p:nvPr/>
          </p:nvSpPr>
          <p:spPr>
            <a:xfrm>
              <a:off x="6114359" y="4094046"/>
              <a:ext cx="218091" cy="286021"/>
            </a:xfrm>
            <a:custGeom>
              <a:avLst/>
              <a:gdLst>
                <a:gd name="connsiteX0" fmla="*/ 218092 w 218091"/>
                <a:gd name="connsiteY0" fmla="*/ 9832 h 286021"/>
                <a:gd name="connsiteX1" fmla="*/ 218092 w 218091"/>
                <a:gd name="connsiteY1" fmla="*/ 28602 h 286021"/>
                <a:gd name="connsiteX2" fmla="*/ 205578 w 218091"/>
                <a:gd name="connsiteY2" fmla="*/ 54523 h 286021"/>
                <a:gd name="connsiteX3" fmla="*/ 199322 w 218091"/>
                <a:gd name="connsiteY3" fmla="*/ 112621 h 286021"/>
                <a:gd name="connsiteX4" fmla="*/ 195746 w 218091"/>
                <a:gd name="connsiteY4" fmla="*/ 146586 h 286021"/>
                <a:gd name="connsiteX5" fmla="*/ 174295 w 218091"/>
                <a:gd name="connsiteY5" fmla="*/ 159100 h 286021"/>
                <a:gd name="connsiteX6" fmla="*/ 169825 w 218091"/>
                <a:gd name="connsiteY6" fmla="*/ 170719 h 286021"/>
                <a:gd name="connsiteX7" fmla="*/ 151949 w 218091"/>
                <a:gd name="connsiteY7" fmla="*/ 196640 h 286021"/>
                <a:gd name="connsiteX8" fmla="*/ 145693 w 218091"/>
                <a:gd name="connsiteY8" fmla="*/ 249375 h 286021"/>
                <a:gd name="connsiteX9" fmla="*/ 133179 w 218091"/>
                <a:gd name="connsiteY9" fmla="*/ 255632 h 286021"/>
                <a:gd name="connsiteX10" fmla="*/ 104577 w 218091"/>
                <a:gd name="connsiteY10" fmla="*/ 286022 h 286021"/>
                <a:gd name="connsiteX11" fmla="*/ 92063 w 218091"/>
                <a:gd name="connsiteY11" fmla="*/ 264570 h 286021"/>
                <a:gd name="connsiteX12" fmla="*/ 66143 w 218091"/>
                <a:gd name="connsiteY12" fmla="*/ 282447 h 286021"/>
                <a:gd name="connsiteX13" fmla="*/ 58098 w 218091"/>
                <a:gd name="connsiteY13" fmla="*/ 277084 h 286021"/>
                <a:gd name="connsiteX14" fmla="*/ 49160 w 218091"/>
                <a:gd name="connsiteY14" fmla="*/ 268145 h 286021"/>
                <a:gd name="connsiteX15" fmla="*/ 34859 w 218091"/>
                <a:gd name="connsiteY15" fmla="*/ 276190 h 286021"/>
                <a:gd name="connsiteX16" fmla="*/ 25921 w 218091"/>
                <a:gd name="connsiteY16" fmla="*/ 285128 h 286021"/>
                <a:gd name="connsiteX17" fmla="*/ 16983 w 218091"/>
                <a:gd name="connsiteY17" fmla="*/ 271721 h 286021"/>
                <a:gd name="connsiteX18" fmla="*/ 0 w 218091"/>
                <a:gd name="connsiteY18" fmla="*/ 249375 h 286021"/>
                <a:gd name="connsiteX19" fmla="*/ 8045 w 218091"/>
                <a:gd name="connsiteY19" fmla="*/ 240437 h 286021"/>
                <a:gd name="connsiteX20" fmla="*/ 19664 w 218091"/>
                <a:gd name="connsiteY20" fmla="*/ 243119 h 286021"/>
                <a:gd name="connsiteX21" fmla="*/ 23239 w 218091"/>
                <a:gd name="connsiteY21" fmla="*/ 238650 h 286021"/>
                <a:gd name="connsiteX22" fmla="*/ 13407 w 218091"/>
                <a:gd name="connsiteY22" fmla="*/ 221667 h 286021"/>
                <a:gd name="connsiteX23" fmla="*/ 14301 w 218091"/>
                <a:gd name="connsiteY23" fmla="*/ 202897 h 286021"/>
                <a:gd name="connsiteX24" fmla="*/ 32178 w 218091"/>
                <a:gd name="connsiteY24" fmla="*/ 202003 h 286021"/>
                <a:gd name="connsiteX25" fmla="*/ 39328 w 218091"/>
                <a:gd name="connsiteY25" fmla="*/ 184127 h 286021"/>
                <a:gd name="connsiteX26" fmla="*/ 66143 w 218091"/>
                <a:gd name="connsiteY26" fmla="*/ 206472 h 286021"/>
                <a:gd name="connsiteX27" fmla="*/ 77762 w 218091"/>
                <a:gd name="connsiteY27" fmla="*/ 199321 h 286021"/>
                <a:gd name="connsiteX28" fmla="*/ 88488 w 218091"/>
                <a:gd name="connsiteY28" fmla="*/ 205578 h 286021"/>
                <a:gd name="connsiteX29" fmla="*/ 97426 w 218091"/>
                <a:gd name="connsiteY29" fmla="*/ 193065 h 286021"/>
                <a:gd name="connsiteX30" fmla="*/ 97426 w 218091"/>
                <a:gd name="connsiteY30" fmla="*/ 143905 h 286021"/>
                <a:gd name="connsiteX31" fmla="*/ 86700 w 218091"/>
                <a:gd name="connsiteY31" fmla="*/ 134967 h 286021"/>
                <a:gd name="connsiteX32" fmla="*/ 86700 w 218091"/>
                <a:gd name="connsiteY32" fmla="*/ 117090 h 286021"/>
                <a:gd name="connsiteX33" fmla="*/ 97426 w 218091"/>
                <a:gd name="connsiteY33" fmla="*/ 96532 h 286021"/>
                <a:gd name="connsiteX34" fmla="*/ 97426 w 218091"/>
                <a:gd name="connsiteY34" fmla="*/ 80444 h 286021"/>
                <a:gd name="connsiteX35" fmla="*/ 80444 w 218091"/>
                <a:gd name="connsiteY35" fmla="*/ 70612 h 286021"/>
                <a:gd name="connsiteX36" fmla="*/ 63461 w 218091"/>
                <a:gd name="connsiteY36" fmla="*/ 81338 h 286021"/>
                <a:gd name="connsiteX37" fmla="*/ 63461 w 218091"/>
                <a:gd name="connsiteY37" fmla="*/ 46479 h 286021"/>
                <a:gd name="connsiteX38" fmla="*/ 103683 w 218091"/>
                <a:gd name="connsiteY38" fmla="*/ 49160 h 286021"/>
                <a:gd name="connsiteX39" fmla="*/ 144799 w 218091"/>
                <a:gd name="connsiteY39" fmla="*/ 67036 h 286021"/>
                <a:gd name="connsiteX40" fmla="*/ 145693 w 218091"/>
                <a:gd name="connsiteY40" fmla="*/ 49160 h 286021"/>
                <a:gd name="connsiteX41" fmla="*/ 145693 w 218091"/>
                <a:gd name="connsiteY41" fmla="*/ 49160 h 286021"/>
                <a:gd name="connsiteX42" fmla="*/ 159994 w 218091"/>
                <a:gd name="connsiteY42" fmla="*/ 32178 h 286021"/>
                <a:gd name="connsiteX43" fmla="*/ 162675 w 218091"/>
                <a:gd name="connsiteY43" fmla="*/ 8044 h 286021"/>
                <a:gd name="connsiteX44" fmla="*/ 190383 w 218091"/>
                <a:gd name="connsiteY44" fmla="*/ 0 h 286021"/>
                <a:gd name="connsiteX45" fmla="*/ 218092 w 218091"/>
                <a:gd name="connsiteY45" fmla="*/ 9832 h 28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18091" h="286021">
                  <a:moveTo>
                    <a:pt x="218092" y="9832"/>
                  </a:moveTo>
                  <a:lnTo>
                    <a:pt x="218092" y="28602"/>
                  </a:lnTo>
                  <a:lnTo>
                    <a:pt x="205578" y="54523"/>
                  </a:lnTo>
                  <a:lnTo>
                    <a:pt x="199322" y="112621"/>
                  </a:lnTo>
                  <a:lnTo>
                    <a:pt x="195746" y="146586"/>
                  </a:lnTo>
                  <a:lnTo>
                    <a:pt x="174295" y="159100"/>
                  </a:lnTo>
                  <a:lnTo>
                    <a:pt x="169825" y="170719"/>
                  </a:lnTo>
                  <a:lnTo>
                    <a:pt x="151949" y="196640"/>
                  </a:lnTo>
                  <a:lnTo>
                    <a:pt x="145693" y="249375"/>
                  </a:lnTo>
                  <a:lnTo>
                    <a:pt x="133179" y="255632"/>
                  </a:lnTo>
                  <a:lnTo>
                    <a:pt x="104577" y="286022"/>
                  </a:lnTo>
                  <a:lnTo>
                    <a:pt x="92063" y="264570"/>
                  </a:lnTo>
                  <a:lnTo>
                    <a:pt x="66143" y="282447"/>
                  </a:lnTo>
                  <a:lnTo>
                    <a:pt x="58098" y="277084"/>
                  </a:lnTo>
                  <a:lnTo>
                    <a:pt x="49160" y="268145"/>
                  </a:lnTo>
                  <a:lnTo>
                    <a:pt x="34859" y="276190"/>
                  </a:lnTo>
                  <a:lnTo>
                    <a:pt x="25921" y="285128"/>
                  </a:lnTo>
                  <a:lnTo>
                    <a:pt x="16983" y="271721"/>
                  </a:lnTo>
                  <a:lnTo>
                    <a:pt x="0" y="249375"/>
                  </a:lnTo>
                  <a:lnTo>
                    <a:pt x="8045" y="240437"/>
                  </a:lnTo>
                  <a:lnTo>
                    <a:pt x="19664" y="243119"/>
                  </a:lnTo>
                  <a:lnTo>
                    <a:pt x="23239" y="238650"/>
                  </a:lnTo>
                  <a:lnTo>
                    <a:pt x="13407" y="221667"/>
                  </a:lnTo>
                  <a:lnTo>
                    <a:pt x="14301" y="202897"/>
                  </a:lnTo>
                  <a:lnTo>
                    <a:pt x="32178" y="202003"/>
                  </a:lnTo>
                  <a:lnTo>
                    <a:pt x="39328" y="184127"/>
                  </a:lnTo>
                  <a:lnTo>
                    <a:pt x="66143" y="206472"/>
                  </a:lnTo>
                  <a:lnTo>
                    <a:pt x="77762" y="199321"/>
                  </a:lnTo>
                  <a:lnTo>
                    <a:pt x="88488" y="205578"/>
                  </a:lnTo>
                  <a:lnTo>
                    <a:pt x="97426" y="193065"/>
                  </a:lnTo>
                  <a:lnTo>
                    <a:pt x="97426" y="143905"/>
                  </a:lnTo>
                  <a:lnTo>
                    <a:pt x="86700" y="134967"/>
                  </a:lnTo>
                  <a:lnTo>
                    <a:pt x="86700" y="117090"/>
                  </a:lnTo>
                  <a:lnTo>
                    <a:pt x="97426" y="96532"/>
                  </a:lnTo>
                  <a:lnTo>
                    <a:pt x="97426" y="80444"/>
                  </a:lnTo>
                  <a:lnTo>
                    <a:pt x="80444" y="70612"/>
                  </a:lnTo>
                  <a:lnTo>
                    <a:pt x="63461" y="81338"/>
                  </a:lnTo>
                  <a:lnTo>
                    <a:pt x="63461" y="46479"/>
                  </a:lnTo>
                  <a:lnTo>
                    <a:pt x="103683" y="49160"/>
                  </a:lnTo>
                  <a:lnTo>
                    <a:pt x="144799" y="67036"/>
                  </a:lnTo>
                  <a:lnTo>
                    <a:pt x="145693" y="49160"/>
                  </a:lnTo>
                  <a:lnTo>
                    <a:pt x="145693" y="49160"/>
                  </a:lnTo>
                  <a:lnTo>
                    <a:pt x="159994" y="32178"/>
                  </a:lnTo>
                  <a:lnTo>
                    <a:pt x="162675" y="8044"/>
                  </a:lnTo>
                  <a:lnTo>
                    <a:pt x="190383" y="0"/>
                  </a:lnTo>
                  <a:lnTo>
                    <a:pt x="218092" y="9832"/>
                  </a:lnTo>
                  <a:close/>
                </a:path>
              </a:pathLst>
            </a:custGeom>
            <a:grpFill/>
            <a:ln w="12700" cap="flat">
              <a:solidFill>
                <a:schemeClr val="bg1"/>
              </a:solidFill>
              <a:prstDash val="solid"/>
              <a:miter/>
            </a:ln>
          </p:spPr>
          <p:txBody>
            <a:bodyPr rtlCol="0" anchor="ctr"/>
            <a:lstStyle/>
            <a:p>
              <a:endParaRPr lang="en-AU"/>
            </a:p>
          </p:txBody>
        </p:sp>
        <p:sp>
          <p:nvSpPr>
            <p:cNvPr id="159" name="Freeform: Shape 158">
              <a:extLst>
                <a:ext uri="{FF2B5EF4-FFF2-40B4-BE49-F238E27FC236}">
                  <a16:creationId xmlns:a16="http://schemas.microsoft.com/office/drawing/2014/main" id="{C922F371-AF48-B035-5366-0C55F0008645}"/>
                </a:ext>
              </a:extLst>
            </p:cNvPr>
            <p:cNvSpPr/>
            <p:nvPr/>
          </p:nvSpPr>
          <p:spPr>
            <a:xfrm>
              <a:off x="6039279" y="3774953"/>
              <a:ext cx="220773" cy="386129"/>
            </a:xfrm>
            <a:custGeom>
              <a:avLst/>
              <a:gdLst>
                <a:gd name="connsiteX0" fmla="*/ 220773 w 220773"/>
                <a:gd name="connsiteY0" fmla="*/ 368253 h 386129"/>
                <a:gd name="connsiteX1" fmla="*/ 220773 w 220773"/>
                <a:gd name="connsiteY1" fmla="*/ 368253 h 386129"/>
                <a:gd name="connsiteX2" fmla="*/ 219879 w 220773"/>
                <a:gd name="connsiteY2" fmla="*/ 386129 h 386129"/>
                <a:gd name="connsiteX3" fmla="*/ 178764 w 220773"/>
                <a:gd name="connsiteY3" fmla="*/ 368253 h 386129"/>
                <a:gd name="connsiteX4" fmla="*/ 138542 w 220773"/>
                <a:gd name="connsiteY4" fmla="*/ 365572 h 386129"/>
                <a:gd name="connsiteX5" fmla="*/ 85807 w 220773"/>
                <a:gd name="connsiteY5" fmla="*/ 361996 h 386129"/>
                <a:gd name="connsiteX6" fmla="*/ 84019 w 220773"/>
                <a:gd name="connsiteY6" fmla="*/ 375404 h 386129"/>
                <a:gd name="connsiteX7" fmla="*/ 35753 w 220773"/>
                <a:gd name="connsiteY7" fmla="*/ 366465 h 386129"/>
                <a:gd name="connsiteX8" fmla="*/ 40222 w 220773"/>
                <a:gd name="connsiteY8" fmla="*/ 337863 h 386129"/>
                <a:gd name="connsiteX9" fmla="*/ 27708 w 220773"/>
                <a:gd name="connsiteY9" fmla="*/ 309261 h 386129"/>
                <a:gd name="connsiteX10" fmla="*/ 12513 w 220773"/>
                <a:gd name="connsiteY10" fmla="*/ 305686 h 386129"/>
                <a:gd name="connsiteX11" fmla="*/ 0 w 220773"/>
                <a:gd name="connsiteY11" fmla="*/ 286022 h 386129"/>
                <a:gd name="connsiteX12" fmla="*/ 9832 w 220773"/>
                <a:gd name="connsiteY12" fmla="*/ 269933 h 386129"/>
                <a:gd name="connsiteX13" fmla="*/ 12513 w 220773"/>
                <a:gd name="connsiteY13" fmla="*/ 245800 h 386129"/>
                <a:gd name="connsiteX14" fmla="*/ 38434 w 220773"/>
                <a:gd name="connsiteY14" fmla="*/ 215410 h 386129"/>
                <a:gd name="connsiteX15" fmla="*/ 49160 w 220773"/>
                <a:gd name="connsiteY15" fmla="*/ 215410 h 386129"/>
                <a:gd name="connsiteX16" fmla="*/ 58098 w 220773"/>
                <a:gd name="connsiteY16" fmla="*/ 207366 h 386129"/>
                <a:gd name="connsiteX17" fmla="*/ 67930 w 220773"/>
                <a:gd name="connsiteY17" fmla="*/ 209154 h 386129"/>
                <a:gd name="connsiteX18" fmla="*/ 75081 w 220773"/>
                <a:gd name="connsiteY18" fmla="*/ 226136 h 386129"/>
                <a:gd name="connsiteX19" fmla="*/ 82231 w 220773"/>
                <a:gd name="connsiteY19" fmla="*/ 227030 h 386129"/>
                <a:gd name="connsiteX20" fmla="*/ 111727 w 220773"/>
                <a:gd name="connsiteY20" fmla="*/ 158206 h 386129"/>
                <a:gd name="connsiteX21" fmla="*/ 125135 w 220773"/>
                <a:gd name="connsiteY21" fmla="*/ 143905 h 386129"/>
                <a:gd name="connsiteX22" fmla="*/ 133179 w 220773"/>
                <a:gd name="connsiteY22" fmla="*/ 125135 h 386129"/>
                <a:gd name="connsiteX23" fmla="*/ 135860 w 220773"/>
                <a:gd name="connsiteY23" fmla="*/ 111727 h 386129"/>
                <a:gd name="connsiteX24" fmla="*/ 144799 w 220773"/>
                <a:gd name="connsiteY24" fmla="*/ 101895 h 386129"/>
                <a:gd name="connsiteX25" fmla="*/ 157312 w 220773"/>
                <a:gd name="connsiteY25" fmla="*/ 71505 h 386129"/>
                <a:gd name="connsiteX26" fmla="*/ 176082 w 220773"/>
                <a:gd name="connsiteY26" fmla="*/ 57204 h 386129"/>
                <a:gd name="connsiteX27" fmla="*/ 173401 w 220773"/>
                <a:gd name="connsiteY27" fmla="*/ 36646 h 386129"/>
                <a:gd name="connsiteX28" fmla="*/ 161781 w 220773"/>
                <a:gd name="connsiteY28" fmla="*/ 23239 h 386129"/>
                <a:gd name="connsiteX29" fmla="*/ 160887 w 220773"/>
                <a:gd name="connsiteY29" fmla="*/ 0 h 386129"/>
                <a:gd name="connsiteX30" fmla="*/ 176976 w 220773"/>
                <a:gd name="connsiteY30" fmla="*/ 10726 h 386129"/>
                <a:gd name="connsiteX31" fmla="*/ 188596 w 220773"/>
                <a:gd name="connsiteY31" fmla="*/ 34859 h 386129"/>
                <a:gd name="connsiteX32" fmla="*/ 193065 w 220773"/>
                <a:gd name="connsiteY32" fmla="*/ 66142 h 386129"/>
                <a:gd name="connsiteX33" fmla="*/ 197534 w 220773"/>
                <a:gd name="connsiteY33" fmla="*/ 89382 h 386129"/>
                <a:gd name="connsiteX34" fmla="*/ 206472 w 220773"/>
                <a:gd name="connsiteY34" fmla="*/ 110833 h 386129"/>
                <a:gd name="connsiteX35" fmla="*/ 164462 w 220773"/>
                <a:gd name="connsiteY35" fmla="*/ 110833 h 386129"/>
                <a:gd name="connsiteX36" fmla="*/ 160887 w 220773"/>
                <a:gd name="connsiteY36" fmla="*/ 120665 h 386129"/>
                <a:gd name="connsiteX37" fmla="*/ 185914 w 220773"/>
                <a:gd name="connsiteY37" fmla="*/ 141223 h 386129"/>
                <a:gd name="connsiteX38" fmla="*/ 209153 w 220773"/>
                <a:gd name="connsiteY38" fmla="*/ 186808 h 386129"/>
                <a:gd name="connsiteX39" fmla="*/ 187702 w 220773"/>
                <a:gd name="connsiteY39" fmla="*/ 230605 h 386129"/>
                <a:gd name="connsiteX40" fmla="*/ 171613 w 220773"/>
                <a:gd name="connsiteY40" fmla="*/ 242225 h 386129"/>
                <a:gd name="connsiteX41" fmla="*/ 176976 w 220773"/>
                <a:gd name="connsiteY41" fmla="*/ 252951 h 386129"/>
                <a:gd name="connsiteX42" fmla="*/ 179658 w 220773"/>
                <a:gd name="connsiteY42" fmla="*/ 288703 h 386129"/>
                <a:gd name="connsiteX43" fmla="*/ 191277 w 220773"/>
                <a:gd name="connsiteY43" fmla="*/ 302111 h 386129"/>
                <a:gd name="connsiteX44" fmla="*/ 196640 w 220773"/>
                <a:gd name="connsiteY44" fmla="*/ 319093 h 386129"/>
                <a:gd name="connsiteX45" fmla="*/ 218985 w 220773"/>
                <a:gd name="connsiteY45" fmla="*/ 339651 h 386129"/>
                <a:gd name="connsiteX46" fmla="*/ 220773 w 220773"/>
                <a:gd name="connsiteY46" fmla="*/ 368253 h 38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20773" h="386129">
                  <a:moveTo>
                    <a:pt x="220773" y="368253"/>
                  </a:moveTo>
                  <a:lnTo>
                    <a:pt x="220773" y="368253"/>
                  </a:lnTo>
                  <a:lnTo>
                    <a:pt x="219879" y="386129"/>
                  </a:lnTo>
                  <a:lnTo>
                    <a:pt x="178764" y="368253"/>
                  </a:lnTo>
                  <a:lnTo>
                    <a:pt x="138542" y="365572"/>
                  </a:lnTo>
                  <a:lnTo>
                    <a:pt x="85807" y="361996"/>
                  </a:lnTo>
                  <a:lnTo>
                    <a:pt x="84019" y="375404"/>
                  </a:lnTo>
                  <a:lnTo>
                    <a:pt x="35753" y="366465"/>
                  </a:lnTo>
                  <a:lnTo>
                    <a:pt x="40222" y="337863"/>
                  </a:lnTo>
                  <a:lnTo>
                    <a:pt x="27708" y="309261"/>
                  </a:lnTo>
                  <a:lnTo>
                    <a:pt x="12513" y="305686"/>
                  </a:lnTo>
                  <a:lnTo>
                    <a:pt x="0" y="286022"/>
                  </a:lnTo>
                  <a:lnTo>
                    <a:pt x="9832" y="269933"/>
                  </a:lnTo>
                  <a:lnTo>
                    <a:pt x="12513" y="245800"/>
                  </a:lnTo>
                  <a:lnTo>
                    <a:pt x="38434" y="215410"/>
                  </a:lnTo>
                  <a:lnTo>
                    <a:pt x="49160" y="215410"/>
                  </a:lnTo>
                  <a:lnTo>
                    <a:pt x="58098" y="207366"/>
                  </a:lnTo>
                  <a:lnTo>
                    <a:pt x="67930" y="209154"/>
                  </a:lnTo>
                  <a:lnTo>
                    <a:pt x="75081" y="226136"/>
                  </a:lnTo>
                  <a:lnTo>
                    <a:pt x="82231" y="227030"/>
                  </a:lnTo>
                  <a:lnTo>
                    <a:pt x="111727" y="158206"/>
                  </a:lnTo>
                  <a:lnTo>
                    <a:pt x="125135" y="143905"/>
                  </a:lnTo>
                  <a:lnTo>
                    <a:pt x="133179" y="125135"/>
                  </a:lnTo>
                  <a:lnTo>
                    <a:pt x="135860" y="111727"/>
                  </a:lnTo>
                  <a:lnTo>
                    <a:pt x="144799" y="101895"/>
                  </a:lnTo>
                  <a:lnTo>
                    <a:pt x="157312" y="71505"/>
                  </a:lnTo>
                  <a:lnTo>
                    <a:pt x="176082" y="57204"/>
                  </a:lnTo>
                  <a:lnTo>
                    <a:pt x="173401" y="36646"/>
                  </a:lnTo>
                  <a:lnTo>
                    <a:pt x="161781" y="23239"/>
                  </a:lnTo>
                  <a:lnTo>
                    <a:pt x="160887" y="0"/>
                  </a:lnTo>
                  <a:lnTo>
                    <a:pt x="176976" y="10726"/>
                  </a:lnTo>
                  <a:lnTo>
                    <a:pt x="188596" y="34859"/>
                  </a:lnTo>
                  <a:lnTo>
                    <a:pt x="193065" y="66142"/>
                  </a:lnTo>
                  <a:lnTo>
                    <a:pt x="197534" y="89382"/>
                  </a:lnTo>
                  <a:lnTo>
                    <a:pt x="206472" y="110833"/>
                  </a:lnTo>
                  <a:lnTo>
                    <a:pt x="164462" y="110833"/>
                  </a:lnTo>
                  <a:lnTo>
                    <a:pt x="160887" y="120665"/>
                  </a:lnTo>
                  <a:lnTo>
                    <a:pt x="185914" y="141223"/>
                  </a:lnTo>
                  <a:lnTo>
                    <a:pt x="209153" y="186808"/>
                  </a:lnTo>
                  <a:lnTo>
                    <a:pt x="187702" y="230605"/>
                  </a:lnTo>
                  <a:lnTo>
                    <a:pt x="171613" y="242225"/>
                  </a:lnTo>
                  <a:lnTo>
                    <a:pt x="176976" y="252951"/>
                  </a:lnTo>
                  <a:lnTo>
                    <a:pt x="179658" y="288703"/>
                  </a:lnTo>
                  <a:lnTo>
                    <a:pt x="191277" y="302111"/>
                  </a:lnTo>
                  <a:lnTo>
                    <a:pt x="196640" y="319093"/>
                  </a:lnTo>
                  <a:lnTo>
                    <a:pt x="218985" y="339651"/>
                  </a:lnTo>
                  <a:lnTo>
                    <a:pt x="220773" y="368253"/>
                  </a:lnTo>
                  <a:close/>
                </a:path>
              </a:pathLst>
            </a:custGeom>
            <a:grpFill/>
            <a:ln w="12700" cap="flat">
              <a:solidFill>
                <a:schemeClr val="bg1"/>
              </a:solidFill>
              <a:prstDash val="solid"/>
              <a:miter/>
            </a:ln>
          </p:spPr>
          <p:txBody>
            <a:bodyPr rtlCol="0" anchor="ctr"/>
            <a:lstStyle/>
            <a:p>
              <a:endParaRPr lang="en-AU"/>
            </a:p>
          </p:txBody>
        </p:sp>
        <p:sp>
          <p:nvSpPr>
            <p:cNvPr id="160" name="Freeform: Shape 159">
              <a:extLst>
                <a:ext uri="{FF2B5EF4-FFF2-40B4-BE49-F238E27FC236}">
                  <a16:creationId xmlns:a16="http://schemas.microsoft.com/office/drawing/2014/main" id="{BED49C61-B38C-D3D2-2E2A-15719DE3157C}"/>
                </a:ext>
              </a:extLst>
            </p:cNvPr>
            <p:cNvSpPr/>
            <p:nvPr/>
          </p:nvSpPr>
          <p:spPr>
            <a:xfrm>
              <a:off x="5797054" y="3433514"/>
              <a:ext cx="454059" cy="393280"/>
            </a:xfrm>
            <a:custGeom>
              <a:avLst/>
              <a:gdLst>
                <a:gd name="connsiteX0" fmla="*/ 435290 w 454059"/>
                <a:gd name="connsiteY0" fmla="*/ 69718 h 393280"/>
                <a:gd name="connsiteX1" fmla="*/ 454060 w 454059"/>
                <a:gd name="connsiteY1" fmla="*/ 108152 h 393280"/>
                <a:gd name="connsiteX2" fmla="*/ 448697 w 454059"/>
                <a:gd name="connsiteY2" fmla="*/ 127816 h 393280"/>
                <a:gd name="connsiteX3" fmla="*/ 442440 w 454059"/>
                <a:gd name="connsiteY3" fmla="*/ 222561 h 393280"/>
                <a:gd name="connsiteX4" fmla="*/ 387917 w 454059"/>
                <a:gd name="connsiteY4" fmla="*/ 305686 h 393280"/>
                <a:gd name="connsiteX5" fmla="*/ 394174 w 454059"/>
                <a:gd name="connsiteY5" fmla="*/ 326244 h 393280"/>
                <a:gd name="connsiteX6" fmla="*/ 394174 w 454059"/>
                <a:gd name="connsiteY6" fmla="*/ 326244 h 393280"/>
                <a:gd name="connsiteX7" fmla="*/ 373616 w 454059"/>
                <a:gd name="connsiteY7" fmla="*/ 328031 h 393280"/>
                <a:gd name="connsiteX8" fmla="*/ 352165 w 454059"/>
                <a:gd name="connsiteY8" fmla="*/ 346801 h 393280"/>
                <a:gd name="connsiteX9" fmla="*/ 318199 w 454059"/>
                <a:gd name="connsiteY9" fmla="*/ 336076 h 393280"/>
                <a:gd name="connsiteX10" fmla="*/ 299429 w 454059"/>
                <a:gd name="connsiteY10" fmla="*/ 337863 h 393280"/>
                <a:gd name="connsiteX11" fmla="*/ 278871 w 454059"/>
                <a:gd name="connsiteY11" fmla="*/ 345908 h 393280"/>
                <a:gd name="connsiteX12" fmla="*/ 270827 w 454059"/>
                <a:gd name="connsiteY12" fmla="*/ 359315 h 393280"/>
                <a:gd name="connsiteX13" fmla="*/ 226136 w 454059"/>
                <a:gd name="connsiteY13" fmla="*/ 339651 h 393280"/>
                <a:gd name="connsiteX14" fmla="*/ 210941 w 454059"/>
                <a:gd name="connsiteY14" fmla="*/ 340545 h 393280"/>
                <a:gd name="connsiteX15" fmla="*/ 194853 w 454059"/>
                <a:gd name="connsiteY15" fmla="*/ 348589 h 393280"/>
                <a:gd name="connsiteX16" fmla="*/ 184127 w 454059"/>
                <a:gd name="connsiteY16" fmla="*/ 330713 h 393280"/>
                <a:gd name="connsiteX17" fmla="*/ 156418 w 454059"/>
                <a:gd name="connsiteY17" fmla="*/ 319987 h 393280"/>
                <a:gd name="connsiteX18" fmla="*/ 145693 w 454059"/>
                <a:gd name="connsiteY18" fmla="*/ 327137 h 393280"/>
                <a:gd name="connsiteX19" fmla="*/ 124241 w 454059"/>
                <a:gd name="connsiteY19" fmla="*/ 329819 h 393280"/>
                <a:gd name="connsiteX20" fmla="*/ 113515 w 454059"/>
                <a:gd name="connsiteY20" fmla="*/ 339651 h 393280"/>
                <a:gd name="connsiteX21" fmla="*/ 112621 w 454059"/>
                <a:gd name="connsiteY21" fmla="*/ 353058 h 393280"/>
                <a:gd name="connsiteX22" fmla="*/ 100108 w 454059"/>
                <a:gd name="connsiteY22" fmla="*/ 362890 h 393280"/>
                <a:gd name="connsiteX23" fmla="*/ 99214 w 454059"/>
                <a:gd name="connsiteY23" fmla="*/ 391492 h 393280"/>
                <a:gd name="connsiteX24" fmla="*/ 92063 w 454059"/>
                <a:gd name="connsiteY24" fmla="*/ 393280 h 393280"/>
                <a:gd name="connsiteX25" fmla="*/ 69718 w 454059"/>
                <a:gd name="connsiteY25" fmla="*/ 366465 h 393280"/>
                <a:gd name="connsiteX26" fmla="*/ 57205 w 454059"/>
                <a:gd name="connsiteY26" fmla="*/ 375404 h 393280"/>
                <a:gd name="connsiteX27" fmla="*/ 50948 w 454059"/>
                <a:gd name="connsiteY27" fmla="*/ 360209 h 393280"/>
                <a:gd name="connsiteX28" fmla="*/ 27708 w 454059"/>
                <a:gd name="connsiteY28" fmla="*/ 359315 h 393280"/>
                <a:gd name="connsiteX29" fmla="*/ 19664 w 454059"/>
                <a:gd name="connsiteY29" fmla="*/ 345014 h 393280"/>
                <a:gd name="connsiteX30" fmla="*/ 27708 w 454059"/>
                <a:gd name="connsiteY30" fmla="*/ 331606 h 393280"/>
                <a:gd name="connsiteX31" fmla="*/ 8938 w 454059"/>
                <a:gd name="connsiteY31" fmla="*/ 327137 h 393280"/>
                <a:gd name="connsiteX32" fmla="*/ 894 w 454059"/>
                <a:gd name="connsiteY32" fmla="*/ 304792 h 393280"/>
                <a:gd name="connsiteX33" fmla="*/ 0 w 454059"/>
                <a:gd name="connsiteY33" fmla="*/ 283340 h 393280"/>
                <a:gd name="connsiteX34" fmla="*/ 27708 w 454059"/>
                <a:gd name="connsiteY34" fmla="*/ 283340 h 393280"/>
                <a:gd name="connsiteX35" fmla="*/ 32178 w 454059"/>
                <a:gd name="connsiteY35" fmla="*/ 275296 h 393280"/>
                <a:gd name="connsiteX36" fmla="*/ 94745 w 454059"/>
                <a:gd name="connsiteY36" fmla="*/ 270827 h 393280"/>
                <a:gd name="connsiteX37" fmla="*/ 116196 w 454059"/>
                <a:gd name="connsiteY37" fmla="*/ 229711 h 393280"/>
                <a:gd name="connsiteX38" fmla="*/ 117090 w 454059"/>
                <a:gd name="connsiteY38" fmla="*/ 147480 h 393280"/>
                <a:gd name="connsiteX39" fmla="*/ 164463 w 454059"/>
                <a:gd name="connsiteY39" fmla="*/ 138542 h 393280"/>
                <a:gd name="connsiteX40" fmla="*/ 211835 w 454059"/>
                <a:gd name="connsiteY40" fmla="*/ 89382 h 393280"/>
                <a:gd name="connsiteX41" fmla="*/ 341439 w 454059"/>
                <a:gd name="connsiteY41" fmla="*/ 0 h 393280"/>
                <a:gd name="connsiteX42" fmla="*/ 384342 w 454059"/>
                <a:gd name="connsiteY42" fmla="*/ 9832 h 393280"/>
                <a:gd name="connsiteX43" fmla="*/ 405794 w 454059"/>
                <a:gd name="connsiteY43" fmla="*/ 33965 h 393280"/>
                <a:gd name="connsiteX44" fmla="*/ 427245 w 454059"/>
                <a:gd name="connsiteY44" fmla="*/ 22345 h 393280"/>
                <a:gd name="connsiteX45" fmla="*/ 435290 w 454059"/>
                <a:gd name="connsiteY45" fmla="*/ 69718 h 39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54059" h="393280">
                  <a:moveTo>
                    <a:pt x="435290" y="69718"/>
                  </a:moveTo>
                  <a:lnTo>
                    <a:pt x="454060" y="108152"/>
                  </a:lnTo>
                  <a:lnTo>
                    <a:pt x="448697" y="127816"/>
                  </a:lnTo>
                  <a:lnTo>
                    <a:pt x="442440" y="222561"/>
                  </a:lnTo>
                  <a:lnTo>
                    <a:pt x="387917" y="305686"/>
                  </a:lnTo>
                  <a:lnTo>
                    <a:pt x="394174" y="326244"/>
                  </a:lnTo>
                  <a:lnTo>
                    <a:pt x="394174" y="326244"/>
                  </a:lnTo>
                  <a:lnTo>
                    <a:pt x="373616" y="328031"/>
                  </a:lnTo>
                  <a:lnTo>
                    <a:pt x="352165" y="346801"/>
                  </a:lnTo>
                  <a:lnTo>
                    <a:pt x="318199" y="336076"/>
                  </a:lnTo>
                  <a:lnTo>
                    <a:pt x="299429" y="337863"/>
                  </a:lnTo>
                  <a:lnTo>
                    <a:pt x="278871" y="345908"/>
                  </a:lnTo>
                  <a:lnTo>
                    <a:pt x="270827" y="359315"/>
                  </a:lnTo>
                  <a:lnTo>
                    <a:pt x="226136" y="339651"/>
                  </a:lnTo>
                  <a:lnTo>
                    <a:pt x="210941" y="340545"/>
                  </a:lnTo>
                  <a:lnTo>
                    <a:pt x="194853" y="348589"/>
                  </a:lnTo>
                  <a:lnTo>
                    <a:pt x="184127" y="330713"/>
                  </a:lnTo>
                  <a:lnTo>
                    <a:pt x="156418" y="319987"/>
                  </a:lnTo>
                  <a:lnTo>
                    <a:pt x="145693" y="327137"/>
                  </a:lnTo>
                  <a:lnTo>
                    <a:pt x="124241" y="329819"/>
                  </a:lnTo>
                  <a:lnTo>
                    <a:pt x="113515" y="339651"/>
                  </a:lnTo>
                  <a:lnTo>
                    <a:pt x="112621" y="353058"/>
                  </a:lnTo>
                  <a:lnTo>
                    <a:pt x="100108" y="362890"/>
                  </a:lnTo>
                  <a:lnTo>
                    <a:pt x="99214" y="391492"/>
                  </a:lnTo>
                  <a:lnTo>
                    <a:pt x="92063" y="393280"/>
                  </a:lnTo>
                  <a:lnTo>
                    <a:pt x="69718" y="366465"/>
                  </a:lnTo>
                  <a:lnTo>
                    <a:pt x="57205" y="375404"/>
                  </a:lnTo>
                  <a:lnTo>
                    <a:pt x="50948" y="360209"/>
                  </a:lnTo>
                  <a:lnTo>
                    <a:pt x="27708" y="359315"/>
                  </a:lnTo>
                  <a:lnTo>
                    <a:pt x="19664" y="345014"/>
                  </a:lnTo>
                  <a:lnTo>
                    <a:pt x="27708" y="331606"/>
                  </a:lnTo>
                  <a:lnTo>
                    <a:pt x="8938" y="327137"/>
                  </a:lnTo>
                  <a:lnTo>
                    <a:pt x="894" y="304792"/>
                  </a:lnTo>
                  <a:lnTo>
                    <a:pt x="0" y="283340"/>
                  </a:lnTo>
                  <a:lnTo>
                    <a:pt x="27708" y="283340"/>
                  </a:lnTo>
                  <a:lnTo>
                    <a:pt x="32178" y="275296"/>
                  </a:lnTo>
                  <a:lnTo>
                    <a:pt x="94745" y="270827"/>
                  </a:lnTo>
                  <a:lnTo>
                    <a:pt x="116196" y="229711"/>
                  </a:lnTo>
                  <a:lnTo>
                    <a:pt x="117090" y="147480"/>
                  </a:lnTo>
                  <a:lnTo>
                    <a:pt x="164463" y="138542"/>
                  </a:lnTo>
                  <a:lnTo>
                    <a:pt x="211835" y="89382"/>
                  </a:lnTo>
                  <a:lnTo>
                    <a:pt x="341439" y="0"/>
                  </a:lnTo>
                  <a:lnTo>
                    <a:pt x="384342" y="9832"/>
                  </a:lnTo>
                  <a:lnTo>
                    <a:pt x="405794" y="33965"/>
                  </a:lnTo>
                  <a:lnTo>
                    <a:pt x="427245" y="22345"/>
                  </a:lnTo>
                  <a:lnTo>
                    <a:pt x="435290" y="69718"/>
                  </a:lnTo>
                  <a:close/>
                </a:path>
              </a:pathLst>
            </a:custGeom>
            <a:grpFill/>
            <a:ln w="12700" cap="flat">
              <a:solidFill>
                <a:schemeClr val="bg1"/>
              </a:solidFill>
              <a:prstDash val="solid"/>
              <a:miter/>
            </a:ln>
          </p:spPr>
          <p:txBody>
            <a:bodyPr rtlCol="0" anchor="ctr"/>
            <a:lstStyle/>
            <a:p>
              <a:endParaRPr lang="en-AU"/>
            </a:p>
          </p:txBody>
        </p:sp>
        <p:sp>
          <p:nvSpPr>
            <p:cNvPr id="161" name="Freeform: Shape 160">
              <a:extLst>
                <a:ext uri="{FF2B5EF4-FFF2-40B4-BE49-F238E27FC236}">
                  <a16:creationId xmlns:a16="http://schemas.microsoft.com/office/drawing/2014/main" id="{A5809B38-1782-18C1-4072-BF334C6A7405}"/>
                </a:ext>
              </a:extLst>
            </p:cNvPr>
            <p:cNvSpPr/>
            <p:nvPr/>
          </p:nvSpPr>
          <p:spPr>
            <a:xfrm>
              <a:off x="5865878" y="3753501"/>
              <a:ext cx="349482" cy="314624"/>
            </a:xfrm>
            <a:custGeom>
              <a:avLst/>
              <a:gdLst>
                <a:gd name="connsiteX0" fmla="*/ 346801 w 349482"/>
                <a:gd name="connsiteY0" fmla="*/ 58098 h 314624"/>
                <a:gd name="connsiteX1" fmla="*/ 349483 w 349482"/>
                <a:gd name="connsiteY1" fmla="*/ 78656 h 314624"/>
                <a:gd name="connsiteX2" fmla="*/ 330713 w 349482"/>
                <a:gd name="connsiteY2" fmla="*/ 92957 h 314624"/>
                <a:gd name="connsiteX3" fmla="*/ 318199 w 349482"/>
                <a:gd name="connsiteY3" fmla="*/ 123347 h 314624"/>
                <a:gd name="connsiteX4" fmla="*/ 309261 w 349482"/>
                <a:gd name="connsiteY4" fmla="*/ 133179 h 314624"/>
                <a:gd name="connsiteX5" fmla="*/ 306580 w 349482"/>
                <a:gd name="connsiteY5" fmla="*/ 146586 h 314624"/>
                <a:gd name="connsiteX6" fmla="*/ 298535 w 349482"/>
                <a:gd name="connsiteY6" fmla="*/ 165356 h 314624"/>
                <a:gd name="connsiteX7" fmla="*/ 285128 w 349482"/>
                <a:gd name="connsiteY7" fmla="*/ 179658 h 314624"/>
                <a:gd name="connsiteX8" fmla="*/ 255632 w 349482"/>
                <a:gd name="connsiteY8" fmla="*/ 248482 h 314624"/>
                <a:gd name="connsiteX9" fmla="*/ 248481 w 349482"/>
                <a:gd name="connsiteY9" fmla="*/ 247588 h 314624"/>
                <a:gd name="connsiteX10" fmla="*/ 241331 w 349482"/>
                <a:gd name="connsiteY10" fmla="*/ 230605 h 314624"/>
                <a:gd name="connsiteX11" fmla="*/ 231499 w 349482"/>
                <a:gd name="connsiteY11" fmla="*/ 228818 h 314624"/>
                <a:gd name="connsiteX12" fmla="*/ 222561 w 349482"/>
                <a:gd name="connsiteY12" fmla="*/ 236862 h 314624"/>
                <a:gd name="connsiteX13" fmla="*/ 211835 w 349482"/>
                <a:gd name="connsiteY13" fmla="*/ 236862 h 314624"/>
                <a:gd name="connsiteX14" fmla="*/ 185914 w 349482"/>
                <a:gd name="connsiteY14" fmla="*/ 267252 h 314624"/>
                <a:gd name="connsiteX15" fmla="*/ 183233 w 349482"/>
                <a:gd name="connsiteY15" fmla="*/ 291385 h 314624"/>
                <a:gd name="connsiteX16" fmla="*/ 173401 w 349482"/>
                <a:gd name="connsiteY16" fmla="*/ 307473 h 314624"/>
                <a:gd name="connsiteX17" fmla="*/ 97426 w 349482"/>
                <a:gd name="connsiteY17" fmla="*/ 314624 h 314624"/>
                <a:gd name="connsiteX18" fmla="*/ 83125 w 349482"/>
                <a:gd name="connsiteY18" fmla="*/ 303004 h 314624"/>
                <a:gd name="connsiteX19" fmla="*/ 75081 w 349482"/>
                <a:gd name="connsiteY19" fmla="*/ 276190 h 314624"/>
                <a:gd name="connsiteX20" fmla="*/ 55417 w 349482"/>
                <a:gd name="connsiteY20" fmla="*/ 257420 h 314624"/>
                <a:gd name="connsiteX21" fmla="*/ 26815 w 349482"/>
                <a:gd name="connsiteY21" fmla="*/ 249375 h 314624"/>
                <a:gd name="connsiteX22" fmla="*/ 2681 w 349482"/>
                <a:gd name="connsiteY22" fmla="*/ 249375 h 314624"/>
                <a:gd name="connsiteX23" fmla="*/ 2681 w 349482"/>
                <a:gd name="connsiteY23" fmla="*/ 249375 h 314624"/>
                <a:gd name="connsiteX24" fmla="*/ 3575 w 349482"/>
                <a:gd name="connsiteY24" fmla="*/ 224348 h 314624"/>
                <a:gd name="connsiteX25" fmla="*/ 0 w 349482"/>
                <a:gd name="connsiteY25" fmla="*/ 214516 h 314624"/>
                <a:gd name="connsiteX26" fmla="*/ 894 w 349482"/>
                <a:gd name="connsiteY26" fmla="*/ 170719 h 314624"/>
                <a:gd name="connsiteX27" fmla="*/ 15195 w 349482"/>
                <a:gd name="connsiteY27" fmla="*/ 154631 h 314624"/>
                <a:gd name="connsiteX28" fmla="*/ 15195 w 349482"/>
                <a:gd name="connsiteY28" fmla="*/ 144799 h 314624"/>
                <a:gd name="connsiteX29" fmla="*/ 21452 w 349482"/>
                <a:gd name="connsiteY29" fmla="*/ 134967 h 314624"/>
                <a:gd name="connsiteX30" fmla="*/ 28602 w 349482"/>
                <a:gd name="connsiteY30" fmla="*/ 113515 h 314624"/>
                <a:gd name="connsiteX31" fmla="*/ 29496 w 349482"/>
                <a:gd name="connsiteY31" fmla="*/ 95639 h 314624"/>
                <a:gd name="connsiteX32" fmla="*/ 23239 w 349482"/>
                <a:gd name="connsiteY32" fmla="*/ 73293 h 314624"/>
                <a:gd name="connsiteX33" fmla="*/ 30390 w 349482"/>
                <a:gd name="connsiteY33" fmla="*/ 71505 h 314624"/>
                <a:gd name="connsiteX34" fmla="*/ 31284 w 349482"/>
                <a:gd name="connsiteY34" fmla="*/ 42903 h 314624"/>
                <a:gd name="connsiteX35" fmla="*/ 43797 w 349482"/>
                <a:gd name="connsiteY35" fmla="*/ 33071 h 314624"/>
                <a:gd name="connsiteX36" fmla="*/ 44691 w 349482"/>
                <a:gd name="connsiteY36" fmla="*/ 19664 h 314624"/>
                <a:gd name="connsiteX37" fmla="*/ 55417 w 349482"/>
                <a:gd name="connsiteY37" fmla="*/ 9832 h 314624"/>
                <a:gd name="connsiteX38" fmla="*/ 76868 w 349482"/>
                <a:gd name="connsiteY38" fmla="*/ 7151 h 314624"/>
                <a:gd name="connsiteX39" fmla="*/ 87594 w 349482"/>
                <a:gd name="connsiteY39" fmla="*/ 0 h 314624"/>
                <a:gd name="connsiteX40" fmla="*/ 115302 w 349482"/>
                <a:gd name="connsiteY40" fmla="*/ 10726 h 314624"/>
                <a:gd name="connsiteX41" fmla="*/ 126028 w 349482"/>
                <a:gd name="connsiteY41" fmla="*/ 28602 h 314624"/>
                <a:gd name="connsiteX42" fmla="*/ 142117 w 349482"/>
                <a:gd name="connsiteY42" fmla="*/ 20558 h 314624"/>
                <a:gd name="connsiteX43" fmla="*/ 157312 w 349482"/>
                <a:gd name="connsiteY43" fmla="*/ 19664 h 314624"/>
                <a:gd name="connsiteX44" fmla="*/ 202003 w 349482"/>
                <a:gd name="connsiteY44" fmla="*/ 39328 h 314624"/>
                <a:gd name="connsiteX45" fmla="*/ 210047 w 349482"/>
                <a:gd name="connsiteY45" fmla="*/ 25921 h 314624"/>
                <a:gd name="connsiteX46" fmla="*/ 230605 w 349482"/>
                <a:gd name="connsiteY46" fmla="*/ 17876 h 314624"/>
                <a:gd name="connsiteX47" fmla="*/ 249375 w 349482"/>
                <a:gd name="connsiteY47" fmla="*/ 16089 h 314624"/>
                <a:gd name="connsiteX48" fmla="*/ 283340 w 349482"/>
                <a:gd name="connsiteY48" fmla="*/ 26815 h 314624"/>
                <a:gd name="connsiteX49" fmla="*/ 304792 w 349482"/>
                <a:gd name="connsiteY49" fmla="*/ 8044 h 314624"/>
                <a:gd name="connsiteX50" fmla="*/ 325350 w 349482"/>
                <a:gd name="connsiteY50" fmla="*/ 7151 h 314624"/>
                <a:gd name="connsiteX51" fmla="*/ 334288 w 349482"/>
                <a:gd name="connsiteY51" fmla="*/ 21452 h 314624"/>
                <a:gd name="connsiteX52" fmla="*/ 335182 w 349482"/>
                <a:gd name="connsiteY52" fmla="*/ 44691 h 314624"/>
                <a:gd name="connsiteX53" fmla="*/ 346801 w 349482"/>
                <a:gd name="connsiteY53" fmla="*/ 58098 h 314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49482" h="314624">
                  <a:moveTo>
                    <a:pt x="346801" y="58098"/>
                  </a:moveTo>
                  <a:lnTo>
                    <a:pt x="349483" y="78656"/>
                  </a:lnTo>
                  <a:lnTo>
                    <a:pt x="330713" y="92957"/>
                  </a:lnTo>
                  <a:lnTo>
                    <a:pt x="318199" y="123347"/>
                  </a:lnTo>
                  <a:lnTo>
                    <a:pt x="309261" y="133179"/>
                  </a:lnTo>
                  <a:lnTo>
                    <a:pt x="306580" y="146586"/>
                  </a:lnTo>
                  <a:lnTo>
                    <a:pt x="298535" y="165356"/>
                  </a:lnTo>
                  <a:lnTo>
                    <a:pt x="285128" y="179658"/>
                  </a:lnTo>
                  <a:lnTo>
                    <a:pt x="255632" y="248482"/>
                  </a:lnTo>
                  <a:lnTo>
                    <a:pt x="248481" y="247588"/>
                  </a:lnTo>
                  <a:lnTo>
                    <a:pt x="241331" y="230605"/>
                  </a:lnTo>
                  <a:lnTo>
                    <a:pt x="231499" y="228818"/>
                  </a:lnTo>
                  <a:lnTo>
                    <a:pt x="222561" y="236862"/>
                  </a:lnTo>
                  <a:lnTo>
                    <a:pt x="211835" y="236862"/>
                  </a:lnTo>
                  <a:lnTo>
                    <a:pt x="185914" y="267252"/>
                  </a:lnTo>
                  <a:lnTo>
                    <a:pt x="183233" y="291385"/>
                  </a:lnTo>
                  <a:lnTo>
                    <a:pt x="173401" y="307473"/>
                  </a:lnTo>
                  <a:lnTo>
                    <a:pt x="97426" y="314624"/>
                  </a:lnTo>
                  <a:lnTo>
                    <a:pt x="83125" y="303004"/>
                  </a:lnTo>
                  <a:lnTo>
                    <a:pt x="75081" y="276190"/>
                  </a:lnTo>
                  <a:lnTo>
                    <a:pt x="55417" y="257420"/>
                  </a:lnTo>
                  <a:lnTo>
                    <a:pt x="26815" y="249375"/>
                  </a:lnTo>
                  <a:lnTo>
                    <a:pt x="2681" y="249375"/>
                  </a:lnTo>
                  <a:lnTo>
                    <a:pt x="2681" y="249375"/>
                  </a:lnTo>
                  <a:lnTo>
                    <a:pt x="3575" y="224348"/>
                  </a:lnTo>
                  <a:lnTo>
                    <a:pt x="0" y="214516"/>
                  </a:lnTo>
                  <a:lnTo>
                    <a:pt x="894" y="170719"/>
                  </a:lnTo>
                  <a:lnTo>
                    <a:pt x="15195" y="154631"/>
                  </a:lnTo>
                  <a:lnTo>
                    <a:pt x="15195" y="144799"/>
                  </a:lnTo>
                  <a:lnTo>
                    <a:pt x="21452" y="134967"/>
                  </a:lnTo>
                  <a:lnTo>
                    <a:pt x="28602" y="113515"/>
                  </a:lnTo>
                  <a:lnTo>
                    <a:pt x="29496" y="95639"/>
                  </a:lnTo>
                  <a:lnTo>
                    <a:pt x="23239" y="73293"/>
                  </a:lnTo>
                  <a:lnTo>
                    <a:pt x="30390" y="71505"/>
                  </a:lnTo>
                  <a:lnTo>
                    <a:pt x="31284" y="42903"/>
                  </a:lnTo>
                  <a:lnTo>
                    <a:pt x="43797" y="33071"/>
                  </a:lnTo>
                  <a:lnTo>
                    <a:pt x="44691" y="19664"/>
                  </a:lnTo>
                  <a:lnTo>
                    <a:pt x="55417" y="9832"/>
                  </a:lnTo>
                  <a:lnTo>
                    <a:pt x="76868" y="7151"/>
                  </a:lnTo>
                  <a:lnTo>
                    <a:pt x="87594" y="0"/>
                  </a:lnTo>
                  <a:lnTo>
                    <a:pt x="115302" y="10726"/>
                  </a:lnTo>
                  <a:lnTo>
                    <a:pt x="126028" y="28602"/>
                  </a:lnTo>
                  <a:lnTo>
                    <a:pt x="142117" y="20558"/>
                  </a:lnTo>
                  <a:lnTo>
                    <a:pt x="157312" y="19664"/>
                  </a:lnTo>
                  <a:lnTo>
                    <a:pt x="202003" y="39328"/>
                  </a:lnTo>
                  <a:lnTo>
                    <a:pt x="210047" y="25921"/>
                  </a:lnTo>
                  <a:lnTo>
                    <a:pt x="230605" y="17876"/>
                  </a:lnTo>
                  <a:lnTo>
                    <a:pt x="249375" y="16089"/>
                  </a:lnTo>
                  <a:lnTo>
                    <a:pt x="283340" y="26815"/>
                  </a:lnTo>
                  <a:lnTo>
                    <a:pt x="304792" y="8044"/>
                  </a:lnTo>
                  <a:lnTo>
                    <a:pt x="325350" y="7151"/>
                  </a:lnTo>
                  <a:lnTo>
                    <a:pt x="334288" y="21452"/>
                  </a:lnTo>
                  <a:lnTo>
                    <a:pt x="335182" y="44691"/>
                  </a:lnTo>
                  <a:lnTo>
                    <a:pt x="346801" y="58098"/>
                  </a:lnTo>
                  <a:close/>
                </a:path>
              </a:pathLst>
            </a:custGeom>
            <a:grpFill/>
            <a:ln w="12700" cap="flat">
              <a:solidFill>
                <a:schemeClr val="bg1"/>
              </a:solidFill>
              <a:prstDash val="solid"/>
              <a:miter/>
            </a:ln>
          </p:spPr>
          <p:txBody>
            <a:bodyPr rtlCol="0" anchor="ctr"/>
            <a:lstStyle/>
            <a:p>
              <a:endParaRPr lang="en-AU"/>
            </a:p>
          </p:txBody>
        </p:sp>
        <p:sp>
          <p:nvSpPr>
            <p:cNvPr id="162" name="Freeform: Shape 161">
              <a:extLst>
                <a:ext uri="{FF2B5EF4-FFF2-40B4-BE49-F238E27FC236}">
                  <a16:creationId xmlns:a16="http://schemas.microsoft.com/office/drawing/2014/main" id="{7181568F-2ED1-4AEA-6E42-C3DE58761596}"/>
                </a:ext>
              </a:extLst>
            </p:cNvPr>
            <p:cNvSpPr/>
            <p:nvPr/>
          </p:nvSpPr>
          <p:spPr>
            <a:xfrm>
              <a:off x="6050898" y="4136949"/>
              <a:ext cx="160887" cy="206472"/>
            </a:xfrm>
            <a:custGeom>
              <a:avLst/>
              <a:gdLst>
                <a:gd name="connsiteX0" fmla="*/ 160887 w 160887"/>
                <a:gd name="connsiteY0" fmla="*/ 37540 h 206472"/>
                <a:gd name="connsiteX1" fmla="*/ 160887 w 160887"/>
                <a:gd name="connsiteY1" fmla="*/ 53629 h 206472"/>
                <a:gd name="connsiteX2" fmla="*/ 150161 w 160887"/>
                <a:gd name="connsiteY2" fmla="*/ 74187 h 206472"/>
                <a:gd name="connsiteX3" fmla="*/ 150161 w 160887"/>
                <a:gd name="connsiteY3" fmla="*/ 92063 h 206472"/>
                <a:gd name="connsiteX4" fmla="*/ 160887 w 160887"/>
                <a:gd name="connsiteY4" fmla="*/ 101002 h 206472"/>
                <a:gd name="connsiteX5" fmla="*/ 160887 w 160887"/>
                <a:gd name="connsiteY5" fmla="*/ 150162 h 206472"/>
                <a:gd name="connsiteX6" fmla="*/ 151949 w 160887"/>
                <a:gd name="connsiteY6" fmla="*/ 162675 h 206472"/>
                <a:gd name="connsiteX7" fmla="*/ 141223 w 160887"/>
                <a:gd name="connsiteY7" fmla="*/ 156418 h 206472"/>
                <a:gd name="connsiteX8" fmla="*/ 129604 w 160887"/>
                <a:gd name="connsiteY8" fmla="*/ 163569 h 206472"/>
                <a:gd name="connsiteX9" fmla="*/ 102789 w 160887"/>
                <a:gd name="connsiteY9" fmla="*/ 141223 h 206472"/>
                <a:gd name="connsiteX10" fmla="*/ 95638 w 160887"/>
                <a:gd name="connsiteY10" fmla="*/ 159100 h 206472"/>
                <a:gd name="connsiteX11" fmla="*/ 77762 w 160887"/>
                <a:gd name="connsiteY11" fmla="*/ 159994 h 206472"/>
                <a:gd name="connsiteX12" fmla="*/ 77762 w 160887"/>
                <a:gd name="connsiteY12" fmla="*/ 178764 h 206472"/>
                <a:gd name="connsiteX13" fmla="*/ 86700 w 160887"/>
                <a:gd name="connsiteY13" fmla="*/ 195746 h 206472"/>
                <a:gd name="connsiteX14" fmla="*/ 83125 w 160887"/>
                <a:gd name="connsiteY14" fmla="*/ 200215 h 206472"/>
                <a:gd name="connsiteX15" fmla="*/ 71505 w 160887"/>
                <a:gd name="connsiteY15" fmla="*/ 197534 h 206472"/>
                <a:gd name="connsiteX16" fmla="*/ 63461 w 160887"/>
                <a:gd name="connsiteY16" fmla="*/ 206472 h 206472"/>
                <a:gd name="connsiteX17" fmla="*/ 28602 w 160887"/>
                <a:gd name="connsiteY17" fmla="*/ 160887 h 206472"/>
                <a:gd name="connsiteX18" fmla="*/ 8938 w 160887"/>
                <a:gd name="connsiteY18" fmla="*/ 134967 h 206472"/>
                <a:gd name="connsiteX19" fmla="*/ 0 w 160887"/>
                <a:gd name="connsiteY19" fmla="*/ 107258 h 206472"/>
                <a:gd name="connsiteX20" fmla="*/ 13407 w 160887"/>
                <a:gd name="connsiteY20" fmla="*/ 89382 h 206472"/>
                <a:gd name="connsiteX21" fmla="*/ 13407 w 160887"/>
                <a:gd name="connsiteY21" fmla="*/ 77762 h 206472"/>
                <a:gd name="connsiteX22" fmla="*/ 19664 w 160887"/>
                <a:gd name="connsiteY22" fmla="*/ 67036 h 206472"/>
                <a:gd name="connsiteX23" fmla="*/ 17876 w 160887"/>
                <a:gd name="connsiteY23" fmla="*/ 47373 h 206472"/>
                <a:gd name="connsiteX24" fmla="*/ 64355 w 160887"/>
                <a:gd name="connsiteY24" fmla="*/ 47373 h 206472"/>
                <a:gd name="connsiteX25" fmla="*/ 73293 w 160887"/>
                <a:gd name="connsiteY25" fmla="*/ 42010 h 206472"/>
                <a:gd name="connsiteX26" fmla="*/ 72399 w 160887"/>
                <a:gd name="connsiteY26" fmla="*/ 13407 h 206472"/>
                <a:gd name="connsiteX27" fmla="*/ 74187 w 160887"/>
                <a:gd name="connsiteY27" fmla="*/ 0 h 206472"/>
                <a:gd name="connsiteX28" fmla="*/ 126922 w 160887"/>
                <a:gd name="connsiteY28" fmla="*/ 3575 h 206472"/>
                <a:gd name="connsiteX29" fmla="*/ 126922 w 160887"/>
                <a:gd name="connsiteY29" fmla="*/ 38434 h 206472"/>
                <a:gd name="connsiteX30" fmla="*/ 143905 w 160887"/>
                <a:gd name="connsiteY30" fmla="*/ 27708 h 206472"/>
                <a:gd name="connsiteX31" fmla="*/ 160887 w 160887"/>
                <a:gd name="connsiteY31" fmla="*/ 37540 h 206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60887" h="206472">
                  <a:moveTo>
                    <a:pt x="160887" y="37540"/>
                  </a:moveTo>
                  <a:lnTo>
                    <a:pt x="160887" y="53629"/>
                  </a:lnTo>
                  <a:lnTo>
                    <a:pt x="150161" y="74187"/>
                  </a:lnTo>
                  <a:lnTo>
                    <a:pt x="150161" y="92063"/>
                  </a:lnTo>
                  <a:lnTo>
                    <a:pt x="160887" y="101002"/>
                  </a:lnTo>
                  <a:lnTo>
                    <a:pt x="160887" y="150162"/>
                  </a:lnTo>
                  <a:lnTo>
                    <a:pt x="151949" y="162675"/>
                  </a:lnTo>
                  <a:lnTo>
                    <a:pt x="141223" y="156418"/>
                  </a:lnTo>
                  <a:lnTo>
                    <a:pt x="129604" y="163569"/>
                  </a:lnTo>
                  <a:lnTo>
                    <a:pt x="102789" y="141223"/>
                  </a:lnTo>
                  <a:lnTo>
                    <a:pt x="95638" y="159100"/>
                  </a:lnTo>
                  <a:lnTo>
                    <a:pt x="77762" y="159994"/>
                  </a:lnTo>
                  <a:lnTo>
                    <a:pt x="77762" y="178764"/>
                  </a:lnTo>
                  <a:lnTo>
                    <a:pt x="86700" y="195746"/>
                  </a:lnTo>
                  <a:lnTo>
                    <a:pt x="83125" y="200215"/>
                  </a:lnTo>
                  <a:lnTo>
                    <a:pt x="71505" y="197534"/>
                  </a:lnTo>
                  <a:lnTo>
                    <a:pt x="63461" y="206472"/>
                  </a:lnTo>
                  <a:lnTo>
                    <a:pt x="28602" y="160887"/>
                  </a:lnTo>
                  <a:lnTo>
                    <a:pt x="8938" y="134967"/>
                  </a:lnTo>
                  <a:lnTo>
                    <a:pt x="0" y="107258"/>
                  </a:lnTo>
                  <a:lnTo>
                    <a:pt x="13407" y="89382"/>
                  </a:lnTo>
                  <a:lnTo>
                    <a:pt x="13407" y="77762"/>
                  </a:lnTo>
                  <a:lnTo>
                    <a:pt x="19664" y="67036"/>
                  </a:lnTo>
                  <a:lnTo>
                    <a:pt x="17876" y="47373"/>
                  </a:lnTo>
                  <a:lnTo>
                    <a:pt x="64355" y="47373"/>
                  </a:lnTo>
                  <a:lnTo>
                    <a:pt x="73293" y="42010"/>
                  </a:lnTo>
                  <a:lnTo>
                    <a:pt x="72399" y="13407"/>
                  </a:lnTo>
                  <a:lnTo>
                    <a:pt x="74187" y="0"/>
                  </a:lnTo>
                  <a:lnTo>
                    <a:pt x="126922" y="3575"/>
                  </a:lnTo>
                  <a:lnTo>
                    <a:pt x="126922" y="38434"/>
                  </a:lnTo>
                  <a:lnTo>
                    <a:pt x="143905" y="27708"/>
                  </a:lnTo>
                  <a:lnTo>
                    <a:pt x="160887" y="37540"/>
                  </a:lnTo>
                  <a:close/>
                </a:path>
              </a:pathLst>
            </a:custGeom>
            <a:grpFill/>
            <a:ln w="12700" cap="flat">
              <a:solidFill>
                <a:schemeClr val="bg1"/>
              </a:solidFill>
              <a:prstDash val="solid"/>
              <a:miter/>
            </a:ln>
          </p:spPr>
          <p:txBody>
            <a:bodyPr rtlCol="0" anchor="ctr"/>
            <a:lstStyle/>
            <a:p>
              <a:endParaRPr lang="en-AU"/>
            </a:p>
          </p:txBody>
        </p:sp>
        <p:sp>
          <p:nvSpPr>
            <p:cNvPr id="163" name="Freeform: Shape 162">
              <a:extLst>
                <a:ext uri="{FF2B5EF4-FFF2-40B4-BE49-F238E27FC236}">
                  <a16:creationId xmlns:a16="http://schemas.microsoft.com/office/drawing/2014/main" id="{90B9E166-EE41-161B-3938-BCCE6FCCC80F}"/>
                </a:ext>
              </a:extLst>
            </p:cNvPr>
            <p:cNvSpPr/>
            <p:nvPr/>
          </p:nvSpPr>
          <p:spPr>
            <a:xfrm>
              <a:off x="6132236" y="4362191"/>
              <a:ext cx="361102" cy="450484"/>
            </a:xfrm>
            <a:custGeom>
              <a:avLst/>
              <a:gdLst>
                <a:gd name="connsiteX0" fmla="*/ 361103 w 361102"/>
                <a:gd name="connsiteY0" fmla="*/ 217198 h 450484"/>
                <a:gd name="connsiteX1" fmla="*/ 353058 w 361102"/>
                <a:gd name="connsiteY1" fmla="*/ 286916 h 450484"/>
                <a:gd name="connsiteX2" fmla="*/ 297642 w 361102"/>
                <a:gd name="connsiteY2" fmla="*/ 287810 h 450484"/>
                <a:gd name="connsiteX3" fmla="*/ 296748 w 361102"/>
                <a:gd name="connsiteY3" fmla="*/ 395068 h 450484"/>
                <a:gd name="connsiteX4" fmla="*/ 329819 w 361102"/>
                <a:gd name="connsiteY4" fmla="*/ 439759 h 450484"/>
                <a:gd name="connsiteX5" fmla="*/ 328925 w 361102"/>
                <a:gd name="connsiteY5" fmla="*/ 439759 h 450484"/>
                <a:gd name="connsiteX6" fmla="*/ 302111 w 361102"/>
                <a:gd name="connsiteY6" fmla="*/ 449590 h 450484"/>
                <a:gd name="connsiteX7" fmla="*/ 216304 w 361102"/>
                <a:gd name="connsiteY7" fmla="*/ 450484 h 450484"/>
                <a:gd name="connsiteX8" fmla="*/ 194853 w 361102"/>
                <a:gd name="connsiteY8" fmla="*/ 437971 h 450484"/>
                <a:gd name="connsiteX9" fmla="*/ 64355 w 361102"/>
                <a:gd name="connsiteY9" fmla="*/ 437971 h 450484"/>
                <a:gd name="connsiteX10" fmla="*/ 46479 w 361102"/>
                <a:gd name="connsiteY10" fmla="*/ 420095 h 450484"/>
                <a:gd name="connsiteX11" fmla="*/ 34859 w 361102"/>
                <a:gd name="connsiteY11" fmla="*/ 431714 h 450484"/>
                <a:gd name="connsiteX12" fmla="*/ 0 w 361102"/>
                <a:gd name="connsiteY12" fmla="*/ 432608 h 450484"/>
                <a:gd name="connsiteX13" fmla="*/ 0 w 361102"/>
                <a:gd name="connsiteY13" fmla="*/ 429033 h 450484"/>
                <a:gd name="connsiteX14" fmla="*/ 3575 w 361102"/>
                <a:gd name="connsiteY14" fmla="*/ 385236 h 450484"/>
                <a:gd name="connsiteX15" fmla="*/ 17876 w 361102"/>
                <a:gd name="connsiteY15" fmla="*/ 355740 h 450484"/>
                <a:gd name="connsiteX16" fmla="*/ 28602 w 361102"/>
                <a:gd name="connsiteY16" fmla="*/ 302110 h 450484"/>
                <a:gd name="connsiteX17" fmla="*/ 58098 w 361102"/>
                <a:gd name="connsiteY17" fmla="*/ 265464 h 450484"/>
                <a:gd name="connsiteX18" fmla="*/ 63461 w 361102"/>
                <a:gd name="connsiteY18" fmla="*/ 249375 h 450484"/>
                <a:gd name="connsiteX19" fmla="*/ 63461 w 361102"/>
                <a:gd name="connsiteY19" fmla="*/ 216304 h 450484"/>
                <a:gd name="connsiteX20" fmla="*/ 43797 w 361102"/>
                <a:gd name="connsiteY20" fmla="*/ 166250 h 450484"/>
                <a:gd name="connsiteX21" fmla="*/ 50054 w 361102"/>
                <a:gd name="connsiteY21" fmla="*/ 134073 h 450484"/>
                <a:gd name="connsiteX22" fmla="*/ 42903 w 361102"/>
                <a:gd name="connsiteY22" fmla="*/ 106364 h 450484"/>
                <a:gd name="connsiteX23" fmla="*/ 16983 w 361102"/>
                <a:gd name="connsiteY23" fmla="*/ 59886 h 450484"/>
                <a:gd name="connsiteX24" fmla="*/ 37540 w 361102"/>
                <a:gd name="connsiteY24" fmla="*/ 50054 h 450484"/>
                <a:gd name="connsiteX25" fmla="*/ 145693 w 361102"/>
                <a:gd name="connsiteY25" fmla="*/ 57204 h 450484"/>
                <a:gd name="connsiteX26" fmla="*/ 158206 w 361102"/>
                <a:gd name="connsiteY26" fmla="*/ 99214 h 450484"/>
                <a:gd name="connsiteX27" fmla="*/ 174295 w 361102"/>
                <a:gd name="connsiteY27" fmla="*/ 119772 h 450484"/>
                <a:gd name="connsiteX28" fmla="*/ 197534 w 361102"/>
                <a:gd name="connsiteY28" fmla="*/ 122453 h 450484"/>
                <a:gd name="connsiteX29" fmla="*/ 207366 w 361102"/>
                <a:gd name="connsiteY29" fmla="*/ 118878 h 450484"/>
                <a:gd name="connsiteX30" fmla="*/ 220773 w 361102"/>
                <a:gd name="connsiteY30" fmla="*/ 123347 h 450484"/>
                <a:gd name="connsiteX31" fmla="*/ 227924 w 361102"/>
                <a:gd name="connsiteY31" fmla="*/ 108152 h 450484"/>
                <a:gd name="connsiteX32" fmla="*/ 227924 w 361102"/>
                <a:gd name="connsiteY32" fmla="*/ 88488 h 450484"/>
                <a:gd name="connsiteX33" fmla="*/ 255632 w 361102"/>
                <a:gd name="connsiteY33" fmla="*/ 86700 h 450484"/>
                <a:gd name="connsiteX34" fmla="*/ 262783 w 361102"/>
                <a:gd name="connsiteY34" fmla="*/ 98320 h 450484"/>
                <a:gd name="connsiteX35" fmla="*/ 289597 w 361102"/>
                <a:gd name="connsiteY35" fmla="*/ 98320 h 450484"/>
                <a:gd name="connsiteX36" fmla="*/ 296748 w 361102"/>
                <a:gd name="connsiteY36" fmla="*/ 106364 h 450484"/>
                <a:gd name="connsiteX37" fmla="*/ 294066 w 361102"/>
                <a:gd name="connsiteY37" fmla="*/ 117984 h 450484"/>
                <a:gd name="connsiteX38" fmla="*/ 298535 w 361102"/>
                <a:gd name="connsiteY38" fmla="*/ 126922 h 450484"/>
                <a:gd name="connsiteX39" fmla="*/ 300323 w 361102"/>
                <a:gd name="connsiteY39" fmla="*/ 176976 h 450484"/>
                <a:gd name="connsiteX40" fmla="*/ 307474 w 361102"/>
                <a:gd name="connsiteY40" fmla="*/ 192171 h 450484"/>
                <a:gd name="connsiteX41" fmla="*/ 307474 w 361102"/>
                <a:gd name="connsiteY41" fmla="*/ 228818 h 450484"/>
                <a:gd name="connsiteX42" fmla="*/ 342333 w 361102"/>
                <a:gd name="connsiteY42" fmla="*/ 218985 h 450484"/>
                <a:gd name="connsiteX43" fmla="*/ 361103 w 361102"/>
                <a:gd name="connsiteY43" fmla="*/ 217198 h 450484"/>
                <a:gd name="connsiteX44" fmla="*/ 16983 w 361102"/>
                <a:gd name="connsiteY44" fmla="*/ 8044 h 450484"/>
                <a:gd name="connsiteX45" fmla="*/ 8938 w 361102"/>
                <a:gd name="connsiteY45" fmla="*/ 16982 h 450484"/>
                <a:gd name="connsiteX46" fmla="*/ 12514 w 361102"/>
                <a:gd name="connsiteY46" fmla="*/ 22345 h 450484"/>
                <a:gd name="connsiteX47" fmla="*/ 13407 w 361102"/>
                <a:gd name="connsiteY47" fmla="*/ 38434 h 450484"/>
                <a:gd name="connsiteX48" fmla="*/ 19664 w 361102"/>
                <a:gd name="connsiteY48" fmla="*/ 43797 h 450484"/>
                <a:gd name="connsiteX49" fmla="*/ 26815 w 361102"/>
                <a:gd name="connsiteY49" fmla="*/ 39328 h 450484"/>
                <a:gd name="connsiteX50" fmla="*/ 27708 w 361102"/>
                <a:gd name="connsiteY50" fmla="*/ 25027 h 450484"/>
                <a:gd name="connsiteX51" fmla="*/ 41116 w 361102"/>
                <a:gd name="connsiteY51" fmla="*/ 8938 h 450484"/>
                <a:gd name="connsiteX52" fmla="*/ 33071 w 361102"/>
                <a:gd name="connsiteY52" fmla="*/ 0 h 450484"/>
                <a:gd name="connsiteX53" fmla="*/ 16983 w 361102"/>
                <a:gd name="connsiteY53" fmla="*/ 8044 h 45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61102" h="450484">
                  <a:moveTo>
                    <a:pt x="361103" y="217198"/>
                  </a:moveTo>
                  <a:lnTo>
                    <a:pt x="353058" y="286916"/>
                  </a:lnTo>
                  <a:lnTo>
                    <a:pt x="297642" y="287810"/>
                  </a:lnTo>
                  <a:lnTo>
                    <a:pt x="296748" y="395068"/>
                  </a:lnTo>
                  <a:lnTo>
                    <a:pt x="329819" y="439759"/>
                  </a:lnTo>
                  <a:lnTo>
                    <a:pt x="328925" y="439759"/>
                  </a:lnTo>
                  <a:lnTo>
                    <a:pt x="302111" y="449590"/>
                  </a:lnTo>
                  <a:lnTo>
                    <a:pt x="216304" y="450484"/>
                  </a:lnTo>
                  <a:lnTo>
                    <a:pt x="194853" y="437971"/>
                  </a:lnTo>
                  <a:lnTo>
                    <a:pt x="64355" y="437971"/>
                  </a:lnTo>
                  <a:lnTo>
                    <a:pt x="46479" y="420095"/>
                  </a:lnTo>
                  <a:lnTo>
                    <a:pt x="34859" y="431714"/>
                  </a:lnTo>
                  <a:lnTo>
                    <a:pt x="0" y="432608"/>
                  </a:lnTo>
                  <a:lnTo>
                    <a:pt x="0" y="429033"/>
                  </a:lnTo>
                  <a:lnTo>
                    <a:pt x="3575" y="385236"/>
                  </a:lnTo>
                  <a:lnTo>
                    <a:pt x="17876" y="355740"/>
                  </a:lnTo>
                  <a:lnTo>
                    <a:pt x="28602" y="302110"/>
                  </a:lnTo>
                  <a:lnTo>
                    <a:pt x="58098" y="265464"/>
                  </a:lnTo>
                  <a:lnTo>
                    <a:pt x="63461" y="249375"/>
                  </a:lnTo>
                  <a:lnTo>
                    <a:pt x="63461" y="216304"/>
                  </a:lnTo>
                  <a:lnTo>
                    <a:pt x="43797" y="166250"/>
                  </a:lnTo>
                  <a:lnTo>
                    <a:pt x="50054" y="134073"/>
                  </a:lnTo>
                  <a:lnTo>
                    <a:pt x="42903" y="106364"/>
                  </a:lnTo>
                  <a:lnTo>
                    <a:pt x="16983" y="59886"/>
                  </a:lnTo>
                  <a:lnTo>
                    <a:pt x="37540" y="50054"/>
                  </a:lnTo>
                  <a:lnTo>
                    <a:pt x="145693" y="57204"/>
                  </a:lnTo>
                  <a:lnTo>
                    <a:pt x="158206" y="99214"/>
                  </a:lnTo>
                  <a:lnTo>
                    <a:pt x="174295" y="119772"/>
                  </a:lnTo>
                  <a:lnTo>
                    <a:pt x="197534" y="122453"/>
                  </a:lnTo>
                  <a:lnTo>
                    <a:pt x="207366" y="118878"/>
                  </a:lnTo>
                  <a:lnTo>
                    <a:pt x="220773" y="123347"/>
                  </a:lnTo>
                  <a:lnTo>
                    <a:pt x="227924" y="108152"/>
                  </a:lnTo>
                  <a:lnTo>
                    <a:pt x="227924" y="88488"/>
                  </a:lnTo>
                  <a:lnTo>
                    <a:pt x="255632" y="86700"/>
                  </a:lnTo>
                  <a:lnTo>
                    <a:pt x="262783" y="98320"/>
                  </a:lnTo>
                  <a:lnTo>
                    <a:pt x="289597" y="98320"/>
                  </a:lnTo>
                  <a:lnTo>
                    <a:pt x="296748" y="106364"/>
                  </a:lnTo>
                  <a:lnTo>
                    <a:pt x="294066" y="117984"/>
                  </a:lnTo>
                  <a:lnTo>
                    <a:pt x="298535" y="126922"/>
                  </a:lnTo>
                  <a:lnTo>
                    <a:pt x="300323" y="176976"/>
                  </a:lnTo>
                  <a:lnTo>
                    <a:pt x="307474" y="192171"/>
                  </a:lnTo>
                  <a:lnTo>
                    <a:pt x="307474" y="228818"/>
                  </a:lnTo>
                  <a:lnTo>
                    <a:pt x="342333" y="218985"/>
                  </a:lnTo>
                  <a:lnTo>
                    <a:pt x="361103" y="217198"/>
                  </a:lnTo>
                  <a:close/>
                  <a:moveTo>
                    <a:pt x="16983" y="8044"/>
                  </a:moveTo>
                  <a:lnTo>
                    <a:pt x="8938" y="16982"/>
                  </a:lnTo>
                  <a:lnTo>
                    <a:pt x="12514" y="22345"/>
                  </a:lnTo>
                  <a:lnTo>
                    <a:pt x="13407" y="38434"/>
                  </a:lnTo>
                  <a:lnTo>
                    <a:pt x="19664" y="43797"/>
                  </a:lnTo>
                  <a:lnTo>
                    <a:pt x="26815" y="39328"/>
                  </a:lnTo>
                  <a:lnTo>
                    <a:pt x="27708" y="25027"/>
                  </a:lnTo>
                  <a:lnTo>
                    <a:pt x="41116" y="8938"/>
                  </a:lnTo>
                  <a:lnTo>
                    <a:pt x="33071" y="0"/>
                  </a:lnTo>
                  <a:lnTo>
                    <a:pt x="16983" y="8044"/>
                  </a:lnTo>
                  <a:close/>
                </a:path>
              </a:pathLst>
            </a:custGeom>
            <a:grpFill/>
            <a:ln w="12700" cap="flat">
              <a:solidFill>
                <a:schemeClr val="bg1"/>
              </a:solidFill>
              <a:prstDash val="solid"/>
              <a:miter/>
            </a:ln>
          </p:spPr>
          <p:txBody>
            <a:bodyPr rtlCol="0" anchor="ctr"/>
            <a:lstStyle/>
            <a:p>
              <a:endParaRPr lang="en-AU"/>
            </a:p>
          </p:txBody>
        </p:sp>
        <p:sp>
          <p:nvSpPr>
            <p:cNvPr id="164" name="Freeform: Shape 163">
              <a:extLst>
                <a:ext uri="{FF2B5EF4-FFF2-40B4-BE49-F238E27FC236}">
                  <a16:creationId xmlns:a16="http://schemas.microsoft.com/office/drawing/2014/main" id="{6D5D6EA8-39DD-B7F9-25B6-459A51814C65}"/>
                </a:ext>
              </a:extLst>
            </p:cNvPr>
            <p:cNvSpPr/>
            <p:nvPr/>
          </p:nvSpPr>
          <p:spPr>
            <a:xfrm>
              <a:off x="6066987" y="4141418"/>
              <a:ext cx="57204" cy="42903"/>
            </a:xfrm>
            <a:custGeom>
              <a:avLst/>
              <a:gdLst>
                <a:gd name="connsiteX0" fmla="*/ 56310 w 57204"/>
                <a:gd name="connsiteY0" fmla="*/ 8938 h 42903"/>
                <a:gd name="connsiteX1" fmla="*/ 57204 w 57204"/>
                <a:gd name="connsiteY1" fmla="*/ 37540 h 42903"/>
                <a:gd name="connsiteX2" fmla="*/ 48266 w 57204"/>
                <a:gd name="connsiteY2" fmla="*/ 42903 h 42903"/>
                <a:gd name="connsiteX3" fmla="*/ 1788 w 57204"/>
                <a:gd name="connsiteY3" fmla="*/ 42903 h 42903"/>
                <a:gd name="connsiteX4" fmla="*/ 1788 w 57204"/>
                <a:gd name="connsiteY4" fmla="*/ 40222 h 42903"/>
                <a:gd name="connsiteX5" fmla="*/ 0 w 57204"/>
                <a:gd name="connsiteY5" fmla="*/ 25921 h 42903"/>
                <a:gd name="connsiteX6" fmla="*/ 8044 w 57204"/>
                <a:gd name="connsiteY6" fmla="*/ 0 h 42903"/>
                <a:gd name="connsiteX7" fmla="*/ 56310 w 57204"/>
                <a:gd name="connsiteY7" fmla="*/ 8938 h 42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04" h="42903">
                  <a:moveTo>
                    <a:pt x="56310" y="8938"/>
                  </a:moveTo>
                  <a:lnTo>
                    <a:pt x="57204" y="37540"/>
                  </a:lnTo>
                  <a:lnTo>
                    <a:pt x="48266" y="42903"/>
                  </a:lnTo>
                  <a:lnTo>
                    <a:pt x="1788" y="42903"/>
                  </a:lnTo>
                  <a:lnTo>
                    <a:pt x="1788" y="40222"/>
                  </a:lnTo>
                  <a:lnTo>
                    <a:pt x="0" y="25921"/>
                  </a:lnTo>
                  <a:lnTo>
                    <a:pt x="8044" y="0"/>
                  </a:lnTo>
                  <a:lnTo>
                    <a:pt x="56310" y="8938"/>
                  </a:lnTo>
                  <a:close/>
                </a:path>
              </a:pathLst>
            </a:custGeom>
            <a:grpFill/>
            <a:ln w="12700" cap="flat">
              <a:solidFill>
                <a:schemeClr val="bg1"/>
              </a:solidFill>
              <a:prstDash val="solid"/>
              <a:miter/>
            </a:ln>
          </p:spPr>
          <p:txBody>
            <a:bodyPr rtlCol="0" anchor="ctr"/>
            <a:lstStyle/>
            <a:p>
              <a:endParaRPr lang="en-AU"/>
            </a:p>
          </p:txBody>
        </p:sp>
        <p:sp>
          <p:nvSpPr>
            <p:cNvPr id="165" name="Freeform: Shape 164">
              <a:extLst>
                <a:ext uri="{FF2B5EF4-FFF2-40B4-BE49-F238E27FC236}">
                  <a16:creationId xmlns:a16="http://schemas.microsoft.com/office/drawing/2014/main" id="{643A7F12-5531-0C6F-1AEA-96E3913155C4}"/>
                </a:ext>
              </a:extLst>
            </p:cNvPr>
            <p:cNvSpPr/>
            <p:nvPr/>
          </p:nvSpPr>
          <p:spPr>
            <a:xfrm>
              <a:off x="5434164" y="3381673"/>
              <a:ext cx="479980" cy="497856"/>
            </a:xfrm>
            <a:custGeom>
              <a:avLst/>
              <a:gdLst>
                <a:gd name="connsiteX0" fmla="*/ 479980 w 479980"/>
                <a:gd name="connsiteY0" fmla="*/ 199321 h 497856"/>
                <a:gd name="connsiteX1" fmla="*/ 479086 w 479980"/>
                <a:gd name="connsiteY1" fmla="*/ 281553 h 497856"/>
                <a:gd name="connsiteX2" fmla="*/ 457635 w 479980"/>
                <a:gd name="connsiteY2" fmla="*/ 322668 h 497856"/>
                <a:gd name="connsiteX3" fmla="*/ 395067 w 479980"/>
                <a:gd name="connsiteY3" fmla="*/ 327137 h 497856"/>
                <a:gd name="connsiteX4" fmla="*/ 390598 w 479980"/>
                <a:gd name="connsiteY4" fmla="*/ 335182 h 497856"/>
                <a:gd name="connsiteX5" fmla="*/ 362890 w 479980"/>
                <a:gd name="connsiteY5" fmla="*/ 335182 h 497856"/>
                <a:gd name="connsiteX6" fmla="*/ 328925 w 479980"/>
                <a:gd name="connsiteY6" fmla="*/ 332500 h 497856"/>
                <a:gd name="connsiteX7" fmla="*/ 302110 w 479980"/>
                <a:gd name="connsiteY7" fmla="*/ 349483 h 497856"/>
                <a:gd name="connsiteX8" fmla="*/ 293172 w 479980"/>
                <a:gd name="connsiteY8" fmla="*/ 361103 h 497856"/>
                <a:gd name="connsiteX9" fmla="*/ 283340 w 479980"/>
                <a:gd name="connsiteY9" fmla="*/ 357527 h 497856"/>
                <a:gd name="connsiteX10" fmla="*/ 270827 w 479980"/>
                <a:gd name="connsiteY10" fmla="*/ 374510 h 497856"/>
                <a:gd name="connsiteX11" fmla="*/ 260101 w 479980"/>
                <a:gd name="connsiteY11" fmla="*/ 376297 h 497856"/>
                <a:gd name="connsiteX12" fmla="*/ 252950 w 479980"/>
                <a:gd name="connsiteY12" fmla="*/ 390599 h 497856"/>
                <a:gd name="connsiteX13" fmla="*/ 234180 w 479980"/>
                <a:gd name="connsiteY13" fmla="*/ 387023 h 497856"/>
                <a:gd name="connsiteX14" fmla="*/ 227924 w 479980"/>
                <a:gd name="connsiteY14" fmla="*/ 395068 h 497856"/>
                <a:gd name="connsiteX15" fmla="*/ 228817 w 479980"/>
                <a:gd name="connsiteY15" fmla="*/ 405793 h 497856"/>
                <a:gd name="connsiteX16" fmla="*/ 212729 w 479980"/>
                <a:gd name="connsiteY16" fmla="*/ 436183 h 497856"/>
                <a:gd name="connsiteX17" fmla="*/ 194852 w 479980"/>
                <a:gd name="connsiteY17" fmla="*/ 437971 h 497856"/>
                <a:gd name="connsiteX18" fmla="*/ 201109 w 479980"/>
                <a:gd name="connsiteY18" fmla="*/ 454953 h 497856"/>
                <a:gd name="connsiteX19" fmla="*/ 191277 w 479980"/>
                <a:gd name="connsiteY19" fmla="*/ 464785 h 497856"/>
                <a:gd name="connsiteX20" fmla="*/ 193065 w 479980"/>
                <a:gd name="connsiteY20" fmla="*/ 486237 h 497856"/>
                <a:gd name="connsiteX21" fmla="*/ 180551 w 479980"/>
                <a:gd name="connsiteY21" fmla="*/ 497857 h 497856"/>
                <a:gd name="connsiteX22" fmla="*/ 173401 w 479980"/>
                <a:gd name="connsiteY22" fmla="*/ 496963 h 497856"/>
                <a:gd name="connsiteX23" fmla="*/ 172507 w 479980"/>
                <a:gd name="connsiteY23" fmla="*/ 480874 h 497856"/>
                <a:gd name="connsiteX24" fmla="*/ 158206 w 479980"/>
                <a:gd name="connsiteY24" fmla="*/ 480874 h 497856"/>
                <a:gd name="connsiteX25" fmla="*/ 143011 w 479980"/>
                <a:gd name="connsiteY25" fmla="*/ 496069 h 497856"/>
                <a:gd name="connsiteX26" fmla="*/ 130497 w 479980"/>
                <a:gd name="connsiteY26" fmla="*/ 486237 h 497856"/>
                <a:gd name="connsiteX27" fmla="*/ 120665 w 479980"/>
                <a:gd name="connsiteY27" fmla="*/ 496069 h 497856"/>
                <a:gd name="connsiteX28" fmla="*/ 109940 w 479980"/>
                <a:gd name="connsiteY28" fmla="*/ 487131 h 497856"/>
                <a:gd name="connsiteX29" fmla="*/ 109940 w 479980"/>
                <a:gd name="connsiteY29" fmla="*/ 475511 h 497856"/>
                <a:gd name="connsiteX30" fmla="*/ 96532 w 479980"/>
                <a:gd name="connsiteY30" fmla="*/ 469255 h 497856"/>
                <a:gd name="connsiteX31" fmla="*/ 104577 w 479980"/>
                <a:gd name="connsiteY31" fmla="*/ 454953 h 497856"/>
                <a:gd name="connsiteX32" fmla="*/ 93851 w 479980"/>
                <a:gd name="connsiteY32" fmla="*/ 439759 h 497856"/>
                <a:gd name="connsiteX33" fmla="*/ 91169 w 479980"/>
                <a:gd name="connsiteY33" fmla="*/ 420988 h 497856"/>
                <a:gd name="connsiteX34" fmla="*/ 82231 w 479980"/>
                <a:gd name="connsiteY34" fmla="*/ 418307 h 497856"/>
                <a:gd name="connsiteX35" fmla="*/ 67930 w 479980"/>
                <a:gd name="connsiteY35" fmla="*/ 435289 h 497856"/>
                <a:gd name="connsiteX36" fmla="*/ 51841 w 479980"/>
                <a:gd name="connsiteY36" fmla="*/ 430820 h 497856"/>
                <a:gd name="connsiteX37" fmla="*/ 42903 w 479980"/>
                <a:gd name="connsiteY37" fmla="*/ 439759 h 497856"/>
                <a:gd name="connsiteX38" fmla="*/ 33071 w 479980"/>
                <a:gd name="connsiteY38" fmla="*/ 429033 h 497856"/>
                <a:gd name="connsiteX39" fmla="*/ 21452 w 479980"/>
                <a:gd name="connsiteY39" fmla="*/ 431714 h 497856"/>
                <a:gd name="connsiteX40" fmla="*/ 15195 w 479980"/>
                <a:gd name="connsiteY40" fmla="*/ 420988 h 497856"/>
                <a:gd name="connsiteX41" fmla="*/ 15195 w 479980"/>
                <a:gd name="connsiteY41" fmla="*/ 420988 h 497856"/>
                <a:gd name="connsiteX42" fmla="*/ 18770 w 479980"/>
                <a:gd name="connsiteY42" fmla="*/ 405793 h 497856"/>
                <a:gd name="connsiteX43" fmla="*/ 13407 w 479980"/>
                <a:gd name="connsiteY43" fmla="*/ 391492 h 497856"/>
                <a:gd name="connsiteX44" fmla="*/ 1787 w 479980"/>
                <a:gd name="connsiteY44" fmla="*/ 384342 h 497856"/>
                <a:gd name="connsiteX45" fmla="*/ 6257 w 479980"/>
                <a:gd name="connsiteY45" fmla="*/ 370935 h 497856"/>
                <a:gd name="connsiteX46" fmla="*/ 0 w 479980"/>
                <a:gd name="connsiteY46" fmla="*/ 346801 h 497856"/>
                <a:gd name="connsiteX47" fmla="*/ 9832 w 479980"/>
                <a:gd name="connsiteY47" fmla="*/ 337863 h 497856"/>
                <a:gd name="connsiteX48" fmla="*/ 10726 w 479980"/>
                <a:gd name="connsiteY48" fmla="*/ 319987 h 497856"/>
                <a:gd name="connsiteX49" fmla="*/ 19664 w 479980"/>
                <a:gd name="connsiteY49" fmla="*/ 314624 h 497856"/>
                <a:gd name="connsiteX50" fmla="*/ 38434 w 479980"/>
                <a:gd name="connsiteY50" fmla="*/ 328925 h 497856"/>
                <a:gd name="connsiteX51" fmla="*/ 44691 w 479980"/>
                <a:gd name="connsiteY51" fmla="*/ 320881 h 497856"/>
                <a:gd name="connsiteX52" fmla="*/ 78656 w 479980"/>
                <a:gd name="connsiteY52" fmla="*/ 321775 h 497856"/>
                <a:gd name="connsiteX53" fmla="*/ 86700 w 479980"/>
                <a:gd name="connsiteY53" fmla="*/ 315518 h 497856"/>
                <a:gd name="connsiteX54" fmla="*/ 107258 w 479980"/>
                <a:gd name="connsiteY54" fmla="*/ 319987 h 497856"/>
                <a:gd name="connsiteX55" fmla="*/ 133179 w 479980"/>
                <a:gd name="connsiteY55" fmla="*/ 313730 h 497856"/>
                <a:gd name="connsiteX56" fmla="*/ 150161 w 479980"/>
                <a:gd name="connsiteY56" fmla="*/ 317305 h 497856"/>
                <a:gd name="connsiteX57" fmla="*/ 193065 w 479980"/>
                <a:gd name="connsiteY57" fmla="*/ 316412 h 497856"/>
                <a:gd name="connsiteX58" fmla="*/ 199321 w 479980"/>
                <a:gd name="connsiteY58" fmla="*/ 297641 h 497856"/>
                <a:gd name="connsiteX59" fmla="*/ 189489 w 479980"/>
                <a:gd name="connsiteY59" fmla="*/ 283340 h 497856"/>
                <a:gd name="connsiteX60" fmla="*/ 184126 w 479980"/>
                <a:gd name="connsiteY60" fmla="*/ 191277 h 497856"/>
                <a:gd name="connsiteX61" fmla="*/ 176976 w 479980"/>
                <a:gd name="connsiteY61" fmla="*/ 107258 h 497856"/>
                <a:gd name="connsiteX62" fmla="*/ 173401 w 479980"/>
                <a:gd name="connsiteY62" fmla="*/ 67930 h 497856"/>
                <a:gd name="connsiteX63" fmla="*/ 172507 w 479980"/>
                <a:gd name="connsiteY63" fmla="*/ 1788 h 497856"/>
                <a:gd name="connsiteX64" fmla="*/ 213622 w 479980"/>
                <a:gd name="connsiteY64" fmla="*/ 0 h 497856"/>
                <a:gd name="connsiteX65" fmla="*/ 384342 w 479980"/>
                <a:gd name="connsiteY65" fmla="*/ 127816 h 497856"/>
                <a:gd name="connsiteX66" fmla="*/ 396855 w 479980"/>
                <a:gd name="connsiteY66" fmla="*/ 143905 h 497856"/>
                <a:gd name="connsiteX67" fmla="*/ 413838 w 479980"/>
                <a:gd name="connsiteY67" fmla="*/ 160887 h 497856"/>
                <a:gd name="connsiteX68" fmla="*/ 437971 w 479980"/>
                <a:gd name="connsiteY68" fmla="*/ 164462 h 497856"/>
                <a:gd name="connsiteX69" fmla="*/ 454060 w 479980"/>
                <a:gd name="connsiteY69" fmla="*/ 175188 h 497856"/>
                <a:gd name="connsiteX70" fmla="*/ 452272 w 479980"/>
                <a:gd name="connsiteY70" fmla="*/ 192171 h 497856"/>
                <a:gd name="connsiteX71" fmla="*/ 454060 w 479980"/>
                <a:gd name="connsiteY71" fmla="*/ 202003 h 497856"/>
                <a:gd name="connsiteX72" fmla="*/ 479980 w 479980"/>
                <a:gd name="connsiteY72" fmla="*/ 198428 h 497856"/>
                <a:gd name="connsiteX73" fmla="*/ 479980 w 479980"/>
                <a:gd name="connsiteY73" fmla="*/ 199321 h 497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79980" h="497856">
                  <a:moveTo>
                    <a:pt x="479980" y="199321"/>
                  </a:moveTo>
                  <a:lnTo>
                    <a:pt x="479086" y="281553"/>
                  </a:lnTo>
                  <a:lnTo>
                    <a:pt x="457635" y="322668"/>
                  </a:lnTo>
                  <a:lnTo>
                    <a:pt x="395067" y="327137"/>
                  </a:lnTo>
                  <a:lnTo>
                    <a:pt x="390598" y="335182"/>
                  </a:lnTo>
                  <a:lnTo>
                    <a:pt x="362890" y="335182"/>
                  </a:lnTo>
                  <a:lnTo>
                    <a:pt x="328925" y="332500"/>
                  </a:lnTo>
                  <a:lnTo>
                    <a:pt x="302110" y="349483"/>
                  </a:lnTo>
                  <a:lnTo>
                    <a:pt x="293172" y="361103"/>
                  </a:lnTo>
                  <a:lnTo>
                    <a:pt x="283340" y="357527"/>
                  </a:lnTo>
                  <a:lnTo>
                    <a:pt x="270827" y="374510"/>
                  </a:lnTo>
                  <a:lnTo>
                    <a:pt x="260101" y="376297"/>
                  </a:lnTo>
                  <a:lnTo>
                    <a:pt x="252950" y="390599"/>
                  </a:lnTo>
                  <a:lnTo>
                    <a:pt x="234180" y="387023"/>
                  </a:lnTo>
                  <a:lnTo>
                    <a:pt x="227924" y="395068"/>
                  </a:lnTo>
                  <a:lnTo>
                    <a:pt x="228817" y="405793"/>
                  </a:lnTo>
                  <a:lnTo>
                    <a:pt x="212729" y="436183"/>
                  </a:lnTo>
                  <a:lnTo>
                    <a:pt x="194852" y="437971"/>
                  </a:lnTo>
                  <a:lnTo>
                    <a:pt x="201109" y="454953"/>
                  </a:lnTo>
                  <a:lnTo>
                    <a:pt x="191277" y="464785"/>
                  </a:lnTo>
                  <a:lnTo>
                    <a:pt x="193065" y="486237"/>
                  </a:lnTo>
                  <a:lnTo>
                    <a:pt x="180551" y="497857"/>
                  </a:lnTo>
                  <a:lnTo>
                    <a:pt x="173401" y="496963"/>
                  </a:lnTo>
                  <a:lnTo>
                    <a:pt x="172507" y="480874"/>
                  </a:lnTo>
                  <a:lnTo>
                    <a:pt x="158206" y="480874"/>
                  </a:lnTo>
                  <a:lnTo>
                    <a:pt x="143011" y="496069"/>
                  </a:lnTo>
                  <a:lnTo>
                    <a:pt x="130497" y="486237"/>
                  </a:lnTo>
                  <a:lnTo>
                    <a:pt x="120665" y="496069"/>
                  </a:lnTo>
                  <a:lnTo>
                    <a:pt x="109940" y="487131"/>
                  </a:lnTo>
                  <a:lnTo>
                    <a:pt x="109940" y="475511"/>
                  </a:lnTo>
                  <a:lnTo>
                    <a:pt x="96532" y="469255"/>
                  </a:lnTo>
                  <a:lnTo>
                    <a:pt x="104577" y="454953"/>
                  </a:lnTo>
                  <a:lnTo>
                    <a:pt x="93851" y="439759"/>
                  </a:lnTo>
                  <a:lnTo>
                    <a:pt x="91169" y="420988"/>
                  </a:lnTo>
                  <a:lnTo>
                    <a:pt x="82231" y="418307"/>
                  </a:lnTo>
                  <a:lnTo>
                    <a:pt x="67930" y="435289"/>
                  </a:lnTo>
                  <a:lnTo>
                    <a:pt x="51841" y="430820"/>
                  </a:lnTo>
                  <a:lnTo>
                    <a:pt x="42903" y="439759"/>
                  </a:lnTo>
                  <a:lnTo>
                    <a:pt x="33071" y="429033"/>
                  </a:lnTo>
                  <a:lnTo>
                    <a:pt x="21452" y="431714"/>
                  </a:lnTo>
                  <a:lnTo>
                    <a:pt x="15195" y="420988"/>
                  </a:lnTo>
                  <a:lnTo>
                    <a:pt x="15195" y="420988"/>
                  </a:lnTo>
                  <a:lnTo>
                    <a:pt x="18770" y="405793"/>
                  </a:lnTo>
                  <a:lnTo>
                    <a:pt x="13407" y="391492"/>
                  </a:lnTo>
                  <a:lnTo>
                    <a:pt x="1787" y="384342"/>
                  </a:lnTo>
                  <a:lnTo>
                    <a:pt x="6257" y="370935"/>
                  </a:lnTo>
                  <a:lnTo>
                    <a:pt x="0" y="346801"/>
                  </a:lnTo>
                  <a:lnTo>
                    <a:pt x="9832" y="337863"/>
                  </a:lnTo>
                  <a:lnTo>
                    <a:pt x="10726" y="319987"/>
                  </a:lnTo>
                  <a:lnTo>
                    <a:pt x="19664" y="314624"/>
                  </a:lnTo>
                  <a:lnTo>
                    <a:pt x="38434" y="328925"/>
                  </a:lnTo>
                  <a:lnTo>
                    <a:pt x="44691" y="320881"/>
                  </a:lnTo>
                  <a:lnTo>
                    <a:pt x="78656" y="321775"/>
                  </a:lnTo>
                  <a:lnTo>
                    <a:pt x="86700" y="315518"/>
                  </a:lnTo>
                  <a:lnTo>
                    <a:pt x="107258" y="319987"/>
                  </a:lnTo>
                  <a:lnTo>
                    <a:pt x="133179" y="313730"/>
                  </a:lnTo>
                  <a:lnTo>
                    <a:pt x="150161" y="317305"/>
                  </a:lnTo>
                  <a:lnTo>
                    <a:pt x="193065" y="316412"/>
                  </a:lnTo>
                  <a:lnTo>
                    <a:pt x="199321" y="297641"/>
                  </a:lnTo>
                  <a:lnTo>
                    <a:pt x="189489" y="283340"/>
                  </a:lnTo>
                  <a:lnTo>
                    <a:pt x="184126" y="191277"/>
                  </a:lnTo>
                  <a:lnTo>
                    <a:pt x="176976" y="107258"/>
                  </a:lnTo>
                  <a:lnTo>
                    <a:pt x="173401" y="67930"/>
                  </a:lnTo>
                  <a:lnTo>
                    <a:pt x="172507" y="1788"/>
                  </a:lnTo>
                  <a:lnTo>
                    <a:pt x="213622" y="0"/>
                  </a:lnTo>
                  <a:lnTo>
                    <a:pt x="384342" y="127816"/>
                  </a:lnTo>
                  <a:lnTo>
                    <a:pt x="396855" y="143905"/>
                  </a:lnTo>
                  <a:lnTo>
                    <a:pt x="413838" y="160887"/>
                  </a:lnTo>
                  <a:lnTo>
                    <a:pt x="437971" y="164462"/>
                  </a:lnTo>
                  <a:lnTo>
                    <a:pt x="454060" y="175188"/>
                  </a:lnTo>
                  <a:lnTo>
                    <a:pt x="452272" y="192171"/>
                  </a:lnTo>
                  <a:lnTo>
                    <a:pt x="454060" y="202003"/>
                  </a:lnTo>
                  <a:lnTo>
                    <a:pt x="479980" y="198428"/>
                  </a:lnTo>
                  <a:lnTo>
                    <a:pt x="479980" y="199321"/>
                  </a:lnTo>
                  <a:close/>
                </a:path>
              </a:pathLst>
            </a:custGeom>
            <a:grpFill/>
            <a:ln w="12700" cap="flat">
              <a:solidFill>
                <a:schemeClr val="bg1"/>
              </a:solidFill>
              <a:prstDash val="solid"/>
              <a:miter/>
            </a:ln>
          </p:spPr>
          <p:txBody>
            <a:bodyPr rtlCol="0" anchor="ctr"/>
            <a:lstStyle/>
            <a:p>
              <a:endParaRPr lang="en-AU"/>
            </a:p>
          </p:txBody>
        </p:sp>
        <p:sp>
          <p:nvSpPr>
            <p:cNvPr id="166" name="Freeform: Shape 165">
              <a:extLst>
                <a:ext uri="{FF2B5EF4-FFF2-40B4-BE49-F238E27FC236}">
                  <a16:creationId xmlns:a16="http://schemas.microsoft.com/office/drawing/2014/main" id="{5DBC1A7B-1885-E37D-081C-468459A89546}"/>
                </a:ext>
              </a:extLst>
            </p:cNvPr>
            <p:cNvSpPr/>
            <p:nvPr/>
          </p:nvSpPr>
          <p:spPr>
            <a:xfrm>
              <a:off x="5812249" y="3799980"/>
              <a:ext cx="83124" cy="204684"/>
            </a:xfrm>
            <a:custGeom>
              <a:avLst/>
              <a:gdLst>
                <a:gd name="connsiteX0" fmla="*/ 76868 w 83124"/>
                <a:gd name="connsiteY0" fmla="*/ 26815 h 204684"/>
                <a:gd name="connsiteX1" fmla="*/ 83125 w 83124"/>
                <a:gd name="connsiteY1" fmla="*/ 49160 h 204684"/>
                <a:gd name="connsiteX2" fmla="*/ 82231 w 83124"/>
                <a:gd name="connsiteY2" fmla="*/ 67036 h 204684"/>
                <a:gd name="connsiteX3" fmla="*/ 75081 w 83124"/>
                <a:gd name="connsiteY3" fmla="*/ 88488 h 204684"/>
                <a:gd name="connsiteX4" fmla="*/ 68824 w 83124"/>
                <a:gd name="connsiteY4" fmla="*/ 98320 h 204684"/>
                <a:gd name="connsiteX5" fmla="*/ 68824 w 83124"/>
                <a:gd name="connsiteY5" fmla="*/ 108152 h 204684"/>
                <a:gd name="connsiteX6" fmla="*/ 54523 w 83124"/>
                <a:gd name="connsiteY6" fmla="*/ 124241 h 204684"/>
                <a:gd name="connsiteX7" fmla="*/ 53629 w 83124"/>
                <a:gd name="connsiteY7" fmla="*/ 168038 h 204684"/>
                <a:gd name="connsiteX8" fmla="*/ 57204 w 83124"/>
                <a:gd name="connsiteY8" fmla="*/ 177870 h 204684"/>
                <a:gd name="connsiteX9" fmla="*/ 56310 w 83124"/>
                <a:gd name="connsiteY9" fmla="*/ 202897 h 204684"/>
                <a:gd name="connsiteX10" fmla="*/ 56310 w 83124"/>
                <a:gd name="connsiteY10" fmla="*/ 202897 h 204684"/>
                <a:gd name="connsiteX11" fmla="*/ 45585 w 83124"/>
                <a:gd name="connsiteY11" fmla="*/ 202897 h 204684"/>
                <a:gd name="connsiteX12" fmla="*/ 25921 w 83124"/>
                <a:gd name="connsiteY12" fmla="*/ 204684 h 204684"/>
                <a:gd name="connsiteX13" fmla="*/ 19664 w 83124"/>
                <a:gd name="connsiteY13" fmla="*/ 186808 h 204684"/>
                <a:gd name="connsiteX14" fmla="*/ 20558 w 83124"/>
                <a:gd name="connsiteY14" fmla="*/ 116196 h 204684"/>
                <a:gd name="connsiteX15" fmla="*/ 10726 w 83124"/>
                <a:gd name="connsiteY15" fmla="*/ 82231 h 204684"/>
                <a:gd name="connsiteX16" fmla="*/ 0 w 83124"/>
                <a:gd name="connsiteY16" fmla="*/ 67930 h 204684"/>
                <a:gd name="connsiteX17" fmla="*/ 0 w 83124"/>
                <a:gd name="connsiteY17" fmla="*/ 47372 h 204684"/>
                <a:gd name="connsiteX18" fmla="*/ 16982 w 83124"/>
                <a:gd name="connsiteY18" fmla="*/ 33071 h 204684"/>
                <a:gd name="connsiteX19" fmla="*/ 36647 w 83124"/>
                <a:gd name="connsiteY19" fmla="*/ 33071 h 204684"/>
                <a:gd name="connsiteX20" fmla="*/ 42903 w 83124"/>
                <a:gd name="connsiteY20" fmla="*/ 25027 h 204684"/>
                <a:gd name="connsiteX21" fmla="*/ 42010 w 83124"/>
                <a:gd name="connsiteY21" fmla="*/ 8938 h 204684"/>
                <a:gd name="connsiteX22" fmla="*/ 54523 w 83124"/>
                <a:gd name="connsiteY22" fmla="*/ 0 h 204684"/>
                <a:gd name="connsiteX23" fmla="*/ 76868 w 83124"/>
                <a:gd name="connsiteY23" fmla="*/ 26815 h 204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3124" h="204684">
                  <a:moveTo>
                    <a:pt x="76868" y="26815"/>
                  </a:moveTo>
                  <a:lnTo>
                    <a:pt x="83125" y="49160"/>
                  </a:lnTo>
                  <a:lnTo>
                    <a:pt x="82231" y="67036"/>
                  </a:lnTo>
                  <a:lnTo>
                    <a:pt x="75081" y="88488"/>
                  </a:lnTo>
                  <a:lnTo>
                    <a:pt x="68824" y="98320"/>
                  </a:lnTo>
                  <a:lnTo>
                    <a:pt x="68824" y="108152"/>
                  </a:lnTo>
                  <a:lnTo>
                    <a:pt x="54523" y="124241"/>
                  </a:lnTo>
                  <a:lnTo>
                    <a:pt x="53629" y="168038"/>
                  </a:lnTo>
                  <a:lnTo>
                    <a:pt x="57204" y="177870"/>
                  </a:lnTo>
                  <a:lnTo>
                    <a:pt x="56310" y="202897"/>
                  </a:lnTo>
                  <a:lnTo>
                    <a:pt x="56310" y="202897"/>
                  </a:lnTo>
                  <a:lnTo>
                    <a:pt x="45585" y="202897"/>
                  </a:lnTo>
                  <a:lnTo>
                    <a:pt x="25921" y="204684"/>
                  </a:lnTo>
                  <a:lnTo>
                    <a:pt x="19664" y="186808"/>
                  </a:lnTo>
                  <a:lnTo>
                    <a:pt x="20558" y="116196"/>
                  </a:lnTo>
                  <a:lnTo>
                    <a:pt x="10726" y="82231"/>
                  </a:lnTo>
                  <a:lnTo>
                    <a:pt x="0" y="67930"/>
                  </a:lnTo>
                  <a:lnTo>
                    <a:pt x="0" y="47372"/>
                  </a:lnTo>
                  <a:lnTo>
                    <a:pt x="16982" y="33071"/>
                  </a:lnTo>
                  <a:lnTo>
                    <a:pt x="36647" y="33071"/>
                  </a:lnTo>
                  <a:lnTo>
                    <a:pt x="42903" y="25027"/>
                  </a:lnTo>
                  <a:lnTo>
                    <a:pt x="42010" y="8938"/>
                  </a:lnTo>
                  <a:lnTo>
                    <a:pt x="54523" y="0"/>
                  </a:lnTo>
                  <a:lnTo>
                    <a:pt x="76868" y="26815"/>
                  </a:lnTo>
                  <a:close/>
                </a:path>
              </a:pathLst>
            </a:custGeom>
            <a:grpFill/>
            <a:ln w="12700" cap="flat">
              <a:solidFill>
                <a:schemeClr val="bg1"/>
              </a:solidFill>
              <a:prstDash val="solid"/>
              <a:miter/>
            </a:ln>
          </p:spPr>
          <p:txBody>
            <a:bodyPr rtlCol="0" anchor="ctr"/>
            <a:lstStyle/>
            <a:p>
              <a:endParaRPr lang="en-AU"/>
            </a:p>
          </p:txBody>
        </p:sp>
        <p:sp>
          <p:nvSpPr>
            <p:cNvPr id="167" name="Freeform: Shape 166">
              <a:extLst>
                <a:ext uri="{FF2B5EF4-FFF2-40B4-BE49-F238E27FC236}">
                  <a16:creationId xmlns:a16="http://schemas.microsoft.com/office/drawing/2014/main" id="{32EE57DF-771D-DAA7-B19C-9A886C01145E}"/>
                </a:ext>
              </a:extLst>
            </p:cNvPr>
            <p:cNvSpPr/>
            <p:nvPr/>
          </p:nvSpPr>
          <p:spPr>
            <a:xfrm>
              <a:off x="5625441" y="3714173"/>
              <a:ext cx="229711" cy="185020"/>
            </a:xfrm>
            <a:custGeom>
              <a:avLst/>
              <a:gdLst>
                <a:gd name="connsiteX0" fmla="*/ 228818 w 229711"/>
                <a:gd name="connsiteY0" fmla="*/ 94745 h 185020"/>
                <a:gd name="connsiteX1" fmla="*/ 229711 w 229711"/>
                <a:gd name="connsiteY1" fmla="*/ 110833 h 185020"/>
                <a:gd name="connsiteX2" fmla="*/ 223455 w 229711"/>
                <a:gd name="connsiteY2" fmla="*/ 118878 h 185020"/>
                <a:gd name="connsiteX3" fmla="*/ 203790 w 229711"/>
                <a:gd name="connsiteY3" fmla="*/ 118878 h 185020"/>
                <a:gd name="connsiteX4" fmla="*/ 186808 w 229711"/>
                <a:gd name="connsiteY4" fmla="*/ 133179 h 185020"/>
                <a:gd name="connsiteX5" fmla="*/ 159100 w 229711"/>
                <a:gd name="connsiteY5" fmla="*/ 132285 h 185020"/>
                <a:gd name="connsiteX6" fmla="*/ 145692 w 229711"/>
                <a:gd name="connsiteY6" fmla="*/ 129604 h 185020"/>
                <a:gd name="connsiteX7" fmla="*/ 137648 w 229711"/>
                <a:gd name="connsiteY7" fmla="*/ 138542 h 185020"/>
                <a:gd name="connsiteX8" fmla="*/ 75975 w 229711"/>
                <a:gd name="connsiteY8" fmla="*/ 139436 h 185020"/>
                <a:gd name="connsiteX9" fmla="*/ 79550 w 229711"/>
                <a:gd name="connsiteY9" fmla="*/ 161781 h 185020"/>
                <a:gd name="connsiteX10" fmla="*/ 76868 w 229711"/>
                <a:gd name="connsiteY10" fmla="*/ 185020 h 185020"/>
                <a:gd name="connsiteX11" fmla="*/ 64355 w 229711"/>
                <a:gd name="connsiteY11" fmla="*/ 175188 h 185020"/>
                <a:gd name="connsiteX12" fmla="*/ 45585 w 229711"/>
                <a:gd name="connsiteY12" fmla="*/ 172507 h 185020"/>
                <a:gd name="connsiteX13" fmla="*/ 36647 w 229711"/>
                <a:gd name="connsiteY13" fmla="*/ 180551 h 185020"/>
                <a:gd name="connsiteX14" fmla="*/ 23239 w 229711"/>
                <a:gd name="connsiteY14" fmla="*/ 178764 h 185020"/>
                <a:gd name="connsiteX15" fmla="*/ 17876 w 229711"/>
                <a:gd name="connsiteY15" fmla="*/ 169825 h 185020"/>
                <a:gd name="connsiteX16" fmla="*/ 8044 w 229711"/>
                <a:gd name="connsiteY16" fmla="*/ 164462 h 185020"/>
                <a:gd name="connsiteX17" fmla="*/ 1787 w 229711"/>
                <a:gd name="connsiteY17" fmla="*/ 153737 h 185020"/>
                <a:gd name="connsiteX18" fmla="*/ 0 w 229711"/>
                <a:gd name="connsiteY18" fmla="*/ 132285 h 185020"/>
                <a:gd name="connsiteX19" fmla="*/ 9832 w 229711"/>
                <a:gd name="connsiteY19" fmla="*/ 122453 h 185020"/>
                <a:gd name="connsiteX20" fmla="*/ 3575 w 229711"/>
                <a:gd name="connsiteY20" fmla="*/ 105471 h 185020"/>
                <a:gd name="connsiteX21" fmla="*/ 21452 w 229711"/>
                <a:gd name="connsiteY21" fmla="*/ 103683 h 185020"/>
                <a:gd name="connsiteX22" fmla="*/ 37540 w 229711"/>
                <a:gd name="connsiteY22" fmla="*/ 73293 h 185020"/>
                <a:gd name="connsiteX23" fmla="*/ 36647 w 229711"/>
                <a:gd name="connsiteY23" fmla="*/ 62567 h 185020"/>
                <a:gd name="connsiteX24" fmla="*/ 42903 w 229711"/>
                <a:gd name="connsiteY24" fmla="*/ 54523 h 185020"/>
                <a:gd name="connsiteX25" fmla="*/ 61673 w 229711"/>
                <a:gd name="connsiteY25" fmla="*/ 58098 h 185020"/>
                <a:gd name="connsiteX26" fmla="*/ 68824 w 229711"/>
                <a:gd name="connsiteY26" fmla="*/ 43797 h 185020"/>
                <a:gd name="connsiteX27" fmla="*/ 79550 w 229711"/>
                <a:gd name="connsiteY27" fmla="*/ 42009 h 185020"/>
                <a:gd name="connsiteX28" fmla="*/ 92063 w 229711"/>
                <a:gd name="connsiteY28" fmla="*/ 25027 h 185020"/>
                <a:gd name="connsiteX29" fmla="*/ 101895 w 229711"/>
                <a:gd name="connsiteY29" fmla="*/ 28602 h 185020"/>
                <a:gd name="connsiteX30" fmla="*/ 110833 w 229711"/>
                <a:gd name="connsiteY30" fmla="*/ 16982 h 185020"/>
                <a:gd name="connsiteX31" fmla="*/ 137648 w 229711"/>
                <a:gd name="connsiteY31" fmla="*/ 0 h 185020"/>
                <a:gd name="connsiteX32" fmla="*/ 171613 w 229711"/>
                <a:gd name="connsiteY32" fmla="*/ 2681 h 185020"/>
                <a:gd name="connsiteX33" fmla="*/ 172507 w 229711"/>
                <a:gd name="connsiteY33" fmla="*/ 24133 h 185020"/>
                <a:gd name="connsiteX34" fmla="*/ 180551 w 229711"/>
                <a:gd name="connsiteY34" fmla="*/ 46479 h 185020"/>
                <a:gd name="connsiteX35" fmla="*/ 199321 w 229711"/>
                <a:gd name="connsiteY35" fmla="*/ 50948 h 185020"/>
                <a:gd name="connsiteX36" fmla="*/ 191277 w 229711"/>
                <a:gd name="connsiteY36" fmla="*/ 64355 h 185020"/>
                <a:gd name="connsiteX37" fmla="*/ 199321 w 229711"/>
                <a:gd name="connsiteY37" fmla="*/ 78656 h 185020"/>
                <a:gd name="connsiteX38" fmla="*/ 222561 w 229711"/>
                <a:gd name="connsiteY38" fmla="*/ 79550 h 185020"/>
                <a:gd name="connsiteX39" fmla="*/ 228818 w 229711"/>
                <a:gd name="connsiteY39" fmla="*/ 94745 h 18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29711" h="185020">
                  <a:moveTo>
                    <a:pt x="228818" y="94745"/>
                  </a:moveTo>
                  <a:lnTo>
                    <a:pt x="229711" y="110833"/>
                  </a:lnTo>
                  <a:lnTo>
                    <a:pt x="223455" y="118878"/>
                  </a:lnTo>
                  <a:lnTo>
                    <a:pt x="203790" y="118878"/>
                  </a:lnTo>
                  <a:lnTo>
                    <a:pt x="186808" y="133179"/>
                  </a:lnTo>
                  <a:lnTo>
                    <a:pt x="159100" y="132285"/>
                  </a:lnTo>
                  <a:lnTo>
                    <a:pt x="145692" y="129604"/>
                  </a:lnTo>
                  <a:lnTo>
                    <a:pt x="137648" y="138542"/>
                  </a:lnTo>
                  <a:lnTo>
                    <a:pt x="75975" y="139436"/>
                  </a:lnTo>
                  <a:lnTo>
                    <a:pt x="79550" y="161781"/>
                  </a:lnTo>
                  <a:lnTo>
                    <a:pt x="76868" y="185020"/>
                  </a:lnTo>
                  <a:lnTo>
                    <a:pt x="64355" y="175188"/>
                  </a:lnTo>
                  <a:lnTo>
                    <a:pt x="45585" y="172507"/>
                  </a:lnTo>
                  <a:lnTo>
                    <a:pt x="36647" y="180551"/>
                  </a:lnTo>
                  <a:lnTo>
                    <a:pt x="23239" y="178764"/>
                  </a:lnTo>
                  <a:lnTo>
                    <a:pt x="17876" y="169825"/>
                  </a:lnTo>
                  <a:lnTo>
                    <a:pt x="8044" y="164462"/>
                  </a:lnTo>
                  <a:lnTo>
                    <a:pt x="1787" y="153737"/>
                  </a:lnTo>
                  <a:lnTo>
                    <a:pt x="0" y="132285"/>
                  </a:lnTo>
                  <a:lnTo>
                    <a:pt x="9832" y="122453"/>
                  </a:lnTo>
                  <a:lnTo>
                    <a:pt x="3575" y="105471"/>
                  </a:lnTo>
                  <a:lnTo>
                    <a:pt x="21452" y="103683"/>
                  </a:lnTo>
                  <a:lnTo>
                    <a:pt x="37540" y="73293"/>
                  </a:lnTo>
                  <a:lnTo>
                    <a:pt x="36647" y="62567"/>
                  </a:lnTo>
                  <a:lnTo>
                    <a:pt x="42903" y="54523"/>
                  </a:lnTo>
                  <a:lnTo>
                    <a:pt x="61673" y="58098"/>
                  </a:lnTo>
                  <a:lnTo>
                    <a:pt x="68824" y="43797"/>
                  </a:lnTo>
                  <a:lnTo>
                    <a:pt x="79550" y="42009"/>
                  </a:lnTo>
                  <a:lnTo>
                    <a:pt x="92063" y="25027"/>
                  </a:lnTo>
                  <a:lnTo>
                    <a:pt x="101895" y="28602"/>
                  </a:lnTo>
                  <a:lnTo>
                    <a:pt x="110833" y="16982"/>
                  </a:lnTo>
                  <a:lnTo>
                    <a:pt x="137648" y="0"/>
                  </a:lnTo>
                  <a:lnTo>
                    <a:pt x="171613" y="2681"/>
                  </a:lnTo>
                  <a:lnTo>
                    <a:pt x="172507" y="24133"/>
                  </a:lnTo>
                  <a:lnTo>
                    <a:pt x="180551" y="46479"/>
                  </a:lnTo>
                  <a:lnTo>
                    <a:pt x="199321" y="50948"/>
                  </a:lnTo>
                  <a:lnTo>
                    <a:pt x="191277" y="64355"/>
                  </a:lnTo>
                  <a:lnTo>
                    <a:pt x="199321" y="78656"/>
                  </a:lnTo>
                  <a:lnTo>
                    <a:pt x="222561" y="79550"/>
                  </a:lnTo>
                  <a:lnTo>
                    <a:pt x="228818" y="94745"/>
                  </a:lnTo>
                  <a:close/>
                </a:path>
              </a:pathLst>
            </a:custGeom>
            <a:grpFill/>
            <a:ln w="12700" cap="flat">
              <a:solidFill>
                <a:schemeClr val="bg1"/>
              </a:solidFill>
              <a:prstDash val="solid"/>
              <a:miter/>
            </a:ln>
          </p:spPr>
          <p:txBody>
            <a:bodyPr rtlCol="0" anchor="ctr"/>
            <a:lstStyle/>
            <a:p>
              <a:endParaRPr lang="en-AU"/>
            </a:p>
          </p:txBody>
        </p:sp>
        <p:sp>
          <p:nvSpPr>
            <p:cNvPr id="168" name="Freeform: Shape 167">
              <a:extLst>
                <a:ext uri="{FF2B5EF4-FFF2-40B4-BE49-F238E27FC236}">
                  <a16:creationId xmlns:a16="http://schemas.microsoft.com/office/drawing/2014/main" id="{A4B902A2-138D-FFDC-68A5-754F0EACD23F}"/>
                </a:ext>
              </a:extLst>
            </p:cNvPr>
            <p:cNvSpPr/>
            <p:nvPr/>
          </p:nvSpPr>
          <p:spPr>
            <a:xfrm>
              <a:off x="5784540" y="3846458"/>
              <a:ext cx="53629" cy="165356"/>
            </a:xfrm>
            <a:custGeom>
              <a:avLst/>
              <a:gdLst>
                <a:gd name="connsiteX0" fmla="*/ 47373 w 53629"/>
                <a:gd name="connsiteY0" fmla="*/ 140329 h 165356"/>
                <a:gd name="connsiteX1" fmla="*/ 53629 w 53629"/>
                <a:gd name="connsiteY1" fmla="*/ 158206 h 165356"/>
                <a:gd name="connsiteX2" fmla="*/ 48266 w 53629"/>
                <a:gd name="connsiteY2" fmla="*/ 164463 h 165356"/>
                <a:gd name="connsiteX3" fmla="*/ 32178 w 53629"/>
                <a:gd name="connsiteY3" fmla="*/ 165356 h 165356"/>
                <a:gd name="connsiteX4" fmla="*/ 19664 w 53629"/>
                <a:gd name="connsiteY4" fmla="*/ 147480 h 165356"/>
                <a:gd name="connsiteX5" fmla="*/ 18770 w 53629"/>
                <a:gd name="connsiteY5" fmla="*/ 112621 h 165356"/>
                <a:gd name="connsiteX6" fmla="*/ 25027 w 53629"/>
                <a:gd name="connsiteY6" fmla="*/ 96532 h 165356"/>
                <a:gd name="connsiteX7" fmla="*/ 15195 w 53629"/>
                <a:gd name="connsiteY7" fmla="*/ 80444 h 165356"/>
                <a:gd name="connsiteX8" fmla="*/ 19664 w 53629"/>
                <a:gd name="connsiteY8" fmla="*/ 62567 h 165356"/>
                <a:gd name="connsiteX9" fmla="*/ 10726 w 53629"/>
                <a:gd name="connsiteY9" fmla="*/ 53629 h 165356"/>
                <a:gd name="connsiteX10" fmla="*/ 10726 w 53629"/>
                <a:gd name="connsiteY10" fmla="*/ 25027 h 165356"/>
                <a:gd name="connsiteX11" fmla="*/ 2682 w 53629"/>
                <a:gd name="connsiteY11" fmla="*/ 16982 h 165356"/>
                <a:gd name="connsiteX12" fmla="*/ 0 w 53629"/>
                <a:gd name="connsiteY12" fmla="*/ 0 h 165356"/>
                <a:gd name="connsiteX13" fmla="*/ 27708 w 53629"/>
                <a:gd name="connsiteY13" fmla="*/ 894 h 165356"/>
                <a:gd name="connsiteX14" fmla="*/ 27708 w 53629"/>
                <a:gd name="connsiteY14" fmla="*/ 21452 h 165356"/>
                <a:gd name="connsiteX15" fmla="*/ 38434 w 53629"/>
                <a:gd name="connsiteY15" fmla="*/ 35753 h 165356"/>
                <a:gd name="connsiteX16" fmla="*/ 48266 w 53629"/>
                <a:gd name="connsiteY16" fmla="*/ 69718 h 165356"/>
                <a:gd name="connsiteX17" fmla="*/ 47373 w 53629"/>
                <a:gd name="connsiteY17" fmla="*/ 140329 h 165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629" h="165356">
                  <a:moveTo>
                    <a:pt x="47373" y="140329"/>
                  </a:moveTo>
                  <a:lnTo>
                    <a:pt x="53629" y="158206"/>
                  </a:lnTo>
                  <a:lnTo>
                    <a:pt x="48266" y="164463"/>
                  </a:lnTo>
                  <a:lnTo>
                    <a:pt x="32178" y="165356"/>
                  </a:lnTo>
                  <a:lnTo>
                    <a:pt x="19664" y="147480"/>
                  </a:lnTo>
                  <a:lnTo>
                    <a:pt x="18770" y="112621"/>
                  </a:lnTo>
                  <a:lnTo>
                    <a:pt x="25027" y="96532"/>
                  </a:lnTo>
                  <a:lnTo>
                    <a:pt x="15195" y="80444"/>
                  </a:lnTo>
                  <a:lnTo>
                    <a:pt x="19664" y="62567"/>
                  </a:lnTo>
                  <a:lnTo>
                    <a:pt x="10726" y="53629"/>
                  </a:lnTo>
                  <a:lnTo>
                    <a:pt x="10726" y="25027"/>
                  </a:lnTo>
                  <a:lnTo>
                    <a:pt x="2682" y="16982"/>
                  </a:lnTo>
                  <a:lnTo>
                    <a:pt x="0" y="0"/>
                  </a:lnTo>
                  <a:lnTo>
                    <a:pt x="27708" y="894"/>
                  </a:lnTo>
                  <a:lnTo>
                    <a:pt x="27708" y="21452"/>
                  </a:lnTo>
                  <a:lnTo>
                    <a:pt x="38434" y="35753"/>
                  </a:lnTo>
                  <a:lnTo>
                    <a:pt x="48266" y="69718"/>
                  </a:lnTo>
                  <a:lnTo>
                    <a:pt x="47373" y="140329"/>
                  </a:lnTo>
                  <a:close/>
                </a:path>
              </a:pathLst>
            </a:custGeom>
            <a:grpFill/>
            <a:ln w="12700" cap="flat">
              <a:solidFill>
                <a:schemeClr val="bg1"/>
              </a:solidFill>
              <a:prstDash val="solid"/>
              <a:miter/>
            </a:ln>
          </p:spPr>
          <p:txBody>
            <a:bodyPr rtlCol="0" anchor="ctr"/>
            <a:lstStyle/>
            <a:p>
              <a:endParaRPr lang="en-AU"/>
            </a:p>
          </p:txBody>
        </p:sp>
        <p:sp>
          <p:nvSpPr>
            <p:cNvPr id="169" name="Freeform: Shape 168">
              <a:extLst>
                <a:ext uri="{FF2B5EF4-FFF2-40B4-BE49-F238E27FC236}">
                  <a16:creationId xmlns:a16="http://schemas.microsoft.com/office/drawing/2014/main" id="{B024466A-9D57-A20F-1387-5B1941D05670}"/>
                </a:ext>
              </a:extLst>
            </p:cNvPr>
            <p:cNvSpPr/>
            <p:nvPr/>
          </p:nvSpPr>
          <p:spPr>
            <a:xfrm>
              <a:off x="5688902" y="3843777"/>
              <a:ext cx="127815" cy="212728"/>
            </a:xfrm>
            <a:custGeom>
              <a:avLst/>
              <a:gdLst>
                <a:gd name="connsiteX0" fmla="*/ 115302 w 127815"/>
                <a:gd name="connsiteY0" fmla="*/ 150161 h 212728"/>
                <a:gd name="connsiteX1" fmla="*/ 127816 w 127815"/>
                <a:gd name="connsiteY1" fmla="*/ 168038 h 212728"/>
                <a:gd name="connsiteX2" fmla="*/ 119772 w 127815"/>
                <a:gd name="connsiteY2" fmla="*/ 179658 h 212728"/>
                <a:gd name="connsiteX3" fmla="*/ 101895 w 127815"/>
                <a:gd name="connsiteY3" fmla="*/ 180551 h 212728"/>
                <a:gd name="connsiteX4" fmla="*/ 31284 w 127815"/>
                <a:gd name="connsiteY4" fmla="*/ 212729 h 212728"/>
                <a:gd name="connsiteX5" fmla="*/ 16982 w 127815"/>
                <a:gd name="connsiteY5" fmla="*/ 202003 h 212728"/>
                <a:gd name="connsiteX6" fmla="*/ 15195 w 127815"/>
                <a:gd name="connsiteY6" fmla="*/ 189490 h 212728"/>
                <a:gd name="connsiteX7" fmla="*/ 894 w 127815"/>
                <a:gd name="connsiteY7" fmla="*/ 168932 h 212728"/>
                <a:gd name="connsiteX8" fmla="*/ 0 w 127815"/>
                <a:gd name="connsiteY8" fmla="*/ 148374 h 212728"/>
                <a:gd name="connsiteX9" fmla="*/ 7150 w 127815"/>
                <a:gd name="connsiteY9" fmla="*/ 129604 h 212728"/>
                <a:gd name="connsiteX10" fmla="*/ 9832 w 127815"/>
                <a:gd name="connsiteY10" fmla="*/ 115302 h 212728"/>
                <a:gd name="connsiteX11" fmla="*/ 22345 w 127815"/>
                <a:gd name="connsiteY11" fmla="*/ 103683 h 212728"/>
                <a:gd name="connsiteX12" fmla="*/ 13407 w 127815"/>
                <a:gd name="connsiteY12" fmla="*/ 56311 h 212728"/>
                <a:gd name="connsiteX13" fmla="*/ 16089 w 127815"/>
                <a:gd name="connsiteY13" fmla="*/ 32178 h 212728"/>
                <a:gd name="connsiteX14" fmla="*/ 12513 w 127815"/>
                <a:gd name="connsiteY14" fmla="*/ 9832 h 212728"/>
                <a:gd name="connsiteX15" fmla="*/ 74187 w 127815"/>
                <a:gd name="connsiteY15" fmla="*/ 8938 h 212728"/>
                <a:gd name="connsiteX16" fmla="*/ 82231 w 127815"/>
                <a:gd name="connsiteY16" fmla="*/ 0 h 212728"/>
                <a:gd name="connsiteX17" fmla="*/ 95638 w 127815"/>
                <a:gd name="connsiteY17" fmla="*/ 2681 h 212728"/>
                <a:gd name="connsiteX18" fmla="*/ 98320 w 127815"/>
                <a:gd name="connsiteY18" fmla="*/ 19664 h 212728"/>
                <a:gd name="connsiteX19" fmla="*/ 106364 w 127815"/>
                <a:gd name="connsiteY19" fmla="*/ 27708 h 212728"/>
                <a:gd name="connsiteX20" fmla="*/ 106364 w 127815"/>
                <a:gd name="connsiteY20" fmla="*/ 56311 h 212728"/>
                <a:gd name="connsiteX21" fmla="*/ 115302 w 127815"/>
                <a:gd name="connsiteY21" fmla="*/ 65249 h 212728"/>
                <a:gd name="connsiteX22" fmla="*/ 110833 w 127815"/>
                <a:gd name="connsiteY22" fmla="*/ 83125 h 212728"/>
                <a:gd name="connsiteX23" fmla="*/ 120665 w 127815"/>
                <a:gd name="connsiteY23" fmla="*/ 99214 h 212728"/>
                <a:gd name="connsiteX24" fmla="*/ 114409 w 127815"/>
                <a:gd name="connsiteY24" fmla="*/ 115302 h 212728"/>
                <a:gd name="connsiteX25" fmla="*/ 115302 w 127815"/>
                <a:gd name="connsiteY25" fmla="*/ 150161 h 21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815" h="212728">
                  <a:moveTo>
                    <a:pt x="115302" y="150161"/>
                  </a:moveTo>
                  <a:lnTo>
                    <a:pt x="127816" y="168038"/>
                  </a:lnTo>
                  <a:lnTo>
                    <a:pt x="119772" y="179658"/>
                  </a:lnTo>
                  <a:lnTo>
                    <a:pt x="101895" y="180551"/>
                  </a:lnTo>
                  <a:lnTo>
                    <a:pt x="31284" y="212729"/>
                  </a:lnTo>
                  <a:lnTo>
                    <a:pt x="16982" y="202003"/>
                  </a:lnTo>
                  <a:lnTo>
                    <a:pt x="15195" y="189490"/>
                  </a:lnTo>
                  <a:lnTo>
                    <a:pt x="894" y="168932"/>
                  </a:lnTo>
                  <a:lnTo>
                    <a:pt x="0" y="148374"/>
                  </a:lnTo>
                  <a:lnTo>
                    <a:pt x="7150" y="129604"/>
                  </a:lnTo>
                  <a:lnTo>
                    <a:pt x="9832" y="115302"/>
                  </a:lnTo>
                  <a:lnTo>
                    <a:pt x="22345" y="103683"/>
                  </a:lnTo>
                  <a:lnTo>
                    <a:pt x="13407" y="56311"/>
                  </a:lnTo>
                  <a:lnTo>
                    <a:pt x="16089" y="32178"/>
                  </a:lnTo>
                  <a:lnTo>
                    <a:pt x="12513" y="9832"/>
                  </a:lnTo>
                  <a:lnTo>
                    <a:pt x="74187" y="8938"/>
                  </a:lnTo>
                  <a:lnTo>
                    <a:pt x="82231" y="0"/>
                  </a:lnTo>
                  <a:lnTo>
                    <a:pt x="95638" y="2681"/>
                  </a:lnTo>
                  <a:lnTo>
                    <a:pt x="98320" y="19664"/>
                  </a:lnTo>
                  <a:lnTo>
                    <a:pt x="106364" y="27708"/>
                  </a:lnTo>
                  <a:lnTo>
                    <a:pt x="106364" y="56311"/>
                  </a:lnTo>
                  <a:lnTo>
                    <a:pt x="115302" y="65249"/>
                  </a:lnTo>
                  <a:lnTo>
                    <a:pt x="110833" y="83125"/>
                  </a:lnTo>
                  <a:lnTo>
                    <a:pt x="120665" y="99214"/>
                  </a:lnTo>
                  <a:lnTo>
                    <a:pt x="114409" y="115302"/>
                  </a:lnTo>
                  <a:lnTo>
                    <a:pt x="115302" y="150161"/>
                  </a:lnTo>
                  <a:close/>
                </a:path>
              </a:pathLst>
            </a:custGeom>
            <a:grpFill/>
            <a:ln w="12700" cap="flat">
              <a:solidFill>
                <a:schemeClr val="bg1"/>
              </a:solidFill>
              <a:prstDash val="solid"/>
              <a:miter/>
            </a:ln>
          </p:spPr>
          <p:txBody>
            <a:bodyPr rtlCol="0" anchor="ctr"/>
            <a:lstStyle/>
            <a:p>
              <a:endParaRPr lang="en-AU"/>
            </a:p>
          </p:txBody>
        </p:sp>
        <p:sp>
          <p:nvSpPr>
            <p:cNvPr id="170" name="Freeform: Shape 169">
              <a:extLst>
                <a:ext uri="{FF2B5EF4-FFF2-40B4-BE49-F238E27FC236}">
                  <a16:creationId xmlns:a16="http://schemas.microsoft.com/office/drawing/2014/main" id="{A0EB0B7C-8EC9-1E9F-2553-067ADFCF7EAB}"/>
                </a:ext>
              </a:extLst>
            </p:cNvPr>
            <p:cNvSpPr/>
            <p:nvPr/>
          </p:nvSpPr>
          <p:spPr>
            <a:xfrm>
              <a:off x="5533377" y="3862547"/>
              <a:ext cx="177870" cy="203790"/>
            </a:xfrm>
            <a:custGeom>
              <a:avLst/>
              <a:gdLst>
                <a:gd name="connsiteX0" fmla="*/ 21452 w 177870"/>
                <a:gd name="connsiteY0" fmla="*/ 15195 h 203790"/>
                <a:gd name="connsiteX1" fmla="*/ 31284 w 177870"/>
                <a:gd name="connsiteY1" fmla="*/ 5363 h 203790"/>
                <a:gd name="connsiteX2" fmla="*/ 43797 w 177870"/>
                <a:gd name="connsiteY2" fmla="*/ 15195 h 203790"/>
                <a:gd name="connsiteX3" fmla="*/ 58992 w 177870"/>
                <a:gd name="connsiteY3" fmla="*/ 0 h 203790"/>
                <a:gd name="connsiteX4" fmla="*/ 73293 w 177870"/>
                <a:gd name="connsiteY4" fmla="*/ 0 h 203790"/>
                <a:gd name="connsiteX5" fmla="*/ 74187 w 177870"/>
                <a:gd name="connsiteY5" fmla="*/ 16089 h 203790"/>
                <a:gd name="connsiteX6" fmla="*/ 81338 w 177870"/>
                <a:gd name="connsiteY6" fmla="*/ 16982 h 203790"/>
                <a:gd name="connsiteX7" fmla="*/ 93851 w 177870"/>
                <a:gd name="connsiteY7" fmla="*/ 5363 h 203790"/>
                <a:gd name="connsiteX8" fmla="*/ 100108 w 177870"/>
                <a:gd name="connsiteY8" fmla="*/ 16089 h 203790"/>
                <a:gd name="connsiteX9" fmla="*/ 109940 w 177870"/>
                <a:gd name="connsiteY9" fmla="*/ 21452 h 203790"/>
                <a:gd name="connsiteX10" fmla="*/ 115303 w 177870"/>
                <a:gd name="connsiteY10" fmla="*/ 30390 h 203790"/>
                <a:gd name="connsiteX11" fmla="*/ 128710 w 177870"/>
                <a:gd name="connsiteY11" fmla="*/ 32177 h 203790"/>
                <a:gd name="connsiteX12" fmla="*/ 137648 w 177870"/>
                <a:gd name="connsiteY12" fmla="*/ 24133 h 203790"/>
                <a:gd name="connsiteX13" fmla="*/ 156418 w 177870"/>
                <a:gd name="connsiteY13" fmla="*/ 26815 h 203790"/>
                <a:gd name="connsiteX14" fmla="*/ 168932 w 177870"/>
                <a:gd name="connsiteY14" fmla="*/ 37540 h 203790"/>
                <a:gd name="connsiteX15" fmla="*/ 177870 w 177870"/>
                <a:gd name="connsiteY15" fmla="*/ 84913 h 203790"/>
                <a:gd name="connsiteX16" fmla="*/ 165356 w 177870"/>
                <a:gd name="connsiteY16" fmla="*/ 96532 h 203790"/>
                <a:gd name="connsiteX17" fmla="*/ 162675 w 177870"/>
                <a:gd name="connsiteY17" fmla="*/ 110833 h 203790"/>
                <a:gd name="connsiteX18" fmla="*/ 155525 w 177870"/>
                <a:gd name="connsiteY18" fmla="*/ 129604 h 203790"/>
                <a:gd name="connsiteX19" fmla="*/ 156418 w 177870"/>
                <a:gd name="connsiteY19" fmla="*/ 150161 h 203790"/>
                <a:gd name="connsiteX20" fmla="*/ 170719 w 177870"/>
                <a:gd name="connsiteY20" fmla="*/ 170719 h 203790"/>
                <a:gd name="connsiteX21" fmla="*/ 172507 w 177870"/>
                <a:gd name="connsiteY21" fmla="*/ 183233 h 203790"/>
                <a:gd name="connsiteX22" fmla="*/ 154631 w 177870"/>
                <a:gd name="connsiteY22" fmla="*/ 188596 h 203790"/>
                <a:gd name="connsiteX23" fmla="*/ 128710 w 177870"/>
                <a:gd name="connsiteY23" fmla="*/ 174295 h 203790"/>
                <a:gd name="connsiteX24" fmla="*/ 95639 w 177870"/>
                <a:gd name="connsiteY24" fmla="*/ 183233 h 203790"/>
                <a:gd name="connsiteX25" fmla="*/ 79550 w 177870"/>
                <a:gd name="connsiteY25" fmla="*/ 184127 h 203790"/>
                <a:gd name="connsiteX26" fmla="*/ 33071 w 177870"/>
                <a:gd name="connsiteY26" fmla="*/ 203790 h 203790"/>
                <a:gd name="connsiteX27" fmla="*/ 32178 w 177870"/>
                <a:gd name="connsiteY27" fmla="*/ 186808 h 203790"/>
                <a:gd name="connsiteX28" fmla="*/ 37540 w 177870"/>
                <a:gd name="connsiteY28" fmla="*/ 168038 h 203790"/>
                <a:gd name="connsiteX29" fmla="*/ 17876 w 177870"/>
                <a:gd name="connsiteY29" fmla="*/ 145692 h 203790"/>
                <a:gd name="connsiteX30" fmla="*/ 894 w 177870"/>
                <a:gd name="connsiteY30" fmla="*/ 140329 h 203790"/>
                <a:gd name="connsiteX31" fmla="*/ 0 w 177870"/>
                <a:gd name="connsiteY31" fmla="*/ 131391 h 203790"/>
                <a:gd name="connsiteX32" fmla="*/ 6257 w 177870"/>
                <a:gd name="connsiteY32" fmla="*/ 121559 h 203790"/>
                <a:gd name="connsiteX33" fmla="*/ 3575 w 177870"/>
                <a:gd name="connsiteY33" fmla="*/ 100107 h 203790"/>
                <a:gd name="connsiteX34" fmla="*/ 12514 w 177870"/>
                <a:gd name="connsiteY34" fmla="*/ 88488 h 203790"/>
                <a:gd name="connsiteX35" fmla="*/ 9832 w 177870"/>
                <a:gd name="connsiteY35" fmla="*/ 73293 h 203790"/>
                <a:gd name="connsiteX36" fmla="*/ 24133 w 177870"/>
                <a:gd name="connsiteY36" fmla="*/ 67930 h 203790"/>
                <a:gd name="connsiteX37" fmla="*/ 23239 w 177870"/>
                <a:gd name="connsiteY37" fmla="*/ 50054 h 203790"/>
                <a:gd name="connsiteX38" fmla="*/ 13407 w 177870"/>
                <a:gd name="connsiteY38" fmla="*/ 36646 h 203790"/>
                <a:gd name="connsiteX39" fmla="*/ 15195 w 177870"/>
                <a:gd name="connsiteY39" fmla="*/ 22345 h 203790"/>
                <a:gd name="connsiteX40" fmla="*/ 21452 w 177870"/>
                <a:gd name="connsiteY40" fmla="*/ 15195 h 20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7870" h="203790">
                  <a:moveTo>
                    <a:pt x="21452" y="15195"/>
                  </a:moveTo>
                  <a:lnTo>
                    <a:pt x="31284" y="5363"/>
                  </a:lnTo>
                  <a:lnTo>
                    <a:pt x="43797" y="15195"/>
                  </a:lnTo>
                  <a:lnTo>
                    <a:pt x="58992" y="0"/>
                  </a:lnTo>
                  <a:lnTo>
                    <a:pt x="73293" y="0"/>
                  </a:lnTo>
                  <a:lnTo>
                    <a:pt x="74187" y="16089"/>
                  </a:lnTo>
                  <a:lnTo>
                    <a:pt x="81338" y="16982"/>
                  </a:lnTo>
                  <a:lnTo>
                    <a:pt x="93851" y="5363"/>
                  </a:lnTo>
                  <a:lnTo>
                    <a:pt x="100108" y="16089"/>
                  </a:lnTo>
                  <a:lnTo>
                    <a:pt x="109940" y="21452"/>
                  </a:lnTo>
                  <a:lnTo>
                    <a:pt x="115303" y="30390"/>
                  </a:lnTo>
                  <a:lnTo>
                    <a:pt x="128710" y="32177"/>
                  </a:lnTo>
                  <a:lnTo>
                    <a:pt x="137648" y="24133"/>
                  </a:lnTo>
                  <a:lnTo>
                    <a:pt x="156418" y="26815"/>
                  </a:lnTo>
                  <a:lnTo>
                    <a:pt x="168932" y="37540"/>
                  </a:lnTo>
                  <a:lnTo>
                    <a:pt x="177870" y="84913"/>
                  </a:lnTo>
                  <a:lnTo>
                    <a:pt x="165356" y="96532"/>
                  </a:lnTo>
                  <a:lnTo>
                    <a:pt x="162675" y="110833"/>
                  </a:lnTo>
                  <a:lnTo>
                    <a:pt x="155525" y="129604"/>
                  </a:lnTo>
                  <a:lnTo>
                    <a:pt x="156418" y="150161"/>
                  </a:lnTo>
                  <a:lnTo>
                    <a:pt x="170719" y="170719"/>
                  </a:lnTo>
                  <a:lnTo>
                    <a:pt x="172507" y="183233"/>
                  </a:lnTo>
                  <a:lnTo>
                    <a:pt x="154631" y="188596"/>
                  </a:lnTo>
                  <a:lnTo>
                    <a:pt x="128710" y="174295"/>
                  </a:lnTo>
                  <a:lnTo>
                    <a:pt x="95639" y="183233"/>
                  </a:lnTo>
                  <a:lnTo>
                    <a:pt x="79550" y="184127"/>
                  </a:lnTo>
                  <a:lnTo>
                    <a:pt x="33071" y="203790"/>
                  </a:lnTo>
                  <a:lnTo>
                    <a:pt x="32178" y="186808"/>
                  </a:lnTo>
                  <a:lnTo>
                    <a:pt x="37540" y="168038"/>
                  </a:lnTo>
                  <a:lnTo>
                    <a:pt x="17876" y="145692"/>
                  </a:lnTo>
                  <a:lnTo>
                    <a:pt x="894" y="140329"/>
                  </a:lnTo>
                  <a:lnTo>
                    <a:pt x="0" y="131391"/>
                  </a:lnTo>
                  <a:lnTo>
                    <a:pt x="6257" y="121559"/>
                  </a:lnTo>
                  <a:lnTo>
                    <a:pt x="3575" y="100107"/>
                  </a:lnTo>
                  <a:lnTo>
                    <a:pt x="12514" y="88488"/>
                  </a:lnTo>
                  <a:lnTo>
                    <a:pt x="9832" y="73293"/>
                  </a:lnTo>
                  <a:lnTo>
                    <a:pt x="24133" y="67930"/>
                  </a:lnTo>
                  <a:lnTo>
                    <a:pt x="23239" y="50054"/>
                  </a:lnTo>
                  <a:lnTo>
                    <a:pt x="13407" y="36646"/>
                  </a:lnTo>
                  <a:lnTo>
                    <a:pt x="15195" y="22345"/>
                  </a:lnTo>
                  <a:lnTo>
                    <a:pt x="21452" y="15195"/>
                  </a:lnTo>
                  <a:close/>
                </a:path>
              </a:pathLst>
            </a:custGeom>
            <a:grpFill/>
            <a:ln w="12700" cap="flat">
              <a:solidFill>
                <a:schemeClr val="bg1"/>
              </a:solidFill>
              <a:prstDash val="solid"/>
              <a:miter/>
            </a:ln>
          </p:spPr>
          <p:txBody>
            <a:bodyPr rtlCol="0" anchor="ctr"/>
            <a:lstStyle/>
            <a:p>
              <a:endParaRPr lang="en-AU"/>
            </a:p>
          </p:txBody>
        </p:sp>
        <p:sp>
          <p:nvSpPr>
            <p:cNvPr id="171" name="Freeform: Shape 170">
              <a:extLst>
                <a:ext uri="{FF2B5EF4-FFF2-40B4-BE49-F238E27FC236}">
                  <a16:creationId xmlns:a16="http://schemas.microsoft.com/office/drawing/2014/main" id="{8F21F71A-4BFF-3DD3-BDDD-223C5543E6A6}"/>
                </a:ext>
              </a:extLst>
            </p:cNvPr>
            <p:cNvSpPr/>
            <p:nvPr/>
          </p:nvSpPr>
          <p:spPr>
            <a:xfrm>
              <a:off x="5453828" y="3933159"/>
              <a:ext cx="117090" cy="137647"/>
            </a:xfrm>
            <a:custGeom>
              <a:avLst/>
              <a:gdLst>
                <a:gd name="connsiteX0" fmla="*/ 97426 w 117090"/>
                <a:gd name="connsiteY0" fmla="*/ 75081 h 137647"/>
                <a:gd name="connsiteX1" fmla="*/ 117090 w 117090"/>
                <a:gd name="connsiteY1" fmla="*/ 97426 h 137647"/>
                <a:gd name="connsiteX2" fmla="*/ 111727 w 117090"/>
                <a:gd name="connsiteY2" fmla="*/ 116196 h 137647"/>
                <a:gd name="connsiteX3" fmla="*/ 112621 w 117090"/>
                <a:gd name="connsiteY3" fmla="*/ 133179 h 137647"/>
                <a:gd name="connsiteX4" fmla="*/ 103683 w 117090"/>
                <a:gd name="connsiteY4" fmla="*/ 137648 h 137647"/>
                <a:gd name="connsiteX5" fmla="*/ 50054 w 117090"/>
                <a:gd name="connsiteY5" fmla="*/ 101895 h 137647"/>
                <a:gd name="connsiteX6" fmla="*/ 28602 w 117090"/>
                <a:gd name="connsiteY6" fmla="*/ 78656 h 137647"/>
                <a:gd name="connsiteX7" fmla="*/ 11620 w 117090"/>
                <a:gd name="connsiteY7" fmla="*/ 74187 h 137647"/>
                <a:gd name="connsiteX8" fmla="*/ 0 w 117090"/>
                <a:gd name="connsiteY8" fmla="*/ 50054 h 137647"/>
                <a:gd name="connsiteX9" fmla="*/ 4469 w 117090"/>
                <a:gd name="connsiteY9" fmla="*/ 41116 h 137647"/>
                <a:gd name="connsiteX10" fmla="*/ 16982 w 117090"/>
                <a:gd name="connsiteY10" fmla="*/ 27708 h 137647"/>
                <a:gd name="connsiteX11" fmla="*/ 23239 w 117090"/>
                <a:gd name="connsiteY11" fmla="*/ 15195 h 137647"/>
                <a:gd name="connsiteX12" fmla="*/ 26815 w 117090"/>
                <a:gd name="connsiteY12" fmla="*/ 8938 h 137647"/>
                <a:gd name="connsiteX13" fmla="*/ 25921 w 117090"/>
                <a:gd name="connsiteY13" fmla="*/ 0 h 137647"/>
                <a:gd name="connsiteX14" fmla="*/ 50948 w 117090"/>
                <a:gd name="connsiteY14" fmla="*/ 0 h 137647"/>
                <a:gd name="connsiteX15" fmla="*/ 55417 w 117090"/>
                <a:gd name="connsiteY15" fmla="*/ 15195 h 137647"/>
                <a:gd name="connsiteX16" fmla="*/ 55417 w 117090"/>
                <a:gd name="connsiteY16" fmla="*/ 35753 h 137647"/>
                <a:gd name="connsiteX17" fmla="*/ 61673 w 117090"/>
                <a:gd name="connsiteY17" fmla="*/ 42010 h 137647"/>
                <a:gd name="connsiteX18" fmla="*/ 67930 w 117090"/>
                <a:gd name="connsiteY18" fmla="*/ 41116 h 137647"/>
                <a:gd name="connsiteX19" fmla="*/ 73293 w 117090"/>
                <a:gd name="connsiteY19" fmla="*/ 31284 h 137647"/>
                <a:gd name="connsiteX20" fmla="*/ 83125 w 117090"/>
                <a:gd name="connsiteY20" fmla="*/ 29496 h 137647"/>
                <a:gd name="connsiteX21" fmla="*/ 85807 w 117090"/>
                <a:gd name="connsiteY21" fmla="*/ 50948 h 137647"/>
                <a:gd name="connsiteX22" fmla="*/ 79550 w 117090"/>
                <a:gd name="connsiteY22" fmla="*/ 60780 h 137647"/>
                <a:gd name="connsiteX23" fmla="*/ 80444 w 117090"/>
                <a:gd name="connsiteY23" fmla="*/ 69718 h 137647"/>
                <a:gd name="connsiteX24" fmla="*/ 97426 w 117090"/>
                <a:gd name="connsiteY24" fmla="*/ 75081 h 13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7090" h="137647">
                  <a:moveTo>
                    <a:pt x="97426" y="75081"/>
                  </a:moveTo>
                  <a:lnTo>
                    <a:pt x="117090" y="97426"/>
                  </a:lnTo>
                  <a:lnTo>
                    <a:pt x="111727" y="116196"/>
                  </a:lnTo>
                  <a:lnTo>
                    <a:pt x="112621" y="133179"/>
                  </a:lnTo>
                  <a:lnTo>
                    <a:pt x="103683" y="137648"/>
                  </a:lnTo>
                  <a:lnTo>
                    <a:pt x="50054" y="101895"/>
                  </a:lnTo>
                  <a:lnTo>
                    <a:pt x="28602" y="78656"/>
                  </a:lnTo>
                  <a:lnTo>
                    <a:pt x="11620" y="74187"/>
                  </a:lnTo>
                  <a:lnTo>
                    <a:pt x="0" y="50054"/>
                  </a:lnTo>
                  <a:lnTo>
                    <a:pt x="4469" y="41116"/>
                  </a:lnTo>
                  <a:lnTo>
                    <a:pt x="16982" y="27708"/>
                  </a:lnTo>
                  <a:lnTo>
                    <a:pt x="23239" y="15195"/>
                  </a:lnTo>
                  <a:lnTo>
                    <a:pt x="26815" y="8938"/>
                  </a:lnTo>
                  <a:lnTo>
                    <a:pt x="25921" y="0"/>
                  </a:lnTo>
                  <a:lnTo>
                    <a:pt x="50948" y="0"/>
                  </a:lnTo>
                  <a:lnTo>
                    <a:pt x="55417" y="15195"/>
                  </a:lnTo>
                  <a:lnTo>
                    <a:pt x="55417" y="35753"/>
                  </a:lnTo>
                  <a:lnTo>
                    <a:pt x="61673" y="42010"/>
                  </a:lnTo>
                  <a:lnTo>
                    <a:pt x="67930" y="41116"/>
                  </a:lnTo>
                  <a:lnTo>
                    <a:pt x="73293" y="31284"/>
                  </a:lnTo>
                  <a:lnTo>
                    <a:pt x="83125" y="29496"/>
                  </a:lnTo>
                  <a:lnTo>
                    <a:pt x="85807" y="50948"/>
                  </a:lnTo>
                  <a:lnTo>
                    <a:pt x="79550" y="60780"/>
                  </a:lnTo>
                  <a:lnTo>
                    <a:pt x="80444" y="69718"/>
                  </a:lnTo>
                  <a:lnTo>
                    <a:pt x="97426" y="75081"/>
                  </a:lnTo>
                  <a:close/>
                </a:path>
              </a:pathLst>
            </a:custGeom>
            <a:grpFill/>
            <a:ln w="12700" cap="flat">
              <a:solidFill>
                <a:schemeClr val="bg1"/>
              </a:solidFill>
              <a:prstDash val="solid"/>
              <a:miter/>
            </a:ln>
          </p:spPr>
          <p:txBody>
            <a:bodyPr rtlCol="0" anchor="ctr"/>
            <a:lstStyle/>
            <a:p>
              <a:endParaRPr lang="en-AU"/>
            </a:p>
          </p:txBody>
        </p:sp>
        <p:sp>
          <p:nvSpPr>
            <p:cNvPr id="172" name="Freeform: Shape 171">
              <a:extLst>
                <a:ext uri="{FF2B5EF4-FFF2-40B4-BE49-F238E27FC236}">
                  <a16:creationId xmlns:a16="http://schemas.microsoft.com/office/drawing/2014/main" id="{963E769D-3FDE-B3EA-700E-50EAF34584C4}"/>
                </a:ext>
              </a:extLst>
            </p:cNvPr>
            <p:cNvSpPr/>
            <p:nvPr/>
          </p:nvSpPr>
          <p:spPr>
            <a:xfrm>
              <a:off x="5350145" y="3795511"/>
              <a:ext cx="207365" cy="179657"/>
            </a:xfrm>
            <a:custGeom>
              <a:avLst/>
              <a:gdLst>
                <a:gd name="connsiteX0" fmla="*/ 206472 w 207365"/>
                <a:gd name="connsiteY0" fmla="*/ 117090 h 179657"/>
                <a:gd name="connsiteX1" fmla="*/ 207366 w 207365"/>
                <a:gd name="connsiteY1" fmla="*/ 134967 h 179657"/>
                <a:gd name="connsiteX2" fmla="*/ 193065 w 207365"/>
                <a:gd name="connsiteY2" fmla="*/ 140329 h 179657"/>
                <a:gd name="connsiteX3" fmla="*/ 195746 w 207365"/>
                <a:gd name="connsiteY3" fmla="*/ 155524 h 179657"/>
                <a:gd name="connsiteX4" fmla="*/ 186808 w 207365"/>
                <a:gd name="connsiteY4" fmla="*/ 167144 h 179657"/>
                <a:gd name="connsiteX5" fmla="*/ 176976 w 207365"/>
                <a:gd name="connsiteY5" fmla="*/ 168932 h 179657"/>
                <a:gd name="connsiteX6" fmla="*/ 171613 w 207365"/>
                <a:gd name="connsiteY6" fmla="*/ 178764 h 179657"/>
                <a:gd name="connsiteX7" fmla="*/ 165356 w 207365"/>
                <a:gd name="connsiteY7" fmla="*/ 179658 h 179657"/>
                <a:gd name="connsiteX8" fmla="*/ 159100 w 207365"/>
                <a:gd name="connsiteY8" fmla="*/ 173401 h 179657"/>
                <a:gd name="connsiteX9" fmla="*/ 159100 w 207365"/>
                <a:gd name="connsiteY9" fmla="*/ 152843 h 179657"/>
                <a:gd name="connsiteX10" fmla="*/ 154631 w 207365"/>
                <a:gd name="connsiteY10" fmla="*/ 137648 h 179657"/>
                <a:gd name="connsiteX11" fmla="*/ 129604 w 207365"/>
                <a:gd name="connsiteY11" fmla="*/ 137648 h 179657"/>
                <a:gd name="connsiteX12" fmla="*/ 123347 w 207365"/>
                <a:gd name="connsiteY12" fmla="*/ 114409 h 179657"/>
                <a:gd name="connsiteX13" fmla="*/ 108152 w 207365"/>
                <a:gd name="connsiteY13" fmla="*/ 87594 h 179657"/>
                <a:gd name="connsiteX14" fmla="*/ 84913 w 207365"/>
                <a:gd name="connsiteY14" fmla="*/ 84913 h 179657"/>
                <a:gd name="connsiteX15" fmla="*/ 69718 w 207365"/>
                <a:gd name="connsiteY15" fmla="*/ 91169 h 179657"/>
                <a:gd name="connsiteX16" fmla="*/ 57205 w 207365"/>
                <a:gd name="connsiteY16" fmla="*/ 117090 h 179657"/>
                <a:gd name="connsiteX17" fmla="*/ 48266 w 207365"/>
                <a:gd name="connsiteY17" fmla="*/ 119772 h 179657"/>
                <a:gd name="connsiteX18" fmla="*/ 30390 w 207365"/>
                <a:gd name="connsiteY18" fmla="*/ 90276 h 179657"/>
                <a:gd name="connsiteX19" fmla="*/ 8938 w 207365"/>
                <a:gd name="connsiteY19" fmla="*/ 75081 h 179657"/>
                <a:gd name="connsiteX20" fmla="*/ 894 w 207365"/>
                <a:gd name="connsiteY20" fmla="*/ 56310 h 179657"/>
                <a:gd name="connsiteX21" fmla="*/ 0 w 207365"/>
                <a:gd name="connsiteY21" fmla="*/ 55417 h 179657"/>
                <a:gd name="connsiteX22" fmla="*/ 5363 w 207365"/>
                <a:gd name="connsiteY22" fmla="*/ 42903 h 179657"/>
                <a:gd name="connsiteX23" fmla="*/ 18770 w 207365"/>
                <a:gd name="connsiteY23" fmla="*/ 34859 h 179657"/>
                <a:gd name="connsiteX24" fmla="*/ 39328 w 207365"/>
                <a:gd name="connsiteY24" fmla="*/ 33071 h 179657"/>
                <a:gd name="connsiteX25" fmla="*/ 39328 w 207365"/>
                <a:gd name="connsiteY25" fmla="*/ 26815 h 179657"/>
                <a:gd name="connsiteX26" fmla="*/ 28602 w 207365"/>
                <a:gd name="connsiteY26" fmla="*/ 16982 h 179657"/>
                <a:gd name="connsiteX27" fmla="*/ 37540 w 207365"/>
                <a:gd name="connsiteY27" fmla="*/ 7150 h 179657"/>
                <a:gd name="connsiteX28" fmla="*/ 37540 w 207365"/>
                <a:gd name="connsiteY28" fmla="*/ 0 h 179657"/>
                <a:gd name="connsiteX29" fmla="*/ 47373 w 207365"/>
                <a:gd name="connsiteY29" fmla="*/ 0 h 179657"/>
                <a:gd name="connsiteX30" fmla="*/ 72399 w 207365"/>
                <a:gd name="connsiteY30" fmla="*/ 11620 h 179657"/>
                <a:gd name="connsiteX31" fmla="*/ 80444 w 207365"/>
                <a:gd name="connsiteY31" fmla="*/ 7150 h 179657"/>
                <a:gd name="connsiteX32" fmla="*/ 99214 w 207365"/>
                <a:gd name="connsiteY32" fmla="*/ 7150 h 179657"/>
                <a:gd name="connsiteX33" fmla="*/ 99214 w 207365"/>
                <a:gd name="connsiteY33" fmla="*/ 7150 h 179657"/>
                <a:gd name="connsiteX34" fmla="*/ 105471 w 207365"/>
                <a:gd name="connsiteY34" fmla="*/ 17876 h 179657"/>
                <a:gd name="connsiteX35" fmla="*/ 117090 w 207365"/>
                <a:gd name="connsiteY35" fmla="*/ 15195 h 179657"/>
                <a:gd name="connsiteX36" fmla="*/ 126922 w 207365"/>
                <a:gd name="connsiteY36" fmla="*/ 25921 h 179657"/>
                <a:gd name="connsiteX37" fmla="*/ 135860 w 207365"/>
                <a:gd name="connsiteY37" fmla="*/ 16982 h 179657"/>
                <a:gd name="connsiteX38" fmla="*/ 151949 w 207365"/>
                <a:gd name="connsiteY38" fmla="*/ 21452 h 179657"/>
                <a:gd name="connsiteX39" fmla="*/ 167144 w 207365"/>
                <a:gd name="connsiteY39" fmla="*/ 4469 h 179657"/>
                <a:gd name="connsiteX40" fmla="*/ 175188 w 207365"/>
                <a:gd name="connsiteY40" fmla="*/ 7150 h 179657"/>
                <a:gd name="connsiteX41" fmla="*/ 177870 w 207365"/>
                <a:gd name="connsiteY41" fmla="*/ 25921 h 179657"/>
                <a:gd name="connsiteX42" fmla="*/ 188596 w 207365"/>
                <a:gd name="connsiteY42" fmla="*/ 41116 h 179657"/>
                <a:gd name="connsiteX43" fmla="*/ 180551 w 207365"/>
                <a:gd name="connsiteY43" fmla="*/ 55417 h 179657"/>
                <a:gd name="connsiteX44" fmla="*/ 193959 w 207365"/>
                <a:gd name="connsiteY44" fmla="*/ 61673 h 179657"/>
                <a:gd name="connsiteX45" fmla="*/ 193959 w 207365"/>
                <a:gd name="connsiteY45" fmla="*/ 73293 h 179657"/>
                <a:gd name="connsiteX46" fmla="*/ 204685 w 207365"/>
                <a:gd name="connsiteY46" fmla="*/ 82231 h 179657"/>
                <a:gd name="connsiteX47" fmla="*/ 198428 w 207365"/>
                <a:gd name="connsiteY47" fmla="*/ 89382 h 179657"/>
                <a:gd name="connsiteX48" fmla="*/ 196640 w 207365"/>
                <a:gd name="connsiteY48" fmla="*/ 103683 h 179657"/>
                <a:gd name="connsiteX49" fmla="*/ 206472 w 207365"/>
                <a:gd name="connsiteY49" fmla="*/ 117090 h 179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07365" h="179657">
                  <a:moveTo>
                    <a:pt x="206472" y="117090"/>
                  </a:moveTo>
                  <a:lnTo>
                    <a:pt x="207366" y="134967"/>
                  </a:lnTo>
                  <a:lnTo>
                    <a:pt x="193065" y="140329"/>
                  </a:lnTo>
                  <a:lnTo>
                    <a:pt x="195746" y="155524"/>
                  </a:lnTo>
                  <a:lnTo>
                    <a:pt x="186808" y="167144"/>
                  </a:lnTo>
                  <a:lnTo>
                    <a:pt x="176976" y="168932"/>
                  </a:lnTo>
                  <a:lnTo>
                    <a:pt x="171613" y="178764"/>
                  </a:lnTo>
                  <a:lnTo>
                    <a:pt x="165356" y="179658"/>
                  </a:lnTo>
                  <a:lnTo>
                    <a:pt x="159100" y="173401"/>
                  </a:lnTo>
                  <a:lnTo>
                    <a:pt x="159100" y="152843"/>
                  </a:lnTo>
                  <a:lnTo>
                    <a:pt x="154631" y="137648"/>
                  </a:lnTo>
                  <a:lnTo>
                    <a:pt x="129604" y="137648"/>
                  </a:lnTo>
                  <a:lnTo>
                    <a:pt x="123347" y="114409"/>
                  </a:lnTo>
                  <a:lnTo>
                    <a:pt x="108152" y="87594"/>
                  </a:lnTo>
                  <a:lnTo>
                    <a:pt x="84913" y="84913"/>
                  </a:lnTo>
                  <a:lnTo>
                    <a:pt x="69718" y="91169"/>
                  </a:lnTo>
                  <a:lnTo>
                    <a:pt x="57205" y="117090"/>
                  </a:lnTo>
                  <a:lnTo>
                    <a:pt x="48266" y="119772"/>
                  </a:lnTo>
                  <a:lnTo>
                    <a:pt x="30390" y="90276"/>
                  </a:lnTo>
                  <a:lnTo>
                    <a:pt x="8938" y="75081"/>
                  </a:lnTo>
                  <a:lnTo>
                    <a:pt x="894" y="56310"/>
                  </a:lnTo>
                  <a:lnTo>
                    <a:pt x="0" y="55417"/>
                  </a:lnTo>
                  <a:lnTo>
                    <a:pt x="5363" y="42903"/>
                  </a:lnTo>
                  <a:lnTo>
                    <a:pt x="18770" y="34859"/>
                  </a:lnTo>
                  <a:lnTo>
                    <a:pt x="39328" y="33071"/>
                  </a:lnTo>
                  <a:lnTo>
                    <a:pt x="39328" y="26815"/>
                  </a:lnTo>
                  <a:lnTo>
                    <a:pt x="28602" y="16982"/>
                  </a:lnTo>
                  <a:lnTo>
                    <a:pt x="37540" y="7150"/>
                  </a:lnTo>
                  <a:lnTo>
                    <a:pt x="37540" y="0"/>
                  </a:lnTo>
                  <a:lnTo>
                    <a:pt x="47373" y="0"/>
                  </a:lnTo>
                  <a:lnTo>
                    <a:pt x="72399" y="11620"/>
                  </a:lnTo>
                  <a:lnTo>
                    <a:pt x="80444" y="7150"/>
                  </a:lnTo>
                  <a:lnTo>
                    <a:pt x="99214" y="7150"/>
                  </a:lnTo>
                  <a:lnTo>
                    <a:pt x="99214" y="7150"/>
                  </a:lnTo>
                  <a:lnTo>
                    <a:pt x="105471" y="17876"/>
                  </a:lnTo>
                  <a:lnTo>
                    <a:pt x="117090" y="15195"/>
                  </a:lnTo>
                  <a:lnTo>
                    <a:pt x="126922" y="25921"/>
                  </a:lnTo>
                  <a:lnTo>
                    <a:pt x="135860" y="16982"/>
                  </a:lnTo>
                  <a:lnTo>
                    <a:pt x="151949" y="21452"/>
                  </a:lnTo>
                  <a:lnTo>
                    <a:pt x="167144" y="4469"/>
                  </a:lnTo>
                  <a:lnTo>
                    <a:pt x="175188" y="7150"/>
                  </a:lnTo>
                  <a:lnTo>
                    <a:pt x="177870" y="25921"/>
                  </a:lnTo>
                  <a:lnTo>
                    <a:pt x="188596" y="41116"/>
                  </a:lnTo>
                  <a:lnTo>
                    <a:pt x="180551" y="55417"/>
                  </a:lnTo>
                  <a:lnTo>
                    <a:pt x="193959" y="61673"/>
                  </a:lnTo>
                  <a:lnTo>
                    <a:pt x="193959" y="73293"/>
                  </a:lnTo>
                  <a:lnTo>
                    <a:pt x="204685" y="82231"/>
                  </a:lnTo>
                  <a:lnTo>
                    <a:pt x="198428" y="89382"/>
                  </a:lnTo>
                  <a:lnTo>
                    <a:pt x="196640" y="103683"/>
                  </a:lnTo>
                  <a:lnTo>
                    <a:pt x="206472" y="117090"/>
                  </a:lnTo>
                  <a:close/>
                </a:path>
              </a:pathLst>
            </a:custGeom>
            <a:grpFill/>
            <a:ln w="12700" cap="flat">
              <a:solidFill>
                <a:schemeClr val="bg1"/>
              </a:solidFill>
              <a:prstDash val="solid"/>
              <a:miter/>
            </a:ln>
          </p:spPr>
          <p:txBody>
            <a:bodyPr rtlCol="0" anchor="ctr"/>
            <a:lstStyle/>
            <a:p>
              <a:endParaRPr lang="en-AU"/>
            </a:p>
          </p:txBody>
        </p:sp>
        <p:sp>
          <p:nvSpPr>
            <p:cNvPr id="173" name="Freeform: Shape 172">
              <a:extLst>
                <a:ext uri="{FF2B5EF4-FFF2-40B4-BE49-F238E27FC236}">
                  <a16:creationId xmlns:a16="http://schemas.microsoft.com/office/drawing/2014/main" id="{42B9B36D-9B22-0DED-F539-73890E48F7F2}"/>
                </a:ext>
              </a:extLst>
            </p:cNvPr>
            <p:cNvSpPr/>
            <p:nvPr/>
          </p:nvSpPr>
          <p:spPr>
            <a:xfrm>
              <a:off x="5398411" y="3880423"/>
              <a:ext cx="82231" cy="102789"/>
            </a:xfrm>
            <a:custGeom>
              <a:avLst/>
              <a:gdLst>
                <a:gd name="connsiteX0" fmla="*/ 81337 w 82231"/>
                <a:gd name="connsiteY0" fmla="*/ 52735 h 102789"/>
                <a:gd name="connsiteX1" fmla="*/ 82231 w 82231"/>
                <a:gd name="connsiteY1" fmla="*/ 61673 h 102789"/>
                <a:gd name="connsiteX2" fmla="*/ 78656 w 82231"/>
                <a:gd name="connsiteY2" fmla="*/ 67930 h 102789"/>
                <a:gd name="connsiteX3" fmla="*/ 72399 w 82231"/>
                <a:gd name="connsiteY3" fmla="*/ 80444 h 102789"/>
                <a:gd name="connsiteX4" fmla="*/ 59886 w 82231"/>
                <a:gd name="connsiteY4" fmla="*/ 93851 h 102789"/>
                <a:gd name="connsiteX5" fmla="*/ 55417 w 82231"/>
                <a:gd name="connsiteY5" fmla="*/ 102789 h 102789"/>
                <a:gd name="connsiteX6" fmla="*/ 52735 w 82231"/>
                <a:gd name="connsiteY6" fmla="*/ 98320 h 102789"/>
                <a:gd name="connsiteX7" fmla="*/ 13407 w 82231"/>
                <a:gd name="connsiteY7" fmla="*/ 80444 h 102789"/>
                <a:gd name="connsiteX8" fmla="*/ 9832 w 82231"/>
                <a:gd name="connsiteY8" fmla="*/ 65249 h 102789"/>
                <a:gd name="connsiteX9" fmla="*/ 894 w 82231"/>
                <a:gd name="connsiteY9" fmla="*/ 56310 h 102789"/>
                <a:gd name="connsiteX10" fmla="*/ 0 w 82231"/>
                <a:gd name="connsiteY10" fmla="*/ 34859 h 102789"/>
                <a:gd name="connsiteX11" fmla="*/ 8938 w 82231"/>
                <a:gd name="connsiteY11" fmla="*/ 32178 h 102789"/>
                <a:gd name="connsiteX12" fmla="*/ 21452 w 82231"/>
                <a:gd name="connsiteY12" fmla="*/ 6257 h 102789"/>
                <a:gd name="connsiteX13" fmla="*/ 36646 w 82231"/>
                <a:gd name="connsiteY13" fmla="*/ 0 h 102789"/>
                <a:gd name="connsiteX14" fmla="*/ 59886 w 82231"/>
                <a:gd name="connsiteY14" fmla="*/ 2681 h 102789"/>
                <a:gd name="connsiteX15" fmla="*/ 75081 w 82231"/>
                <a:gd name="connsiteY15" fmla="*/ 29496 h 102789"/>
                <a:gd name="connsiteX16" fmla="*/ 81337 w 82231"/>
                <a:gd name="connsiteY16" fmla="*/ 52735 h 102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2231" h="102789">
                  <a:moveTo>
                    <a:pt x="81337" y="52735"/>
                  </a:moveTo>
                  <a:lnTo>
                    <a:pt x="82231" y="61673"/>
                  </a:lnTo>
                  <a:lnTo>
                    <a:pt x="78656" y="67930"/>
                  </a:lnTo>
                  <a:lnTo>
                    <a:pt x="72399" y="80444"/>
                  </a:lnTo>
                  <a:lnTo>
                    <a:pt x="59886" y="93851"/>
                  </a:lnTo>
                  <a:lnTo>
                    <a:pt x="55417" y="102789"/>
                  </a:lnTo>
                  <a:lnTo>
                    <a:pt x="52735" y="98320"/>
                  </a:lnTo>
                  <a:lnTo>
                    <a:pt x="13407" y="80444"/>
                  </a:lnTo>
                  <a:lnTo>
                    <a:pt x="9832" y="65249"/>
                  </a:lnTo>
                  <a:lnTo>
                    <a:pt x="894" y="56310"/>
                  </a:lnTo>
                  <a:lnTo>
                    <a:pt x="0" y="34859"/>
                  </a:lnTo>
                  <a:lnTo>
                    <a:pt x="8938" y="32178"/>
                  </a:lnTo>
                  <a:lnTo>
                    <a:pt x="21452" y="6257"/>
                  </a:lnTo>
                  <a:lnTo>
                    <a:pt x="36646" y="0"/>
                  </a:lnTo>
                  <a:lnTo>
                    <a:pt x="59886" y="2681"/>
                  </a:lnTo>
                  <a:lnTo>
                    <a:pt x="75081" y="29496"/>
                  </a:lnTo>
                  <a:lnTo>
                    <a:pt x="81337" y="52735"/>
                  </a:lnTo>
                  <a:close/>
                </a:path>
              </a:pathLst>
            </a:custGeom>
            <a:grpFill/>
            <a:ln w="12700" cap="flat">
              <a:solidFill>
                <a:schemeClr val="bg1"/>
              </a:solidFill>
              <a:prstDash val="solid"/>
              <a:miter/>
            </a:ln>
          </p:spPr>
          <p:txBody>
            <a:bodyPr rtlCol="0" anchor="ctr"/>
            <a:lstStyle/>
            <a:p>
              <a:endParaRPr lang="en-AU"/>
            </a:p>
          </p:txBody>
        </p:sp>
        <p:sp>
          <p:nvSpPr>
            <p:cNvPr id="174" name="Freeform: Shape 173">
              <a:extLst>
                <a:ext uri="{FF2B5EF4-FFF2-40B4-BE49-F238E27FC236}">
                  <a16:creationId xmlns:a16="http://schemas.microsoft.com/office/drawing/2014/main" id="{2861CB4E-8F7D-909F-53BD-D6CAFED82F7D}"/>
                </a:ext>
              </a:extLst>
            </p:cNvPr>
            <p:cNvSpPr/>
            <p:nvPr/>
          </p:nvSpPr>
          <p:spPr>
            <a:xfrm>
              <a:off x="5281321" y="3661438"/>
              <a:ext cx="171612" cy="147480"/>
            </a:xfrm>
            <a:custGeom>
              <a:avLst/>
              <a:gdLst>
                <a:gd name="connsiteX0" fmla="*/ 166250 w 171612"/>
                <a:gd name="connsiteY0" fmla="*/ 111727 h 147480"/>
                <a:gd name="connsiteX1" fmla="*/ 171613 w 171612"/>
                <a:gd name="connsiteY1" fmla="*/ 126028 h 147480"/>
                <a:gd name="connsiteX2" fmla="*/ 168038 w 171612"/>
                <a:gd name="connsiteY2" fmla="*/ 141223 h 147480"/>
                <a:gd name="connsiteX3" fmla="*/ 149267 w 171612"/>
                <a:gd name="connsiteY3" fmla="*/ 141223 h 147480"/>
                <a:gd name="connsiteX4" fmla="*/ 141223 w 171612"/>
                <a:gd name="connsiteY4" fmla="*/ 145692 h 147480"/>
                <a:gd name="connsiteX5" fmla="*/ 116196 w 171612"/>
                <a:gd name="connsiteY5" fmla="*/ 134073 h 147480"/>
                <a:gd name="connsiteX6" fmla="*/ 106364 w 171612"/>
                <a:gd name="connsiteY6" fmla="*/ 134073 h 147480"/>
                <a:gd name="connsiteX7" fmla="*/ 75975 w 171612"/>
                <a:gd name="connsiteY7" fmla="*/ 134073 h 147480"/>
                <a:gd name="connsiteX8" fmla="*/ 62567 w 171612"/>
                <a:gd name="connsiteY8" fmla="*/ 135860 h 147480"/>
                <a:gd name="connsiteX9" fmla="*/ 41116 w 171612"/>
                <a:gd name="connsiteY9" fmla="*/ 144799 h 147480"/>
                <a:gd name="connsiteX10" fmla="*/ 20558 w 171612"/>
                <a:gd name="connsiteY10" fmla="*/ 147480 h 147480"/>
                <a:gd name="connsiteX11" fmla="*/ 16982 w 171612"/>
                <a:gd name="connsiteY11" fmla="*/ 141223 h 147480"/>
                <a:gd name="connsiteX12" fmla="*/ 12513 w 171612"/>
                <a:gd name="connsiteY12" fmla="*/ 117984 h 147480"/>
                <a:gd name="connsiteX13" fmla="*/ 13407 w 171612"/>
                <a:gd name="connsiteY13" fmla="*/ 117984 h 147480"/>
                <a:gd name="connsiteX14" fmla="*/ 55417 w 171612"/>
                <a:gd name="connsiteY14" fmla="*/ 116196 h 147480"/>
                <a:gd name="connsiteX15" fmla="*/ 67036 w 171612"/>
                <a:gd name="connsiteY15" fmla="*/ 112621 h 147480"/>
                <a:gd name="connsiteX16" fmla="*/ 75081 w 171612"/>
                <a:gd name="connsiteY16" fmla="*/ 119772 h 147480"/>
                <a:gd name="connsiteX17" fmla="*/ 92957 w 171612"/>
                <a:gd name="connsiteY17" fmla="*/ 120665 h 147480"/>
                <a:gd name="connsiteX18" fmla="*/ 105470 w 171612"/>
                <a:gd name="connsiteY18" fmla="*/ 109046 h 147480"/>
                <a:gd name="connsiteX19" fmla="*/ 101895 w 171612"/>
                <a:gd name="connsiteY19" fmla="*/ 102789 h 147480"/>
                <a:gd name="connsiteX20" fmla="*/ 81338 w 171612"/>
                <a:gd name="connsiteY20" fmla="*/ 101895 h 147480"/>
                <a:gd name="connsiteX21" fmla="*/ 62567 w 171612"/>
                <a:gd name="connsiteY21" fmla="*/ 89382 h 147480"/>
                <a:gd name="connsiteX22" fmla="*/ 51841 w 171612"/>
                <a:gd name="connsiteY22" fmla="*/ 97426 h 147480"/>
                <a:gd name="connsiteX23" fmla="*/ 21452 w 171612"/>
                <a:gd name="connsiteY23" fmla="*/ 98320 h 147480"/>
                <a:gd name="connsiteX24" fmla="*/ 15195 w 171612"/>
                <a:gd name="connsiteY24" fmla="*/ 78656 h 147480"/>
                <a:gd name="connsiteX25" fmla="*/ 0 w 171612"/>
                <a:gd name="connsiteY25" fmla="*/ 65249 h 147480"/>
                <a:gd name="connsiteX26" fmla="*/ 19664 w 171612"/>
                <a:gd name="connsiteY26" fmla="*/ 32177 h 147480"/>
                <a:gd name="connsiteX27" fmla="*/ 19664 w 171612"/>
                <a:gd name="connsiteY27" fmla="*/ 17876 h 147480"/>
                <a:gd name="connsiteX28" fmla="*/ 32178 w 171612"/>
                <a:gd name="connsiteY28" fmla="*/ 1788 h 147480"/>
                <a:gd name="connsiteX29" fmla="*/ 88488 w 171612"/>
                <a:gd name="connsiteY29" fmla="*/ 0 h 147480"/>
                <a:gd name="connsiteX30" fmla="*/ 107258 w 171612"/>
                <a:gd name="connsiteY30" fmla="*/ 21452 h 147480"/>
                <a:gd name="connsiteX31" fmla="*/ 118878 w 171612"/>
                <a:gd name="connsiteY31" fmla="*/ 21452 h 147480"/>
                <a:gd name="connsiteX32" fmla="*/ 122453 w 171612"/>
                <a:gd name="connsiteY32" fmla="*/ 34859 h 147480"/>
                <a:gd name="connsiteX33" fmla="*/ 152843 w 171612"/>
                <a:gd name="connsiteY33" fmla="*/ 67036 h 147480"/>
                <a:gd name="connsiteX34" fmla="*/ 159100 w 171612"/>
                <a:gd name="connsiteY34" fmla="*/ 91169 h 147480"/>
                <a:gd name="connsiteX35" fmla="*/ 154630 w 171612"/>
                <a:gd name="connsiteY35" fmla="*/ 104577 h 147480"/>
                <a:gd name="connsiteX36" fmla="*/ 166250 w 171612"/>
                <a:gd name="connsiteY36" fmla="*/ 111727 h 147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1612" h="147480">
                  <a:moveTo>
                    <a:pt x="166250" y="111727"/>
                  </a:moveTo>
                  <a:lnTo>
                    <a:pt x="171613" y="126028"/>
                  </a:lnTo>
                  <a:lnTo>
                    <a:pt x="168038" y="141223"/>
                  </a:lnTo>
                  <a:lnTo>
                    <a:pt x="149267" y="141223"/>
                  </a:lnTo>
                  <a:lnTo>
                    <a:pt x="141223" y="145692"/>
                  </a:lnTo>
                  <a:lnTo>
                    <a:pt x="116196" y="134073"/>
                  </a:lnTo>
                  <a:lnTo>
                    <a:pt x="106364" y="134073"/>
                  </a:lnTo>
                  <a:lnTo>
                    <a:pt x="75975" y="134073"/>
                  </a:lnTo>
                  <a:lnTo>
                    <a:pt x="62567" y="135860"/>
                  </a:lnTo>
                  <a:lnTo>
                    <a:pt x="41116" y="144799"/>
                  </a:lnTo>
                  <a:lnTo>
                    <a:pt x="20558" y="147480"/>
                  </a:lnTo>
                  <a:lnTo>
                    <a:pt x="16982" y="141223"/>
                  </a:lnTo>
                  <a:lnTo>
                    <a:pt x="12513" y="117984"/>
                  </a:lnTo>
                  <a:lnTo>
                    <a:pt x="13407" y="117984"/>
                  </a:lnTo>
                  <a:lnTo>
                    <a:pt x="55417" y="116196"/>
                  </a:lnTo>
                  <a:lnTo>
                    <a:pt x="67036" y="112621"/>
                  </a:lnTo>
                  <a:lnTo>
                    <a:pt x="75081" y="119772"/>
                  </a:lnTo>
                  <a:lnTo>
                    <a:pt x="92957" y="120665"/>
                  </a:lnTo>
                  <a:lnTo>
                    <a:pt x="105470" y="109046"/>
                  </a:lnTo>
                  <a:lnTo>
                    <a:pt x="101895" y="102789"/>
                  </a:lnTo>
                  <a:lnTo>
                    <a:pt x="81338" y="101895"/>
                  </a:lnTo>
                  <a:lnTo>
                    <a:pt x="62567" y="89382"/>
                  </a:lnTo>
                  <a:lnTo>
                    <a:pt x="51841" y="97426"/>
                  </a:lnTo>
                  <a:lnTo>
                    <a:pt x="21452" y="98320"/>
                  </a:lnTo>
                  <a:lnTo>
                    <a:pt x="15195" y="78656"/>
                  </a:lnTo>
                  <a:lnTo>
                    <a:pt x="0" y="65249"/>
                  </a:lnTo>
                  <a:lnTo>
                    <a:pt x="19664" y="32177"/>
                  </a:lnTo>
                  <a:lnTo>
                    <a:pt x="19664" y="17876"/>
                  </a:lnTo>
                  <a:lnTo>
                    <a:pt x="32178" y="1788"/>
                  </a:lnTo>
                  <a:lnTo>
                    <a:pt x="88488" y="0"/>
                  </a:lnTo>
                  <a:lnTo>
                    <a:pt x="107258" y="21452"/>
                  </a:lnTo>
                  <a:lnTo>
                    <a:pt x="118878" y="21452"/>
                  </a:lnTo>
                  <a:lnTo>
                    <a:pt x="122453" y="34859"/>
                  </a:lnTo>
                  <a:lnTo>
                    <a:pt x="152843" y="67036"/>
                  </a:lnTo>
                  <a:lnTo>
                    <a:pt x="159100" y="91169"/>
                  </a:lnTo>
                  <a:lnTo>
                    <a:pt x="154630" y="104577"/>
                  </a:lnTo>
                  <a:lnTo>
                    <a:pt x="166250" y="111727"/>
                  </a:lnTo>
                  <a:close/>
                </a:path>
              </a:pathLst>
            </a:custGeom>
            <a:grpFill/>
            <a:ln w="12700" cap="flat">
              <a:solidFill>
                <a:schemeClr val="bg1"/>
              </a:solidFill>
              <a:prstDash val="solid"/>
              <a:miter/>
            </a:ln>
          </p:spPr>
          <p:txBody>
            <a:bodyPr rtlCol="0" anchor="ctr"/>
            <a:lstStyle/>
            <a:p>
              <a:endParaRPr lang="en-AU"/>
            </a:p>
          </p:txBody>
        </p:sp>
        <p:sp>
          <p:nvSpPr>
            <p:cNvPr id="175" name="Freeform: Shape 174">
              <a:extLst>
                <a:ext uri="{FF2B5EF4-FFF2-40B4-BE49-F238E27FC236}">
                  <a16:creationId xmlns:a16="http://schemas.microsoft.com/office/drawing/2014/main" id="{78629E32-5238-467A-DD52-7F5CF51F8EEA}"/>
                </a:ext>
              </a:extLst>
            </p:cNvPr>
            <p:cNvSpPr/>
            <p:nvPr/>
          </p:nvSpPr>
          <p:spPr>
            <a:xfrm>
              <a:off x="5301879" y="3795511"/>
              <a:ext cx="87594" cy="55416"/>
            </a:xfrm>
            <a:custGeom>
              <a:avLst/>
              <a:gdLst>
                <a:gd name="connsiteX0" fmla="*/ 87594 w 87594"/>
                <a:gd name="connsiteY0" fmla="*/ 26815 h 55416"/>
                <a:gd name="connsiteX1" fmla="*/ 87594 w 87594"/>
                <a:gd name="connsiteY1" fmla="*/ 33071 h 55416"/>
                <a:gd name="connsiteX2" fmla="*/ 67036 w 87594"/>
                <a:gd name="connsiteY2" fmla="*/ 34859 h 55416"/>
                <a:gd name="connsiteX3" fmla="*/ 53629 w 87594"/>
                <a:gd name="connsiteY3" fmla="*/ 42903 h 55416"/>
                <a:gd name="connsiteX4" fmla="*/ 48266 w 87594"/>
                <a:gd name="connsiteY4" fmla="*/ 55417 h 55416"/>
                <a:gd name="connsiteX5" fmla="*/ 24133 w 87594"/>
                <a:gd name="connsiteY5" fmla="*/ 31284 h 55416"/>
                <a:gd name="connsiteX6" fmla="*/ 12513 w 87594"/>
                <a:gd name="connsiteY6" fmla="*/ 30390 h 55416"/>
                <a:gd name="connsiteX7" fmla="*/ 0 w 87594"/>
                <a:gd name="connsiteY7" fmla="*/ 13407 h 55416"/>
                <a:gd name="connsiteX8" fmla="*/ 20558 w 87594"/>
                <a:gd name="connsiteY8" fmla="*/ 10726 h 55416"/>
                <a:gd name="connsiteX9" fmla="*/ 42010 w 87594"/>
                <a:gd name="connsiteY9" fmla="*/ 1788 h 55416"/>
                <a:gd name="connsiteX10" fmla="*/ 55417 w 87594"/>
                <a:gd name="connsiteY10" fmla="*/ 0 h 55416"/>
                <a:gd name="connsiteX11" fmla="*/ 85807 w 87594"/>
                <a:gd name="connsiteY11" fmla="*/ 0 h 55416"/>
                <a:gd name="connsiteX12" fmla="*/ 85807 w 87594"/>
                <a:gd name="connsiteY12" fmla="*/ 7150 h 55416"/>
                <a:gd name="connsiteX13" fmla="*/ 76868 w 87594"/>
                <a:gd name="connsiteY13" fmla="*/ 16982 h 55416"/>
                <a:gd name="connsiteX14" fmla="*/ 87594 w 87594"/>
                <a:gd name="connsiteY14" fmla="*/ 26815 h 5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594" h="55416">
                  <a:moveTo>
                    <a:pt x="87594" y="26815"/>
                  </a:moveTo>
                  <a:lnTo>
                    <a:pt x="87594" y="33071"/>
                  </a:lnTo>
                  <a:lnTo>
                    <a:pt x="67036" y="34859"/>
                  </a:lnTo>
                  <a:lnTo>
                    <a:pt x="53629" y="42903"/>
                  </a:lnTo>
                  <a:lnTo>
                    <a:pt x="48266" y="55417"/>
                  </a:lnTo>
                  <a:lnTo>
                    <a:pt x="24133" y="31284"/>
                  </a:lnTo>
                  <a:lnTo>
                    <a:pt x="12513" y="30390"/>
                  </a:lnTo>
                  <a:lnTo>
                    <a:pt x="0" y="13407"/>
                  </a:lnTo>
                  <a:lnTo>
                    <a:pt x="20558" y="10726"/>
                  </a:lnTo>
                  <a:lnTo>
                    <a:pt x="42010" y="1788"/>
                  </a:lnTo>
                  <a:lnTo>
                    <a:pt x="55417" y="0"/>
                  </a:lnTo>
                  <a:lnTo>
                    <a:pt x="85807" y="0"/>
                  </a:lnTo>
                  <a:lnTo>
                    <a:pt x="85807" y="7150"/>
                  </a:lnTo>
                  <a:lnTo>
                    <a:pt x="76868" y="16982"/>
                  </a:lnTo>
                  <a:lnTo>
                    <a:pt x="87594" y="26815"/>
                  </a:lnTo>
                  <a:close/>
                </a:path>
              </a:pathLst>
            </a:custGeom>
            <a:grpFill/>
            <a:ln w="12700" cap="flat">
              <a:solidFill>
                <a:schemeClr val="bg1"/>
              </a:solidFill>
              <a:prstDash val="solid"/>
              <a:miter/>
            </a:ln>
          </p:spPr>
          <p:txBody>
            <a:bodyPr rtlCol="0" anchor="ctr"/>
            <a:lstStyle/>
            <a:p>
              <a:endParaRPr lang="en-AU"/>
            </a:p>
          </p:txBody>
        </p:sp>
        <p:sp>
          <p:nvSpPr>
            <p:cNvPr id="176" name="Freeform: Shape 175">
              <a:extLst>
                <a:ext uri="{FF2B5EF4-FFF2-40B4-BE49-F238E27FC236}">
                  <a16:creationId xmlns:a16="http://schemas.microsoft.com/office/drawing/2014/main" id="{9A300A29-238E-3636-BCD3-E3F8F3AE0A5F}"/>
                </a:ext>
              </a:extLst>
            </p:cNvPr>
            <p:cNvSpPr/>
            <p:nvPr/>
          </p:nvSpPr>
          <p:spPr>
            <a:xfrm>
              <a:off x="5294728" y="3750820"/>
              <a:ext cx="92063" cy="31283"/>
            </a:xfrm>
            <a:custGeom>
              <a:avLst/>
              <a:gdLst>
                <a:gd name="connsiteX0" fmla="*/ 88488 w 92063"/>
                <a:gd name="connsiteY0" fmla="*/ 13407 h 31283"/>
                <a:gd name="connsiteX1" fmla="*/ 92063 w 92063"/>
                <a:gd name="connsiteY1" fmla="*/ 19664 h 31283"/>
                <a:gd name="connsiteX2" fmla="*/ 79550 w 92063"/>
                <a:gd name="connsiteY2" fmla="*/ 31284 h 31283"/>
                <a:gd name="connsiteX3" fmla="*/ 61673 w 92063"/>
                <a:gd name="connsiteY3" fmla="*/ 30390 h 31283"/>
                <a:gd name="connsiteX4" fmla="*/ 53629 w 92063"/>
                <a:gd name="connsiteY4" fmla="*/ 23239 h 31283"/>
                <a:gd name="connsiteX5" fmla="*/ 42009 w 92063"/>
                <a:gd name="connsiteY5" fmla="*/ 26815 h 31283"/>
                <a:gd name="connsiteX6" fmla="*/ 0 w 92063"/>
                <a:gd name="connsiteY6" fmla="*/ 28602 h 31283"/>
                <a:gd name="connsiteX7" fmla="*/ 8044 w 92063"/>
                <a:gd name="connsiteY7" fmla="*/ 8938 h 31283"/>
                <a:gd name="connsiteX8" fmla="*/ 38434 w 92063"/>
                <a:gd name="connsiteY8" fmla="*/ 8044 h 31283"/>
                <a:gd name="connsiteX9" fmla="*/ 49160 w 92063"/>
                <a:gd name="connsiteY9" fmla="*/ 0 h 31283"/>
                <a:gd name="connsiteX10" fmla="*/ 67930 w 92063"/>
                <a:gd name="connsiteY10" fmla="*/ 12513 h 31283"/>
                <a:gd name="connsiteX11" fmla="*/ 88488 w 92063"/>
                <a:gd name="connsiteY11" fmla="*/ 13407 h 31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63" h="31283">
                  <a:moveTo>
                    <a:pt x="88488" y="13407"/>
                  </a:moveTo>
                  <a:lnTo>
                    <a:pt x="92063" y="19664"/>
                  </a:lnTo>
                  <a:lnTo>
                    <a:pt x="79550" y="31284"/>
                  </a:lnTo>
                  <a:lnTo>
                    <a:pt x="61673" y="30390"/>
                  </a:lnTo>
                  <a:lnTo>
                    <a:pt x="53629" y="23239"/>
                  </a:lnTo>
                  <a:lnTo>
                    <a:pt x="42009" y="26815"/>
                  </a:lnTo>
                  <a:lnTo>
                    <a:pt x="0" y="28602"/>
                  </a:lnTo>
                  <a:lnTo>
                    <a:pt x="8044" y="8938"/>
                  </a:lnTo>
                  <a:lnTo>
                    <a:pt x="38434" y="8044"/>
                  </a:lnTo>
                  <a:lnTo>
                    <a:pt x="49160" y="0"/>
                  </a:lnTo>
                  <a:lnTo>
                    <a:pt x="67930" y="12513"/>
                  </a:lnTo>
                  <a:lnTo>
                    <a:pt x="88488" y="13407"/>
                  </a:lnTo>
                  <a:close/>
                </a:path>
              </a:pathLst>
            </a:custGeom>
            <a:grpFill/>
            <a:ln w="12700" cap="flat">
              <a:solidFill>
                <a:schemeClr val="bg1"/>
              </a:solidFill>
              <a:prstDash val="solid"/>
              <a:miter/>
            </a:ln>
          </p:spPr>
          <p:txBody>
            <a:bodyPr rtlCol="0" anchor="ctr"/>
            <a:lstStyle/>
            <a:p>
              <a:endParaRPr lang="en-AU"/>
            </a:p>
          </p:txBody>
        </p:sp>
        <p:sp>
          <p:nvSpPr>
            <p:cNvPr id="177" name="Freeform: Shape 176">
              <a:extLst>
                <a:ext uri="{FF2B5EF4-FFF2-40B4-BE49-F238E27FC236}">
                  <a16:creationId xmlns:a16="http://schemas.microsoft.com/office/drawing/2014/main" id="{E87D80C4-6504-66F7-4E6C-962A3116BA73}"/>
                </a:ext>
              </a:extLst>
            </p:cNvPr>
            <p:cNvSpPr/>
            <p:nvPr/>
          </p:nvSpPr>
          <p:spPr>
            <a:xfrm>
              <a:off x="6484400" y="3832157"/>
              <a:ext cx="358420" cy="267251"/>
            </a:xfrm>
            <a:custGeom>
              <a:avLst/>
              <a:gdLst>
                <a:gd name="connsiteX0" fmla="*/ 181445 w 358420"/>
                <a:gd name="connsiteY0" fmla="*/ 56311 h 267251"/>
                <a:gd name="connsiteX1" fmla="*/ 203790 w 358420"/>
                <a:gd name="connsiteY1" fmla="*/ 72399 h 267251"/>
                <a:gd name="connsiteX2" fmla="*/ 218985 w 358420"/>
                <a:gd name="connsiteY2" fmla="*/ 71505 h 267251"/>
                <a:gd name="connsiteX3" fmla="*/ 248481 w 358420"/>
                <a:gd name="connsiteY3" fmla="*/ 35753 h 267251"/>
                <a:gd name="connsiteX4" fmla="*/ 241331 w 358420"/>
                <a:gd name="connsiteY4" fmla="*/ 8044 h 267251"/>
                <a:gd name="connsiteX5" fmla="*/ 269933 w 358420"/>
                <a:gd name="connsiteY5" fmla="*/ 0 h 267251"/>
                <a:gd name="connsiteX6" fmla="*/ 272615 w 358420"/>
                <a:gd name="connsiteY6" fmla="*/ 43797 h 267251"/>
                <a:gd name="connsiteX7" fmla="*/ 288703 w 358420"/>
                <a:gd name="connsiteY7" fmla="*/ 62567 h 267251"/>
                <a:gd name="connsiteX8" fmla="*/ 288703 w 358420"/>
                <a:gd name="connsiteY8" fmla="*/ 81337 h 267251"/>
                <a:gd name="connsiteX9" fmla="*/ 288703 w 358420"/>
                <a:gd name="connsiteY9" fmla="*/ 82231 h 267251"/>
                <a:gd name="connsiteX10" fmla="*/ 301217 w 358420"/>
                <a:gd name="connsiteY10" fmla="*/ 82231 h 267251"/>
                <a:gd name="connsiteX11" fmla="*/ 301217 w 358420"/>
                <a:gd name="connsiteY11" fmla="*/ 101895 h 267251"/>
                <a:gd name="connsiteX12" fmla="*/ 276189 w 358420"/>
                <a:gd name="connsiteY12" fmla="*/ 109046 h 267251"/>
                <a:gd name="connsiteX13" fmla="*/ 274402 w 358420"/>
                <a:gd name="connsiteY13" fmla="*/ 119772 h 267251"/>
                <a:gd name="connsiteX14" fmla="*/ 288703 w 358420"/>
                <a:gd name="connsiteY14" fmla="*/ 126028 h 267251"/>
                <a:gd name="connsiteX15" fmla="*/ 302110 w 358420"/>
                <a:gd name="connsiteY15" fmla="*/ 143905 h 267251"/>
                <a:gd name="connsiteX16" fmla="*/ 324456 w 358420"/>
                <a:gd name="connsiteY16" fmla="*/ 159100 h 267251"/>
                <a:gd name="connsiteX17" fmla="*/ 343226 w 358420"/>
                <a:gd name="connsiteY17" fmla="*/ 198428 h 267251"/>
                <a:gd name="connsiteX18" fmla="*/ 353058 w 358420"/>
                <a:gd name="connsiteY18" fmla="*/ 205578 h 267251"/>
                <a:gd name="connsiteX19" fmla="*/ 358421 w 358420"/>
                <a:gd name="connsiteY19" fmla="*/ 227924 h 267251"/>
                <a:gd name="connsiteX20" fmla="*/ 321775 w 358420"/>
                <a:gd name="connsiteY20" fmla="*/ 228817 h 267251"/>
                <a:gd name="connsiteX21" fmla="*/ 303898 w 358420"/>
                <a:gd name="connsiteY21" fmla="*/ 244906 h 267251"/>
                <a:gd name="connsiteX22" fmla="*/ 285128 w 358420"/>
                <a:gd name="connsiteY22" fmla="*/ 259207 h 267251"/>
                <a:gd name="connsiteX23" fmla="*/ 263676 w 358420"/>
                <a:gd name="connsiteY23" fmla="*/ 260101 h 267251"/>
                <a:gd name="connsiteX24" fmla="*/ 251163 w 358420"/>
                <a:gd name="connsiteY24" fmla="*/ 267252 h 267251"/>
                <a:gd name="connsiteX25" fmla="*/ 242225 w 358420"/>
                <a:gd name="connsiteY25" fmla="*/ 262783 h 267251"/>
                <a:gd name="connsiteX26" fmla="*/ 214516 w 358420"/>
                <a:gd name="connsiteY26" fmla="*/ 262783 h 267251"/>
                <a:gd name="connsiteX27" fmla="*/ 208260 w 358420"/>
                <a:gd name="connsiteY27" fmla="*/ 262783 h 267251"/>
                <a:gd name="connsiteX28" fmla="*/ 170719 w 358420"/>
                <a:gd name="connsiteY28" fmla="*/ 231499 h 267251"/>
                <a:gd name="connsiteX29" fmla="*/ 168931 w 358420"/>
                <a:gd name="connsiteY29" fmla="*/ 236862 h 267251"/>
                <a:gd name="connsiteX30" fmla="*/ 154630 w 358420"/>
                <a:gd name="connsiteY30" fmla="*/ 231499 h 267251"/>
                <a:gd name="connsiteX31" fmla="*/ 144799 w 358420"/>
                <a:gd name="connsiteY31" fmla="*/ 244012 h 267251"/>
                <a:gd name="connsiteX32" fmla="*/ 130497 w 358420"/>
                <a:gd name="connsiteY32" fmla="*/ 242225 h 267251"/>
                <a:gd name="connsiteX33" fmla="*/ 105470 w 358420"/>
                <a:gd name="connsiteY33" fmla="*/ 208260 h 267251"/>
                <a:gd name="connsiteX34" fmla="*/ 100108 w 358420"/>
                <a:gd name="connsiteY34" fmla="*/ 191277 h 267251"/>
                <a:gd name="connsiteX35" fmla="*/ 84913 w 358420"/>
                <a:gd name="connsiteY35" fmla="*/ 176976 h 267251"/>
                <a:gd name="connsiteX36" fmla="*/ 81337 w 358420"/>
                <a:gd name="connsiteY36" fmla="*/ 162675 h 267251"/>
                <a:gd name="connsiteX37" fmla="*/ 71505 w 358420"/>
                <a:gd name="connsiteY37" fmla="*/ 159100 h 267251"/>
                <a:gd name="connsiteX38" fmla="*/ 48266 w 358420"/>
                <a:gd name="connsiteY38" fmla="*/ 138542 h 267251"/>
                <a:gd name="connsiteX39" fmla="*/ 46479 w 358420"/>
                <a:gd name="connsiteY39" fmla="*/ 126028 h 267251"/>
                <a:gd name="connsiteX40" fmla="*/ 31284 w 358420"/>
                <a:gd name="connsiteY40" fmla="*/ 110834 h 267251"/>
                <a:gd name="connsiteX41" fmla="*/ 11620 w 358420"/>
                <a:gd name="connsiteY41" fmla="*/ 106364 h 267251"/>
                <a:gd name="connsiteX42" fmla="*/ 11620 w 358420"/>
                <a:gd name="connsiteY42" fmla="*/ 101001 h 267251"/>
                <a:gd name="connsiteX43" fmla="*/ 0 w 358420"/>
                <a:gd name="connsiteY43" fmla="*/ 97426 h 267251"/>
                <a:gd name="connsiteX44" fmla="*/ 0 w 358420"/>
                <a:gd name="connsiteY44" fmla="*/ 74187 h 267251"/>
                <a:gd name="connsiteX45" fmla="*/ 35753 w 358420"/>
                <a:gd name="connsiteY45" fmla="*/ 68824 h 267251"/>
                <a:gd name="connsiteX46" fmla="*/ 40222 w 358420"/>
                <a:gd name="connsiteY46" fmla="*/ 52735 h 267251"/>
                <a:gd name="connsiteX47" fmla="*/ 61673 w 358420"/>
                <a:gd name="connsiteY47" fmla="*/ 50948 h 267251"/>
                <a:gd name="connsiteX48" fmla="*/ 78656 w 358420"/>
                <a:gd name="connsiteY48" fmla="*/ 75975 h 267251"/>
                <a:gd name="connsiteX49" fmla="*/ 79549 w 358420"/>
                <a:gd name="connsiteY49" fmla="*/ 77762 h 267251"/>
                <a:gd name="connsiteX50" fmla="*/ 92063 w 358420"/>
                <a:gd name="connsiteY50" fmla="*/ 76868 h 267251"/>
                <a:gd name="connsiteX51" fmla="*/ 118878 w 358420"/>
                <a:gd name="connsiteY51" fmla="*/ 75081 h 267251"/>
                <a:gd name="connsiteX52" fmla="*/ 121559 w 358420"/>
                <a:gd name="connsiteY52" fmla="*/ 77762 h 267251"/>
                <a:gd name="connsiteX53" fmla="*/ 126922 w 358420"/>
                <a:gd name="connsiteY53" fmla="*/ 82231 h 267251"/>
                <a:gd name="connsiteX54" fmla="*/ 143905 w 358420"/>
                <a:gd name="connsiteY54" fmla="*/ 82231 h 267251"/>
                <a:gd name="connsiteX55" fmla="*/ 147480 w 358420"/>
                <a:gd name="connsiteY55" fmla="*/ 77762 h 267251"/>
                <a:gd name="connsiteX56" fmla="*/ 150161 w 358420"/>
                <a:gd name="connsiteY56" fmla="*/ 74187 h 267251"/>
                <a:gd name="connsiteX57" fmla="*/ 165356 w 358420"/>
                <a:gd name="connsiteY57" fmla="*/ 74187 h 267251"/>
                <a:gd name="connsiteX58" fmla="*/ 168038 w 358420"/>
                <a:gd name="connsiteY58" fmla="*/ 62567 h 267251"/>
                <a:gd name="connsiteX59" fmla="*/ 181445 w 358420"/>
                <a:gd name="connsiteY59" fmla="*/ 56311 h 26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58420" h="267251">
                  <a:moveTo>
                    <a:pt x="181445" y="56311"/>
                  </a:moveTo>
                  <a:lnTo>
                    <a:pt x="203790" y="72399"/>
                  </a:lnTo>
                  <a:lnTo>
                    <a:pt x="218985" y="71505"/>
                  </a:lnTo>
                  <a:lnTo>
                    <a:pt x="248481" y="35753"/>
                  </a:lnTo>
                  <a:lnTo>
                    <a:pt x="241331" y="8044"/>
                  </a:lnTo>
                  <a:lnTo>
                    <a:pt x="269933" y="0"/>
                  </a:lnTo>
                  <a:lnTo>
                    <a:pt x="272615" y="43797"/>
                  </a:lnTo>
                  <a:lnTo>
                    <a:pt x="288703" y="62567"/>
                  </a:lnTo>
                  <a:lnTo>
                    <a:pt x="288703" y="81337"/>
                  </a:lnTo>
                  <a:lnTo>
                    <a:pt x="288703" y="82231"/>
                  </a:lnTo>
                  <a:lnTo>
                    <a:pt x="301217" y="82231"/>
                  </a:lnTo>
                  <a:lnTo>
                    <a:pt x="301217" y="101895"/>
                  </a:lnTo>
                  <a:lnTo>
                    <a:pt x="276189" y="109046"/>
                  </a:lnTo>
                  <a:lnTo>
                    <a:pt x="274402" y="119772"/>
                  </a:lnTo>
                  <a:lnTo>
                    <a:pt x="288703" y="126028"/>
                  </a:lnTo>
                  <a:lnTo>
                    <a:pt x="302110" y="143905"/>
                  </a:lnTo>
                  <a:lnTo>
                    <a:pt x="324456" y="159100"/>
                  </a:lnTo>
                  <a:lnTo>
                    <a:pt x="343226" y="198428"/>
                  </a:lnTo>
                  <a:lnTo>
                    <a:pt x="353058" y="205578"/>
                  </a:lnTo>
                  <a:lnTo>
                    <a:pt x="358421" y="227924"/>
                  </a:lnTo>
                  <a:lnTo>
                    <a:pt x="321775" y="228817"/>
                  </a:lnTo>
                  <a:lnTo>
                    <a:pt x="303898" y="244906"/>
                  </a:lnTo>
                  <a:lnTo>
                    <a:pt x="285128" y="259207"/>
                  </a:lnTo>
                  <a:lnTo>
                    <a:pt x="263676" y="260101"/>
                  </a:lnTo>
                  <a:lnTo>
                    <a:pt x="251163" y="267252"/>
                  </a:lnTo>
                  <a:lnTo>
                    <a:pt x="242225" y="262783"/>
                  </a:lnTo>
                  <a:lnTo>
                    <a:pt x="214516" y="262783"/>
                  </a:lnTo>
                  <a:lnTo>
                    <a:pt x="208260" y="262783"/>
                  </a:lnTo>
                  <a:lnTo>
                    <a:pt x="170719" y="231499"/>
                  </a:lnTo>
                  <a:lnTo>
                    <a:pt x="168931" y="236862"/>
                  </a:lnTo>
                  <a:lnTo>
                    <a:pt x="154630" y="231499"/>
                  </a:lnTo>
                  <a:lnTo>
                    <a:pt x="144799" y="244012"/>
                  </a:lnTo>
                  <a:lnTo>
                    <a:pt x="130497" y="242225"/>
                  </a:lnTo>
                  <a:lnTo>
                    <a:pt x="105470" y="208260"/>
                  </a:lnTo>
                  <a:lnTo>
                    <a:pt x="100108" y="191277"/>
                  </a:lnTo>
                  <a:lnTo>
                    <a:pt x="84913" y="176976"/>
                  </a:lnTo>
                  <a:lnTo>
                    <a:pt x="81337" y="162675"/>
                  </a:lnTo>
                  <a:lnTo>
                    <a:pt x="71505" y="159100"/>
                  </a:lnTo>
                  <a:lnTo>
                    <a:pt x="48266" y="138542"/>
                  </a:lnTo>
                  <a:lnTo>
                    <a:pt x="46479" y="126028"/>
                  </a:lnTo>
                  <a:lnTo>
                    <a:pt x="31284" y="110834"/>
                  </a:lnTo>
                  <a:lnTo>
                    <a:pt x="11620" y="106364"/>
                  </a:lnTo>
                  <a:lnTo>
                    <a:pt x="11620" y="101001"/>
                  </a:lnTo>
                  <a:lnTo>
                    <a:pt x="0" y="97426"/>
                  </a:lnTo>
                  <a:lnTo>
                    <a:pt x="0" y="74187"/>
                  </a:lnTo>
                  <a:lnTo>
                    <a:pt x="35753" y="68824"/>
                  </a:lnTo>
                  <a:lnTo>
                    <a:pt x="40222" y="52735"/>
                  </a:lnTo>
                  <a:lnTo>
                    <a:pt x="61673" y="50948"/>
                  </a:lnTo>
                  <a:lnTo>
                    <a:pt x="78656" y="75975"/>
                  </a:lnTo>
                  <a:lnTo>
                    <a:pt x="79549" y="77762"/>
                  </a:lnTo>
                  <a:lnTo>
                    <a:pt x="92063" y="76868"/>
                  </a:lnTo>
                  <a:lnTo>
                    <a:pt x="118878" y="75081"/>
                  </a:lnTo>
                  <a:lnTo>
                    <a:pt x="121559" y="77762"/>
                  </a:lnTo>
                  <a:lnTo>
                    <a:pt x="126922" y="82231"/>
                  </a:lnTo>
                  <a:lnTo>
                    <a:pt x="143905" y="82231"/>
                  </a:lnTo>
                  <a:lnTo>
                    <a:pt x="147480" y="77762"/>
                  </a:lnTo>
                  <a:lnTo>
                    <a:pt x="150161" y="74187"/>
                  </a:lnTo>
                  <a:lnTo>
                    <a:pt x="165356" y="74187"/>
                  </a:lnTo>
                  <a:lnTo>
                    <a:pt x="168038" y="62567"/>
                  </a:lnTo>
                  <a:lnTo>
                    <a:pt x="181445" y="56311"/>
                  </a:lnTo>
                  <a:close/>
                </a:path>
              </a:pathLst>
            </a:custGeom>
            <a:grpFill/>
            <a:ln w="12700" cap="flat">
              <a:solidFill>
                <a:schemeClr val="bg1"/>
              </a:solidFill>
              <a:prstDash val="solid"/>
              <a:miter/>
            </a:ln>
          </p:spPr>
          <p:txBody>
            <a:bodyPr rtlCol="0" anchor="ctr"/>
            <a:lstStyle/>
            <a:p>
              <a:endParaRPr lang="en-AU"/>
            </a:p>
          </p:txBody>
        </p:sp>
        <p:sp>
          <p:nvSpPr>
            <p:cNvPr id="178" name="Freeform: Shape 177">
              <a:extLst>
                <a:ext uri="{FF2B5EF4-FFF2-40B4-BE49-F238E27FC236}">
                  <a16:creationId xmlns:a16="http://schemas.microsoft.com/office/drawing/2014/main" id="{C94F5E8A-BE47-FB88-C7F1-B14DFD610D64}"/>
                </a:ext>
              </a:extLst>
            </p:cNvPr>
            <p:cNvSpPr/>
            <p:nvPr/>
          </p:nvSpPr>
          <p:spPr>
            <a:xfrm>
              <a:off x="7035886" y="4624974"/>
              <a:ext cx="221666" cy="447802"/>
            </a:xfrm>
            <a:custGeom>
              <a:avLst/>
              <a:gdLst>
                <a:gd name="connsiteX0" fmla="*/ 208260 w 221666"/>
                <a:gd name="connsiteY0" fmla="*/ 32178 h 447802"/>
                <a:gd name="connsiteX1" fmla="*/ 221667 w 221666"/>
                <a:gd name="connsiteY1" fmla="*/ 89382 h 447802"/>
                <a:gd name="connsiteX2" fmla="*/ 219879 w 221666"/>
                <a:gd name="connsiteY2" fmla="*/ 113515 h 447802"/>
                <a:gd name="connsiteX3" fmla="*/ 205578 w 221666"/>
                <a:gd name="connsiteY3" fmla="*/ 110833 h 447802"/>
                <a:gd name="connsiteX4" fmla="*/ 207365 w 221666"/>
                <a:gd name="connsiteY4" fmla="*/ 147480 h 447802"/>
                <a:gd name="connsiteX5" fmla="*/ 193958 w 221666"/>
                <a:gd name="connsiteY5" fmla="*/ 167144 h 447802"/>
                <a:gd name="connsiteX6" fmla="*/ 191277 w 221666"/>
                <a:gd name="connsiteY6" fmla="*/ 194853 h 447802"/>
                <a:gd name="connsiteX7" fmla="*/ 168931 w 221666"/>
                <a:gd name="connsiteY7" fmla="*/ 253844 h 447802"/>
                <a:gd name="connsiteX8" fmla="*/ 162674 w 221666"/>
                <a:gd name="connsiteY8" fmla="*/ 277978 h 447802"/>
                <a:gd name="connsiteX9" fmla="*/ 148374 w 221666"/>
                <a:gd name="connsiteY9" fmla="*/ 313730 h 447802"/>
                <a:gd name="connsiteX10" fmla="*/ 131391 w 221666"/>
                <a:gd name="connsiteY10" fmla="*/ 352164 h 447802"/>
                <a:gd name="connsiteX11" fmla="*/ 125135 w 221666"/>
                <a:gd name="connsiteY11" fmla="*/ 391493 h 447802"/>
                <a:gd name="connsiteX12" fmla="*/ 106364 w 221666"/>
                <a:gd name="connsiteY12" fmla="*/ 427245 h 447802"/>
                <a:gd name="connsiteX13" fmla="*/ 69718 w 221666"/>
                <a:gd name="connsiteY13" fmla="*/ 440653 h 447802"/>
                <a:gd name="connsiteX14" fmla="*/ 58992 w 221666"/>
                <a:gd name="connsiteY14" fmla="*/ 447803 h 447802"/>
                <a:gd name="connsiteX15" fmla="*/ 39328 w 221666"/>
                <a:gd name="connsiteY15" fmla="*/ 436183 h 447802"/>
                <a:gd name="connsiteX16" fmla="*/ 10725 w 221666"/>
                <a:gd name="connsiteY16" fmla="*/ 410263 h 447802"/>
                <a:gd name="connsiteX17" fmla="*/ 6256 w 221666"/>
                <a:gd name="connsiteY17" fmla="*/ 358421 h 447802"/>
                <a:gd name="connsiteX18" fmla="*/ 0 w 221666"/>
                <a:gd name="connsiteY18" fmla="*/ 330713 h 447802"/>
                <a:gd name="connsiteX19" fmla="*/ 11620 w 221666"/>
                <a:gd name="connsiteY19" fmla="*/ 309261 h 447802"/>
                <a:gd name="connsiteX20" fmla="*/ 41115 w 221666"/>
                <a:gd name="connsiteY20" fmla="*/ 253844 h 447802"/>
                <a:gd name="connsiteX21" fmla="*/ 32177 w 221666"/>
                <a:gd name="connsiteY21" fmla="*/ 176082 h 447802"/>
                <a:gd name="connsiteX22" fmla="*/ 50947 w 221666"/>
                <a:gd name="connsiteY22" fmla="*/ 137648 h 447802"/>
                <a:gd name="connsiteX23" fmla="*/ 116196 w 221666"/>
                <a:gd name="connsiteY23" fmla="*/ 114409 h 447802"/>
                <a:gd name="connsiteX24" fmla="*/ 154630 w 221666"/>
                <a:gd name="connsiteY24" fmla="*/ 62567 h 447802"/>
                <a:gd name="connsiteX25" fmla="*/ 159993 w 221666"/>
                <a:gd name="connsiteY25" fmla="*/ 44691 h 447802"/>
                <a:gd name="connsiteX26" fmla="*/ 181445 w 221666"/>
                <a:gd name="connsiteY26" fmla="*/ 36647 h 447802"/>
                <a:gd name="connsiteX27" fmla="*/ 191277 w 221666"/>
                <a:gd name="connsiteY27" fmla="*/ 0 h 447802"/>
                <a:gd name="connsiteX28" fmla="*/ 208260 w 221666"/>
                <a:gd name="connsiteY28" fmla="*/ 32178 h 4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1666" h="447802">
                  <a:moveTo>
                    <a:pt x="208260" y="32178"/>
                  </a:moveTo>
                  <a:lnTo>
                    <a:pt x="221667" y="89382"/>
                  </a:lnTo>
                  <a:lnTo>
                    <a:pt x="219879" y="113515"/>
                  </a:lnTo>
                  <a:lnTo>
                    <a:pt x="205578" y="110833"/>
                  </a:lnTo>
                  <a:lnTo>
                    <a:pt x="207365" y="147480"/>
                  </a:lnTo>
                  <a:lnTo>
                    <a:pt x="193958" y="167144"/>
                  </a:lnTo>
                  <a:lnTo>
                    <a:pt x="191277" y="194853"/>
                  </a:lnTo>
                  <a:lnTo>
                    <a:pt x="168931" y="253844"/>
                  </a:lnTo>
                  <a:lnTo>
                    <a:pt x="162674" y="277978"/>
                  </a:lnTo>
                  <a:lnTo>
                    <a:pt x="148374" y="313730"/>
                  </a:lnTo>
                  <a:lnTo>
                    <a:pt x="131391" y="352164"/>
                  </a:lnTo>
                  <a:lnTo>
                    <a:pt x="125135" y="391493"/>
                  </a:lnTo>
                  <a:lnTo>
                    <a:pt x="106364" y="427245"/>
                  </a:lnTo>
                  <a:lnTo>
                    <a:pt x="69718" y="440653"/>
                  </a:lnTo>
                  <a:lnTo>
                    <a:pt x="58992" y="447803"/>
                  </a:lnTo>
                  <a:lnTo>
                    <a:pt x="39328" y="436183"/>
                  </a:lnTo>
                  <a:lnTo>
                    <a:pt x="10725" y="410263"/>
                  </a:lnTo>
                  <a:lnTo>
                    <a:pt x="6256" y="358421"/>
                  </a:lnTo>
                  <a:lnTo>
                    <a:pt x="0" y="330713"/>
                  </a:lnTo>
                  <a:lnTo>
                    <a:pt x="11620" y="309261"/>
                  </a:lnTo>
                  <a:lnTo>
                    <a:pt x="41115" y="253844"/>
                  </a:lnTo>
                  <a:lnTo>
                    <a:pt x="32177" y="176082"/>
                  </a:lnTo>
                  <a:lnTo>
                    <a:pt x="50947" y="137648"/>
                  </a:lnTo>
                  <a:lnTo>
                    <a:pt x="116196" y="114409"/>
                  </a:lnTo>
                  <a:lnTo>
                    <a:pt x="154630" y="62567"/>
                  </a:lnTo>
                  <a:lnTo>
                    <a:pt x="159993" y="44691"/>
                  </a:lnTo>
                  <a:lnTo>
                    <a:pt x="181445" y="36647"/>
                  </a:lnTo>
                  <a:lnTo>
                    <a:pt x="191277" y="0"/>
                  </a:lnTo>
                  <a:lnTo>
                    <a:pt x="208260" y="32178"/>
                  </a:lnTo>
                  <a:close/>
                </a:path>
              </a:pathLst>
            </a:custGeom>
            <a:grpFill/>
            <a:ln w="12700" cap="flat">
              <a:solidFill>
                <a:schemeClr val="bg1"/>
              </a:solidFill>
              <a:prstDash val="solid"/>
              <a:miter/>
            </a:ln>
          </p:spPr>
          <p:txBody>
            <a:bodyPr rtlCol="0" anchor="ctr"/>
            <a:lstStyle/>
            <a:p>
              <a:endParaRPr lang="en-AU"/>
            </a:p>
          </p:txBody>
        </p:sp>
        <p:sp>
          <p:nvSpPr>
            <p:cNvPr id="179" name="Freeform: Shape 178">
              <a:extLst>
                <a:ext uri="{FF2B5EF4-FFF2-40B4-BE49-F238E27FC236}">
                  <a16:creationId xmlns:a16="http://schemas.microsoft.com/office/drawing/2014/main" id="{ABA5B730-D773-9BD2-095B-849AF41B71D9}"/>
                </a:ext>
              </a:extLst>
            </p:cNvPr>
            <p:cNvSpPr/>
            <p:nvPr/>
          </p:nvSpPr>
          <p:spPr>
            <a:xfrm>
              <a:off x="8954913" y="3499657"/>
              <a:ext cx="28602" cy="37540"/>
            </a:xfrm>
            <a:custGeom>
              <a:avLst/>
              <a:gdLst>
                <a:gd name="connsiteX0" fmla="*/ 28602 w 28602"/>
                <a:gd name="connsiteY0" fmla="*/ 0 h 37540"/>
                <a:gd name="connsiteX1" fmla="*/ 27709 w 28602"/>
                <a:gd name="connsiteY1" fmla="*/ 34859 h 37540"/>
                <a:gd name="connsiteX2" fmla="*/ 15195 w 28602"/>
                <a:gd name="connsiteY2" fmla="*/ 37540 h 37540"/>
                <a:gd name="connsiteX3" fmla="*/ 0 w 28602"/>
                <a:gd name="connsiteY3" fmla="*/ 1788 h 37540"/>
                <a:gd name="connsiteX4" fmla="*/ 16983 w 28602"/>
                <a:gd name="connsiteY4" fmla="*/ 1788 h 37540"/>
                <a:gd name="connsiteX5" fmla="*/ 28602 w 28602"/>
                <a:gd name="connsiteY5" fmla="*/ 0 h 3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02" h="37540">
                  <a:moveTo>
                    <a:pt x="28602" y="0"/>
                  </a:moveTo>
                  <a:lnTo>
                    <a:pt x="27709" y="34859"/>
                  </a:lnTo>
                  <a:lnTo>
                    <a:pt x="15195" y="37540"/>
                  </a:lnTo>
                  <a:lnTo>
                    <a:pt x="0" y="1788"/>
                  </a:lnTo>
                  <a:lnTo>
                    <a:pt x="16983" y="1788"/>
                  </a:lnTo>
                  <a:lnTo>
                    <a:pt x="28602" y="0"/>
                  </a:lnTo>
                  <a:close/>
                </a:path>
              </a:pathLst>
            </a:custGeom>
            <a:grpFill/>
            <a:ln w="12700" cap="flat">
              <a:solidFill>
                <a:schemeClr val="bg1"/>
              </a:solidFill>
              <a:prstDash val="solid"/>
              <a:miter/>
            </a:ln>
          </p:spPr>
          <p:txBody>
            <a:bodyPr rtlCol="0" anchor="ctr"/>
            <a:lstStyle/>
            <a:p>
              <a:endParaRPr lang="en-AU"/>
            </a:p>
          </p:txBody>
        </p:sp>
        <p:sp>
          <p:nvSpPr>
            <p:cNvPr id="180" name="Freeform: Shape 179">
              <a:extLst>
                <a:ext uri="{FF2B5EF4-FFF2-40B4-BE49-F238E27FC236}">
                  <a16:creationId xmlns:a16="http://schemas.microsoft.com/office/drawing/2014/main" id="{CB12BD1F-BECB-6869-AEDD-330A9BF8AFBF}"/>
                </a:ext>
              </a:extLst>
            </p:cNvPr>
            <p:cNvSpPr/>
            <p:nvPr/>
          </p:nvSpPr>
          <p:spPr>
            <a:xfrm>
              <a:off x="8946869" y="3552392"/>
              <a:ext cx="56310" cy="52735"/>
            </a:xfrm>
            <a:custGeom>
              <a:avLst/>
              <a:gdLst>
                <a:gd name="connsiteX0" fmla="*/ 19664 w 56310"/>
                <a:gd name="connsiteY0" fmla="*/ 0 h 52735"/>
                <a:gd name="connsiteX1" fmla="*/ 0 w 56310"/>
                <a:gd name="connsiteY1" fmla="*/ 13407 h 52735"/>
                <a:gd name="connsiteX2" fmla="*/ 1788 w 56310"/>
                <a:gd name="connsiteY2" fmla="*/ 33965 h 52735"/>
                <a:gd name="connsiteX3" fmla="*/ 15195 w 56310"/>
                <a:gd name="connsiteY3" fmla="*/ 52735 h 52735"/>
                <a:gd name="connsiteX4" fmla="*/ 33965 w 56310"/>
                <a:gd name="connsiteY4" fmla="*/ 51841 h 52735"/>
                <a:gd name="connsiteX5" fmla="*/ 49160 w 56310"/>
                <a:gd name="connsiteY5" fmla="*/ 36647 h 52735"/>
                <a:gd name="connsiteX6" fmla="*/ 56310 w 56310"/>
                <a:gd name="connsiteY6" fmla="*/ 13407 h 52735"/>
                <a:gd name="connsiteX7" fmla="*/ 56310 w 56310"/>
                <a:gd name="connsiteY7" fmla="*/ 2681 h 52735"/>
                <a:gd name="connsiteX8" fmla="*/ 19664 w 56310"/>
                <a:gd name="connsiteY8" fmla="*/ 0 h 5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 h="52735">
                  <a:moveTo>
                    <a:pt x="19664" y="0"/>
                  </a:moveTo>
                  <a:cubicBezTo>
                    <a:pt x="19664" y="0"/>
                    <a:pt x="2681" y="13407"/>
                    <a:pt x="0" y="13407"/>
                  </a:cubicBezTo>
                  <a:lnTo>
                    <a:pt x="1788" y="33965"/>
                  </a:lnTo>
                  <a:lnTo>
                    <a:pt x="15195" y="52735"/>
                  </a:lnTo>
                  <a:lnTo>
                    <a:pt x="33965" y="51841"/>
                  </a:lnTo>
                  <a:lnTo>
                    <a:pt x="49160" y="36647"/>
                  </a:lnTo>
                  <a:lnTo>
                    <a:pt x="56310" y="13407"/>
                  </a:lnTo>
                  <a:lnTo>
                    <a:pt x="56310" y="2681"/>
                  </a:lnTo>
                  <a:lnTo>
                    <a:pt x="19664" y="0"/>
                  </a:lnTo>
                  <a:close/>
                </a:path>
              </a:pathLst>
            </a:custGeom>
            <a:grpFill/>
            <a:ln w="12700" cap="flat">
              <a:solidFill>
                <a:schemeClr val="bg1"/>
              </a:solidFill>
              <a:prstDash val="solid"/>
              <a:miter/>
            </a:ln>
          </p:spPr>
          <p:txBody>
            <a:bodyPr rtlCol="0" anchor="ctr"/>
            <a:lstStyle/>
            <a:p>
              <a:endParaRPr lang="en-AU"/>
            </a:p>
          </p:txBody>
        </p:sp>
        <p:sp>
          <p:nvSpPr>
            <p:cNvPr id="181" name="Freeform: Shape 180">
              <a:extLst>
                <a:ext uri="{FF2B5EF4-FFF2-40B4-BE49-F238E27FC236}">
                  <a16:creationId xmlns:a16="http://schemas.microsoft.com/office/drawing/2014/main" id="{7FB3CE93-9963-F814-D771-97283CB2112F}"/>
                </a:ext>
              </a:extLst>
            </p:cNvPr>
            <p:cNvSpPr/>
            <p:nvPr/>
          </p:nvSpPr>
          <p:spPr>
            <a:xfrm>
              <a:off x="9086304" y="3451391"/>
              <a:ext cx="36646" cy="15194"/>
            </a:xfrm>
            <a:custGeom>
              <a:avLst/>
              <a:gdLst>
                <a:gd name="connsiteX0" fmla="*/ 0 w 36646"/>
                <a:gd name="connsiteY0" fmla="*/ 13407 h 15194"/>
                <a:gd name="connsiteX1" fmla="*/ 10726 w 36646"/>
                <a:gd name="connsiteY1" fmla="*/ 3575 h 15194"/>
                <a:gd name="connsiteX2" fmla="*/ 27709 w 36646"/>
                <a:gd name="connsiteY2" fmla="*/ 0 h 15194"/>
                <a:gd name="connsiteX3" fmla="*/ 36647 w 36646"/>
                <a:gd name="connsiteY3" fmla="*/ 4469 h 15194"/>
                <a:gd name="connsiteX4" fmla="*/ 17876 w 36646"/>
                <a:gd name="connsiteY4" fmla="*/ 15195 h 15194"/>
                <a:gd name="connsiteX5" fmla="*/ 0 w 36646"/>
                <a:gd name="connsiteY5" fmla="*/ 13407 h 1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46" h="15194">
                  <a:moveTo>
                    <a:pt x="0" y="13407"/>
                  </a:moveTo>
                  <a:lnTo>
                    <a:pt x="10726" y="3575"/>
                  </a:lnTo>
                  <a:lnTo>
                    <a:pt x="27709" y="0"/>
                  </a:lnTo>
                  <a:lnTo>
                    <a:pt x="36647" y="4469"/>
                  </a:lnTo>
                  <a:lnTo>
                    <a:pt x="17876" y="15195"/>
                  </a:lnTo>
                  <a:lnTo>
                    <a:pt x="0" y="13407"/>
                  </a:lnTo>
                  <a:close/>
                </a:path>
              </a:pathLst>
            </a:custGeom>
            <a:grpFill/>
            <a:ln w="12700" cap="flat">
              <a:solidFill>
                <a:schemeClr val="bg1"/>
              </a:solidFill>
              <a:prstDash val="solid"/>
              <a:miter/>
            </a:ln>
          </p:spPr>
          <p:txBody>
            <a:bodyPr rtlCol="0" anchor="ctr"/>
            <a:lstStyle/>
            <a:p>
              <a:endParaRPr lang="en-AU"/>
            </a:p>
          </p:txBody>
        </p:sp>
        <p:sp>
          <p:nvSpPr>
            <p:cNvPr id="182" name="Freeform: Shape 181">
              <a:extLst>
                <a:ext uri="{FF2B5EF4-FFF2-40B4-BE49-F238E27FC236}">
                  <a16:creationId xmlns:a16="http://schemas.microsoft.com/office/drawing/2014/main" id="{16DF6381-F0FB-E1F4-89E5-739F6C9FBE3C}"/>
                </a:ext>
              </a:extLst>
            </p:cNvPr>
            <p:cNvSpPr/>
            <p:nvPr/>
          </p:nvSpPr>
          <p:spPr>
            <a:xfrm>
              <a:off x="8842292" y="4165551"/>
              <a:ext cx="15195" cy="14301"/>
            </a:xfrm>
            <a:custGeom>
              <a:avLst/>
              <a:gdLst>
                <a:gd name="connsiteX0" fmla="*/ 0 w 15195"/>
                <a:gd name="connsiteY0" fmla="*/ 9832 h 14301"/>
                <a:gd name="connsiteX1" fmla="*/ 10726 w 15195"/>
                <a:gd name="connsiteY1" fmla="*/ 14301 h 14301"/>
                <a:gd name="connsiteX2" fmla="*/ 15195 w 15195"/>
                <a:gd name="connsiteY2" fmla="*/ 0 h 14301"/>
                <a:gd name="connsiteX3" fmla="*/ 0 w 15195"/>
                <a:gd name="connsiteY3" fmla="*/ 9832 h 14301"/>
              </a:gdLst>
              <a:ahLst/>
              <a:cxnLst>
                <a:cxn ang="0">
                  <a:pos x="connsiteX0" y="connsiteY0"/>
                </a:cxn>
                <a:cxn ang="0">
                  <a:pos x="connsiteX1" y="connsiteY1"/>
                </a:cxn>
                <a:cxn ang="0">
                  <a:pos x="connsiteX2" y="connsiteY2"/>
                </a:cxn>
                <a:cxn ang="0">
                  <a:pos x="connsiteX3" y="connsiteY3"/>
                </a:cxn>
              </a:cxnLst>
              <a:rect l="l" t="t" r="r" b="b"/>
              <a:pathLst>
                <a:path w="15195" h="14301">
                  <a:moveTo>
                    <a:pt x="0" y="9832"/>
                  </a:moveTo>
                  <a:lnTo>
                    <a:pt x="10726" y="14301"/>
                  </a:lnTo>
                  <a:lnTo>
                    <a:pt x="15195" y="0"/>
                  </a:lnTo>
                  <a:lnTo>
                    <a:pt x="0" y="9832"/>
                  </a:lnTo>
                  <a:close/>
                </a:path>
              </a:pathLst>
            </a:custGeom>
            <a:grpFill/>
            <a:ln w="12700" cap="flat">
              <a:solidFill>
                <a:schemeClr val="bg1"/>
              </a:solidFill>
              <a:prstDash val="solid"/>
              <a:miter/>
            </a:ln>
          </p:spPr>
          <p:txBody>
            <a:bodyPr rtlCol="0" anchor="ctr"/>
            <a:lstStyle/>
            <a:p>
              <a:endParaRPr lang="en-AU"/>
            </a:p>
          </p:txBody>
        </p:sp>
      </p:grpSp>
      <p:sp>
        <p:nvSpPr>
          <p:cNvPr id="2" name="Title 1">
            <a:extLst>
              <a:ext uri="{FF2B5EF4-FFF2-40B4-BE49-F238E27FC236}">
                <a16:creationId xmlns:a16="http://schemas.microsoft.com/office/drawing/2014/main" id="{302C312E-424D-43D9-8A64-94EB911DD762}"/>
              </a:ext>
            </a:extLst>
          </p:cNvPr>
          <p:cNvSpPr>
            <a:spLocks noGrp="1"/>
          </p:cNvSpPr>
          <p:nvPr>
            <p:ph type="title" hasCustomPrompt="1"/>
          </p:nvPr>
        </p:nvSpPr>
        <p:spPr>
          <a:xfrm>
            <a:off x="862598" y="860400"/>
            <a:ext cx="6808201" cy="1143271"/>
          </a:xfrm>
        </p:spPr>
        <p:txBody>
          <a:bodyPr/>
          <a:lstStyle>
            <a:lvl1pPr>
              <a:defRPr sz="4000"/>
            </a:lvl1p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709747885"/>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Maps – World, Title, Highlighted data">
    <p:spTree>
      <p:nvGrpSpPr>
        <p:cNvPr id="1" name=""/>
        <p:cNvGrpSpPr/>
        <p:nvPr/>
      </p:nvGrpSpPr>
      <p:grpSpPr>
        <a:xfrm>
          <a:off x="0" y="0"/>
          <a:ext cx="0" cy="0"/>
          <a:chOff x="0" y="0"/>
          <a:chExt cx="0" cy="0"/>
        </a:xfrm>
      </p:grpSpPr>
      <p:grpSp>
        <p:nvGrpSpPr>
          <p:cNvPr id="4" name="World map">
            <a:extLst>
              <a:ext uri="{FF2B5EF4-FFF2-40B4-BE49-F238E27FC236}">
                <a16:creationId xmlns:a16="http://schemas.microsoft.com/office/drawing/2014/main" id="{DC95A9CF-AD44-49F8-8DED-9A266AB35289}"/>
              </a:ext>
            </a:extLst>
          </p:cNvPr>
          <p:cNvGrpSpPr>
            <a:grpSpLocks noChangeAspect="1"/>
          </p:cNvGrpSpPr>
          <p:nvPr userDrawn="1"/>
        </p:nvGrpSpPr>
        <p:grpSpPr>
          <a:xfrm>
            <a:off x="657328" y="1683834"/>
            <a:ext cx="8979820" cy="4356947"/>
            <a:chOff x="1906264" y="1618170"/>
            <a:chExt cx="9115157" cy="4422612"/>
          </a:xfrm>
          <a:solidFill>
            <a:srgbClr val="E6EBF5"/>
          </a:solidFill>
        </p:grpSpPr>
        <p:sp>
          <p:nvSpPr>
            <p:cNvPr id="5" name="Freeform: Shape 4">
              <a:extLst>
                <a:ext uri="{FF2B5EF4-FFF2-40B4-BE49-F238E27FC236}">
                  <a16:creationId xmlns:a16="http://schemas.microsoft.com/office/drawing/2014/main" id="{D5A147E8-BB10-D737-E155-7936214959BE}"/>
                </a:ext>
              </a:extLst>
            </p:cNvPr>
            <p:cNvSpPr/>
            <p:nvPr/>
          </p:nvSpPr>
          <p:spPr>
            <a:xfrm>
              <a:off x="4526045" y="1618170"/>
              <a:ext cx="1151237" cy="617628"/>
            </a:xfrm>
            <a:custGeom>
              <a:avLst/>
              <a:gdLst>
                <a:gd name="connsiteX0" fmla="*/ 1151238 w 1151237"/>
                <a:gd name="connsiteY0" fmla="*/ 37540 h 617628"/>
                <a:gd name="connsiteX1" fmla="*/ 1117273 w 1151237"/>
                <a:gd name="connsiteY1" fmla="*/ 54523 h 617628"/>
                <a:gd name="connsiteX2" fmla="*/ 1077051 w 1151237"/>
                <a:gd name="connsiteY2" fmla="*/ 62567 h 617628"/>
                <a:gd name="connsiteX3" fmla="*/ 1026103 w 1151237"/>
                <a:gd name="connsiteY3" fmla="*/ 84913 h 617628"/>
                <a:gd name="connsiteX4" fmla="*/ 1006439 w 1151237"/>
                <a:gd name="connsiteY4" fmla="*/ 87594 h 617628"/>
                <a:gd name="connsiteX5" fmla="*/ 989457 w 1151237"/>
                <a:gd name="connsiteY5" fmla="*/ 103683 h 617628"/>
                <a:gd name="connsiteX6" fmla="*/ 965324 w 1151237"/>
                <a:gd name="connsiteY6" fmla="*/ 117984 h 617628"/>
                <a:gd name="connsiteX7" fmla="*/ 993926 w 1151237"/>
                <a:gd name="connsiteY7" fmla="*/ 131391 h 617628"/>
                <a:gd name="connsiteX8" fmla="*/ 993926 w 1151237"/>
                <a:gd name="connsiteY8" fmla="*/ 141223 h 617628"/>
                <a:gd name="connsiteX9" fmla="*/ 953704 w 1151237"/>
                <a:gd name="connsiteY9" fmla="*/ 153737 h 617628"/>
                <a:gd name="connsiteX10" fmla="*/ 967111 w 1151237"/>
                <a:gd name="connsiteY10" fmla="*/ 177870 h 617628"/>
                <a:gd name="connsiteX11" fmla="*/ 968005 w 1151237"/>
                <a:gd name="connsiteY11" fmla="*/ 185914 h 617628"/>
                <a:gd name="connsiteX12" fmla="*/ 952810 w 1151237"/>
                <a:gd name="connsiteY12" fmla="*/ 205578 h 617628"/>
                <a:gd name="connsiteX13" fmla="*/ 948341 w 1151237"/>
                <a:gd name="connsiteY13" fmla="*/ 212729 h 617628"/>
                <a:gd name="connsiteX14" fmla="*/ 899181 w 1151237"/>
                <a:gd name="connsiteY14" fmla="*/ 239543 h 617628"/>
                <a:gd name="connsiteX15" fmla="*/ 862535 w 1151237"/>
                <a:gd name="connsiteY15" fmla="*/ 236862 h 617628"/>
                <a:gd name="connsiteX16" fmla="*/ 817844 w 1151237"/>
                <a:gd name="connsiteY16" fmla="*/ 249375 h 617628"/>
                <a:gd name="connsiteX17" fmla="*/ 849127 w 1151237"/>
                <a:gd name="connsiteY17" fmla="*/ 271721 h 617628"/>
                <a:gd name="connsiteX18" fmla="*/ 865216 w 1151237"/>
                <a:gd name="connsiteY18" fmla="*/ 274402 h 617628"/>
                <a:gd name="connsiteX19" fmla="*/ 878623 w 1151237"/>
                <a:gd name="connsiteY19" fmla="*/ 287809 h 617628"/>
                <a:gd name="connsiteX20" fmla="*/ 877729 w 1151237"/>
                <a:gd name="connsiteY20" fmla="*/ 315518 h 617628"/>
                <a:gd name="connsiteX21" fmla="*/ 841083 w 1151237"/>
                <a:gd name="connsiteY21" fmla="*/ 315518 h 617628"/>
                <a:gd name="connsiteX22" fmla="*/ 824994 w 1151237"/>
                <a:gd name="connsiteY22" fmla="*/ 295854 h 617628"/>
                <a:gd name="connsiteX23" fmla="*/ 809799 w 1151237"/>
                <a:gd name="connsiteY23" fmla="*/ 296748 h 617628"/>
                <a:gd name="connsiteX24" fmla="*/ 809799 w 1151237"/>
                <a:gd name="connsiteY24" fmla="*/ 304792 h 617628"/>
                <a:gd name="connsiteX25" fmla="*/ 797286 w 1151237"/>
                <a:gd name="connsiteY25" fmla="*/ 319987 h 617628"/>
                <a:gd name="connsiteX26" fmla="*/ 817844 w 1151237"/>
                <a:gd name="connsiteY26" fmla="*/ 319987 h 617628"/>
                <a:gd name="connsiteX27" fmla="*/ 846446 w 1151237"/>
                <a:gd name="connsiteY27" fmla="*/ 331607 h 617628"/>
                <a:gd name="connsiteX28" fmla="*/ 829463 w 1151237"/>
                <a:gd name="connsiteY28" fmla="*/ 337863 h 617628"/>
                <a:gd name="connsiteX29" fmla="*/ 770471 w 1151237"/>
                <a:gd name="connsiteY29" fmla="*/ 364678 h 617628"/>
                <a:gd name="connsiteX30" fmla="*/ 662319 w 1151237"/>
                <a:gd name="connsiteY30" fmla="*/ 387023 h 617628"/>
                <a:gd name="connsiteX31" fmla="*/ 640867 w 1151237"/>
                <a:gd name="connsiteY31" fmla="*/ 378979 h 617628"/>
                <a:gd name="connsiteX32" fmla="*/ 639080 w 1151237"/>
                <a:gd name="connsiteY32" fmla="*/ 387917 h 617628"/>
                <a:gd name="connsiteX33" fmla="*/ 599752 w 1151237"/>
                <a:gd name="connsiteY33" fmla="*/ 412050 h 617628"/>
                <a:gd name="connsiteX34" fmla="*/ 581876 w 1151237"/>
                <a:gd name="connsiteY34" fmla="*/ 427245 h 617628"/>
                <a:gd name="connsiteX35" fmla="*/ 506795 w 1151237"/>
                <a:gd name="connsiteY35" fmla="*/ 451378 h 617628"/>
                <a:gd name="connsiteX36" fmla="*/ 497857 w 1151237"/>
                <a:gd name="connsiteY36" fmla="*/ 448697 h 617628"/>
                <a:gd name="connsiteX37" fmla="*/ 498750 w 1151237"/>
                <a:gd name="connsiteY37" fmla="*/ 438865 h 617628"/>
                <a:gd name="connsiteX38" fmla="*/ 488025 w 1151237"/>
                <a:gd name="connsiteY38" fmla="*/ 437971 h 617628"/>
                <a:gd name="connsiteX39" fmla="*/ 474618 w 1151237"/>
                <a:gd name="connsiteY39" fmla="*/ 454953 h 617628"/>
                <a:gd name="connsiteX40" fmla="*/ 436183 w 1151237"/>
                <a:gd name="connsiteY40" fmla="*/ 457635 h 617628"/>
                <a:gd name="connsiteX41" fmla="*/ 405793 w 1151237"/>
                <a:gd name="connsiteY41" fmla="*/ 489812 h 617628"/>
                <a:gd name="connsiteX42" fmla="*/ 386129 w 1151237"/>
                <a:gd name="connsiteY42" fmla="*/ 523777 h 617628"/>
                <a:gd name="connsiteX43" fmla="*/ 348589 w 1151237"/>
                <a:gd name="connsiteY43" fmla="*/ 541654 h 617628"/>
                <a:gd name="connsiteX44" fmla="*/ 348589 w 1151237"/>
                <a:gd name="connsiteY44" fmla="*/ 561318 h 617628"/>
                <a:gd name="connsiteX45" fmla="*/ 289597 w 1151237"/>
                <a:gd name="connsiteY45" fmla="*/ 617628 h 617628"/>
                <a:gd name="connsiteX46" fmla="*/ 266358 w 1151237"/>
                <a:gd name="connsiteY46" fmla="*/ 609584 h 617628"/>
                <a:gd name="connsiteX47" fmla="*/ 254738 w 1151237"/>
                <a:gd name="connsiteY47" fmla="*/ 592602 h 617628"/>
                <a:gd name="connsiteX48" fmla="*/ 230605 w 1151237"/>
                <a:gd name="connsiteY48" fmla="*/ 580982 h 617628"/>
                <a:gd name="connsiteX49" fmla="*/ 210941 w 1151237"/>
                <a:gd name="connsiteY49" fmla="*/ 589920 h 617628"/>
                <a:gd name="connsiteX50" fmla="*/ 195746 w 1151237"/>
                <a:gd name="connsiteY50" fmla="*/ 580982 h 617628"/>
                <a:gd name="connsiteX51" fmla="*/ 165356 w 1151237"/>
                <a:gd name="connsiteY51" fmla="*/ 523777 h 617628"/>
                <a:gd name="connsiteX52" fmla="*/ 166250 w 1151237"/>
                <a:gd name="connsiteY52" fmla="*/ 484449 h 617628"/>
                <a:gd name="connsiteX53" fmla="*/ 166250 w 1151237"/>
                <a:gd name="connsiteY53" fmla="*/ 462104 h 617628"/>
                <a:gd name="connsiteX54" fmla="*/ 159100 w 1151237"/>
                <a:gd name="connsiteY54" fmla="*/ 415625 h 617628"/>
                <a:gd name="connsiteX55" fmla="*/ 193065 w 1151237"/>
                <a:gd name="connsiteY55" fmla="*/ 373616 h 617628"/>
                <a:gd name="connsiteX56" fmla="*/ 235074 w 1151237"/>
                <a:gd name="connsiteY56" fmla="*/ 365572 h 617628"/>
                <a:gd name="connsiteX57" fmla="*/ 242225 w 1151237"/>
                <a:gd name="connsiteY57" fmla="*/ 355740 h 617628"/>
                <a:gd name="connsiteX58" fmla="*/ 220773 w 1151237"/>
                <a:gd name="connsiteY58" fmla="*/ 311049 h 617628"/>
                <a:gd name="connsiteX59" fmla="*/ 258313 w 1151237"/>
                <a:gd name="connsiteY59" fmla="*/ 318199 h 617628"/>
                <a:gd name="connsiteX60" fmla="*/ 262782 w 1151237"/>
                <a:gd name="connsiteY60" fmla="*/ 303898 h 617628"/>
                <a:gd name="connsiteX61" fmla="*/ 234180 w 1151237"/>
                <a:gd name="connsiteY61" fmla="*/ 286022 h 617628"/>
                <a:gd name="connsiteX62" fmla="*/ 205578 w 1151237"/>
                <a:gd name="connsiteY62" fmla="*/ 285128 h 617628"/>
                <a:gd name="connsiteX63" fmla="*/ 222561 w 1151237"/>
                <a:gd name="connsiteY63" fmla="*/ 236862 h 617628"/>
                <a:gd name="connsiteX64" fmla="*/ 208260 w 1151237"/>
                <a:gd name="connsiteY64" fmla="*/ 186808 h 617628"/>
                <a:gd name="connsiteX65" fmla="*/ 157312 w 1151237"/>
                <a:gd name="connsiteY65" fmla="*/ 165356 h 617628"/>
                <a:gd name="connsiteX66" fmla="*/ 14301 w 1151237"/>
                <a:gd name="connsiteY66" fmla="*/ 157312 h 617628"/>
                <a:gd name="connsiteX67" fmla="*/ 13407 w 1151237"/>
                <a:gd name="connsiteY67" fmla="*/ 137648 h 617628"/>
                <a:gd name="connsiteX68" fmla="*/ 0 w 1151237"/>
                <a:gd name="connsiteY68" fmla="*/ 111727 h 617628"/>
                <a:gd name="connsiteX69" fmla="*/ 160887 w 1151237"/>
                <a:gd name="connsiteY69" fmla="*/ 90276 h 617628"/>
                <a:gd name="connsiteX70" fmla="*/ 159100 w 1151237"/>
                <a:gd name="connsiteY70" fmla="*/ 74187 h 617628"/>
                <a:gd name="connsiteX71" fmla="*/ 177870 w 1151237"/>
                <a:gd name="connsiteY71" fmla="*/ 68824 h 617628"/>
                <a:gd name="connsiteX72" fmla="*/ 305686 w 1151237"/>
                <a:gd name="connsiteY72" fmla="*/ 37540 h 617628"/>
                <a:gd name="connsiteX73" fmla="*/ 361102 w 1151237"/>
                <a:gd name="connsiteY73" fmla="*/ 38434 h 617628"/>
                <a:gd name="connsiteX74" fmla="*/ 429927 w 1151237"/>
                <a:gd name="connsiteY74" fmla="*/ 23239 h 617628"/>
                <a:gd name="connsiteX75" fmla="*/ 521990 w 1151237"/>
                <a:gd name="connsiteY75" fmla="*/ 24133 h 617628"/>
                <a:gd name="connsiteX76" fmla="*/ 635505 w 1151237"/>
                <a:gd name="connsiteY76" fmla="*/ 11620 h 617628"/>
                <a:gd name="connsiteX77" fmla="*/ 748126 w 1151237"/>
                <a:gd name="connsiteY77" fmla="*/ 8044 h 617628"/>
                <a:gd name="connsiteX78" fmla="*/ 816950 w 1151237"/>
                <a:gd name="connsiteY78" fmla="*/ 0 h 617628"/>
                <a:gd name="connsiteX79" fmla="*/ 903650 w 1151237"/>
                <a:gd name="connsiteY79" fmla="*/ 0 h 617628"/>
                <a:gd name="connsiteX80" fmla="*/ 988563 w 1151237"/>
                <a:gd name="connsiteY80" fmla="*/ 16089 h 617628"/>
                <a:gd name="connsiteX81" fmla="*/ 984094 w 1151237"/>
                <a:gd name="connsiteY81" fmla="*/ 30390 h 617628"/>
                <a:gd name="connsiteX82" fmla="*/ 997501 w 1151237"/>
                <a:gd name="connsiteY82" fmla="*/ 39328 h 617628"/>
                <a:gd name="connsiteX83" fmla="*/ 1151238 w 1151237"/>
                <a:gd name="connsiteY83" fmla="*/ 37540 h 61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51237" h="617628">
                  <a:moveTo>
                    <a:pt x="1151238" y="37540"/>
                  </a:moveTo>
                  <a:lnTo>
                    <a:pt x="1117273" y="54523"/>
                  </a:lnTo>
                  <a:lnTo>
                    <a:pt x="1077051" y="62567"/>
                  </a:lnTo>
                  <a:lnTo>
                    <a:pt x="1026103" y="84913"/>
                  </a:lnTo>
                  <a:lnTo>
                    <a:pt x="1006439" y="87594"/>
                  </a:lnTo>
                  <a:lnTo>
                    <a:pt x="989457" y="103683"/>
                  </a:lnTo>
                  <a:lnTo>
                    <a:pt x="965324" y="117984"/>
                  </a:lnTo>
                  <a:lnTo>
                    <a:pt x="993926" y="131391"/>
                  </a:lnTo>
                  <a:lnTo>
                    <a:pt x="993926" y="141223"/>
                  </a:lnTo>
                  <a:lnTo>
                    <a:pt x="953704" y="153737"/>
                  </a:lnTo>
                  <a:lnTo>
                    <a:pt x="967111" y="177870"/>
                  </a:lnTo>
                  <a:lnTo>
                    <a:pt x="968005" y="185914"/>
                  </a:lnTo>
                  <a:lnTo>
                    <a:pt x="952810" y="205578"/>
                  </a:lnTo>
                  <a:lnTo>
                    <a:pt x="948341" y="212729"/>
                  </a:lnTo>
                  <a:lnTo>
                    <a:pt x="899181" y="239543"/>
                  </a:lnTo>
                  <a:lnTo>
                    <a:pt x="862535" y="236862"/>
                  </a:lnTo>
                  <a:lnTo>
                    <a:pt x="817844" y="249375"/>
                  </a:lnTo>
                  <a:lnTo>
                    <a:pt x="849127" y="271721"/>
                  </a:lnTo>
                  <a:lnTo>
                    <a:pt x="865216" y="274402"/>
                  </a:lnTo>
                  <a:lnTo>
                    <a:pt x="878623" y="287809"/>
                  </a:lnTo>
                  <a:lnTo>
                    <a:pt x="877729" y="315518"/>
                  </a:lnTo>
                  <a:lnTo>
                    <a:pt x="841083" y="315518"/>
                  </a:lnTo>
                  <a:lnTo>
                    <a:pt x="824994" y="295854"/>
                  </a:lnTo>
                  <a:lnTo>
                    <a:pt x="809799" y="296748"/>
                  </a:lnTo>
                  <a:lnTo>
                    <a:pt x="809799" y="304792"/>
                  </a:lnTo>
                  <a:lnTo>
                    <a:pt x="797286" y="319987"/>
                  </a:lnTo>
                  <a:lnTo>
                    <a:pt x="817844" y="319987"/>
                  </a:lnTo>
                  <a:lnTo>
                    <a:pt x="846446" y="331607"/>
                  </a:lnTo>
                  <a:lnTo>
                    <a:pt x="829463" y="337863"/>
                  </a:lnTo>
                  <a:lnTo>
                    <a:pt x="770471" y="364678"/>
                  </a:lnTo>
                  <a:lnTo>
                    <a:pt x="662319" y="387023"/>
                  </a:lnTo>
                  <a:lnTo>
                    <a:pt x="640867" y="378979"/>
                  </a:lnTo>
                  <a:lnTo>
                    <a:pt x="639080" y="387917"/>
                  </a:lnTo>
                  <a:lnTo>
                    <a:pt x="599752" y="412050"/>
                  </a:lnTo>
                  <a:lnTo>
                    <a:pt x="581876" y="427245"/>
                  </a:lnTo>
                  <a:lnTo>
                    <a:pt x="506795" y="451378"/>
                  </a:lnTo>
                  <a:lnTo>
                    <a:pt x="497857" y="448697"/>
                  </a:lnTo>
                  <a:lnTo>
                    <a:pt x="498750" y="438865"/>
                  </a:lnTo>
                  <a:lnTo>
                    <a:pt x="488025" y="437971"/>
                  </a:lnTo>
                  <a:lnTo>
                    <a:pt x="474618" y="454953"/>
                  </a:lnTo>
                  <a:lnTo>
                    <a:pt x="436183" y="457635"/>
                  </a:lnTo>
                  <a:lnTo>
                    <a:pt x="405793" y="489812"/>
                  </a:lnTo>
                  <a:lnTo>
                    <a:pt x="386129" y="523777"/>
                  </a:lnTo>
                  <a:lnTo>
                    <a:pt x="348589" y="541654"/>
                  </a:lnTo>
                  <a:lnTo>
                    <a:pt x="348589" y="561318"/>
                  </a:lnTo>
                  <a:lnTo>
                    <a:pt x="289597" y="617628"/>
                  </a:lnTo>
                  <a:lnTo>
                    <a:pt x="266358" y="609584"/>
                  </a:lnTo>
                  <a:lnTo>
                    <a:pt x="254738" y="592602"/>
                  </a:lnTo>
                  <a:lnTo>
                    <a:pt x="230605" y="580982"/>
                  </a:lnTo>
                  <a:lnTo>
                    <a:pt x="210941" y="589920"/>
                  </a:lnTo>
                  <a:lnTo>
                    <a:pt x="195746" y="580982"/>
                  </a:lnTo>
                  <a:lnTo>
                    <a:pt x="165356" y="523777"/>
                  </a:lnTo>
                  <a:lnTo>
                    <a:pt x="166250" y="484449"/>
                  </a:lnTo>
                  <a:lnTo>
                    <a:pt x="166250" y="462104"/>
                  </a:lnTo>
                  <a:lnTo>
                    <a:pt x="159100" y="415625"/>
                  </a:lnTo>
                  <a:lnTo>
                    <a:pt x="193065" y="373616"/>
                  </a:lnTo>
                  <a:lnTo>
                    <a:pt x="235074" y="365572"/>
                  </a:lnTo>
                  <a:lnTo>
                    <a:pt x="242225" y="355740"/>
                  </a:lnTo>
                  <a:lnTo>
                    <a:pt x="220773" y="311049"/>
                  </a:lnTo>
                  <a:lnTo>
                    <a:pt x="258313" y="318199"/>
                  </a:lnTo>
                  <a:lnTo>
                    <a:pt x="262782" y="303898"/>
                  </a:lnTo>
                  <a:lnTo>
                    <a:pt x="234180" y="286022"/>
                  </a:lnTo>
                  <a:lnTo>
                    <a:pt x="205578" y="285128"/>
                  </a:lnTo>
                  <a:lnTo>
                    <a:pt x="222561" y="236862"/>
                  </a:lnTo>
                  <a:lnTo>
                    <a:pt x="208260" y="186808"/>
                  </a:lnTo>
                  <a:lnTo>
                    <a:pt x="157312" y="165356"/>
                  </a:lnTo>
                  <a:lnTo>
                    <a:pt x="14301" y="157312"/>
                  </a:lnTo>
                  <a:lnTo>
                    <a:pt x="13407" y="137648"/>
                  </a:lnTo>
                  <a:lnTo>
                    <a:pt x="0" y="111727"/>
                  </a:lnTo>
                  <a:lnTo>
                    <a:pt x="160887" y="90276"/>
                  </a:lnTo>
                  <a:lnTo>
                    <a:pt x="159100" y="74187"/>
                  </a:lnTo>
                  <a:lnTo>
                    <a:pt x="177870" y="68824"/>
                  </a:lnTo>
                  <a:lnTo>
                    <a:pt x="305686" y="37540"/>
                  </a:lnTo>
                  <a:lnTo>
                    <a:pt x="361102" y="38434"/>
                  </a:lnTo>
                  <a:lnTo>
                    <a:pt x="429927" y="23239"/>
                  </a:lnTo>
                  <a:lnTo>
                    <a:pt x="521990" y="24133"/>
                  </a:lnTo>
                  <a:lnTo>
                    <a:pt x="635505" y="11620"/>
                  </a:lnTo>
                  <a:lnTo>
                    <a:pt x="748126" y="8044"/>
                  </a:lnTo>
                  <a:lnTo>
                    <a:pt x="816950" y="0"/>
                  </a:lnTo>
                  <a:lnTo>
                    <a:pt x="903650" y="0"/>
                  </a:lnTo>
                  <a:lnTo>
                    <a:pt x="988563" y="16089"/>
                  </a:lnTo>
                  <a:lnTo>
                    <a:pt x="984094" y="30390"/>
                  </a:lnTo>
                  <a:lnTo>
                    <a:pt x="997501" y="39328"/>
                  </a:lnTo>
                  <a:lnTo>
                    <a:pt x="1151238" y="37540"/>
                  </a:lnTo>
                  <a:close/>
                </a:path>
              </a:pathLst>
            </a:custGeom>
            <a:grpFill/>
            <a:ln w="12700" cap="flat">
              <a:solidFill>
                <a:schemeClr val="bg1"/>
              </a:solidFill>
              <a:prstDash val="solid"/>
              <a:miter/>
            </a:ln>
          </p:spPr>
          <p:txBody>
            <a:bodyPr rtlCol="0" anchor="ctr"/>
            <a:lstStyle/>
            <a:p>
              <a:endParaRPr lang="en-AU"/>
            </a:p>
          </p:txBody>
        </p:sp>
        <p:sp>
          <p:nvSpPr>
            <p:cNvPr id="7" name="Freeform: Shape 6">
              <a:extLst>
                <a:ext uri="{FF2B5EF4-FFF2-40B4-BE49-F238E27FC236}">
                  <a16:creationId xmlns:a16="http://schemas.microsoft.com/office/drawing/2014/main" id="{C5621C17-FA78-9C0C-CB33-E08583284609}"/>
                </a:ext>
              </a:extLst>
            </p:cNvPr>
            <p:cNvSpPr/>
            <p:nvPr/>
          </p:nvSpPr>
          <p:spPr>
            <a:xfrm>
              <a:off x="1906263" y="1911342"/>
              <a:ext cx="2144269" cy="1463180"/>
            </a:xfrm>
            <a:custGeom>
              <a:avLst/>
              <a:gdLst>
                <a:gd name="connsiteX0" fmla="*/ 2141588 w 2144269"/>
                <a:gd name="connsiteY0" fmla="*/ 736506 h 1463180"/>
                <a:gd name="connsiteX1" fmla="*/ 2144270 w 2144269"/>
                <a:gd name="connsiteY1" fmla="*/ 750807 h 1463180"/>
                <a:gd name="connsiteX2" fmla="*/ 2134438 w 2144269"/>
                <a:gd name="connsiteY2" fmla="*/ 773153 h 1463180"/>
                <a:gd name="connsiteX3" fmla="*/ 2139801 w 2144269"/>
                <a:gd name="connsiteY3" fmla="*/ 790135 h 1463180"/>
                <a:gd name="connsiteX4" fmla="*/ 2140695 w 2144269"/>
                <a:gd name="connsiteY4" fmla="*/ 806224 h 1463180"/>
                <a:gd name="connsiteX5" fmla="*/ 2116562 w 2144269"/>
                <a:gd name="connsiteY5" fmla="*/ 822313 h 1463180"/>
                <a:gd name="connsiteX6" fmla="*/ 2085278 w 2144269"/>
                <a:gd name="connsiteY6" fmla="*/ 827676 h 1463180"/>
                <a:gd name="connsiteX7" fmla="*/ 2073658 w 2144269"/>
                <a:gd name="connsiteY7" fmla="*/ 841977 h 1463180"/>
                <a:gd name="connsiteX8" fmla="*/ 2047737 w 2144269"/>
                <a:gd name="connsiteY8" fmla="*/ 844658 h 1463180"/>
                <a:gd name="connsiteX9" fmla="*/ 2012878 w 2144269"/>
                <a:gd name="connsiteY9" fmla="*/ 880411 h 1463180"/>
                <a:gd name="connsiteX10" fmla="*/ 2010197 w 2144269"/>
                <a:gd name="connsiteY10" fmla="*/ 909907 h 1463180"/>
                <a:gd name="connsiteX11" fmla="*/ 1967294 w 2144269"/>
                <a:gd name="connsiteY11" fmla="*/ 928677 h 1463180"/>
                <a:gd name="connsiteX12" fmla="*/ 1939585 w 2144269"/>
                <a:gd name="connsiteY12" fmla="*/ 931359 h 1463180"/>
                <a:gd name="connsiteX13" fmla="*/ 1892213 w 2144269"/>
                <a:gd name="connsiteY13" fmla="*/ 953704 h 1463180"/>
                <a:gd name="connsiteX14" fmla="*/ 1892213 w 2144269"/>
                <a:gd name="connsiteY14" fmla="*/ 966217 h 1463180"/>
                <a:gd name="connsiteX15" fmla="*/ 1856460 w 2144269"/>
                <a:gd name="connsiteY15" fmla="*/ 999289 h 1463180"/>
                <a:gd name="connsiteX16" fmla="*/ 1849310 w 2144269"/>
                <a:gd name="connsiteY16" fmla="*/ 1000183 h 1463180"/>
                <a:gd name="connsiteX17" fmla="*/ 1823389 w 2144269"/>
                <a:gd name="connsiteY17" fmla="*/ 1040404 h 1463180"/>
                <a:gd name="connsiteX18" fmla="*/ 1815345 w 2144269"/>
                <a:gd name="connsiteY18" fmla="*/ 1009121 h 1463180"/>
                <a:gd name="connsiteX19" fmla="*/ 1810876 w 2144269"/>
                <a:gd name="connsiteY19" fmla="*/ 1027891 h 1463180"/>
                <a:gd name="connsiteX20" fmla="*/ 1806407 w 2144269"/>
                <a:gd name="connsiteY20" fmla="*/ 1064537 h 1463180"/>
                <a:gd name="connsiteX21" fmla="*/ 1803725 w 2144269"/>
                <a:gd name="connsiteY21" fmla="*/ 1094033 h 1463180"/>
                <a:gd name="connsiteX22" fmla="*/ 1789424 w 2144269"/>
                <a:gd name="connsiteY22" fmla="*/ 1119954 h 1463180"/>
                <a:gd name="connsiteX23" fmla="*/ 1772441 w 2144269"/>
                <a:gd name="connsiteY23" fmla="*/ 1127105 h 1463180"/>
                <a:gd name="connsiteX24" fmla="*/ 1773335 w 2144269"/>
                <a:gd name="connsiteY24" fmla="*/ 1146769 h 1463180"/>
                <a:gd name="connsiteX25" fmla="*/ 1738476 w 2144269"/>
                <a:gd name="connsiteY25" fmla="*/ 1152132 h 1463180"/>
                <a:gd name="connsiteX26" fmla="*/ 1714343 w 2144269"/>
                <a:gd name="connsiteY26" fmla="*/ 1175371 h 1463180"/>
                <a:gd name="connsiteX27" fmla="*/ 1697361 w 2144269"/>
                <a:gd name="connsiteY27" fmla="*/ 1179840 h 1463180"/>
                <a:gd name="connsiteX28" fmla="*/ 1654457 w 2144269"/>
                <a:gd name="connsiteY28" fmla="*/ 1209336 h 1463180"/>
                <a:gd name="connsiteX29" fmla="*/ 1624068 w 2144269"/>
                <a:gd name="connsiteY29" fmla="*/ 1229000 h 1463180"/>
                <a:gd name="connsiteX30" fmla="*/ 1603510 w 2144269"/>
                <a:gd name="connsiteY30" fmla="*/ 1265647 h 1463180"/>
                <a:gd name="connsiteX31" fmla="*/ 1590102 w 2144269"/>
                <a:gd name="connsiteY31" fmla="*/ 1282629 h 1463180"/>
                <a:gd name="connsiteX32" fmla="*/ 1590996 w 2144269"/>
                <a:gd name="connsiteY32" fmla="*/ 1321957 h 1463180"/>
                <a:gd name="connsiteX33" fmla="*/ 1599041 w 2144269"/>
                <a:gd name="connsiteY33" fmla="*/ 1357710 h 1463180"/>
                <a:gd name="connsiteX34" fmla="*/ 1606191 w 2144269"/>
                <a:gd name="connsiteY34" fmla="*/ 1391675 h 1463180"/>
                <a:gd name="connsiteX35" fmla="*/ 1607085 w 2144269"/>
                <a:gd name="connsiteY35" fmla="*/ 1425640 h 1463180"/>
                <a:gd name="connsiteX36" fmla="*/ 1576695 w 2144269"/>
                <a:gd name="connsiteY36" fmla="*/ 1463180 h 1463180"/>
                <a:gd name="connsiteX37" fmla="*/ 1562394 w 2144269"/>
                <a:gd name="connsiteY37" fmla="*/ 1454242 h 1463180"/>
                <a:gd name="connsiteX38" fmla="*/ 1532898 w 2144269"/>
                <a:gd name="connsiteY38" fmla="*/ 1387206 h 1463180"/>
                <a:gd name="connsiteX39" fmla="*/ 1533792 w 2144269"/>
                <a:gd name="connsiteY39" fmla="*/ 1365754 h 1463180"/>
                <a:gd name="connsiteX40" fmla="*/ 1537367 w 2144269"/>
                <a:gd name="connsiteY40" fmla="*/ 1339833 h 1463180"/>
                <a:gd name="connsiteX41" fmla="*/ 1507871 w 2144269"/>
                <a:gd name="connsiteY41" fmla="*/ 1305868 h 1463180"/>
                <a:gd name="connsiteX42" fmla="*/ 1479269 w 2144269"/>
                <a:gd name="connsiteY42" fmla="*/ 1318382 h 1463180"/>
                <a:gd name="connsiteX43" fmla="*/ 1464968 w 2144269"/>
                <a:gd name="connsiteY43" fmla="*/ 1296930 h 1463180"/>
                <a:gd name="connsiteX44" fmla="*/ 1444410 w 2144269"/>
                <a:gd name="connsiteY44" fmla="*/ 1288886 h 1463180"/>
                <a:gd name="connsiteX45" fmla="*/ 1413127 w 2144269"/>
                <a:gd name="connsiteY45" fmla="*/ 1292461 h 1463180"/>
                <a:gd name="connsiteX46" fmla="*/ 1403295 w 2144269"/>
                <a:gd name="connsiteY46" fmla="*/ 1289780 h 1463180"/>
                <a:gd name="connsiteX47" fmla="*/ 1389887 w 2144269"/>
                <a:gd name="connsiteY47" fmla="*/ 1300506 h 1463180"/>
                <a:gd name="connsiteX48" fmla="*/ 1336258 w 2144269"/>
                <a:gd name="connsiteY48" fmla="*/ 1299612 h 1463180"/>
                <a:gd name="connsiteX49" fmla="*/ 1354135 w 2144269"/>
                <a:gd name="connsiteY49" fmla="*/ 1310337 h 1463180"/>
                <a:gd name="connsiteX50" fmla="*/ 1356816 w 2144269"/>
                <a:gd name="connsiteY50" fmla="*/ 1330002 h 1463180"/>
                <a:gd name="connsiteX51" fmla="*/ 1305868 w 2144269"/>
                <a:gd name="connsiteY51" fmla="*/ 1327320 h 1463180"/>
                <a:gd name="connsiteX52" fmla="*/ 1296930 w 2144269"/>
                <a:gd name="connsiteY52" fmla="*/ 1315700 h 1463180"/>
                <a:gd name="connsiteX53" fmla="*/ 1278160 w 2144269"/>
                <a:gd name="connsiteY53" fmla="*/ 1319276 h 1463180"/>
                <a:gd name="connsiteX54" fmla="*/ 1253133 w 2144269"/>
                <a:gd name="connsiteY54" fmla="*/ 1310337 h 1463180"/>
                <a:gd name="connsiteX55" fmla="*/ 1153919 w 2144269"/>
                <a:gd name="connsiteY55" fmla="*/ 1354135 h 1463180"/>
                <a:gd name="connsiteX56" fmla="*/ 1140512 w 2144269"/>
                <a:gd name="connsiteY56" fmla="*/ 1365754 h 1463180"/>
                <a:gd name="connsiteX57" fmla="*/ 1116379 w 2144269"/>
                <a:gd name="connsiteY57" fmla="*/ 1383631 h 1463180"/>
                <a:gd name="connsiteX58" fmla="*/ 1105653 w 2144269"/>
                <a:gd name="connsiteY58" fmla="*/ 1410445 h 1463180"/>
                <a:gd name="connsiteX59" fmla="*/ 1104759 w 2144269"/>
                <a:gd name="connsiteY59" fmla="*/ 1438153 h 1463180"/>
                <a:gd name="connsiteX60" fmla="*/ 1101184 w 2144269"/>
                <a:gd name="connsiteY60" fmla="*/ 1447092 h 1463180"/>
                <a:gd name="connsiteX61" fmla="*/ 1080626 w 2144269"/>
                <a:gd name="connsiteY61" fmla="*/ 1436366 h 1463180"/>
                <a:gd name="connsiteX62" fmla="*/ 1060068 w 2144269"/>
                <a:gd name="connsiteY62" fmla="*/ 1426534 h 1463180"/>
                <a:gd name="connsiteX63" fmla="*/ 1053812 w 2144269"/>
                <a:gd name="connsiteY63" fmla="*/ 1412233 h 1463180"/>
                <a:gd name="connsiteX64" fmla="*/ 1053812 w 2144269"/>
                <a:gd name="connsiteY64" fmla="*/ 1383631 h 1463180"/>
                <a:gd name="connsiteX65" fmla="*/ 1045767 w 2144269"/>
                <a:gd name="connsiteY65" fmla="*/ 1374692 h 1463180"/>
                <a:gd name="connsiteX66" fmla="*/ 1037723 w 2144269"/>
                <a:gd name="connsiteY66" fmla="*/ 1354135 h 1463180"/>
                <a:gd name="connsiteX67" fmla="*/ 1037723 w 2144269"/>
                <a:gd name="connsiteY67" fmla="*/ 1336258 h 1463180"/>
                <a:gd name="connsiteX68" fmla="*/ 1021634 w 2144269"/>
                <a:gd name="connsiteY68" fmla="*/ 1313913 h 1463180"/>
                <a:gd name="connsiteX69" fmla="*/ 985881 w 2144269"/>
                <a:gd name="connsiteY69" fmla="*/ 1315700 h 1463180"/>
                <a:gd name="connsiteX70" fmla="*/ 970687 w 2144269"/>
                <a:gd name="connsiteY70" fmla="*/ 1338046 h 1463180"/>
                <a:gd name="connsiteX71" fmla="*/ 945660 w 2144269"/>
                <a:gd name="connsiteY71" fmla="*/ 1334471 h 1463180"/>
                <a:gd name="connsiteX72" fmla="*/ 930465 w 2144269"/>
                <a:gd name="connsiteY72" fmla="*/ 1312125 h 1463180"/>
                <a:gd name="connsiteX73" fmla="*/ 925102 w 2144269"/>
                <a:gd name="connsiteY73" fmla="*/ 1284417 h 1463180"/>
                <a:gd name="connsiteX74" fmla="*/ 901863 w 2144269"/>
                <a:gd name="connsiteY74" fmla="*/ 1256708 h 1463180"/>
                <a:gd name="connsiteX75" fmla="*/ 896500 w 2144269"/>
                <a:gd name="connsiteY75" fmla="*/ 1243301 h 1463180"/>
                <a:gd name="connsiteX76" fmla="*/ 844658 w 2144269"/>
                <a:gd name="connsiteY76" fmla="*/ 1244195 h 1463180"/>
                <a:gd name="connsiteX77" fmla="*/ 841977 w 2144269"/>
                <a:gd name="connsiteY77" fmla="*/ 1254027 h 1463180"/>
                <a:gd name="connsiteX78" fmla="*/ 820525 w 2144269"/>
                <a:gd name="connsiteY78" fmla="*/ 1262965 h 1463180"/>
                <a:gd name="connsiteX79" fmla="*/ 760639 w 2144269"/>
                <a:gd name="connsiteY79" fmla="*/ 1262071 h 1463180"/>
                <a:gd name="connsiteX80" fmla="*/ 746338 w 2144269"/>
                <a:gd name="connsiteY80" fmla="*/ 1251346 h 1463180"/>
                <a:gd name="connsiteX81" fmla="*/ 677514 w 2144269"/>
                <a:gd name="connsiteY81" fmla="*/ 1223637 h 1463180"/>
                <a:gd name="connsiteX82" fmla="*/ 676620 w 2144269"/>
                <a:gd name="connsiteY82" fmla="*/ 1215593 h 1463180"/>
                <a:gd name="connsiteX83" fmla="*/ 608690 w 2144269"/>
                <a:gd name="connsiteY83" fmla="*/ 1219168 h 1463180"/>
                <a:gd name="connsiteX84" fmla="*/ 606903 w 2144269"/>
                <a:gd name="connsiteY84" fmla="*/ 1198610 h 1463180"/>
                <a:gd name="connsiteX85" fmla="*/ 571150 w 2144269"/>
                <a:gd name="connsiteY85" fmla="*/ 1158388 h 1463180"/>
                <a:gd name="connsiteX86" fmla="*/ 541654 w 2144269"/>
                <a:gd name="connsiteY86" fmla="*/ 1152132 h 1463180"/>
                <a:gd name="connsiteX87" fmla="*/ 539866 w 2144269"/>
                <a:gd name="connsiteY87" fmla="*/ 1102972 h 1463180"/>
                <a:gd name="connsiteX88" fmla="*/ 533609 w 2144269"/>
                <a:gd name="connsiteY88" fmla="*/ 1085095 h 1463180"/>
                <a:gd name="connsiteX89" fmla="*/ 534503 w 2144269"/>
                <a:gd name="connsiteY89" fmla="*/ 1059175 h 1463180"/>
                <a:gd name="connsiteX90" fmla="*/ 539866 w 2144269"/>
                <a:gd name="connsiteY90" fmla="*/ 1043086 h 1463180"/>
                <a:gd name="connsiteX91" fmla="*/ 523777 w 2144269"/>
                <a:gd name="connsiteY91" fmla="*/ 1001970 h 1463180"/>
                <a:gd name="connsiteX92" fmla="*/ 533609 w 2144269"/>
                <a:gd name="connsiteY92" fmla="*/ 979625 h 1463180"/>
                <a:gd name="connsiteX93" fmla="*/ 530928 w 2144269"/>
                <a:gd name="connsiteY93" fmla="*/ 967111 h 1463180"/>
                <a:gd name="connsiteX94" fmla="*/ 563105 w 2144269"/>
                <a:gd name="connsiteY94" fmla="*/ 923314 h 1463180"/>
                <a:gd name="connsiteX95" fmla="*/ 573831 w 2144269"/>
                <a:gd name="connsiteY95" fmla="*/ 883986 h 1463180"/>
                <a:gd name="connsiteX96" fmla="*/ 669470 w 2144269"/>
                <a:gd name="connsiteY96" fmla="*/ 766896 h 1463180"/>
                <a:gd name="connsiteX97" fmla="*/ 694497 w 2144269"/>
                <a:gd name="connsiteY97" fmla="*/ 700753 h 1463180"/>
                <a:gd name="connsiteX98" fmla="*/ 719524 w 2144269"/>
                <a:gd name="connsiteY98" fmla="*/ 698966 h 1463180"/>
                <a:gd name="connsiteX99" fmla="*/ 737400 w 2144269"/>
                <a:gd name="connsiteY99" fmla="*/ 692709 h 1463180"/>
                <a:gd name="connsiteX100" fmla="*/ 749913 w 2144269"/>
                <a:gd name="connsiteY100" fmla="*/ 679302 h 1463180"/>
                <a:gd name="connsiteX101" fmla="*/ 1463180 w 2144269"/>
                <a:gd name="connsiteY101" fmla="*/ 679302 h 1463180"/>
                <a:gd name="connsiteX102" fmla="*/ 1479269 w 2144269"/>
                <a:gd name="connsiteY102" fmla="*/ 665001 h 1463180"/>
                <a:gd name="connsiteX103" fmla="*/ 1481057 w 2144269"/>
                <a:gd name="connsiteY103" fmla="*/ 687346 h 1463180"/>
                <a:gd name="connsiteX104" fmla="*/ 1508765 w 2144269"/>
                <a:gd name="connsiteY104" fmla="*/ 694497 h 1463180"/>
                <a:gd name="connsiteX105" fmla="*/ 1517703 w 2144269"/>
                <a:gd name="connsiteY105" fmla="*/ 689134 h 1463180"/>
                <a:gd name="connsiteX106" fmla="*/ 1552562 w 2144269"/>
                <a:gd name="connsiteY106" fmla="*/ 707904 h 1463180"/>
                <a:gd name="connsiteX107" fmla="*/ 1577589 w 2144269"/>
                <a:gd name="connsiteY107" fmla="*/ 707904 h 1463180"/>
                <a:gd name="connsiteX108" fmla="*/ 1590102 w 2144269"/>
                <a:gd name="connsiteY108" fmla="*/ 714161 h 1463180"/>
                <a:gd name="connsiteX109" fmla="*/ 1574908 w 2144269"/>
                <a:gd name="connsiteY109" fmla="*/ 721311 h 1463180"/>
                <a:gd name="connsiteX110" fmla="*/ 1516809 w 2144269"/>
                <a:gd name="connsiteY110" fmla="*/ 753489 h 1463180"/>
                <a:gd name="connsiteX111" fmla="*/ 1611554 w 2144269"/>
                <a:gd name="connsiteY111" fmla="*/ 742763 h 1463180"/>
                <a:gd name="connsiteX112" fmla="*/ 1629431 w 2144269"/>
                <a:gd name="connsiteY112" fmla="*/ 754383 h 1463180"/>
                <a:gd name="connsiteX113" fmla="*/ 1649988 w 2144269"/>
                <a:gd name="connsiteY113" fmla="*/ 749913 h 1463180"/>
                <a:gd name="connsiteX114" fmla="*/ 1689316 w 2144269"/>
                <a:gd name="connsiteY114" fmla="*/ 752595 h 1463180"/>
                <a:gd name="connsiteX115" fmla="*/ 1711662 w 2144269"/>
                <a:gd name="connsiteY115" fmla="*/ 772259 h 1463180"/>
                <a:gd name="connsiteX116" fmla="*/ 1667865 w 2144269"/>
                <a:gd name="connsiteY116" fmla="*/ 771365 h 1463180"/>
                <a:gd name="connsiteX117" fmla="*/ 1618705 w 2144269"/>
                <a:gd name="connsiteY117" fmla="*/ 781197 h 1463180"/>
                <a:gd name="connsiteX118" fmla="*/ 1559713 w 2144269"/>
                <a:gd name="connsiteY118" fmla="*/ 859853 h 1463180"/>
                <a:gd name="connsiteX119" fmla="*/ 1549881 w 2144269"/>
                <a:gd name="connsiteY119" fmla="*/ 905438 h 1463180"/>
                <a:gd name="connsiteX120" fmla="*/ 1565076 w 2144269"/>
                <a:gd name="connsiteY120" fmla="*/ 914376 h 1463180"/>
                <a:gd name="connsiteX121" fmla="*/ 1604404 w 2144269"/>
                <a:gd name="connsiteY121" fmla="*/ 871473 h 1463180"/>
                <a:gd name="connsiteX122" fmla="*/ 1607085 w 2144269"/>
                <a:gd name="connsiteY122" fmla="*/ 849127 h 1463180"/>
                <a:gd name="connsiteX123" fmla="*/ 1630324 w 2144269"/>
                <a:gd name="connsiteY123" fmla="*/ 810693 h 1463180"/>
                <a:gd name="connsiteX124" fmla="*/ 1660714 w 2144269"/>
                <a:gd name="connsiteY124" fmla="*/ 800861 h 1463180"/>
                <a:gd name="connsiteX125" fmla="*/ 1681272 w 2144269"/>
                <a:gd name="connsiteY125" fmla="*/ 782091 h 1463180"/>
                <a:gd name="connsiteX126" fmla="*/ 1708980 w 2144269"/>
                <a:gd name="connsiteY126" fmla="*/ 802649 h 1463180"/>
                <a:gd name="connsiteX127" fmla="*/ 1678591 w 2144269"/>
                <a:gd name="connsiteY127" fmla="*/ 842871 h 1463180"/>
                <a:gd name="connsiteX128" fmla="*/ 1709874 w 2144269"/>
                <a:gd name="connsiteY128" fmla="*/ 841977 h 1463180"/>
                <a:gd name="connsiteX129" fmla="*/ 1693785 w 2144269"/>
                <a:gd name="connsiteY129" fmla="*/ 886668 h 1463180"/>
                <a:gd name="connsiteX130" fmla="*/ 1672334 w 2144269"/>
                <a:gd name="connsiteY130" fmla="*/ 905438 h 1463180"/>
                <a:gd name="connsiteX131" fmla="*/ 1666077 w 2144269"/>
                <a:gd name="connsiteY131" fmla="*/ 913482 h 1463180"/>
                <a:gd name="connsiteX132" fmla="*/ 1672334 w 2144269"/>
                <a:gd name="connsiteY132" fmla="*/ 921527 h 1463180"/>
                <a:gd name="connsiteX133" fmla="*/ 1702724 w 2144269"/>
                <a:gd name="connsiteY133" fmla="*/ 920633 h 1463180"/>
                <a:gd name="connsiteX134" fmla="*/ 1752777 w 2144269"/>
                <a:gd name="connsiteY134" fmla="*/ 901863 h 1463180"/>
                <a:gd name="connsiteX135" fmla="*/ 1785849 w 2144269"/>
                <a:gd name="connsiteY135" fmla="*/ 886668 h 1463180"/>
                <a:gd name="connsiteX136" fmla="*/ 1790318 w 2144269"/>
                <a:gd name="connsiteY136" fmla="*/ 875942 h 1463180"/>
                <a:gd name="connsiteX137" fmla="*/ 1798362 w 2144269"/>
                <a:gd name="connsiteY137" fmla="*/ 865216 h 1463180"/>
                <a:gd name="connsiteX138" fmla="*/ 1801937 w 2144269"/>
                <a:gd name="connsiteY138" fmla="*/ 848233 h 1463180"/>
                <a:gd name="connsiteX139" fmla="*/ 1868080 w 2144269"/>
                <a:gd name="connsiteY139" fmla="*/ 848233 h 1463180"/>
                <a:gd name="connsiteX140" fmla="*/ 1885062 w 2144269"/>
                <a:gd name="connsiteY140" fmla="*/ 826782 h 1463180"/>
                <a:gd name="connsiteX141" fmla="*/ 1935116 w 2144269"/>
                <a:gd name="connsiteY141" fmla="*/ 805330 h 1463180"/>
                <a:gd name="connsiteX142" fmla="*/ 1979807 w 2144269"/>
                <a:gd name="connsiteY142" fmla="*/ 806224 h 1463180"/>
                <a:gd name="connsiteX143" fmla="*/ 2011985 w 2144269"/>
                <a:gd name="connsiteY143" fmla="*/ 807118 h 1463180"/>
                <a:gd name="connsiteX144" fmla="*/ 2036118 w 2144269"/>
                <a:gd name="connsiteY144" fmla="*/ 797286 h 1463180"/>
                <a:gd name="connsiteX145" fmla="*/ 2067401 w 2144269"/>
                <a:gd name="connsiteY145" fmla="*/ 774940 h 1463180"/>
                <a:gd name="connsiteX146" fmla="*/ 2068295 w 2144269"/>
                <a:gd name="connsiteY146" fmla="*/ 764215 h 1463180"/>
                <a:gd name="connsiteX147" fmla="*/ 2104942 w 2144269"/>
                <a:gd name="connsiteY147" fmla="*/ 731143 h 1463180"/>
                <a:gd name="connsiteX148" fmla="*/ 2141588 w 2144269"/>
                <a:gd name="connsiteY148" fmla="*/ 736506 h 1463180"/>
                <a:gd name="connsiteX149" fmla="*/ 948341 w 2144269"/>
                <a:gd name="connsiteY149" fmla="*/ 33071 h 1463180"/>
                <a:gd name="connsiteX150" fmla="*/ 867004 w 2144269"/>
                <a:gd name="connsiteY150" fmla="*/ 32177 h 1463180"/>
                <a:gd name="connsiteX151" fmla="*/ 816056 w 2144269"/>
                <a:gd name="connsiteY151" fmla="*/ 18770 h 1463180"/>
                <a:gd name="connsiteX152" fmla="*/ 784772 w 2144269"/>
                <a:gd name="connsiteY152" fmla="*/ 17876 h 1463180"/>
                <a:gd name="connsiteX153" fmla="*/ 707010 w 2144269"/>
                <a:gd name="connsiteY153" fmla="*/ 0 h 1463180"/>
                <a:gd name="connsiteX154" fmla="*/ 681983 w 2144269"/>
                <a:gd name="connsiteY154" fmla="*/ 10726 h 1463180"/>
                <a:gd name="connsiteX155" fmla="*/ 641761 w 2144269"/>
                <a:gd name="connsiteY155" fmla="*/ 9832 h 1463180"/>
                <a:gd name="connsiteX156" fmla="*/ 620310 w 2144269"/>
                <a:gd name="connsiteY156" fmla="*/ 16089 h 1463180"/>
                <a:gd name="connsiteX157" fmla="*/ 562212 w 2144269"/>
                <a:gd name="connsiteY157" fmla="*/ 17876 h 1463180"/>
                <a:gd name="connsiteX158" fmla="*/ 496069 w 2144269"/>
                <a:gd name="connsiteY158" fmla="*/ 41116 h 1463180"/>
                <a:gd name="connsiteX159" fmla="*/ 431714 w 2144269"/>
                <a:gd name="connsiteY159" fmla="*/ 64355 h 1463180"/>
                <a:gd name="connsiteX160" fmla="*/ 391492 w 2144269"/>
                <a:gd name="connsiteY160" fmla="*/ 67930 h 1463180"/>
                <a:gd name="connsiteX161" fmla="*/ 365572 w 2144269"/>
                <a:gd name="connsiteY161" fmla="*/ 78656 h 1463180"/>
                <a:gd name="connsiteX162" fmla="*/ 380767 w 2144269"/>
                <a:gd name="connsiteY162" fmla="*/ 100108 h 1463180"/>
                <a:gd name="connsiteX163" fmla="*/ 378979 w 2144269"/>
                <a:gd name="connsiteY163" fmla="*/ 115303 h 1463180"/>
                <a:gd name="connsiteX164" fmla="*/ 395961 w 2144269"/>
                <a:gd name="connsiteY164" fmla="*/ 122453 h 1463180"/>
                <a:gd name="connsiteX165" fmla="*/ 407581 w 2144269"/>
                <a:gd name="connsiteY165" fmla="*/ 140329 h 1463180"/>
                <a:gd name="connsiteX166" fmla="*/ 377191 w 2144269"/>
                <a:gd name="connsiteY166" fmla="*/ 143905 h 1463180"/>
                <a:gd name="connsiteX167" fmla="*/ 330713 w 2144269"/>
                <a:gd name="connsiteY167" fmla="*/ 146586 h 1463180"/>
                <a:gd name="connsiteX168" fmla="*/ 328031 w 2144269"/>
                <a:gd name="connsiteY168" fmla="*/ 135860 h 1463180"/>
                <a:gd name="connsiteX169" fmla="*/ 227030 w 2144269"/>
                <a:gd name="connsiteY169" fmla="*/ 156418 h 1463180"/>
                <a:gd name="connsiteX170" fmla="*/ 212729 w 2144269"/>
                <a:gd name="connsiteY170" fmla="*/ 194852 h 1463180"/>
                <a:gd name="connsiteX171" fmla="*/ 253844 w 2144269"/>
                <a:gd name="connsiteY171" fmla="*/ 188596 h 1463180"/>
                <a:gd name="connsiteX172" fmla="*/ 282447 w 2144269"/>
                <a:gd name="connsiteY172" fmla="*/ 192171 h 1463180"/>
                <a:gd name="connsiteX173" fmla="*/ 341439 w 2144269"/>
                <a:gd name="connsiteY173" fmla="*/ 187702 h 1463180"/>
                <a:gd name="connsiteX174" fmla="*/ 305686 w 2144269"/>
                <a:gd name="connsiteY174" fmla="*/ 206472 h 1463180"/>
                <a:gd name="connsiteX175" fmla="*/ 279765 w 2144269"/>
                <a:gd name="connsiteY175" fmla="*/ 220773 h 1463180"/>
                <a:gd name="connsiteX176" fmla="*/ 244012 w 2144269"/>
                <a:gd name="connsiteY176" fmla="*/ 225242 h 1463180"/>
                <a:gd name="connsiteX177" fmla="*/ 218092 w 2144269"/>
                <a:gd name="connsiteY177" fmla="*/ 239543 h 1463180"/>
                <a:gd name="connsiteX178" fmla="*/ 196640 w 2144269"/>
                <a:gd name="connsiteY178" fmla="*/ 241331 h 1463180"/>
                <a:gd name="connsiteX179" fmla="*/ 124241 w 2144269"/>
                <a:gd name="connsiteY179" fmla="*/ 271721 h 1463180"/>
                <a:gd name="connsiteX180" fmla="*/ 103683 w 2144269"/>
                <a:gd name="connsiteY180" fmla="*/ 277084 h 1463180"/>
                <a:gd name="connsiteX181" fmla="*/ 92957 w 2144269"/>
                <a:gd name="connsiteY181" fmla="*/ 286916 h 1463180"/>
                <a:gd name="connsiteX182" fmla="*/ 89382 w 2144269"/>
                <a:gd name="connsiteY182" fmla="*/ 312836 h 1463180"/>
                <a:gd name="connsiteX183" fmla="*/ 72399 w 2144269"/>
                <a:gd name="connsiteY183" fmla="*/ 322668 h 1463180"/>
                <a:gd name="connsiteX184" fmla="*/ 84913 w 2144269"/>
                <a:gd name="connsiteY184" fmla="*/ 341439 h 1463180"/>
                <a:gd name="connsiteX185" fmla="*/ 127816 w 2144269"/>
                <a:gd name="connsiteY185" fmla="*/ 329819 h 1463180"/>
                <a:gd name="connsiteX186" fmla="*/ 93851 w 2144269"/>
                <a:gd name="connsiteY186" fmla="*/ 369147 h 1463180"/>
                <a:gd name="connsiteX187" fmla="*/ 123347 w 2144269"/>
                <a:gd name="connsiteY187" fmla="*/ 364678 h 1463180"/>
                <a:gd name="connsiteX188" fmla="*/ 157312 w 2144269"/>
                <a:gd name="connsiteY188" fmla="*/ 369147 h 1463180"/>
                <a:gd name="connsiteX189" fmla="*/ 186808 w 2144269"/>
                <a:gd name="connsiteY189" fmla="*/ 374510 h 1463180"/>
                <a:gd name="connsiteX190" fmla="*/ 91169 w 2144269"/>
                <a:gd name="connsiteY190" fmla="*/ 412944 h 1463180"/>
                <a:gd name="connsiteX191" fmla="*/ 33965 w 2144269"/>
                <a:gd name="connsiteY191" fmla="*/ 452272 h 1463180"/>
                <a:gd name="connsiteX192" fmla="*/ 0 w 2144269"/>
                <a:gd name="connsiteY192" fmla="*/ 460316 h 1463180"/>
                <a:gd name="connsiteX193" fmla="*/ 43797 w 2144269"/>
                <a:gd name="connsiteY193" fmla="*/ 462104 h 1463180"/>
                <a:gd name="connsiteX194" fmla="*/ 68824 w 2144269"/>
                <a:gd name="connsiteY194" fmla="*/ 445121 h 1463180"/>
                <a:gd name="connsiteX195" fmla="*/ 279765 w 2144269"/>
                <a:gd name="connsiteY195" fmla="*/ 361103 h 1463180"/>
                <a:gd name="connsiteX196" fmla="*/ 282447 w 2144269"/>
                <a:gd name="connsiteY196" fmla="*/ 353058 h 1463180"/>
                <a:gd name="connsiteX197" fmla="*/ 383448 w 2144269"/>
                <a:gd name="connsiteY197" fmla="*/ 309261 h 1463180"/>
                <a:gd name="connsiteX198" fmla="*/ 429033 w 2144269"/>
                <a:gd name="connsiteY198" fmla="*/ 296748 h 1463180"/>
                <a:gd name="connsiteX199" fmla="*/ 403112 w 2144269"/>
                <a:gd name="connsiteY199" fmla="*/ 308367 h 1463180"/>
                <a:gd name="connsiteX200" fmla="*/ 349483 w 2144269"/>
                <a:gd name="connsiteY200" fmla="*/ 350377 h 1463180"/>
                <a:gd name="connsiteX201" fmla="*/ 451378 w 2144269"/>
                <a:gd name="connsiteY201" fmla="*/ 327137 h 1463180"/>
                <a:gd name="connsiteX202" fmla="*/ 460316 w 2144269"/>
                <a:gd name="connsiteY202" fmla="*/ 305686 h 1463180"/>
                <a:gd name="connsiteX203" fmla="*/ 516627 w 2144269"/>
                <a:gd name="connsiteY203" fmla="*/ 292279 h 1463180"/>
                <a:gd name="connsiteX204" fmla="*/ 516627 w 2144269"/>
                <a:gd name="connsiteY204" fmla="*/ 300323 h 1463180"/>
                <a:gd name="connsiteX205" fmla="*/ 541654 w 2144269"/>
                <a:gd name="connsiteY205" fmla="*/ 316412 h 1463180"/>
                <a:gd name="connsiteX206" fmla="*/ 569362 w 2144269"/>
                <a:gd name="connsiteY206" fmla="*/ 315518 h 1463180"/>
                <a:gd name="connsiteX207" fmla="*/ 648912 w 2144269"/>
                <a:gd name="connsiteY207" fmla="*/ 336076 h 1463180"/>
                <a:gd name="connsiteX208" fmla="*/ 669470 w 2144269"/>
                <a:gd name="connsiteY208" fmla="*/ 378085 h 1463180"/>
                <a:gd name="connsiteX209" fmla="*/ 695391 w 2144269"/>
                <a:gd name="connsiteY209" fmla="*/ 384342 h 1463180"/>
                <a:gd name="connsiteX210" fmla="*/ 698966 w 2144269"/>
                <a:gd name="connsiteY210" fmla="*/ 404900 h 1463180"/>
                <a:gd name="connsiteX211" fmla="*/ 689134 w 2144269"/>
                <a:gd name="connsiteY211" fmla="*/ 417413 h 1463180"/>
                <a:gd name="connsiteX212" fmla="*/ 707010 w 2144269"/>
                <a:gd name="connsiteY212" fmla="*/ 451378 h 1463180"/>
                <a:gd name="connsiteX213" fmla="*/ 701647 w 2144269"/>
                <a:gd name="connsiteY213" fmla="*/ 456741 h 1463180"/>
                <a:gd name="connsiteX214" fmla="*/ 711479 w 2144269"/>
                <a:gd name="connsiteY214" fmla="*/ 470148 h 1463180"/>
                <a:gd name="connsiteX215" fmla="*/ 707904 w 2144269"/>
                <a:gd name="connsiteY215" fmla="*/ 488025 h 1463180"/>
                <a:gd name="connsiteX216" fmla="*/ 722205 w 2144269"/>
                <a:gd name="connsiteY216" fmla="*/ 487131 h 1463180"/>
                <a:gd name="connsiteX217" fmla="*/ 733825 w 2144269"/>
                <a:gd name="connsiteY217" fmla="*/ 471042 h 1463180"/>
                <a:gd name="connsiteX218" fmla="*/ 747232 w 2144269"/>
                <a:gd name="connsiteY218" fmla="*/ 462998 h 1463180"/>
                <a:gd name="connsiteX219" fmla="*/ 757064 w 2144269"/>
                <a:gd name="connsiteY219" fmla="*/ 452272 h 1463180"/>
                <a:gd name="connsiteX220" fmla="*/ 734719 w 2144269"/>
                <a:gd name="connsiteY220" fmla="*/ 419201 h 1463180"/>
                <a:gd name="connsiteX221" fmla="*/ 743657 w 2144269"/>
                <a:gd name="connsiteY221" fmla="*/ 330713 h 1463180"/>
                <a:gd name="connsiteX222" fmla="*/ 683771 w 2144269"/>
                <a:gd name="connsiteY222" fmla="*/ 352164 h 1463180"/>
                <a:gd name="connsiteX223" fmla="*/ 673045 w 2144269"/>
                <a:gd name="connsiteY223" fmla="*/ 328925 h 1463180"/>
                <a:gd name="connsiteX224" fmla="*/ 674833 w 2144269"/>
                <a:gd name="connsiteY224" fmla="*/ 313730 h 1463180"/>
                <a:gd name="connsiteX225" fmla="*/ 640868 w 2144269"/>
                <a:gd name="connsiteY225" fmla="*/ 310155 h 1463180"/>
                <a:gd name="connsiteX226" fmla="*/ 965324 w 2144269"/>
                <a:gd name="connsiteY226" fmla="*/ 41116 h 1463180"/>
                <a:gd name="connsiteX227" fmla="*/ 948341 w 2144269"/>
                <a:gd name="connsiteY227" fmla="*/ 33071 h 1463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Lst>
              <a:rect l="l" t="t" r="r" b="b"/>
              <a:pathLst>
                <a:path w="2144269" h="1463180">
                  <a:moveTo>
                    <a:pt x="2141588" y="736506"/>
                  </a:moveTo>
                  <a:lnTo>
                    <a:pt x="2144270" y="750807"/>
                  </a:lnTo>
                  <a:lnTo>
                    <a:pt x="2134438" y="773153"/>
                  </a:lnTo>
                  <a:lnTo>
                    <a:pt x="2139801" y="790135"/>
                  </a:lnTo>
                  <a:lnTo>
                    <a:pt x="2140695" y="806224"/>
                  </a:lnTo>
                  <a:lnTo>
                    <a:pt x="2116562" y="822313"/>
                  </a:lnTo>
                  <a:lnTo>
                    <a:pt x="2085278" y="827676"/>
                  </a:lnTo>
                  <a:lnTo>
                    <a:pt x="2073658" y="841977"/>
                  </a:lnTo>
                  <a:lnTo>
                    <a:pt x="2047737" y="844658"/>
                  </a:lnTo>
                  <a:lnTo>
                    <a:pt x="2012878" y="880411"/>
                  </a:lnTo>
                  <a:lnTo>
                    <a:pt x="2010197" y="909907"/>
                  </a:lnTo>
                  <a:lnTo>
                    <a:pt x="1967294" y="928677"/>
                  </a:lnTo>
                  <a:lnTo>
                    <a:pt x="1939585" y="931359"/>
                  </a:lnTo>
                  <a:lnTo>
                    <a:pt x="1892213" y="953704"/>
                  </a:lnTo>
                  <a:lnTo>
                    <a:pt x="1892213" y="966217"/>
                  </a:lnTo>
                  <a:lnTo>
                    <a:pt x="1856460" y="999289"/>
                  </a:lnTo>
                  <a:lnTo>
                    <a:pt x="1849310" y="1000183"/>
                  </a:lnTo>
                  <a:lnTo>
                    <a:pt x="1823389" y="1040404"/>
                  </a:lnTo>
                  <a:lnTo>
                    <a:pt x="1815345" y="1009121"/>
                  </a:lnTo>
                  <a:lnTo>
                    <a:pt x="1810876" y="1027891"/>
                  </a:lnTo>
                  <a:lnTo>
                    <a:pt x="1806407" y="1064537"/>
                  </a:lnTo>
                  <a:lnTo>
                    <a:pt x="1803725" y="1094033"/>
                  </a:lnTo>
                  <a:lnTo>
                    <a:pt x="1789424" y="1119954"/>
                  </a:lnTo>
                  <a:lnTo>
                    <a:pt x="1772441" y="1127105"/>
                  </a:lnTo>
                  <a:lnTo>
                    <a:pt x="1773335" y="1146769"/>
                  </a:lnTo>
                  <a:lnTo>
                    <a:pt x="1738476" y="1152132"/>
                  </a:lnTo>
                  <a:lnTo>
                    <a:pt x="1714343" y="1175371"/>
                  </a:lnTo>
                  <a:lnTo>
                    <a:pt x="1697361" y="1179840"/>
                  </a:lnTo>
                  <a:lnTo>
                    <a:pt x="1654457" y="1209336"/>
                  </a:lnTo>
                  <a:lnTo>
                    <a:pt x="1624068" y="1229000"/>
                  </a:lnTo>
                  <a:lnTo>
                    <a:pt x="1603510" y="1265647"/>
                  </a:lnTo>
                  <a:lnTo>
                    <a:pt x="1590102" y="1282629"/>
                  </a:lnTo>
                  <a:lnTo>
                    <a:pt x="1590996" y="1321957"/>
                  </a:lnTo>
                  <a:lnTo>
                    <a:pt x="1599041" y="1357710"/>
                  </a:lnTo>
                  <a:lnTo>
                    <a:pt x="1606191" y="1391675"/>
                  </a:lnTo>
                  <a:lnTo>
                    <a:pt x="1607085" y="1425640"/>
                  </a:lnTo>
                  <a:lnTo>
                    <a:pt x="1576695" y="1463180"/>
                  </a:lnTo>
                  <a:lnTo>
                    <a:pt x="1562394" y="1454242"/>
                  </a:lnTo>
                  <a:lnTo>
                    <a:pt x="1532898" y="1387206"/>
                  </a:lnTo>
                  <a:lnTo>
                    <a:pt x="1533792" y="1365754"/>
                  </a:lnTo>
                  <a:lnTo>
                    <a:pt x="1537367" y="1339833"/>
                  </a:lnTo>
                  <a:lnTo>
                    <a:pt x="1507871" y="1305868"/>
                  </a:lnTo>
                  <a:lnTo>
                    <a:pt x="1479269" y="1318382"/>
                  </a:lnTo>
                  <a:lnTo>
                    <a:pt x="1464968" y="1296930"/>
                  </a:lnTo>
                  <a:lnTo>
                    <a:pt x="1444410" y="1288886"/>
                  </a:lnTo>
                  <a:lnTo>
                    <a:pt x="1413127" y="1292461"/>
                  </a:lnTo>
                  <a:lnTo>
                    <a:pt x="1403295" y="1289780"/>
                  </a:lnTo>
                  <a:lnTo>
                    <a:pt x="1389887" y="1300506"/>
                  </a:lnTo>
                  <a:lnTo>
                    <a:pt x="1336258" y="1299612"/>
                  </a:lnTo>
                  <a:lnTo>
                    <a:pt x="1354135" y="1310337"/>
                  </a:lnTo>
                  <a:lnTo>
                    <a:pt x="1356816" y="1330002"/>
                  </a:lnTo>
                  <a:lnTo>
                    <a:pt x="1305868" y="1327320"/>
                  </a:lnTo>
                  <a:lnTo>
                    <a:pt x="1296930" y="1315700"/>
                  </a:lnTo>
                  <a:lnTo>
                    <a:pt x="1278160" y="1319276"/>
                  </a:lnTo>
                  <a:lnTo>
                    <a:pt x="1253133" y="1310337"/>
                  </a:lnTo>
                  <a:lnTo>
                    <a:pt x="1153919" y="1354135"/>
                  </a:lnTo>
                  <a:lnTo>
                    <a:pt x="1140512" y="1365754"/>
                  </a:lnTo>
                  <a:lnTo>
                    <a:pt x="1116379" y="1383631"/>
                  </a:lnTo>
                  <a:lnTo>
                    <a:pt x="1105653" y="1410445"/>
                  </a:lnTo>
                  <a:lnTo>
                    <a:pt x="1104759" y="1438153"/>
                  </a:lnTo>
                  <a:lnTo>
                    <a:pt x="1101184" y="1447092"/>
                  </a:lnTo>
                  <a:lnTo>
                    <a:pt x="1080626" y="1436366"/>
                  </a:lnTo>
                  <a:lnTo>
                    <a:pt x="1060068" y="1426534"/>
                  </a:lnTo>
                  <a:lnTo>
                    <a:pt x="1053812" y="1412233"/>
                  </a:lnTo>
                  <a:lnTo>
                    <a:pt x="1053812" y="1383631"/>
                  </a:lnTo>
                  <a:lnTo>
                    <a:pt x="1045767" y="1374692"/>
                  </a:lnTo>
                  <a:lnTo>
                    <a:pt x="1037723" y="1354135"/>
                  </a:lnTo>
                  <a:lnTo>
                    <a:pt x="1037723" y="1336258"/>
                  </a:lnTo>
                  <a:lnTo>
                    <a:pt x="1021634" y="1313913"/>
                  </a:lnTo>
                  <a:lnTo>
                    <a:pt x="985881" y="1315700"/>
                  </a:lnTo>
                  <a:lnTo>
                    <a:pt x="970687" y="1338046"/>
                  </a:lnTo>
                  <a:lnTo>
                    <a:pt x="945660" y="1334471"/>
                  </a:lnTo>
                  <a:lnTo>
                    <a:pt x="930465" y="1312125"/>
                  </a:lnTo>
                  <a:lnTo>
                    <a:pt x="925102" y="1284417"/>
                  </a:lnTo>
                  <a:lnTo>
                    <a:pt x="901863" y="1256708"/>
                  </a:lnTo>
                  <a:lnTo>
                    <a:pt x="896500" y="1243301"/>
                  </a:lnTo>
                  <a:lnTo>
                    <a:pt x="844658" y="1244195"/>
                  </a:lnTo>
                  <a:lnTo>
                    <a:pt x="841977" y="1254027"/>
                  </a:lnTo>
                  <a:lnTo>
                    <a:pt x="820525" y="1262965"/>
                  </a:lnTo>
                  <a:lnTo>
                    <a:pt x="760639" y="1262071"/>
                  </a:lnTo>
                  <a:lnTo>
                    <a:pt x="746338" y="1251346"/>
                  </a:lnTo>
                  <a:lnTo>
                    <a:pt x="677514" y="1223637"/>
                  </a:lnTo>
                  <a:lnTo>
                    <a:pt x="676620" y="1215593"/>
                  </a:lnTo>
                  <a:lnTo>
                    <a:pt x="608690" y="1219168"/>
                  </a:lnTo>
                  <a:lnTo>
                    <a:pt x="606903" y="1198610"/>
                  </a:lnTo>
                  <a:lnTo>
                    <a:pt x="571150" y="1158388"/>
                  </a:lnTo>
                  <a:lnTo>
                    <a:pt x="541654" y="1152132"/>
                  </a:lnTo>
                  <a:lnTo>
                    <a:pt x="539866" y="1102972"/>
                  </a:lnTo>
                  <a:lnTo>
                    <a:pt x="533609" y="1085095"/>
                  </a:lnTo>
                  <a:lnTo>
                    <a:pt x="534503" y="1059175"/>
                  </a:lnTo>
                  <a:lnTo>
                    <a:pt x="539866" y="1043086"/>
                  </a:lnTo>
                  <a:lnTo>
                    <a:pt x="523777" y="1001970"/>
                  </a:lnTo>
                  <a:lnTo>
                    <a:pt x="533609" y="979625"/>
                  </a:lnTo>
                  <a:lnTo>
                    <a:pt x="530928" y="967111"/>
                  </a:lnTo>
                  <a:lnTo>
                    <a:pt x="563105" y="923314"/>
                  </a:lnTo>
                  <a:lnTo>
                    <a:pt x="573831" y="883986"/>
                  </a:lnTo>
                  <a:lnTo>
                    <a:pt x="669470" y="766896"/>
                  </a:lnTo>
                  <a:lnTo>
                    <a:pt x="694497" y="700753"/>
                  </a:lnTo>
                  <a:lnTo>
                    <a:pt x="719524" y="698966"/>
                  </a:lnTo>
                  <a:lnTo>
                    <a:pt x="737400" y="692709"/>
                  </a:lnTo>
                  <a:lnTo>
                    <a:pt x="749913" y="679302"/>
                  </a:lnTo>
                  <a:lnTo>
                    <a:pt x="1463180" y="679302"/>
                  </a:lnTo>
                  <a:lnTo>
                    <a:pt x="1479269" y="665001"/>
                  </a:lnTo>
                  <a:lnTo>
                    <a:pt x="1481057" y="687346"/>
                  </a:lnTo>
                  <a:lnTo>
                    <a:pt x="1508765" y="694497"/>
                  </a:lnTo>
                  <a:lnTo>
                    <a:pt x="1517703" y="689134"/>
                  </a:lnTo>
                  <a:lnTo>
                    <a:pt x="1552562" y="707904"/>
                  </a:lnTo>
                  <a:lnTo>
                    <a:pt x="1577589" y="707904"/>
                  </a:lnTo>
                  <a:lnTo>
                    <a:pt x="1590102" y="714161"/>
                  </a:lnTo>
                  <a:lnTo>
                    <a:pt x="1574908" y="721311"/>
                  </a:lnTo>
                  <a:lnTo>
                    <a:pt x="1516809" y="753489"/>
                  </a:lnTo>
                  <a:lnTo>
                    <a:pt x="1611554" y="742763"/>
                  </a:lnTo>
                  <a:lnTo>
                    <a:pt x="1629431" y="754383"/>
                  </a:lnTo>
                  <a:lnTo>
                    <a:pt x="1649988" y="749913"/>
                  </a:lnTo>
                  <a:lnTo>
                    <a:pt x="1689316" y="752595"/>
                  </a:lnTo>
                  <a:lnTo>
                    <a:pt x="1711662" y="772259"/>
                  </a:lnTo>
                  <a:lnTo>
                    <a:pt x="1667865" y="771365"/>
                  </a:lnTo>
                  <a:lnTo>
                    <a:pt x="1618705" y="781197"/>
                  </a:lnTo>
                  <a:lnTo>
                    <a:pt x="1559713" y="859853"/>
                  </a:lnTo>
                  <a:lnTo>
                    <a:pt x="1549881" y="905438"/>
                  </a:lnTo>
                  <a:lnTo>
                    <a:pt x="1565076" y="914376"/>
                  </a:lnTo>
                  <a:lnTo>
                    <a:pt x="1604404" y="871473"/>
                  </a:lnTo>
                  <a:lnTo>
                    <a:pt x="1607085" y="849127"/>
                  </a:lnTo>
                  <a:lnTo>
                    <a:pt x="1630324" y="810693"/>
                  </a:lnTo>
                  <a:lnTo>
                    <a:pt x="1660714" y="800861"/>
                  </a:lnTo>
                  <a:lnTo>
                    <a:pt x="1681272" y="782091"/>
                  </a:lnTo>
                  <a:lnTo>
                    <a:pt x="1708980" y="802649"/>
                  </a:lnTo>
                  <a:lnTo>
                    <a:pt x="1678591" y="842871"/>
                  </a:lnTo>
                  <a:lnTo>
                    <a:pt x="1709874" y="841977"/>
                  </a:lnTo>
                  <a:lnTo>
                    <a:pt x="1693785" y="886668"/>
                  </a:lnTo>
                  <a:lnTo>
                    <a:pt x="1672334" y="905438"/>
                  </a:lnTo>
                  <a:lnTo>
                    <a:pt x="1666077" y="913482"/>
                  </a:lnTo>
                  <a:lnTo>
                    <a:pt x="1672334" y="921527"/>
                  </a:lnTo>
                  <a:lnTo>
                    <a:pt x="1702724" y="920633"/>
                  </a:lnTo>
                  <a:lnTo>
                    <a:pt x="1752777" y="901863"/>
                  </a:lnTo>
                  <a:lnTo>
                    <a:pt x="1785849" y="886668"/>
                  </a:lnTo>
                  <a:lnTo>
                    <a:pt x="1790318" y="875942"/>
                  </a:lnTo>
                  <a:lnTo>
                    <a:pt x="1798362" y="865216"/>
                  </a:lnTo>
                  <a:lnTo>
                    <a:pt x="1801937" y="848233"/>
                  </a:lnTo>
                  <a:lnTo>
                    <a:pt x="1868080" y="848233"/>
                  </a:lnTo>
                  <a:lnTo>
                    <a:pt x="1885062" y="826782"/>
                  </a:lnTo>
                  <a:lnTo>
                    <a:pt x="1935116" y="805330"/>
                  </a:lnTo>
                  <a:lnTo>
                    <a:pt x="1979807" y="806224"/>
                  </a:lnTo>
                  <a:lnTo>
                    <a:pt x="2011985" y="807118"/>
                  </a:lnTo>
                  <a:lnTo>
                    <a:pt x="2036118" y="797286"/>
                  </a:lnTo>
                  <a:lnTo>
                    <a:pt x="2067401" y="774940"/>
                  </a:lnTo>
                  <a:lnTo>
                    <a:pt x="2068295" y="764215"/>
                  </a:lnTo>
                  <a:lnTo>
                    <a:pt x="2104942" y="731143"/>
                  </a:lnTo>
                  <a:lnTo>
                    <a:pt x="2141588" y="736506"/>
                  </a:lnTo>
                  <a:close/>
                  <a:moveTo>
                    <a:pt x="948341" y="33071"/>
                  </a:moveTo>
                  <a:lnTo>
                    <a:pt x="867004" y="32177"/>
                  </a:lnTo>
                  <a:lnTo>
                    <a:pt x="816056" y="18770"/>
                  </a:lnTo>
                  <a:lnTo>
                    <a:pt x="784772" y="17876"/>
                  </a:lnTo>
                  <a:lnTo>
                    <a:pt x="707010" y="0"/>
                  </a:lnTo>
                  <a:lnTo>
                    <a:pt x="681983" y="10726"/>
                  </a:lnTo>
                  <a:lnTo>
                    <a:pt x="641761" y="9832"/>
                  </a:lnTo>
                  <a:lnTo>
                    <a:pt x="620310" y="16089"/>
                  </a:lnTo>
                  <a:lnTo>
                    <a:pt x="562212" y="17876"/>
                  </a:lnTo>
                  <a:lnTo>
                    <a:pt x="496069" y="41116"/>
                  </a:lnTo>
                  <a:lnTo>
                    <a:pt x="431714" y="64355"/>
                  </a:lnTo>
                  <a:lnTo>
                    <a:pt x="391492" y="67930"/>
                  </a:lnTo>
                  <a:lnTo>
                    <a:pt x="365572" y="78656"/>
                  </a:lnTo>
                  <a:lnTo>
                    <a:pt x="380767" y="100108"/>
                  </a:lnTo>
                  <a:lnTo>
                    <a:pt x="378979" y="115303"/>
                  </a:lnTo>
                  <a:lnTo>
                    <a:pt x="395961" y="122453"/>
                  </a:lnTo>
                  <a:lnTo>
                    <a:pt x="407581" y="140329"/>
                  </a:lnTo>
                  <a:lnTo>
                    <a:pt x="377191" y="143905"/>
                  </a:lnTo>
                  <a:lnTo>
                    <a:pt x="330713" y="146586"/>
                  </a:lnTo>
                  <a:lnTo>
                    <a:pt x="328031" y="135860"/>
                  </a:lnTo>
                  <a:lnTo>
                    <a:pt x="227030" y="156418"/>
                  </a:lnTo>
                  <a:lnTo>
                    <a:pt x="212729" y="194852"/>
                  </a:lnTo>
                  <a:lnTo>
                    <a:pt x="253844" y="188596"/>
                  </a:lnTo>
                  <a:lnTo>
                    <a:pt x="282447" y="192171"/>
                  </a:lnTo>
                  <a:lnTo>
                    <a:pt x="341439" y="187702"/>
                  </a:lnTo>
                  <a:lnTo>
                    <a:pt x="305686" y="206472"/>
                  </a:lnTo>
                  <a:lnTo>
                    <a:pt x="279765" y="220773"/>
                  </a:lnTo>
                  <a:lnTo>
                    <a:pt x="244012" y="225242"/>
                  </a:lnTo>
                  <a:lnTo>
                    <a:pt x="218092" y="239543"/>
                  </a:lnTo>
                  <a:lnTo>
                    <a:pt x="196640" y="241331"/>
                  </a:lnTo>
                  <a:lnTo>
                    <a:pt x="124241" y="271721"/>
                  </a:lnTo>
                  <a:lnTo>
                    <a:pt x="103683" y="277084"/>
                  </a:lnTo>
                  <a:lnTo>
                    <a:pt x="92957" y="286916"/>
                  </a:lnTo>
                  <a:lnTo>
                    <a:pt x="89382" y="312836"/>
                  </a:lnTo>
                  <a:lnTo>
                    <a:pt x="72399" y="322668"/>
                  </a:lnTo>
                  <a:lnTo>
                    <a:pt x="84913" y="341439"/>
                  </a:lnTo>
                  <a:lnTo>
                    <a:pt x="127816" y="329819"/>
                  </a:lnTo>
                  <a:lnTo>
                    <a:pt x="93851" y="369147"/>
                  </a:lnTo>
                  <a:lnTo>
                    <a:pt x="123347" y="364678"/>
                  </a:lnTo>
                  <a:lnTo>
                    <a:pt x="157312" y="369147"/>
                  </a:lnTo>
                  <a:lnTo>
                    <a:pt x="186808" y="374510"/>
                  </a:lnTo>
                  <a:lnTo>
                    <a:pt x="91169" y="412944"/>
                  </a:lnTo>
                  <a:lnTo>
                    <a:pt x="33965" y="452272"/>
                  </a:lnTo>
                  <a:lnTo>
                    <a:pt x="0" y="460316"/>
                  </a:lnTo>
                  <a:lnTo>
                    <a:pt x="43797" y="462104"/>
                  </a:lnTo>
                  <a:lnTo>
                    <a:pt x="68824" y="445121"/>
                  </a:lnTo>
                  <a:lnTo>
                    <a:pt x="279765" y="361103"/>
                  </a:lnTo>
                  <a:lnTo>
                    <a:pt x="282447" y="353058"/>
                  </a:lnTo>
                  <a:lnTo>
                    <a:pt x="383448" y="309261"/>
                  </a:lnTo>
                  <a:lnTo>
                    <a:pt x="429033" y="296748"/>
                  </a:lnTo>
                  <a:lnTo>
                    <a:pt x="403112" y="308367"/>
                  </a:lnTo>
                  <a:lnTo>
                    <a:pt x="349483" y="350377"/>
                  </a:lnTo>
                  <a:lnTo>
                    <a:pt x="451378" y="327137"/>
                  </a:lnTo>
                  <a:lnTo>
                    <a:pt x="460316" y="305686"/>
                  </a:lnTo>
                  <a:lnTo>
                    <a:pt x="516627" y="292279"/>
                  </a:lnTo>
                  <a:lnTo>
                    <a:pt x="516627" y="300323"/>
                  </a:lnTo>
                  <a:lnTo>
                    <a:pt x="541654" y="316412"/>
                  </a:lnTo>
                  <a:lnTo>
                    <a:pt x="569362" y="315518"/>
                  </a:lnTo>
                  <a:lnTo>
                    <a:pt x="648912" y="336076"/>
                  </a:lnTo>
                  <a:lnTo>
                    <a:pt x="669470" y="378085"/>
                  </a:lnTo>
                  <a:lnTo>
                    <a:pt x="695391" y="384342"/>
                  </a:lnTo>
                  <a:lnTo>
                    <a:pt x="698966" y="404900"/>
                  </a:lnTo>
                  <a:lnTo>
                    <a:pt x="689134" y="417413"/>
                  </a:lnTo>
                  <a:lnTo>
                    <a:pt x="707010" y="451378"/>
                  </a:lnTo>
                  <a:lnTo>
                    <a:pt x="701647" y="456741"/>
                  </a:lnTo>
                  <a:lnTo>
                    <a:pt x="711479" y="470148"/>
                  </a:lnTo>
                  <a:lnTo>
                    <a:pt x="707904" y="488025"/>
                  </a:lnTo>
                  <a:lnTo>
                    <a:pt x="722205" y="487131"/>
                  </a:lnTo>
                  <a:lnTo>
                    <a:pt x="733825" y="471042"/>
                  </a:lnTo>
                  <a:lnTo>
                    <a:pt x="747232" y="462998"/>
                  </a:lnTo>
                  <a:lnTo>
                    <a:pt x="757064" y="452272"/>
                  </a:lnTo>
                  <a:lnTo>
                    <a:pt x="734719" y="419201"/>
                  </a:lnTo>
                  <a:lnTo>
                    <a:pt x="743657" y="330713"/>
                  </a:lnTo>
                  <a:lnTo>
                    <a:pt x="683771" y="352164"/>
                  </a:lnTo>
                  <a:lnTo>
                    <a:pt x="673045" y="328925"/>
                  </a:lnTo>
                  <a:lnTo>
                    <a:pt x="674833" y="313730"/>
                  </a:lnTo>
                  <a:lnTo>
                    <a:pt x="640868" y="310155"/>
                  </a:lnTo>
                  <a:lnTo>
                    <a:pt x="965324" y="41116"/>
                  </a:lnTo>
                  <a:lnTo>
                    <a:pt x="948341" y="33071"/>
                  </a:lnTo>
                  <a:close/>
                </a:path>
              </a:pathLst>
            </a:custGeom>
            <a:grpFill/>
            <a:ln w="12700" cap="flat">
              <a:solidFill>
                <a:schemeClr val="bg1"/>
              </a:solidFill>
              <a:prstDash val="solid"/>
              <a:miter/>
            </a:ln>
          </p:spPr>
          <p:txBody>
            <a:bodyPr rtlCol="0" anchor="ctr"/>
            <a:lstStyle/>
            <a:p>
              <a:endParaRPr lang="en-AU"/>
            </a:p>
          </p:txBody>
        </p:sp>
        <p:sp>
          <p:nvSpPr>
            <p:cNvPr id="8" name="Freeform: Shape 7">
              <a:extLst>
                <a:ext uri="{FF2B5EF4-FFF2-40B4-BE49-F238E27FC236}">
                  <a16:creationId xmlns:a16="http://schemas.microsoft.com/office/drawing/2014/main" id="{2890BC85-B18E-2AEF-AFAE-4ED67F134CDB}"/>
                </a:ext>
              </a:extLst>
            </p:cNvPr>
            <p:cNvSpPr/>
            <p:nvPr/>
          </p:nvSpPr>
          <p:spPr>
            <a:xfrm>
              <a:off x="2555175" y="1628002"/>
              <a:ext cx="2235439" cy="1195034"/>
            </a:xfrm>
            <a:custGeom>
              <a:avLst/>
              <a:gdLst>
                <a:gd name="connsiteX0" fmla="*/ 2235439 w 2235439"/>
                <a:gd name="connsiteY0" fmla="*/ 16089 h 1195034"/>
                <a:gd name="connsiteX1" fmla="*/ 2160358 w 2235439"/>
                <a:gd name="connsiteY1" fmla="*/ 33071 h 1195034"/>
                <a:gd name="connsiteX2" fmla="*/ 2071870 w 2235439"/>
                <a:gd name="connsiteY2" fmla="*/ 52735 h 1195034"/>
                <a:gd name="connsiteX3" fmla="*/ 1988745 w 2235439"/>
                <a:gd name="connsiteY3" fmla="*/ 80444 h 1195034"/>
                <a:gd name="connsiteX4" fmla="*/ 1943161 w 2235439"/>
                <a:gd name="connsiteY4" fmla="*/ 79550 h 1195034"/>
                <a:gd name="connsiteX5" fmla="*/ 1873443 w 2235439"/>
                <a:gd name="connsiteY5" fmla="*/ 105471 h 1195034"/>
                <a:gd name="connsiteX6" fmla="*/ 1843947 w 2235439"/>
                <a:gd name="connsiteY6" fmla="*/ 108152 h 1195034"/>
                <a:gd name="connsiteX7" fmla="*/ 1801938 w 2235439"/>
                <a:gd name="connsiteY7" fmla="*/ 127816 h 1195034"/>
                <a:gd name="connsiteX8" fmla="*/ 1801938 w 2235439"/>
                <a:gd name="connsiteY8" fmla="*/ 140329 h 1195034"/>
                <a:gd name="connsiteX9" fmla="*/ 1775123 w 2235439"/>
                <a:gd name="connsiteY9" fmla="*/ 146586 h 1195034"/>
                <a:gd name="connsiteX10" fmla="*/ 1729538 w 2235439"/>
                <a:gd name="connsiteY10" fmla="*/ 148374 h 1195034"/>
                <a:gd name="connsiteX11" fmla="*/ 1712556 w 2235439"/>
                <a:gd name="connsiteY11" fmla="*/ 143011 h 1195034"/>
                <a:gd name="connsiteX12" fmla="*/ 1691104 w 2235439"/>
                <a:gd name="connsiteY12" fmla="*/ 146586 h 1195034"/>
                <a:gd name="connsiteX13" fmla="*/ 1601722 w 2235439"/>
                <a:gd name="connsiteY13" fmla="*/ 146586 h 1195034"/>
                <a:gd name="connsiteX14" fmla="*/ 1629430 w 2235439"/>
                <a:gd name="connsiteY14" fmla="*/ 131391 h 1195034"/>
                <a:gd name="connsiteX15" fmla="*/ 1676803 w 2235439"/>
                <a:gd name="connsiteY15" fmla="*/ 123347 h 1195034"/>
                <a:gd name="connsiteX16" fmla="*/ 1680378 w 2235439"/>
                <a:gd name="connsiteY16" fmla="*/ 108152 h 1195034"/>
                <a:gd name="connsiteX17" fmla="*/ 1724175 w 2235439"/>
                <a:gd name="connsiteY17" fmla="*/ 110833 h 1195034"/>
                <a:gd name="connsiteX18" fmla="*/ 1791212 w 2235439"/>
                <a:gd name="connsiteY18" fmla="*/ 77762 h 1195034"/>
                <a:gd name="connsiteX19" fmla="*/ 1784061 w 2235439"/>
                <a:gd name="connsiteY19" fmla="*/ 69718 h 1195034"/>
                <a:gd name="connsiteX20" fmla="*/ 1830540 w 2235439"/>
                <a:gd name="connsiteY20" fmla="*/ 46479 h 1195034"/>
                <a:gd name="connsiteX21" fmla="*/ 1756353 w 2235439"/>
                <a:gd name="connsiteY21" fmla="*/ 41116 h 1195034"/>
                <a:gd name="connsiteX22" fmla="*/ 1733113 w 2235439"/>
                <a:gd name="connsiteY22" fmla="*/ 24133 h 1195034"/>
                <a:gd name="connsiteX23" fmla="*/ 1773335 w 2235439"/>
                <a:gd name="connsiteY23" fmla="*/ 25921 h 1195034"/>
                <a:gd name="connsiteX24" fmla="*/ 1914558 w 2235439"/>
                <a:gd name="connsiteY24" fmla="*/ 894 h 1195034"/>
                <a:gd name="connsiteX25" fmla="*/ 1978020 w 2235439"/>
                <a:gd name="connsiteY25" fmla="*/ 894 h 1195034"/>
                <a:gd name="connsiteX26" fmla="*/ 2040587 w 2235439"/>
                <a:gd name="connsiteY26" fmla="*/ 8044 h 1195034"/>
                <a:gd name="connsiteX27" fmla="*/ 2112986 w 2235439"/>
                <a:gd name="connsiteY27" fmla="*/ 8938 h 1195034"/>
                <a:gd name="connsiteX28" fmla="*/ 2157677 w 2235439"/>
                <a:gd name="connsiteY28" fmla="*/ 2681 h 1195034"/>
                <a:gd name="connsiteX29" fmla="*/ 2192536 w 2235439"/>
                <a:gd name="connsiteY29" fmla="*/ 0 h 1195034"/>
                <a:gd name="connsiteX30" fmla="*/ 2235439 w 2235439"/>
                <a:gd name="connsiteY30" fmla="*/ 16089 h 1195034"/>
                <a:gd name="connsiteX31" fmla="*/ 1874337 w 2235439"/>
                <a:gd name="connsiteY31" fmla="*/ 370935 h 1195034"/>
                <a:gd name="connsiteX32" fmla="*/ 1852885 w 2235439"/>
                <a:gd name="connsiteY32" fmla="*/ 353952 h 1195034"/>
                <a:gd name="connsiteX33" fmla="*/ 1882381 w 2235439"/>
                <a:gd name="connsiteY33" fmla="*/ 333394 h 1195034"/>
                <a:gd name="connsiteX34" fmla="*/ 1861823 w 2235439"/>
                <a:gd name="connsiteY34" fmla="*/ 295854 h 1195034"/>
                <a:gd name="connsiteX35" fmla="*/ 1802831 w 2235439"/>
                <a:gd name="connsiteY35" fmla="*/ 275296 h 1195034"/>
                <a:gd name="connsiteX36" fmla="*/ 1761716 w 2235439"/>
                <a:gd name="connsiteY36" fmla="*/ 254738 h 1195034"/>
                <a:gd name="connsiteX37" fmla="*/ 1712556 w 2235439"/>
                <a:gd name="connsiteY37" fmla="*/ 256526 h 1195034"/>
                <a:gd name="connsiteX38" fmla="*/ 1667865 w 2235439"/>
                <a:gd name="connsiteY38" fmla="*/ 246694 h 1195034"/>
                <a:gd name="connsiteX39" fmla="*/ 1672334 w 2235439"/>
                <a:gd name="connsiteY39" fmla="*/ 220773 h 1195034"/>
                <a:gd name="connsiteX40" fmla="*/ 1610660 w 2235439"/>
                <a:gd name="connsiteY40" fmla="*/ 224348 h 1195034"/>
                <a:gd name="connsiteX41" fmla="*/ 1563288 w 2235439"/>
                <a:gd name="connsiteY41" fmla="*/ 256526 h 1195034"/>
                <a:gd name="connsiteX42" fmla="*/ 1544518 w 2235439"/>
                <a:gd name="connsiteY42" fmla="*/ 281553 h 1195034"/>
                <a:gd name="connsiteX43" fmla="*/ 1554350 w 2235439"/>
                <a:gd name="connsiteY43" fmla="*/ 251163 h 1195034"/>
                <a:gd name="connsiteX44" fmla="*/ 1590103 w 2235439"/>
                <a:gd name="connsiteY44" fmla="*/ 220773 h 1195034"/>
                <a:gd name="connsiteX45" fmla="*/ 1516809 w 2235439"/>
                <a:gd name="connsiteY45" fmla="*/ 230605 h 1195034"/>
                <a:gd name="connsiteX46" fmla="*/ 1471225 w 2235439"/>
                <a:gd name="connsiteY46" fmla="*/ 262783 h 1195034"/>
                <a:gd name="connsiteX47" fmla="*/ 1450667 w 2235439"/>
                <a:gd name="connsiteY47" fmla="*/ 292279 h 1195034"/>
                <a:gd name="connsiteX48" fmla="*/ 1494464 w 2235439"/>
                <a:gd name="connsiteY48" fmla="*/ 317305 h 1195034"/>
                <a:gd name="connsiteX49" fmla="*/ 1529323 w 2235439"/>
                <a:gd name="connsiteY49" fmla="*/ 310155 h 1195034"/>
                <a:gd name="connsiteX50" fmla="*/ 1554350 w 2235439"/>
                <a:gd name="connsiteY50" fmla="*/ 319987 h 1195034"/>
                <a:gd name="connsiteX51" fmla="*/ 1645519 w 2235439"/>
                <a:gd name="connsiteY51" fmla="*/ 325350 h 1195034"/>
                <a:gd name="connsiteX52" fmla="*/ 1654458 w 2235439"/>
                <a:gd name="connsiteY52" fmla="*/ 314624 h 1195034"/>
                <a:gd name="connsiteX53" fmla="*/ 1693786 w 2235439"/>
                <a:gd name="connsiteY53" fmla="*/ 357527 h 1195034"/>
                <a:gd name="connsiteX54" fmla="*/ 1718812 w 2235439"/>
                <a:gd name="connsiteY54" fmla="*/ 369147 h 1195034"/>
                <a:gd name="connsiteX55" fmla="*/ 1726857 w 2235439"/>
                <a:gd name="connsiteY55" fmla="*/ 381660 h 1195034"/>
                <a:gd name="connsiteX56" fmla="*/ 1664289 w 2235439"/>
                <a:gd name="connsiteY56" fmla="*/ 441546 h 1195034"/>
                <a:gd name="connsiteX57" fmla="*/ 1633900 w 2235439"/>
                <a:gd name="connsiteY57" fmla="*/ 457635 h 1195034"/>
                <a:gd name="connsiteX58" fmla="*/ 1583846 w 2235439"/>
                <a:gd name="connsiteY58" fmla="*/ 447803 h 1195034"/>
                <a:gd name="connsiteX59" fmla="*/ 1555244 w 2235439"/>
                <a:gd name="connsiteY59" fmla="*/ 477299 h 1195034"/>
                <a:gd name="connsiteX60" fmla="*/ 1576695 w 2235439"/>
                <a:gd name="connsiteY60" fmla="*/ 479087 h 1195034"/>
                <a:gd name="connsiteX61" fmla="*/ 1603510 w 2235439"/>
                <a:gd name="connsiteY61" fmla="*/ 485343 h 1195034"/>
                <a:gd name="connsiteX62" fmla="*/ 1651776 w 2235439"/>
                <a:gd name="connsiteY62" fmla="*/ 479980 h 1195034"/>
                <a:gd name="connsiteX63" fmla="*/ 1680378 w 2235439"/>
                <a:gd name="connsiteY63" fmla="*/ 526459 h 1195034"/>
                <a:gd name="connsiteX64" fmla="*/ 1765291 w 2235439"/>
                <a:gd name="connsiteY64" fmla="*/ 555061 h 1195034"/>
                <a:gd name="connsiteX65" fmla="*/ 1750096 w 2235439"/>
                <a:gd name="connsiteY65" fmla="*/ 528247 h 1195034"/>
                <a:gd name="connsiteX66" fmla="*/ 1741158 w 2235439"/>
                <a:gd name="connsiteY66" fmla="*/ 502326 h 1195034"/>
                <a:gd name="connsiteX67" fmla="*/ 1793893 w 2235439"/>
                <a:gd name="connsiteY67" fmla="*/ 528247 h 1195034"/>
                <a:gd name="connsiteX68" fmla="*/ 1818920 w 2235439"/>
                <a:gd name="connsiteY68" fmla="*/ 516627 h 1195034"/>
                <a:gd name="connsiteX69" fmla="*/ 1829646 w 2235439"/>
                <a:gd name="connsiteY69" fmla="*/ 484449 h 1195034"/>
                <a:gd name="connsiteX70" fmla="*/ 1814451 w 2235439"/>
                <a:gd name="connsiteY70" fmla="*/ 461210 h 1195034"/>
                <a:gd name="connsiteX71" fmla="*/ 1788530 w 2235439"/>
                <a:gd name="connsiteY71" fmla="*/ 427245 h 1195034"/>
                <a:gd name="connsiteX72" fmla="*/ 1844841 w 2235439"/>
                <a:gd name="connsiteY72" fmla="*/ 425457 h 1195034"/>
                <a:gd name="connsiteX73" fmla="*/ 1880593 w 2235439"/>
                <a:gd name="connsiteY73" fmla="*/ 470148 h 1195034"/>
                <a:gd name="connsiteX74" fmla="*/ 1936904 w 2235439"/>
                <a:gd name="connsiteY74" fmla="*/ 420095 h 1195034"/>
                <a:gd name="connsiteX75" fmla="*/ 1926178 w 2235439"/>
                <a:gd name="connsiteY75" fmla="*/ 396855 h 1195034"/>
                <a:gd name="connsiteX76" fmla="*/ 1874337 w 2235439"/>
                <a:gd name="connsiteY76" fmla="*/ 370935 h 1195034"/>
                <a:gd name="connsiteX77" fmla="*/ 1883275 w 2235439"/>
                <a:gd name="connsiteY77" fmla="*/ 939403 h 1195034"/>
                <a:gd name="connsiteX78" fmla="*/ 1843947 w 2235439"/>
                <a:gd name="connsiteY78" fmla="*/ 951023 h 1195034"/>
                <a:gd name="connsiteX79" fmla="*/ 1835009 w 2235439"/>
                <a:gd name="connsiteY79" fmla="*/ 934934 h 1195034"/>
                <a:gd name="connsiteX80" fmla="*/ 1826070 w 2235439"/>
                <a:gd name="connsiteY80" fmla="*/ 921527 h 1195034"/>
                <a:gd name="connsiteX81" fmla="*/ 1847522 w 2235439"/>
                <a:gd name="connsiteY81" fmla="*/ 906332 h 1195034"/>
                <a:gd name="connsiteX82" fmla="*/ 1857354 w 2235439"/>
                <a:gd name="connsiteY82" fmla="*/ 885774 h 1195034"/>
                <a:gd name="connsiteX83" fmla="*/ 1831433 w 2235439"/>
                <a:gd name="connsiteY83" fmla="*/ 891137 h 1195034"/>
                <a:gd name="connsiteX84" fmla="*/ 1765291 w 2235439"/>
                <a:gd name="connsiteY84" fmla="*/ 969793 h 1195034"/>
                <a:gd name="connsiteX85" fmla="*/ 1723281 w 2235439"/>
                <a:gd name="connsiteY85" fmla="*/ 1007333 h 1195034"/>
                <a:gd name="connsiteX86" fmla="*/ 1779592 w 2235439"/>
                <a:gd name="connsiteY86" fmla="*/ 1010908 h 1195034"/>
                <a:gd name="connsiteX87" fmla="*/ 1816238 w 2235439"/>
                <a:gd name="connsiteY87" fmla="*/ 1002864 h 1195034"/>
                <a:gd name="connsiteX88" fmla="*/ 1837690 w 2235439"/>
                <a:gd name="connsiteY88" fmla="*/ 1010908 h 1195034"/>
                <a:gd name="connsiteX89" fmla="*/ 1841265 w 2235439"/>
                <a:gd name="connsiteY89" fmla="*/ 1022528 h 1195034"/>
                <a:gd name="connsiteX90" fmla="*/ 1876124 w 2235439"/>
                <a:gd name="connsiteY90" fmla="*/ 1032360 h 1195034"/>
                <a:gd name="connsiteX91" fmla="*/ 1889532 w 2235439"/>
                <a:gd name="connsiteY91" fmla="*/ 1010015 h 1195034"/>
                <a:gd name="connsiteX92" fmla="*/ 1873443 w 2235439"/>
                <a:gd name="connsiteY92" fmla="*/ 1001970 h 1195034"/>
                <a:gd name="connsiteX93" fmla="*/ 1883275 w 2235439"/>
                <a:gd name="connsiteY93" fmla="*/ 980519 h 1195034"/>
                <a:gd name="connsiteX94" fmla="*/ 1883275 w 2235439"/>
                <a:gd name="connsiteY94" fmla="*/ 964430 h 1195034"/>
                <a:gd name="connsiteX95" fmla="*/ 1892213 w 2235439"/>
                <a:gd name="connsiteY95" fmla="*/ 944766 h 1195034"/>
                <a:gd name="connsiteX96" fmla="*/ 1883275 w 2235439"/>
                <a:gd name="connsiteY96" fmla="*/ 939403 h 1195034"/>
                <a:gd name="connsiteX97" fmla="*/ 1854673 w 2235439"/>
                <a:gd name="connsiteY97" fmla="*/ 804436 h 1195034"/>
                <a:gd name="connsiteX98" fmla="*/ 1856460 w 2235439"/>
                <a:gd name="connsiteY98" fmla="*/ 782091 h 1195034"/>
                <a:gd name="connsiteX99" fmla="*/ 1808194 w 2235439"/>
                <a:gd name="connsiteY99" fmla="*/ 762427 h 1195034"/>
                <a:gd name="connsiteX100" fmla="*/ 1786743 w 2235439"/>
                <a:gd name="connsiteY100" fmla="*/ 722205 h 1195034"/>
                <a:gd name="connsiteX101" fmla="*/ 1794787 w 2235439"/>
                <a:gd name="connsiteY101" fmla="*/ 714161 h 1195034"/>
                <a:gd name="connsiteX102" fmla="*/ 1797468 w 2235439"/>
                <a:gd name="connsiteY102" fmla="*/ 693603 h 1195034"/>
                <a:gd name="connsiteX103" fmla="*/ 1769760 w 2235439"/>
                <a:gd name="connsiteY103" fmla="*/ 611372 h 1195034"/>
                <a:gd name="connsiteX104" fmla="*/ 1721494 w 2235439"/>
                <a:gd name="connsiteY104" fmla="*/ 644443 h 1195034"/>
                <a:gd name="connsiteX105" fmla="*/ 1681272 w 2235439"/>
                <a:gd name="connsiteY105" fmla="*/ 663213 h 1195034"/>
                <a:gd name="connsiteX106" fmla="*/ 1650882 w 2235439"/>
                <a:gd name="connsiteY106" fmla="*/ 648018 h 1195034"/>
                <a:gd name="connsiteX107" fmla="*/ 1645519 w 2235439"/>
                <a:gd name="connsiteY107" fmla="*/ 626567 h 1195034"/>
                <a:gd name="connsiteX108" fmla="*/ 1665183 w 2235439"/>
                <a:gd name="connsiteY108" fmla="*/ 590814 h 1195034"/>
                <a:gd name="connsiteX109" fmla="*/ 1631218 w 2235439"/>
                <a:gd name="connsiteY109" fmla="*/ 567575 h 1195034"/>
                <a:gd name="connsiteX110" fmla="*/ 1603510 w 2235439"/>
                <a:gd name="connsiteY110" fmla="*/ 539866 h 1195034"/>
                <a:gd name="connsiteX111" fmla="*/ 1589209 w 2235439"/>
                <a:gd name="connsiteY111" fmla="*/ 547911 h 1195034"/>
                <a:gd name="connsiteX112" fmla="*/ 1524854 w 2235439"/>
                <a:gd name="connsiteY112" fmla="*/ 532716 h 1195034"/>
                <a:gd name="connsiteX113" fmla="*/ 1500721 w 2235439"/>
                <a:gd name="connsiteY113" fmla="*/ 544335 h 1195034"/>
                <a:gd name="connsiteX114" fmla="*/ 1494464 w 2235439"/>
                <a:gd name="connsiteY114" fmla="*/ 565787 h 1195034"/>
                <a:gd name="connsiteX115" fmla="*/ 1478375 w 2235439"/>
                <a:gd name="connsiteY115" fmla="*/ 583663 h 1195034"/>
                <a:gd name="connsiteX116" fmla="*/ 1469437 w 2235439"/>
                <a:gd name="connsiteY116" fmla="*/ 625673 h 1195034"/>
                <a:gd name="connsiteX117" fmla="*/ 1423852 w 2235439"/>
                <a:gd name="connsiteY117" fmla="*/ 653381 h 1195034"/>
                <a:gd name="connsiteX118" fmla="*/ 1442623 w 2235439"/>
                <a:gd name="connsiteY118" fmla="*/ 684665 h 1195034"/>
                <a:gd name="connsiteX119" fmla="*/ 1401507 w 2235439"/>
                <a:gd name="connsiteY119" fmla="*/ 739188 h 1195034"/>
                <a:gd name="connsiteX120" fmla="*/ 1318382 w 2235439"/>
                <a:gd name="connsiteY120" fmla="*/ 777622 h 1195034"/>
                <a:gd name="connsiteX121" fmla="*/ 1317488 w 2235439"/>
                <a:gd name="connsiteY121" fmla="*/ 799967 h 1195034"/>
                <a:gd name="connsiteX122" fmla="*/ 1307656 w 2235439"/>
                <a:gd name="connsiteY122" fmla="*/ 818737 h 1195034"/>
                <a:gd name="connsiteX123" fmla="*/ 1305868 w 2235439"/>
                <a:gd name="connsiteY123" fmla="*/ 848233 h 1195034"/>
                <a:gd name="connsiteX124" fmla="*/ 1289780 w 2235439"/>
                <a:gd name="connsiteY124" fmla="*/ 867897 h 1195034"/>
                <a:gd name="connsiteX125" fmla="*/ 1272797 w 2235439"/>
                <a:gd name="connsiteY125" fmla="*/ 867897 h 1195034"/>
                <a:gd name="connsiteX126" fmla="*/ 1247770 w 2235439"/>
                <a:gd name="connsiteY126" fmla="*/ 883092 h 1195034"/>
                <a:gd name="connsiteX127" fmla="*/ 1227212 w 2235439"/>
                <a:gd name="connsiteY127" fmla="*/ 852703 h 1195034"/>
                <a:gd name="connsiteX128" fmla="*/ 1227212 w 2235439"/>
                <a:gd name="connsiteY128" fmla="*/ 822313 h 1195034"/>
                <a:gd name="connsiteX129" fmla="*/ 1240620 w 2235439"/>
                <a:gd name="connsiteY129" fmla="*/ 795498 h 1195034"/>
                <a:gd name="connsiteX130" fmla="*/ 1260284 w 2235439"/>
                <a:gd name="connsiteY130" fmla="*/ 764215 h 1195034"/>
                <a:gd name="connsiteX131" fmla="*/ 1238832 w 2235439"/>
                <a:gd name="connsiteY131" fmla="*/ 758852 h 1195034"/>
                <a:gd name="connsiteX132" fmla="*/ 1204867 w 2235439"/>
                <a:gd name="connsiteY132" fmla="*/ 758852 h 1195034"/>
                <a:gd name="connsiteX133" fmla="*/ 1150344 w 2235439"/>
                <a:gd name="connsiteY133" fmla="*/ 729356 h 1195034"/>
                <a:gd name="connsiteX134" fmla="*/ 1140512 w 2235439"/>
                <a:gd name="connsiteY134" fmla="*/ 714161 h 1195034"/>
                <a:gd name="connsiteX135" fmla="*/ 1092246 w 2235439"/>
                <a:gd name="connsiteY135" fmla="*/ 696284 h 1195034"/>
                <a:gd name="connsiteX136" fmla="*/ 1058281 w 2235439"/>
                <a:gd name="connsiteY136" fmla="*/ 699860 h 1195034"/>
                <a:gd name="connsiteX137" fmla="*/ 1069900 w 2235439"/>
                <a:gd name="connsiteY137" fmla="*/ 651593 h 1195034"/>
                <a:gd name="connsiteX138" fmla="*/ 1043086 w 2235439"/>
                <a:gd name="connsiteY138" fmla="*/ 649806 h 1195034"/>
                <a:gd name="connsiteX139" fmla="*/ 1081520 w 2235439"/>
                <a:gd name="connsiteY139" fmla="*/ 591708 h 1195034"/>
                <a:gd name="connsiteX140" fmla="*/ 1132468 w 2235439"/>
                <a:gd name="connsiteY140" fmla="*/ 553273 h 1195034"/>
                <a:gd name="connsiteX141" fmla="*/ 1194141 w 2235439"/>
                <a:gd name="connsiteY141" fmla="*/ 529140 h 1195034"/>
                <a:gd name="connsiteX142" fmla="*/ 1227212 w 2235439"/>
                <a:gd name="connsiteY142" fmla="*/ 526459 h 1195034"/>
                <a:gd name="connsiteX143" fmla="*/ 1234363 w 2235439"/>
                <a:gd name="connsiteY143" fmla="*/ 513945 h 1195034"/>
                <a:gd name="connsiteX144" fmla="*/ 1251346 w 2235439"/>
                <a:gd name="connsiteY144" fmla="*/ 511264 h 1195034"/>
                <a:gd name="connsiteX145" fmla="*/ 1255815 w 2235439"/>
                <a:gd name="connsiteY145" fmla="*/ 503220 h 1195034"/>
                <a:gd name="connsiteX146" fmla="*/ 1351453 w 2235439"/>
                <a:gd name="connsiteY146" fmla="*/ 458529 h 1195034"/>
                <a:gd name="connsiteX147" fmla="*/ 1355922 w 2235439"/>
                <a:gd name="connsiteY147" fmla="*/ 446909 h 1195034"/>
                <a:gd name="connsiteX148" fmla="*/ 1380055 w 2235439"/>
                <a:gd name="connsiteY148" fmla="*/ 443334 h 1195034"/>
                <a:gd name="connsiteX149" fmla="*/ 1395250 w 2235439"/>
                <a:gd name="connsiteY149" fmla="*/ 424564 h 1195034"/>
                <a:gd name="connsiteX150" fmla="*/ 1422065 w 2235439"/>
                <a:gd name="connsiteY150" fmla="*/ 424564 h 1195034"/>
                <a:gd name="connsiteX151" fmla="*/ 1451561 w 2235439"/>
                <a:gd name="connsiteY151" fmla="*/ 416519 h 1195034"/>
                <a:gd name="connsiteX152" fmla="*/ 1472119 w 2235439"/>
                <a:gd name="connsiteY152" fmla="*/ 427245 h 1195034"/>
                <a:gd name="connsiteX153" fmla="*/ 1534686 w 2235439"/>
                <a:gd name="connsiteY153" fmla="*/ 389705 h 1195034"/>
                <a:gd name="connsiteX154" fmla="*/ 1536473 w 2235439"/>
                <a:gd name="connsiteY154" fmla="*/ 371828 h 1195034"/>
                <a:gd name="connsiteX155" fmla="*/ 1556137 w 2235439"/>
                <a:gd name="connsiteY155" fmla="*/ 361996 h 1195034"/>
                <a:gd name="connsiteX156" fmla="*/ 1572226 w 2235439"/>
                <a:gd name="connsiteY156" fmla="*/ 341439 h 1195034"/>
                <a:gd name="connsiteX157" fmla="*/ 1547199 w 2235439"/>
                <a:gd name="connsiteY157" fmla="*/ 326244 h 1195034"/>
                <a:gd name="connsiteX158" fmla="*/ 1506084 w 2235439"/>
                <a:gd name="connsiteY158" fmla="*/ 326244 h 1195034"/>
                <a:gd name="connsiteX159" fmla="*/ 1435472 w 2235439"/>
                <a:gd name="connsiteY159" fmla="*/ 388811 h 1195034"/>
                <a:gd name="connsiteX160" fmla="*/ 1408657 w 2235439"/>
                <a:gd name="connsiteY160" fmla="*/ 395068 h 1195034"/>
                <a:gd name="connsiteX161" fmla="*/ 1399719 w 2235439"/>
                <a:gd name="connsiteY161" fmla="*/ 380767 h 1195034"/>
                <a:gd name="connsiteX162" fmla="*/ 1420277 w 2235439"/>
                <a:gd name="connsiteY162" fmla="*/ 361996 h 1195034"/>
                <a:gd name="connsiteX163" fmla="*/ 1423852 w 2235439"/>
                <a:gd name="connsiteY163" fmla="*/ 350377 h 1195034"/>
                <a:gd name="connsiteX164" fmla="*/ 1409551 w 2235439"/>
                <a:gd name="connsiteY164" fmla="*/ 341439 h 1195034"/>
                <a:gd name="connsiteX165" fmla="*/ 1378268 w 2235439"/>
                <a:gd name="connsiteY165" fmla="*/ 361103 h 1195034"/>
                <a:gd name="connsiteX166" fmla="*/ 1383630 w 2235439"/>
                <a:gd name="connsiteY166" fmla="*/ 333394 h 1195034"/>
                <a:gd name="connsiteX167" fmla="*/ 1358604 w 2235439"/>
                <a:gd name="connsiteY167" fmla="*/ 324456 h 1195034"/>
                <a:gd name="connsiteX168" fmla="*/ 1381843 w 2235439"/>
                <a:gd name="connsiteY168" fmla="*/ 308367 h 1195034"/>
                <a:gd name="connsiteX169" fmla="*/ 1381843 w 2235439"/>
                <a:gd name="connsiteY169" fmla="*/ 276190 h 1195034"/>
                <a:gd name="connsiteX170" fmla="*/ 1366648 w 2235439"/>
                <a:gd name="connsiteY170" fmla="*/ 268145 h 1195034"/>
                <a:gd name="connsiteX171" fmla="*/ 1343409 w 2235439"/>
                <a:gd name="connsiteY171" fmla="*/ 276190 h 1195034"/>
                <a:gd name="connsiteX172" fmla="*/ 1309444 w 2235439"/>
                <a:gd name="connsiteY172" fmla="*/ 289597 h 1195034"/>
                <a:gd name="connsiteX173" fmla="*/ 1287098 w 2235439"/>
                <a:gd name="connsiteY173" fmla="*/ 320881 h 1195034"/>
                <a:gd name="connsiteX174" fmla="*/ 1304975 w 2235439"/>
                <a:gd name="connsiteY174" fmla="*/ 335182 h 1195034"/>
                <a:gd name="connsiteX175" fmla="*/ 1287992 w 2235439"/>
                <a:gd name="connsiteY175" fmla="*/ 361103 h 1195034"/>
                <a:gd name="connsiteX176" fmla="*/ 1231681 w 2235439"/>
                <a:gd name="connsiteY176" fmla="*/ 385236 h 1195034"/>
                <a:gd name="connsiteX177" fmla="*/ 1233469 w 2235439"/>
                <a:gd name="connsiteY177" fmla="*/ 374510 h 1195034"/>
                <a:gd name="connsiteX178" fmla="*/ 1188778 w 2235439"/>
                <a:gd name="connsiteY178" fmla="*/ 368253 h 1195034"/>
                <a:gd name="connsiteX179" fmla="*/ 1179840 w 2235439"/>
                <a:gd name="connsiteY179" fmla="*/ 378085 h 1195034"/>
                <a:gd name="connsiteX180" fmla="*/ 1069900 w 2235439"/>
                <a:gd name="connsiteY180" fmla="*/ 376297 h 1195034"/>
                <a:gd name="connsiteX181" fmla="*/ 1045767 w 2235439"/>
                <a:gd name="connsiteY181" fmla="*/ 355740 h 1195034"/>
                <a:gd name="connsiteX182" fmla="*/ 981412 w 2235439"/>
                <a:gd name="connsiteY182" fmla="*/ 362890 h 1195034"/>
                <a:gd name="connsiteX183" fmla="*/ 947447 w 2235439"/>
                <a:gd name="connsiteY183" fmla="*/ 380767 h 1195034"/>
                <a:gd name="connsiteX184" fmla="*/ 929571 w 2235439"/>
                <a:gd name="connsiteY184" fmla="*/ 373616 h 1195034"/>
                <a:gd name="connsiteX185" fmla="*/ 905438 w 2235439"/>
                <a:gd name="connsiteY185" fmla="*/ 381660 h 1195034"/>
                <a:gd name="connsiteX186" fmla="*/ 833039 w 2235439"/>
                <a:gd name="connsiteY186" fmla="*/ 386129 h 1195034"/>
                <a:gd name="connsiteX187" fmla="*/ 828569 w 2235439"/>
                <a:gd name="connsiteY187" fmla="*/ 370041 h 1195034"/>
                <a:gd name="connsiteX188" fmla="*/ 847340 w 2235439"/>
                <a:gd name="connsiteY188" fmla="*/ 361103 h 1195034"/>
                <a:gd name="connsiteX189" fmla="*/ 831251 w 2235439"/>
                <a:gd name="connsiteY189" fmla="*/ 348589 h 1195034"/>
                <a:gd name="connsiteX190" fmla="*/ 791923 w 2235439"/>
                <a:gd name="connsiteY190" fmla="*/ 351271 h 1195034"/>
                <a:gd name="connsiteX191" fmla="*/ 755276 w 2235439"/>
                <a:gd name="connsiteY191" fmla="*/ 328031 h 1195034"/>
                <a:gd name="connsiteX192" fmla="*/ 691815 w 2235439"/>
                <a:gd name="connsiteY192" fmla="*/ 327137 h 1195034"/>
                <a:gd name="connsiteX193" fmla="*/ 680196 w 2235439"/>
                <a:gd name="connsiteY193" fmla="*/ 323562 h 1195034"/>
                <a:gd name="connsiteX194" fmla="*/ 664107 w 2235439"/>
                <a:gd name="connsiteY194" fmla="*/ 333394 h 1195034"/>
                <a:gd name="connsiteX195" fmla="*/ 633717 w 2235439"/>
                <a:gd name="connsiteY195" fmla="*/ 330713 h 1195034"/>
                <a:gd name="connsiteX196" fmla="*/ 630142 w 2235439"/>
                <a:gd name="connsiteY196" fmla="*/ 307473 h 1195034"/>
                <a:gd name="connsiteX197" fmla="*/ 602433 w 2235439"/>
                <a:gd name="connsiteY197" fmla="*/ 318199 h 1195034"/>
                <a:gd name="connsiteX198" fmla="*/ 563999 w 2235439"/>
                <a:gd name="connsiteY198" fmla="*/ 314624 h 1195034"/>
                <a:gd name="connsiteX199" fmla="*/ 488919 w 2235439"/>
                <a:gd name="connsiteY199" fmla="*/ 328925 h 1195034"/>
                <a:gd name="connsiteX200" fmla="*/ 436183 w 2235439"/>
                <a:gd name="connsiteY200" fmla="*/ 333394 h 1195034"/>
                <a:gd name="connsiteX201" fmla="*/ 388811 w 2235439"/>
                <a:gd name="connsiteY201" fmla="*/ 345908 h 1195034"/>
                <a:gd name="connsiteX202" fmla="*/ 366465 w 2235439"/>
                <a:gd name="connsiteY202" fmla="*/ 330713 h 1195034"/>
                <a:gd name="connsiteX203" fmla="*/ 332500 w 2235439"/>
                <a:gd name="connsiteY203" fmla="*/ 329819 h 1195034"/>
                <a:gd name="connsiteX204" fmla="*/ 324456 w 2235439"/>
                <a:gd name="connsiteY204" fmla="*/ 325350 h 1195034"/>
                <a:gd name="connsiteX205" fmla="*/ 0 w 2235439"/>
                <a:gd name="connsiteY205" fmla="*/ 594389 h 1195034"/>
                <a:gd name="connsiteX206" fmla="*/ 33965 w 2235439"/>
                <a:gd name="connsiteY206" fmla="*/ 597964 h 1195034"/>
                <a:gd name="connsiteX207" fmla="*/ 32177 w 2235439"/>
                <a:gd name="connsiteY207" fmla="*/ 613159 h 1195034"/>
                <a:gd name="connsiteX208" fmla="*/ 42903 w 2235439"/>
                <a:gd name="connsiteY208" fmla="*/ 636399 h 1195034"/>
                <a:gd name="connsiteX209" fmla="*/ 102789 w 2235439"/>
                <a:gd name="connsiteY209" fmla="*/ 614947 h 1195034"/>
                <a:gd name="connsiteX210" fmla="*/ 93851 w 2235439"/>
                <a:gd name="connsiteY210" fmla="*/ 703435 h 1195034"/>
                <a:gd name="connsiteX211" fmla="*/ 116196 w 2235439"/>
                <a:gd name="connsiteY211" fmla="*/ 736506 h 1195034"/>
                <a:gd name="connsiteX212" fmla="*/ 106364 w 2235439"/>
                <a:gd name="connsiteY212" fmla="*/ 747232 h 1195034"/>
                <a:gd name="connsiteX213" fmla="*/ 92957 w 2235439"/>
                <a:gd name="connsiteY213" fmla="*/ 755276 h 1195034"/>
                <a:gd name="connsiteX214" fmla="*/ 81337 w 2235439"/>
                <a:gd name="connsiteY214" fmla="*/ 771365 h 1195034"/>
                <a:gd name="connsiteX215" fmla="*/ 67036 w 2235439"/>
                <a:gd name="connsiteY215" fmla="*/ 772259 h 1195034"/>
                <a:gd name="connsiteX216" fmla="*/ 51841 w 2235439"/>
                <a:gd name="connsiteY216" fmla="*/ 793711 h 1195034"/>
                <a:gd name="connsiteX217" fmla="*/ 54523 w 2235439"/>
                <a:gd name="connsiteY217" fmla="*/ 853596 h 1195034"/>
                <a:gd name="connsiteX218" fmla="*/ 43797 w 2235439"/>
                <a:gd name="connsiteY218" fmla="*/ 876836 h 1195034"/>
                <a:gd name="connsiteX219" fmla="*/ 41116 w 2235439"/>
                <a:gd name="connsiteY219" fmla="*/ 895606 h 1195034"/>
                <a:gd name="connsiteX220" fmla="*/ 69718 w 2235439"/>
                <a:gd name="connsiteY220" fmla="*/ 905438 h 1195034"/>
                <a:gd name="connsiteX221" fmla="*/ 91169 w 2235439"/>
                <a:gd name="connsiteY221" fmla="*/ 933146 h 1195034"/>
                <a:gd name="connsiteX222" fmla="*/ 108152 w 2235439"/>
                <a:gd name="connsiteY222" fmla="*/ 961748 h 1195034"/>
                <a:gd name="connsiteX223" fmla="*/ 821419 w 2235439"/>
                <a:gd name="connsiteY223" fmla="*/ 961748 h 1195034"/>
                <a:gd name="connsiteX224" fmla="*/ 837508 w 2235439"/>
                <a:gd name="connsiteY224" fmla="*/ 947447 h 1195034"/>
                <a:gd name="connsiteX225" fmla="*/ 839295 w 2235439"/>
                <a:gd name="connsiteY225" fmla="*/ 969793 h 1195034"/>
                <a:gd name="connsiteX226" fmla="*/ 867004 w 2235439"/>
                <a:gd name="connsiteY226" fmla="*/ 976943 h 1195034"/>
                <a:gd name="connsiteX227" fmla="*/ 875942 w 2235439"/>
                <a:gd name="connsiteY227" fmla="*/ 971580 h 1195034"/>
                <a:gd name="connsiteX228" fmla="*/ 910801 w 2235439"/>
                <a:gd name="connsiteY228" fmla="*/ 990351 h 1195034"/>
                <a:gd name="connsiteX229" fmla="*/ 935828 w 2235439"/>
                <a:gd name="connsiteY229" fmla="*/ 990351 h 1195034"/>
                <a:gd name="connsiteX230" fmla="*/ 948341 w 2235439"/>
                <a:gd name="connsiteY230" fmla="*/ 996607 h 1195034"/>
                <a:gd name="connsiteX231" fmla="*/ 996607 w 2235439"/>
                <a:gd name="connsiteY231" fmla="*/ 973368 h 1195034"/>
                <a:gd name="connsiteX232" fmla="*/ 1043980 w 2235439"/>
                <a:gd name="connsiteY232" fmla="*/ 969793 h 1195034"/>
                <a:gd name="connsiteX233" fmla="*/ 1049343 w 2235439"/>
                <a:gd name="connsiteY233" fmla="*/ 986775 h 1195034"/>
                <a:gd name="connsiteX234" fmla="*/ 1072582 w 2235439"/>
                <a:gd name="connsiteY234" fmla="*/ 995713 h 1195034"/>
                <a:gd name="connsiteX235" fmla="*/ 1063644 w 2235439"/>
                <a:gd name="connsiteY235" fmla="*/ 1022528 h 1195034"/>
                <a:gd name="connsiteX236" fmla="*/ 1075263 w 2235439"/>
                <a:gd name="connsiteY236" fmla="*/ 1047555 h 1195034"/>
                <a:gd name="connsiteX237" fmla="*/ 1128892 w 2235439"/>
                <a:gd name="connsiteY237" fmla="*/ 1056493 h 1195034"/>
                <a:gd name="connsiteX238" fmla="*/ 1148556 w 2235439"/>
                <a:gd name="connsiteY238" fmla="*/ 1070794 h 1195034"/>
                <a:gd name="connsiteX239" fmla="*/ 1151238 w 2235439"/>
                <a:gd name="connsiteY239" fmla="*/ 1099396 h 1195034"/>
                <a:gd name="connsiteX240" fmla="*/ 1137831 w 2235439"/>
                <a:gd name="connsiteY240" fmla="*/ 1109228 h 1195034"/>
                <a:gd name="connsiteX241" fmla="*/ 1123530 w 2235439"/>
                <a:gd name="connsiteY241" fmla="*/ 1088671 h 1195034"/>
                <a:gd name="connsiteX242" fmla="*/ 1116379 w 2235439"/>
                <a:gd name="connsiteY242" fmla="*/ 1104759 h 1195034"/>
                <a:gd name="connsiteX243" fmla="*/ 1099396 w 2235439"/>
                <a:gd name="connsiteY243" fmla="*/ 1114591 h 1195034"/>
                <a:gd name="connsiteX244" fmla="*/ 1052918 w 2235439"/>
                <a:gd name="connsiteY244" fmla="*/ 1171796 h 1195034"/>
                <a:gd name="connsiteX245" fmla="*/ 1031466 w 2235439"/>
                <a:gd name="connsiteY245" fmla="*/ 1190566 h 1195034"/>
                <a:gd name="connsiteX246" fmla="*/ 1054706 w 2235439"/>
                <a:gd name="connsiteY246" fmla="*/ 1195035 h 1195034"/>
                <a:gd name="connsiteX247" fmla="*/ 1084201 w 2235439"/>
                <a:gd name="connsiteY247" fmla="*/ 1178946 h 1195034"/>
                <a:gd name="connsiteX248" fmla="*/ 1093140 w 2235439"/>
                <a:gd name="connsiteY248" fmla="*/ 1173583 h 1195034"/>
                <a:gd name="connsiteX249" fmla="*/ 1103866 w 2235439"/>
                <a:gd name="connsiteY249" fmla="*/ 1165539 h 1195034"/>
                <a:gd name="connsiteX250" fmla="*/ 1149450 w 2235439"/>
                <a:gd name="connsiteY250" fmla="*/ 1160176 h 1195034"/>
                <a:gd name="connsiteX251" fmla="*/ 1157495 w 2235439"/>
                <a:gd name="connsiteY251" fmla="*/ 1149450 h 1195034"/>
                <a:gd name="connsiteX252" fmla="*/ 1161070 w 2235439"/>
                <a:gd name="connsiteY252" fmla="*/ 1132468 h 1195034"/>
                <a:gd name="connsiteX253" fmla="*/ 1227212 w 2235439"/>
                <a:gd name="connsiteY253" fmla="*/ 1132468 h 1195034"/>
                <a:gd name="connsiteX254" fmla="*/ 1244195 w 2235439"/>
                <a:gd name="connsiteY254" fmla="*/ 1111016 h 1195034"/>
                <a:gd name="connsiteX255" fmla="*/ 1294249 w 2235439"/>
                <a:gd name="connsiteY255" fmla="*/ 1089564 h 1195034"/>
                <a:gd name="connsiteX256" fmla="*/ 1338940 w 2235439"/>
                <a:gd name="connsiteY256" fmla="*/ 1090458 h 1195034"/>
                <a:gd name="connsiteX257" fmla="*/ 1371117 w 2235439"/>
                <a:gd name="connsiteY257" fmla="*/ 1091352 h 1195034"/>
                <a:gd name="connsiteX258" fmla="*/ 1395250 w 2235439"/>
                <a:gd name="connsiteY258" fmla="*/ 1081520 h 1195034"/>
                <a:gd name="connsiteX259" fmla="*/ 1426534 w 2235439"/>
                <a:gd name="connsiteY259" fmla="*/ 1059175 h 1195034"/>
                <a:gd name="connsiteX260" fmla="*/ 1427428 w 2235439"/>
                <a:gd name="connsiteY260" fmla="*/ 1048449 h 1195034"/>
                <a:gd name="connsiteX261" fmla="*/ 1464074 w 2235439"/>
                <a:gd name="connsiteY261" fmla="*/ 1015377 h 1195034"/>
                <a:gd name="connsiteX262" fmla="*/ 1498039 w 2235439"/>
                <a:gd name="connsiteY262" fmla="*/ 1020740 h 1195034"/>
                <a:gd name="connsiteX263" fmla="*/ 1500721 w 2235439"/>
                <a:gd name="connsiteY263" fmla="*/ 1035041 h 1195034"/>
                <a:gd name="connsiteX264" fmla="*/ 1490889 w 2235439"/>
                <a:gd name="connsiteY264" fmla="*/ 1057387 h 1195034"/>
                <a:gd name="connsiteX265" fmla="*/ 1496252 w 2235439"/>
                <a:gd name="connsiteY265" fmla="*/ 1074370 h 1195034"/>
                <a:gd name="connsiteX266" fmla="*/ 1497146 w 2235439"/>
                <a:gd name="connsiteY266" fmla="*/ 1090458 h 1195034"/>
                <a:gd name="connsiteX267" fmla="*/ 1570439 w 2235439"/>
                <a:gd name="connsiteY267" fmla="*/ 1065431 h 1195034"/>
                <a:gd name="connsiteX268" fmla="*/ 1570439 w 2235439"/>
                <a:gd name="connsiteY268" fmla="*/ 1081520 h 1195034"/>
                <a:gd name="connsiteX269" fmla="*/ 1547199 w 2235439"/>
                <a:gd name="connsiteY269" fmla="*/ 1089564 h 1195034"/>
                <a:gd name="connsiteX270" fmla="*/ 1512340 w 2235439"/>
                <a:gd name="connsiteY270" fmla="*/ 1121742 h 1195034"/>
                <a:gd name="connsiteX271" fmla="*/ 1512340 w 2235439"/>
                <a:gd name="connsiteY271" fmla="*/ 1136043 h 1195034"/>
                <a:gd name="connsiteX272" fmla="*/ 1526641 w 2235439"/>
                <a:gd name="connsiteY272" fmla="*/ 1141406 h 1195034"/>
                <a:gd name="connsiteX273" fmla="*/ 1562394 w 2235439"/>
                <a:gd name="connsiteY273" fmla="*/ 1101184 h 1195034"/>
                <a:gd name="connsiteX274" fmla="*/ 1592784 w 2235439"/>
                <a:gd name="connsiteY274" fmla="*/ 1102972 h 1195034"/>
                <a:gd name="connsiteX275" fmla="*/ 1655351 w 2235439"/>
                <a:gd name="connsiteY275" fmla="*/ 1077945 h 1195034"/>
                <a:gd name="connsiteX276" fmla="*/ 1637475 w 2235439"/>
                <a:gd name="connsiteY276" fmla="*/ 1068113 h 1195034"/>
                <a:gd name="connsiteX277" fmla="*/ 1605297 w 2235439"/>
                <a:gd name="connsiteY277" fmla="*/ 1060962 h 1195034"/>
                <a:gd name="connsiteX278" fmla="*/ 1585633 w 2235439"/>
                <a:gd name="connsiteY278" fmla="*/ 1044873 h 1195034"/>
                <a:gd name="connsiteX279" fmla="*/ 1583846 w 2235439"/>
                <a:gd name="connsiteY279" fmla="*/ 1026997 h 1195034"/>
                <a:gd name="connsiteX280" fmla="*/ 1578483 w 2235439"/>
                <a:gd name="connsiteY280" fmla="*/ 1013590 h 1195034"/>
                <a:gd name="connsiteX281" fmla="*/ 1587421 w 2235439"/>
                <a:gd name="connsiteY281" fmla="*/ 999289 h 1195034"/>
                <a:gd name="connsiteX282" fmla="*/ 1570439 w 2235439"/>
                <a:gd name="connsiteY282" fmla="*/ 990351 h 1195034"/>
                <a:gd name="connsiteX283" fmla="*/ 1610660 w 2235439"/>
                <a:gd name="connsiteY283" fmla="*/ 972474 h 1195034"/>
                <a:gd name="connsiteX284" fmla="*/ 1613342 w 2235439"/>
                <a:gd name="connsiteY284" fmla="*/ 963536 h 1195034"/>
                <a:gd name="connsiteX285" fmla="*/ 1592784 w 2235439"/>
                <a:gd name="connsiteY285" fmla="*/ 952810 h 1195034"/>
                <a:gd name="connsiteX286" fmla="*/ 1541836 w 2235439"/>
                <a:gd name="connsiteY286" fmla="*/ 955492 h 1195034"/>
                <a:gd name="connsiteX287" fmla="*/ 1502508 w 2235439"/>
                <a:gd name="connsiteY287" fmla="*/ 977837 h 1195034"/>
                <a:gd name="connsiteX288" fmla="*/ 1431003 w 2235439"/>
                <a:gd name="connsiteY288" fmla="*/ 1017165 h 1195034"/>
                <a:gd name="connsiteX289" fmla="*/ 1464074 w 2235439"/>
                <a:gd name="connsiteY289" fmla="*/ 993032 h 1195034"/>
                <a:gd name="connsiteX290" fmla="*/ 1494464 w 2235439"/>
                <a:gd name="connsiteY290" fmla="*/ 957279 h 1195034"/>
                <a:gd name="connsiteX291" fmla="*/ 1542730 w 2235439"/>
                <a:gd name="connsiteY291" fmla="*/ 939403 h 1195034"/>
                <a:gd name="connsiteX292" fmla="*/ 1567757 w 2235439"/>
                <a:gd name="connsiteY292" fmla="*/ 922420 h 1195034"/>
                <a:gd name="connsiteX293" fmla="*/ 1628537 w 2235439"/>
                <a:gd name="connsiteY293" fmla="*/ 925996 h 1195034"/>
                <a:gd name="connsiteX294" fmla="*/ 1669652 w 2235439"/>
                <a:gd name="connsiteY294" fmla="*/ 920633 h 1195034"/>
                <a:gd name="connsiteX295" fmla="*/ 1721494 w 2235439"/>
                <a:gd name="connsiteY295" fmla="*/ 925996 h 1195034"/>
                <a:gd name="connsiteX296" fmla="*/ 1804619 w 2235439"/>
                <a:gd name="connsiteY296" fmla="*/ 880411 h 1195034"/>
                <a:gd name="connsiteX297" fmla="*/ 1851098 w 2235439"/>
                <a:gd name="connsiteY297" fmla="*/ 879517 h 1195034"/>
                <a:gd name="connsiteX298" fmla="*/ 1869868 w 2235439"/>
                <a:gd name="connsiteY298" fmla="*/ 862535 h 1195034"/>
                <a:gd name="connsiteX299" fmla="*/ 1879700 w 2235439"/>
                <a:gd name="connsiteY299" fmla="*/ 822313 h 1195034"/>
                <a:gd name="connsiteX300" fmla="*/ 1854673 w 2235439"/>
                <a:gd name="connsiteY300" fmla="*/ 804436 h 1195034"/>
                <a:gd name="connsiteX301" fmla="*/ 1729538 w 2235439"/>
                <a:gd name="connsiteY301" fmla="*/ 64355 h 1195034"/>
                <a:gd name="connsiteX302" fmla="*/ 1713449 w 2235439"/>
                <a:gd name="connsiteY302" fmla="*/ 50054 h 1195034"/>
                <a:gd name="connsiteX303" fmla="*/ 1682166 w 2235439"/>
                <a:gd name="connsiteY303" fmla="*/ 41116 h 1195034"/>
                <a:gd name="connsiteX304" fmla="*/ 1589209 w 2235439"/>
                <a:gd name="connsiteY304" fmla="*/ 76868 h 1195034"/>
                <a:gd name="connsiteX305" fmla="*/ 1608873 w 2235439"/>
                <a:gd name="connsiteY305" fmla="*/ 101895 h 1195034"/>
                <a:gd name="connsiteX306" fmla="*/ 1680378 w 2235439"/>
                <a:gd name="connsiteY306" fmla="*/ 93851 h 1195034"/>
                <a:gd name="connsiteX307" fmla="*/ 1757247 w 2235439"/>
                <a:gd name="connsiteY307" fmla="*/ 79550 h 1195034"/>
                <a:gd name="connsiteX308" fmla="*/ 1729538 w 2235439"/>
                <a:gd name="connsiteY308" fmla="*/ 64355 h 1195034"/>
                <a:gd name="connsiteX309" fmla="*/ 1695573 w 2235439"/>
                <a:gd name="connsiteY309" fmla="*/ 160887 h 1195034"/>
                <a:gd name="connsiteX310" fmla="*/ 1675015 w 2235439"/>
                <a:gd name="connsiteY310" fmla="*/ 167144 h 1195034"/>
                <a:gd name="connsiteX311" fmla="*/ 1583846 w 2235439"/>
                <a:gd name="connsiteY311" fmla="*/ 161781 h 1195034"/>
                <a:gd name="connsiteX312" fmla="*/ 1572226 w 2235439"/>
                <a:gd name="connsiteY312" fmla="*/ 145692 h 1195034"/>
                <a:gd name="connsiteX313" fmla="*/ 1548093 w 2235439"/>
                <a:gd name="connsiteY313" fmla="*/ 147480 h 1195034"/>
                <a:gd name="connsiteX314" fmla="*/ 1532004 w 2235439"/>
                <a:gd name="connsiteY314" fmla="*/ 166250 h 1195034"/>
                <a:gd name="connsiteX315" fmla="*/ 1510553 w 2235439"/>
                <a:gd name="connsiteY315" fmla="*/ 181445 h 1195034"/>
                <a:gd name="connsiteX316" fmla="*/ 1582952 w 2235439"/>
                <a:gd name="connsiteY316" fmla="*/ 186808 h 1195034"/>
                <a:gd name="connsiteX317" fmla="*/ 1628537 w 2235439"/>
                <a:gd name="connsiteY317" fmla="*/ 201109 h 1195034"/>
                <a:gd name="connsiteX318" fmla="*/ 1673228 w 2235439"/>
                <a:gd name="connsiteY318" fmla="*/ 201109 h 1195034"/>
                <a:gd name="connsiteX319" fmla="*/ 1704511 w 2235439"/>
                <a:gd name="connsiteY319" fmla="*/ 198428 h 1195034"/>
                <a:gd name="connsiteX320" fmla="*/ 1726857 w 2235439"/>
                <a:gd name="connsiteY320" fmla="*/ 184127 h 1195034"/>
                <a:gd name="connsiteX321" fmla="*/ 1740264 w 2235439"/>
                <a:gd name="connsiteY321" fmla="*/ 163569 h 1195034"/>
                <a:gd name="connsiteX322" fmla="*/ 1695573 w 2235439"/>
                <a:gd name="connsiteY322" fmla="*/ 160887 h 1195034"/>
                <a:gd name="connsiteX323" fmla="*/ 1511447 w 2235439"/>
                <a:gd name="connsiteY323" fmla="*/ 97426 h 1195034"/>
                <a:gd name="connsiteX324" fmla="*/ 1493570 w 2235439"/>
                <a:gd name="connsiteY324" fmla="*/ 100108 h 1195034"/>
                <a:gd name="connsiteX325" fmla="*/ 1511447 w 2235439"/>
                <a:gd name="connsiteY325" fmla="*/ 115303 h 1195034"/>
                <a:gd name="connsiteX326" fmla="*/ 1537367 w 2235439"/>
                <a:gd name="connsiteY326" fmla="*/ 116196 h 1195034"/>
                <a:gd name="connsiteX327" fmla="*/ 1543624 w 2235439"/>
                <a:gd name="connsiteY327" fmla="*/ 110833 h 1195034"/>
                <a:gd name="connsiteX328" fmla="*/ 1511447 w 2235439"/>
                <a:gd name="connsiteY328" fmla="*/ 97426 h 1195034"/>
                <a:gd name="connsiteX329" fmla="*/ 1497146 w 2235439"/>
                <a:gd name="connsiteY329" fmla="*/ 135860 h 1195034"/>
                <a:gd name="connsiteX330" fmla="*/ 1462287 w 2235439"/>
                <a:gd name="connsiteY330" fmla="*/ 143011 h 1195034"/>
                <a:gd name="connsiteX331" fmla="*/ 1506977 w 2235439"/>
                <a:gd name="connsiteY331" fmla="*/ 149268 h 1195034"/>
                <a:gd name="connsiteX332" fmla="*/ 1517703 w 2235439"/>
                <a:gd name="connsiteY332" fmla="*/ 142117 h 1195034"/>
                <a:gd name="connsiteX333" fmla="*/ 1497146 w 2235439"/>
                <a:gd name="connsiteY333" fmla="*/ 135860 h 1195034"/>
                <a:gd name="connsiteX334" fmla="*/ 1416702 w 2235439"/>
                <a:gd name="connsiteY334" fmla="*/ 213623 h 1195034"/>
                <a:gd name="connsiteX335" fmla="*/ 1373799 w 2235439"/>
                <a:gd name="connsiteY335" fmla="*/ 241331 h 1195034"/>
                <a:gd name="connsiteX336" fmla="*/ 1366648 w 2235439"/>
                <a:gd name="connsiteY336" fmla="*/ 256526 h 1195034"/>
                <a:gd name="connsiteX337" fmla="*/ 1402401 w 2235439"/>
                <a:gd name="connsiteY337" fmla="*/ 246694 h 1195034"/>
                <a:gd name="connsiteX338" fmla="*/ 1448879 w 2235439"/>
                <a:gd name="connsiteY338" fmla="*/ 245800 h 1195034"/>
                <a:gd name="connsiteX339" fmla="*/ 1466756 w 2235439"/>
                <a:gd name="connsiteY339" fmla="*/ 236862 h 1195034"/>
                <a:gd name="connsiteX340" fmla="*/ 1492676 w 2235439"/>
                <a:gd name="connsiteY340" fmla="*/ 217198 h 1195034"/>
                <a:gd name="connsiteX341" fmla="*/ 1416702 w 2235439"/>
                <a:gd name="connsiteY341" fmla="*/ 213623 h 1195034"/>
                <a:gd name="connsiteX342" fmla="*/ 1449773 w 2235439"/>
                <a:gd name="connsiteY342" fmla="*/ 175188 h 1195034"/>
                <a:gd name="connsiteX343" fmla="*/ 1429215 w 2235439"/>
                <a:gd name="connsiteY343" fmla="*/ 185020 h 1195034"/>
                <a:gd name="connsiteX344" fmla="*/ 1447986 w 2235439"/>
                <a:gd name="connsiteY344" fmla="*/ 195746 h 1195034"/>
                <a:gd name="connsiteX345" fmla="*/ 1473906 w 2235439"/>
                <a:gd name="connsiteY345" fmla="*/ 194852 h 1195034"/>
                <a:gd name="connsiteX346" fmla="*/ 1473012 w 2235439"/>
                <a:gd name="connsiteY346" fmla="*/ 177870 h 1195034"/>
                <a:gd name="connsiteX347" fmla="*/ 1449773 w 2235439"/>
                <a:gd name="connsiteY347" fmla="*/ 175188 h 1195034"/>
                <a:gd name="connsiteX348" fmla="*/ 1431003 w 2235439"/>
                <a:gd name="connsiteY348" fmla="*/ 443334 h 1195034"/>
                <a:gd name="connsiteX349" fmla="*/ 1395250 w 2235439"/>
                <a:gd name="connsiteY349" fmla="*/ 439759 h 1195034"/>
                <a:gd name="connsiteX350" fmla="*/ 1376480 w 2235439"/>
                <a:gd name="connsiteY350" fmla="*/ 456741 h 1195034"/>
                <a:gd name="connsiteX351" fmla="*/ 1341621 w 2235439"/>
                <a:gd name="connsiteY351" fmla="*/ 496069 h 1195034"/>
                <a:gd name="connsiteX352" fmla="*/ 1355028 w 2235439"/>
                <a:gd name="connsiteY352" fmla="*/ 514839 h 1195034"/>
                <a:gd name="connsiteX353" fmla="*/ 1412233 w 2235439"/>
                <a:gd name="connsiteY353" fmla="*/ 490706 h 1195034"/>
                <a:gd name="connsiteX354" fmla="*/ 1449773 w 2235439"/>
                <a:gd name="connsiteY354" fmla="*/ 503220 h 1195034"/>
                <a:gd name="connsiteX355" fmla="*/ 1463180 w 2235439"/>
                <a:gd name="connsiteY355" fmla="*/ 490706 h 1195034"/>
                <a:gd name="connsiteX356" fmla="*/ 1447092 w 2235439"/>
                <a:gd name="connsiteY356" fmla="*/ 471042 h 1195034"/>
                <a:gd name="connsiteX357" fmla="*/ 1431003 w 2235439"/>
                <a:gd name="connsiteY357" fmla="*/ 443334 h 1195034"/>
                <a:gd name="connsiteX358" fmla="*/ 1416702 w 2235439"/>
                <a:gd name="connsiteY358" fmla="*/ 87594 h 1195034"/>
                <a:gd name="connsiteX359" fmla="*/ 1416702 w 2235439"/>
                <a:gd name="connsiteY359" fmla="*/ 79550 h 1195034"/>
                <a:gd name="connsiteX360" fmla="*/ 1389887 w 2235439"/>
                <a:gd name="connsiteY360" fmla="*/ 84019 h 1195034"/>
                <a:gd name="connsiteX361" fmla="*/ 1410445 w 2235439"/>
                <a:gd name="connsiteY361" fmla="*/ 101001 h 1195034"/>
                <a:gd name="connsiteX362" fmla="*/ 1447986 w 2235439"/>
                <a:gd name="connsiteY362" fmla="*/ 112621 h 1195034"/>
                <a:gd name="connsiteX363" fmla="*/ 1461393 w 2235439"/>
                <a:gd name="connsiteY363" fmla="*/ 100108 h 1195034"/>
                <a:gd name="connsiteX364" fmla="*/ 1416702 w 2235439"/>
                <a:gd name="connsiteY364" fmla="*/ 87594 h 1195034"/>
                <a:gd name="connsiteX365" fmla="*/ 1396144 w 2235439"/>
                <a:gd name="connsiteY365" fmla="*/ 145692 h 1195034"/>
                <a:gd name="connsiteX366" fmla="*/ 1367542 w 2235439"/>
                <a:gd name="connsiteY366" fmla="*/ 146586 h 1195034"/>
                <a:gd name="connsiteX367" fmla="*/ 1346984 w 2235439"/>
                <a:gd name="connsiteY367" fmla="*/ 173401 h 1195034"/>
                <a:gd name="connsiteX368" fmla="*/ 1379161 w 2235439"/>
                <a:gd name="connsiteY368" fmla="*/ 178764 h 1195034"/>
                <a:gd name="connsiteX369" fmla="*/ 1417596 w 2235439"/>
                <a:gd name="connsiteY369" fmla="*/ 161781 h 1195034"/>
                <a:gd name="connsiteX370" fmla="*/ 1432790 w 2235439"/>
                <a:gd name="connsiteY370" fmla="*/ 146586 h 1195034"/>
                <a:gd name="connsiteX371" fmla="*/ 1396144 w 2235439"/>
                <a:gd name="connsiteY371" fmla="*/ 145692 h 1195034"/>
                <a:gd name="connsiteX372" fmla="*/ 1319276 w 2235439"/>
                <a:gd name="connsiteY372" fmla="*/ 214516 h 1195034"/>
                <a:gd name="connsiteX373" fmla="*/ 1289780 w 2235439"/>
                <a:gd name="connsiteY373" fmla="*/ 209153 h 1195034"/>
                <a:gd name="connsiteX374" fmla="*/ 1273691 w 2235439"/>
                <a:gd name="connsiteY374" fmla="*/ 224348 h 1195034"/>
                <a:gd name="connsiteX375" fmla="*/ 1272797 w 2235439"/>
                <a:gd name="connsiteY375" fmla="*/ 236862 h 1195034"/>
                <a:gd name="connsiteX376" fmla="*/ 1236151 w 2235439"/>
                <a:gd name="connsiteY376" fmla="*/ 243119 h 1195034"/>
                <a:gd name="connsiteX377" fmla="*/ 1229894 w 2235439"/>
                <a:gd name="connsiteY377" fmla="*/ 262783 h 1195034"/>
                <a:gd name="connsiteX378" fmla="*/ 1273691 w 2235439"/>
                <a:gd name="connsiteY378" fmla="*/ 284234 h 1195034"/>
                <a:gd name="connsiteX379" fmla="*/ 1335364 w 2235439"/>
                <a:gd name="connsiteY379" fmla="*/ 260101 h 1195034"/>
                <a:gd name="connsiteX380" fmla="*/ 1339833 w 2235439"/>
                <a:gd name="connsiteY380" fmla="*/ 229711 h 1195034"/>
                <a:gd name="connsiteX381" fmla="*/ 1355028 w 2235439"/>
                <a:gd name="connsiteY381" fmla="*/ 213623 h 1195034"/>
                <a:gd name="connsiteX382" fmla="*/ 1319276 w 2235439"/>
                <a:gd name="connsiteY382" fmla="*/ 213623 h 1195034"/>
                <a:gd name="connsiteX383" fmla="*/ 1319276 w 2235439"/>
                <a:gd name="connsiteY383" fmla="*/ 214516 h 1195034"/>
                <a:gd name="connsiteX384" fmla="*/ 1295143 w 2235439"/>
                <a:gd name="connsiteY384" fmla="*/ 147480 h 1195034"/>
                <a:gd name="connsiteX385" fmla="*/ 1308550 w 2235439"/>
                <a:gd name="connsiteY385" fmla="*/ 161781 h 1195034"/>
                <a:gd name="connsiteX386" fmla="*/ 1328214 w 2235439"/>
                <a:gd name="connsiteY386" fmla="*/ 163569 h 1195034"/>
                <a:gd name="connsiteX387" fmla="*/ 1328214 w 2235439"/>
                <a:gd name="connsiteY387" fmla="*/ 148374 h 1195034"/>
                <a:gd name="connsiteX388" fmla="*/ 1295143 w 2235439"/>
                <a:gd name="connsiteY388" fmla="*/ 147480 h 1195034"/>
                <a:gd name="connsiteX389" fmla="*/ 1229894 w 2235439"/>
                <a:gd name="connsiteY389" fmla="*/ 328925 h 1195034"/>
                <a:gd name="connsiteX390" fmla="*/ 1175371 w 2235439"/>
                <a:gd name="connsiteY390" fmla="*/ 349483 h 1195034"/>
                <a:gd name="connsiteX391" fmla="*/ 1233469 w 2235439"/>
                <a:gd name="connsiteY391" fmla="*/ 356633 h 1195034"/>
                <a:gd name="connsiteX392" fmla="*/ 1259390 w 2235439"/>
                <a:gd name="connsiteY392" fmla="*/ 342332 h 1195034"/>
                <a:gd name="connsiteX393" fmla="*/ 1229894 w 2235439"/>
                <a:gd name="connsiteY393" fmla="*/ 328925 h 1195034"/>
                <a:gd name="connsiteX394" fmla="*/ 1221849 w 2235439"/>
                <a:gd name="connsiteY394" fmla="*/ 168932 h 1195034"/>
                <a:gd name="connsiteX395" fmla="*/ 1221849 w 2235439"/>
                <a:gd name="connsiteY395" fmla="*/ 148374 h 1195034"/>
                <a:gd name="connsiteX396" fmla="*/ 1195035 w 2235439"/>
                <a:gd name="connsiteY396" fmla="*/ 148374 h 1195034"/>
                <a:gd name="connsiteX397" fmla="*/ 1170008 w 2235439"/>
                <a:gd name="connsiteY397" fmla="*/ 177870 h 1195034"/>
                <a:gd name="connsiteX398" fmla="*/ 1105653 w 2235439"/>
                <a:gd name="connsiteY398" fmla="*/ 146586 h 1195034"/>
                <a:gd name="connsiteX399" fmla="*/ 1060068 w 2235439"/>
                <a:gd name="connsiteY399" fmla="*/ 157312 h 1195034"/>
                <a:gd name="connsiteX400" fmla="*/ 1018953 w 2235439"/>
                <a:gd name="connsiteY400" fmla="*/ 185914 h 1195034"/>
                <a:gd name="connsiteX401" fmla="*/ 1058281 w 2235439"/>
                <a:gd name="connsiteY401" fmla="*/ 184127 h 1195034"/>
                <a:gd name="connsiteX402" fmla="*/ 1084201 w 2235439"/>
                <a:gd name="connsiteY402" fmla="*/ 192171 h 1195034"/>
                <a:gd name="connsiteX403" fmla="*/ 1228106 w 2235439"/>
                <a:gd name="connsiteY403" fmla="*/ 186808 h 1195034"/>
                <a:gd name="connsiteX404" fmla="*/ 1254921 w 2235439"/>
                <a:gd name="connsiteY404" fmla="*/ 161781 h 1195034"/>
                <a:gd name="connsiteX405" fmla="*/ 1221849 w 2235439"/>
                <a:gd name="connsiteY405" fmla="*/ 168932 h 1195034"/>
                <a:gd name="connsiteX406" fmla="*/ 1224531 w 2235439"/>
                <a:gd name="connsiteY406" fmla="*/ 108152 h 1195034"/>
                <a:gd name="connsiteX407" fmla="*/ 1195929 w 2235439"/>
                <a:gd name="connsiteY407" fmla="*/ 116196 h 1195034"/>
                <a:gd name="connsiteX408" fmla="*/ 1229894 w 2235439"/>
                <a:gd name="connsiteY408" fmla="*/ 128710 h 1195034"/>
                <a:gd name="connsiteX409" fmla="*/ 1248664 w 2235439"/>
                <a:gd name="connsiteY409" fmla="*/ 118878 h 1195034"/>
                <a:gd name="connsiteX410" fmla="*/ 1251346 w 2235439"/>
                <a:gd name="connsiteY410" fmla="*/ 106364 h 1195034"/>
                <a:gd name="connsiteX411" fmla="*/ 1224531 w 2235439"/>
                <a:gd name="connsiteY411" fmla="*/ 108152 h 1195034"/>
                <a:gd name="connsiteX412" fmla="*/ 1142300 w 2235439"/>
                <a:gd name="connsiteY412" fmla="*/ 296748 h 1195034"/>
                <a:gd name="connsiteX413" fmla="*/ 1162857 w 2235439"/>
                <a:gd name="connsiteY413" fmla="*/ 237756 h 1195034"/>
                <a:gd name="connsiteX414" fmla="*/ 1137831 w 2235439"/>
                <a:gd name="connsiteY414" fmla="*/ 227030 h 1195034"/>
                <a:gd name="connsiteX415" fmla="*/ 1082414 w 2235439"/>
                <a:gd name="connsiteY415" fmla="*/ 271721 h 1195034"/>
                <a:gd name="connsiteX416" fmla="*/ 1083308 w 2235439"/>
                <a:gd name="connsiteY416" fmla="*/ 251163 h 1195034"/>
                <a:gd name="connsiteX417" fmla="*/ 1066325 w 2235439"/>
                <a:gd name="connsiteY417" fmla="*/ 239543 h 1195034"/>
                <a:gd name="connsiteX418" fmla="*/ 1044873 w 2235439"/>
                <a:gd name="connsiteY418" fmla="*/ 251163 h 1195034"/>
                <a:gd name="connsiteX419" fmla="*/ 1021634 w 2235439"/>
                <a:gd name="connsiteY419" fmla="*/ 241331 h 1195034"/>
                <a:gd name="connsiteX420" fmla="*/ 989457 w 2235439"/>
                <a:gd name="connsiteY420" fmla="*/ 250269 h 1195034"/>
                <a:gd name="connsiteX421" fmla="*/ 984094 w 2235439"/>
                <a:gd name="connsiteY421" fmla="*/ 232393 h 1195034"/>
                <a:gd name="connsiteX422" fmla="*/ 879517 w 2235439"/>
                <a:gd name="connsiteY422" fmla="*/ 257420 h 1195034"/>
                <a:gd name="connsiteX423" fmla="*/ 850915 w 2235439"/>
                <a:gd name="connsiteY423" fmla="*/ 275296 h 1195034"/>
                <a:gd name="connsiteX424" fmla="*/ 892030 w 2235439"/>
                <a:gd name="connsiteY424" fmla="*/ 288703 h 1195034"/>
                <a:gd name="connsiteX425" fmla="*/ 850915 w 2235439"/>
                <a:gd name="connsiteY425" fmla="*/ 295854 h 1195034"/>
                <a:gd name="connsiteX426" fmla="*/ 854490 w 2235439"/>
                <a:gd name="connsiteY426" fmla="*/ 303004 h 1195034"/>
                <a:gd name="connsiteX427" fmla="*/ 933146 w 2235439"/>
                <a:gd name="connsiteY427" fmla="*/ 313730 h 1195034"/>
                <a:gd name="connsiteX428" fmla="*/ 844658 w 2235439"/>
                <a:gd name="connsiteY428" fmla="*/ 318199 h 1195034"/>
                <a:gd name="connsiteX429" fmla="*/ 829463 w 2235439"/>
                <a:gd name="connsiteY429" fmla="*/ 332500 h 1195034"/>
                <a:gd name="connsiteX430" fmla="*/ 868791 w 2235439"/>
                <a:gd name="connsiteY430" fmla="*/ 345014 h 1195034"/>
                <a:gd name="connsiteX431" fmla="*/ 886668 w 2235439"/>
                <a:gd name="connsiteY431" fmla="*/ 358421 h 1195034"/>
                <a:gd name="connsiteX432" fmla="*/ 943872 w 2235439"/>
                <a:gd name="connsiteY432" fmla="*/ 355740 h 1195034"/>
                <a:gd name="connsiteX433" fmla="*/ 1031466 w 2235439"/>
                <a:gd name="connsiteY433" fmla="*/ 338757 h 1195034"/>
                <a:gd name="connsiteX434" fmla="*/ 1058281 w 2235439"/>
                <a:gd name="connsiteY434" fmla="*/ 350377 h 1195034"/>
                <a:gd name="connsiteX435" fmla="*/ 1126211 w 2235439"/>
                <a:gd name="connsiteY435" fmla="*/ 350377 h 1195034"/>
                <a:gd name="connsiteX436" fmla="*/ 1138724 w 2235439"/>
                <a:gd name="connsiteY436" fmla="*/ 336076 h 1195034"/>
                <a:gd name="connsiteX437" fmla="*/ 1170008 w 2235439"/>
                <a:gd name="connsiteY437" fmla="*/ 329819 h 1195034"/>
                <a:gd name="connsiteX438" fmla="*/ 1171796 w 2235439"/>
                <a:gd name="connsiteY438" fmla="*/ 315518 h 1195034"/>
                <a:gd name="connsiteX439" fmla="*/ 1142300 w 2235439"/>
                <a:gd name="connsiteY439" fmla="*/ 296748 h 1195034"/>
                <a:gd name="connsiteX440" fmla="*/ 1051130 w 2235439"/>
                <a:gd name="connsiteY440" fmla="*/ 132285 h 1195034"/>
                <a:gd name="connsiteX441" fmla="*/ 978731 w 2235439"/>
                <a:gd name="connsiteY441" fmla="*/ 134967 h 1195034"/>
                <a:gd name="connsiteX442" fmla="*/ 941190 w 2235439"/>
                <a:gd name="connsiteY442" fmla="*/ 153737 h 1195034"/>
                <a:gd name="connsiteX443" fmla="*/ 988563 w 2235439"/>
                <a:gd name="connsiteY443" fmla="*/ 160887 h 1195034"/>
                <a:gd name="connsiteX444" fmla="*/ 1024316 w 2235439"/>
                <a:gd name="connsiteY444" fmla="*/ 150161 h 1195034"/>
                <a:gd name="connsiteX445" fmla="*/ 1076157 w 2235439"/>
                <a:gd name="connsiteY445" fmla="*/ 141223 h 1195034"/>
                <a:gd name="connsiteX446" fmla="*/ 1086883 w 2235439"/>
                <a:gd name="connsiteY446" fmla="*/ 129604 h 1195034"/>
                <a:gd name="connsiteX447" fmla="*/ 1051130 w 2235439"/>
                <a:gd name="connsiteY447" fmla="*/ 132285 h 1195034"/>
                <a:gd name="connsiteX448" fmla="*/ 926889 w 2235439"/>
                <a:gd name="connsiteY448" fmla="*/ 210941 h 1195034"/>
                <a:gd name="connsiteX449" fmla="*/ 910801 w 2235439"/>
                <a:gd name="connsiteY449" fmla="*/ 198428 h 1195034"/>
                <a:gd name="connsiteX450" fmla="*/ 833039 w 2235439"/>
                <a:gd name="connsiteY450" fmla="*/ 205578 h 1195034"/>
                <a:gd name="connsiteX451" fmla="*/ 723993 w 2235439"/>
                <a:gd name="connsiteY451" fmla="*/ 261889 h 1195034"/>
                <a:gd name="connsiteX452" fmla="*/ 733825 w 2235439"/>
                <a:gd name="connsiteY452" fmla="*/ 277977 h 1195034"/>
                <a:gd name="connsiteX453" fmla="*/ 757958 w 2235439"/>
                <a:gd name="connsiteY453" fmla="*/ 287809 h 1195034"/>
                <a:gd name="connsiteX454" fmla="*/ 875048 w 2235439"/>
                <a:gd name="connsiteY454" fmla="*/ 250269 h 1195034"/>
                <a:gd name="connsiteX455" fmla="*/ 984988 w 2235439"/>
                <a:gd name="connsiteY455" fmla="*/ 225242 h 1195034"/>
                <a:gd name="connsiteX456" fmla="*/ 978731 w 2235439"/>
                <a:gd name="connsiteY456" fmla="*/ 207366 h 1195034"/>
                <a:gd name="connsiteX457" fmla="*/ 926889 w 2235439"/>
                <a:gd name="connsiteY457" fmla="*/ 210941 h 1195034"/>
                <a:gd name="connsiteX458" fmla="*/ 66143 w 2235439"/>
                <a:gd name="connsiteY458" fmla="*/ 931359 h 1195034"/>
                <a:gd name="connsiteX459" fmla="*/ 53629 w 2235439"/>
                <a:gd name="connsiteY459" fmla="*/ 917057 h 1195034"/>
                <a:gd name="connsiteX460" fmla="*/ 18770 w 2235439"/>
                <a:gd name="connsiteY460" fmla="*/ 909907 h 1195034"/>
                <a:gd name="connsiteX461" fmla="*/ 17876 w 2235439"/>
                <a:gd name="connsiteY461" fmla="*/ 931359 h 1195034"/>
                <a:gd name="connsiteX462" fmla="*/ 46479 w 2235439"/>
                <a:gd name="connsiteY462" fmla="*/ 968005 h 1195034"/>
                <a:gd name="connsiteX463" fmla="*/ 46479 w 2235439"/>
                <a:gd name="connsiteY463" fmla="*/ 984094 h 1195034"/>
                <a:gd name="connsiteX464" fmla="*/ 71505 w 2235439"/>
                <a:gd name="connsiteY464" fmla="*/ 982306 h 1195034"/>
                <a:gd name="connsiteX465" fmla="*/ 89382 w 2235439"/>
                <a:gd name="connsiteY465" fmla="*/ 976050 h 1195034"/>
                <a:gd name="connsiteX466" fmla="*/ 67036 w 2235439"/>
                <a:gd name="connsiteY466" fmla="*/ 948341 h 1195034"/>
                <a:gd name="connsiteX467" fmla="*/ 66143 w 2235439"/>
                <a:gd name="connsiteY467" fmla="*/ 931359 h 1195034"/>
                <a:gd name="connsiteX468" fmla="*/ 1699148 w 2235439"/>
                <a:gd name="connsiteY468" fmla="*/ 215410 h 1195034"/>
                <a:gd name="connsiteX469" fmla="*/ 1704511 w 2235439"/>
                <a:gd name="connsiteY469" fmla="*/ 239543 h 1195034"/>
                <a:gd name="connsiteX470" fmla="*/ 1741158 w 2235439"/>
                <a:gd name="connsiteY470" fmla="*/ 235074 h 1195034"/>
                <a:gd name="connsiteX471" fmla="*/ 1764397 w 2235439"/>
                <a:gd name="connsiteY471" fmla="*/ 227030 h 1195034"/>
                <a:gd name="connsiteX472" fmla="*/ 1699148 w 2235439"/>
                <a:gd name="connsiteY472" fmla="*/ 215410 h 119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Lst>
              <a:rect l="l" t="t" r="r" b="b"/>
              <a:pathLst>
                <a:path w="2235439" h="1195034">
                  <a:moveTo>
                    <a:pt x="2235439" y="16089"/>
                  </a:moveTo>
                  <a:lnTo>
                    <a:pt x="2160358" y="33071"/>
                  </a:lnTo>
                  <a:lnTo>
                    <a:pt x="2071870" y="52735"/>
                  </a:lnTo>
                  <a:lnTo>
                    <a:pt x="1988745" y="80444"/>
                  </a:lnTo>
                  <a:lnTo>
                    <a:pt x="1943161" y="79550"/>
                  </a:lnTo>
                  <a:lnTo>
                    <a:pt x="1873443" y="105471"/>
                  </a:lnTo>
                  <a:lnTo>
                    <a:pt x="1843947" y="108152"/>
                  </a:lnTo>
                  <a:lnTo>
                    <a:pt x="1801938" y="127816"/>
                  </a:lnTo>
                  <a:lnTo>
                    <a:pt x="1801938" y="140329"/>
                  </a:lnTo>
                  <a:lnTo>
                    <a:pt x="1775123" y="146586"/>
                  </a:lnTo>
                  <a:lnTo>
                    <a:pt x="1729538" y="148374"/>
                  </a:lnTo>
                  <a:lnTo>
                    <a:pt x="1712556" y="143011"/>
                  </a:lnTo>
                  <a:lnTo>
                    <a:pt x="1691104" y="146586"/>
                  </a:lnTo>
                  <a:lnTo>
                    <a:pt x="1601722" y="146586"/>
                  </a:lnTo>
                  <a:lnTo>
                    <a:pt x="1629430" y="131391"/>
                  </a:lnTo>
                  <a:lnTo>
                    <a:pt x="1676803" y="123347"/>
                  </a:lnTo>
                  <a:lnTo>
                    <a:pt x="1680378" y="108152"/>
                  </a:lnTo>
                  <a:lnTo>
                    <a:pt x="1724175" y="110833"/>
                  </a:lnTo>
                  <a:lnTo>
                    <a:pt x="1791212" y="77762"/>
                  </a:lnTo>
                  <a:lnTo>
                    <a:pt x="1784061" y="69718"/>
                  </a:lnTo>
                  <a:lnTo>
                    <a:pt x="1830540" y="46479"/>
                  </a:lnTo>
                  <a:lnTo>
                    <a:pt x="1756353" y="41116"/>
                  </a:lnTo>
                  <a:lnTo>
                    <a:pt x="1733113" y="24133"/>
                  </a:lnTo>
                  <a:lnTo>
                    <a:pt x="1773335" y="25921"/>
                  </a:lnTo>
                  <a:lnTo>
                    <a:pt x="1914558" y="894"/>
                  </a:lnTo>
                  <a:lnTo>
                    <a:pt x="1978020" y="894"/>
                  </a:lnTo>
                  <a:lnTo>
                    <a:pt x="2040587" y="8044"/>
                  </a:lnTo>
                  <a:lnTo>
                    <a:pt x="2112986" y="8938"/>
                  </a:lnTo>
                  <a:lnTo>
                    <a:pt x="2157677" y="2681"/>
                  </a:lnTo>
                  <a:lnTo>
                    <a:pt x="2192536" y="0"/>
                  </a:lnTo>
                  <a:lnTo>
                    <a:pt x="2235439" y="16089"/>
                  </a:lnTo>
                  <a:close/>
                  <a:moveTo>
                    <a:pt x="1874337" y="370935"/>
                  </a:moveTo>
                  <a:lnTo>
                    <a:pt x="1852885" y="353952"/>
                  </a:lnTo>
                  <a:lnTo>
                    <a:pt x="1882381" y="333394"/>
                  </a:lnTo>
                  <a:lnTo>
                    <a:pt x="1861823" y="295854"/>
                  </a:lnTo>
                  <a:lnTo>
                    <a:pt x="1802831" y="275296"/>
                  </a:lnTo>
                  <a:lnTo>
                    <a:pt x="1761716" y="254738"/>
                  </a:lnTo>
                  <a:lnTo>
                    <a:pt x="1712556" y="256526"/>
                  </a:lnTo>
                  <a:lnTo>
                    <a:pt x="1667865" y="246694"/>
                  </a:lnTo>
                  <a:lnTo>
                    <a:pt x="1672334" y="220773"/>
                  </a:lnTo>
                  <a:lnTo>
                    <a:pt x="1610660" y="224348"/>
                  </a:lnTo>
                  <a:lnTo>
                    <a:pt x="1563288" y="256526"/>
                  </a:lnTo>
                  <a:lnTo>
                    <a:pt x="1544518" y="281553"/>
                  </a:lnTo>
                  <a:lnTo>
                    <a:pt x="1554350" y="251163"/>
                  </a:lnTo>
                  <a:lnTo>
                    <a:pt x="1590103" y="220773"/>
                  </a:lnTo>
                  <a:lnTo>
                    <a:pt x="1516809" y="230605"/>
                  </a:lnTo>
                  <a:lnTo>
                    <a:pt x="1471225" y="262783"/>
                  </a:lnTo>
                  <a:lnTo>
                    <a:pt x="1450667" y="292279"/>
                  </a:lnTo>
                  <a:lnTo>
                    <a:pt x="1494464" y="317305"/>
                  </a:lnTo>
                  <a:lnTo>
                    <a:pt x="1529323" y="310155"/>
                  </a:lnTo>
                  <a:lnTo>
                    <a:pt x="1554350" y="319987"/>
                  </a:lnTo>
                  <a:lnTo>
                    <a:pt x="1645519" y="325350"/>
                  </a:lnTo>
                  <a:lnTo>
                    <a:pt x="1654458" y="314624"/>
                  </a:lnTo>
                  <a:lnTo>
                    <a:pt x="1693786" y="357527"/>
                  </a:lnTo>
                  <a:lnTo>
                    <a:pt x="1718812" y="369147"/>
                  </a:lnTo>
                  <a:lnTo>
                    <a:pt x="1726857" y="381660"/>
                  </a:lnTo>
                  <a:lnTo>
                    <a:pt x="1664289" y="441546"/>
                  </a:lnTo>
                  <a:lnTo>
                    <a:pt x="1633900" y="457635"/>
                  </a:lnTo>
                  <a:lnTo>
                    <a:pt x="1583846" y="447803"/>
                  </a:lnTo>
                  <a:lnTo>
                    <a:pt x="1555244" y="477299"/>
                  </a:lnTo>
                  <a:lnTo>
                    <a:pt x="1576695" y="479087"/>
                  </a:lnTo>
                  <a:lnTo>
                    <a:pt x="1603510" y="485343"/>
                  </a:lnTo>
                  <a:lnTo>
                    <a:pt x="1651776" y="479980"/>
                  </a:lnTo>
                  <a:lnTo>
                    <a:pt x="1680378" y="526459"/>
                  </a:lnTo>
                  <a:lnTo>
                    <a:pt x="1765291" y="555061"/>
                  </a:lnTo>
                  <a:lnTo>
                    <a:pt x="1750096" y="528247"/>
                  </a:lnTo>
                  <a:lnTo>
                    <a:pt x="1741158" y="502326"/>
                  </a:lnTo>
                  <a:lnTo>
                    <a:pt x="1793893" y="528247"/>
                  </a:lnTo>
                  <a:lnTo>
                    <a:pt x="1818920" y="516627"/>
                  </a:lnTo>
                  <a:lnTo>
                    <a:pt x="1829646" y="484449"/>
                  </a:lnTo>
                  <a:lnTo>
                    <a:pt x="1814451" y="461210"/>
                  </a:lnTo>
                  <a:lnTo>
                    <a:pt x="1788530" y="427245"/>
                  </a:lnTo>
                  <a:lnTo>
                    <a:pt x="1844841" y="425457"/>
                  </a:lnTo>
                  <a:lnTo>
                    <a:pt x="1880593" y="470148"/>
                  </a:lnTo>
                  <a:lnTo>
                    <a:pt x="1936904" y="420095"/>
                  </a:lnTo>
                  <a:lnTo>
                    <a:pt x="1926178" y="396855"/>
                  </a:lnTo>
                  <a:lnTo>
                    <a:pt x="1874337" y="370935"/>
                  </a:lnTo>
                  <a:close/>
                  <a:moveTo>
                    <a:pt x="1883275" y="939403"/>
                  </a:moveTo>
                  <a:lnTo>
                    <a:pt x="1843947" y="951023"/>
                  </a:lnTo>
                  <a:lnTo>
                    <a:pt x="1835009" y="934934"/>
                  </a:lnTo>
                  <a:lnTo>
                    <a:pt x="1826070" y="921527"/>
                  </a:lnTo>
                  <a:lnTo>
                    <a:pt x="1847522" y="906332"/>
                  </a:lnTo>
                  <a:lnTo>
                    <a:pt x="1857354" y="885774"/>
                  </a:lnTo>
                  <a:lnTo>
                    <a:pt x="1831433" y="891137"/>
                  </a:lnTo>
                  <a:lnTo>
                    <a:pt x="1765291" y="969793"/>
                  </a:lnTo>
                  <a:lnTo>
                    <a:pt x="1723281" y="1007333"/>
                  </a:lnTo>
                  <a:lnTo>
                    <a:pt x="1779592" y="1010908"/>
                  </a:lnTo>
                  <a:lnTo>
                    <a:pt x="1816238" y="1002864"/>
                  </a:lnTo>
                  <a:lnTo>
                    <a:pt x="1837690" y="1010908"/>
                  </a:lnTo>
                  <a:lnTo>
                    <a:pt x="1841265" y="1022528"/>
                  </a:lnTo>
                  <a:lnTo>
                    <a:pt x="1876124" y="1032360"/>
                  </a:lnTo>
                  <a:lnTo>
                    <a:pt x="1889532" y="1010015"/>
                  </a:lnTo>
                  <a:lnTo>
                    <a:pt x="1873443" y="1001970"/>
                  </a:lnTo>
                  <a:lnTo>
                    <a:pt x="1883275" y="980519"/>
                  </a:lnTo>
                  <a:lnTo>
                    <a:pt x="1883275" y="964430"/>
                  </a:lnTo>
                  <a:lnTo>
                    <a:pt x="1892213" y="944766"/>
                  </a:lnTo>
                  <a:lnTo>
                    <a:pt x="1883275" y="939403"/>
                  </a:lnTo>
                  <a:close/>
                  <a:moveTo>
                    <a:pt x="1854673" y="804436"/>
                  </a:moveTo>
                  <a:lnTo>
                    <a:pt x="1856460" y="782091"/>
                  </a:lnTo>
                  <a:lnTo>
                    <a:pt x="1808194" y="762427"/>
                  </a:lnTo>
                  <a:lnTo>
                    <a:pt x="1786743" y="722205"/>
                  </a:lnTo>
                  <a:lnTo>
                    <a:pt x="1794787" y="714161"/>
                  </a:lnTo>
                  <a:lnTo>
                    <a:pt x="1797468" y="693603"/>
                  </a:lnTo>
                  <a:lnTo>
                    <a:pt x="1769760" y="611372"/>
                  </a:lnTo>
                  <a:lnTo>
                    <a:pt x="1721494" y="644443"/>
                  </a:lnTo>
                  <a:lnTo>
                    <a:pt x="1681272" y="663213"/>
                  </a:lnTo>
                  <a:lnTo>
                    <a:pt x="1650882" y="648018"/>
                  </a:lnTo>
                  <a:lnTo>
                    <a:pt x="1645519" y="626567"/>
                  </a:lnTo>
                  <a:lnTo>
                    <a:pt x="1665183" y="590814"/>
                  </a:lnTo>
                  <a:lnTo>
                    <a:pt x="1631218" y="567575"/>
                  </a:lnTo>
                  <a:lnTo>
                    <a:pt x="1603510" y="539866"/>
                  </a:lnTo>
                  <a:lnTo>
                    <a:pt x="1589209" y="547911"/>
                  </a:lnTo>
                  <a:lnTo>
                    <a:pt x="1524854" y="532716"/>
                  </a:lnTo>
                  <a:lnTo>
                    <a:pt x="1500721" y="544335"/>
                  </a:lnTo>
                  <a:lnTo>
                    <a:pt x="1494464" y="565787"/>
                  </a:lnTo>
                  <a:lnTo>
                    <a:pt x="1478375" y="583663"/>
                  </a:lnTo>
                  <a:lnTo>
                    <a:pt x="1469437" y="625673"/>
                  </a:lnTo>
                  <a:lnTo>
                    <a:pt x="1423852" y="653381"/>
                  </a:lnTo>
                  <a:lnTo>
                    <a:pt x="1442623" y="684665"/>
                  </a:lnTo>
                  <a:lnTo>
                    <a:pt x="1401507" y="739188"/>
                  </a:lnTo>
                  <a:lnTo>
                    <a:pt x="1318382" y="777622"/>
                  </a:lnTo>
                  <a:lnTo>
                    <a:pt x="1317488" y="799967"/>
                  </a:lnTo>
                  <a:lnTo>
                    <a:pt x="1307656" y="818737"/>
                  </a:lnTo>
                  <a:lnTo>
                    <a:pt x="1305868" y="848233"/>
                  </a:lnTo>
                  <a:lnTo>
                    <a:pt x="1289780" y="867897"/>
                  </a:lnTo>
                  <a:lnTo>
                    <a:pt x="1272797" y="867897"/>
                  </a:lnTo>
                  <a:lnTo>
                    <a:pt x="1247770" y="883092"/>
                  </a:lnTo>
                  <a:lnTo>
                    <a:pt x="1227212" y="852703"/>
                  </a:lnTo>
                  <a:lnTo>
                    <a:pt x="1227212" y="822313"/>
                  </a:lnTo>
                  <a:lnTo>
                    <a:pt x="1240620" y="795498"/>
                  </a:lnTo>
                  <a:lnTo>
                    <a:pt x="1260284" y="764215"/>
                  </a:lnTo>
                  <a:lnTo>
                    <a:pt x="1238832" y="758852"/>
                  </a:lnTo>
                  <a:lnTo>
                    <a:pt x="1204867" y="758852"/>
                  </a:lnTo>
                  <a:lnTo>
                    <a:pt x="1150344" y="729356"/>
                  </a:lnTo>
                  <a:lnTo>
                    <a:pt x="1140512" y="714161"/>
                  </a:lnTo>
                  <a:lnTo>
                    <a:pt x="1092246" y="696284"/>
                  </a:lnTo>
                  <a:lnTo>
                    <a:pt x="1058281" y="699860"/>
                  </a:lnTo>
                  <a:lnTo>
                    <a:pt x="1069900" y="651593"/>
                  </a:lnTo>
                  <a:lnTo>
                    <a:pt x="1043086" y="649806"/>
                  </a:lnTo>
                  <a:lnTo>
                    <a:pt x="1081520" y="591708"/>
                  </a:lnTo>
                  <a:lnTo>
                    <a:pt x="1132468" y="553273"/>
                  </a:lnTo>
                  <a:lnTo>
                    <a:pt x="1194141" y="529140"/>
                  </a:lnTo>
                  <a:lnTo>
                    <a:pt x="1227212" y="526459"/>
                  </a:lnTo>
                  <a:lnTo>
                    <a:pt x="1234363" y="513945"/>
                  </a:lnTo>
                  <a:lnTo>
                    <a:pt x="1251346" y="511264"/>
                  </a:lnTo>
                  <a:lnTo>
                    <a:pt x="1255815" y="503220"/>
                  </a:lnTo>
                  <a:lnTo>
                    <a:pt x="1351453" y="458529"/>
                  </a:lnTo>
                  <a:lnTo>
                    <a:pt x="1355922" y="446909"/>
                  </a:lnTo>
                  <a:lnTo>
                    <a:pt x="1380055" y="443334"/>
                  </a:lnTo>
                  <a:lnTo>
                    <a:pt x="1395250" y="424564"/>
                  </a:lnTo>
                  <a:lnTo>
                    <a:pt x="1422065" y="424564"/>
                  </a:lnTo>
                  <a:lnTo>
                    <a:pt x="1451561" y="416519"/>
                  </a:lnTo>
                  <a:lnTo>
                    <a:pt x="1472119" y="427245"/>
                  </a:lnTo>
                  <a:lnTo>
                    <a:pt x="1534686" y="389705"/>
                  </a:lnTo>
                  <a:lnTo>
                    <a:pt x="1536473" y="371828"/>
                  </a:lnTo>
                  <a:lnTo>
                    <a:pt x="1556137" y="361996"/>
                  </a:lnTo>
                  <a:lnTo>
                    <a:pt x="1572226" y="341439"/>
                  </a:lnTo>
                  <a:lnTo>
                    <a:pt x="1547199" y="326244"/>
                  </a:lnTo>
                  <a:lnTo>
                    <a:pt x="1506084" y="326244"/>
                  </a:lnTo>
                  <a:lnTo>
                    <a:pt x="1435472" y="388811"/>
                  </a:lnTo>
                  <a:lnTo>
                    <a:pt x="1408657" y="395068"/>
                  </a:lnTo>
                  <a:lnTo>
                    <a:pt x="1399719" y="380767"/>
                  </a:lnTo>
                  <a:lnTo>
                    <a:pt x="1420277" y="361996"/>
                  </a:lnTo>
                  <a:lnTo>
                    <a:pt x="1423852" y="350377"/>
                  </a:lnTo>
                  <a:lnTo>
                    <a:pt x="1409551" y="341439"/>
                  </a:lnTo>
                  <a:lnTo>
                    <a:pt x="1378268" y="361103"/>
                  </a:lnTo>
                  <a:lnTo>
                    <a:pt x="1383630" y="333394"/>
                  </a:lnTo>
                  <a:lnTo>
                    <a:pt x="1358604" y="324456"/>
                  </a:lnTo>
                  <a:lnTo>
                    <a:pt x="1381843" y="308367"/>
                  </a:lnTo>
                  <a:lnTo>
                    <a:pt x="1381843" y="276190"/>
                  </a:lnTo>
                  <a:lnTo>
                    <a:pt x="1366648" y="268145"/>
                  </a:lnTo>
                  <a:lnTo>
                    <a:pt x="1343409" y="276190"/>
                  </a:lnTo>
                  <a:lnTo>
                    <a:pt x="1309444" y="289597"/>
                  </a:lnTo>
                  <a:lnTo>
                    <a:pt x="1287098" y="320881"/>
                  </a:lnTo>
                  <a:lnTo>
                    <a:pt x="1304975" y="335182"/>
                  </a:lnTo>
                  <a:lnTo>
                    <a:pt x="1287992" y="361103"/>
                  </a:lnTo>
                  <a:lnTo>
                    <a:pt x="1231681" y="385236"/>
                  </a:lnTo>
                  <a:lnTo>
                    <a:pt x="1233469" y="374510"/>
                  </a:lnTo>
                  <a:lnTo>
                    <a:pt x="1188778" y="368253"/>
                  </a:lnTo>
                  <a:lnTo>
                    <a:pt x="1179840" y="378085"/>
                  </a:lnTo>
                  <a:lnTo>
                    <a:pt x="1069900" y="376297"/>
                  </a:lnTo>
                  <a:lnTo>
                    <a:pt x="1045767" y="355740"/>
                  </a:lnTo>
                  <a:lnTo>
                    <a:pt x="981412" y="362890"/>
                  </a:lnTo>
                  <a:lnTo>
                    <a:pt x="947447" y="380767"/>
                  </a:lnTo>
                  <a:lnTo>
                    <a:pt x="929571" y="373616"/>
                  </a:lnTo>
                  <a:lnTo>
                    <a:pt x="905438" y="381660"/>
                  </a:lnTo>
                  <a:lnTo>
                    <a:pt x="833039" y="386129"/>
                  </a:lnTo>
                  <a:lnTo>
                    <a:pt x="828569" y="370041"/>
                  </a:lnTo>
                  <a:lnTo>
                    <a:pt x="847340" y="361103"/>
                  </a:lnTo>
                  <a:lnTo>
                    <a:pt x="831251" y="348589"/>
                  </a:lnTo>
                  <a:lnTo>
                    <a:pt x="791923" y="351271"/>
                  </a:lnTo>
                  <a:lnTo>
                    <a:pt x="755276" y="328031"/>
                  </a:lnTo>
                  <a:lnTo>
                    <a:pt x="691815" y="327137"/>
                  </a:lnTo>
                  <a:lnTo>
                    <a:pt x="680196" y="323562"/>
                  </a:lnTo>
                  <a:lnTo>
                    <a:pt x="664107" y="333394"/>
                  </a:lnTo>
                  <a:lnTo>
                    <a:pt x="633717" y="330713"/>
                  </a:lnTo>
                  <a:lnTo>
                    <a:pt x="630142" y="307473"/>
                  </a:lnTo>
                  <a:lnTo>
                    <a:pt x="602433" y="318199"/>
                  </a:lnTo>
                  <a:lnTo>
                    <a:pt x="563999" y="314624"/>
                  </a:lnTo>
                  <a:lnTo>
                    <a:pt x="488919" y="328925"/>
                  </a:lnTo>
                  <a:lnTo>
                    <a:pt x="436183" y="333394"/>
                  </a:lnTo>
                  <a:lnTo>
                    <a:pt x="388811" y="345908"/>
                  </a:lnTo>
                  <a:lnTo>
                    <a:pt x="366465" y="330713"/>
                  </a:lnTo>
                  <a:lnTo>
                    <a:pt x="332500" y="329819"/>
                  </a:lnTo>
                  <a:lnTo>
                    <a:pt x="324456" y="325350"/>
                  </a:lnTo>
                  <a:lnTo>
                    <a:pt x="0" y="594389"/>
                  </a:lnTo>
                  <a:lnTo>
                    <a:pt x="33965" y="597964"/>
                  </a:lnTo>
                  <a:lnTo>
                    <a:pt x="32177" y="613159"/>
                  </a:lnTo>
                  <a:lnTo>
                    <a:pt x="42903" y="636399"/>
                  </a:lnTo>
                  <a:lnTo>
                    <a:pt x="102789" y="614947"/>
                  </a:lnTo>
                  <a:lnTo>
                    <a:pt x="93851" y="703435"/>
                  </a:lnTo>
                  <a:lnTo>
                    <a:pt x="116196" y="736506"/>
                  </a:lnTo>
                  <a:lnTo>
                    <a:pt x="106364" y="747232"/>
                  </a:lnTo>
                  <a:lnTo>
                    <a:pt x="92957" y="755276"/>
                  </a:lnTo>
                  <a:lnTo>
                    <a:pt x="81337" y="771365"/>
                  </a:lnTo>
                  <a:lnTo>
                    <a:pt x="67036" y="772259"/>
                  </a:lnTo>
                  <a:lnTo>
                    <a:pt x="51841" y="793711"/>
                  </a:lnTo>
                  <a:lnTo>
                    <a:pt x="54523" y="853596"/>
                  </a:lnTo>
                  <a:lnTo>
                    <a:pt x="43797" y="876836"/>
                  </a:lnTo>
                  <a:lnTo>
                    <a:pt x="41116" y="895606"/>
                  </a:lnTo>
                  <a:lnTo>
                    <a:pt x="69718" y="905438"/>
                  </a:lnTo>
                  <a:lnTo>
                    <a:pt x="91169" y="933146"/>
                  </a:lnTo>
                  <a:lnTo>
                    <a:pt x="108152" y="961748"/>
                  </a:lnTo>
                  <a:lnTo>
                    <a:pt x="821419" y="961748"/>
                  </a:lnTo>
                  <a:lnTo>
                    <a:pt x="837508" y="947447"/>
                  </a:lnTo>
                  <a:lnTo>
                    <a:pt x="839295" y="969793"/>
                  </a:lnTo>
                  <a:lnTo>
                    <a:pt x="867004" y="976943"/>
                  </a:lnTo>
                  <a:lnTo>
                    <a:pt x="875942" y="971580"/>
                  </a:lnTo>
                  <a:lnTo>
                    <a:pt x="910801" y="990351"/>
                  </a:lnTo>
                  <a:lnTo>
                    <a:pt x="935828" y="990351"/>
                  </a:lnTo>
                  <a:lnTo>
                    <a:pt x="948341" y="996607"/>
                  </a:lnTo>
                  <a:lnTo>
                    <a:pt x="996607" y="973368"/>
                  </a:lnTo>
                  <a:lnTo>
                    <a:pt x="1043980" y="969793"/>
                  </a:lnTo>
                  <a:lnTo>
                    <a:pt x="1049343" y="986775"/>
                  </a:lnTo>
                  <a:lnTo>
                    <a:pt x="1072582" y="995713"/>
                  </a:lnTo>
                  <a:lnTo>
                    <a:pt x="1063644" y="1022528"/>
                  </a:lnTo>
                  <a:lnTo>
                    <a:pt x="1075263" y="1047555"/>
                  </a:lnTo>
                  <a:lnTo>
                    <a:pt x="1128892" y="1056493"/>
                  </a:lnTo>
                  <a:lnTo>
                    <a:pt x="1148556" y="1070794"/>
                  </a:lnTo>
                  <a:lnTo>
                    <a:pt x="1151238" y="1099396"/>
                  </a:lnTo>
                  <a:lnTo>
                    <a:pt x="1137831" y="1109228"/>
                  </a:lnTo>
                  <a:lnTo>
                    <a:pt x="1123530" y="1088671"/>
                  </a:lnTo>
                  <a:lnTo>
                    <a:pt x="1116379" y="1104759"/>
                  </a:lnTo>
                  <a:lnTo>
                    <a:pt x="1099396" y="1114591"/>
                  </a:lnTo>
                  <a:lnTo>
                    <a:pt x="1052918" y="1171796"/>
                  </a:lnTo>
                  <a:lnTo>
                    <a:pt x="1031466" y="1190566"/>
                  </a:lnTo>
                  <a:lnTo>
                    <a:pt x="1054706" y="1195035"/>
                  </a:lnTo>
                  <a:lnTo>
                    <a:pt x="1084201" y="1178946"/>
                  </a:lnTo>
                  <a:lnTo>
                    <a:pt x="1093140" y="1173583"/>
                  </a:lnTo>
                  <a:lnTo>
                    <a:pt x="1103866" y="1165539"/>
                  </a:lnTo>
                  <a:lnTo>
                    <a:pt x="1149450" y="1160176"/>
                  </a:lnTo>
                  <a:lnTo>
                    <a:pt x="1157495" y="1149450"/>
                  </a:lnTo>
                  <a:lnTo>
                    <a:pt x="1161070" y="1132468"/>
                  </a:lnTo>
                  <a:lnTo>
                    <a:pt x="1227212" y="1132468"/>
                  </a:lnTo>
                  <a:lnTo>
                    <a:pt x="1244195" y="1111016"/>
                  </a:lnTo>
                  <a:lnTo>
                    <a:pt x="1294249" y="1089564"/>
                  </a:lnTo>
                  <a:lnTo>
                    <a:pt x="1338940" y="1090458"/>
                  </a:lnTo>
                  <a:lnTo>
                    <a:pt x="1371117" y="1091352"/>
                  </a:lnTo>
                  <a:lnTo>
                    <a:pt x="1395250" y="1081520"/>
                  </a:lnTo>
                  <a:lnTo>
                    <a:pt x="1426534" y="1059175"/>
                  </a:lnTo>
                  <a:lnTo>
                    <a:pt x="1427428" y="1048449"/>
                  </a:lnTo>
                  <a:lnTo>
                    <a:pt x="1464074" y="1015377"/>
                  </a:lnTo>
                  <a:lnTo>
                    <a:pt x="1498039" y="1020740"/>
                  </a:lnTo>
                  <a:lnTo>
                    <a:pt x="1500721" y="1035041"/>
                  </a:lnTo>
                  <a:lnTo>
                    <a:pt x="1490889" y="1057387"/>
                  </a:lnTo>
                  <a:lnTo>
                    <a:pt x="1496252" y="1074370"/>
                  </a:lnTo>
                  <a:lnTo>
                    <a:pt x="1497146" y="1090458"/>
                  </a:lnTo>
                  <a:lnTo>
                    <a:pt x="1570439" y="1065431"/>
                  </a:lnTo>
                  <a:lnTo>
                    <a:pt x="1570439" y="1081520"/>
                  </a:lnTo>
                  <a:lnTo>
                    <a:pt x="1547199" y="1089564"/>
                  </a:lnTo>
                  <a:lnTo>
                    <a:pt x="1512340" y="1121742"/>
                  </a:lnTo>
                  <a:lnTo>
                    <a:pt x="1512340" y="1136043"/>
                  </a:lnTo>
                  <a:lnTo>
                    <a:pt x="1526641" y="1141406"/>
                  </a:lnTo>
                  <a:lnTo>
                    <a:pt x="1562394" y="1101184"/>
                  </a:lnTo>
                  <a:lnTo>
                    <a:pt x="1592784" y="1102972"/>
                  </a:lnTo>
                  <a:lnTo>
                    <a:pt x="1655351" y="1077945"/>
                  </a:lnTo>
                  <a:lnTo>
                    <a:pt x="1637475" y="1068113"/>
                  </a:lnTo>
                  <a:lnTo>
                    <a:pt x="1605297" y="1060962"/>
                  </a:lnTo>
                  <a:lnTo>
                    <a:pt x="1585633" y="1044873"/>
                  </a:lnTo>
                  <a:lnTo>
                    <a:pt x="1583846" y="1026997"/>
                  </a:lnTo>
                  <a:lnTo>
                    <a:pt x="1578483" y="1013590"/>
                  </a:lnTo>
                  <a:lnTo>
                    <a:pt x="1587421" y="999289"/>
                  </a:lnTo>
                  <a:lnTo>
                    <a:pt x="1570439" y="990351"/>
                  </a:lnTo>
                  <a:lnTo>
                    <a:pt x="1610660" y="972474"/>
                  </a:lnTo>
                  <a:lnTo>
                    <a:pt x="1613342" y="963536"/>
                  </a:lnTo>
                  <a:lnTo>
                    <a:pt x="1592784" y="952810"/>
                  </a:lnTo>
                  <a:lnTo>
                    <a:pt x="1541836" y="955492"/>
                  </a:lnTo>
                  <a:lnTo>
                    <a:pt x="1502508" y="977837"/>
                  </a:lnTo>
                  <a:lnTo>
                    <a:pt x="1431003" y="1017165"/>
                  </a:lnTo>
                  <a:lnTo>
                    <a:pt x="1464074" y="993032"/>
                  </a:lnTo>
                  <a:lnTo>
                    <a:pt x="1494464" y="957279"/>
                  </a:lnTo>
                  <a:lnTo>
                    <a:pt x="1542730" y="939403"/>
                  </a:lnTo>
                  <a:lnTo>
                    <a:pt x="1567757" y="922420"/>
                  </a:lnTo>
                  <a:lnTo>
                    <a:pt x="1628537" y="925996"/>
                  </a:lnTo>
                  <a:lnTo>
                    <a:pt x="1669652" y="920633"/>
                  </a:lnTo>
                  <a:lnTo>
                    <a:pt x="1721494" y="925996"/>
                  </a:lnTo>
                  <a:lnTo>
                    <a:pt x="1804619" y="880411"/>
                  </a:lnTo>
                  <a:lnTo>
                    <a:pt x="1851098" y="879517"/>
                  </a:lnTo>
                  <a:lnTo>
                    <a:pt x="1869868" y="862535"/>
                  </a:lnTo>
                  <a:lnTo>
                    <a:pt x="1879700" y="822313"/>
                  </a:lnTo>
                  <a:lnTo>
                    <a:pt x="1854673" y="804436"/>
                  </a:lnTo>
                  <a:close/>
                  <a:moveTo>
                    <a:pt x="1729538" y="64355"/>
                  </a:moveTo>
                  <a:lnTo>
                    <a:pt x="1713449" y="50054"/>
                  </a:lnTo>
                  <a:lnTo>
                    <a:pt x="1682166" y="41116"/>
                  </a:lnTo>
                  <a:lnTo>
                    <a:pt x="1589209" y="76868"/>
                  </a:lnTo>
                  <a:lnTo>
                    <a:pt x="1608873" y="101895"/>
                  </a:lnTo>
                  <a:lnTo>
                    <a:pt x="1680378" y="93851"/>
                  </a:lnTo>
                  <a:lnTo>
                    <a:pt x="1757247" y="79550"/>
                  </a:lnTo>
                  <a:lnTo>
                    <a:pt x="1729538" y="64355"/>
                  </a:lnTo>
                  <a:close/>
                  <a:moveTo>
                    <a:pt x="1695573" y="160887"/>
                  </a:moveTo>
                  <a:lnTo>
                    <a:pt x="1675015" y="167144"/>
                  </a:lnTo>
                  <a:lnTo>
                    <a:pt x="1583846" y="161781"/>
                  </a:lnTo>
                  <a:lnTo>
                    <a:pt x="1572226" y="145692"/>
                  </a:lnTo>
                  <a:lnTo>
                    <a:pt x="1548093" y="147480"/>
                  </a:lnTo>
                  <a:lnTo>
                    <a:pt x="1532004" y="166250"/>
                  </a:lnTo>
                  <a:lnTo>
                    <a:pt x="1510553" y="181445"/>
                  </a:lnTo>
                  <a:lnTo>
                    <a:pt x="1582952" y="186808"/>
                  </a:lnTo>
                  <a:lnTo>
                    <a:pt x="1628537" y="201109"/>
                  </a:lnTo>
                  <a:lnTo>
                    <a:pt x="1673228" y="201109"/>
                  </a:lnTo>
                  <a:lnTo>
                    <a:pt x="1704511" y="198428"/>
                  </a:lnTo>
                  <a:lnTo>
                    <a:pt x="1726857" y="184127"/>
                  </a:lnTo>
                  <a:lnTo>
                    <a:pt x="1740264" y="163569"/>
                  </a:lnTo>
                  <a:lnTo>
                    <a:pt x="1695573" y="160887"/>
                  </a:lnTo>
                  <a:close/>
                  <a:moveTo>
                    <a:pt x="1511447" y="97426"/>
                  </a:moveTo>
                  <a:lnTo>
                    <a:pt x="1493570" y="100108"/>
                  </a:lnTo>
                  <a:lnTo>
                    <a:pt x="1511447" y="115303"/>
                  </a:lnTo>
                  <a:lnTo>
                    <a:pt x="1537367" y="116196"/>
                  </a:lnTo>
                  <a:lnTo>
                    <a:pt x="1543624" y="110833"/>
                  </a:lnTo>
                  <a:lnTo>
                    <a:pt x="1511447" y="97426"/>
                  </a:lnTo>
                  <a:close/>
                  <a:moveTo>
                    <a:pt x="1497146" y="135860"/>
                  </a:moveTo>
                  <a:lnTo>
                    <a:pt x="1462287" y="143011"/>
                  </a:lnTo>
                  <a:lnTo>
                    <a:pt x="1506977" y="149268"/>
                  </a:lnTo>
                  <a:lnTo>
                    <a:pt x="1517703" y="142117"/>
                  </a:lnTo>
                  <a:lnTo>
                    <a:pt x="1497146" y="135860"/>
                  </a:lnTo>
                  <a:close/>
                  <a:moveTo>
                    <a:pt x="1416702" y="213623"/>
                  </a:moveTo>
                  <a:lnTo>
                    <a:pt x="1373799" y="241331"/>
                  </a:lnTo>
                  <a:lnTo>
                    <a:pt x="1366648" y="256526"/>
                  </a:lnTo>
                  <a:lnTo>
                    <a:pt x="1402401" y="246694"/>
                  </a:lnTo>
                  <a:lnTo>
                    <a:pt x="1448879" y="245800"/>
                  </a:lnTo>
                  <a:lnTo>
                    <a:pt x="1466756" y="236862"/>
                  </a:lnTo>
                  <a:lnTo>
                    <a:pt x="1492676" y="217198"/>
                  </a:lnTo>
                  <a:lnTo>
                    <a:pt x="1416702" y="213623"/>
                  </a:lnTo>
                  <a:close/>
                  <a:moveTo>
                    <a:pt x="1449773" y="175188"/>
                  </a:moveTo>
                  <a:lnTo>
                    <a:pt x="1429215" y="185020"/>
                  </a:lnTo>
                  <a:lnTo>
                    <a:pt x="1447986" y="195746"/>
                  </a:lnTo>
                  <a:lnTo>
                    <a:pt x="1473906" y="194852"/>
                  </a:lnTo>
                  <a:lnTo>
                    <a:pt x="1473012" y="177870"/>
                  </a:lnTo>
                  <a:lnTo>
                    <a:pt x="1449773" y="175188"/>
                  </a:lnTo>
                  <a:close/>
                  <a:moveTo>
                    <a:pt x="1431003" y="443334"/>
                  </a:moveTo>
                  <a:lnTo>
                    <a:pt x="1395250" y="439759"/>
                  </a:lnTo>
                  <a:lnTo>
                    <a:pt x="1376480" y="456741"/>
                  </a:lnTo>
                  <a:lnTo>
                    <a:pt x="1341621" y="496069"/>
                  </a:lnTo>
                  <a:lnTo>
                    <a:pt x="1355028" y="514839"/>
                  </a:lnTo>
                  <a:lnTo>
                    <a:pt x="1412233" y="490706"/>
                  </a:lnTo>
                  <a:lnTo>
                    <a:pt x="1449773" y="503220"/>
                  </a:lnTo>
                  <a:lnTo>
                    <a:pt x="1463180" y="490706"/>
                  </a:lnTo>
                  <a:lnTo>
                    <a:pt x="1447092" y="471042"/>
                  </a:lnTo>
                  <a:lnTo>
                    <a:pt x="1431003" y="443334"/>
                  </a:lnTo>
                  <a:close/>
                  <a:moveTo>
                    <a:pt x="1416702" y="87594"/>
                  </a:moveTo>
                  <a:lnTo>
                    <a:pt x="1416702" y="79550"/>
                  </a:lnTo>
                  <a:lnTo>
                    <a:pt x="1389887" y="84019"/>
                  </a:lnTo>
                  <a:lnTo>
                    <a:pt x="1410445" y="101001"/>
                  </a:lnTo>
                  <a:lnTo>
                    <a:pt x="1447986" y="112621"/>
                  </a:lnTo>
                  <a:lnTo>
                    <a:pt x="1461393" y="100108"/>
                  </a:lnTo>
                  <a:lnTo>
                    <a:pt x="1416702" y="87594"/>
                  </a:lnTo>
                  <a:close/>
                  <a:moveTo>
                    <a:pt x="1396144" y="145692"/>
                  </a:moveTo>
                  <a:lnTo>
                    <a:pt x="1367542" y="146586"/>
                  </a:lnTo>
                  <a:lnTo>
                    <a:pt x="1346984" y="173401"/>
                  </a:lnTo>
                  <a:lnTo>
                    <a:pt x="1379161" y="178764"/>
                  </a:lnTo>
                  <a:lnTo>
                    <a:pt x="1417596" y="161781"/>
                  </a:lnTo>
                  <a:lnTo>
                    <a:pt x="1432790" y="146586"/>
                  </a:lnTo>
                  <a:lnTo>
                    <a:pt x="1396144" y="145692"/>
                  </a:lnTo>
                  <a:close/>
                  <a:moveTo>
                    <a:pt x="1319276" y="214516"/>
                  </a:moveTo>
                  <a:lnTo>
                    <a:pt x="1289780" y="209153"/>
                  </a:lnTo>
                  <a:lnTo>
                    <a:pt x="1273691" y="224348"/>
                  </a:lnTo>
                  <a:lnTo>
                    <a:pt x="1272797" y="236862"/>
                  </a:lnTo>
                  <a:lnTo>
                    <a:pt x="1236151" y="243119"/>
                  </a:lnTo>
                  <a:lnTo>
                    <a:pt x="1229894" y="262783"/>
                  </a:lnTo>
                  <a:lnTo>
                    <a:pt x="1273691" y="284234"/>
                  </a:lnTo>
                  <a:lnTo>
                    <a:pt x="1335364" y="260101"/>
                  </a:lnTo>
                  <a:lnTo>
                    <a:pt x="1339833" y="229711"/>
                  </a:lnTo>
                  <a:lnTo>
                    <a:pt x="1355028" y="213623"/>
                  </a:lnTo>
                  <a:lnTo>
                    <a:pt x="1319276" y="213623"/>
                  </a:lnTo>
                  <a:lnTo>
                    <a:pt x="1319276" y="214516"/>
                  </a:lnTo>
                  <a:close/>
                  <a:moveTo>
                    <a:pt x="1295143" y="147480"/>
                  </a:moveTo>
                  <a:lnTo>
                    <a:pt x="1308550" y="161781"/>
                  </a:lnTo>
                  <a:lnTo>
                    <a:pt x="1328214" y="163569"/>
                  </a:lnTo>
                  <a:lnTo>
                    <a:pt x="1328214" y="148374"/>
                  </a:lnTo>
                  <a:lnTo>
                    <a:pt x="1295143" y="147480"/>
                  </a:lnTo>
                  <a:close/>
                  <a:moveTo>
                    <a:pt x="1229894" y="328925"/>
                  </a:moveTo>
                  <a:lnTo>
                    <a:pt x="1175371" y="349483"/>
                  </a:lnTo>
                  <a:lnTo>
                    <a:pt x="1233469" y="356633"/>
                  </a:lnTo>
                  <a:lnTo>
                    <a:pt x="1259390" y="342332"/>
                  </a:lnTo>
                  <a:lnTo>
                    <a:pt x="1229894" y="328925"/>
                  </a:lnTo>
                  <a:close/>
                  <a:moveTo>
                    <a:pt x="1221849" y="168932"/>
                  </a:moveTo>
                  <a:lnTo>
                    <a:pt x="1221849" y="148374"/>
                  </a:lnTo>
                  <a:lnTo>
                    <a:pt x="1195035" y="148374"/>
                  </a:lnTo>
                  <a:lnTo>
                    <a:pt x="1170008" y="177870"/>
                  </a:lnTo>
                  <a:lnTo>
                    <a:pt x="1105653" y="146586"/>
                  </a:lnTo>
                  <a:lnTo>
                    <a:pt x="1060068" y="157312"/>
                  </a:lnTo>
                  <a:lnTo>
                    <a:pt x="1018953" y="185914"/>
                  </a:lnTo>
                  <a:cubicBezTo>
                    <a:pt x="1023422" y="185914"/>
                    <a:pt x="1058281" y="184127"/>
                    <a:pt x="1058281" y="184127"/>
                  </a:cubicBezTo>
                  <a:lnTo>
                    <a:pt x="1084201" y="192171"/>
                  </a:lnTo>
                  <a:lnTo>
                    <a:pt x="1228106" y="186808"/>
                  </a:lnTo>
                  <a:lnTo>
                    <a:pt x="1254921" y="161781"/>
                  </a:lnTo>
                  <a:lnTo>
                    <a:pt x="1221849" y="168932"/>
                  </a:lnTo>
                  <a:close/>
                  <a:moveTo>
                    <a:pt x="1224531" y="108152"/>
                  </a:moveTo>
                  <a:lnTo>
                    <a:pt x="1195929" y="116196"/>
                  </a:lnTo>
                  <a:lnTo>
                    <a:pt x="1229894" y="128710"/>
                  </a:lnTo>
                  <a:lnTo>
                    <a:pt x="1248664" y="118878"/>
                  </a:lnTo>
                  <a:lnTo>
                    <a:pt x="1251346" y="106364"/>
                  </a:lnTo>
                  <a:lnTo>
                    <a:pt x="1224531" y="108152"/>
                  </a:lnTo>
                  <a:close/>
                  <a:moveTo>
                    <a:pt x="1142300" y="296748"/>
                  </a:moveTo>
                  <a:lnTo>
                    <a:pt x="1162857" y="237756"/>
                  </a:lnTo>
                  <a:lnTo>
                    <a:pt x="1137831" y="227030"/>
                  </a:lnTo>
                  <a:lnTo>
                    <a:pt x="1082414" y="271721"/>
                  </a:lnTo>
                  <a:lnTo>
                    <a:pt x="1083308" y="251163"/>
                  </a:lnTo>
                  <a:lnTo>
                    <a:pt x="1066325" y="239543"/>
                  </a:lnTo>
                  <a:lnTo>
                    <a:pt x="1044873" y="251163"/>
                  </a:lnTo>
                  <a:lnTo>
                    <a:pt x="1021634" y="241331"/>
                  </a:lnTo>
                  <a:lnTo>
                    <a:pt x="989457" y="250269"/>
                  </a:lnTo>
                  <a:lnTo>
                    <a:pt x="984094" y="232393"/>
                  </a:lnTo>
                  <a:lnTo>
                    <a:pt x="879517" y="257420"/>
                  </a:lnTo>
                  <a:lnTo>
                    <a:pt x="850915" y="275296"/>
                  </a:lnTo>
                  <a:lnTo>
                    <a:pt x="892030" y="288703"/>
                  </a:lnTo>
                  <a:lnTo>
                    <a:pt x="850915" y="295854"/>
                  </a:lnTo>
                  <a:lnTo>
                    <a:pt x="854490" y="303004"/>
                  </a:lnTo>
                  <a:lnTo>
                    <a:pt x="933146" y="313730"/>
                  </a:lnTo>
                  <a:lnTo>
                    <a:pt x="844658" y="318199"/>
                  </a:lnTo>
                  <a:lnTo>
                    <a:pt x="829463" y="332500"/>
                  </a:lnTo>
                  <a:lnTo>
                    <a:pt x="868791" y="345014"/>
                  </a:lnTo>
                  <a:lnTo>
                    <a:pt x="886668" y="358421"/>
                  </a:lnTo>
                  <a:lnTo>
                    <a:pt x="943872" y="355740"/>
                  </a:lnTo>
                  <a:lnTo>
                    <a:pt x="1031466" y="338757"/>
                  </a:lnTo>
                  <a:lnTo>
                    <a:pt x="1058281" y="350377"/>
                  </a:lnTo>
                  <a:lnTo>
                    <a:pt x="1126211" y="350377"/>
                  </a:lnTo>
                  <a:lnTo>
                    <a:pt x="1138724" y="336076"/>
                  </a:lnTo>
                  <a:lnTo>
                    <a:pt x="1170008" y="329819"/>
                  </a:lnTo>
                  <a:lnTo>
                    <a:pt x="1171796" y="315518"/>
                  </a:lnTo>
                  <a:lnTo>
                    <a:pt x="1142300" y="296748"/>
                  </a:lnTo>
                  <a:close/>
                  <a:moveTo>
                    <a:pt x="1051130" y="132285"/>
                  </a:moveTo>
                  <a:lnTo>
                    <a:pt x="978731" y="134967"/>
                  </a:lnTo>
                  <a:lnTo>
                    <a:pt x="941190" y="153737"/>
                  </a:lnTo>
                  <a:lnTo>
                    <a:pt x="988563" y="160887"/>
                  </a:lnTo>
                  <a:lnTo>
                    <a:pt x="1024316" y="150161"/>
                  </a:lnTo>
                  <a:lnTo>
                    <a:pt x="1076157" y="141223"/>
                  </a:lnTo>
                  <a:lnTo>
                    <a:pt x="1086883" y="129604"/>
                  </a:lnTo>
                  <a:lnTo>
                    <a:pt x="1051130" y="132285"/>
                  </a:lnTo>
                  <a:close/>
                  <a:moveTo>
                    <a:pt x="926889" y="210941"/>
                  </a:moveTo>
                  <a:lnTo>
                    <a:pt x="910801" y="198428"/>
                  </a:lnTo>
                  <a:lnTo>
                    <a:pt x="833039" y="205578"/>
                  </a:lnTo>
                  <a:lnTo>
                    <a:pt x="723993" y="261889"/>
                  </a:lnTo>
                  <a:lnTo>
                    <a:pt x="733825" y="277977"/>
                  </a:lnTo>
                  <a:lnTo>
                    <a:pt x="757958" y="287809"/>
                  </a:lnTo>
                  <a:lnTo>
                    <a:pt x="875048" y="250269"/>
                  </a:lnTo>
                  <a:lnTo>
                    <a:pt x="984988" y="225242"/>
                  </a:lnTo>
                  <a:lnTo>
                    <a:pt x="978731" y="207366"/>
                  </a:lnTo>
                  <a:lnTo>
                    <a:pt x="926889" y="210941"/>
                  </a:lnTo>
                  <a:close/>
                  <a:moveTo>
                    <a:pt x="66143" y="931359"/>
                  </a:moveTo>
                  <a:lnTo>
                    <a:pt x="53629" y="917057"/>
                  </a:lnTo>
                  <a:lnTo>
                    <a:pt x="18770" y="909907"/>
                  </a:lnTo>
                  <a:lnTo>
                    <a:pt x="17876" y="931359"/>
                  </a:lnTo>
                  <a:lnTo>
                    <a:pt x="46479" y="968005"/>
                  </a:lnTo>
                  <a:lnTo>
                    <a:pt x="46479" y="984094"/>
                  </a:lnTo>
                  <a:lnTo>
                    <a:pt x="71505" y="982306"/>
                  </a:lnTo>
                  <a:lnTo>
                    <a:pt x="89382" y="976050"/>
                  </a:lnTo>
                  <a:lnTo>
                    <a:pt x="67036" y="948341"/>
                  </a:lnTo>
                  <a:lnTo>
                    <a:pt x="66143" y="931359"/>
                  </a:lnTo>
                  <a:close/>
                  <a:moveTo>
                    <a:pt x="1699148" y="215410"/>
                  </a:moveTo>
                  <a:lnTo>
                    <a:pt x="1704511" y="239543"/>
                  </a:lnTo>
                  <a:lnTo>
                    <a:pt x="1741158" y="235074"/>
                  </a:lnTo>
                  <a:lnTo>
                    <a:pt x="1764397" y="227030"/>
                  </a:lnTo>
                  <a:lnTo>
                    <a:pt x="1699148" y="215410"/>
                  </a:lnTo>
                  <a:close/>
                </a:path>
              </a:pathLst>
            </a:custGeom>
            <a:grpFill/>
            <a:ln w="12700" cap="flat">
              <a:solidFill>
                <a:schemeClr val="bg1"/>
              </a:solidFill>
              <a:prstDash val="solid"/>
              <a:miter/>
            </a:ln>
          </p:spPr>
          <p:txBody>
            <a:bodyPr rtlCol="0" anchor="ctr"/>
            <a:lstStyle/>
            <a:p>
              <a:endParaRPr lang="en-AU"/>
            </a:p>
          </p:txBody>
        </p:sp>
        <p:sp>
          <p:nvSpPr>
            <p:cNvPr id="9" name="Freeform: Shape 8">
              <a:extLst>
                <a:ext uri="{FF2B5EF4-FFF2-40B4-BE49-F238E27FC236}">
                  <a16:creationId xmlns:a16="http://schemas.microsoft.com/office/drawing/2014/main" id="{608354C5-9763-D7EC-A2D7-2F2677FDBE90}"/>
                </a:ext>
              </a:extLst>
            </p:cNvPr>
            <p:cNvSpPr/>
            <p:nvPr/>
          </p:nvSpPr>
          <p:spPr>
            <a:xfrm>
              <a:off x="6887512" y="2771195"/>
              <a:ext cx="177870" cy="75974"/>
            </a:xfrm>
            <a:custGeom>
              <a:avLst/>
              <a:gdLst>
                <a:gd name="connsiteX0" fmla="*/ 173401 w 177870"/>
                <a:gd name="connsiteY0" fmla="*/ 62567 h 75974"/>
                <a:gd name="connsiteX1" fmla="*/ 177870 w 177870"/>
                <a:gd name="connsiteY1" fmla="*/ 74187 h 75974"/>
                <a:gd name="connsiteX2" fmla="*/ 168932 w 177870"/>
                <a:gd name="connsiteY2" fmla="*/ 75081 h 75974"/>
                <a:gd name="connsiteX3" fmla="*/ 151055 w 177870"/>
                <a:gd name="connsiteY3" fmla="*/ 63461 h 75974"/>
                <a:gd name="connsiteX4" fmla="*/ 141223 w 177870"/>
                <a:gd name="connsiteY4" fmla="*/ 63461 h 75974"/>
                <a:gd name="connsiteX5" fmla="*/ 134967 w 177870"/>
                <a:gd name="connsiteY5" fmla="*/ 72399 h 75974"/>
                <a:gd name="connsiteX6" fmla="*/ 99214 w 177870"/>
                <a:gd name="connsiteY6" fmla="*/ 75975 h 75974"/>
                <a:gd name="connsiteX7" fmla="*/ 78656 w 177870"/>
                <a:gd name="connsiteY7" fmla="*/ 59886 h 75974"/>
                <a:gd name="connsiteX8" fmla="*/ 58992 w 177870"/>
                <a:gd name="connsiteY8" fmla="*/ 67036 h 75974"/>
                <a:gd name="connsiteX9" fmla="*/ 33071 w 177870"/>
                <a:gd name="connsiteY9" fmla="*/ 61673 h 75974"/>
                <a:gd name="connsiteX10" fmla="*/ 42010 w 177870"/>
                <a:gd name="connsiteY10" fmla="*/ 56311 h 75974"/>
                <a:gd name="connsiteX11" fmla="*/ 42010 w 177870"/>
                <a:gd name="connsiteY11" fmla="*/ 37540 h 75974"/>
                <a:gd name="connsiteX12" fmla="*/ 0 w 177870"/>
                <a:gd name="connsiteY12" fmla="*/ 0 h 75974"/>
                <a:gd name="connsiteX13" fmla="*/ 29496 w 177870"/>
                <a:gd name="connsiteY13" fmla="*/ 0 h 75974"/>
                <a:gd name="connsiteX14" fmla="*/ 38434 w 177870"/>
                <a:gd name="connsiteY14" fmla="*/ 8044 h 75974"/>
                <a:gd name="connsiteX15" fmla="*/ 75081 w 177870"/>
                <a:gd name="connsiteY15" fmla="*/ 8938 h 75974"/>
                <a:gd name="connsiteX16" fmla="*/ 102789 w 177870"/>
                <a:gd name="connsiteY16" fmla="*/ 28602 h 75974"/>
                <a:gd name="connsiteX17" fmla="*/ 123347 w 177870"/>
                <a:gd name="connsiteY17" fmla="*/ 23239 h 75974"/>
                <a:gd name="connsiteX18" fmla="*/ 152843 w 177870"/>
                <a:gd name="connsiteY18" fmla="*/ 33071 h 75974"/>
                <a:gd name="connsiteX19" fmla="*/ 160887 w 177870"/>
                <a:gd name="connsiteY19" fmla="*/ 43797 h 75974"/>
                <a:gd name="connsiteX20" fmla="*/ 173401 w 177870"/>
                <a:gd name="connsiteY20" fmla="*/ 50054 h 75974"/>
                <a:gd name="connsiteX21" fmla="*/ 173401 w 177870"/>
                <a:gd name="connsiteY21" fmla="*/ 62567 h 7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7870" h="75974">
                  <a:moveTo>
                    <a:pt x="173401" y="62567"/>
                  </a:moveTo>
                  <a:lnTo>
                    <a:pt x="177870" y="74187"/>
                  </a:lnTo>
                  <a:lnTo>
                    <a:pt x="168932" y="75081"/>
                  </a:lnTo>
                  <a:lnTo>
                    <a:pt x="151055" y="63461"/>
                  </a:lnTo>
                  <a:lnTo>
                    <a:pt x="141223" y="63461"/>
                  </a:lnTo>
                  <a:lnTo>
                    <a:pt x="134967" y="72399"/>
                  </a:lnTo>
                  <a:lnTo>
                    <a:pt x="99214" y="75975"/>
                  </a:lnTo>
                  <a:lnTo>
                    <a:pt x="78656" y="59886"/>
                  </a:lnTo>
                  <a:lnTo>
                    <a:pt x="58992" y="67036"/>
                  </a:lnTo>
                  <a:lnTo>
                    <a:pt x="33071" y="61673"/>
                  </a:lnTo>
                  <a:lnTo>
                    <a:pt x="42010" y="56311"/>
                  </a:lnTo>
                  <a:lnTo>
                    <a:pt x="42010" y="37540"/>
                  </a:lnTo>
                  <a:lnTo>
                    <a:pt x="0" y="0"/>
                  </a:lnTo>
                  <a:lnTo>
                    <a:pt x="29496" y="0"/>
                  </a:lnTo>
                  <a:lnTo>
                    <a:pt x="38434" y="8044"/>
                  </a:lnTo>
                  <a:lnTo>
                    <a:pt x="75081" y="8938"/>
                  </a:lnTo>
                  <a:lnTo>
                    <a:pt x="102789" y="28602"/>
                  </a:lnTo>
                  <a:lnTo>
                    <a:pt x="123347" y="23239"/>
                  </a:lnTo>
                  <a:lnTo>
                    <a:pt x="152843" y="33071"/>
                  </a:lnTo>
                  <a:lnTo>
                    <a:pt x="160887" y="43797"/>
                  </a:lnTo>
                  <a:lnTo>
                    <a:pt x="173401" y="50054"/>
                  </a:lnTo>
                  <a:lnTo>
                    <a:pt x="173401" y="62567"/>
                  </a:lnTo>
                  <a:close/>
                </a:path>
              </a:pathLst>
            </a:custGeom>
            <a:grpFill/>
            <a:ln w="12700" cap="flat">
              <a:solidFill>
                <a:schemeClr val="bg1"/>
              </a:solidFill>
              <a:prstDash val="solid"/>
              <a:miter/>
            </a:ln>
          </p:spPr>
          <p:txBody>
            <a:bodyPr rtlCol="0" anchor="ctr"/>
            <a:lstStyle/>
            <a:p>
              <a:endParaRPr lang="en-AU"/>
            </a:p>
          </p:txBody>
        </p:sp>
        <p:sp>
          <p:nvSpPr>
            <p:cNvPr id="10" name="Freeform: Shape 9">
              <a:extLst>
                <a:ext uri="{FF2B5EF4-FFF2-40B4-BE49-F238E27FC236}">
                  <a16:creationId xmlns:a16="http://schemas.microsoft.com/office/drawing/2014/main" id="{6904BD6A-A0E8-C3DA-244B-062B3356FEA4}"/>
                </a:ext>
              </a:extLst>
            </p:cNvPr>
            <p:cNvSpPr/>
            <p:nvPr/>
          </p:nvSpPr>
          <p:spPr>
            <a:xfrm>
              <a:off x="6311893" y="2767620"/>
              <a:ext cx="35752" cy="50053"/>
            </a:xfrm>
            <a:custGeom>
              <a:avLst/>
              <a:gdLst>
                <a:gd name="connsiteX0" fmla="*/ 16089 w 35752"/>
                <a:gd name="connsiteY0" fmla="*/ 50054 h 50053"/>
                <a:gd name="connsiteX1" fmla="*/ 5363 w 35752"/>
                <a:gd name="connsiteY1" fmla="*/ 34859 h 50053"/>
                <a:gd name="connsiteX2" fmla="*/ 0 w 35752"/>
                <a:gd name="connsiteY2" fmla="*/ 30390 h 50053"/>
                <a:gd name="connsiteX3" fmla="*/ 894 w 35752"/>
                <a:gd name="connsiteY3" fmla="*/ 14301 h 50053"/>
                <a:gd name="connsiteX4" fmla="*/ 15195 w 35752"/>
                <a:gd name="connsiteY4" fmla="*/ 0 h 50053"/>
                <a:gd name="connsiteX5" fmla="*/ 33071 w 35752"/>
                <a:gd name="connsiteY5" fmla="*/ 15195 h 50053"/>
                <a:gd name="connsiteX6" fmla="*/ 35753 w 35752"/>
                <a:gd name="connsiteY6" fmla="*/ 23239 h 50053"/>
                <a:gd name="connsiteX7" fmla="*/ 32178 w 35752"/>
                <a:gd name="connsiteY7" fmla="*/ 33071 h 50053"/>
                <a:gd name="connsiteX8" fmla="*/ 28602 w 35752"/>
                <a:gd name="connsiteY8" fmla="*/ 31284 h 50053"/>
                <a:gd name="connsiteX9" fmla="*/ 16089 w 35752"/>
                <a:gd name="connsiteY9" fmla="*/ 50054 h 50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752" h="50053">
                  <a:moveTo>
                    <a:pt x="16089" y="50054"/>
                  </a:moveTo>
                  <a:lnTo>
                    <a:pt x="5363" y="34859"/>
                  </a:lnTo>
                  <a:lnTo>
                    <a:pt x="0" y="30390"/>
                  </a:lnTo>
                  <a:lnTo>
                    <a:pt x="894" y="14301"/>
                  </a:lnTo>
                  <a:lnTo>
                    <a:pt x="15195" y="0"/>
                  </a:lnTo>
                  <a:lnTo>
                    <a:pt x="33071" y="15195"/>
                  </a:lnTo>
                  <a:lnTo>
                    <a:pt x="35753" y="23239"/>
                  </a:lnTo>
                  <a:lnTo>
                    <a:pt x="32178" y="33071"/>
                  </a:lnTo>
                  <a:lnTo>
                    <a:pt x="28602" y="31284"/>
                  </a:lnTo>
                  <a:lnTo>
                    <a:pt x="16089" y="50054"/>
                  </a:lnTo>
                  <a:close/>
                </a:path>
              </a:pathLst>
            </a:custGeom>
            <a:grpFill/>
            <a:ln w="12700" cap="flat">
              <a:solidFill>
                <a:schemeClr val="bg1"/>
              </a:solidFill>
              <a:prstDash val="solid"/>
              <a:miter/>
            </a:ln>
          </p:spPr>
          <p:txBody>
            <a:bodyPr rtlCol="0" anchor="ctr"/>
            <a:lstStyle/>
            <a:p>
              <a:endParaRPr lang="en-AU"/>
            </a:p>
          </p:txBody>
        </p:sp>
        <p:sp>
          <p:nvSpPr>
            <p:cNvPr id="11" name="Freeform: Shape 10">
              <a:extLst>
                <a:ext uri="{FF2B5EF4-FFF2-40B4-BE49-F238E27FC236}">
                  <a16:creationId xmlns:a16="http://schemas.microsoft.com/office/drawing/2014/main" id="{AA595504-3FD2-811F-905A-B16AB7E73731}"/>
                </a:ext>
              </a:extLst>
            </p:cNvPr>
            <p:cNvSpPr/>
            <p:nvPr/>
          </p:nvSpPr>
          <p:spPr>
            <a:xfrm>
              <a:off x="6327982" y="2798903"/>
              <a:ext cx="50947" cy="98320"/>
            </a:xfrm>
            <a:custGeom>
              <a:avLst/>
              <a:gdLst>
                <a:gd name="connsiteX0" fmla="*/ 31284 w 50947"/>
                <a:gd name="connsiteY0" fmla="*/ 8044 h 98320"/>
                <a:gd name="connsiteX1" fmla="*/ 41115 w 50947"/>
                <a:gd name="connsiteY1" fmla="*/ 20558 h 98320"/>
                <a:gd name="connsiteX2" fmla="*/ 39328 w 50947"/>
                <a:gd name="connsiteY2" fmla="*/ 41116 h 98320"/>
                <a:gd name="connsiteX3" fmla="*/ 50947 w 50947"/>
                <a:gd name="connsiteY3" fmla="*/ 60780 h 98320"/>
                <a:gd name="connsiteX4" fmla="*/ 45585 w 50947"/>
                <a:gd name="connsiteY4" fmla="*/ 77762 h 98320"/>
                <a:gd name="connsiteX5" fmla="*/ 31284 w 50947"/>
                <a:gd name="connsiteY5" fmla="*/ 98320 h 98320"/>
                <a:gd name="connsiteX6" fmla="*/ 25921 w 50947"/>
                <a:gd name="connsiteY6" fmla="*/ 90276 h 98320"/>
                <a:gd name="connsiteX7" fmla="*/ 13407 w 50947"/>
                <a:gd name="connsiteY7" fmla="*/ 76868 h 98320"/>
                <a:gd name="connsiteX8" fmla="*/ 10726 w 50947"/>
                <a:gd name="connsiteY8" fmla="*/ 32177 h 98320"/>
                <a:gd name="connsiteX9" fmla="*/ 0 w 50947"/>
                <a:gd name="connsiteY9" fmla="*/ 18770 h 98320"/>
                <a:gd name="connsiteX10" fmla="*/ 12513 w 50947"/>
                <a:gd name="connsiteY10" fmla="*/ 0 h 98320"/>
                <a:gd name="connsiteX11" fmla="*/ 31284 w 50947"/>
                <a:gd name="connsiteY11" fmla="*/ 8044 h 98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7" h="98320">
                  <a:moveTo>
                    <a:pt x="31284" y="8044"/>
                  </a:moveTo>
                  <a:lnTo>
                    <a:pt x="41115" y="20558"/>
                  </a:lnTo>
                  <a:lnTo>
                    <a:pt x="39328" y="41116"/>
                  </a:lnTo>
                  <a:lnTo>
                    <a:pt x="50947" y="60780"/>
                  </a:lnTo>
                  <a:lnTo>
                    <a:pt x="45585" y="77762"/>
                  </a:lnTo>
                  <a:lnTo>
                    <a:pt x="31284" y="98320"/>
                  </a:lnTo>
                  <a:lnTo>
                    <a:pt x="25921" y="90276"/>
                  </a:lnTo>
                  <a:lnTo>
                    <a:pt x="13407" y="76868"/>
                  </a:lnTo>
                  <a:lnTo>
                    <a:pt x="10726" y="32177"/>
                  </a:lnTo>
                  <a:lnTo>
                    <a:pt x="0" y="18770"/>
                  </a:lnTo>
                  <a:lnTo>
                    <a:pt x="12513" y="0"/>
                  </a:lnTo>
                  <a:lnTo>
                    <a:pt x="31284" y="8044"/>
                  </a:lnTo>
                  <a:close/>
                </a:path>
              </a:pathLst>
            </a:custGeom>
            <a:grpFill/>
            <a:ln w="12700" cap="flat">
              <a:solidFill>
                <a:schemeClr val="bg1"/>
              </a:solidFill>
              <a:prstDash val="solid"/>
              <a:miter/>
            </a:ln>
          </p:spPr>
          <p:txBody>
            <a:bodyPr rtlCol="0" anchor="ctr"/>
            <a:lstStyle/>
            <a:p>
              <a:endParaRPr lang="en-AU"/>
            </a:p>
          </p:txBody>
        </p:sp>
        <p:sp>
          <p:nvSpPr>
            <p:cNvPr id="12" name="Freeform: Shape 11">
              <a:extLst>
                <a:ext uri="{FF2B5EF4-FFF2-40B4-BE49-F238E27FC236}">
                  <a16:creationId xmlns:a16="http://schemas.microsoft.com/office/drawing/2014/main" id="{24C0C109-72E3-6C88-C2A2-26FDEBEDAF49}"/>
                </a:ext>
              </a:extLst>
            </p:cNvPr>
            <p:cNvSpPr/>
            <p:nvPr/>
          </p:nvSpPr>
          <p:spPr>
            <a:xfrm>
              <a:off x="6314575" y="2681813"/>
              <a:ext cx="105470" cy="137647"/>
            </a:xfrm>
            <a:custGeom>
              <a:avLst/>
              <a:gdLst>
                <a:gd name="connsiteX0" fmla="*/ 95638 w 105470"/>
                <a:gd name="connsiteY0" fmla="*/ 80444 h 137647"/>
                <a:gd name="connsiteX1" fmla="*/ 99214 w 105470"/>
                <a:gd name="connsiteY1" fmla="*/ 61673 h 137647"/>
                <a:gd name="connsiteX2" fmla="*/ 100107 w 105470"/>
                <a:gd name="connsiteY2" fmla="*/ 52735 h 137647"/>
                <a:gd name="connsiteX3" fmla="*/ 74187 w 105470"/>
                <a:gd name="connsiteY3" fmla="*/ 45585 h 137647"/>
                <a:gd name="connsiteX4" fmla="*/ 42009 w 105470"/>
                <a:gd name="connsiteY4" fmla="*/ 10726 h 137647"/>
                <a:gd name="connsiteX5" fmla="*/ 33071 w 105470"/>
                <a:gd name="connsiteY5" fmla="*/ 2681 h 137647"/>
                <a:gd name="connsiteX6" fmla="*/ 17876 w 105470"/>
                <a:gd name="connsiteY6" fmla="*/ 0 h 137647"/>
                <a:gd name="connsiteX7" fmla="*/ 0 w 105470"/>
                <a:gd name="connsiteY7" fmla="*/ 8938 h 137647"/>
                <a:gd name="connsiteX8" fmla="*/ 8044 w 105470"/>
                <a:gd name="connsiteY8" fmla="*/ 31284 h 137647"/>
                <a:gd name="connsiteX9" fmla="*/ 8938 w 105470"/>
                <a:gd name="connsiteY9" fmla="*/ 42009 h 137647"/>
                <a:gd name="connsiteX10" fmla="*/ 10726 w 105470"/>
                <a:gd name="connsiteY10" fmla="*/ 60780 h 137647"/>
                <a:gd name="connsiteX11" fmla="*/ 16982 w 105470"/>
                <a:gd name="connsiteY11" fmla="*/ 67930 h 137647"/>
                <a:gd name="connsiteX12" fmla="*/ 16982 w 105470"/>
                <a:gd name="connsiteY12" fmla="*/ 80444 h 137647"/>
                <a:gd name="connsiteX13" fmla="*/ 12513 w 105470"/>
                <a:gd name="connsiteY13" fmla="*/ 85807 h 137647"/>
                <a:gd name="connsiteX14" fmla="*/ 30390 w 105470"/>
                <a:gd name="connsiteY14" fmla="*/ 101001 h 137647"/>
                <a:gd name="connsiteX15" fmla="*/ 33071 w 105470"/>
                <a:gd name="connsiteY15" fmla="*/ 109046 h 137647"/>
                <a:gd name="connsiteX16" fmla="*/ 29496 w 105470"/>
                <a:gd name="connsiteY16" fmla="*/ 118878 h 137647"/>
                <a:gd name="connsiteX17" fmla="*/ 44691 w 105470"/>
                <a:gd name="connsiteY17" fmla="*/ 125135 h 137647"/>
                <a:gd name="connsiteX18" fmla="*/ 54523 w 105470"/>
                <a:gd name="connsiteY18" fmla="*/ 137648 h 137647"/>
                <a:gd name="connsiteX19" fmla="*/ 66142 w 105470"/>
                <a:gd name="connsiteY19" fmla="*/ 126028 h 137647"/>
                <a:gd name="connsiteX20" fmla="*/ 100107 w 105470"/>
                <a:gd name="connsiteY20" fmla="*/ 126922 h 137647"/>
                <a:gd name="connsiteX21" fmla="*/ 104577 w 105470"/>
                <a:gd name="connsiteY21" fmla="*/ 108152 h 137647"/>
                <a:gd name="connsiteX22" fmla="*/ 105470 w 105470"/>
                <a:gd name="connsiteY22" fmla="*/ 94745 h 137647"/>
                <a:gd name="connsiteX23" fmla="*/ 95638 w 105470"/>
                <a:gd name="connsiteY23" fmla="*/ 80444 h 13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470" h="137647">
                  <a:moveTo>
                    <a:pt x="95638" y="80444"/>
                  </a:moveTo>
                  <a:lnTo>
                    <a:pt x="99214" y="61673"/>
                  </a:lnTo>
                  <a:lnTo>
                    <a:pt x="100107" y="52735"/>
                  </a:lnTo>
                  <a:lnTo>
                    <a:pt x="74187" y="45585"/>
                  </a:lnTo>
                  <a:lnTo>
                    <a:pt x="42009" y="10726"/>
                  </a:lnTo>
                  <a:lnTo>
                    <a:pt x="33071" y="2681"/>
                  </a:lnTo>
                  <a:lnTo>
                    <a:pt x="17876" y="0"/>
                  </a:lnTo>
                  <a:lnTo>
                    <a:pt x="0" y="8938"/>
                  </a:lnTo>
                  <a:lnTo>
                    <a:pt x="8044" y="31284"/>
                  </a:lnTo>
                  <a:lnTo>
                    <a:pt x="8938" y="42009"/>
                  </a:lnTo>
                  <a:lnTo>
                    <a:pt x="10726" y="60780"/>
                  </a:lnTo>
                  <a:lnTo>
                    <a:pt x="16982" y="67930"/>
                  </a:lnTo>
                  <a:lnTo>
                    <a:pt x="16982" y="80444"/>
                  </a:lnTo>
                  <a:lnTo>
                    <a:pt x="12513" y="85807"/>
                  </a:lnTo>
                  <a:lnTo>
                    <a:pt x="30390" y="101001"/>
                  </a:lnTo>
                  <a:lnTo>
                    <a:pt x="33071" y="109046"/>
                  </a:lnTo>
                  <a:lnTo>
                    <a:pt x="29496" y="118878"/>
                  </a:lnTo>
                  <a:lnTo>
                    <a:pt x="44691" y="125135"/>
                  </a:lnTo>
                  <a:lnTo>
                    <a:pt x="54523" y="137648"/>
                  </a:lnTo>
                  <a:lnTo>
                    <a:pt x="66142" y="126028"/>
                  </a:lnTo>
                  <a:lnTo>
                    <a:pt x="100107" y="126922"/>
                  </a:lnTo>
                  <a:lnTo>
                    <a:pt x="104577" y="108152"/>
                  </a:lnTo>
                  <a:lnTo>
                    <a:pt x="105470" y="94745"/>
                  </a:lnTo>
                  <a:lnTo>
                    <a:pt x="95638" y="80444"/>
                  </a:lnTo>
                  <a:close/>
                </a:path>
              </a:pathLst>
            </a:custGeom>
            <a:grpFill/>
            <a:ln w="12700" cap="flat">
              <a:solidFill>
                <a:schemeClr val="bg1"/>
              </a:solidFill>
              <a:prstDash val="solid"/>
              <a:miter/>
            </a:ln>
          </p:spPr>
          <p:txBody>
            <a:bodyPr rtlCol="0" anchor="ctr"/>
            <a:lstStyle/>
            <a:p>
              <a:endParaRPr lang="en-AU"/>
            </a:p>
          </p:txBody>
        </p:sp>
        <p:sp>
          <p:nvSpPr>
            <p:cNvPr id="13" name="Freeform: Shape 12">
              <a:extLst>
                <a:ext uri="{FF2B5EF4-FFF2-40B4-BE49-F238E27FC236}">
                  <a16:creationId xmlns:a16="http://schemas.microsoft.com/office/drawing/2014/main" id="{1518123A-975E-2240-92B0-D904411BD8D3}"/>
                </a:ext>
              </a:extLst>
            </p:cNvPr>
            <p:cNvSpPr/>
            <p:nvPr/>
          </p:nvSpPr>
          <p:spPr>
            <a:xfrm>
              <a:off x="6395912" y="2480704"/>
              <a:ext cx="461210" cy="258313"/>
            </a:xfrm>
            <a:custGeom>
              <a:avLst/>
              <a:gdLst>
                <a:gd name="connsiteX0" fmla="*/ 448697 w 461210"/>
                <a:gd name="connsiteY0" fmla="*/ 115303 h 258313"/>
                <a:gd name="connsiteX1" fmla="*/ 461211 w 461210"/>
                <a:gd name="connsiteY1" fmla="*/ 129604 h 258313"/>
                <a:gd name="connsiteX2" fmla="*/ 460316 w 461210"/>
                <a:gd name="connsiteY2" fmla="*/ 142117 h 258313"/>
                <a:gd name="connsiteX3" fmla="*/ 437077 w 461210"/>
                <a:gd name="connsiteY3" fmla="*/ 145692 h 258313"/>
                <a:gd name="connsiteX4" fmla="*/ 422776 w 461210"/>
                <a:gd name="connsiteY4" fmla="*/ 152843 h 258313"/>
                <a:gd name="connsiteX5" fmla="*/ 423670 w 461210"/>
                <a:gd name="connsiteY5" fmla="*/ 166250 h 258313"/>
                <a:gd name="connsiteX6" fmla="*/ 413838 w 461210"/>
                <a:gd name="connsiteY6" fmla="*/ 166250 h 258313"/>
                <a:gd name="connsiteX7" fmla="*/ 399537 w 461210"/>
                <a:gd name="connsiteY7" fmla="*/ 182339 h 258313"/>
                <a:gd name="connsiteX8" fmla="*/ 353058 w 461210"/>
                <a:gd name="connsiteY8" fmla="*/ 188596 h 258313"/>
                <a:gd name="connsiteX9" fmla="*/ 325350 w 461210"/>
                <a:gd name="connsiteY9" fmla="*/ 206472 h 258313"/>
                <a:gd name="connsiteX10" fmla="*/ 350377 w 461210"/>
                <a:gd name="connsiteY10" fmla="*/ 226136 h 258313"/>
                <a:gd name="connsiteX11" fmla="*/ 383448 w 461210"/>
                <a:gd name="connsiteY11" fmla="*/ 226136 h 258313"/>
                <a:gd name="connsiteX12" fmla="*/ 388811 w 461210"/>
                <a:gd name="connsiteY12" fmla="*/ 232393 h 258313"/>
                <a:gd name="connsiteX13" fmla="*/ 372722 w 461210"/>
                <a:gd name="connsiteY13" fmla="*/ 240437 h 258313"/>
                <a:gd name="connsiteX14" fmla="*/ 339651 w 461210"/>
                <a:gd name="connsiteY14" fmla="*/ 240437 h 258313"/>
                <a:gd name="connsiteX15" fmla="*/ 320881 w 461210"/>
                <a:gd name="connsiteY15" fmla="*/ 258313 h 258313"/>
                <a:gd name="connsiteX16" fmla="*/ 308367 w 461210"/>
                <a:gd name="connsiteY16" fmla="*/ 241331 h 258313"/>
                <a:gd name="connsiteX17" fmla="*/ 289597 w 461210"/>
                <a:gd name="connsiteY17" fmla="*/ 225242 h 258313"/>
                <a:gd name="connsiteX18" fmla="*/ 303898 w 461210"/>
                <a:gd name="connsiteY18" fmla="*/ 210941 h 258313"/>
                <a:gd name="connsiteX19" fmla="*/ 302110 w 461210"/>
                <a:gd name="connsiteY19" fmla="*/ 204684 h 258313"/>
                <a:gd name="connsiteX20" fmla="*/ 277978 w 461210"/>
                <a:gd name="connsiteY20" fmla="*/ 203791 h 258313"/>
                <a:gd name="connsiteX21" fmla="*/ 256526 w 461210"/>
                <a:gd name="connsiteY21" fmla="*/ 188596 h 258313"/>
                <a:gd name="connsiteX22" fmla="*/ 223455 w 461210"/>
                <a:gd name="connsiteY22" fmla="*/ 193959 h 258313"/>
                <a:gd name="connsiteX23" fmla="*/ 220773 w 461210"/>
                <a:gd name="connsiteY23" fmla="*/ 202897 h 258313"/>
                <a:gd name="connsiteX24" fmla="*/ 203790 w 461210"/>
                <a:gd name="connsiteY24" fmla="*/ 220773 h 258313"/>
                <a:gd name="connsiteX25" fmla="*/ 202897 w 461210"/>
                <a:gd name="connsiteY25" fmla="*/ 227924 h 258313"/>
                <a:gd name="connsiteX26" fmla="*/ 176976 w 461210"/>
                <a:gd name="connsiteY26" fmla="*/ 232393 h 258313"/>
                <a:gd name="connsiteX27" fmla="*/ 169825 w 461210"/>
                <a:gd name="connsiteY27" fmla="*/ 224348 h 258313"/>
                <a:gd name="connsiteX28" fmla="*/ 186808 w 461210"/>
                <a:gd name="connsiteY28" fmla="*/ 204684 h 258313"/>
                <a:gd name="connsiteX29" fmla="*/ 186808 w 461210"/>
                <a:gd name="connsiteY29" fmla="*/ 193959 h 258313"/>
                <a:gd name="connsiteX30" fmla="*/ 200215 w 461210"/>
                <a:gd name="connsiteY30" fmla="*/ 193959 h 258313"/>
                <a:gd name="connsiteX31" fmla="*/ 206472 w 461210"/>
                <a:gd name="connsiteY31" fmla="*/ 187702 h 258313"/>
                <a:gd name="connsiteX32" fmla="*/ 205578 w 461210"/>
                <a:gd name="connsiteY32" fmla="*/ 179657 h 258313"/>
                <a:gd name="connsiteX33" fmla="*/ 188596 w 461210"/>
                <a:gd name="connsiteY33" fmla="*/ 161781 h 258313"/>
                <a:gd name="connsiteX34" fmla="*/ 180551 w 461210"/>
                <a:gd name="connsiteY34" fmla="*/ 145692 h 258313"/>
                <a:gd name="connsiteX35" fmla="*/ 167144 w 461210"/>
                <a:gd name="connsiteY35" fmla="*/ 140329 h 258313"/>
                <a:gd name="connsiteX36" fmla="*/ 151949 w 461210"/>
                <a:gd name="connsiteY36" fmla="*/ 129604 h 258313"/>
                <a:gd name="connsiteX37" fmla="*/ 131391 w 461210"/>
                <a:gd name="connsiteY37" fmla="*/ 128710 h 258313"/>
                <a:gd name="connsiteX38" fmla="*/ 117091 w 461210"/>
                <a:gd name="connsiteY38" fmla="*/ 136754 h 258313"/>
                <a:gd name="connsiteX39" fmla="*/ 108152 w 461210"/>
                <a:gd name="connsiteY39" fmla="*/ 143905 h 258313"/>
                <a:gd name="connsiteX40" fmla="*/ 85807 w 461210"/>
                <a:gd name="connsiteY40" fmla="*/ 142117 h 258313"/>
                <a:gd name="connsiteX41" fmla="*/ 74187 w 461210"/>
                <a:gd name="connsiteY41" fmla="*/ 150161 h 258313"/>
                <a:gd name="connsiteX42" fmla="*/ 59886 w 461210"/>
                <a:gd name="connsiteY42" fmla="*/ 143011 h 258313"/>
                <a:gd name="connsiteX43" fmla="*/ 14301 w 461210"/>
                <a:gd name="connsiteY43" fmla="*/ 142117 h 258313"/>
                <a:gd name="connsiteX44" fmla="*/ 0 w 461210"/>
                <a:gd name="connsiteY44" fmla="*/ 132285 h 258313"/>
                <a:gd name="connsiteX45" fmla="*/ 5363 w 461210"/>
                <a:gd name="connsiteY45" fmla="*/ 124241 h 258313"/>
                <a:gd name="connsiteX46" fmla="*/ 7151 w 461210"/>
                <a:gd name="connsiteY46" fmla="*/ 109046 h 258313"/>
                <a:gd name="connsiteX47" fmla="*/ 17876 w 461210"/>
                <a:gd name="connsiteY47" fmla="*/ 98320 h 258313"/>
                <a:gd name="connsiteX48" fmla="*/ 19664 w 461210"/>
                <a:gd name="connsiteY48" fmla="*/ 75081 h 258313"/>
                <a:gd name="connsiteX49" fmla="*/ 42903 w 461210"/>
                <a:gd name="connsiteY49" fmla="*/ 54523 h 258313"/>
                <a:gd name="connsiteX50" fmla="*/ 31284 w 461210"/>
                <a:gd name="connsiteY50" fmla="*/ 31284 h 258313"/>
                <a:gd name="connsiteX51" fmla="*/ 55417 w 461210"/>
                <a:gd name="connsiteY51" fmla="*/ 16983 h 258313"/>
                <a:gd name="connsiteX52" fmla="*/ 84913 w 461210"/>
                <a:gd name="connsiteY52" fmla="*/ 10726 h 258313"/>
                <a:gd name="connsiteX53" fmla="*/ 115303 w 461210"/>
                <a:gd name="connsiteY53" fmla="*/ 16983 h 258313"/>
                <a:gd name="connsiteX54" fmla="*/ 133179 w 461210"/>
                <a:gd name="connsiteY54" fmla="*/ 27708 h 258313"/>
                <a:gd name="connsiteX55" fmla="*/ 158206 w 461210"/>
                <a:gd name="connsiteY55" fmla="*/ 31284 h 258313"/>
                <a:gd name="connsiteX56" fmla="*/ 171613 w 461210"/>
                <a:gd name="connsiteY56" fmla="*/ 26815 h 258313"/>
                <a:gd name="connsiteX57" fmla="*/ 202003 w 461210"/>
                <a:gd name="connsiteY57" fmla="*/ 33965 h 258313"/>
                <a:gd name="connsiteX58" fmla="*/ 205578 w 461210"/>
                <a:gd name="connsiteY58" fmla="*/ 22345 h 258313"/>
                <a:gd name="connsiteX59" fmla="*/ 219880 w 461210"/>
                <a:gd name="connsiteY59" fmla="*/ 7151 h 258313"/>
                <a:gd name="connsiteX60" fmla="*/ 229711 w 461210"/>
                <a:gd name="connsiteY60" fmla="*/ 7151 h 258313"/>
                <a:gd name="connsiteX61" fmla="*/ 246694 w 461210"/>
                <a:gd name="connsiteY61" fmla="*/ 7151 h 258313"/>
                <a:gd name="connsiteX62" fmla="*/ 253845 w 461210"/>
                <a:gd name="connsiteY62" fmla="*/ 0 h 258313"/>
                <a:gd name="connsiteX63" fmla="*/ 282447 w 461210"/>
                <a:gd name="connsiteY63" fmla="*/ 1788 h 258313"/>
                <a:gd name="connsiteX64" fmla="*/ 294960 w 461210"/>
                <a:gd name="connsiteY64" fmla="*/ 14301 h 258313"/>
                <a:gd name="connsiteX65" fmla="*/ 298535 w 461210"/>
                <a:gd name="connsiteY65" fmla="*/ 29496 h 258313"/>
                <a:gd name="connsiteX66" fmla="*/ 304792 w 461210"/>
                <a:gd name="connsiteY66" fmla="*/ 36647 h 258313"/>
                <a:gd name="connsiteX67" fmla="*/ 324456 w 461210"/>
                <a:gd name="connsiteY67" fmla="*/ 38434 h 258313"/>
                <a:gd name="connsiteX68" fmla="*/ 338757 w 461210"/>
                <a:gd name="connsiteY68" fmla="*/ 63461 h 258313"/>
                <a:gd name="connsiteX69" fmla="*/ 366465 w 461210"/>
                <a:gd name="connsiteY69" fmla="*/ 75081 h 258313"/>
                <a:gd name="connsiteX70" fmla="*/ 383448 w 461210"/>
                <a:gd name="connsiteY70" fmla="*/ 65249 h 258313"/>
                <a:gd name="connsiteX71" fmla="*/ 388811 w 461210"/>
                <a:gd name="connsiteY71" fmla="*/ 75081 h 258313"/>
                <a:gd name="connsiteX72" fmla="*/ 404900 w 461210"/>
                <a:gd name="connsiteY72" fmla="*/ 75081 h 258313"/>
                <a:gd name="connsiteX73" fmla="*/ 431714 w 461210"/>
                <a:gd name="connsiteY73" fmla="*/ 84019 h 258313"/>
                <a:gd name="connsiteX74" fmla="*/ 453166 w 461210"/>
                <a:gd name="connsiteY74" fmla="*/ 84019 h 258313"/>
                <a:gd name="connsiteX75" fmla="*/ 458529 w 461210"/>
                <a:gd name="connsiteY75" fmla="*/ 91169 h 258313"/>
                <a:gd name="connsiteX76" fmla="*/ 448697 w 461210"/>
                <a:gd name="connsiteY76" fmla="*/ 115303 h 25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461210" h="258313">
                  <a:moveTo>
                    <a:pt x="448697" y="115303"/>
                  </a:moveTo>
                  <a:lnTo>
                    <a:pt x="461211" y="129604"/>
                  </a:lnTo>
                  <a:lnTo>
                    <a:pt x="460316" y="142117"/>
                  </a:lnTo>
                  <a:lnTo>
                    <a:pt x="437077" y="145692"/>
                  </a:lnTo>
                  <a:lnTo>
                    <a:pt x="422776" y="152843"/>
                  </a:lnTo>
                  <a:lnTo>
                    <a:pt x="423670" y="166250"/>
                  </a:lnTo>
                  <a:lnTo>
                    <a:pt x="413838" y="166250"/>
                  </a:lnTo>
                  <a:lnTo>
                    <a:pt x="399537" y="182339"/>
                  </a:lnTo>
                  <a:lnTo>
                    <a:pt x="353058" y="188596"/>
                  </a:lnTo>
                  <a:lnTo>
                    <a:pt x="325350" y="206472"/>
                  </a:lnTo>
                  <a:lnTo>
                    <a:pt x="350377" y="226136"/>
                  </a:lnTo>
                  <a:lnTo>
                    <a:pt x="383448" y="226136"/>
                  </a:lnTo>
                  <a:lnTo>
                    <a:pt x="388811" y="232393"/>
                  </a:lnTo>
                  <a:lnTo>
                    <a:pt x="372722" y="240437"/>
                  </a:lnTo>
                  <a:lnTo>
                    <a:pt x="339651" y="240437"/>
                  </a:lnTo>
                  <a:lnTo>
                    <a:pt x="320881" y="258313"/>
                  </a:lnTo>
                  <a:lnTo>
                    <a:pt x="308367" y="241331"/>
                  </a:lnTo>
                  <a:lnTo>
                    <a:pt x="289597" y="225242"/>
                  </a:lnTo>
                  <a:lnTo>
                    <a:pt x="303898" y="210941"/>
                  </a:lnTo>
                  <a:lnTo>
                    <a:pt x="302110" y="204684"/>
                  </a:lnTo>
                  <a:lnTo>
                    <a:pt x="277978" y="203791"/>
                  </a:lnTo>
                  <a:lnTo>
                    <a:pt x="256526" y="188596"/>
                  </a:lnTo>
                  <a:lnTo>
                    <a:pt x="223455" y="193959"/>
                  </a:lnTo>
                  <a:lnTo>
                    <a:pt x="220773" y="202897"/>
                  </a:lnTo>
                  <a:lnTo>
                    <a:pt x="203790" y="220773"/>
                  </a:lnTo>
                  <a:lnTo>
                    <a:pt x="202897" y="227924"/>
                  </a:lnTo>
                  <a:lnTo>
                    <a:pt x="176976" y="232393"/>
                  </a:lnTo>
                  <a:lnTo>
                    <a:pt x="169825" y="224348"/>
                  </a:lnTo>
                  <a:lnTo>
                    <a:pt x="186808" y="204684"/>
                  </a:lnTo>
                  <a:lnTo>
                    <a:pt x="186808" y="193959"/>
                  </a:lnTo>
                  <a:lnTo>
                    <a:pt x="200215" y="193959"/>
                  </a:lnTo>
                  <a:lnTo>
                    <a:pt x="206472" y="187702"/>
                  </a:lnTo>
                  <a:lnTo>
                    <a:pt x="205578" y="179657"/>
                  </a:lnTo>
                  <a:lnTo>
                    <a:pt x="188596" y="161781"/>
                  </a:lnTo>
                  <a:lnTo>
                    <a:pt x="180551" y="145692"/>
                  </a:lnTo>
                  <a:lnTo>
                    <a:pt x="167144" y="140329"/>
                  </a:lnTo>
                  <a:lnTo>
                    <a:pt x="151949" y="129604"/>
                  </a:lnTo>
                  <a:lnTo>
                    <a:pt x="131391" y="128710"/>
                  </a:lnTo>
                  <a:lnTo>
                    <a:pt x="117091" y="136754"/>
                  </a:lnTo>
                  <a:lnTo>
                    <a:pt x="108152" y="143905"/>
                  </a:lnTo>
                  <a:lnTo>
                    <a:pt x="85807" y="142117"/>
                  </a:lnTo>
                  <a:lnTo>
                    <a:pt x="74187" y="150161"/>
                  </a:lnTo>
                  <a:lnTo>
                    <a:pt x="59886" y="143011"/>
                  </a:lnTo>
                  <a:lnTo>
                    <a:pt x="14301" y="142117"/>
                  </a:lnTo>
                  <a:lnTo>
                    <a:pt x="0" y="132285"/>
                  </a:lnTo>
                  <a:lnTo>
                    <a:pt x="5363" y="124241"/>
                  </a:lnTo>
                  <a:lnTo>
                    <a:pt x="7151" y="109046"/>
                  </a:lnTo>
                  <a:lnTo>
                    <a:pt x="17876" y="98320"/>
                  </a:lnTo>
                  <a:lnTo>
                    <a:pt x="19664" y="75081"/>
                  </a:lnTo>
                  <a:lnTo>
                    <a:pt x="42903" y="54523"/>
                  </a:lnTo>
                  <a:lnTo>
                    <a:pt x="31284" y="31284"/>
                  </a:lnTo>
                  <a:lnTo>
                    <a:pt x="55417" y="16983"/>
                  </a:lnTo>
                  <a:lnTo>
                    <a:pt x="84913" y="10726"/>
                  </a:lnTo>
                  <a:lnTo>
                    <a:pt x="115303" y="16983"/>
                  </a:lnTo>
                  <a:lnTo>
                    <a:pt x="133179" y="27708"/>
                  </a:lnTo>
                  <a:lnTo>
                    <a:pt x="158206" y="31284"/>
                  </a:lnTo>
                  <a:lnTo>
                    <a:pt x="171613" y="26815"/>
                  </a:lnTo>
                  <a:lnTo>
                    <a:pt x="202003" y="33965"/>
                  </a:lnTo>
                  <a:lnTo>
                    <a:pt x="205578" y="22345"/>
                  </a:lnTo>
                  <a:lnTo>
                    <a:pt x="219880" y="7151"/>
                  </a:lnTo>
                  <a:lnTo>
                    <a:pt x="229711" y="7151"/>
                  </a:lnTo>
                  <a:lnTo>
                    <a:pt x="246694" y="7151"/>
                  </a:lnTo>
                  <a:lnTo>
                    <a:pt x="253845" y="0"/>
                  </a:lnTo>
                  <a:lnTo>
                    <a:pt x="282447" y="1788"/>
                  </a:lnTo>
                  <a:lnTo>
                    <a:pt x="294960" y="14301"/>
                  </a:lnTo>
                  <a:lnTo>
                    <a:pt x="298535" y="29496"/>
                  </a:lnTo>
                  <a:lnTo>
                    <a:pt x="304792" y="36647"/>
                  </a:lnTo>
                  <a:lnTo>
                    <a:pt x="324456" y="38434"/>
                  </a:lnTo>
                  <a:lnTo>
                    <a:pt x="338757" y="63461"/>
                  </a:lnTo>
                  <a:lnTo>
                    <a:pt x="366465" y="75081"/>
                  </a:lnTo>
                  <a:lnTo>
                    <a:pt x="383448" y="65249"/>
                  </a:lnTo>
                  <a:lnTo>
                    <a:pt x="388811" y="75081"/>
                  </a:lnTo>
                  <a:lnTo>
                    <a:pt x="404900" y="75081"/>
                  </a:lnTo>
                  <a:lnTo>
                    <a:pt x="431714" y="84019"/>
                  </a:lnTo>
                  <a:lnTo>
                    <a:pt x="453166" y="84019"/>
                  </a:lnTo>
                  <a:lnTo>
                    <a:pt x="458529" y="91169"/>
                  </a:lnTo>
                  <a:lnTo>
                    <a:pt x="448697" y="115303"/>
                  </a:lnTo>
                  <a:close/>
                </a:path>
              </a:pathLst>
            </a:custGeom>
            <a:grpFill/>
            <a:ln w="12700" cap="flat">
              <a:solidFill>
                <a:schemeClr val="bg1"/>
              </a:solidFill>
              <a:prstDash val="solid"/>
              <a:miter/>
            </a:ln>
          </p:spPr>
          <p:txBody>
            <a:bodyPr rtlCol="0" anchor="ctr"/>
            <a:lstStyle/>
            <a:p>
              <a:endParaRPr lang="en-AU"/>
            </a:p>
          </p:txBody>
        </p:sp>
        <p:sp>
          <p:nvSpPr>
            <p:cNvPr id="14" name="Freeform: Shape 13">
              <a:extLst>
                <a:ext uri="{FF2B5EF4-FFF2-40B4-BE49-F238E27FC236}">
                  <a16:creationId xmlns:a16="http://schemas.microsoft.com/office/drawing/2014/main" id="{3FFDE81B-C40E-A403-2DF7-45EB076E5612}"/>
                </a:ext>
              </a:extLst>
            </p:cNvPr>
            <p:cNvSpPr/>
            <p:nvPr/>
          </p:nvSpPr>
          <p:spPr>
            <a:xfrm>
              <a:off x="6703386" y="3034871"/>
              <a:ext cx="51841" cy="27708"/>
            </a:xfrm>
            <a:custGeom>
              <a:avLst/>
              <a:gdLst>
                <a:gd name="connsiteX0" fmla="*/ 51841 w 51841"/>
                <a:gd name="connsiteY0" fmla="*/ 0 h 27708"/>
                <a:gd name="connsiteX1" fmla="*/ 39328 w 51841"/>
                <a:gd name="connsiteY1" fmla="*/ 8938 h 27708"/>
                <a:gd name="connsiteX2" fmla="*/ 36646 w 51841"/>
                <a:gd name="connsiteY2" fmla="*/ 18770 h 27708"/>
                <a:gd name="connsiteX3" fmla="*/ 22345 w 51841"/>
                <a:gd name="connsiteY3" fmla="*/ 27708 h 27708"/>
                <a:gd name="connsiteX4" fmla="*/ 0 w 51841"/>
                <a:gd name="connsiteY4" fmla="*/ 25921 h 27708"/>
                <a:gd name="connsiteX5" fmla="*/ 1788 w 51841"/>
                <a:gd name="connsiteY5" fmla="*/ 14301 h 27708"/>
                <a:gd name="connsiteX6" fmla="*/ 25027 w 51841"/>
                <a:gd name="connsiteY6" fmla="*/ 7151 h 27708"/>
                <a:gd name="connsiteX7" fmla="*/ 40222 w 51841"/>
                <a:gd name="connsiteY7" fmla="*/ 3575 h 27708"/>
                <a:gd name="connsiteX8" fmla="*/ 51841 w 51841"/>
                <a:gd name="connsiteY8" fmla="*/ 0 h 2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41" h="27708">
                  <a:moveTo>
                    <a:pt x="51841" y="0"/>
                  </a:moveTo>
                  <a:lnTo>
                    <a:pt x="39328" y="8938"/>
                  </a:lnTo>
                  <a:lnTo>
                    <a:pt x="36646" y="18770"/>
                  </a:lnTo>
                  <a:lnTo>
                    <a:pt x="22345" y="27708"/>
                  </a:lnTo>
                  <a:lnTo>
                    <a:pt x="0" y="25921"/>
                  </a:lnTo>
                  <a:lnTo>
                    <a:pt x="1788" y="14301"/>
                  </a:lnTo>
                  <a:lnTo>
                    <a:pt x="25027" y="7151"/>
                  </a:lnTo>
                  <a:lnTo>
                    <a:pt x="40222" y="3575"/>
                  </a:lnTo>
                  <a:lnTo>
                    <a:pt x="51841" y="0"/>
                  </a:lnTo>
                  <a:close/>
                </a:path>
              </a:pathLst>
            </a:custGeom>
            <a:grpFill/>
            <a:ln w="12700" cap="flat">
              <a:solidFill>
                <a:schemeClr val="bg1"/>
              </a:solidFill>
              <a:prstDash val="solid"/>
              <a:miter/>
            </a:ln>
          </p:spPr>
          <p:txBody>
            <a:bodyPr rtlCol="0" anchor="ctr"/>
            <a:lstStyle/>
            <a:p>
              <a:endParaRPr lang="en-AU"/>
            </a:p>
          </p:txBody>
        </p:sp>
        <p:sp>
          <p:nvSpPr>
            <p:cNvPr id="15" name="Freeform: Shape 14">
              <a:extLst>
                <a:ext uri="{FF2B5EF4-FFF2-40B4-BE49-F238E27FC236}">
                  <a16:creationId xmlns:a16="http://schemas.microsoft.com/office/drawing/2014/main" id="{38EB5ED7-3EDC-CCC9-F100-FB3F05C0A8E3}"/>
                </a:ext>
              </a:extLst>
            </p:cNvPr>
            <p:cNvSpPr/>
            <p:nvPr/>
          </p:nvSpPr>
          <p:spPr>
            <a:xfrm>
              <a:off x="6414682" y="2364508"/>
              <a:ext cx="236862" cy="150161"/>
            </a:xfrm>
            <a:custGeom>
              <a:avLst/>
              <a:gdLst>
                <a:gd name="connsiteX0" fmla="*/ 236862 w 236862"/>
                <a:gd name="connsiteY0" fmla="*/ 82231 h 150161"/>
                <a:gd name="connsiteX1" fmla="*/ 234180 w 236862"/>
                <a:gd name="connsiteY1" fmla="*/ 88488 h 150161"/>
                <a:gd name="connsiteX2" fmla="*/ 200215 w 236862"/>
                <a:gd name="connsiteY2" fmla="*/ 89382 h 150161"/>
                <a:gd name="connsiteX3" fmla="*/ 210941 w 236862"/>
                <a:gd name="connsiteY3" fmla="*/ 123347 h 150161"/>
                <a:gd name="connsiteX4" fmla="*/ 201109 w 236862"/>
                <a:gd name="connsiteY4" fmla="*/ 123347 h 150161"/>
                <a:gd name="connsiteX5" fmla="*/ 186808 w 236862"/>
                <a:gd name="connsiteY5" fmla="*/ 138542 h 150161"/>
                <a:gd name="connsiteX6" fmla="*/ 183233 w 236862"/>
                <a:gd name="connsiteY6" fmla="*/ 150161 h 150161"/>
                <a:gd name="connsiteX7" fmla="*/ 152843 w 236862"/>
                <a:gd name="connsiteY7" fmla="*/ 143011 h 150161"/>
                <a:gd name="connsiteX8" fmla="*/ 139436 w 236862"/>
                <a:gd name="connsiteY8" fmla="*/ 147480 h 150161"/>
                <a:gd name="connsiteX9" fmla="*/ 114409 w 236862"/>
                <a:gd name="connsiteY9" fmla="*/ 143905 h 150161"/>
                <a:gd name="connsiteX10" fmla="*/ 96533 w 236862"/>
                <a:gd name="connsiteY10" fmla="*/ 133179 h 150161"/>
                <a:gd name="connsiteX11" fmla="*/ 66142 w 236862"/>
                <a:gd name="connsiteY11" fmla="*/ 126922 h 150161"/>
                <a:gd name="connsiteX12" fmla="*/ 36647 w 236862"/>
                <a:gd name="connsiteY12" fmla="*/ 133179 h 150161"/>
                <a:gd name="connsiteX13" fmla="*/ 12513 w 236862"/>
                <a:gd name="connsiteY13" fmla="*/ 147480 h 150161"/>
                <a:gd name="connsiteX14" fmla="*/ 9832 w 236862"/>
                <a:gd name="connsiteY14" fmla="*/ 126922 h 150161"/>
                <a:gd name="connsiteX15" fmla="*/ 0 w 236862"/>
                <a:gd name="connsiteY15" fmla="*/ 117984 h 150161"/>
                <a:gd name="connsiteX16" fmla="*/ 12513 w 236862"/>
                <a:gd name="connsiteY16" fmla="*/ 104577 h 150161"/>
                <a:gd name="connsiteX17" fmla="*/ 1788 w 236862"/>
                <a:gd name="connsiteY17" fmla="*/ 67036 h 150161"/>
                <a:gd name="connsiteX18" fmla="*/ 21452 w 236862"/>
                <a:gd name="connsiteY18" fmla="*/ 66143 h 150161"/>
                <a:gd name="connsiteX19" fmla="*/ 57204 w 236862"/>
                <a:gd name="connsiteY19" fmla="*/ 51841 h 150161"/>
                <a:gd name="connsiteX20" fmla="*/ 55417 w 236862"/>
                <a:gd name="connsiteY20" fmla="*/ 39328 h 150161"/>
                <a:gd name="connsiteX21" fmla="*/ 76868 w 236862"/>
                <a:gd name="connsiteY21" fmla="*/ 22345 h 150161"/>
                <a:gd name="connsiteX22" fmla="*/ 73293 w 236862"/>
                <a:gd name="connsiteY22" fmla="*/ 10726 h 150161"/>
                <a:gd name="connsiteX23" fmla="*/ 98320 w 236862"/>
                <a:gd name="connsiteY23" fmla="*/ 10726 h 150161"/>
                <a:gd name="connsiteX24" fmla="*/ 111728 w 236862"/>
                <a:gd name="connsiteY24" fmla="*/ 0 h 150161"/>
                <a:gd name="connsiteX25" fmla="*/ 142117 w 236862"/>
                <a:gd name="connsiteY25" fmla="*/ 9832 h 150161"/>
                <a:gd name="connsiteX26" fmla="*/ 172507 w 236862"/>
                <a:gd name="connsiteY26" fmla="*/ 10726 h 150161"/>
                <a:gd name="connsiteX27" fmla="*/ 182339 w 236862"/>
                <a:gd name="connsiteY27" fmla="*/ 21452 h 150161"/>
                <a:gd name="connsiteX28" fmla="*/ 183233 w 236862"/>
                <a:gd name="connsiteY28" fmla="*/ 36647 h 150161"/>
                <a:gd name="connsiteX29" fmla="*/ 198427 w 236862"/>
                <a:gd name="connsiteY29" fmla="*/ 50054 h 150161"/>
                <a:gd name="connsiteX30" fmla="*/ 210048 w 236862"/>
                <a:gd name="connsiteY30" fmla="*/ 70612 h 150161"/>
                <a:gd name="connsiteX31" fmla="*/ 236862 w 236862"/>
                <a:gd name="connsiteY31" fmla="*/ 82231 h 150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6862" h="150161">
                  <a:moveTo>
                    <a:pt x="236862" y="82231"/>
                  </a:moveTo>
                  <a:lnTo>
                    <a:pt x="234180" y="88488"/>
                  </a:lnTo>
                  <a:lnTo>
                    <a:pt x="200215" y="89382"/>
                  </a:lnTo>
                  <a:lnTo>
                    <a:pt x="210941" y="123347"/>
                  </a:lnTo>
                  <a:lnTo>
                    <a:pt x="201109" y="123347"/>
                  </a:lnTo>
                  <a:lnTo>
                    <a:pt x="186808" y="138542"/>
                  </a:lnTo>
                  <a:lnTo>
                    <a:pt x="183233" y="150161"/>
                  </a:lnTo>
                  <a:lnTo>
                    <a:pt x="152843" y="143011"/>
                  </a:lnTo>
                  <a:lnTo>
                    <a:pt x="139436" y="147480"/>
                  </a:lnTo>
                  <a:lnTo>
                    <a:pt x="114409" y="143905"/>
                  </a:lnTo>
                  <a:lnTo>
                    <a:pt x="96533" y="133179"/>
                  </a:lnTo>
                  <a:lnTo>
                    <a:pt x="66142" y="126922"/>
                  </a:lnTo>
                  <a:lnTo>
                    <a:pt x="36647" y="133179"/>
                  </a:lnTo>
                  <a:lnTo>
                    <a:pt x="12513" y="147480"/>
                  </a:lnTo>
                  <a:lnTo>
                    <a:pt x="9832" y="126922"/>
                  </a:lnTo>
                  <a:lnTo>
                    <a:pt x="0" y="117984"/>
                  </a:lnTo>
                  <a:lnTo>
                    <a:pt x="12513" y="104577"/>
                  </a:lnTo>
                  <a:lnTo>
                    <a:pt x="1788" y="67036"/>
                  </a:lnTo>
                  <a:lnTo>
                    <a:pt x="21452" y="66143"/>
                  </a:lnTo>
                  <a:lnTo>
                    <a:pt x="57204" y="51841"/>
                  </a:lnTo>
                  <a:lnTo>
                    <a:pt x="55417" y="39328"/>
                  </a:lnTo>
                  <a:lnTo>
                    <a:pt x="76868" y="22345"/>
                  </a:lnTo>
                  <a:lnTo>
                    <a:pt x="73293" y="10726"/>
                  </a:lnTo>
                  <a:lnTo>
                    <a:pt x="98320" y="10726"/>
                  </a:lnTo>
                  <a:lnTo>
                    <a:pt x="111728" y="0"/>
                  </a:lnTo>
                  <a:lnTo>
                    <a:pt x="142117" y="9832"/>
                  </a:lnTo>
                  <a:lnTo>
                    <a:pt x="172507" y="10726"/>
                  </a:lnTo>
                  <a:lnTo>
                    <a:pt x="182339" y="21452"/>
                  </a:lnTo>
                  <a:lnTo>
                    <a:pt x="183233" y="36647"/>
                  </a:lnTo>
                  <a:lnTo>
                    <a:pt x="198427" y="50054"/>
                  </a:lnTo>
                  <a:lnTo>
                    <a:pt x="210048" y="70612"/>
                  </a:lnTo>
                  <a:lnTo>
                    <a:pt x="236862" y="82231"/>
                  </a:lnTo>
                  <a:close/>
                </a:path>
              </a:pathLst>
            </a:custGeom>
            <a:grpFill/>
            <a:ln w="12700" cap="flat">
              <a:solidFill>
                <a:schemeClr val="bg1"/>
              </a:solidFill>
              <a:prstDash val="solid"/>
              <a:miter/>
            </a:ln>
          </p:spPr>
          <p:txBody>
            <a:bodyPr rtlCol="0" anchor="ctr"/>
            <a:lstStyle/>
            <a:p>
              <a:endParaRPr lang="en-AU"/>
            </a:p>
          </p:txBody>
        </p:sp>
        <p:sp>
          <p:nvSpPr>
            <p:cNvPr id="16" name="Freeform: Shape 15">
              <a:extLst>
                <a:ext uri="{FF2B5EF4-FFF2-40B4-BE49-F238E27FC236}">
                  <a16:creationId xmlns:a16="http://schemas.microsoft.com/office/drawing/2014/main" id="{50201540-BE52-0228-DCFA-8B6B26B137E2}"/>
                </a:ext>
              </a:extLst>
            </p:cNvPr>
            <p:cNvSpPr/>
            <p:nvPr/>
          </p:nvSpPr>
          <p:spPr>
            <a:xfrm>
              <a:off x="6513002" y="2609414"/>
              <a:ext cx="89381" cy="95638"/>
            </a:xfrm>
            <a:custGeom>
              <a:avLst/>
              <a:gdLst>
                <a:gd name="connsiteX0" fmla="*/ 88488 w 89381"/>
                <a:gd name="connsiteY0" fmla="*/ 50948 h 95638"/>
                <a:gd name="connsiteX1" fmla="*/ 89382 w 89381"/>
                <a:gd name="connsiteY1" fmla="*/ 58992 h 95638"/>
                <a:gd name="connsiteX2" fmla="*/ 83125 w 89381"/>
                <a:gd name="connsiteY2" fmla="*/ 65249 h 95638"/>
                <a:gd name="connsiteX3" fmla="*/ 69718 w 89381"/>
                <a:gd name="connsiteY3" fmla="*/ 65249 h 95638"/>
                <a:gd name="connsiteX4" fmla="*/ 69718 w 89381"/>
                <a:gd name="connsiteY4" fmla="*/ 75975 h 95638"/>
                <a:gd name="connsiteX5" fmla="*/ 52735 w 89381"/>
                <a:gd name="connsiteY5" fmla="*/ 95639 h 95638"/>
                <a:gd name="connsiteX6" fmla="*/ 48266 w 89381"/>
                <a:gd name="connsiteY6" fmla="*/ 90276 h 95638"/>
                <a:gd name="connsiteX7" fmla="*/ 45585 w 89381"/>
                <a:gd name="connsiteY7" fmla="*/ 74187 h 95638"/>
                <a:gd name="connsiteX8" fmla="*/ 40222 w 89381"/>
                <a:gd name="connsiteY8" fmla="*/ 51841 h 95638"/>
                <a:gd name="connsiteX9" fmla="*/ 20558 w 89381"/>
                <a:gd name="connsiteY9" fmla="*/ 20558 h 95638"/>
                <a:gd name="connsiteX10" fmla="*/ 0 w 89381"/>
                <a:gd name="connsiteY10" fmla="*/ 8044 h 95638"/>
                <a:gd name="connsiteX11" fmla="*/ 14301 w 89381"/>
                <a:gd name="connsiteY11" fmla="*/ 0 h 95638"/>
                <a:gd name="connsiteX12" fmla="*/ 34859 w 89381"/>
                <a:gd name="connsiteY12" fmla="*/ 894 h 95638"/>
                <a:gd name="connsiteX13" fmla="*/ 50054 w 89381"/>
                <a:gd name="connsiteY13" fmla="*/ 11620 h 95638"/>
                <a:gd name="connsiteX14" fmla="*/ 63461 w 89381"/>
                <a:gd name="connsiteY14" fmla="*/ 16983 h 95638"/>
                <a:gd name="connsiteX15" fmla="*/ 71505 w 89381"/>
                <a:gd name="connsiteY15" fmla="*/ 33071 h 95638"/>
                <a:gd name="connsiteX16" fmla="*/ 88488 w 89381"/>
                <a:gd name="connsiteY16" fmla="*/ 50948 h 9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381" h="95638">
                  <a:moveTo>
                    <a:pt x="88488" y="50948"/>
                  </a:moveTo>
                  <a:lnTo>
                    <a:pt x="89382" y="58992"/>
                  </a:lnTo>
                  <a:lnTo>
                    <a:pt x="83125" y="65249"/>
                  </a:lnTo>
                  <a:lnTo>
                    <a:pt x="69718" y="65249"/>
                  </a:lnTo>
                  <a:lnTo>
                    <a:pt x="69718" y="75975"/>
                  </a:lnTo>
                  <a:lnTo>
                    <a:pt x="52735" y="95639"/>
                  </a:lnTo>
                  <a:lnTo>
                    <a:pt x="48266" y="90276"/>
                  </a:lnTo>
                  <a:lnTo>
                    <a:pt x="45585" y="74187"/>
                  </a:lnTo>
                  <a:lnTo>
                    <a:pt x="40222" y="51841"/>
                  </a:lnTo>
                  <a:lnTo>
                    <a:pt x="20558" y="20558"/>
                  </a:lnTo>
                  <a:lnTo>
                    <a:pt x="0" y="8044"/>
                  </a:lnTo>
                  <a:lnTo>
                    <a:pt x="14301" y="0"/>
                  </a:lnTo>
                  <a:lnTo>
                    <a:pt x="34859" y="894"/>
                  </a:lnTo>
                  <a:lnTo>
                    <a:pt x="50054" y="11620"/>
                  </a:lnTo>
                  <a:lnTo>
                    <a:pt x="63461" y="16983"/>
                  </a:lnTo>
                  <a:lnTo>
                    <a:pt x="71505" y="33071"/>
                  </a:lnTo>
                  <a:lnTo>
                    <a:pt x="88488" y="50948"/>
                  </a:lnTo>
                  <a:close/>
                </a:path>
              </a:pathLst>
            </a:custGeom>
            <a:grpFill/>
            <a:ln w="12700" cap="flat">
              <a:solidFill>
                <a:schemeClr val="bg1"/>
              </a:solidFill>
              <a:prstDash val="solid"/>
              <a:miter/>
            </a:ln>
          </p:spPr>
          <p:txBody>
            <a:bodyPr rtlCol="0" anchor="ctr"/>
            <a:lstStyle/>
            <a:p>
              <a:endParaRPr lang="en-AU"/>
            </a:p>
          </p:txBody>
        </p:sp>
        <p:sp>
          <p:nvSpPr>
            <p:cNvPr id="17" name="Freeform: Shape 16">
              <a:extLst>
                <a:ext uri="{FF2B5EF4-FFF2-40B4-BE49-F238E27FC236}">
                  <a16:creationId xmlns:a16="http://schemas.microsoft.com/office/drawing/2014/main" id="{A81739B4-680E-CFD5-8F3C-007B2E72CD71}"/>
                </a:ext>
              </a:extLst>
            </p:cNvPr>
            <p:cNvSpPr/>
            <p:nvPr/>
          </p:nvSpPr>
          <p:spPr>
            <a:xfrm>
              <a:off x="6347646" y="2617458"/>
              <a:ext cx="251162" cy="146586"/>
            </a:xfrm>
            <a:custGeom>
              <a:avLst/>
              <a:gdLst>
                <a:gd name="connsiteX0" fmla="*/ 251163 w 251162"/>
                <a:gd name="connsiteY0" fmla="*/ 91169 h 146586"/>
                <a:gd name="connsiteX1" fmla="*/ 249375 w 251162"/>
                <a:gd name="connsiteY1" fmla="*/ 104577 h 146586"/>
                <a:gd name="connsiteX2" fmla="*/ 234180 w 251162"/>
                <a:gd name="connsiteY2" fmla="*/ 109046 h 146586"/>
                <a:gd name="connsiteX3" fmla="*/ 227924 w 251162"/>
                <a:gd name="connsiteY3" fmla="*/ 142117 h 146586"/>
                <a:gd name="connsiteX4" fmla="*/ 224348 w 251162"/>
                <a:gd name="connsiteY4" fmla="*/ 146586 h 146586"/>
                <a:gd name="connsiteX5" fmla="*/ 195746 w 251162"/>
                <a:gd name="connsiteY5" fmla="*/ 133179 h 146586"/>
                <a:gd name="connsiteX6" fmla="*/ 167144 w 251162"/>
                <a:gd name="connsiteY6" fmla="*/ 134073 h 146586"/>
                <a:gd name="connsiteX7" fmla="*/ 149267 w 251162"/>
                <a:gd name="connsiteY7" fmla="*/ 146586 h 146586"/>
                <a:gd name="connsiteX8" fmla="*/ 80444 w 251162"/>
                <a:gd name="connsiteY8" fmla="*/ 142117 h 146586"/>
                <a:gd name="connsiteX9" fmla="*/ 77762 w 251162"/>
                <a:gd name="connsiteY9" fmla="*/ 131391 h 146586"/>
                <a:gd name="connsiteX10" fmla="*/ 66142 w 251162"/>
                <a:gd name="connsiteY10" fmla="*/ 126028 h 146586"/>
                <a:gd name="connsiteX11" fmla="*/ 67036 w 251162"/>
                <a:gd name="connsiteY11" fmla="*/ 117090 h 146586"/>
                <a:gd name="connsiteX12" fmla="*/ 41116 w 251162"/>
                <a:gd name="connsiteY12" fmla="*/ 109940 h 146586"/>
                <a:gd name="connsiteX13" fmla="*/ 8938 w 251162"/>
                <a:gd name="connsiteY13" fmla="*/ 75081 h 146586"/>
                <a:gd name="connsiteX14" fmla="*/ 0 w 251162"/>
                <a:gd name="connsiteY14" fmla="*/ 67036 h 146586"/>
                <a:gd name="connsiteX15" fmla="*/ 29496 w 251162"/>
                <a:gd name="connsiteY15" fmla="*/ 58992 h 146586"/>
                <a:gd name="connsiteX16" fmla="*/ 35753 w 251162"/>
                <a:gd name="connsiteY16" fmla="*/ 30390 h 146586"/>
                <a:gd name="connsiteX17" fmla="*/ 50948 w 251162"/>
                <a:gd name="connsiteY17" fmla="*/ 15195 h 146586"/>
                <a:gd name="connsiteX18" fmla="*/ 62567 w 251162"/>
                <a:gd name="connsiteY18" fmla="*/ 5363 h 146586"/>
                <a:gd name="connsiteX19" fmla="*/ 108152 w 251162"/>
                <a:gd name="connsiteY19" fmla="*/ 6257 h 146586"/>
                <a:gd name="connsiteX20" fmla="*/ 122453 w 251162"/>
                <a:gd name="connsiteY20" fmla="*/ 13407 h 146586"/>
                <a:gd name="connsiteX21" fmla="*/ 134073 w 251162"/>
                <a:gd name="connsiteY21" fmla="*/ 5363 h 146586"/>
                <a:gd name="connsiteX22" fmla="*/ 156418 w 251162"/>
                <a:gd name="connsiteY22" fmla="*/ 7151 h 146586"/>
                <a:gd name="connsiteX23" fmla="*/ 165357 w 251162"/>
                <a:gd name="connsiteY23" fmla="*/ 0 h 146586"/>
                <a:gd name="connsiteX24" fmla="*/ 185914 w 251162"/>
                <a:gd name="connsiteY24" fmla="*/ 12513 h 146586"/>
                <a:gd name="connsiteX25" fmla="*/ 205578 w 251162"/>
                <a:gd name="connsiteY25" fmla="*/ 43797 h 146586"/>
                <a:gd name="connsiteX26" fmla="*/ 210941 w 251162"/>
                <a:gd name="connsiteY26" fmla="*/ 67036 h 146586"/>
                <a:gd name="connsiteX27" fmla="*/ 213622 w 251162"/>
                <a:gd name="connsiteY27" fmla="*/ 82231 h 146586"/>
                <a:gd name="connsiteX28" fmla="*/ 218092 w 251162"/>
                <a:gd name="connsiteY28" fmla="*/ 87594 h 146586"/>
                <a:gd name="connsiteX29" fmla="*/ 225242 w 251162"/>
                <a:gd name="connsiteY29" fmla="*/ 95639 h 146586"/>
                <a:gd name="connsiteX30" fmla="*/ 251163 w 251162"/>
                <a:gd name="connsiteY30" fmla="*/ 91169 h 14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51162" h="146586">
                  <a:moveTo>
                    <a:pt x="251163" y="91169"/>
                  </a:moveTo>
                  <a:lnTo>
                    <a:pt x="249375" y="104577"/>
                  </a:lnTo>
                  <a:lnTo>
                    <a:pt x="234180" y="109046"/>
                  </a:lnTo>
                  <a:lnTo>
                    <a:pt x="227924" y="142117"/>
                  </a:lnTo>
                  <a:lnTo>
                    <a:pt x="224348" y="146586"/>
                  </a:lnTo>
                  <a:lnTo>
                    <a:pt x="195746" y="133179"/>
                  </a:lnTo>
                  <a:lnTo>
                    <a:pt x="167144" y="134073"/>
                  </a:lnTo>
                  <a:lnTo>
                    <a:pt x="149267" y="146586"/>
                  </a:lnTo>
                  <a:lnTo>
                    <a:pt x="80444" y="142117"/>
                  </a:lnTo>
                  <a:lnTo>
                    <a:pt x="77762" y="131391"/>
                  </a:lnTo>
                  <a:lnTo>
                    <a:pt x="66142" y="126028"/>
                  </a:lnTo>
                  <a:lnTo>
                    <a:pt x="67036" y="117090"/>
                  </a:lnTo>
                  <a:lnTo>
                    <a:pt x="41116" y="109940"/>
                  </a:lnTo>
                  <a:lnTo>
                    <a:pt x="8938" y="75081"/>
                  </a:lnTo>
                  <a:lnTo>
                    <a:pt x="0" y="67036"/>
                  </a:lnTo>
                  <a:lnTo>
                    <a:pt x="29496" y="58992"/>
                  </a:lnTo>
                  <a:lnTo>
                    <a:pt x="35753" y="30390"/>
                  </a:lnTo>
                  <a:lnTo>
                    <a:pt x="50948" y="15195"/>
                  </a:lnTo>
                  <a:lnTo>
                    <a:pt x="62567" y="5363"/>
                  </a:lnTo>
                  <a:lnTo>
                    <a:pt x="108152" y="6257"/>
                  </a:lnTo>
                  <a:lnTo>
                    <a:pt x="122453" y="13407"/>
                  </a:lnTo>
                  <a:lnTo>
                    <a:pt x="134073" y="5363"/>
                  </a:lnTo>
                  <a:lnTo>
                    <a:pt x="156418" y="7151"/>
                  </a:lnTo>
                  <a:lnTo>
                    <a:pt x="165357" y="0"/>
                  </a:lnTo>
                  <a:lnTo>
                    <a:pt x="185914" y="12513"/>
                  </a:lnTo>
                  <a:lnTo>
                    <a:pt x="205578" y="43797"/>
                  </a:lnTo>
                  <a:lnTo>
                    <a:pt x="210941" y="67036"/>
                  </a:lnTo>
                  <a:lnTo>
                    <a:pt x="213622" y="82231"/>
                  </a:lnTo>
                  <a:lnTo>
                    <a:pt x="218092" y="87594"/>
                  </a:lnTo>
                  <a:lnTo>
                    <a:pt x="225242" y="95639"/>
                  </a:lnTo>
                  <a:lnTo>
                    <a:pt x="251163" y="91169"/>
                  </a:lnTo>
                  <a:close/>
                </a:path>
              </a:pathLst>
            </a:custGeom>
            <a:grpFill/>
            <a:ln w="12700" cap="flat">
              <a:solidFill>
                <a:schemeClr val="bg1"/>
              </a:solidFill>
              <a:prstDash val="solid"/>
              <a:miter/>
            </a:ln>
          </p:spPr>
          <p:txBody>
            <a:bodyPr rtlCol="0" anchor="ctr"/>
            <a:lstStyle/>
            <a:p>
              <a:endParaRPr lang="en-AU"/>
            </a:p>
          </p:txBody>
        </p:sp>
        <p:sp>
          <p:nvSpPr>
            <p:cNvPr id="18" name="Freeform: Shape 17">
              <a:extLst>
                <a:ext uri="{FF2B5EF4-FFF2-40B4-BE49-F238E27FC236}">
                  <a16:creationId xmlns:a16="http://schemas.microsoft.com/office/drawing/2014/main" id="{54072CD4-5211-A214-9285-4714B07B0EAE}"/>
                </a:ext>
              </a:extLst>
            </p:cNvPr>
            <p:cNvSpPr/>
            <p:nvPr/>
          </p:nvSpPr>
          <p:spPr>
            <a:xfrm>
              <a:off x="6318150" y="1948882"/>
              <a:ext cx="257419" cy="293172"/>
            </a:xfrm>
            <a:custGeom>
              <a:avLst/>
              <a:gdLst>
                <a:gd name="connsiteX0" fmla="*/ 257420 w 257419"/>
                <a:gd name="connsiteY0" fmla="*/ 208260 h 293172"/>
                <a:gd name="connsiteX1" fmla="*/ 250269 w 257419"/>
                <a:gd name="connsiteY1" fmla="*/ 220773 h 293172"/>
                <a:gd name="connsiteX2" fmla="*/ 222561 w 257419"/>
                <a:gd name="connsiteY2" fmla="*/ 240437 h 293172"/>
                <a:gd name="connsiteX3" fmla="*/ 214516 w 257419"/>
                <a:gd name="connsiteY3" fmla="*/ 257420 h 293172"/>
                <a:gd name="connsiteX4" fmla="*/ 194853 w 257419"/>
                <a:gd name="connsiteY4" fmla="*/ 269933 h 293172"/>
                <a:gd name="connsiteX5" fmla="*/ 128710 w 257419"/>
                <a:gd name="connsiteY5" fmla="*/ 278871 h 293172"/>
                <a:gd name="connsiteX6" fmla="*/ 92957 w 257419"/>
                <a:gd name="connsiteY6" fmla="*/ 293172 h 293172"/>
                <a:gd name="connsiteX7" fmla="*/ 55417 w 257419"/>
                <a:gd name="connsiteY7" fmla="*/ 290491 h 293172"/>
                <a:gd name="connsiteX8" fmla="*/ 45585 w 257419"/>
                <a:gd name="connsiteY8" fmla="*/ 282447 h 293172"/>
                <a:gd name="connsiteX9" fmla="*/ 32178 w 257419"/>
                <a:gd name="connsiteY9" fmla="*/ 277084 h 293172"/>
                <a:gd name="connsiteX10" fmla="*/ 33071 w 257419"/>
                <a:gd name="connsiteY10" fmla="*/ 250269 h 293172"/>
                <a:gd name="connsiteX11" fmla="*/ 19664 w 257419"/>
                <a:gd name="connsiteY11" fmla="*/ 234180 h 293172"/>
                <a:gd name="connsiteX12" fmla="*/ 18770 w 257419"/>
                <a:gd name="connsiteY12" fmla="*/ 206472 h 293172"/>
                <a:gd name="connsiteX13" fmla="*/ 64355 w 257419"/>
                <a:gd name="connsiteY13" fmla="*/ 175188 h 293172"/>
                <a:gd name="connsiteX14" fmla="*/ 103683 w 257419"/>
                <a:gd name="connsiteY14" fmla="*/ 141223 h 293172"/>
                <a:gd name="connsiteX15" fmla="*/ 92063 w 257419"/>
                <a:gd name="connsiteY15" fmla="*/ 126028 h 293172"/>
                <a:gd name="connsiteX16" fmla="*/ 74187 w 257419"/>
                <a:gd name="connsiteY16" fmla="*/ 124241 h 293172"/>
                <a:gd name="connsiteX17" fmla="*/ 64355 w 257419"/>
                <a:gd name="connsiteY17" fmla="*/ 104577 h 293172"/>
                <a:gd name="connsiteX18" fmla="*/ 66142 w 257419"/>
                <a:gd name="connsiteY18" fmla="*/ 89382 h 293172"/>
                <a:gd name="connsiteX19" fmla="*/ 53629 w 257419"/>
                <a:gd name="connsiteY19" fmla="*/ 57204 h 293172"/>
                <a:gd name="connsiteX20" fmla="*/ 42903 w 257419"/>
                <a:gd name="connsiteY20" fmla="*/ 48266 h 293172"/>
                <a:gd name="connsiteX21" fmla="*/ 16982 w 257419"/>
                <a:gd name="connsiteY21" fmla="*/ 42009 h 293172"/>
                <a:gd name="connsiteX22" fmla="*/ 0 w 257419"/>
                <a:gd name="connsiteY22" fmla="*/ 29496 h 293172"/>
                <a:gd name="connsiteX23" fmla="*/ 15195 w 257419"/>
                <a:gd name="connsiteY23" fmla="*/ 14301 h 293172"/>
                <a:gd name="connsiteX24" fmla="*/ 50054 w 257419"/>
                <a:gd name="connsiteY24" fmla="*/ 34859 h 293172"/>
                <a:gd name="connsiteX25" fmla="*/ 61673 w 257419"/>
                <a:gd name="connsiteY25" fmla="*/ 28602 h 293172"/>
                <a:gd name="connsiteX26" fmla="*/ 80444 w 257419"/>
                <a:gd name="connsiteY26" fmla="*/ 42009 h 293172"/>
                <a:gd name="connsiteX27" fmla="*/ 101895 w 257419"/>
                <a:gd name="connsiteY27" fmla="*/ 27708 h 293172"/>
                <a:gd name="connsiteX28" fmla="*/ 103683 w 257419"/>
                <a:gd name="connsiteY28" fmla="*/ 10726 h 293172"/>
                <a:gd name="connsiteX29" fmla="*/ 113515 w 257419"/>
                <a:gd name="connsiteY29" fmla="*/ 1788 h 293172"/>
                <a:gd name="connsiteX30" fmla="*/ 126028 w 257419"/>
                <a:gd name="connsiteY30" fmla="*/ 4469 h 293172"/>
                <a:gd name="connsiteX31" fmla="*/ 138542 w 257419"/>
                <a:gd name="connsiteY31" fmla="*/ 0 h 293172"/>
                <a:gd name="connsiteX32" fmla="*/ 165356 w 257419"/>
                <a:gd name="connsiteY32" fmla="*/ 10726 h 293172"/>
                <a:gd name="connsiteX33" fmla="*/ 175188 w 257419"/>
                <a:gd name="connsiteY33" fmla="*/ 21452 h 293172"/>
                <a:gd name="connsiteX34" fmla="*/ 167144 w 257419"/>
                <a:gd name="connsiteY34" fmla="*/ 32177 h 293172"/>
                <a:gd name="connsiteX35" fmla="*/ 167144 w 257419"/>
                <a:gd name="connsiteY35" fmla="*/ 50948 h 293172"/>
                <a:gd name="connsiteX36" fmla="*/ 194853 w 257419"/>
                <a:gd name="connsiteY36" fmla="*/ 66143 h 293172"/>
                <a:gd name="connsiteX37" fmla="*/ 187702 w 257419"/>
                <a:gd name="connsiteY37" fmla="*/ 86700 h 293172"/>
                <a:gd name="connsiteX38" fmla="*/ 210047 w 257419"/>
                <a:gd name="connsiteY38" fmla="*/ 120665 h 293172"/>
                <a:gd name="connsiteX39" fmla="*/ 200215 w 257419"/>
                <a:gd name="connsiteY39" fmla="*/ 129604 h 293172"/>
                <a:gd name="connsiteX40" fmla="*/ 208260 w 257419"/>
                <a:gd name="connsiteY40" fmla="*/ 151055 h 293172"/>
                <a:gd name="connsiteX41" fmla="*/ 214516 w 257419"/>
                <a:gd name="connsiteY41" fmla="*/ 155524 h 293172"/>
                <a:gd name="connsiteX42" fmla="*/ 214516 w 257419"/>
                <a:gd name="connsiteY42" fmla="*/ 161781 h 293172"/>
                <a:gd name="connsiteX43" fmla="*/ 228818 w 257419"/>
                <a:gd name="connsiteY43" fmla="*/ 167144 h 293172"/>
                <a:gd name="connsiteX44" fmla="*/ 222561 w 257419"/>
                <a:gd name="connsiteY44" fmla="*/ 178764 h 293172"/>
                <a:gd name="connsiteX45" fmla="*/ 257420 w 257419"/>
                <a:gd name="connsiteY45" fmla="*/ 208260 h 29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57419" h="293172">
                  <a:moveTo>
                    <a:pt x="257420" y="208260"/>
                  </a:moveTo>
                  <a:lnTo>
                    <a:pt x="250269" y="220773"/>
                  </a:lnTo>
                  <a:lnTo>
                    <a:pt x="222561" y="240437"/>
                  </a:lnTo>
                  <a:lnTo>
                    <a:pt x="214516" y="257420"/>
                  </a:lnTo>
                  <a:lnTo>
                    <a:pt x="194853" y="269933"/>
                  </a:lnTo>
                  <a:lnTo>
                    <a:pt x="128710" y="278871"/>
                  </a:lnTo>
                  <a:lnTo>
                    <a:pt x="92957" y="293172"/>
                  </a:lnTo>
                  <a:lnTo>
                    <a:pt x="55417" y="290491"/>
                  </a:lnTo>
                  <a:lnTo>
                    <a:pt x="45585" y="282447"/>
                  </a:lnTo>
                  <a:lnTo>
                    <a:pt x="32178" y="277084"/>
                  </a:lnTo>
                  <a:lnTo>
                    <a:pt x="33071" y="250269"/>
                  </a:lnTo>
                  <a:lnTo>
                    <a:pt x="19664" y="234180"/>
                  </a:lnTo>
                  <a:lnTo>
                    <a:pt x="18770" y="206472"/>
                  </a:lnTo>
                  <a:lnTo>
                    <a:pt x="64355" y="175188"/>
                  </a:lnTo>
                  <a:lnTo>
                    <a:pt x="103683" y="141223"/>
                  </a:lnTo>
                  <a:lnTo>
                    <a:pt x="92063" y="126028"/>
                  </a:lnTo>
                  <a:lnTo>
                    <a:pt x="74187" y="124241"/>
                  </a:lnTo>
                  <a:lnTo>
                    <a:pt x="64355" y="104577"/>
                  </a:lnTo>
                  <a:lnTo>
                    <a:pt x="66142" y="89382"/>
                  </a:lnTo>
                  <a:lnTo>
                    <a:pt x="53629" y="57204"/>
                  </a:lnTo>
                  <a:lnTo>
                    <a:pt x="42903" y="48266"/>
                  </a:lnTo>
                  <a:lnTo>
                    <a:pt x="16982" y="42009"/>
                  </a:lnTo>
                  <a:lnTo>
                    <a:pt x="0" y="29496"/>
                  </a:lnTo>
                  <a:lnTo>
                    <a:pt x="15195" y="14301"/>
                  </a:lnTo>
                  <a:lnTo>
                    <a:pt x="50054" y="34859"/>
                  </a:lnTo>
                  <a:lnTo>
                    <a:pt x="61673" y="28602"/>
                  </a:lnTo>
                  <a:lnTo>
                    <a:pt x="80444" y="42009"/>
                  </a:lnTo>
                  <a:lnTo>
                    <a:pt x="101895" y="27708"/>
                  </a:lnTo>
                  <a:lnTo>
                    <a:pt x="103683" y="10726"/>
                  </a:lnTo>
                  <a:lnTo>
                    <a:pt x="113515" y="1788"/>
                  </a:lnTo>
                  <a:lnTo>
                    <a:pt x="126028" y="4469"/>
                  </a:lnTo>
                  <a:lnTo>
                    <a:pt x="138542" y="0"/>
                  </a:lnTo>
                  <a:lnTo>
                    <a:pt x="165356" y="10726"/>
                  </a:lnTo>
                  <a:lnTo>
                    <a:pt x="175188" y="21452"/>
                  </a:lnTo>
                  <a:lnTo>
                    <a:pt x="167144" y="32177"/>
                  </a:lnTo>
                  <a:lnTo>
                    <a:pt x="167144" y="50948"/>
                  </a:lnTo>
                  <a:lnTo>
                    <a:pt x="194853" y="66143"/>
                  </a:lnTo>
                  <a:lnTo>
                    <a:pt x="187702" y="86700"/>
                  </a:lnTo>
                  <a:lnTo>
                    <a:pt x="210047" y="120665"/>
                  </a:lnTo>
                  <a:lnTo>
                    <a:pt x="200215" y="129604"/>
                  </a:lnTo>
                  <a:lnTo>
                    <a:pt x="208260" y="151055"/>
                  </a:lnTo>
                  <a:lnTo>
                    <a:pt x="214516" y="155524"/>
                  </a:lnTo>
                  <a:lnTo>
                    <a:pt x="214516" y="161781"/>
                  </a:lnTo>
                  <a:lnTo>
                    <a:pt x="228818" y="167144"/>
                  </a:lnTo>
                  <a:lnTo>
                    <a:pt x="222561" y="178764"/>
                  </a:lnTo>
                  <a:lnTo>
                    <a:pt x="257420" y="208260"/>
                  </a:lnTo>
                  <a:close/>
                </a:path>
              </a:pathLst>
            </a:custGeom>
            <a:grpFill/>
            <a:ln w="12700" cap="flat">
              <a:solidFill>
                <a:schemeClr val="bg1"/>
              </a:solidFill>
              <a:prstDash val="solid"/>
              <a:miter/>
            </a:ln>
          </p:spPr>
          <p:txBody>
            <a:bodyPr rtlCol="0" anchor="ctr"/>
            <a:lstStyle/>
            <a:p>
              <a:endParaRPr lang="en-AU"/>
            </a:p>
          </p:txBody>
        </p:sp>
        <p:sp>
          <p:nvSpPr>
            <p:cNvPr id="19" name="Freeform: Shape 18">
              <a:extLst>
                <a:ext uri="{FF2B5EF4-FFF2-40B4-BE49-F238E27FC236}">
                  <a16:creationId xmlns:a16="http://schemas.microsoft.com/office/drawing/2014/main" id="{1E2FF9D8-3F90-9A40-A9BC-03B423B23717}"/>
                </a:ext>
              </a:extLst>
            </p:cNvPr>
            <p:cNvSpPr/>
            <p:nvPr/>
          </p:nvSpPr>
          <p:spPr>
            <a:xfrm>
              <a:off x="6410213" y="2743487"/>
              <a:ext cx="161781" cy="97426"/>
            </a:xfrm>
            <a:custGeom>
              <a:avLst/>
              <a:gdLst>
                <a:gd name="connsiteX0" fmla="*/ 161781 w 161781"/>
                <a:gd name="connsiteY0" fmla="*/ 20558 h 97426"/>
                <a:gd name="connsiteX1" fmla="*/ 153737 w 161781"/>
                <a:gd name="connsiteY1" fmla="*/ 31284 h 97426"/>
                <a:gd name="connsiteX2" fmla="*/ 147480 w 161781"/>
                <a:gd name="connsiteY2" fmla="*/ 50054 h 97426"/>
                <a:gd name="connsiteX3" fmla="*/ 141223 w 161781"/>
                <a:gd name="connsiteY3" fmla="*/ 61673 h 97426"/>
                <a:gd name="connsiteX4" fmla="*/ 151949 w 161781"/>
                <a:gd name="connsiteY4" fmla="*/ 73293 h 97426"/>
                <a:gd name="connsiteX5" fmla="*/ 137648 w 161781"/>
                <a:gd name="connsiteY5" fmla="*/ 77762 h 97426"/>
                <a:gd name="connsiteX6" fmla="*/ 129604 w 161781"/>
                <a:gd name="connsiteY6" fmla="*/ 72399 h 97426"/>
                <a:gd name="connsiteX7" fmla="*/ 116197 w 161781"/>
                <a:gd name="connsiteY7" fmla="*/ 83125 h 97426"/>
                <a:gd name="connsiteX8" fmla="*/ 87594 w 161781"/>
                <a:gd name="connsiteY8" fmla="*/ 97426 h 97426"/>
                <a:gd name="connsiteX9" fmla="*/ 50054 w 161781"/>
                <a:gd name="connsiteY9" fmla="*/ 85807 h 97426"/>
                <a:gd name="connsiteX10" fmla="*/ 25921 w 161781"/>
                <a:gd name="connsiteY10" fmla="*/ 84913 h 97426"/>
                <a:gd name="connsiteX11" fmla="*/ 4469 w 161781"/>
                <a:gd name="connsiteY11" fmla="*/ 65249 h 97426"/>
                <a:gd name="connsiteX12" fmla="*/ 8938 w 161781"/>
                <a:gd name="connsiteY12" fmla="*/ 46479 h 97426"/>
                <a:gd name="connsiteX13" fmla="*/ 9832 w 161781"/>
                <a:gd name="connsiteY13" fmla="*/ 33071 h 97426"/>
                <a:gd name="connsiteX14" fmla="*/ 0 w 161781"/>
                <a:gd name="connsiteY14" fmla="*/ 18770 h 97426"/>
                <a:gd name="connsiteX15" fmla="*/ 3575 w 161781"/>
                <a:gd name="connsiteY15" fmla="*/ 0 h 97426"/>
                <a:gd name="connsiteX16" fmla="*/ 15195 w 161781"/>
                <a:gd name="connsiteY16" fmla="*/ 5363 h 97426"/>
                <a:gd name="connsiteX17" fmla="*/ 17876 w 161781"/>
                <a:gd name="connsiteY17" fmla="*/ 16089 h 97426"/>
                <a:gd name="connsiteX18" fmla="*/ 86700 w 161781"/>
                <a:gd name="connsiteY18" fmla="*/ 20558 h 97426"/>
                <a:gd name="connsiteX19" fmla="*/ 104577 w 161781"/>
                <a:gd name="connsiteY19" fmla="*/ 8044 h 97426"/>
                <a:gd name="connsiteX20" fmla="*/ 133179 w 161781"/>
                <a:gd name="connsiteY20" fmla="*/ 7151 h 97426"/>
                <a:gd name="connsiteX21" fmla="*/ 161781 w 161781"/>
                <a:gd name="connsiteY21" fmla="*/ 20558 h 9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81" h="97426">
                  <a:moveTo>
                    <a:pt x="161781" y="20558"/>
                  </a:moveTo>
                  <a:lnTo>
                    <a:pt x="153737" y="31284"/>
                  </a:lnTo>
                  <a:lnTo>
                    <a:pt x="147480" y="50054"/>
                  </a:lnTo>
                  <a:lnTo>
                    <a:pt x="141223" y="61673"/>
                  </a:lnTo>
                  <a:lnTo>
                    <a:pt x="151949" y="73293"/>
                  </a:lnTo>
                  <a:lnTo>
                    <a:pt x="137648" y="77762"/>
                  </a:lnTo>
                  <a:lnTo>
                    <a:pt x="129604" y="72399"/>
                  </a:lnTo>
                  <a:lnTo>
                    <a:pt x="116197" y="83125"/>
                  </a:lnTo>
                  <a:lnTo>
                    <a:pt x="87594" y="97426"/>
                  </a:lnTo>
                  <a:lnTo>
                    <a:pt x="50054" y="85807"/>
                  </a:lnTo>
                  <a:lnTo>
                    <a:pt x="25921" y="84913"/>
                  </a:lnTo>
                  <a:lnTo>
                    <a:pt x="4469" y="65249"/>
                  </a:lnTo>
                  <a:lnTo>
                    <a:pt x="8938" y="46479"/>
                  </a:lnTo>
                  <a:lnTo>
                    <a:pt x="9832" y="33071"/>
                  </a:lnTo>
                  <a:lnTo>
                    <a:pt x="0" y="18770"/>
                  </a:lnTo>
                  <a:lnTo>
                    <a:pt x="3575" y="0"/>
                  </a:lnTo>
                  <a:lnTo>
                    <a:pt x="15195" y="5363"/>
                  </a:lnTo>
                  <a:lnTo>
                    <a:pt x="17876" y="16089"/>
                  </a:lnTo>
                  <a:lnTo>
                    <a:pt x="86700" y="20558"/>
                  </a:lnTo>
                  <a:lnTo>
                    <a:pt x="104577" y="8044"/>
                  </a:lnTo>
                  <a:lnTo>
                    <a:pt x="133179" y="7151"/>
                  </a:lnTo>
                  <a:lnTo>
                    <a:pt x="161781" y="20558"/>
                  </a:lnTo>
                  <a:close/>
                </a:path>
              </a:pathLst>
            </a:custGeom>
            <a:grpFill/>
            <a:ln w="12700" cap="flat">
              <a:solidFill>
                <a:schemeClr val="bg1"/>
              </a:solidFill>
              <a:prstDash val="solid"/>
              <a:miter/>
            </a:ln>
          </p:spPr>
          <p:txBody>
            <a:bodyPr rtlCol="0" anchor="ctr"/>
            <a:lstStyle/>
            <a:p>
              <a:endParaRPr lang="en-AU"/>
            </a:p>
          </p:txBody>
        </p:sp>
        <p:sp>
          <p:nvSpPr>
            <p:cNvPr id="20" name="Freeform: Shape 19">
              <a:extLst>
                <a:ext uri="{FF2B5EF4-FFF2-40B4-BE49-F238E27FC236}">
                  <a16:creationId xmlns:a16="http://schemas.microsoft.com/office/drawing/2014/main" id="{ED427160-6259-73ED-17EE-497A532FFC74}"/>
                </a:ext>
              </a:extLst>
            </p:cNvPr>
            <p:cNvSpPr/>
            <p:nvPr/>
          </p:nvSpPr>
          <p:spPr>
            <a:xfrm>
              <a:off x="6350327" y="2301940"/>
              <a:ext cx="176082" cy="73293"/>
            </a:xfrm>
            <a:custGeom>
              <a:avLst/>
              <a:gdLst>
                <a:gd name="connsiteX0" fmla="*/ 164462 w 176082"/>
                <a:gd name="connsiteY0" fmla="*/ 39328 h 73293"/>
                <a:gd name="connsiteX1" fmla="*/ 176082 w 176082"/>
                <a:gd name="connsiteY1" fmla="*/ 62567 h 73293"/>
                <a:gd name="connsiteX2" fmla="*/ 162675 w 176082"/>
                <a:gd name="connsiteY2" fmla="*/ 73293 h 73293"/>
                <a:gd name="connsiteX3" fmla="*/ 137648 w 176082"/>
                <a:gd name="connsiteY3" fmla="*/ 73293 h 73293"/>
                <a:gd name="connsiteX4" fmla="*/ 94745 w 176082"/>
                <a:gd name="connsiteY4" fmla="*/ 50948 h 73293"/>
                <a:gd name="connsiteX5" fmla="*/ 81337 w 176082"/>
                <a:gd name="connsiteY5" fmla="*/ 56311 h 73293"/>
                <a:gd name="connsiteX6" fmla="*/ 30390 w 176082"/>
                <a:gd name="connsiteY6" fmla="*/ 49160 h 73293"/>
                <a:gd name="connsiteX7" fmla="*/ 18770 w 176082"/>
                <a:gd name="connsiteY7" fmla="*/ 50948 h 73293"/>
                <a:gd name="connsiteX8" fmla="*/ 0 w 176082"/>
                <a:gd name="connsiteY8" fmla="*/ 59886 h 73293"/>
                <a:gd name="connsiteX9" fmla="*/ 10726 w 176082"/>
                <a:gd name="connsiteY9" fmla="*/ 20558 h 73293"/>
                <a:gd name="connsiteX10" fmla="*/ 37540 w 176082"/>
                <a:gd name="connsiteY10" fmla="*/ 9832 h 73293"/>
                <a:gd name="connsiteX11" fmla="*/ 58098 w 176082"/>
                <a:gd name="connsiteY11" fmla="*/ 30390 h 73293"/>
                <a:gd name="connsiteX12" fmla="*/ 74187 w 176082"/>
                <a:gd name="connsiteY12" fmla="*/ 22345 h 73293"/>
                <a:gd name="connsiteX13" fmla="*/ 75081 w 176082"/>
                <a:gd name="connsiteY13" fmla="*/ 2681 h 73293"/>
                <a:gd name="connsiteX14" fmla="*/ 98320 w 176082"/>
                <a:gd name="connsiteY14" fmla="*/ 0 h 73293"/>
                <a:gd name="connsiteX15" fmla="*/ 121559 w 176082"/>
                <a:gd name="connsiteY15" fmla="*/ 14301 h 73293"/>
                <a:gd name="connsiteX16" fmla="*/ 141223 w 176082"/>
                <a:gd name="connsiteY16" fmla="*/ 17876 h 73293"/>
                <a:gd name="connsiteX17" fmla="*/ 151949 w 176082"/>
                <a:gd name="connsiteY17" fmla="*/ 13407 h 73293"/>
                <a:gd name="connsiteX18" fmla="*/ 161781 w 176082"/>
                <a:gd name="connsiteY18" fmla="*/ 24133 h 73293"/>
                <a:gd name="connsiteX19" fmla="*/ 164462 w 176082"/>
                <a:gd name="connsiteY19" fmla="*/ 39328 h 73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6082" h="73293">
                  <a:moveTo>
                    <a:pt x="164462" y="39328"/>
                  </a:moveTo>
                  <a:lnTo>
                    <a:pt x="176082" y="62567"/>
                  </a:lnTo>
                  <a:lnTo>
                    <a:pt x="162675" y="73293"/>
                  </a:lnTo>
                  <a:lnTo>
                    <a:pt x="137648" y="73293"/>
                  </a:lnTo>
                  <a:lnTo>
                    <a:pt x="94745" y="50948"/>
                  </a:lnTo>
                  <a:lnTo>
                    <a:pt x="81337" y="56311"/>
                  </a:lnTo>
                  <a:lnTo>
                    <a:pt x="30390" y="49160"/>
                  </a:lnTo>
                  <a:lnTo>
                    <a:pt x="18770" y="50948"/>
                  </a:lnTo>
                  <a:lnTo>
                    <a:pt x="0" y="59886"/>
                  </a:lnTo>
                  <a:lnTo>
                    <a:pt x="10726" y="20558"/>
                  </a:lnTo>
                  <a:lnTo>
                    <a:pt x="37540" y="9832"/>
                  </a:lnTo>
                  <a:lnTo>
                    <a:pt x="58098" y="30390"/>
                  </a:lnTo>
                  <a:lnTo>
                    <a:pt x="74187" y="22345"/>
                  </a:lnTo>
                  <a:lnTo>
                    <a:pt x="75081" y="2681"/>
                  </a:lnTo>
                  <a:lnTo>
                    <a:pt x="98320" y="0"/>
                  </a:lnTo>
                  <a:lnTo>
                    <a:pt x="121559" y="14301"/>
                  </a:lnTo>
                  <a:lnTo>
                    <a:pt x="141223" y="17876"/>
                  </a:lnTo>
                  <a:lnTo>
                    <a:pt x="151949" y="13407"/>
                  </a:lnTo>
                  <a:lnTo>
                    <a:pt x="161781" y="24133"/>
                  </a:lnTo>
                  <a:lnTo>
                    <a:pt x="164462" y="39328"/>
                  </a:lnTo>
                  <a:close/>
                </a:path>
              </a:pathLst>
            </a:custGeom>
            <a:grpFill/>
            <a:ln w="12700" cap="flat">
              <a:solidFill>
                <a:schemeClr val="bg1"/>
              </a:solidFill>
              <a:prstDash val="solid"/>
              <a:miter/>
            </a:ln>
          </p:spPr>
          <p:txBody>
            <a:bodyPr rtlCol="0" anchor="ctr"/>
            <a:lstStyle/>
            <a:p>
              <a:endParaRPr lang="en-AU"/>
            </a:p>
          </p:txBody>
        </p:sp>
        <p:sp>
          <p:nvSpPr>
            <p:cNvPr id="21" name="Freeform: Shape 20">
              <a:extLst>
                <a:ext uri="{FF2B5EF4-FFF2-40B4-BE49-F238E27FC236}">
                  <a16:creationId xmlns:a16="http://schemas.microsoft.com/office/drawing/2014/main" id="{4955B183-BD6E-192F-9CA5-D15FC526386C}"/>
                </a:ext>
              </a:extLst>
            </p:cNvPr>
            <p:cNvSpPr/>
            <p:nvPr/>
          </p:nvSpPr>
          <p:spPr>
            <a:xfrm>
              <a:off x="5963304" y="1920280"/>
              <a:ext cx="561317" cy="379872"/>
            </a:xfrm>
            <a:custGeom>
              <a:avLst/>
              <a:gdLst>
                <a:gd name="connsiteX0" fmla="*/ 561318 w 561317"/>
                <a:gd name="connsiteY0" fmla="*/ 15195 h 379872"/>
                <a:gd name="connsiteX1" fmla="*/ 555955 w 561317"/>
                <a:gd name="connsiteY1" fmla="*/ 26815 h 379872"/>
                <a:gd name="connsiteX2" fmla="*/ 557742 w 561317"/>
                <a:gd name="connsiteY2" fmla="*/ 34859 h 379872"/>
                <a:gd name="connsiteX3" fmla="*/ 557742 w 561317"/>
                <a:gd name="connsiteY3" fmla="*/ 34859 h 379872"/>
                <a:gd name="connsiteX4" fmla="*/ 552380 w 561317"/>
                <a:gd name="connsiteY4" fmla="*/ 42903 h 379872"/>
                <a:gd name="connsiteX5" fmla="*/ 530034 w 561317"/>
                <a:gd name="connsiteY5" fmla="*/ 50054 h 379872"/>
                <a:gd name="connsiteX6" fmla="*/ 520202 w 561317"/>
                <a:gd name="connsiteY6" fmla="*/ 39328 h 379872"/>
                <a:gd name="connsiteX7" fmla="*/ 493388 w 561317"/>
                <a:gd name="connsiteY7" fmla="*/ 28602 h 379872"/>
                <a:gd name="connsiteX8" fmla="*/ 480874 w 561317"/>
                <a:gd name="connsiteY8" fmla="*/ 33071 h 379872"/>
                <a:gd name="connsiteX9" fmla="*/ 468361 w 561317"/>
                <a:gd name="connsiteY9" fmla="*/ 30390 h 379872"/>
                <a:gd name="connsiteX10" fmla="*/ 458529 w 561317"/>
                <a:gd name="connsiteY10" fmla="*/ 39328 h 379872"/>
                <a:gd name="connsiteX11" fmla="*/ 456741 w 561317"/>
                <a:gd name="connsiteY11" fmla="*/ 56311 h 379872"/>
                <a:gd name="connsiteX12" fmla="*/ 435290 w 561317"/>
                <a:gd name="connsiteY12" fmla="*/ 70612 h 379872"/>
                <a:gd name="connsiteX13" fmla="*/ 416519 w 561317"/>
                <a:gd name="connsiteY13" fmla="*/ 57204 h 379872"/>
                <a:gd name="connsiteX14" fmla="*/ 404900 w 561317"/>
                <a:gd name="connsiteY14" fmla="*/ 63461 h 379872"/>
                <a:gd name="connsiteX15" fmla="*/ 370041 w 561317"/>
                <a:gd name="connsiteY15" fmla="*/ 42903 h 379872"/>
                <a:gd name="connsiteX16" fmla="*/ 354846 w 561317"/>
                <a:gd name="connsiteY16" fmla="*/ 58098 h 379872"/>
                <a:gd name="connsiteX17" fmla="*/ 339651 w 561317"/>
                <a:gd name="connsiteY17" fmla="*/ 58992 h 379872"/>
                <a:gd name="connsiteX18" fmla="*/ 339651 w 561317"/>
                <a:gd name="connsiteY18" fmla="*/ 71505 h 379872"/>
                <a:gd name="connsiteX19" fmla="*/ 294066 w 561317"/>
                <a:gd name="connsiteY19" fmla="*/ 71505 h 379872"/>
                <a:gd name="connsiteX20" fmla="*/ 294066 w 561317"/>
                <a:gd name="connsiteY20" fmla="*/ 89382 h 379872"/>
                <a:gd name="connsiteX21" fmla="*/ 281553 w 561317"/>
                <a:gd name="connsiteY21" fmla="*/ 87594 h 379872"/>
                <a:gd name="connsiteX22" fmla="*/ 263676 w 561317"/>
                <a:gd name="connsiteY22" fmla="*/ 92957 h 379872"/>
                <a:gd name="connsiteX23" fmla="*/ 264570 w 561317"/>
                <a:gd name="connsiteY23" fmla="*/ 108152 h 379872"/>
                <a:gd name="connsiteX24" fmla="*/ 244906 w 561317"/>
                <a:gd name="connsiteY24" fmla="*/ 134073 h 379872"/>
                <a:gd name="connsiteX25" fmla="*/ 223455 w 561317"/>
                <a:gd name="connsiteY25" fmla="*/ 139436 h 379872"/>
                <a:gd name="connsiteX26" fmla="*/ 221667 w 561317"/>
                <a:gd name="connsiteY26" fmla="*/ 162675 h 379872"/>
                <a:gd name="connsiteX27" fmla="*/ 205578 w 561317"/>
                <a:gd name="connsiteY27" fmla="*/ 182339 h 379872"/>
                <a:gd name="connsiteX28" fmla="*/ 212729 w 561317"/>
                <a:gd name="connsiteY28" fmla="*/ 195746 h 379872"/>
                <a:gd name="connsiteX29" fmla="*/ 193065 w 561317"/>
                <a:gd name="connsiteY29" fmla="*/ 202003 h 379872"/>
                <a:gd name="connsiteX30" fmla="*/ 170719 w 561317"/>
                <a:gd name="connsiteY30" fmla="*/ 215410 h 379872"/>
                <a:gd name="connsiteX31" fmla="*/ 161781 w 561317"/>
                <a:gd name="connsiteY31" fmla="*/ 235968 h 379872"/>
                <a:gd name="connsiteX32" fmla="*/ 170719 w 561317"/>
                <a:gd name="connsiteY32" fmla="*/ 252057 h 379872"/>
                <a:gd name="connsiteX33" fmla="*/ 167144 w 561317"/>
                <a:gd name="connsiteY33" fmla="*/ 269933 h 379872"/>
                <a:gd name="connsiteX34" fmla="*/ 182339 w 561317"/>
                <a:gd name="connsiteY34" fmla="*/ 280659 h 379872"/>
                <a:gd name="connsiteX35" fmla="*/ 172507 w 561317"/>
                <a:gd name="connsiteY35" fmla="*/ 296748 h 379872"/>
                <a:gd name="connsiteX36" fmla="*/ 182339 w 561317"/>
                <a:gd name="connsiteY36" fmla="*/ 315518 h 379872"/>
                <a:gd name="connsiteX37" fmla="*/ 163569 w 561317"/>
                <a:gd name="connsiteY37" fmla="*/ 328031 h 379872"/>
                <a:gd name="connsiteX38" fmla="*/ 163569 w 561317"/>
                <a:gd name="connsiteY38" fmla="*/ 347695 h 379872"/>
                <a:gd name="connsiteX39" fmla="*/ 142117 w 561317"/>
                <a:gd name="connsiteY39" fmla="*/ 356633 h 379872"/>
                <a:gd name="connsiteX40" fmla="*/ 141223 w 561317"/>
                <a:gd name="connsiteY40" fmla="*/ 356633 h 379872"/>
                <a:gd name="connsiteX41" fmla="*/ 130498 w 561317"/>
                <a:gd name="connsiteY41" fmla="*/ 333394 h 379872"/>
                <a:gd name="connsiteX42" fmla="*/ 118878 w 561317"/>
                <a:gd name="connsiteY42" fmla="*/ 349483 h 379872"/>
                <a:gd name="connsiteX43" fmla="*/ 105471 w 561317"/>
                <a:gd name="connsiteY43" fmla="*/ 349483 h 379872"/>
                <a:gd name="connsiteX44" fmla="*/ 70612 w 561317"/>
                <a:gd name="connsiteY44" fmla="*/ 375404 h 379872"/>
                <a:gd name="connsiteX45" fmla="*/ 40222 w 561317"/>
                <a:gd name="connsiteY45" fmla="*/ 379873 h 379872"/>
                <a:gd name="connsiteX46" fmla="*/ 16089 w 561317"/>
                <a:gd name="connsiteY46" fmla="*/ 364678 h 379872"/>
                <a:gd name="connsiteX47" fmla="*/ 14301 w 561317"/>
                <a:gd name="connsiteY47" fmla="*/ 341439 h 379872"/>
                <a:gd name="connsiteX48" fmla="*/ 894 w 561317"/>
                <a:gd name="connsiteY48" fmla="*/ 311943 h 379872"/>
                <a:gd name="connsiteX49" fmla="*/ 0 w 561317"/>
                <a:gd name="connsiteY49" fmla="*/ 260995 h 379872"/>
                <a:gd name="connsiteX50" fmla="*/ 50948 w 561317"/>
                <a:gd name="connsiteY50" fmla="*/ 239543 h 379872"/>
                <a:gd name="connsiteX51" fmla="*/ 80444 w 561317"/>
                <a:gd name="connsiteY51" fmla="*/ 218985 h 379872"/>
                <a:gd name="connsiteX52" fmla="*/ 107258 w 561317"/>
                <a:gd name="connsiteY52" fmla="*/ 216304 h 379872"/>
                <a:gd name="connsiteX53" fmla="*/ 130498 w 561317"/>
                <a:gd name="connsiteY53" fmla="*/ 192171 h 379872"/>
                <a:gd name="connsiteX54" fmla="*/ 146586 w 561317"/>
                <a:gd name="connsiteY54" fmla="*/ 181445 h 379872"/>
                <a:gd name="connsiteX55" fmla="*/ 154631 w 561317"/>
                <a:gd name="connsiteY55" fmla="*/ 171613 h 379872"/>
                <a:gd name="connsiteX56" fmla="*/ 173401 w 561317"/>
                <a:gd name="connsiteY56" fmla="*/ 160887 h 379872"/>
                <a:gd name="connsiteX57" fmla="*/ 177870 w 561317"/>
                <a:gd name="connsiteY57" fmla="*/ 140329 h 379872"/>
                <a:gd name="connsiteX58" fmla="*/ 189490 w 561317"/>
                <a:gd name="connsiteY58" fmla="*/ 137648 h 379872"/>
                <a:gd name="connsiteX59" fmla="*/ 200215 w 561317"/>
                <a:gd name="connsiteY59" fmla="*/ 121559 h 379872"/>
                <a:gd name="connsiteX60" fmla="*/ 222561 w 561317"/>
                <a:gd name="connsiteY60" fmla="*/ 109046 h 379872"/>
                <a:gd name="connsiteX61" fmla="*/ 235074 w 561317"/>
                <a:gd name="connsiteY61" fmla="*/ 88488 h 379872"/>
                <a:gd name="connsiteX62" fmla="*/ 249375 w 561317"/>
                <a:gd name="connsiteY62" fmla="*/ 73293 h 379872"/>
                <a:gd name="connsiteX63" fmla="*/ 272615 w 561317"/>
                <a:gd name="connsiteY63" fmla="*/ 67930 h 379872"/>
                <a:gd name="connsiteX64" fmla="*/ 294960 w 561317"/>
                <a:gd name="connsiteY64" fmla="*/ 42009 h 379872"/>
                <a:gd name="connsiteX65" fmla="*/ 310155 w 561317"/>
                <a:gd name="connsiteY65" fmla="*/ 23239 h 379872"/>
                <a:gd name="connsiteX66" fmla="*/ 322668 w 561317"/>
                <a:gd name="connsiteY66" fmla="*/ 25921 h 379872"/>
                <a:gd name="connsiteX67" fmla="*/ 330713 w 561317"/>
                <a:gd name="connsiteY67" fmla="*/ 33071 h 379872"/>
                <a:gd name="connsiteX68" fmla="*/ 340545 w 561317"/>
                <a:gd name="connsiteY68" fmla="*/ 33965 h 379872"/>
                <a:gd name="connsiteX69" fmla="*/ 351271 w 561317"/>
                <a:gd name="connsiteY69" fmla="*/ 25921 h 379872"/>
                <a:gd name="connsiteX70" fmla="*/ 370935 w 561317"/>
                <a:gd name="connsiteY70" fmla="*/ 25921 h 379872"/>
                <a:gd name="connsiteX71" fmla="*/ 401324 w 561317"/>
                <a:gd name="connsiteY71" fmla="*/ 2681 h 379872"/>
                <a:gd name="connsiteX72" fmla="*/ 450484 w 561317"/>
                <a:gd name="connsiteY72" fmla="*/ 0 h 379872"/>
                <a:gd name="connsiteX73" fmla="*/ 462104 w 561317"/>
                <a:gd name="connsiteY73" fmla="*/ 6257 h 379872"/>
                <a:gd name="connsiteX74" fmla="*/ 475511 w 561317"/>
                <a:gd name="connsiteY74" fmla="*/ 894 h 379872"/>
                <a:gd name="connsiteX75" fmla="*/ 482662 w 561317"/>
                <a:gd name="connsiteY75" fmla="*/ 6257 h 379872"/>
                <a:gd name="connsiteX76" fmla="*/ 503220 w 561317"/>
                <a:gd name="connsiteY76" fmla="*/ 5363 h 379872"/>
                <a:gd name="connsiteX77" fmla="*/ 561318 w 561317"/>
                <a:gd name="connsiteY77" fmla="*/ 15195 h 379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61317" h="379872">
                  <a:moveTo>
                    <a:pt x="561318" y="15195"/>
                  </a:moveTo>
                  <a:lnTo>
                    <a:pt x="555955" y="26815"/>
                  </a:lnTo>
                  <a:lnTo>
                    <a:pt x="557742" y="34859"/>
                  </a:lnTo>
                  <a:lnTo>
                    <a:pt x="557742" y="34859"/>
                  </a:lnTo>
                  <a:lnTo>
                    <a:pt x="552380" y="42903"/>
                  </a:lnTo>
                  <a:lnTo>
                    <a:pt x="530034" y="50054"/>
                  </a:lnTo>
                  <a:lnTo>
                    <a:pt x="520202" y="39328"/>
                  </a:lnTo>
                  <a:lnTo>
                    <a:pt x="493388" y="28602"/>
                  </a:lnTo>
                  <a:lnTo>
                    <a:pt x="480874" y="33071"/>
                  </a:lnTo>
                  <a:lnTo>
                    <a:pt x="468361" y="30390"/>
                  </a:lnTo>
                  <a:lnTo>
                    <a:pt x="458529" y="39328"/>
                  </a:lnTo>
                  <a:lnTo>
                    <a:pt x="456741" y="56311"/>
                  </a:lnTo>
                  <a:lnTo>
                    <a:pt x="435290" y="70612"/>
                  </a:lnTo>
                  <a:lnTo>
                    <a:pt x="416519" y="57204"/>
                  </a:lnTo>
                  <a:lnTo>
                    <a:pt x="404900" y="63461"/>
                  </a:lnTo>
                  <a:lnTo>
                    <a:pt x="370041" y="42903"/>
                  </a:lnTo>
                  <a:lnTo>
                    <a:pt x="354846" y="58098"/>
                  </a:lnTo>
                  <a:lnTo>
                    <a:pt x="339651" y="58992"/>
                  </a:lnTo>
                  <a:lnTo>
                    <a:pt x="339651" y="71505"/>
                  </a:lnTo>
                  <a:lnTo>
                    <a:pt x="294066" y="71505"/>
                  </a:lnTo>
                  <a:lnTo>
                    <a:pt x="294066" y="89382"/>
                  </a:lnTo>
                  <a:lnTo>
                    <a:pt x="281553" y="87594"/>
                  </a:lnTo>
                  <a:lnTo>
                    <a:pt x="263676" y="92957"/>
                  </a:lnTo>
                  <a:lnTo>
                    <a:pt x="264570" y="108152"/>
                  </a:lnTo>
                  <a:lnTo>
                    <a:pt x="244906" y="134073"/>
                  </a:lnTo>
                  <a:lnTo>
                    <a:pt x="223455" y="139436"/>
                  </a:lnTo>
                  <a:lnTo>
                    <a:pt x="221667" y="162675"/>
                  </a:lnTo>
                  <a:lnTo>
                    <a:pt x="205578" y="182339"/>
                  </a:lnTo>
                  <a:lnTo>
                    <a:pt x="212729" y="195746"/>
                  </a:lnTo>
                  <a:lnTo>
                    <a:pt x="193065" y="202003"/>
                  </a:lnTo>
                  <a:lnTo>
                    <a:pt x="170719" y="215410"/>
                  </a:lnTo>
                  <a:lnTo>
                    <a:pt x="161781" y="235968"/>
                  </a:lnTo>
                  <a:lnTo>
                    <a:pt x="170719" y="252057"/>
                  </a:lnTo>
                  <a:lnTo>
                    <a:pt x="167144" y="269933"/>
                  </a:lnTo>
                  <a:lnTo>
                    <a:pt x="182339" y="280659"/>
                  </a:lnTo>
                  <a:lnTo>
                    <a:pt x="172507" y="296748"/>
                  </a:lnTo>
                  <a:lnTo>
                    <a:pt x="182339" y="315518"/>
                  </a:lnTo>
                  <a:lnTo>
                    <a:pt x="163569" y="328031"/>
                  </a:lnTo>
                  <a:lnTo>
                    <a:pt x="163569" y="347695"/>
                  </a:lnTo>
                  <a:lnTo>
                    <a:pt x="142117" y="356633"/>
                  </a:lnTo>
                  <a:lnTo>
                    <a:pt x="141223" y="356633"/>
                  </a:lnTo>
                  <a:lnTo>
                    <a:pt x="130498" y="333394"/>
                  </a:lnTo>
                  <a:lnTo>
                    <a:pt x="118878" y="349483"/>
                  </a:lnTo>
                  <a:lnTo>
                    <a:pt x="105471" y="349483"/>
                  </a:lnTo>
                  <a:lnTo>
                    <a:pt x="70612" y="375404"/>
                  </a:lnTo>
                  <a:lnTo>
                    <a:pt x="40222" y="379873"/>
                  </a:lnTo>
                  <a:lnTo>
                    <a:pt x="16089" y="364678"/>
                  </a:lnTo>
                  <a:lnTo>
                    <a:pt x="14301" y="341439"/>
                  </a:lnTo>
                  <a:lnTo>
                    <a:pt x="894" y="311943"/>
                  </a:lnTo>
                  <a:lnTo>
                    <a:pt x="0" y="260995"/>
                  </a:lnTo>
                  <a:lnTo>
                    <a:pt x="50948" y="239543"/>
                  </a:lnTo>
                  <a:lnTo>
                    <a:pt x="80444" y="218985"/>
                  </a:lnTo>
                  <a:lnTo>
                    <a:pt x="107258" y="216304"/>
                  </a:lnTo>
                  <a:lnTo>
                    <a:pt x="130498" y="192171"/>
                  </a:lnTo>
                  <a:lnTo>
                    <a:pt x="146586" y="181445"/>
                  </a:lnTo>
                  <a:lnTo>
                    <a:pt x="154631" y="171613"/>
                  </a:lnTo>
                  <a:lnTo>
                    <a:pt x="173401" y="160887"/>
                  </a:lnTo>
                  <a:lnTo>
                    <a:pt x="177870" y="140329"/>
                  </a:lnTo>
                  <a:lnTo>
                    <a:pt x="189490" y="137648"/>
                  </a:lnTo>
                  <a:lnTo>
                    <a:pt x="200215" y="121559"/>
                  </a:lnTo>
                  <a:lnTo>
                    <a:pt x="222561" y="109046"/>
                  </a:lnTo>
                  <a:lnTo>
                    <a:pt x="235074" y="88488"/>
                  </a:lnTo>
                  <a:lnTo>
                    <a:pt x="249375" y="73293"/>
                  </a:lnTo>
                  <a:lnTo>
                    <a:pt x="272615" y="67930"/>
                  </a:lnTo>
                  <a:lnTo>
                    <a:pt x="294960" y="42009"/>
                  </a:lnTo>
                  <a:lnTo>
                    <a:pt x="310155" y="23239"/>
                  </a:lnTo>
                  <a:lnTo>
                    <a:pt x="322668" y="25921"/>
                  </a:lnTo>
                  <a:lnTo>
                    <a:pt x="330713" y="33071"/>
                  </a:lnTo>
                  <a:lnTo>
                    <a:pt x="340545" y="33965"/>
                  </a:lnTo>
                  <a:lnTo>
                    <a:pt x="351271" y="25921"/>
                  </a:lnTo>
                  <a:lnTo>
                    <a:pt x="370935" y="25921"/>
                  </a:lnTo>
                  <a:lnTo>
                    <a:pt x="401324" y="2681"/>
                  </a:lnTo>
                  <a:lnTo>
                    <a:pt x="450484" y="0"/>
                  </a:lnTo>
                  <a:lnTo>
                    <a:pt x="462104" y="6257"/>
                  </a:lnTo>
                  <a:lnTo>
                    <a:pt x="475511" y="894"/>
                  </a:lnTo>
                  <a:lnTo>
                    <a:pt x="482662" y="6257"/>
                  </a:lnTo>
                  <a:lnTo>
                    <a:pt x="503220" y="5363"/>
                  </a:lnTo>
                  <a:lnTo>
                    <a:pt x="561318" y="15195"/>
                  </a:lnTo>
                  <a:close/>
                </a:path>
              </a:pathLst>
            </a:custGeom>
            <a:grpFill/>
            <a:ln w="12700" cap="flat">
              <a:solidFill>
                <a:schemeClr val="bg1"/>
              </a:solidFill>
              <a:prstDash val="solid"/>
              <a:miter/>
            </a:ln>
          </p:spPr>
          <p:txBody>
            <a:bodyPr rtlCol="0" anchor="ctr"/>
            <a:lstStyle/>
            <a:p>
              <a:endParaRPr lang="en-AU"/>
            </a:p>
          </p:txBody>
        </p:sp>
        <p:sp>
          <p:nvSpPr>
            <p:cNvPr id="22" name="Freeform: Shape 21">
              <a:extLst>
                <a:ext uri="{FF2B5EF4-FFF2-40B4-BE49-F238E27FC236}">
                  <a16:creationId xmlns:a16="http://schemas.microsoft.com/office/drawing/2014/main" id="{84576612-D4F9-E112-75BE-EE6DD72A9607}"/>
                </a:ext>
              </a:extLst>
            </p:cNvPr>
            <p:cNvSpPr/>
            <p:nvPr/>
          </p:nvSpPr>
          <p:spPr>
            <a:xfrm>
              <a:off x="6357478" y="2826612"/>
              <a:ext cx="168931" cy="223454"/>
            </a:xfrm>
            <a:custGeom>
              <a:avLst/>
              <a:gdLst>
                <a:gd name="connsiteX0" fmla="*/ 168932 w 168931"/>
                <a:gd name="connsiteY0" fmla="*/ 0 h 223454"/>
                <a:gd name="connsiteX1" fmla="*/ 168038 w 168931"/>
                <a:gd name="connsiteY1" fmla="*/ 12514 h 223454"/>
                <a:gd name="connsiteX2" fmla="*/ 160887 w 168931"/>
                <a:gd name="connsiteY2" fmla="*/ 33965 h 223454"/>
                <a:gd name="connsiteX3" fmla="*/ 160887 w 168931"/>
                <a:gd name="connsiteY3" fmla="*/ 33965 h 223454"/>
                <a:gd name="connsiteX4" fmla="*/ 118878 w 168931"/>
                <a:gd name="connsiteY4" fmla="*/ 26815 h 223454"/>
                <a:gd name="connsiteX5" fmla="*/ 101001 w 168931"/>
                <a:gd name="connsiteY5" fmla="*/ 33965 h 223454"/>
                <a:gd name="connsiteX6" fmla="*/ 99214 w 168931"/>
                <a:gd name="connsiteY6" fmla="*/ 41116 h 223454"/>
                <a:gd name="connsiteX7" fmla="*/ 84019 w 168931"/>
                <a:gd name="connsiteY7" fmla="*/ 42009 h 223454"/>
                <a:gd name="connsiteX8" fmla="*/ 75975 w 168931"/>
                <a:gd name="connsiteY8" fmla="*/ 53629 h 223454"/>
                <a:gd name="connsiteX9" fmla="*/ 90276 w 168931"/>
                <a:gd name="connsiteY9" fmla="*/ 74187 h 223454"/>
                <a:gd name="connsiteX10" fmla="*/ 84019 w 168931"/>
                <a:gd name="connsiteY10" fmla="*/ 85807 h 223454"/>
                <a:gd name="connsiteX11" fmla="*/ 101895 w 168931"/>
                <a:gd name="connsiteY11" fmla="*/ 107258 h 223454"/>
                <a:gd name="connsiteX12" fmla="*/ 98320 w 168931"/>
                <a:gd name="connsiteY12" fmla="*/ 127816 h 223454"/>
                <a:gd name="connsiteX13" fmla="*/ 68824 w 168931"/>
                <a:gd name="connsiteY13" fmla="*/ 113515 h 223454"/>
                <a:gd name="connsiteX14" fmla="*/ 43797 w 168931"/>
                <a:gd name="connsiteY14" fmla="*/ 119772 h 223454"/>
                <a:gd name="connsiteX15" fmla="*/ 62567 w 168931"/>
                <a:gd name="connsiteY15" fmla="*/ 123347 h 223454"/>
                <a:gd name="connsiteX16" fmla="*/ 78656 w 168931"/>
                <a:gd name="connsiteY16" fmla="*/ 134967 h 223454"/>
                <a:gd name="connsiteX17" fmla="*/ 83125 w 168931"/>
                <a:gd name="connsiteY17" fmla="*/ 169825 h 223454"/>
                <a:gd name="connsiteX18" fmla="*/ 63461 w 168931"/>
                <a:gd name="connsiteY18" fmla="*/ 160887 h 223454"/>
                <a:gd name="connsiteX19" fmla="*/ 51841 w 168931"/>
                <a:gd name="connsiteY19" fmla="*/ 166250 h 223454"/>
                <a:gd name="connsiteX20" fmla="*/ 43797 w 168931"/>
                <a:gd name="connsiteY20" fmla="*/ 161781 h 223454"/>
                <a:gd name="connsiteX21" fmla="*/ 33965 w 168931"/>
                <a:gd name="connsiteY21" fmla="*/ 123347 h 223454"/>
                <a:gd name="connsiteX22" fmla="*/ 23239 w 168931"/>
                <a:gd name="connsiteY22" fmla="*/ 109940 h 223454"/>
                <a:gd name="connsiteX23" fmla="*/ 0 w 168931"/>
                <a:gd name="connsiteY23" fmla="*/ 70612 h 223454"/>
                <a:gd name="connsiteX24" fmla="*/ 15195 w 168931"/>
                <a:gd name="connsiteY24" fmla="*/ 49160 h 223454"/>
                <a:gd name="connsiteX25" fmla="*/ 19664 w 168931"/>
                <a:gd name="connsiteY25" fmla="*/ 32178 h 223454"/>
                <a:gd name="connsiteX26" fmla="*/ 39328 w 168931"/>
                <a:gd name="connsiteY26" fmla="*/ 33071 h 223454"/>
                <a:gd name="connsiteX27" fmla="*/ 47372 w 168931"/>
                <a:gd name="connsiteY27" fmla="*/ 22345 h 223454"/>
                <a:gd name="connsiteX28" fmla="*/ 70612 w 168931"/>
                <a:gd name="connsiteY28" fmla="*/ 19664 h 223454"/>
                <a:gd name="connsiteX29" fmla="*/ 77762 w 168931"/>
                <a:gd name="connsiteY29" fmla="*/ 1788 h 223454"/>
                <a:gd name="connsiteX30" fmla="*/ 101001 w 168931"/>
                <a:gd name="connsiteY30" fmla="*/ 2681 h 223454"/>
                <a:gd name="connsiteX31" fmla="*/ 139435 w 168931"/>
                <a:gd name="connsiteY31" fmla="*/ 14301 h 223454"/>
                <a:gd name="connsiteX32" fmla="*/ 168932 w 168931"/>
                <a:gd name="connsiteY32" fmla="*/ 0 h 223454"/>
                <a:gd name="connsiteX33" fmla="*/ 134073 w 168931"/>
                <a:gd name="connsiteY33" fmla="*/ 211835 h 223454"/>
                <a:gd name="connsiteX34" fmla="*/ 106364 w 168931"/>
                <a:gd name="connsiteY34" fmla="*/ 209154 h 223454"/>
                <a:gd name="connsiteX35" fmla="*/ 106364 w 168931"/>
                <a:gd name="connsiteY35" fmla="*/ 210047 h 223454"/>
                <a:gd name="connsiteX36" fmla="*/ 107258 w 168931"/>
                <a:gd name="connsiteY36" fmla="*/ 213623 h 223454"/>
                <a:gd name="connsiteX37" fmla="*/ 131391 w 168931"/>
                <a:gd name="connsiteY37" fmla="*/ 218092 h 223454"/>
                <a:gd name="connsiteX38" fmla="*/ 143905 w 168931"/>
                <a:gd name="connsiteY38" fmla="*/ 223455 h 223454"/>
                <a:gd name="connsiteX39" fmla="*/ 166250 w 168931"/>
                <a:gd name="connsiteY39" fmla="*/ 223455 h 223454"/>
                <a:gd name="connsiteX40" fmla="*/ 166250 w 168931"/>
                <a:gd name="connsiteY40" fmla="*/ 218985 h 223454"/>
                <a:gd name="connsiteX41" fmla="*/ 134073 w 168931"/>
                <a:gd name="connsiteY41" fmla="*/ 211835 h 223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68931" h="223454">
                  <a:moveTo>
                    <a:pt x="168932" y="0"/>
                  </a:moveTo>
                  <a:lnTo>
                    <a:pt x="168038" y="12514"/>
                  </a:lnTo>
                  <a:lnTo>
                    <a:pt x="160887" y="33965"/>
                  </a:lnTo>
                  <a:lnTo>
                    <a:pt x="160887" y="33965"/>
                  </a:lnTo>
                  <a:lnTo>
                    <a:pt x="118878" y="26815"/>
                  </a:lnTo>
                  <a:lnTo>
                    <a:pt x="101001" y="33965"/>
                  </a:lnTo>
                  <a:lnTo>
                    <a:pt x="99214" y="41116"/>
                  </a:lnTo>
                  <a:lnTo>
                    <a:pt x="84019" y="42009"/>
                  </a:lnTo>
                  <a:lnTo>
                    <a:pt x="75975" y="53629"/>
                  </a:lnTo>
                  <a:lnTo>
                    <a:pt x="90276" y="74187"/>
                  </a:lnTo>
                  <a:lnTo>
                    <a:pt x="84019" y="85807"/>
                  </a:lnTo>
                  <a:lnTo>
                    <a:pt x="101895" y="107258"/>
                  </a:lnTo>
                  <a:lnTo>
                    <a:pt x="98320" y="127816"/>
                  </a:lnTo>
                  <a:lnTo>
                    <a:pt x="68824" y="113515"/>
                  </a:lnTo>
                  <a:lnTo>
                    <a:pt x="43797" y="119772"/>
                  </a:lnTo>
                  <a:lnTo>
                    <a:pt x="62567" y="123347"/>
                  </a:lnTo>
                  <a:lnTo>
                    <a:pt x="78656" y="134967"/>
                  </a:lnTo>
                  <a:lnTo>
                    <a:pt x="83125" y="169825"/>
                  </a:lnTo>
                  <a:lnTo>
                    <a:pt x="63461" y="160887"/>
                  </a:lnTo>
                  <a:lnTo>
                    <a:pt x="51841" y="166250"/>
                  </a:lnTo>
                  <a:lnTo>
                    <a:pt x="43797" y="161781"/>
                  </a:lnTo>
                  <a:lnTo>
                    <a:pt x="33965" y="123347"/>
                  </a:lnTo>
                  <a:lnTo>
                    <a:pt x="23239" y="109940"/>
                  </a:lnTo>
                  <a:lnTo>
                    <a:pt x="0" y="70612"/>
                  </a:lnTo>
                  <a:lnTo>
                    <a:pt x="15195" y="49160"/>
                  </a:lnTo>
                  <a:lnTo>
                    <a:pt x="19664" y="32178"/>
                  </a:lnTo>
                  <a:lnTo>
                    <a:pt x="39328" y="33071"/>
                  </a:lnTo>
                  <a:lnTo>
                    <a:pt x="47372" y="22345"/>
                  </a:lnTo>
                  <a:lnTo>
                    <a:pt x="70612" y="19664"/>
                  </a:lnTo>
                  <a:lnTo>
                    <a:pt x="77762" y="1788"/>
                  </a:lnTo>
                  <a:lnTo>
                    <a:pt x="101001" y="2681"/>
                  </a:lnTo>
                  <a:lnTo>
                    <a:pt x="139435" y="14301"/>
                  </a:lnTo>
                  <a:lnTo>
                    <a:pt x="168932" y="0"/>
                  </a:lnTo>
                  <a:close/>
                  <a:moveTo>
                    <a:pt x="134073" y="211835"/>
                  </a:moveTo>
                  <a:lnTo>
                    <a:pt x="106364" y="209154"/>
                  </a:lnTo>
                  <a:lnTo>
                    <a:pt x="106364" y="210047"/>
                  </a:lnTo>
                  <a:lnTo>
                    <a:pt x="107258" y="213623"/>
                  </a:lnTo>
                  <a:lnTo>
                    <a:pt x="131391" y="218092"/>
                  </a:lnTo>
                  <a:lnTo>
                    <a:pt x="143905" y="223455"/>
                  </a:lnTo>
                  <a:lnTo>
                    <a:pt x="166250" y="223455"/>
                  </a:lnTo>
                  <a:lnTo>
                    <a:pt x="166250" y="218985"/>
                  </a:lnTo>
                  <a:lnTo>
                    <a:pt x="134073" y="211835"/>
                  </a:lnTo>
                  <a:close/>
                </a:path>
              </a:pathLst>
            </a:custGeom>
            <a:grpFill/>
            <a:ln w="12700" cap="flat">
              <a:solidFill>
                <a:schemeClr val="bg1"/>
              </a:solidFill>
              <a:prstDash val="solid"/>
              <a:miter/>
            </a:ln>
          </p:spPr>
          <p:txBody>
            <a:bodyPr rtlCol="0" anchor="ctr"/>
            <a:lstStyle/>
            <a:p>
              <a:endParaRPr lang="en-AU"/>
            </a:p>
          </p:txBody>
        </p:sp>
        <p:sp>
          <p:nvSpPr>
            <p:cNvPr id="23" name="Freeform: Shape 22">
              <a:extLst>
                <a:ext uri="{FF2B5EF4-FFF2-40B4-BE49-F238E27FC236}">
                  <a16:creationId xmlns:a16="http://schemas.microsoft.com/office/drawing/2014/main" id="{D2869E59-5855-C590-48C3-FFC60F64EF67}"/>
                </a:ext>
              </a:extLst>
            </p:cNvPr>
            <p:cNvSpPr/>
            <p:nvPr/>
          </p:nvSpPr>
          <p:spPr>
            <a:xfrm>
              <a:off x="6412001" y="2253674"/>
              <a:ext cx="94744" cy="66142"/>
            </a:xfrm>
            <a:custGeom>
              <a:avLst/>
              <a:gdLst>
                <a:gd name="connsiteX0" fmla="*/ 87594 w 94744"/>
                <a:gd name="connsiteY0" fmla="*/ 25027 h 66142"/>
                <a:gd name="connsiteX1" fmla="*/ 94745 w 94744"/>
                <a:gd name="connsiteY1" fmla="*/ 56311 h 66142"/>
                <a:gd name="connsiteX2" fmla="*/ 90276 w 94744"/>
                <a:gd name="connsiteY2" fmla="*/ 61673 h 66142"/>
                <a:gd name="connsiteX3" fmla="*/ 79550 w 94744"/>
                <a:gd name="connsiteY3" fmla="*/ 66143 h 66142"/>
                <a:gd name="connsiteX4" fmla="*/ 59886 w 94744"/>
                <a:gd name="connsiteY4" fmla="*/ 62567 h 66142"/>
                <a:gd name="connsiteX5" fmla="*/ 36647 w 94744"/>
                <a:gd name="connsiteY5" fmla="*/ 48266 h 66142"/>
                <a:gd name="connsiteX6" fmla="*/ 13407 w 94744"/>
                <a:gd name="connsiteY6" fmla="*/ 50948 h 66142"/>
                <a:gd name="connsiteX7" fmla="*/ 14301 w 94744"/>
                <a:gd name="connsiteY7" fmla="*/ 42009 h 66142"/>
                <a:gd name="connsiteX8" fmla="*/ 0 w 94744"/>
                <a:gd name="connsiteY8" fmla="*/ 26815 h 66142"/>
                <a:gd name="connsiteX9" fmla="*/ 4469 w 94744"/>
                <a:gd name="connsiteY9" fmla="*/ 12513 h 66142"/>
                <a:gd name="connsiteX10" fmla="*/ 35753 w 94744"/>
                <a:gd name="connsiteY10" fmla="*/ 0 h 66142"/>
                <a:gd name="connsiteX11" fmla="*/ 92957 w 94744"/>
                <a:gd name="connsiteY11" fmla="*/ 8044 h 66142"/>
                <a:gd name="connsiteX12" fmla="*/ 87594 w 94744"/>
                <a:gd name="connsiteY12" fmla="*/ 25027 h 6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744" h="66142">
                  <a:moveTo>
                    <a:pt x="87594" y="25027"/>
                  </a:moveTo>
                  <a:lnTo>
                    <a:pt x="94745" y="56311"/>
                  </a:lnTo>
                  <a:lnTo>
                    <a:pt x="90276" y="61673"/>
                  </a:lnTo>
                  <a:lnTo>
                    <a:pt x="79550" y="66143"/>
                  </a:lnTo>
                  <a:lnTo>
                    <a:pt x="59886" y="62567"/>
                  </a:lnTo>
                  <a:lnTo>
                    <a:pt x="36647" y="48266"/>
                  </a:lnTo>
                  <a:lnTo>
                    <a:pt x="13407" y="50948"/>
                  </a:lnTo>
                  <a:lnTo>
                    <a:pt x="14301" y="42009"/>
                  </a:lnTo>
                  <a:lnTo>
                    <a:pt x="0" y="26815"/>
                  </a:lnTo>
                  <a:lnTo>
                    <a:pt x="4469" y="12513"/>
                  </a:lnTo>
                  <a:lnTo>
                    <a:pt x="35753" y="0"/>
                  </a:lnTo>
                  <a:lnTo>
                    <a:pt x="92957" y="8044"/>
                  </a:lnTo>
                  <a:lnTo>
                    <a:pt x="87594" y="25027"/>
                  </a:lnTo>
                  <a:close/>
                </a:path>
              </a:pathLst>
            </a:custGeom>
            <a:grpFill/>
            <a:ln w="12700" cap="flat">
              <a:solidFill>
                <a:schemeClr val="bg1"/>
              </a:solidFill>
              <a:prstDash val="solid"/>
              <a:miter/>
            </a:ln>
          </p:spPr>
          <p:txBody>
            <a:bodyPr rtlCol="0" anchor="ctr"/>
            <a:lstStyle/>
            <a:p>
              <a:endParaRPr lang="en-AU"/>
            </a:p>
          </p:txBody>
        </p:sp>
        <p:sp>
          <p:nvSpPr>
            <p:cNvPr id="24" name="Freeform: Shape 23">
              <a:extLst>
                <a:ext uri="{FF2B5EF4-FFF2-40B4-BE49-F238E27FC236}">
                  <a16:creationId xmlns:a16="http://schemas.microsoft.com/office/drawing/2014/main" id="{FEA4DC4C-89B6-A68A-B956-4FE8B19AE0D9}"/>
                </a:ext>
              </a:extLst>
            </p:cNvPr>
            <p:cNvSpPr/>
            <p:nvPr/>
          </p:nvSpPr>
          <p:spPr>
            <a:xfrm>
              <a:off x="6350327" y="2351100"/>
              <a:ext cx="141223" cy="80443"/>
            </a:xfrm>
            <a:custGeom>
              <a:avLst/>
              <a:gdLst>
                <a:gd name="connsiteX0" fmla="*/ 137648 w 141223"/>
                <a:gd name="connsiteY0" fmla="*/ 24133 h 80443"/>
                <a:gd name="connsiteX1" fmla="*/ 141223 w 141223"/>
                <a:gd name="connsiteY1" fmla="*/ 35753 h 80443"/>
                <a:gd name="connsiteX2" fmla="*/ 119772 w 141223"/>
                <a:gd name="connsiteY2" fmla="*/ 52735 h 80443"/>
                <a:gd name="connsiteX3" fmla="*/ 121559 w 141223"/>
                <a:gd name="connsiteY3" fmla="*/ 65249 h 80443"/>
                <a:gd name="connsiteX4" fmla="*/ 85806 w 141223"/>
                <a:gd name="connsiteY4" fmla="*/ 79550 h 80443"/>
                <a:gd name="connsiteX5" fmla="*/ 66142 w 141223"/>
                <a:gd name="connsiteY5" fmla="*/ 80444 h 80443"/>
                <a:gd name="connsiteX6" fmla="*/ 55417 w 141223"/>
                <a:gd name="connsiteY6" fmla="*/ 65249 h 80443"/>
                <a:gd name="connsiteX7" fmla="*/ 46478 w 141223"/>
                <a:gd name="connsiteY7" fmla="*/ 66143 h 80443"/>
                <a:gd name="connsiteX8" fmla="*/ 42009 w 141223"/>
                <a:gd name="connsiteY8" fmla="*/ 48266 h 80443"/>
                <a:gd name="connsiteX9" fmla="*/ 23239 w 141223"/>
                <a:gd name="connsiteY9" fmla="*/ 46479 h 80443"/>
                <a:gd name="connsiteX10" fmla="*/ 4469 w 141223"/>
                <a:gd name="connsiteY10" fmla="*/ 33965 h 80443"/>
                <a:gd name="connsiteX11" fmla="*/ 0 w 141223"/>
                <a:gd name="connsiteY11" fmla="*/ 10726 h 80443"/>
                <a:gd name="connsiteX12" fmla="*/ 18770 w 141223"/>
                <a:gd name="connsiteY12" fmla="*/ 1788 h 80443"/>
                <a:gd name="connsiteX13" fmla="*/ 30390 w 141223"/>
                <a:gd name="connsiteY13" fmla="*/ 0 h 80443"/>
                <a:gd name="connsiteX14" fmla="*/ 81337 w 141223"/>
                <a:gd name="connsiteY14" fmla="*/ 7151 h 80443"/>
                <a:gd name="connsiteX15" fmla="*/ 94745 w 141223"/>
                <a:gd name="connsiteY15" fmla="*/ 1788 h 80443"/>
                <a:gd name="connsiteX16" fmla="*/ 137648 w 141223"/>
                <a:gd name="connsiteY16" fmla="*/ 24133 h 8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23" h="80443">
                  <a:moveTo>
                    <a:pt x="137648" y="24133"/>
                  </a:moveTo>
                  <a:lnTo>
                    <a:pt x="141223" y="35753"/>
                  </a:lnTo>
                  <a:lnTo>
                    <a:pt x="119772" y="52735"/>
                  </a:lnTo>
                  <a:lnTo>
                    <a:pt x="121559" y="65249"/>
                  </a:lnTo>
                  <a:lnTo>
                    <a:pt x="85806" y="79550"/>
                  </a:lnTo>
                  <a:lnTo>
                    <a:pt x="66142" y="80444"/>
                  </a:lnTo>
                  <a:lnTo>
                    <a:pt x="55417" y="65249"/>
                  </a:lnTo>
                  <a:lnTo>
                    <a:pt x="46478" y="66143"/>
                  </a:lnTo>
                  <a:lnTo>
                    <a:pt x="42009" y="48266"/>
                  </a:lnTo>
                  <a:lnTo>
                    <a:pt x="23239" y="46479"/>
                  </a:lnTo>
                  <a:lnTo>
                    <a:pt x="4469" y="33965"/>
                  </a:lnTo>
                  <a:lnTo>
                    <a:pt x="0" y="10726"/>
                  </a:lnTo>
                  <a:lnTo>
                    <a:pt x="18770" y="1788"/>
                  </a:lnTo>
                  <a:lnTo>
                    <a:pt x="30390" y="0"/>
                  </a:lnTo>
                  <a:lnTo>
                    <a:pt x="81337" y="7151"/>
                  </a:lnTo>
                  <a:lnTo>
                    <a:pt x="94745" y="1788"/>
                  </a:lnTo>
                  <a:lnTo>
                    <a:pt x="137648" y="24133"/>
                  </a:lnTo>
                  <a:close/>
                </a:path>
              </a:pathLst>
            </a:custGeom>
            <a:grpFill/>
            <a:ln w="12700" cap="flat">
              <a:solidFill>
                <a:schemeClr val="bg1"/>
              </a:solidFill>
              <a:prstDash val="solid"/>
              <a:miter/>
            </a:ln>
          </p:spPr>
          <p:txBody>
            <a:bodyPr rtlCol="0" anchor="ctr"/>
            <a:lstStyle/>
            <a:p>
              <a:endParaRPr lang="en-AU"/>
            </a:p>
          </p:txBody>
        </p:sp>
        <p:sp>
          <p:nvSpPr>
            <p:cNvPr id="25" name="Freeform: Shape 24">
              <a:extLst>
                <a:ext uri="{FF2B5EF4-FFF2-40B4-BE49-F238E27FC236}">
                  <a16:creationId xmlns:a16="http://schemas.microsoft.com/office/drawing/2014/main" id="{0FA4D67F-AECA-EF1F-929E-E06E5AD4D27A}"/>
                </a:ext>
              </a:extLst>
            </p:cNvPr>
            <p:cNvSpPr/>
            <p:nvPr/>
          </p:nvSpPr>
          <p:spPr>
            <a:xfrm>
              <a:off x="6183183" y="2405623"/>
              <a:ext cx="255632" cy="184126"/>
            </a:xfrm>
            <a:custGeom>
              <a:avLst/>
              <a:gdLst>
                <a:gd name="connsiteX0" fmla="*/ 244012 w 255632"/>
                <a:gd name="connsiteY0" fmla="*/ 106364 h 184126"/>
                <a:gd name="connsiteX1" fmla="*/ 255632 w 255632"/>
                <a:gd name="connsiteY1" fmla="*/ 129604 h 184126"/>
                <a:gd name="connsiteX2" fmla="*/ 232393 w 255632"/>
                <a:gd name="connsiteY2" fmla="*/ 150161 h 184126"/>
                <a:gd name="connsiteX3" fmla="*/ 230605 w 255632"/>
                <a:gd name="connsiteY3" fmla="*/ 173401 h 184126"/>
                <a:gd name="connsiteX4" fmla="*/ 219879 w 255632"/>
                <a:gd name="connsiteY4" fmla="*/ 184127 h 184126"/>
                <a:gd name="connsiteX5" fmla="*/ 195746 w 255632"/>
                <a:gd name="connsiteY5" fmla="*/ 169825 h 184126"/>
                <a:gd name="connsiteX6" fmla="*/ 168932 w 255632"/>
                <a:gd name="connsiteY6" fmla="*/ 169825 h 184126"/>
                <a:gd name="connsiteX7" fmla="*/ 150161 w 255632"/>
                <a:gd name="connsiteY7" fmla="*/ 179657 h 184126"/>
                <a:gd name="connsiteX8" fmla="*/ 142117 w 255632"/>
                <a:gd name="connsiteY8" fmla="*/ 168038 h 184126"/>
                <a:gd name="connsiteX9" fmla="*/ 122453 w 255632"/>
                <a:gd name="connsiteY9" fmla="*/ 159993 h 184126"/>
                <a:gd name="connsiteX10" fmla="*/ 110833 w 255632"/>
                <a:gd name="connsiteY10" fmla="*/ 158206 h 184126"/>
                <a:gd name="connsiteX11" fmla="*/ 92063 w 255632"/>
                <a:gd name="connsiteY11" fmla="*/ 143905 h 184126"/>
                <a:gd name="connsiteX12" fmla="*/ 74187 w 255632"/>
                <a:gd name="connsiteY12" fmla="*/ 142117 h 184126"/>
                <a:gd name="connsiteX13" fmla="*/ 67930 w 255632"/>
                <a:gd name="connsiteY13" fmla="*/ 137648 h 184126"/>
                <a:gd name="connsiteX14" fmla="*/ 40222 w 255632"/>
                <a:gd name="connsiteY14" fmla="*/ 126028 h 184126"/>
                <a:gd name="connsiteX15" fmla="*/ 20558 w 255632"/>
                <a:gd name="connsiteY15" fmla="*/ 117984 h 184126"/>
                <a:gd name="connsiteX16" fmla="*/ 18770 w 255632"/>
                <a:gd name="connsiteY16" fmla="*/ 106364 h 184126"/>
                <a:gd name="connsiteX17" fmla="*/ 10726 w 255632"/>
                <a:gd name="connsiteY17" fmla="*/ 99214 h 184126"/>
                <a:gd name="connsiteX18" fmla="*/ 9832 w 255632"/>
                <a:gd name="connsiteY18" fmla="*/ 67930 h 184126"/>
                <a:gd name="connsiteX19" fmla="*/ 0 w 255632"/>
                <a:gd name="connsiteY19" fmla="*/ 57204 h 184126"/>
                <a:gd name="connsiteX20" fmla="*/ 4469 w 255632"/>
                <a:gd name="connsiteY20" fmla="*/ 50054 h 184126"/>
                <a:gd name="connsiteX21" fmla="*/ 6257 w 255632"/>
                <a:gd name="connsiteY21" fmla="*/ 28602 h 184126"/>
                <a:gd name="connsiteX22" fmla="*/ 99214 w 255632"/>
                <a:gd name="connsiteY22" fmla="*/ 0 h 184126"/>
                <a:gd name="connsiteX23" fmla="*/ 113515 w 255632"/>
                <a:gd name="connsiteY23" fmla="*/ 2681 h 184126"/>
                <a:gd name="connsiteX24" fmla="*/ 119772 w 255632"/>
                <a:gd name="connsiteY24" fmla="*/ 12513 h 184126"/>
                <a:gd name="connsiteX25" fmla="*/ 137648 w 255632"/>
                <a:gd name="connsiteY25" fmla="*/ 6257 h 184126"/>
                <a:gd name="connsiteX26" fmla="*/ 151055 w 255632"/>
                <a:gd name="connsiteY26" fmla="*/ 14301 h 184126"/>
                <a:gd name="connsiteX27" fmla="*/ 209153 w 255632"/>
                <a:gd name="connsiteY27" fmla="*/ 16089 h 184126"/>
                <a:gd name="connsiteX28" fmla="*/ 213622 w 255632"/>
                <a:gd name="connsiteY28" fmla="*/ 11620 h 184126"/>
                <a:gd name="connsiteX29" fmla="*/ 222561 w 255632"/>
                <a:gd name="connsiteY29" fmla="*/ 10726 h 184126"/>
                <a:gd name="connsiteX30" fmla="*/ 233287 w 255632"/>
                <a:gd name="connsiteY30" fmla="*/ 25921 h 184126"/>
                <a:gd name="connsiteX31" fmla="*/ 244012 w 255632"/>
                <a:gd name="connsiteY31" fmla="*/ 63461 h 184126"/>
                <a:gd name="connsiteX32" fmla="*/ 231499 w 255632"/>
                <a:gd name="connsiteY32" fmla="*/ 76868 h 184126"/>
                <a:gd name="connsiteX33" fmla="*/ 241331 w 255632"/>
                <a:gd name="connsiteY33" fmla="*/ 85807 h 184126"/>
                <a:gd name="connsiteX34" fmla="*/ 244012 w 255632"/>
                <a:gd name="connsiteY34" fmla="*/ 106364 h 18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55632" h="184126">
                  <a:moveTo>
                    <a:pt x="244012" y="106364"/>
                  </a:moveTo>
                  <a:lnTo>
                    <a:pt x="255632" y="129604"/>
                  </a:lnTo>
                  <a:lnTo>
                    <a:pt x="232393" y="150161"/>
                  </a:lnTo>
                  <a:lnTo>
                    <a:pt x="230605" y="173401"/>
                  </a:lnTo>
                  <a:lnTo>
                    <a:pt x="219879" y="184127"/>
                  </a:lnTo>
                  <a:lnTo>
                    <a:pt x="195746" y="169825"/>
                  </a:lnTo>
                  <a:lnTo>
                    <a:pt x="168932" y="169825"/>
                  </a:lnTo>
                  <a:lnTo>
                    <a:pt x="150161" y="179657"/>
                  </a:lnTo>
                  <a:lnTo>
                    <a:pt x="142117" y="168038"/>
                  </a:lnTo>
                  <a:lnTo>
                    <a:pt x="122453" y="159993"/>
                  </a:lnTo>
                  <a:lnTo>
                    <a:pt x="110833" y="158206"/>
                  </a:lnTo>
                  <a:lnTo>
                    <a:pt x="92063" y="143905"/>
                  </a:lnTo>
                  <a:lnTo>
                    <a:pt x="74187" y="142117"/>
                  </a:lnTo>
                  <a:lnTo>
                    <a:pt x="67930" y="137648"/>
                  </a:lnTo>
                  <a:lnTo>
                    <a:pt x="40222" y="126028"/>
                  </a:lnTo>
                  <a:lnTo>
                    <a:pt x="20558" y="117984"/>
                  </a:lnTo>
                  <a:lnTo>
                    <a:pt x="18770" y="106364"/>
                  </a:lnTo>
                  <a:lnTo>
                    <a:pt x="10726" y="99214"/>
                  </a:lnTo>
                  <a:lnTo>
                    <a:pt x="9832" y="67930"/>
                  </a:lnTo>
                  <a:lnTo>
                    <a:pt x="0" y="57204"/>
                  </a:lnTo>
                  <a:lnTo>
                    <a:pt x="4469" y="50054"/>
                  </a:lnTo>
                  <a:lnTo>
                    <a:pt x="6257" y="28602"/>
                  </a:lnTo>
                  <a:lnTo>
                    <a:pt x="99214" y="0"/>
                  </a:lnTo>
                  <a:lnTo>
                    <a:pt x="113515" y="2681"/>
                  </a:lnTo>
                  <a:lnTo>
                    <a:pt x="119772" y="12513"/>
                  </a:lnTo>
                  <a:lnTo>
                    <a:pt x="137648" y="6257"/>
                  </a:lnTo>
                  <a:lnTo>
                    <a:pt x="151055" y="14301"/>
                  </a:lnTo>
                  <a:lnTo>
                    <a:pt x="209153" y="16089"/>
                  </a:lnTo>
                  <a:lnTo>
                    <a:pt x="213622" y="11620"/>
                  </a:lnTo>
                  <a:lnTo>
                    <a:pt x="222561" y="10726"/>
                  </a:lnTo>
                  <a:lnTo>
                    <a:pt x="233287" y="25921"/>
                  </a:lnTo>
                  <a:lnTo>
                    <a:pt x="244012" y="63461"/>
                  </a:lnTo>
                  <a:lnTo>
                    <a:pt x="231499" y="76868"/>
                  </a:lnTo>
                  <a:lnTo>
                    <a:pt x="241331" y="85807"/>
                  </a:lnTo>
                  <a:lnTo>
                    <a:pt x="244012" y="106364"/>
                  </a:lnTo>
                  <a:close/>
                </a:path>
              </a:pathLst>
            </a:custGeom>
            <a:grpFill/>
            <a:ln w="12700" cap="flat">
              <a:solidFill>
                <a:schemeClr val="bg1"/>
              </a:solidFill>
              <a:prstDash val="solid"/>
              <a:miter/>
            </a:ln>
          </p:spPr>
          <p:txBody>
            <a:bodyPr rtlCol="0" anchor="ctr"/>
            <a:lstStyle/>
            <a:p>
              <a:endParaRPr lang="en-AU"/>
            </a:p>
          </p:txBody>
        </p:sp>
        <p:sp>
          <p:nvSpPr>
            <p:cNvPr id="26" name="Freeform: Shape 25">
              <a:extLst>
                <a:ext uri="{FF2B5EF4-FFF2-40B4-BE49-F238E27FC236}">
                  <a16:creationId xmlns:a16="http://schemas.microsoft.com/office/drawing/2014/main" id="{BD27F880-E496-F95C-1B0A-D1BB32A23A0F}"/>
                </a:ext>
              </a:extLst>
            </p:cNvPr>
            <p:cNvSpPr/>
            <p:nvPr/>
          </p:nvSpPr>
          <p:spPr>
            <a:xfrm>
              <a:off x="6367310" y="2807842"/>
              <a:ext cx="68823" cy="52735"/>
            </a:xfrm>
            <a:custGeom>
              <a:avLst/>
              <a:gdLst>
                <a:gd name="connsiteX0" fmla="*/ 68824 w 68823"/>
                <a:gd name="connsiteY0" fmla="*/ 20558 h 52735"/>
                <a:gd name="connsiteX1" fmla="*/ 62567 w 68823"/>
                <a:gd name="connsiteY1" fmla="*/ 38434 h 52735"/>
                <a:gd name="connsiteX2" fmla="*/ 39328 w 68823"/>
                <a:gd name="connsiteY2" fmla="*/ 42009 h 52735"/>
                <a:gd name="connsiteX3" fmla="*/ 30390 w 68823"/>
                <a:gd name="connsiteY3" fmla="*/ 52735 h 52735"/>
                <a:gd name="connsiteX4" fmla="*/ 11620 w 68823"/>
                <a:gd name="connsiteY4" fmla="*/ 51841 h 52735"/>
                <a:gd name="connsiteX5" fmla="*/ 0 w 68823"/>
                <a:gd name="connsiteY5" fmla="*/ 32177 h 52735"/>
                <a:gd name="connsiteX6" fmla="*/ 1787 w 68823"/>
                <a:gd name="connsiteY6" fmla="*/ 11620 h 52735"/>
                <a:gd name="connsiteX7" fmla="*/ 13407 w 68823"/>
                <a:gd name="connsiteY7" fmla="*/ 0 h 52735"/>
                <a:gd name="connsiteX8" fmla="*/ 47372 w 68823"/>
                <a:gd name="connsiteY8" fmla="*/ 894 h 52735"/>
                <a:gd name="connsiteX9" fmla="*/ 68824 w 68823"/>
                <a:gd name="connsiteY9" fmla="*/ 20558 h 5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823" h="52735">
                  <a:moveTo>
                    <a:pt x="68824" y="20558"/>
                  </a:moveTo>
                  <a:lnTo>
                    <a:pt x="62567" y="38434"/>
                  </a:lnTo>
                  <a:lnTo>
                    <a:pt x="39328" y="42009"/>
                  </a:lnTo>
                  <a:lnTo>
                    <a:pt x="30390" y="52735"/>
                  </a:lnTo>
                  <a:lnTo>
                    <a:pt x="11620" y="51841"/>
                  </a:lnTo>
                  <a:lnTo>
                    <a:pt x="0" y="32177"/>
                  </a:lnTo>
                  <a:lnTo>
                    <a:pt x="1787" y="11620"/>
                  </a:lnTo>
                  <a:lnTo>
                    <a:pt x="13407" y="0"/>
                  </a:lnTo>
                  <a:lnTo>
                    <a:pt x="47372" y="894"/>
                  </a:lnTo>
                  <a:lnTo>
                    <a:pt x="68824" y="20558"/>
                  </a:lnTo>
                  <a:close/>
                </a:path>
              </a:pathLst>
            </a:custGeom>
            <a:grpFill/>
            <a:ln w="12700" cap="flat">
              <a:solidFill>
                <a:schemeClr val="bg1"/>
              </a:solidFill>
              <a:prstDash val="solid"/>
              <a:miter/>
            </a:ln>
          </p:spPr>
          <p:txBody>
            <a:bodyPr rtlCol="0" anchor="ctr"/>
            <a:lstStyle/>
            <a:p>
              <a:endParaRPr lang="en-AU"/>
            </a:p>
          </p:txBody>
        </p:sp>
        <p:sp>
          <p:nvSpPr>
            <p:cNvPr id="27" name="Freeform: Shape 26">
              <a:extLst>
                <a:ext uri="{FF2B5EF4-FFF2-40B4-BE49-F238E27FC236}">
                  <a16:creationId xmlns:a16="http://schemas.microsoft.com/office/drawing/2014/main" id="{607D8B3E-0A19-A6FC-7968-C2C18191A2F6}"/>
                </a:ext>
              </a:extLst>
            </p:cNvPr>
            <p:cNvSpPr/>
            <p:nvPr/>
          </p:nvSpPr>
          <p:spPr>
            <a:xfrm>
              <a:off x="6241281" y="2604945"/>
              <a:ext cx="168931" cy="85806"/>
            </a:xfrm>
            <a:custGeom>
              <a:avLst/>
              <a:gdLst>
                <a:gd name="connsiteX0" fmla="*/ 168932 w 168931"/>
                <a:gd name="connsiteY0" fmla="*/ 17876 h 85806"/>
                <a:gd name="connsiteX1" fmla="*/ 157312 w 168931"/>
                <a:gd name="connsiteY1" fmla="*/ 27708 h 85806"/>
                <a:gd name="connsiteX2" fmla="*/ 142117 w 168931"/>
                <a:gd name="connsiteY2" fmla="*/ 42903 h 85806"/>
                <a:gd name="connsiteX3" fmla="*/ 135860 w 168931"/>
                <a:gd name="connsiteY3" fmla="*/ 71505 h 85806"/>
                <a:gd name="connsiteX4" fmla="*/ 106364 w 168931"/>
                <a:gd name="connsiteY4" fmla="*/ 79550 h 85806"/>
                <a:gd name="connsiteX5" fmla="*/ 91170 w 168931"/>
                <a:gd name="connsiteY5" fmla="*/ 76868 h 85806"/>
                <a:gd name="connsiteX6" fmla="*/ 73293 w 168931"/>
                <a:gd name="connsiteY6" fmla="*/ 85807 h 85806"/>
                <a:gd name="connsiteX7" fmla="*/ 39328 w 168931"/>
                <a:gd name="connsiteY7" fmla="*/ 85807 h 85806"/>
                <a:gd name="connsiteX8" fmla="*/ 8938 w 168931"/>
                <a:gd name="connsiteY8" fmla="*/ 62567 h 85806"/>
                <a:gd name="connsiteX9" fmla="*/ 0 w 168931"/>
                <a:gd name="connsiteY9" fmla="*/ 50948 h 85806"/>
                <a:gd name="connsiteX10" fmla="*/ 11620 w 168931"/>
                <a:gd name="connsiteY10" fmla="*/ 39328 h 85806"/>
                <a:gd name="connsiteX11" fmla="*/ 9832 w 168931"/>
                <a:gd name="connsiteY11" fmla="*/ 27708 h 85806"/>
                <a:gd name="connsiteX12" fmla="*/ 23239 w 168931"/>
                <a:gd name="connsiteY12" fmla="*/ 14301 h 85806"/>
                <a:gd name="connsiteX13" fmla="*/ 59886 w 168931"/>
                <a:gd name="connsiteY13" fmla="*/ 25921 h 85806"/>
                <a:gd name="connsiteX14" fmla="*/ 77762 w 168931"/>
                <a:gd name="connsiteY14" fmla="*/ 12513 h 85806"/>
                <a:gd name="connsiteX15" fmla="*/ 92063 w 168931"/>
                <a:gd name="connsiteY15" fmla="*/ 9832 h 85806"/>
                <a:gd name="connsiteX16" fmla="*/ 101895 w 168931"/>
                <a:gd name="connsiteY16" fmla="*/ 0 h 85806"/>
                <a:gd name="connsiteX17" fmla="*/ 133179 w 168931"/>
                <a:gd name="connsiteY17" fmla="*/ 3575 h 85806"/>
                <a:gd name="connsiteX18" fmla="*/ 154630 w 168931"/>
                <a:gd name="connsiteY18" fmla="*/ 8044 h 85806"/>
                <a:gd name="connsiteX19" fmla="*/ 168932 w 168931"/>
                <a:gd name="connsiteY19" fmla="*/ 17876 h 8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8931" h="85806">
                  <a:moveTo>
                    <a:pt x="168932" y="17876"/>
                  </a:moveTo>
                  <a:lnTo>
                    <a:pt x="157312" y="27708"/>
                  </a:lnTo>
                  <a:lnTo>
                    <a:pt x="142117" y="42903"/>
                  </a:lnTo>
                  <a:lnTo>
                    <a:pt x="135860" y="71505"/>
                  </a:lnTo>
                  <a:lnTo>
                    <a:pt x="106364" y="79550"/>
                  </a:lnTo>
                  <a:lnTo>
                    <a:pt x="91170" y="76868"/>
                  </a:lnTo>
                  <a:lnTo>
                    <a:pt x="73293" y="85807"/>
                  </a:lnTo>
                  <a:lnTo>
                    <a:pt x="39328" y="85807"/>
                  </a:lnTo>
                  <a:lnTo>
                    <a:pt x="8938" y="62567"/>
                  </a:lnTo>
                  <a:lnTo>
                    <a:pt x="0" y="50948"/>
                  </a:lnTo>
                  <a:lnTo>
                    <a:pt x="11620" y="39328"/>
                  </a:lnTo>
                  <a:lnTo>
                    <a:pt x="9832" y="27708"/>
                  </a:lnTo>
                  <a:lnTo>
                    <a:pt x="23239" y="14301"/>
                  </a:lnTo>
                  <a:lnTo>
                    <a:pt x="59886" y="25921"/>
                  </a:lnTo>
                  <a:lnTo>
                    <a:pt x="77762" y="12513"/>
                  </a:lnTo>
                  <a:lnTo>
                    <a:pt x="92063" y="9832"/>
                  </a:lnTo>
                  <a:lnTo>
                    <a:pt x="101895" y="0"/>
                  </a:lnTo>
                  <a:lnTo>
                    <a:pt x="133179" y="3575"/>
                  </a:lnTo>
                  <a:lnTo>
                    <a:pt x="154630" y="8044"/>
                  </a:lnTo>
                  <a:lnTo>
                    <a:pt x="168932" y="17876"/>
                  </a:lnTo>
                  <a:close/>
                </a:path>
              </a:pathLst>
            </a:custGeom>
            <a:grpFill/>
            <a:ln w="12700" cap="flat">
              <a:solidFill>
                <a:schemeClr val="bg1"/>
              </a:solidFill>
              <a:prstDash val="solid"/>
              <a:miter/>
            </a:ln>
          </p:spPr>
          <p:txBody>
            <a:bodyPr rtlCol="0" anchor="ctr"/>
            <a:lstStyle/>
            <a:p>
              <a:endParaRPr lang="en-AU"/>
            </a:p>
          </p:txBody>
        </p:sp>
        <p:sp>
          <p:nvSpPr>
            <p:cNvPr id="28" name="Freeform: Shape 27">
              <a:extLst>
                <a:ext uri="{FF2B5EF4-FFF2-40B4-BE49-F238E27FC236}">
                  <a16:creationId xmlns:a16="http://schemas.microsoft.com/office/drawing/2014/main" id="{F71F6699-80C2-94B6-0876-80D550D0864F}"/>
                </a:ext>
              </a:extLst>
            </p:cNvPr>
            <p:cNvSpPr/>
            <p:nvPr/>
          </p:nvSpPr>
          <p:spPr>
            <a:xfrm>
              <a:off x="6254689" y="2565617"/>
              <a:ext cx="148373" cy="65248"/>
            </a:xfrm>
            <a:custGeom>
              <a:avLst/>
              <a:gdLst>
                <a:gd name="connsiteX0" fmla="*/ 148374 w 148373"/>
                <a:gd name="connsiteY0" fmla="*/ 24133 h 65248"/>
                <a:gd name="connsiteX1" fmla="*/ 146586 w 148373"/>
                <a:gd name="connsiteY1" fmla="*/ 39328 h 65248"/>
                <a:gd name="connsiteX2" fmla="*/ 141223 w 148373"/>
                <a:gd name="connsiteY2" fmla="*/ 47372 h 65248"/>
                <a:gd name="connsiteX3" fmla="*/ 119772 w 148373"/>
                <a:gd name="connsiteY3" fmla="*/ 42903 h 65248"/>
                <a:gd name="connsiteX4" fmla="*/ 88488 w 148373"/>
                <a:gd name="connsiteY4" fmla="*/ 39328 h 65248"/>
                <a:gd name="connsiteX5" fmla="*/ 78656 w 148373"/>
                <a:gd name="connsiteY5" fmla="*/ 49160 h 65248"/>
                <a:gd name="connsiteX6" fmla="*/ 64355 w 148373"/>
                <a:gd name="connsiteY6" fmla="*/ 51841 h 65248"/>
                <a:gd name="connsiteX7" fmla="*/ 46479 w 148373"/>
                <a:gd name="connsiteY7" fmla="*/ 65249 h 65248"/>
                <a:gd name="connsiteX8" fmla="*/ 9832 w 148373"/>
                <a:gd name="connsiteY8" fmla="*/ 53629 h 65248"/>
                <a:gd name="connsiteX9" fmla="*/ 0 w 148373"/>
                <a:gd name="connsiteY9" fmla="*/ 44691 h 65248"/>
                <a:gd name="connsiteX10" fmla="*/ 3575 w 148373"/>
                <a:gd name="connsiteY10" fmla="*/ 34859 h 65248"/>
                <a:gd name="connsiteX11" fmla="*/ 30390 w 148373"/>
                <a:gd name="connsiteY11" fmla="*/ 25921 h 65248"/>
                <a:gd name="connsiteX12" fmla="*/ 41116 w 148373"/>
                <a:gd name="connsiteY12" fmla="*/ 14301 h 65248"/>
                <a:gd name="connsiteX13" fmla="*/ 50948 w 148373"/>
                <a:gd name="connsiteY13" fmla="*/ 0 h 65248"/>
                <a:gd name="connsiteX14" fmla="*/ 70612 w 148373"/>
                <a:gd name="connsiteY14" fmla="*/ 8044 h 65248"/>
                <a:gd name="connsiteX15" fmla="*/ 78656 w 148373"/>
                <a:gd name="connsiteY15" fmla="*/ 19664 h 65248"/>
                <a:gd name="connsiteX16" fmla="*/ 97426 w 148373"/>
                <a:gd name="connsiteY16" fmla="*/ 9832 h 65248"/>
                <a:gd name="connsiteX17" fmla="*/ 124241 w 148373"/>
                <a:gd name="connsiteY17" fmla="*/ 9832 h 65248"/>
                <a:gd name="connsiteX18" fmla="*/ 148374 w 148373"/>
                <a:gd name="connsiteY18" fmla="*/ 24133 h 65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8373" h="65248">
                  <a:moveTo>
                    <a:pt x="148374" y="24133"/>
                  </a:moveTo>
                  <a:lnTo>
                    <a:pt x="146586" y="39328"/>
                  </a:lnTo>
                  <a:lnTo>
                    <a:pt x="141223" y="47372"/>
                  </a:lnTo>
                  <a:lnTo>
                    <a:pt x="119772" y="42903"/>
                  </a:lnTo>
                  <a:lnTo>
                    <a:pt x="88488" y="39328"/>
                  </a:lnTo>
                  <a:lnTo>
                    <a:pt x="78656" y="49160"/>
                  </a:lnTo>
                  <a:lnTo>
                    <a:pt x="64355" y="51841"/>
                  </a:lnTo>
                  <a:lnTo>
                    <a:pt x="46479" y="65249"/>
                  </a:lnTo>
                  <a:lnTo>
                    <a:pt x="9832" y="53629"/>
                  </a:lnTo>
                  <a:lnTo>
                    <a:pt x="0" y="44691"/>
                  </a:lnTo>
                  <a:lnTo>
                    <a:pt x="3575" y="34859"/>
                  </a:lnTo>
                  <a:lnTo>
                    <a:pt x="30390" y="25921"/>
                  </a:lnTo>
                  <a:lnTo>
                    <a:pt x="41116" y="14301"/>
                  </a:lnTo>
                  <a:lnTo>
                    <a:pt x="50948" y="0"/>
                  </a:lnTo>
                  <a:lnTo>
                    <a:pt x="70612" y="8044"/>
                  </a:lnTo>
                  <a:lnTo>
                    <a:pt x="78656" y="19664"/>
                  </a:lnTo>
                  <a:lnTo>
                    <a:pt x="97426" y="9832"/>
                  </a:lnTo>
                  <a:lnTo>
                    <a:pt x="124241" y="9832"/>
                  </a:lnTo>
                  <a:lnTo>
                    <a:pt x="148374" y="24133"/>
                  </a:lnTo>
                  <a:close/>
                </a:path>
              </a:pathLst>
            </a:custGeom>
            <a:grpFill/>
            <a:ln w="12700" cap="flat">
              <a:solidFill>
                <a:schemeClr val="bg1"/>
              </a:solidFill>
              <a:prstDash val="solid"/>
              <a:miter/>
            </a:ln>
          </p:spPr>
          <p:txBody>
            <a:bodyPr rtlCol="0" anchor="ctr"/>
            <a:lstStyle/>
            <a:p>
              <a:endParaRPr lang="en-AU"/>
            </a:p>
          </p:txBody>
        </p:sp>
        <p:sp>
          <p:nvSpPr>
            <p:cNvPr id="29" name="Freeform: Shape 28">
              <a:extLst>
                <a:ext uri="{FF2B5EF4-FFF2-40B4-BE49-F238E27FC236}">
                  <a16:creationId xmlns:a16="http://schemas.microsoft.com/office/drawing/2014/main" id="{624A3BC5-678B-C0F7-8BBE-F249603F1E94}"/>
                </a:ext>
              </a:extLst>
            </p:cNvPr>
            <p:cNvSpPr/>
            <p:nvPr/>
          </p:nvSpPr>
          <p:spPr>
            <a:xfrm>
              <a:off x="6485294" y="1745986"/>
              <a:ext cx="3579741" cy="1098502"/>
            </a:xfrm>
            <a:custGeom>
              <a:avLst/>
              <a:gdLst>
                <a:gd name="connsiteX0" fmla="*/ 3569016 w 3579741"/>
                <a:gd name="connsiteY0" fmla="*/ 342332 h 1098502"/>
                <a:gd name="connsiteX1" fmla="*/ 3579742 w 3579741"/>
                <a:gd name="connsiteY1" fmla="*/ 361103 h 1098502"/>
                <a:gd name="connsiteX2" fmla="*/ 3552927 w 3579741"/>
                <a:gd name="connsiteY2" fmla="*/ 362890 h 1098502"/>
                <a:gd name="connsiteX3" fmla="*/ 3484997 w 3579741"/>
                <a:gd name="connsiteY3" fmla="*/ 347695 h 1098502"/>
                <a:gd name="connsiteX4" fmla="*/ 3446563 w 3579741"/>
                <a:gd name="connsiteY4" fmla="*/ 331607 h 1098502"/>
                <a:gd name="connsiteX5" fmla="*/ 3410810 w 3579741"/>
                <a:gd name="connsiteY5" fmla="*/ 331607 h 1098502"/>
                <a:gd name="connsiteX6" fmla="*/ 3388465 w 3579741"/>
                <a:gd name="connsiteY6" fmla="*/ 319093 h 1098502"/>
                <a:gd name="connsiteX7" fmla="*/ 3401872 w 3579741"/>
                <a:gd name="connsiteY7" fmla="*/ 338757 h 1098502"/>
                <a:gd name="connsiteX8" fmla="*/ 3390252 w 3579741"/>
                <a:gd name="connsiteY8" fmla="*/ 356633 h 1098502"/>
                <a:gd name="connsiteX9" fmla="*/ 3374164 w 3579741"/>
                <a:gd name="connsiteY9" fmla="*/ 358421 h 1098502"/>
                <a:gd name="connsiteX10" fmla="*/ 3401872 w 3579741"/>
                <a:gd name="connsiteY10" fmla="*/ 377191 h 1098502"/>
                <a:gd name="connsiteX11" fmla="*/ 3455501 w 3579741"/>
                <a:gd name="connsiteY11" fmla="*/ 397749 h 1098502"/>
                <a:gd name="connsiteX12" fmla="*/ 3470696 w 3579741"/>
                <a:gd name="connsiteY12" fmla="*/ 400431 h 1098502"/>
                <a:gd name="connsiteX13" fmla="*/ 3479634 w 3579741"/>
                <a:gd name="connsiteY13" fmla="*/ 412944 h 1098502"/>
                <a:gd name="connsiteX14" fmla="*/ 3444775 w 3579741"/>
                <a:gd name="connsiteY14" fmla="*/ 425457 h 1098502"/>
                <a:gd name="connsiteX15" fmla="*/ 3424218 w 3579741"/>
                <a:gd name="connsiteY15" fmla="*/ 419201 h 1098502"/>
                <a:gd name="connsiteX16" fmla="*/ 3387571 w 3579741"/>
                <a:gd name="connsiteY16" fmla="*/ 441546 h 1098502"/>
                <a:gd name="connsiteX17" fmla="*/ 3372376 w 3579741"/>
                <a:gd name="connsiteY17" fmla="*/ 471042 h 1098502"/>
                <a:gd name="connsiteX18" fmla="*/ 3356287 w 3579741"/>
                <a:gd name="connsiteY18" fmla="*/ 488919 h 1098502"/>
                <a:gd name="connsiteX19" fmla="*/ 3311596 w 3579741"/>
                <a:gd name="connsiteY19" fmla="*/ 482662 h 1098502"/>
                <a:gd name="connsiteX20" fmla="*/ 3291039 w 3579741"/>
                <a:gd name="connsiteY20" fmla="*/ 483556 h 1098502"/>
                <a:gd name="connsiteX21" fmla="*/ 3279419 w 3579741"/>
                <a:gd name="connsiteY21" fmla="*/ 506795 h 1098502"/>
                <a:gd name="connsiteX22" fmla="*/ 3257967 w 3579741"/>
                <a:gd name="connsiteY22" fmla="*/ 486237 h 1098502"/>
                <a:gd name="connsiteX23" fmla="*/ 3242772 w 3579741"/>
                <a:gd name="connsiteY23" fmla="*/ 493388 h 1098502"/>
                <a:gd name="connsiteX24" fmla="*/ 3219533 w 3579741"/>
                <a:gd name="connsiteY24" fmla="*/ 496963 h 1098502"/>
                <a:gd name="connsiteX25" fmla="*/ 3224896 w 3579741"/>
                <a:gd name="connsiteY25" fmla="*/ 521990 h 1098502"/>
                <a:gd name="connsiteX26" fmla="*/ 3226684 w 3579741"/>
                <a:gd name="connsiteY26" fmla="*/ 547911 h 1098502"/>
                <a:gd name="connsiteX27" fmla="*/ 3243666 w 3579741"/>
                <a:gd name="connsiteY27" fmla="*/ 555955 h 1098502"/>
                <a:gd name="connsiteX28" fmla="*/ 3270481 w 3579741"/>
                <a:gd name="connsiteY28" fmla="*/ 555955 h 1098502"/>
                <a:gd name="connsiteX29" fmla="*/ 3305339 w 3579741"/>
                <a:gd name="connsiteY29" fmla="*/ 597071 h 1098502"/>
                <a:gd name="connsiteX30" fmla="*/ 3301765 w 3579741"/>
                <a:gd name="connsiteY30" fmla="*/ 608690 h 1098502"/>
                <a:gd name="connsiteX31" fmla="*/ 3335730 w 3579741"/>
                <a:gd name="connsiteY31" fmla="*/ 644443 h 1098502"/>
                <a:gd name="connsiteX32" fmla="*/ 3332154 w 3579741"/>
                <a:gd name="connsiteY32" fmla="*/ 660532 h 1098502"/>
                <a:gd name="connsiteX33" fmla="*/ 3314278 w 3579741"/>
                <a:gd name="connsiteY33" fmla="*/ 667682 h 1098502"/>
                <a:gd name="connsiteX34" fmla="*/ 3315172 w 3579741"/>
                <a:gd name="connsiteY34" fmla="*/ 685559 h 1098502"/>
                <a:gd name="connsiteX35" fmla="*/ 3339305 w 3579741"/>
                <a:gd name="connsiteY35" fmla="*/ 699860 h 1098502"/>
                <a:gd name="connsiteX36" fmla="*/ 3315172 w 3579741"/>
                <a:gd name="connsiteY36" fmla="*/ 708798 h 1098502"/>
                <a:gd name="connsiteX37" fmla="*/ 3319641 w 3579741"/>
                <a:gd name="connsiteY37" fmla="*/ 733825 h 1098502"/>
                <a:gd name="connsiteX38" fmla="*/ 3327685 w 3579741"/>
                <a:gd name="connsiteY38" fmla="*/ 772259 h 1098502"/>
                <a:gd name="connsiteX39" fmla="*/ 3312490 w 3579741"/>
                <a:gd name="connsiteY39" fmla="*/ 771365 h 1098502"/>
                <a:gd name="connsiteX40" fmla="*/ 3240985 w 3579741"/>
                <a:gd name="connsiteY40" fmla="*/ 710586 h 1098502"/>
                <a:gd name="connsiteX41" fmla="*/ 3208807 w 3579741"/>
                <a:gd name="connsiteY41" fmla="*/ 677514 h 1098502"/>
                <a:gd name="connsiteX42" fmla="*/ 3174842 w 3579741"/>
                <a:gd name="connsiteY42" fmla="*/ 646231 h 1098502"/>
                <a:gd name="connsiteX43" fmla="*/ 3139090 w 3579741"/>
                <a:gd name="connsiteY43" fmla="*/ 601540 h 1098502"/>
                <a:gd name="connsiteX44" fmla="*/ 3137302 w 3579741"/>
                <a:gd name="connsiteY44" fmla="*/ 583663 h 1098502"/>
                <a:gd name="connsiteX45" fmla="*/ 3128364 w 3579741"/>
                <a:gd name="connsiteY45" fmla="*/ 563999 h 1098502"/>
                <a:gd name="connsiteX46" fmla="*/ 3148028 w 3579741"/>
                <a:gd name="connsiteY46" fmla="*/ 551486 h 1098502"/>
                <a:gd name="connsiteX47" fmla="*/ 3159647 w 3579741"/>
                <a:gd name="connsiteY47" fmla="*/ 538972 h 1098502"/>
                <a:gd name="connsiteX48" fmla="*/ 3154285 w 3579741"/>
                <a:gd name="connsiteY48" fmla="*/ 516627 h 1098502"/>
                <a:gd name="connsiteX49" fmla="*/ 3159647 w 3579741"/>
                <a:gd name="connsiteY49" fmla="*/ 481768 h 1098502"/>
                <a:gd name="connsiteX50" fmla="*/ 3173949 w 3579741"/>
                <a:gd name="connsiteY50" fmla="*/ 470148 h 1098502"/>
                <a:gd name="connsiteX51" fmla="*/ 3171267 w 3579741"/>
                <a:gd name="connsiteY51" fmla="*/ 457635 h 1098502"/>
                <a:gd name="connsiteX52" fmla="*/ 3149815 w 3579741"/>
                <a:gd name="connsiteY52" fmla="*/ 433502 h 1098502"/>
                <a:gd name="connsiteX53" fmla="*/ 3138196 w 3579741"/>
                <a:gd name="connsiteY53" fmla="*/ 415625 h 1098502"/>
                <a:gd name="connsiteX54" fmla="*/ 3121213 w 3579741"/>
                <a:gd name="connsiteY54" fmla="*/ 412944 h 1098502"/>
                <a:gd name="connsiteX55" fmla="*/ 3119425 w 3579741"/>
                <a:gd name="connsiteY55" fmla="*/ 420988 h 1098502"/>
                <a:gd name="connsiteX56" fmla="*/ 3139090 w 3579741"/>
                <a:gd name="connsiteY56" fmla="*/ 442440 h 1098502"/>
                <a:gd name="connsiteX57" fmla="*/ 3127470 w 3579741"/>
                <a:gd name="connsiteY57" fmla="*/ 448697 h 1098502"/>
                <a:gd name="connsiteX58" fmla="*/ 3117638 w 3579741"/>
                <a:gd name="connsiteY58" fmla="*/ 472830 h 1098502"/>
                <a:gd name="connsiteX59" fmla="*/ 3097974 w 3579741"/>
                <a:gd name="connsiteY59" fmla="*/ 460316 h 1098502"/>
                <a:gd name="connsiteX60" fmla="*/ 3087248 w 3579741"/>
                <a:gd name="connsiteY60" fmla="*/ 461210 h 1098502"/>
                <a:gd name="connsiteX61" fmla="*/ 3066690 w 3579741"/>
                <a:gd name="connsiteY61" fmla="*/ 438865 h 1098502"/>
                <a:gd name="connsiteX62" fmla="*/ 3002335 w 3579741"/>
                <a:gd name="connsiteY62" fmla="*/ 441546 h 1098502"/>
                <a:gd name="connsiteX63" fmla="*/ 3005017 w 3579741"/>
                <a:gd name="connsiteY63" fmla="*/ 466573 h 1098502"/>
                <a:gd name="connsiteX64" fmla="*/ 2997866 w 3579741"/>
                <a:gd name="connsiteY64" fmla="*/ 482662 h 1098502"/>
                <a:gd name="connsiteX65" fmla="*/ 3002335 w 3579741"/>
                <a:gd name="connsiteY65" fmla="*/ 500538 h 1098502"/>
                <a:gd name="connsiteX66" fmla="*/ 3029150 w 3579741"/>
                <a:gd name="connsiteY66" fmla="*/ 512158 h 1098502"/>
                <a:gd name="connsiteX67" fmla="*/ 3024681 w 3579741"/>
                <a:gd name="connsiteY67" fmla="*/ 518415 h 1098502"/>
                <a:gd name="connsiteX68" fmla="*/ 2994291 w 3579741"/>
                <a:gd name="connsiteY68" fmla="*/ 518415 h 1098502"/>
                <a:gd name="connsiteX69" fmla="*/ 2988928 w 3579741"/>
                <a:gd name="connsiteY69" fmla="*/ 521990 h 1098502"/>
                <a:gd name="connsiteX70" fmla="*/ 2948706 w 3579741"/>
                <a:gd name="connsiteY70" fmla="*/ 520202 h 1098502"/>
                <a:gd name="connsiteX71" fmla="*/ 2881670 w 3579741"/>
                <a:gd name="connsiteY71" fmla="*/ 505007 h 1098502"/>
                <a:gd name="connsiteX72" fmla="*/ 2877201 w 3579741"/>
                <a:gd name="connsiteY72" fmla="*/ 512158 h 1098502"/>
                <a:gd name="connsiteX73" fmla="*/ 2842342 w 3579741"/>
                <a:gd name="connsiteY73" fmla="*/ 510370 h 1098502"/>
                <a:gd name="connsiteX74" fmla="*/ 2814634 w 3579741"/>
                <a:gd name="connsiteY74" fmla="*/ 521096 h 1098502"/>
                <a:gd name="connsiteX75" fmla="*/ 2800332 w 3579741"/>
                <a:gd name="connsiteY75" fmla="*/ 512158 h 1098502"/>
                <a:gd name="connsiteX76" fmla="*/ 2735084 w 3579741"/>
                <a:gd name="connsiteY76" fmla="*/ 516627 h 1098502"/>
                <a:gd name="connsiteX77" fmla="*/ 2730615 w 3579741"/>
                <a:gd name="connsiteY77" fmla="*/ 532716 h 1098502"/>
                <a:gd name="connsiteX78" fmla="*/ 2718101 w 3579741"/>
                <a:gd name="connsiteY78" fmla="*/ 551486 h 1098502"/>
                <a:gd name="connsiteX79" fmla="*/ 2722570 w 3579741"/>
                <a:gd name="connsiteY79" fmla="*/ 563106 h 1098502"/>
                <a:gd name="connsiteX80" fmla="*/ 2707375 w 3579741"/>
                <a:gd name="connsiteY80" fmla="*/ 582769 h 1098502"/>
                <a:gd name="connsiteX81" fmla="*/ 2708269 w 3579741"/>
                <a:gd name="connsiteY81" fmla="*/ 611372 h 1098502"/>
                <a:gd name="connsiteX82" fmla="*/ 2679667 w 3579741"/>
                <a:gd name="connsiteY82" fmla="*/ 654275 h 1098502"/>
                <a:gd name="connsiteX83" fmla="*/ 2729721 w 3579741"/>
                <a:gd name="connsiteY83" fmla="*/ 662319 h 1098502"/>
                <a:gd name="connsiteX84" fmla="*/ 2749385 w 3579741"/>
                <a:gd name="connsiteY84" fmla="*/ 688240 h 1098502"/>
                <a:gd name="connsiteX85" fmla="*/ 2762792 w 3579741"/>
                <a:gd name="connsiteY85" fmla="*/ 686452 h 1098502"/>
                <a:gd name="connsiteX86" fmla="*/ 2785138 w 3579741"/>
                <a:gd name="connsiteY86" fmla="*/ 693603 h 1098502"/>
                <a:gd name="connsiteX87" fmla="*/ 2784244 w 3579741"/>
                <a:gd name="connsiteY87" fmla="*/ 677514 h 1098502"/>
                <a:gd name="connsiteX88" fmla="*/ 2835191 w 3579741"/>
                <a:gd name="connsiteY88" fmla="*/ 688240 h 1098502"/>
                <a:gd name="connsiteX89" fmla="*/ 2870944 w 3579741"/>
                <a:gd name="connsiteY89" fmla="*/ 703435 h 1098502"/>
                <a:gd name="connsiteX90" fmla="*/ 2904015 w 3579741"/>
                <a:gd name="connsiteY90" fmla="*/ 746338 h 1098502"/>
                <a:gd name="connsiteX91" fmla="*/ 2905803 w 3579741"/>
                <a:gd name="connsiteY91" fmla="*/ 763321 h 1098502"/>
                <a:gd name="connsiteX92" fmla="*/ 2958538 w 3579741"/>
                <a:gd name="connsiteY92" fmla="*/ 837508 h 1098502"/>
                <a:gd name="connsiteX93" fmla="*/ 2954963 w 3579741"/>
                <a:gd name="connsiteY93" fmla="*/ 873260 h 1098502"/>
                <a:gd name="connsiteX94" fmla="*/ 2951388 w 3579741"/>
                <a:gd name="connsiteY94" fmla="*/ 905438 h 1098502"/>
                <a:gd name="connsiteX95" fmla="*/ 2948706 w 3579741"/>
                <a:gd name="connsiteY95" fmla="*/ 940297 h 1098502"/>
                <a:gd name="connsiteX96" fmla="*/ 2935299 w 3579741"/>
                <a:gd name="connsiteY96" fmla="*/ 974262 h 1098502"/>
                <a:gd name="connsiteX97" fmla="*/ 2923680 w 3579741"/>
                <a:gd name="connsiteY97" fmla="*/ 1023422 h 1098502"/>
                <a:gd name="connsiteX98" fmla="*/ 2904909 w 3579741"/>
                <a:gd name="connsiteY98" fmla="*/ 1046661 h 1098502"/>
                <a:gd name="connsiteX99" fmla="*/ 2870944 w 3579741"/>
                <a:gd name="connsiteY99" fmla="*/ 1049343 h 1098502"/>
                <a:gd name="connsiteX100" fmla="*/ 2851280 w 3579741"/>
                <a:gd name="connsiteY100" fmla="*/ 1032360 h 1098502"/>
                <a:gd name="connsiteX101" fmla="*/ 2841448 w 3579741"/>
                <a:gd name="connsiteY101" fmla="*/ 1034148 h 1098502"/>
                <a:gd name="connsiteX102" fmla="*/ 2829829 w 3579741"/>
                <a:gd name="connsiteY102" fmla="*/ 1052024 h 1098502"/>
                <a:gd name="connsiteX103" fmla="*/ 2819103 w 3579741"/>
                <a:gd name="connsiteY103" fmla="*/ 1004652 h 1098502"/>
                <a:gd name="connsiteX104" fmla="*/ 2796757 w 3579741"/>
                <a:gd name="connsiteY104" fmla="*/ 976049 h 1098502"/>
                <a:gd name="connsiteX105" fmla="*/ 2811058 w 3579741"/>
                <a:gd name="connsiteY105" fmla="*/ 967111 h 1098502"/>
                <a:gd name="connsiteX106" fmla="*/ 2836979 w 3579741"/>
                <a:gd name="connsiteY106" fmla="*/ 970687 h 1098502"/>
                <a:gd name="connsiteX107" fmla="*/ 2845023 w 3579741"/>
                <a:gd name="connsiteY107" fmla="*/ 968005 h 1098502"/>
                <a:gd name="connsiteX108" fmla="*/ 2822678 w 3579741"/>
                <a:gd name="connsiteY108" fmla="*/ 864322 h 1098502"/>
                <a:gd name="connsiteX109" fmla="*/ 2802120 w 3579741"/>
                <a:gd name="connsiteY109" fmla="*/ 871473 h 1098502"/>
                <a:gd name="connsiteX110" fmla="*/ 2783350 w 3579741"/>
                <a:gd name="connsiteY110" fmla="*/ 873260 h 1098502"/>
                <a:gd name="connsiteX111" fmla="*/ 2777987 w 3579741"/>
                <a:gd name="connsiteY111" fmla="*/ 883986 h 1098502"/>
                <a:gd name="connsiteX112" fmla="*/ 2736871 w 3579741"/>
                <a:gd name="connsiteY112" fmla="*/ 882199 h 1098502"/>
                <a:gd name="connsiteX113" fmla="*/ 2710950 w 3579741"/>
                <a:gd name="connsiteY113" fmla="*/ 856278 h 1098502"/>
                <a:gd name="connsiteX114" fmla="*/ 2667154 w 3579741"/>
                <a:gd name="connsiteY114" fmla="*/ 830357 h 1098502"/>
                <a:gd name="connsiteX115" fmla="*/ 2631401 w 3579741"/>
                <a:gd name="connsiteY115" fmla="*/ 828569 h 1098502"/>
                <a:gd name="connsiteX116" fmla="*/ 2610843 w 3579741"/>
                <a:gd name="connsiteY116" fmla="*/ 820525 h 1098502"/>
                <a:gd name="connsiteX117" fmla="*/ 2526824 w 3579741"/>
                <a:gd name="connsiteY117" fmla="*/ 731143 h 1098502"/>
                <a:gd name="connsiteX118" fmla="*/ 2480345 w 3579741"/>
                <a:gd name="connsiteY118" fmla="*/ 708798 h 1098502"/>
                <a:gd name="connsiteX119" fmla="*/ 2467832 w 3579741"/>
                <a:gd name="connsiteY119" fmla="*/ 710586 h 1098502"/>
                <a:gd name="connsiteX120" fmla="*/ 2443699 w 3579741"/>
                <a:gd name="connsiteY120" fmla="*/ 701647 h 1098502"/>
                <a:gd name="connsiteX121" fmla="*/ 2398114 w 3579741"/>
                <a:gd name="connsiteY121" fmla="*/ 698966 h 1098502"/>
                <a:gd name="connsiteX122" fmla="*/ 2365043 w 3579741"/>
                <a:gd name="connsiteY122" fmla="*/ 706116 h 1098502"/>
                <a:gd name="connsiteX123" fmla="*/ 2360574 w 3579741"/>
                <a:gd name="connsiteY123" fmla="*/ 727568 h 1098502"/>
                <a:gd name="connsiteX124" fmla="*/ 2373087 w 3579741"/>
                <a:gd name="connsiteY124" fmla="*/ 728462 h 1098502"/>
                <a:gd name="connsiteX125" fmla="*/ 2385601 w 3579741"/>
                <a:gd name="connsiteY125" fmla="*/ 749020 h 1098502"/>
                <a:gd name="connsiteX126" fmla="*/ 2382025 w 3579741"/>
                <a:gd name="connsiteY126" fmla="*/ 761533 h 1098502"/>
                <a:gd name="connsiteX127" fmla="*/ 2382025 w 3579741"/>
                <a:gd name="connsiteY127" fmla="*/ 808906 h 1098502"/>
                <a:gd name="connsiteX128" fmla="*/ 2360574 w 3579741"/>
                <a:gd name="connsiteY128" fmla="*/ 826782 h 1098502"/>
                <a:gd name="connsiteX129" fmla="*/ 2329291 w 3579741"/>
                <a:gd name="connsiteY129" fmla="*/ 816950 h 1098502"/>
                <a:gd name="connsiteX130" fmla="*/ 2329291 w 3579741"/>
                <a:gd name="connsiteY130" fmla="*/ 816056 h 1098502"/>
                <a:gd name="connsiteX131" fmla="*/ 2324821 w 3579741"/>
                <a:gd name="connsiteY131" fmla="*/ 815162 h 1098502"/>
                <a:gd name="connsiteX132" fmla="*/ 2304263 w 3579741"/>
                <a:gd name="connsiteY132" fmla="*/ 814268 h 1098502"/>
                <a:gd name="connsiteX133" fmla="*/ 2274767 w 3579741"/>
                <a:gd name="connsiteY133" fmla="*/ 804436 h 1098502"/>
                <a:gd name="connsiteX134" fmla="*/ 2246165 w 3579741"/>
                <a:gd name="connsiteY134" fmla="*/ 814268 h 1098502"/>
                <a:gd name="connsiteX135" fmla="*/ 2235440 w 3579741"/>
                <a:gd name="connsiteY135" fmla="*/ 825888 h 1098502"/>
                <a:gd name="connsiteX136" fmla="*/ 2199687 w 3579741"/>
                <a:gd name="connsiteY136" fmla="*/ 828569 h 1098502"/>
                <a:gd name="connsiteX137" fmla="*/ 2179129 w 3579741"/>
                <a:gd name="connsiteY137" fmla="*/ 839295 h 1098502"/>
                <a:gd name="connsiteX138" fmla="*/ 2114774 w 3579741"/>
                <a:gd name="connsiteY138" fmla="*/ 823207 h 1098502"/>
                <a:gd name="connsiteX139" fmla="*/ 2101367 w 3579741"/>
                <a:gd name="connsiteY139" fmla="*/ 812481 h 1098502"/>
                <a:gd name="connsiteX140" fmla="*/ 2047738 w 3579741"/>
                <a:gd name="connsiteY140" fmla="*/ 797286 h 1098502"/>
                <a:gd name="connsiteX141" fmla="*/ 2016454 w 3579741"/>
                <a:gd name="connsiteY141" fmla="*/ 797286 h 1098502"/>
                <a:gd name="connsiteX142" fmla="*/ 1997684 w 3579741"/>
                <a:gd name="connsiteY142" fmla="*/ 799073 h 1098502"/>
                <a:gd name="connsiteX143" fmla="*/ 1968188 w 3579741"/>
                <a:gd name="connsiteY143" fmla="*/ 796392 h 1098502"/>
                <a:gd name="connsiteX144" fmla="*/ 1933329 w 3579741"/>
                <a:gd name="connsiteY144" fmla="*/ 774940 h 1098502"/>
                <a:gd name="connsiteX145" fmla="*/ 1930647 w 3579741"/>
                <a:gd name="connsiteY145" fmla="*/ 766002 h 1098502"/>
                <a:gd name="connsiteX146" fmla="*/ 1839478 w 3579741"/>
                <a:gd name="connsiteY146" fmla="*/ 744551 h 1098502"/>
                <a:gd name="connsiteX147" fmla="*/ 1828752 w 3579741"/>
                <a:gd name="connsiteY147" fmla="*/ 774047 h 1098502"/>
                <a:gd name="connsiteX148" fmla="*/ 1841265 w 3579741"/>
                <a:gd name="connsiteY148" fmla="*/ 790135 h 1098502"/>
                <a:gd name="connsiteX149" fmla="*/ 1841265 w 3579741"/>
                <a:gd name="connsiteY149" fmla="*/ 805330 h 1098502"/>
                <a:gd name="connsiteX150" fmla="*/ 1837690 w 3579741"/>
                <a:gd name="connsiteY150" fmla="*/ 817844 h 1098502"/>
                <a:gd name="connsiteX151" fmla="*/ 1764397 w 3579741"/>
                <a:gd name="connsiteY151" fmla="*/ 807118 h 1098502"/>
                <a:gd name="connsiteX152" fmla="*/ 1750096 w 3579741"/>
                <a:gd name="connsiteY152" fmla="*/ 795498 h 1098502"/>
                <a:gd name="connsiteX153" fmla="*/ 1687529 w 3579741"/>
                <a:gd name="connsiteY153" fmla="*/ 785666 h 1098502"/>
                <a:gd name="connsiteX154" fmla="*/ 1659820 w 3579741"/>
                <a:gd name="connsiteY154" fmla="*/ 804436 h 1098502"/>
                <a:gd name="connsiteX155" fmla="*/ 1642838 w 3579741"/>
                <a:gd name="connsiteY155" fmla="*/ 808906 h 1098502"/>
                <a:gd name="connsiteX156" fmla="*/ 1630325 w 3579741"/>
                <a:gd name="connsiteY156" fmla="*/ 825888 h 1098502"/>
                <a:gd name="connsiteX157" fmla="*/ 1607085 w 3579741"/>
                <a:gd name="connsiteY157" fmla="*/ 825888 h 1098502"/>
                <a:gd name="connsiteX158" fmla="*/ 1602616 w 3579741"/>
                <a:gd name="connsiteY158" fmla="*/ 829463 h 1098502"/>
                <a:gd name="connsiteX159" fmla="*/ 1592784 w 3579741"/>
                <a:gd name="connsiteY159" fmla="*/ 836614 h 1098502"/>
                <a:gd name="connsiteX160" fmla="*/ 1579377 w 3579741"/>
                <a:gd name="connsiteY160" fmla="*/ 837508 h 1098502"/>
                <a:gd name="connsiteX161" fmla="*/ 1561500 w 3579741"/>
                <a:gd name="connsiteY161" fmla="*/ 821419 h 1098502"/>
                <a:gd name="connsiteX162" fmla="*/ 1533792 w 3579741"/>
                <a:gd name="connsiteY162" fmla="*/ 824100 h 1098502"/>
                <a:gd name="connsiteX163" fmla="*/ 1525748 w 3579741"/>
                <a:gd name="connsiteY163" fmla="*/ 823207 h 1098502"/>
                <a:gd name="connsiteX164" fmla="*/ 1506978 w 3579741"/>
                <a:gd name="connsiteY164" fmla="*/ 805330 h 1098502"/>
                <a:gd name="connsiteX165" fmla="*/ 1489995 w 3579741"/>
                <a:gd name="connsiteY165" fmla="*/ 800861 h 1098502"/>
                <a:gd name="connsiteX166" fmla="*/ 1476588 w 3579741"/>
                <a:gd name="connsiteY166" fmla="*/ 788348 h 1098502"/>
                <a:gd name="connsiteX167" fmla="*/ 1452455 w 3579741"/>
                <a:gd name="connsiteY167" fmla="*/ 782091 h 1098502"/>
                <a:gd name="connsiteX168" fmla="*/ 1431897 w 3579741"/>
                <a:gd name="connsiteY168" fmla="*/ 785666 h 1098502"/>
                <a:gd name="connsiteX169" fmla="*/ 1421171 w 3579741"/>
                <a:gd name="connsiteY169" fmla="*/ 787454 h 1098502"/>
                <a:gd name="connsiteX170" fmla="*/ 1388994 w 3579741"/>
                <a:gd name="connsiteY170" fmla="*/ 769577 h 1098502"/>
                <a:gd name="connsiteX171" fmla="*/ 1379161 w 3579741"/>
                <a:gd name="connsiteY171" fmla="*/ 785666 h 1098502"/>
                <a:gd name="connsiteX172" fmla="*/ 1336258 w 3579741"/>
                <a:gd name="connsiteY172" fmla="*/ 749913 h 1098502"/>
                <a:gd name="connsiteX173" fmla="*/ 1319276 w 3579741"/>
                <a:gd name="connsiteY173" fmla="*/ 729356 h 1098502"/>
                <a:gd name="connsiteX174" fmla="*/ 1298718 w 3579741"/>
                <a:gd name="connsiteY174" fmla="*/ 715948 h 1098502"/>
                <a:gd name="connsiteX175" fmla="*/ 1250452 w 3579741"/>
                <a:gd name="connsiteY175" fmla="*/ 686452 h 1098502"/>
                <a:gd name="connsiteX176" fmla="*/ 1250452 w 3579741"/>
                <a:gd name="connsiteY176" fmla="*/ 673939 h 1098502"/>
                <a:gd name="connsiteX177" fmla="*/ 1230788 w 3579741"/>
                <a:gd name="connsiteY177" fmla="*/ 679302 h 1098502"/>
                <a:gd name="connsiteX178" fmla="*/ 1205761 w 3579741"/>
                <a:gd name="connsiteY178" fmla="*/ 697178 h 1098502"/>
                <a:gd name="connsiteX179" fmla="*/ 1170902 w 3579741"/>
                <a:gd name="connsiteY179" fmla="*/ 697178 h 1098502"/>
                <a:gd name="connsiteX180" fmla="*/ 1170902 w 3579741"/>
                <a:gd name="connsiteY180" fmla="*/ 681089 h 1098502"/>
                <a:gd name="connsiteX181" fmla="*/ 1153920 w 3579741"/>
                <a:gd name="connsiteY181" fmla="*/ 683771 h 1098502"/>
                <a:gd name="connsiteX182" fmla="*/ 1135149 w 3579741"/>
                <a:gd name="connsiteY182" fmla="*/ 673045 h 1098502"/>
                <a:gd name="connsiteX183" fmla="*/ 1123530 w 3579741"/>
                <a:gd name="connsiteY183" fmla="*/ 678408 h 1098502"/>
                <a:gd name="connsiteX184" fmla="*/ 1111910 w 3579741"/>
                <a:gd name="connsiteY184" fmla="*/ 675727 h 1098502"/>
                <a:gd name="connsiteX185" fmla="*/ 1103865 w 3579741"/>
                <a:gd name="connsiteY185" fmla="*/ 653381 h 1098502"/>
                <a:gd name="connsiteX186" fmla="*/ 1088670 w 3579741"/>
                <a:gd name="connsiteY186" fmla="*/ 642655 h 1098502"/>
                <a:gd name="connsiteX187" fmla="*/ 1069007 w 3579741"/>
                <a:gd name="connsiteY187" fmla="*/ 642655 h 1098502"/>
                <a:gd name="connsiteX188" fmla="*/ 1052024 w 3579741"/>
                <a:gd name="connsiteY188" fmla="*/ 638186 h 1098502"/>
                <a:gd name="connsiteX189" fmla="*/ 1038617 w 3579741"/>
                <a:gd name="connsiteY189" fmla="*/ 640868 h 1098502"/>
                <a:gd name="connsiteX190" fmla="*/ 1026103 w 3579741"/>
                <a:gd name="connsiteY190" fmla="*/ 651593 h 1098502"/>
                <a:gd name="connsiteX191" fmla="*/ 992138 w 3579741"/>
                <a:gd name="connsiteY191" fmla="*/ 657850 h 1098502"/>
                <a:gd name="connsiteX192" fmla="*/ 957280 w 3579741"/>
                <a:gd name="connsiteY192" fmla="*/ 669470 h 1098502"/>
                <a:gd name="connsiteX193" fmla="*/ 866110 w 3579741"/>
                <a:gd name="connsiteY193" fmla="*/ 681983 h 1098502"/>
                <a:gd name="connsiteX194" fmla="*/ 859853 w 3579741"/>
                <a:gd name="connsiteY194" fmla="*/ 695391 h 1098502"/>
                <a:gd name="connsiteX195" fmla="*/ 870579 w 3579741"/>
                <a:gd name="connsiteY195" fmla="*/ 707904 h 1098502"/>
                <a:gd name="connsiteX196" fmla="*/ 890243 w 3579741"/>
                <a:gd name="connsiteY196" fmla="*/ 711479 h 1098502"/>
                <a:gd name="connsiteX197" fmla="*/ 867898 w 3579741"/>
                <a:gd name="connsiteY197" fmla="*/ 723099 h 1098502"/>
                <a:gd name="connsiteX198" fmla="*/ 876836 w 3579741"/>
                <a:gd name="connsiteY198" fmla="*/ 736506 h 1098502"/>
                <a:gd name="connsiteX199" fmla="*/ 858960 w 3579741"/>
                <a:gd name="connsiteY199" fmla="*/ 751701 h 1098502"/>
                <a:gd name="connsiteX200" fmla="*/ 903650 w 3579741"/>
                <a:gd name="connsiteY200" fmla="*/ 774047 h 1098502"/>
                <a:gd name="connsiteX201" fmla="*/ 903650 w 3579741"/>
                <a:gd name="connsiteY201" fmla="*/ 784772 h 1098502"/>
                <a:gd name="connsiteX202" fmla="*/ 888455 w 3579741"/>
                <a:gd name="connsiteY202" fmla="*/ 791923 h 1098502"/>
                <a:gd name="connsiteX203" fmla="*/ 873260 w 3579741"/>
                <a:gd name="connsiteY203" fmla="*/ 785666 h 1098502"/>
                <a:gd name="connsiteX204" fmla="*/ 858065 w 3579741"/>
                <a:gd name="connsiteY204" fmla="*/ 791923 h 1098502"/>
                <a:gd name="connsiteX205" fmla="*/ 847340 w 3579741"/>
                <a:gd name="connsiteY205" fmla="*/ 789241 h 1098502"/>
                <a:gd name="connsiteX206" fmla="*/ 817844 w 3579741"/>
                <a:gd name="connsiteY206" fmla="*/ 771365 h 1098502"/>
                <a:gd name="connsiteX207" fmla="*/ 791029 w 3579741"/>
                <a:gd name="connsiteY207" fmla="*/ 781197 h 1098502"/>
                <a:gd name="connsiteX208" fmla="*/ 775834 w 3579741"/>
                <a:gd name="connsiteY208" fmla="*/ 779409 h 1098502"/>
                <a:gd name="connsiteX209" fmla="*/ 763321 w 3579741"/>
                <a:gd name="connsiteY209" fmla="*/ 793711 h 1098502"/>
                <a:gd name="connsiteX210" fmla="*/ 741869 w 3579741"/>
                <a:gd name="connsiteY210" fmla="*/ 781197 h 1098502"/>
                <a:gd name="connsiteX211" fmla="*/ 721311 w 3579741"/>
                <a:gd name="connsiteY211" fmla="*/ 779409 h 1098502"/>
                <a:gd name="connsiteX212" fmla="*/ 678408 w 3579741"/>
                <a:gd name="connsiteY212" fmla="*/ 766002 h 1098502"/>
                <a:gd name="connsiteX213" fmla="*/ 664107 w 3579741"/>
                <a:gd name="connsiteY213" fmla="*/ 752595 h 1098502"/>
                <a:gd name="connsiteX214" fmla="*/ 643549 w 3579741"/>
                <a:gd name="connsiteY214" fmla="*/ 762427 h 1098502"/>
                <a:gd name="connsiteX215" fmla="*/ 622098 w 3579741"/>
                <a:gd name="connsiteY215" fmla="*/ 756170 h 1098502"/>
                <a:gd name="connsiteX216" fmla="*/ 609584 w 3579741"/>
                <a:gd name="connsiteY216" fmla="*/ 770471 h 1098502"/>
                <a:gd name="connsiteX217" fmla="*/ 583663 w 3579741"/>
                <a:gd name="connsiteY217" fmla="*/ 785666 h 1098502"/>
                <a:gd name="connsiteX218" fmla="*/ 586345 w 3579741"/>
                <a:gd name="connsiteY218" fmla="*/ 809799 h 1098502"/>
                <a:gd name="connsiteX219" fmla="*/ 571150 w 3579741"/>
                <a:gd name="connsiteY219" fmla="*/ 820525 h 1098502"/>
                <a:gd name="connsiteX220" fmla="*/ 559531 w 3579741"/>
                <a:gd name="connsiteY220" fmla="*/ 798180 h 1098502"/>
                <a:gd name="connsiteX221" fmla="*/ 550592 w 3579741"/>
                <a:gd name="connsiteY221" fmla="*/ 798180 h 1098502"/>
                <a:gd name="connsiteX222" fmla="*/ 538079 w 3579741"/>
                <a:gd name="connsiteY222" fmla="*/ 825888 h 1098502"/>
                <a:gd name="connsiteX223" fmla="*/ 547910 w 3579741"/>
                <a:gd name="connsiteY223" fmla="*/ 839295 h 1098502"/>
                <a:gd name="connsiteX224" fmla="*/ 540760 w 3579741"/>
                <a:gd name="connsiteY224" fmla="*/ 858066 h 1098502"/>
                <a:gd name="connsiteX225" fmla="*/ 553274 w 3579741"/>
                <a:gd name="connsiteY225" fmla="*/ 867004 h 1098502"/>
                <a:gd name="connsiteX226" fmla="*/ 556849 w 3579741"/>
                <a:gd name="connsiteY226" fmla="*/ 878623 h 1098502"/>
                <a:gd name="connsiteX227" fmla="*/ 581876 w 3579741"/>
                <a:gd name="connsiteY227" fmla="*/ 878623 h 1098502"/>
                <a:gd name="connsiteX228" fmla="*/ 610478 w 3579741"/>
                <a:gd name="connsiteY228" fmla="*/ 907226 h 1098502"/>
                <a:gd name="connsiteX229" fmla="*/ 608691 w 3579741"/>
                <a:gd name="connsiteY229" fmla="*/ 922420 h 1098502"/>
                <a:gd name="connsiteX230" fmla="*/ 617629 w 3579741"/>
                <a:gd name="connsiteY230" fmla="*/ 935828 h 1098502"/>
                <a:gd name="connsiteX231" fmla="*/ 598858 w 3579741"/>
                <a:gd name="connsiteY231" fmla="*/ 948341 h 1098502"/>
                <a:gd name="connsiteX232" fmla="*/ 586345 w 3579741"/>
                <a:gd name="connsiteY232" fmla="*/ 951916 h 1098502"/>
                <a:gd name="connsiteX233" fmla="*/ 583663 w 3579741"/>
                <a:gd name="connsiteY233" fmla="*/ 967111 h 1098502"/>
                <a:gd name="connsiteX234" fmla="*/ 572938 w 3579741"/>
                <a:gd name="connsiteY234" fmla="*/ 986775 h 1098502"/>
                <a:gd name="connsiteX235" fmla="*/ 597070 w 3579741"/>
                <a:gd name="connsiteY235" fmla="*/ 1011802 h 1098502"/>
                <a:gd name="connsiteX236" fmla="*/ 598858 w 3579741"/>
                <a:gd name="connsiteY236" fmla="*/ 1034148 h 1098502"/>
                <a:gd name="connsiteX237" fmla="*/ 636399 w 3579741"/>
                <a:gd name="connsiteY237" fmla="*/ 1080626 h 1098502"/>
                <a:gd name="connsiteX238" fmla="*/ 624779 w 3579741"/>
                <a:gd name="connsiteY238" fmla="*/ 1091352 h 1098502"/>
                <a:gd name="connsiteX239" fmla="*/ 609584 w 3579741"/>
                <a:gd name="connsiteY239" fmla="*/ 1098503 h 1098502"/>
                <a:gd name="connsiteX240" fmla="*/ 588132 w 3579741"/>
                <a:gd name="connsiteY240" fmla="*/ 1077051 h 1098502"/>
                <a:gd name="connsiteX241" fmla="*/ 575619 w 3579741"/>
                <a:gd name="connsiteY241" fmla="*/ 1075263 h 1098502"/>
                <a:gd name="connsiteX242" fmla="*/ 563105 w 3579741"/>
                <a:gd name="connsiteY242" fmla="*/ 1069007 h 1098502"/>
                <a:gd name="connsiteX243" fmla="*/ 555061 w 3579741"/>
                <a:gd name="connsiteY243" fmla="*/ 1058281 h 1098502"/>
                <a:gd name="connsiteX244" fmla="*/ 525565 w 3579741"/>
                <a:gd name="connsiteY244" fmla="*/ 1048449 h 1098502"/>
                <a:gd name="connsiteX245" fmla="*/ 505007 w 3579741"/>
                <a:gd name="connsiteY245" fmla="*/ 1053812 h 1098502"/>
                <a:gd name="connsiteX246" fmla="*/ 477299 w 3579741"/>
                <a:gd name="connsiteY246" fmla="*/ 1034148 h 1098502"/>
                <a:gd name="connsiteX247" fmla="*/ 440652 w 3579741"/>
                <a:gd name="connsiteY247" fmla="*/ 1033254 h 1098502"/>
                <a:gd name="connsiteX248" fmla="*/ 431714 w 3579741"/>
                <a:gd name="connsiteY248" fmla="*/ 1025209 h 1098502"/>
                <a:gd name="connsiteX249" fmla="*/ 402218 w 3579741"/>
                <a:gd name="connsiteY249" fmla="*/ 1025209 h 1098502"/>
                <a:gd name="connsiteX250" fmla="*/ 395068 w 3579741"/>
                <a:gd name="connsiteY250" fmla="*/ 1018953 h 1098502"/>
                <a:gd name="connsiteX251" fmla="*/ 313731 w 3579741"/>
                <a:gd name="connsiteY251" fmla="*/ 976943 h 1098502"/>
                <a:gd name="connsiteX252" fmla="*/ 306580 w 3579741"/>
                <a:gd name="connsiteY252" fmla="*/ 963536 h 1098502"/>
                <a:gd name="connsiteX253" fmla="*/ 323562 w 3579741"/>
                <a:gd name="connsiteY253" fmla="*/ 962642 h 1098502"/>
                <a:gd name="connsiteX254" fmla="*/ 331607 w 3579741"/>
                <a:gd name="connsiteY254" fmla="*/ 940297 h 1098502"/>
                <a:gd name="connsiteX255" fmla="*/ 335182 w 3579741"/>
                <a:gd name="connsiteY255" fmla="*/ 932252 h 1098502"/>
                <a:gd name="connsiteX256" fmla="*/ 328031 w 3579741"/>
                <a:gd name="connsiteY256" fmla="*/ 918845 h 1098502"/>
                <a:gd name="connsiteX257" fmla="*/ 353952 w 3579741"/>
                <a:gd name="connsiteY257" fmla="*/ 900075 h 1098502"/>
                <a:gd name="connsiteX258" fmla="*/ 334288 w 3579741"/>
                <a:gd name="connsiteY258" fmla="*/ 900969 h 1098502"/>
                <a:gd name="connsiteX259" fmla="*/ 333394 w 3579741"/>
                <a:gd name="connsiteY259" fmla="*/ 887561 h 1098502"/>
                <a:gd name="connsiteX260" fmla="*/ 347695 w 3579741"/>
                <a:gd name="connsiteY260" fmla="*/ 880411 h 1098502"/>
                <a:gd name="connsiteX261" fmla="*/ 370935 w 3579741"/>
                <a:gd name="connsiteY261" fmla="*/ 876836 h 1098502"/>
                <a:gd name="connsiteX262" fmla="*/ 371829 w 3579741"/>
                <a:gd name="connsiteY262" fmla="*/ 864322 h 1098502"/>
                <a:gd name="connsiteX263" fmla="*/ 359315 w 3579741"/>
                <a:gd name="connsiteY263" fmla="*/ 850021 h 1098502"/>
                <a:gd name="connsiteX264" fmla="*/ 369147 w 3579741"/>
                <a:gd name="connsiteY264" fmla="*/ 825888 h 1098502"/>
                <a:gd name="connsiteX265" fmla="*/ 363784 w 3579741"/>
                <a:gd name="connsiteY265" fmla="*/ 818737 h 1098502"/>
                <a:gd name="connsiteX266" fmla="*/ 342332 w 3579741"/>
                <a:gd name="connsiteY266" fmla="*/ 818737 h 1098502"/>
                <a:gd name="connsiteX267" fmla="*/ 315518 w 3579741"/>
                <a:gd name="connsiteY267" fmla="*/ 809799 h 1098502"/>
                <a:gd name="connsiteX268" fmla="*/ 299429 w 3579741"/>
                <a:gd name="connsiteY268" fmla="*/ 809799 h 1098502"/>
                <a:gd name="connsiteX269" fmla="*/ 294066 w 3579741"/>
                <a:gd name="connsiteY269" fmla="*/ 799967 h 1098502"/>
                <a:gd name="connsiteX270" fmla="*/ 277084 w 3579741"/>
                <a:gd name="connsiteY270" fmla="*/ 809799 h 1098502"/>
                <a:gd name="connsiteX271" fmla="*/ 249375 w 3579741"/>
                <a:gd name="connsiteY271" fmla="*/ 798180 h 1098502"/>
                <a:gd name="connsiteX272" fmla="*/ 235074 w 3579741"/>
                <a:gd name="connsiteY272" fmla="*/ 773153 h 1098502"/>
                <a:gd name="connsiteX273" fmla="*/ 215411 w 3579741"/>
                <a:gd name="connsiteY273" fmla="*/ 771365 h 1098502"/>
                <a:gd name="connsiteX274" fmla="*/ 209154 w 3579741"/>
                <a:gd name="connsiteY274" fmla="*/ 764215 h 1098502"/>
                <a:gd name="connsiteX275" fmla="*/ 205578 w 3579741"/>
                <a:gd name="connsiteY275" fmla="*/ 749020 h 1098502"/>
                <a:gd name="connsiteX276" fmla="*/ 193065 w 3579741"/>
                <a:gd name="connsiteY276" fmla="*/ 736506 h 1098502"/>
                <a:gd name="connsiteX277" fmla="*/ 164463 w 3579741"/>
                <a:gd name="connsiteY277" fmla="*/ 734719 h 1098502"/>
                <a:gd name="connsiteX278" fmla="*/ 157312 w 3579741"/>
                <a:gd name="connsiteY278" fmla="*/ 741869 h 1098502"/>
                <a:gd name="connsiteX279" fmla="*/ 140330 w 3579741"/>
                <a:gd name="connsiteY279" fmla="*/ 741869 h 1098502"/>
                <a:gd name="connsiteX280" fmla="*/ 129604 w 3579741"/>
                <a:gd name="connsiteY280" fmla="*/ 707904 h 1098502"/>
                <a:gd name="connsiteX281" fmla="*/ 163569 w 3579741"/>
                <a:gd name="connsiteY281" fmla="*/ 707010 h 1098502"/>
                <a:gd name="connsiteX282" fmla="*/ 166251 w 3579741"/>
                <a:gd name="connsiteY282" fmla="*/ 700753 h 1098502"/>
                <a:gd name="connsiteX283" fmla="*/ 139436 w 3579741"/>
                <a:gd name="connsiteY283" fmla="*/ 689134 h 1098502"/>
                <a:gd name="connsiteX284" fmla="*/ 127816 w 3579741"/>
                <a:gd name="connsiteY284" fmla="*/ 668576 h 1098502"/>
                <a:gd name="connsiteX285" fmla="*/ 112621 w 3579741"/>
                <a:gd name="connsiteY285" fmla="*/ 655169 h 1098502"/>
                <a:gd name="connsiteX286" fmla="*/ 111727 w 3579741"/>
                <a:gd name="connsiteY286" fmla="*/ 639974 h 1098502"/>
                <a:gd name="connsiteX287" fmla="*/ 101895 w 3579741"/>
                <a:gd name="connsiteY287" fmla="*/ 629248 h 1098502"/>
                <a:gd name="connsiteX288" fmla="*/ 71505 w 3579741"/>
                <a:gd name="connsiteY288" fmla="*/ 628354 h 1098502"/>
                <a:gd name="connsiteX289" fmla="*/ 41116 w 3579741"/>
                <a:gd name="connsiteY289" fmla="*/ 618522 h 1098502"/>
                <a:gd name="connsiteX290" fmla="*/ 29496 w 3579741"/>
                <a:gd name="connsiteY290" fmla="*/ 595283 h 1098502"/>
                <a:gd name="connsiteX291" fmla="*/ 26815 w 3579741"/>
                <a:gd name="connsiteY291" fmla="*/ 580088 h 1098502"/>
                <a:gd name="connsiteX292" fmla="*/ 16983 w 3579741"/>
                <a:gd name="connsiteY292" fmla="*/ 569362 h 1098502"/>
                <a:gd name="connsiteX293" fmla="*/ 21452 w 3579741"/>
                <a:gd name="connsiteY293" fmla="*/ 563999 h 1098502"/>
                <a:gd name="connsiteX294" fmla="*/ 14301 w 3579741"/>
                <a:gd name="connsiteY294" fmla="*/ 532716 h 1098502"/>
                <a:gd name="connsiteX295" fmla="*/ 19664 w 3579741"/>
                <a:gd name="connsiteY295" fmla="*/ 515733 h 1098502"/>
                <a:gd name="connsiteX296" fmla="*/ 30390 w 3579741"/>
                <a:gd name="connsiteY296" fmla="*/ 517521 h 1098502"/>
                <a:gd name="connsiteX297" fmla="*/ 26815 w 3579741"/>
                <a:gd name="connsiteY297" fmla="*/ 505901 h 1098502"/>
                <a:gd name="connsiteX298" fmla="*/ 63461 w 3579741"/>
                <a:gd name="connsiteY298" fmla="*/ 496069 h 1098502"/>
                <a:gd name="connsiteX299" fmla="*/ 42010 w 3579741"/>
                <a:gd name="connsiteY299" fmla="*/ 491600 h 1098502"/>
                <a:gd name="connsiteX300" fmla="*/ 27709 w 3579741"/>
                <a:gd name="connsiteY300" fmla="*/ 472830 h 1098502"/>
                <a:gd name="connsiteX301" fmla="*/ 47372 w 3579741"/>
                <a:gd name="connsiteY301" fmla="*/ 460316 h 1098502"/>
                <a:gd name="connsiteX302" fmla="*/ 55417 w 3579741"/>
                <a:gd name="connsiteY302" fmla="*/ 443334 h 1098502"/>
                <a:gd name="connsiteX303" fmla="*/ 83125 w 3579741"/>
                <a:gd name="connsiteY303" fmla="*/ 423670 h 1098502"/>
                <a:gd name="connsiteX304" fmla="*/ 90276 w 3579741"/>
                <a:gd name="connsiteY304" fmla="*/ 411156 h 1098502"/>
                <a:gd name="connsiteX305" fmla="*/ 55417 w 3579741"/>
                <a:gd name="connsiteY305" fmla="*/ 381660 h 1098502"/>
                <a:gd name="connsiteX306" fmla="*/ 61674 w 3579741"/>
                <a:gd name="connsiteY306" fmla="*/ 370041 h 1098502"/>
                <a:gd name="connsiteX307" fmla="*/ 47372 w 3579741"/>
                <a:gd name="connsiteY307" fmla="*/ 364678 h 1098502"/>
                <a:gd name="connsiteX308" fmla="*/ 47372 w 3579741"/>
                <a:gd name="connsiteY308" fmla="*/ 358421 h 1098502"/>
                <a:gd name="connsiteX309" fmla="*/ 41116 w 3579741"/>
                <a:gd name="connsiteY309" fmla="*/ 353952 h 1098502"/>
                <a:gd name="connsiteX310" fmla="*/ 33071 w 3579741"/>
                <a:gd name="connsiteY310" fmla="*/ 332500 h 1098502"/>
                <a:gd name="connsiteX311" fmla="*/ 42903 w 3579741"/>
                <a:gd name="connsiteY311" fmla="*/ 323562 h 1098502"/>
                <a:gd name="connsiteX312" fmla="*/ 20558 w 3579741"/>
                <a:gd name="connsiteY312" fmla="*/ 289597 h 1098502"/>
                <a:gd name="connsiteX313" fmla="*/ 27709 w 3579741"/>
                <a:gd name="connsiteY313" fmla="*/ 269039 h 1098502"/>
                <a:gd name="connsiteX314" fmla="*/ 0 w 3579741"/>
                <a:gd name="connsiteY314" fmla="*/ 253844 h 1098502"/>
                <a:gd name="connsiteX315" fmla="*/ 0 w 3579741"/>
                <a:gd name="connsiteY315" fmla="*/ 235074 h 1098502"/>
                <a:gd name="connsiteX316" fmla="*/ 8045 w 3579741"/>
                <a:gd name="connsiteY316" fmla="*/ 224348 h 1098502"/>
                <a:gd name="connsiteX317" fmla="*/ 30390 w 3579741"/>
                <a:gd name="connsiteY317" fmla="*/ 217198 h 1098502"/>
                <a:gd name="connsiteX318" fmla="*/ 35753 w 3579741"/>
                <a:gd name="connsiteY318" fmla="*/ 209153 h 1098502"/>
                <a:gd name="connsiteX319" fmla="*/ 82231 w 3579741"/>
                <a:gd name="connsiteY319" fmla="*/ 210941 h 1098502"/>
                <a:gd name="connsiteX320" fmla="*/ 136754 w 3579741"/>
                <a:gd name="connsiteY320" fmla="*/ 227030 h 1098502"/>
                <a:gd name="connsiteX321" fmla="*/ 193959 w 3579741"/>
                <a:gd name="connsiteY321" fmla="*/ 235968 h 1098502"/>
                <a:gd name="connsiteX322" fmla="*/ 273509 w 3579741"/>
                <a:gd name="connsiteY322" fmla="*/ 273508 h 1098502"/>
                <a:gd name="connsiteX323" fmla="*/ 271721 w 3579741"/>
                <a:gd name="connsiteY323" fmla="*/ 294066 h 1098502"/>
                <a:gd name="connsiteX324" fmla="*/ 242225 w 3579741"/>
                <a:gd name="connsiteY324" fmla="*/ 314624 h 1098502"/>
                <a:gd name="connsiteX325" fmla="*/ 166251 w 3579741"/>
                <a:gd name="connsiteY325" fmla="*/ 311943 h 1098502"/>
                <a:gd name="connsiteX326" fmla="*/ 92957 w 3579741"/>
                <a:gd name="connsiteY326" fmla="*/ 290491 h 1098502"/>
                <a:gd name="connsiteX327" fmla="*/ 111727 w 3579741"/>
                <a:gd name="connsiteY327" fmla="*/ 305686 h 1098502"/>
                <a:gd name="connsiteX328" fmla="*/ 148374 w 3579741"/>
                <a:gd name="connsiteY328" fmla="*/ 320881 h 1098502"/>
                <a:gd name="connsiteX329" fmla="*/ 143011 w 3579741"/>
                <a:gd name="connsiteY329" fmla="*/ 329819 h 1098502"/>
                <a:gd name="connsiteX330" fmla="*/ 162675 w 3579741"/>
                <a:gd name="connsiteY330" fmla="*/ 345908 h 1098502"/>
                <a:gd name="connsiteX331" fmla="*/ 165356 w 3579741"/>
                <a:gd name="connsiteY331" fmla="*/ 361103 h 1098502"/>
                <a:gd name="connsiteX332" fmla="*/ 222561 w 3579741"/>
                <a:gd name="connsiteY332" fmla="*/ 376297 h 1098502"/>
                <a:gd name="connsiteX333" fmla="*/ 194852 w 3579741"/>
                <a:gd name="connsiteY333" fmla="*/ 349483 h 1098502"/>
                <a:gd name="connsiteX334" fmla="*/ 200215 w 3579741"/>
                <a:gd name="connsiteY334" fmla="*/ 335182 h 1098502"/>
                <a:gd name="connsiteX335" fmla="*/ 260995 w 3579741"/>
                <a:gd name="connsiteY335" fmla="*/ 357527 h 1098502"/>
                <a:gd name="connsiteX336" fmla="*/ 272615 w 3579741"/>
                <a:gd name="connsiteY336" fmla="*/ 354846 h 1098502"/>
                <a:gd name="connsiteX337" fmla="*/ 257420 w 3579741"/>
                <a:gd name="connsiteY337" fmla="*/ 335182 h 1098502"/>
                <a:gd name="connsiteX338" fmla="*/ 277084 w 3579741"/>
                <a:gd name="connsiteY338" fmla="*/ 323562 h 1098502"/>
                <a:gd name="connsiteX339" fmla="*/ 306580 w 3579741"/>
                <a:gd name="connsiteY339" fmla="*/ 306580 h 1098502"/>
                <a:gd name="connsiteX340" fmla="*/ 346801 w 3579741"/>
                <a:gd name="connsiteY340" fmla="*/ 298535 h 1098502"/>
                <a:gd name="connsiteX341" fmla="*/ 329819 w 3579741"/>
                <a:gd name="connsiteY341" fmla="*/ 276190 h 1098502"/>
                <a:gd name="connsiteX342" fmla="*/ 333394 w 3579741"/>
                <a:gd name="connsiteY342" fmla="*/ 252951 h 1098502"/>
                <a:gd name="connsiteX343" fmla="*/ 319093 w 3579741"/>
                <a:gd name="connsiteY343" fmla="*/ 243119 h 1098502"/>
                <a:gd name="connsiteX344" fmla="*/ 379873 w 3579741"/>
                <a:gd name="connsiteY344" fmla="*/ 245800 h 1098502"/>
                <a:gd name="connsiteX345" fmla="*/ 386130 w 3579741"/>
                <a:gd name="connsiteY345" fmla="*/ 255632 h 1098502"/>
                <a:gd name="connsiteX346" fmla="*/ 363784 w 3579741"/>
                <a:gd name="connsiteY346" fmla="*/ 268145 h 1098502"/>
                <a:gd name="connsiteX347" fmla="*/ 381660 w 3579741"/>
                <a:gd name="connsiteY347" fmla="*/ 285128 h 1098502"/>
                <a:gd name="connsiteX348" fmla="*/ 410263 w 3579741"/>
                <a:gd name="connsiteY348" fmla="*/ 290491 h 1098502"/>
                <a:gd name="connsiteX349" fmla="*/ 420989 w 3579741"/>
                <a:gd name="connsiteY349" fmla="*/ 286022 h 1098502"/>
                <a:gd name="connsiteX350" fmla="*/ 423670 w 3579741"/>
                <a:gd name="connsiteY350" fmla="*/ 265464 h 1098502"/>
                <a:gd name="connsiteX351" fmla="*/ 477299 w 3579741"/>
                <a:gd name="connsiteY351" fmla="*/ 252951 h 1098502"/>
                <a:gd name="connsiteX352" fmla="*/ 518415 w 3579741"/>
                <a:gd name="connsiteY352" fmla="*/ 232393 h 1098502"/>
                <a:gd name="connsiteX353" fmla="*/ 539866 w 3579741"/>
                <a:gd name="connsiteY353" fmla="*/ 233287 h 1098502"/>
                <a:gd name="connsiteX354" fmla="*/ 547017 w 3579741"/>
                <a:gd name="connsiteY354" fmla="*/ 242225 h 1098502"/>
                <a:gd name="connsiteX355" fmla="*/ 579194 w 3579741"/>
                <a:gd name="connsiteY355" fmla="*/ 239543 h 1098502"/>
                <a:gd name="connsiteX356" fmla="*/ 644443 w 3579741"/>
                <a:gd name="connsiteY356" fmla="*/ 229711 h 1098502"/>
                <a:gd name="connsiteX357" fmla="*/ 673045 w 3579741"/>
                <a:gd name="connsiteY357" fmla="*/ 237756 h 1098502"/>
                <a:gd name="connsiteX358" fmla="*/ 678408 w 3579741"/>
                <a:gd name="connsiteY358" fmla="*/ 229711 h 1098502"/>
                <a:gd name="connsiteX359" fmla="*/ 665895 w 3579741"/>
                <a:gd name="connsiteY359" fmla="*/ 213623 h 1098502"/>
                <a:gd name="connsiteX360" fmla="*/ 677514 w 3579741"/>
                <a:gd name="connsiteY360" fmla="*/ 205578 h 1098502"/>
                <a:gd name="connsiteX361" fmla="*/ 739188 w 3579741"/>
                <a:gd name="connsiteY361" fmla="*/ 206472 h 1098502"/>
                <a:gd name="connsiteX362" fmla="*/ 850021 w 3579741"/>
                <a:gd name="connsiteY362" fmla="*/ 248481 h 1098502"/>
                <a:gd name="connsiteX363" fmla="*/ 864322 w 3579741"/>
                <a:gd name="connsiteY363" fmla="*/ 242225 h 1098502"/>
                <a:gd name="connsiteX364" fmla="*/ 811587 w 3579741"/>
                <a:gd name="connsiteY364" fmla="*/ 215410 h 1098502"/>
                <a:gd name="connsiteX365" fmla="*/ 785666 w 3579741"/>
                <a:gd name="connsiteY365" fmla="*/ 179657 h 1098502"/>
                <a:gd name="connsiteX366" fmla="*/ 793710 w 3579741"/>
                <a:gd name="connsiteY366" fmla="*/ 164463 h 1098502"/>
                <a:gd name="connsiteX367" fmla="*/ 809800 w 3579741"/>
                <a:gd name="connsiteY367" fmla="*/ 155524 h 1098502"/>
                <a:gd name="connsiteX368" fmla="*/ 808012 w 3579741"/>
                <a:gd name="connsiteY368" fmla="*/ 133179 h 1098502"/>
                <a:gd name="connsiteX369" fmla="*/ 836614 w 3579741"/>
                <a:gd name="connsiteY369" fmla="*/ 118878 h 1098502"/>
                <a:gd name="connsiteX370" fmla="*/ 875048 w 3579741"/>
                <a:gd name="connsiteY370" fmla="*/ 122453 h 1098502"/>
                <a:gd name="connsiteX371" fmla="*/ 888455 w 3579741"/>
                <a:gd name="connsiteY371" fmla="*/ 136754 h 1098502"/>
                <a:gd name="connsiteX372" fmla="*/ 888455 w 3579741"/>
                <a:gd name="connsiteY372" fmla="*/ 155524 h 1098502"/>
                <a:gd name="connsiteX373" fmla="*/ 903650 w 3579741"/>
                <a:gd name="connsiteY373" fmla="*/ 173401 h 1098502"/>
                <a:gd name="connsiteX374" fmla="*/ 926890 w 3579741"/>
                <a:gd name="connsiteY374" fmla="*/ 197534 h 1098502"/>
                <a:gd name="connsiteX375" fmla="*/ 942085 w 3579741"/>
                <a:gd name="connsiteY375" fmla="*/ 230605 h 1098502"/>
                <a:gd name="connsiteX376" fmla="*/ 957280 w 3579741"/>
                <a:gd name="connsiteY376" fmla="*/ 241331 h 1098502"/>
                <a:gd name="connsiteX377" fmla="*/ 960855 w 3579741"/>
                <a:gd name="connsiteY377" fmla="*/ 262783 h 1098502"/>
                <a:gd name="connsiteX378" fmla="*/ 939403 w 3579741"/>
                <a:gd name="connsiteY378" fmla="*/ 294066 h 1098502"/>
                <a:gd name="connsiteX379" fmla="*/ 917058 w 3579741"/>
                <a:gd name="connsiteY379" fmla="*/ 294066 h 1098502"/>
                <a:gd name="connsiteX380" fmla="*/ 931359 w 3579741"/>
                <a:gd name="connsiteY380" fmla="*/ 306580 h 1098502"/>
                <a:gd name="connsiteX381" fmla="*/ 975156 w 3579741"/>
                <a:gd name="connsiteY381" fmla="*/ 310155 h 1098502"/>
                <a:gd name="connsiteX382" fmla="*/ 984094 w 3579741"/>
                <a:gd name="connsiteY382" fmla="*/ 299429 h 1098502"/>
                <a:gd name="connsiteX383" fmla="*/ 1004652 w 3579741"/>
                <a:gd name="connsiteY383" fmla="*/ 264570 h 1098502"/>
                <a:gd name="connsiteX384" fmla="*/ 984094 w 3579741"/>
                <a:gd name="connsiteY384" fmla="*/ 244906 h 1098502"/>
                <a:gd name="connsiteX385" fmla="*/ 987669 w 3579741"/>
                <a:gd name="connsiteY385" fmla="*/ 235968 h 1098502"/>
                <a:gd name="connsiteX386" fmla="*/ 1005545 w 3579741"/>
                <a:gd name="connsiteY386" fmla="*/ 227924 h 1098502"/>
                <a:gd name="connsiteX387" fmla="*/ 959067 w 3579741"/>
                <a:gd name="connsiteY387" fmla="*/ 221667 h 1098502"/>
                <a:gd name="connsiteX388" fmla="*/ 942085 w 3579741"/>
                <a:gd name="connsiteY388" fmla="*/ 200215 h 1098502"/>
                <a:gd name="connsiteX389" fmla="*/ 941190 w 3579741"/>
                <a:gd name="connsiteY389" fmla="*/ 186808 h 1098502"/>
                <a:gd name="connsiteX390" fmla="*/ 914376 w 3579741"/>
                <a:gd name="connsiteY390" fmla="*/ 161781 h 1098502"/>
                <a:gd name="connsiteX391" fmla="*/ 917058 w 3579741"/>
                <a:gd name="connsiteY391" fmla="*/ 150161 h 1098502"/>
                <a:gd name="connsiteX392" fmla="*/ 932252 w 3579741"/>
                <a:gd name="connsiteY392" fmla="*/ 149268 h 1098502"/>
                <a:gd name="connsiteX393" fmla="*/ 931359 w 3579741"/>
                <a:gd name="connsiteY393" fmla="*/ 126922 h 1098502"/>
                <a:gd name="connsiteX394" fmla="*/ 946554 w 3579741"/>
                <a:gd name="connsiteY394" fmla="*/ 133179 h 1098502"/>
                <a:gd name="connsiteX395" fmla="*/ 959961 w 3579741"/>
                <a:gd name="connsiteY395" fmla="*/ 149268 h 1098502"/>
                <a:gd name="connsiteX396" fmla="*/ 979625 w 3579741"/>
                <a:gd name="connsiteY396" fmla="*/ 151055 h 1098502"/>
                <a:gd name="connsiteX397" fmla="*/ 1002864 w 3579741"/>
                <a:gd name="connsiteY397" fmla="*/ 138542 h 1098502"/>
                <a:gd name="connsiteX398" fmla="*/ 1043086 w 3579741"/>
                <a:gd name="connsiteY398" fmla="*/ 142117 h 1098502"/>
                <a:gd name="connsiteX399" fmla="*/ 1077051 w 3579741"/>
                <a:gd name="connsiteY399" fmla="*/ 151055 h 1098502"/>
                <a:gd name="connsiteX400" fmla="*/ 1044874 w 3579741"/>
                <a:gd name="connsiteY400" fmla="*/ 133179 h 1098502"/>
                <a:gd name="connsiteX401" fmla="*/ 1036829 w 3579741"/>
                <a:gd name="connsiteY401" fmla="*/ 114409 h 1098502"/>
                <a:gd name="connsiteX402" fmla="*/ 1029679 w 3579741"/>
                <a:gd name="connsiteY402" fmla="*/ 112621 h 1098502"/>
                <a:gd name="connsiteX403" fmla="*/ 1040405 w 3579741"/>
                <a:gd name="connsiteY403" fmla="*/ 100108 h 1098502"/>
                <a:gd name="connsiteX404" fmla="*/ 1138725 w 3579741"/>
                <a:gd name="connsiteY404" fmla="*/ 94745 h 1098502"/>
                <a:gd name="connsiteX405" fmla="*/ 1128892 w 3579741"/>
                <a:gd name="connsiteY405" fmla="*/ 74187 h 1098502"/>
                <a:gd name="connsiteX406" fmla="*/ 1164645 w 3579741"/>
                <a:gd name="connsiteY406" fmla="*/ 61673 h 1098502"/>
                <a:gd name="connsiteX407" fmla="*/ 1178946 w 3579741"/>
                <a:gd name="connsiteY407" fmla="*/ 51841 h 1098502"/>
                <a:gd name="connsiteX408" fmla="*/ 1205761 w 3579741"/>
                <a:gd name="connsiteY408" fmla="*/ 48266 h 1098502"/>
                <a:gd name="connsiteX409" fmla="*/ 1295143 w 3579741"/>
                <a:gd name="connsiteY409" fmla="*/ 33071 h 1098502"/>
                <a:gd name="connsiteX410" fmla="*/ 1356816 w 3579741"/>
                <a:gd name="connsiteY410" fmla="*/ 25921 h 1098502"/>
                <a:gd name="connsiteX411" fmla="*/ 1353241 w 3579741"/>
                <a:gd name="connsiteY411" fmla="*/ 16983 h 1098502"/>
                <a:gd name="connsiteX412" fmla="*/ 1398825 w 3579741"/>
                <a:gd name="connsiteY412" fmla="*/ 0 h 1098502"/>
                <a:gd name="connsiteX413" fmla="*/ 1444410 w 3579741"/>
                <a:gd name="connsiteY413" fmla="*/ 11620 h 1098502"/>
                <a:gd name="connsiteX414" fmla="*/ 1481950 w 3579741"/>
                <a:gd name="connsiteY414" fmla="*/ 15195 h 1098502"/>
                <a:gd name="connsiteX415" fmla="*/ 1509659 w 3579741"/>
                <a:gd name="connsiteY415" fmla="*/ 25921 h 1098502"/>
                <a:gd name="connsiteX416" fmla="*/ 1584740 w 3579741"/>
                <a:gd name="connsiteY416" fmla="*/ 29496 h 1098502"/>
                <a:gd name="connsiteX417" fmla="*/ 1640156 w 3579741"/>
                <a:gd name="connsiteY417" fmla="*/ 58992 h 1098502"/>
                <a:gd name="connsiteX418" fmla="*/ 1631218 w 3579741"/>
                <a:gd name="connsiteY418" fmla="*/ 68824 h 1098502"/>
                <a:gd name="connsiteX419" fmla="*/ 1610660 w 3579741"/>
                <a:gd name="connsiteY419" fmla="*/ 76868 h 1098502"/>
                <a:gd name="connsiteX420" fmla="*/ 1564182 w 3579741"/>
                <a:gd name="connsiteY420" fmla="*/ 117090 h 1098502"/>
                <a:gd name="connsiteX421" fmla="*/ 1635687 w 3579741"/>
                <a:gd name="connsiteY421" fmla="*/ 110833 h 1098502"/>
                <a:gd name="connsiteX422" fmla="*/ 1658033 w 3579741"/>
                <a:gd name="connsiteY422" fmla="*/ 96532 h 1098502"/>
                <a:gd name="connsiteX423" fmla="*/ 1691104 w 3579741"/>
                <a:gd name="connsiteY423" fmla="*/ 102789 h 1098502"/>
                <a:gd name="connsiteX424" fmla="*/ 1902045 w 3579741"/>
                <a:gd name="connsiteY424" fmla="*/ 117984 h 1098502"/>
                <a:gd name="connsiteX425" fmla="*/ 1893107 w 3579741"/>
                <a:gd name="connsiteY425" fmla="*/ 104577 h 1098502"/>
                <a:gd name="connsiteX426" fmla="*/ 1913665 w 3579741"/>
                <a:gd name="connsiteY426" fmla="*/ 98320 h 1098502"/>
                <a:gd name="connsiteX427" fmla="*/ 1951205 w 3579741"/>
                <a:gd name="connsiteY427" fmla="*/ 116196 h 1098502"/>
                <a:gd name="connsiteX428" fmla="*/ 2002153 w 3579741"/>
                <a:gd name="connsiteY428" fmla="*/ 109046 h 1098502"/>
                <a:gd name="connsiteX429" fmla="*/ 2050419 w 3579741"/>
                <a:gd name="connsiteY429" fmla="*/ 128710 h 1098502"/>
                <a:gd name="connsiteX430" fmla="*/ 2059357 w 3579741"/>
                <a:gd name="connsiteY430" fmla="*/ 146586 h 1098502"/>
                <a:gd name="connsiteX431" fmla="*/ 2138907 w 3579741"/>
                <a:gd name="connsiteY431" fmla="*/ 180551 h 1098502"/>
                <a:gd name="connsiteX432" fmla="*/ 2128181 w 3579741"/>
                <a:gd name="connsiteY432" fmla="*/ 152843 h 1098502"/>
                <a:gd name="connsiteX433" fmla="*/ 2173766 w 3579741"/>
                <a:gd name="connsiteY433" fmla="*/ 165356 h 1098502"/>
                <a:gd name="connsiteX434" fmla="*/ 2222032 w 3579741"/>
                <a:gd name="connsiteY434" fmla="*/ 151949 h 1098502"/>
                <a:gd name="connsiteX435" fmla="*/ 2279236 w 3579741"/>
                <a:gd name="connsiteY435" fmla="*/ 152843 h 1098502"/>
                <a:gd name="connsiteX436" fmla="*/ 2264936 w 3579741"/>
                <a:gd name="connsiteY436" fmla="*/ 140329 h 1098502"/>
                <a:gd name="connsiteX437" fmla="*/ 2277449 w 3579741"/>
                <a:gd name="connsiteY437" fmla="*/ 124241 h 1098502"/>
                <a:gd name="connsiteX438" fmla="*/ 2454425 w 3579741"/>
                <a:gd name="connsiteY438" fmla="*/ 143011 h 1098502"/>
                <a:gd name="connsiteX439" fmla="*/ 2510735 w 3579741"/>
                <a:gd name="connsiteY439" fmla="*/ 157312 h 1098502"/>
                <a:gd name="connsiteX440" fmla="*/ 2548276 w 3579741"/>
                <a:gd name="connsiteY440" fmla="*/ 163569 h 1098502"/>
                <a:gd name="connsiteX441" fmla="*/ 2581347 w 3579741"/>
                <a:gd name="connsiteY441" fmla="*/ 177870 h 1098502"/>
                <a:gd name="connsiteX442" fmla="*/ 2646596 w 3579741"/>
                <a:gd name="connsiteY442" fmla="*/ 174295 h 1098502"/>
                <a:gd name="connsiteX443" fmla="*/ 2686818 w 3579741"/>
                <a:gd name="connsiteY443" fmla="*/ 176082 h 1098502"/>
                <a:gd name="connsiteX444" fmla="*/ 2721676 w 3579741"/>
                <a:gd name="connsiteY444" fmla="*/ 183233 h 1098502"/>
                <a:gd name="connsiteX445" fmla="*/ 2747597 w 3579741"/>
                <a:gd name="connsiteY445" fmla="*/ 185914 h 1098502"/>
                <a:gd name="connsiteX446" fmla="*/ 2775305 w 3579741"/>
                <a:gd name="connsiteY446" fmla="*/ 202897 h 1098502"/>
                <a:gd name="connsiteX447" fmla="*/ 2808377 w 3579741"/>
                <a:gd name="connsiteY447" fmla="*/ 212729 h 1098502"/>
                <a:gd name="connsiteX448" fmla="*/ 2916529 w 3579741"/>
                <a:gd name="connsiteY448" fmla="*/ 210047 h 1098502"/>
                <a:gd name="connsiteX449" fmla="*/ 2963901 w 3579741"/>
                <a:gd name="connsiteY449" fmla="*/ 219879 h 1098502"/>
                <a:gd name="connsiteX450" fmla="*/ 3038088 w 3579741"/>
                <a:gd name="connsiteY450" fmla="*/ 233287 h 1098502"/>
                <a:gd name="connsiteX451" fmla="*/ 3031831 w 3579741"/>
                <a:gd name="connsiteY451" fmla="*/ 219879 h 1098502"/>
                <a:gd name="connsiteX452" fmla="*/ 2996079 w 3579741"/>
                <a:gd name="connsiteY452" fmla="*/ 205578 h 1098502"/>
                <a:gd name="connsiteX453" fmla="*/ 3005017 w 3579741"/>
                <a:gd name="connsiteY453" fmla="*/ 199321 h 1098502"/>
                <a:gd name="connsiteX454" fmla="*/ 3082779 w 3579741"/>
                <a:gd name="connsiteY454" fmla="*/ 202897 h 1098502"/>
                <a:gd name="connsiteX455" fmla="*/ 3148028 w 3579741"/>
                <a:gd name="connsiteY455" fmla="*/ 213623 h 1098502"/>
                <a:gd name="connsiteX456" fmla="*/ 3209701 w 3579741"/>
                <a:gd name="connsiteY456" fmla="*/ 225242 h 1098502"/>
                <a:gd name="connsiteX457" fmla="*/ 3273162 w 3579741"/>
                <a:gd name="connsiteY457" fmla="*/ 234180 h 1098502"/>
                <a:gd name="connsiteX458" fmla="*/ 3331260 w 3579741"/>
                <a:gd name="connsiteY458" fmla="*/ 243119 h 1098502"/>
                <a:gd name="connsiteX459" fmla="*/ 3392934 w 3579741"/>
                <a:gd name="connsiteY459" fmla="*/ 266358 h 1098502"/>
                <a:gd name="connsiteX460" fmla="*/ 3437625 w 3579741"/>
                <a:gd name="connsiteY460" fmla="*/ 285128 h 1098502"/>
                <a:gd name="connsiteX461" fmla="*/ 3516281 w 3579741"/>
                <a:gd name="connsiteY461" fmla="*/ 296748 h 1098502"/>
                <a:gd name="connsiteX462" fmla="*/ 3576167 w 3579741"/>
                <a:gd name="connsiteY462" fmla="*/ 325350 h 1098502"/>
                <a:gd name="connsiteX463" fmla="*/ 3557396 w 3579741"/>
                <a:gd name="connsiteY463" fmla="*/ 325350 h 1098502"/>
                <a:gd name="connsiteX464" fmla="*/ 3569016 w 3579741"/>
                <a:gd name="connsiteY464" fmla="*/ 342332 h 109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Lst>
              <a:rect l="l" t="t" r="r" b="b"/>
              <a:pathLst>
                <a:path w="3579741" h="1098502">
                  <a:moveTo>
                    <a:pt x="3569016" y="342332"/>
                  </a:moveTo>
                  <a:lnTo>
                    <a:pt x="3579742" y="361103"/>
                  </a:lnTo>
                  <a:lnTo>
                    <a:pt x="3552927" y="362890"/>
                  </a:lnTo>
                  <a:lnTo>
                    <a:pt x="3484997" y="347695"/>
                  </a:lnTo>
                  <a:lnTo>
                    <a:pt x="3446563" y="331607"/>
                  </a:lnTo>
                  <a:lnTo>
                    <a:pt x="3410810" y="331607"/>
                  </a:lnTo>
                  <a:lnTo>
                    <a:pt x="3388465" y="319093"/>
                  </a:lnTo>
                  <a:lnTo>
                    <a:pt x="3401872" y="338757"/>
                  </a:lnTo>
                  <a:lnTo>
                    <a:pt x="3390252" y="356633"/>
                  </a:lnTo>
                  <a:lnTo>
                    <a:pt x="3374164" y="358421"/>
                  </a:lnTo>
                  <a:lnTo>
                    <a:pt x="3401872" y="377191"/>
                  </a:lnTo>
                  <a:lnTo>
                    <a:pt x="3455501" y="397749"/>
                  </a:lnTo>
                  <a:lnTo>
                    <a:pt x="3470696" y="400431"/>
                  </a:lnTo>
                  <a:lnTo>
                    <a:pt x="3479634" y="412944"/>
                  </a:lnTo>
                  <a:lnTo>
                    <a:pt x="3444775" y="425457"/>
                  </a:lnTo>
                  <a:lnTo>
                    <a:pt x="3424218" y="419201"/>
                  </a:lnTo>
                  <a:lnTo>
                    <a:pt x="3387571" y="441546"/>
                  </a:lnTo>
                  <a:lnTo>
                    <a:pt x="3372376" y="471042"/>
                  </a:lnTo>
                  <a:lnTo>
                    <a:pt x="3356287" y="488919"/>
                  </a:lnTo>
                  <a:lnTo>
                    <a:pt x="3311596" y="482662"/>
                  </a:lnTo>
                  <a:lnTo>
                    <a:pt x="3291039" y="483556"/>
                  </a:lnTo>
                  <a:lnTo>
                    <a:pt x="3279419" y="506795"/>
                  </a:lnTo>
                  <a:lnTo>
                    <a:pt x="3257967" y="486237"/>
                  </a:lnTo>
                  <a:lnTo>
                    <a:pt x="3242772" y="493388"/>
                  </a:lnTo>
                  <a:lnTo>
                    <a:pt x="3219533" y="496963"/>
                  </a:lnTo>
                  <a:lnTo>
                    <a:pt x="3224896" y="521990"/>
                  </a:lnTo>
                  <a:lnTo>
                    <a:pt x="3226684" y="547911"/>
                  </a:lnTo>
                  <a:lnTo>
                    <a:pt x="3243666" y="555955"/>
                  </a:lnTo>
                  <a:lnTo>
                    <a:pt x="3270481" y="555955"/>
                  </a:lnTo>
                  <a:lnTo>
                    <a:pt x="3305339" y="597071"/>
                  </a:lnTo>
                  <a:lnTo>
                    <a:pt x="3301765" y="608690"/>
                  </a:lnTo>
                  <a:lnTo>
                    <a:pt x="3335730" y="644443"/>
                  </a:lnTo>
                  <a:lnTo>
                    <a:pt x="3332154" y="660532"/>
                  </a:lnTo>
                  <a:lnTo>
                    <a:pt x="3314278" y="667682"/>
                  </a:lnTo>
                  <a:lnTo>
                    <a:pt x="3315172" y="685559"/>
                  </a:lnTo>
                  <a:lnTo>
                    <a:pt x="3339305" y="699860"/>
                  </a:lnTo>
                  <a:lnTo>
                    <a:pt x="3315172" y="708798"/>
                  </a:lnTo>
                  <a:lnTo>
                    <a:pt x="3319641" y="733825"/>
                  </a:lnTo>
                  <a:lnTo>
                    <a:pt x="3327685" y="772259"/>
                  </a:lnTo>
                  <a:lnTo>
                    <a:pt x="3312490" y="771365"/>
                  </a:lnTo>
                  <a:lnTo>
                    <a:pt x="3240985" y="710586"/>
                  </a:lnTo>
                  <a:lnTo>
                    <a:pt x="3208807" y="677514"/>
                  </a:lnTo>
                  <a:lnTo>
                    <a:pt x="3174842" y="646231"/>
                  </a:lnTo>
                  <a:lnTo>
                    <a:pt x="3139090" y="601540"/>
                  </a:lnTo>
                  <a:lnTo>
                    <a:pt x="3137302" y="583663"/>
                  </a:lnTo>
                  <a:lnTo>
                    <a:pt x="3128364" y="563999"/>
                  </a:lnTo>
                  <a:lnTo>
                    <a:pt x="3148028" y="551486"/>
                  </a:lnTo>
                  <a:lnTo>
                    <a:pt x="3159647" y="538972"/>
                  </a:lnTo>
                  <a:lnTo>
                    <a:pt x="3154285" y="516627"/>
                  </a:lnTo>
                  <a:lnTo>
                    <a:pt x="3159647" y="481768"/>
                  </a:lnTo>
                  <a:lnTo>
                    <a:pt x="3173949" y="470148"/>
                  </a:lnTo>
                  <a:lnTo>
                    <a:pt x="3171267" y="457635"/>
                  </a:lnTo>
                  <a:lnTo>
                    <a:pt x="3149815" y="433502"/>
                  </a:lnTo>
                  <a:lnTo>
                    <a:pt x="3138196" y="415625"/>
                  </a:lnTo>
                  <a:lnTo>
                    <a:pt x="3121213" y="412944"/>
                  </a:lnTo>
                  <a:lnTo>
                    <a:pt x="3119425" y="420988"/>
                  </a:lnTo>
                  <a:lnTo>
                    <a:pt x="3139090" y="442440"/>
                  </a:lnTo>
                  <a:lnTo>
                    <a:pt x="3127470" y="448697"/>
                  </a:lnTo>
                  <a:lnTo>
                    <a:pt x="3117638" y="472830"/>
                  </a:lnTo>
                  <a:lnTo>
                    <a:pt x="3097974" y="460316"/>
                  </a:lnTo>
                  <a:lnTo>
                    <a:pt x="3087248" y="461210"/>
                  </a:lnTo>
                  <a:lnTo>
                    <a:pt x="3066690" y="438865"/>
                  </a:lnTo>
                  <a:lnTo>
                    <a:pt x="3002335" y="441546"/>
                  </a:lnTo>
                  <a:lnTo>
                    <a:pt x="3005017" y="466573"/>
                  </a:lnTo>
                  <a:lnTo>
                    <a:pt x="2997866" y="482662"/>
                  </a:lnTo>
                  <a:lnTo>
                    <a:pt x="3002335" y="500538"/>
                  </a:lnTo>
                  <a:lnTo>
                    <a:pt x="3029150" y="512158"/>
                  </a:lnTo>
                  <a:lnTo>
                    <a:pt x="3024681" y="518415"/>
                  </a:lnTo>
                  <a:lnTo>
                    <a:pt x="2994291" y="518415"/>
                  </a:lnTo>
                  <a:lnTo>
                    <a:pt x="2988928" y="521990"/>
                  </a:lnTo>
                  <a:lnTo>
                    <a:pt x="2948706" y="520202"/>
                  </a:lnTo>
                  <a:lnTo>
                    <a:pt x="2881670" y="505007"/>
                  </a:lnTo>
                  <a:lnTo>
                    <a:pt x="2877201" y="512158"/>
                  </a:lnTo>
                  <a:lnTo>
                    <a:pt x="2842342" y="510370"/>
                  </a:lnTo>
                  <a:lnTo>
                    <a:pt x="2814634" y="521096"/>
                  </a:lnTo>
                  <a:lnTo>
                    <a:pt x="2800332" y="512158"/>
                  </a:lnTo>
                  <a:lnTo>
                    <a:pt x="2735084" y="516627"/>
                  </a:lnTo>
                  <a:lnTo>
                    <a:pt x="2730615" y="532716"/>
                  </a:lnTo>
                  <a:lnTo>
                    <a:pt x="2718101" y="551486"/>
                  </a:lnTo>
                  <a:lnTo>
                    <a:pt x="2722570" y="563106"/>
                  </a:lnTo>
                  <a:lnTo>
                    <a:pt x="2707375" y="582769"/>
                  </a:lnTo>
                  <a:lnTo>
                    <a:pt x="2708269" y="611372"/>
                  </a:lnTo>
                  <a:lnTo>
                    <a:pt x="2679667" y="654275"/>
                  </a:lnTo>
                  <a:lnTo>
                    <a:pt x="2729721" y="662319"/>
                  </a:lnTo>
                  <a:lnTo>
                    <a:pt x="2749385" y="688240"/>
                  </a:lnTo>
                  <a:lnTo>
                    <a:pt x="2762792" y="686452"/>
                  </a:lnTo>
                  <a:lnTo>
                    <a:pt x="2785138" y="693603"/>
                  </a:lnTo>
                  <a:lnTo>
                    <a:pt x="2784244" y="677514"/>
                  </a:lnTo>
                  <a:lnTo>
                    <a:pt x="2835191" y="688240"/>
                  </a:lnTo>
                  <a:lnTo>
                    <a:pt x="2870944" y="703435"/>
                  </a:lnTo>
                  <a:lnTo>
                    <a:pt x="2904015" y="746338"/>
                  </a:lnTo>
                  <a:lnTo>
                    <a:pt x="2905803" y="763321"/>
                  </a:lnTo>
                  <a:lnTo>
                    <a:pt x="2958538" y="837508"/>
                  </a:lnTo>
                  <a:lnTo>
                    <a:pt x="2954963" y="873260"/>
                  </a:lnTo>
                  <a:lnTo>
                    <a:pt x="2951388" y="905438"/>
                  </a:lnTo>
                  <a:lnTo>
                    <a:pt x="2948706" y="940297"/>
                  </a:lnTo>
                  <a:lnTo>
                    <a:pt x="2935299" y="974262"/>
                  </a:lnTo>
                  <a:lnTo>
                    <a:pt x="2923680" y="1023422"/>
                  </a:lnTo>
                  <a:lnTo>
                    <a:pt x="2904909" y="1046661"/>
                  </a:lnTo>
                  <a:lnTo>
                    <a:pt x="2870944" y="1049343"/>
                  </a:lnTo>
                  <a:lnTo>
                    <a:pt x="2851280" y="1032360"/>
                  </a:lnTo>
                  <a:lnTo>
                    <a:pt x="2841448" y="1034148"/>
                  </a:lnTo>
                  <a:lnTo>
                    <a:pt x="2829829" y="1052024"/>
                  </a:lnTo>
                  <a:lnTo>
                    <a:pt x="2819103" y="1004652"/>
                  </a:lnTo>
                  <a:lnTo>
                    <a:pt x="2796757" y="976049"/>
                  </a:lnTo>
                  <a:lnTo>
                    <a:pt x="2811058" y="967111"/>
                  </a:lnTo>
                  <a:lnTo>
                    <a:pt x="2836979" y="970687"/>
                  </a:lnTo>
                  <a:lnTo>
                    <a:pt x="2845023" y="968005"/>
                  </a:lnTo>
                  <a:lnTo>
                    <a:pt x="2822678" y="864322"/>
                  </a:lnTo>
                  <a:lnTo>
                    <a:pt x="2802120" y="871473"/>
                  </a:lnTo>
                  <a:lnTo>
                    <a:pt x="2783350" y="873260"/>
                  </a:lnTo>
                  <a:lnTo>
                    <a:pt x="2777987" y="883986"/>
                  </a:lnTo>
                  <a:lnTo>
                    <a:pt x="2736871" y="882199"/>
                  </a:lnTo>
                  <a:lnTo>
                    <a:pt x="2710950" y="856278"/>
                  </a:lnTo>
                  <a:lnTo>
                    <a:pt x="2667154" y="830357"/>
                  </a:lnTo>
                  <a:lnTo>
                    <a:pt x="2631401" y="828569"/>
                  </a:lnTo>
                  <a:lnTo>
                    <a:pt x="2610843" y="820525"/>
                  </a:lnTo>
                  <a:lnTo>
                    <a:pt x="2526824" y="731143"/>
                  </a:lnTo>
                  <a:lnTo>
                    <a:pt x="2480345" y="708798"/>
                  </a:lnTo>
                  <a:lnTo>
                    <a:pt x="2467832" y="710586"/>
                  </a:lnTo>
                  <a:lnTo>
                    <a:pt x="2443699" y="701647"/>
                  </a:lnTo>
                  <a:lnTo>
                    <a:pt x="2398114" y="698966"/>
                  </a:lnTo>
                  <a:lnTo>
                    <a:pt x="2365043" y="706116"/>
                  </a:lnTo>
                  <a:lnTo>
                    <a:pt x="2360574" y="727568"/>
                  </a:lnTo>
                  <a:lnTo>
                    <a:pt x="2373087" y="728462"/>
                  </a:lnTo>
                  <a:lnTo>
                    <a:pt x="2385601" y="749020"/>
                  </a:lnTo>
                  <a:lnTo>
                    <a:pt x="2382025" y="761533"/>
                  </a:lnTo>
                  <a:lnTo>
                    <a:pt x="2382025" y="808906"/>
                  </a:lnTo>
                  <a:lnTo>
                    <a:pt x="2360574" y="826782"/>
                  </a:lnTo>
                  <a:lnTo>
                    <a:pt x="2329291" y="816950"/>
                  </a:lnTo>
                  <a:lnTo>
                    <a:pt x="2329291" y="816056"/>
                  </a:lnTo>
                  <a:lnTo>
                    <a:pt x="2324821" y="815162"/>
                  </a:lnTo>
                  <a:lnTo>
                    <a:pt x="2304263" y="814268"/>
                  </a:lnTo>
                  <a:lnTo>
                    <a:pt x="2274767" y="804436"/>
                  </a:lnTo>
                  <a:lnTo>
                    <a:pt x="2246165" y="814268"/>
                  </a:lnTo>
                  <a:lnTo>
                    <a:pt x="2235440" y="825888"/>
                  </a:lnTo>
                  <a:lnTo>
                    <a:pt x="2199687" y="828569"/>
                  </a:lnTo>
                  <a:lnTo>
                    <a:pt x="2179129" y="839295"/>
                  </a:lnTo>
                  <a:lnTo>
                    <a:pt x="2114774" y="823207"/>
                  </a:lnTo>
                  <a:lnTo>
                    <a:pt x="2101367" y="812481"/>
                  </a:lnTo>
                  <a:lnTo>
                    <a:pt x="2047738" y="797286"/>
                  </a:lnTo>
                  <a:lnTo>
                    <a:pt x="2016454" y="797286"/>
                  </a:lnTo>
                  <a:lnTo>
                    <a:pt x="1997684" y="799073"/>
                  </a:lnTo>
                  <a:lnTo>
                    <a:pt x="1968188" y="796392"/>
                  </a:lnTo>
                  <a:lnTo>
                    <a:pt x="1933329" y="774940"/>
                  </a:lnTo>
                  <a:lnTo>
                    <a:pt x="1930647" y="766002"/>
                  </a:lnTo>
                  <a:lnTo>
                    <a:pt x="1839478" y="744551"/>
                  </a:lnTo>
                  <a:lnTo>
                    <a:pt x="1828752" y="774047"/>
                  </a:lnTo>
                  <a:lnTo>
                    <a:pt x="1841265" y="790135"/>
                  </a:lnTo>
                  <a:lnTo>
                    <a:pt x="1841265" y="805330"/>
                  </a:lnTo>
                  <a:lnTo>
                    <a:pt x="1837690" y="817844"/>
                  </a:lnTo>
                  <a:lnTo>
                    <a:pt x="1764397" y="807118"/>
                  </a:lnTo>
                  <a:lnTo>
                    <a:pt x="1750096" y="795498"/>
                  </a:lnTo>
                  <a:lnTo>
                    <a:pt x="1687529" y="785666"/>
                  </a:lnTo>
                  <a:lnTo>
                    <a:pt x="1659820" y="804436"/>
                  </a:lnTo>
                  <a:lnTo>
                    <a:pt x="1642838" y="808906"/>
                  </a:lnTo>
                  <a:lnTo>
                    <a:pt x="1630325" y="825888"/>
                  </a:lnTo>
                  <a:lnTo>
                    <a:pt x="1607085" y="825888"/>
                  </a:lnTo>
                  <a:lnTo>
                    <a:pt x="1602616" y="829463"/>
                  </a:lnTo>
                  <a:lnTo>
                    <a:pt x="1592784" y="836614"/>
                  </a:lnTo>
                  <a:lnTo>
                    <a:pt x="1579377" y="837508"/>
                  </a:lnTo>
                  <a:lnTo>
                    <a:pt x="1561500" y="821419"/>
                  </a:lnTo>
                  <a:lnTo>
                    <a:pt x="1533792" y="824100"/>
                  </a:lnTo>
                  <a:lnTo>
                    <a:pt x="1525748" y="823207"/>
                  </a:lnTo>
                  <a:lnTo>
                    <a:pt x="1506978" y="805330"/>
                  </a:lnTo>
                  <a:lnTo>
                    <a:pt x="1489995" y="800861"/>
                  </a:lnTo>
                  <a:lnTo>
                    <a:pt x="1476588" y="788348"/>
                  </a:lnTo>
                  <a:lnTo>
                    <a:pt x="1452455" y="782091"/>
                  </a:lnTo>
                  <a:lnTo>
                    <a:pt x="1431897" y="785666"/>
                  </a:lnTo>
                  <a:lnTo>
                    <a:pt x="1421171" y="787454"/>
                  </a:lnTo>
                  <a:lnTo>
                    <a:pt x="1388994" y="769577"/>
                  </a:lnTo>
                  <a:lnTo>
                    <a:pt x="1379161" y="785666"/>
                  </a:lnTo>
                  <a:lnTo>
                    <a:pt x="1336258" y="749913"/>
                  </a:lnTo>
                  <a:lnTo>
                    <a:pt x="1319276" y="729356"/>
                  </a:lnTo>
                  <a:lnTo>
                    <a:pt x="1298718" y="715948"/>
                  </a:lnTo>
                  <a:lnTo>
                    <a:pt x="1250452" y="686452"/>
                  </a:lnTo>
                  <a:lnTo>
                    <a:pt x="1250452" y="673939"/>
                  </a:lnTo>
                  <a:lnTo>
                    <a:pt x="1230788" y="679302"/>
                  </a:lnTo>
                  <a:lnTo>
                    <a:pt x="1205761" y="697178"/>
                  </a:lnTo>
                  <a:lnTo>
                    <a:pt x="1170902" y="697178"/>
                  </a:lnTo>
                  <a:lnTo>
                    <a:pt x="1170902" y="681089"/>
                  </a:lnTo>
                  <a:lnTo>
                    <a:pt x="1153920" y="683771"/>
                  </a:lnTo>
                  <a:lnTo>
                    <a:pt x="1135149" y="673045"/>
                  </a:lnTo>
                  <a:lnTo>
                    <a:pt x="1123530" y="678408"/>
                  </a:lnTo>
                  <a:lnTo>
                    <a:pt x="1111910" y="675727"/>
                  </a:lnTo>
                  <a:lnTo>
                    <a:pt x="1103865" y="653381"/>
                  </a:lnTo>
                  <a:lnTo>
                    <a:pt x="1088670" y="642655"/>
                  </a:lnTo>
                  <a:lnTo>
                    <a:pt x="1069007" y="642655"/>
                  </a:lnTo>
                  <a:lnTo>
                    <a:pt x="1052024" y="638186"/>
                  </a:lnTo>
                  <a:lnTo>
                    <a:pt x="1038617" y="640868"/>
                  </a:lnTo>
                  <a:lnTo>
                    <a:pt x="1026103" y="651593"/>
                  </a:lnTo>
                  <a:lnTo>
                    <a:pt x="992138" y="657850"/>
                  </a:lnTo>
                  <a:lnTo>
                    <a:pt x="957280" y="669470"/>
                  </a:lnTo>
                  <a:lnTo>
                    <a:pt x="866110" y="681983"/>
                  </a:lnTo>
                  <a:lnTo>
                    <a:pt x="859853" y="695391"/>
                  </a:lnTo>
                  <a:lnTo>
                    <a:pt x="870579" y="707904"/>
                  </a:lnTo>
                  <a:lnTo>
                    <a:pt x="890243" y="711479"/>
                  </a:lnTo>
                  <a:lnTo>
                    <a:pt x="867898" y="723099"/>
                  </a:lnTo>
                  <a:lnTo>
                    <a:pt x="876836" y="736506"/>
                  </a:lnTo>
                  <a:lnTo>
                    <a:pt x="858960" y="751701"/>
                  </a:lnTo>
                  <a:lnTo>
                    <a:pt x="903650" y="774047"/>
                  </a:lnTo>
                  <a:lnTo>
                    <a:pt x="903650" y="784772"/>
                  </a:lnTo>
                  <a:lnTo>
                    <a:pt x="888455" y="791923"/>
                  </a:lnTo>
                  <a:lnTo>
                    <a:pt x="873260" y="785666"/>
                  </a:lnTo>
                  <a:lnTo>
                    <a:pt x="858065" y="791923"/>
                  </a:lnTo>
                  <a:lnTo>
                    <a:pt x="847340" y="789241"/>
                  </a:lnTo>
                  <a:lnTo>
                    <a:pt x="817844" y="771365"/>
                  </a:lnTo>
                  <a:lnTo>
                    <a:pt x="791029" y="781197"/>
                  </a:lnTo>
                  <a:lnTo>
                    <a:pt x="775834" y="779409"/>
                  </a:lnTo>
                  <a:lnTo>
                    <a:pt x="763321" y="793711"/>
                  </a:lnTo>
                  <a:lnTo>
                    <a:pt x="741869" y="781197"/>
                  </a:lnTo>
                  <a:lnTo>
                    <a:pt x="721311" y="779409"/>
                  </a:lnTo>
                  <a:lnTo>
                    <a:pt x="678408" y="766002"/>
                  </a:lnTo>
                  <a:lnTo>
                    <a:pt x="664107" y="752595"/>
                  </a:lnTo>
                  <a:lnTo>
                    <a:pt x="643549" y="762427"/>
                  </a:lnTo>
                  <a:lnTo>
                    <a:pt x="622098" y="756170"/>
                  </a:lnTo>
                  <a:lnTo>
                    <a:pt x="609584" y="770471"/>
                  </a:lnTo>
                  <a:lnTo>
                    <a:pt x="583663" y="785666"/>
                  </a:lnTo>
                  <a:lnTo>
                    <a:pt x="586345" y="809799"/>
                  </a:lnTo>
                  <a:lnTo>
                    <a:pt x="571150" y="820525"/>
                  </a:lnTo>
                  <a:lnTo>
                    <a:pt x="559531" y="798180"/>
                  </a:lnTo>
                  <a:lnTo>
                    <a:pt x="550592" y="798180"/>
                  </a:lnTo>
                  <a:lnTo>
                    <a:pt x="538079" y="825888"/>
                  </a:lnTo>
                  <a:lnTo>
                    <a:pt x="547910" y="839295"/>
                  </a:lnTo>
                  <a:lnTo>
                    <a:pt x="540760" y="858066"/>
                  </a:lnTo>
                  <a:lnTo>
                    <a:pt x="553274" y="867004"/>
                  </a:lnTo>
                  <a:lnTo>
                    <a:pt x="556849" y="878623"/>
                  </a:lnTo>
                  <a:lnTo>
                    <a:pt x="581876" y="878623"/>
                  </a:lnTo>
                  <a:lnTo>
                    <a:pt x="610478" y="907226"/>
                  </a:lnTo>
                  <a:lnTo>
                    <a:pt x="608691" y="922420"/>
                  </a:lnTo>
                  <a:lnTo>
                    <a:pt x="617629" y="935828"/>
                  </a:lnTo>
                  <a:lnTo>
                    <a:pt x="598858" y="948341"/>
                  </a:lnTo>
                  <a:lnTo>
                    <a:pt x="586345" y="951916"/>
                  </a:lnTo>
                  <a:lnTo>
                    <a:pt x="583663" y="967111"/>
                  </a:lnTo>
                  <a:lnTo>
                    <a:pt x="572938" y="986775"/>
                  </a:lnTo>
                  <a:lnTo>
                    <a:pt x="597070" y="1011802"/>
                  </a:lnTo>
                  <a:lnTo>
                    <a:pt x="598858" y="1034148"/>
                  </a:lnTo>
                  <a:lnTo>
                    <a:pt x="636399" y="1080626"/>
                  </a:lnTo>
                  <a:lnTo>
                    <a:pt x="624779" y="1091352"/>
                  </a:lnTo>
                  <a:lnTo>
                    <a:pt x="609584" y="1098503"/>
                  </a:lnTo>
                  <a:lnTo>
                    <a:pt x="588132" y="1077051"/>
                  </a:lnTo>
                  <a:lnTo>
                    <a:pt x="575619" y="1075263"/>
                  </a:lnTo>
                  <a:lnTo>
                    <a:pt x="563105" y="1069007"/>
                  </a:lnTo>
                  <a:lnTo>
                    <a:pt x="555061" y="1058281"/>
                  </a:lnTo>
                  <a:lnTo>
                    <a:pt x="525565" y="1048449"/>
                  </a:lnTo>
                  <a:lnTo>
                    <a:pt x="505007" y="1053812"/>
                  </a:lnTo>
                  <a:lnTo>
                    <a:pt x="477299" y="1034148"/>
                  </a:lnTo>
                  <a:lnTo>
                    <a:pt x="440652" y="1033254"/>
                  </a:lnTo>
                  <a:lnTo>
                    <a:pt x="431714" y="1025209"/>
                  </a:lnTo>
                  <a:lnTo>
                    <a:pt x="402218" y="1025209"/>
                  </a:lnTo>
                  <a:lnTo>
                    <a:pt x="395068" y="1018953"/>
                  </a:lnTo>
                  <a:lnTo>
                    <a:pt x="313731" y="976943"/>
                  </a:lnTo>
                  <a:lnTo>
                    <a:pt x="306580" y="963536"/>
                  </a:lnTo>
                  <a:lnTo>
                    <a:pt x="323562" y="962642"/>
                  </a:lnTo>
                  <a:lnTo>
                    <a:pt x="331607" y="940297"/>
                  </a:lnTo>
                  <a:lnTo>
                    <a:pt x="335182" y="932252"/>
                  </a:lnTo>
                  <a:lnTo>
                    <a:pt x="328031" y="918845"/>
                  </a:lnTo>
                  <a:lnTo>
                    <a:pt x="353952" y="900075"/>
                  </a:lnTo>
                  <a:lnTo>
                    <a:pt x="334288" y="900969"/>
                  </a:lnTo>
                  <a:lnTo>
                    <a:pt x="333394" y="887561"/>
                  </a:lnTo>
                  <a:lnTo>
                    <a:pt x="347695" y="880411"/>
                  </a:lnTo>
                  <a:lnTo>
                    <a:pt x="370935" y="876836"/>
                  </a:lnTo>
                  <a:lnTo>
                    <a:pt x="371829" y="864322"/>
                  </a:lnTo>
                  <a:lnTo>
                    <a:pt x="359315" y="850021"/>
                  </a:lnTo>
                  <a:lnTo>
                    <a:pt x="369147" y="825888"/>
                  </a:lnTo>
                  <a:lnTo>
                    <a:pt x="363784" y="818737"/>
                  </a:lnTo>
                  <a:lnTo>
                    <a:pt x="342332" y="818737"/>
                  </a:lnTo>
                  <a:lnTo>
                    <a:pt x="315518" y="809799"/>
                  </a:lnTo>
                  <a:lnTo>
                    <a:pt x="299429" y="809799"/>
                  </a:lnTo>
                  <a:lnTo>
                    <a:pt x="294066" y="799967"/>
                  </a:lnTo>
                  <a:lnTo>
                    <a:pt x="277084" y="809799"/>
                  </a:lnTo>
                  <a:lnTo>
                    <a:pt x="249375" y="798180"/>
                  </a:lnTo>
                  <a:lnTo>
                    <a:pt x="235074" y="773153"/>
                  </a:lnTo>
                  <a:lnTo>
                    <a:pt x="215411" y="771365"/>
                  </a:lnTo>
                  <a:lnTo>
                    <a:pt x="209154" y="764215"/>
                  </a:lnTo>
                  <a:lnTo>
                    <a:pt x="205578" y="749020"/>
                  </a:lnTo>
                  <a:lnTo>
                    <a:pt x="193065" y="736506"/>
                  </a:lnTo>
                  <a:lnTo>
                    <a:pt x="164463" y="734719"/>
                  </a:lnTo>
                  <a:lnTo>
                    <a:pt x="157312" y="741869"/>
                  </a:lnTo>
                  <a:lnTo>
                    <a:pt x="140330" y="741869"/>
                  </a:lnTo>
                  <a:lnTo>
                    <a:pt x="129604" y="707904"/>
                  </a:lnTo>
                  <a:lnTo>
                    <a:pt x="163569" y="707010"/>
                  </a:lnTo>
                  <a:lnTo>
                    <a:pt x="166251" y="700753"/>
                  </a:lnTo>
                  <a:lnTo>
                    <a:pt x="139436" y="689134"/>
                  </a:lnTo>
                  <a:lnTo>
                    <a:pt x="127816" y="668576"/>
                  </a:lnTo>
                  <a:lnTo>
                    <a:pt x="112621" y="655169"/>
                  </a:lnTo>
                  <a:lnTo>
                    <a:pt x="111727" y="639974"/>
                  </a:lnTo>
                  <a:lnTo>
                    <a:pt x="101895" y="629248"/>
                  </a:lnTo>
                  <a:lnTo>
                    <a:pt x="71505" y="628354"/>
                  </a:lnTo>
                  <a:lnTo>
                    <a:pt x="41116" y="618522"/>
                  </a:lnTo>
                  <a:lnTo>
                    <a:pt x="29496" y="595283"/>
                  </a:lnTo>
                  <a:lnTo>
                    <a:pt x="26815" y="580088"/>
                  </a:lnTo>
                  <a:lnTo>
                    <a:pt x="16983" y="569362"/>
                  </a:lnTo>
                  <a:lnTo>
                    <a:pt x="21452" y="563999"/>
                  </a:lnTo>
                  <a:lnTo>
                    <a:pt x="14301" y="532716"/>
                  </a:lnTo>
                  <a:lnTo>
                    <a:pt x="19664" y="515733"/>
                  </a:lnTo>
                  <a:lnTo>
                    <a:pt x="30390" y="517521"/>
                  </a:lnTo>
                  <a:lnTo>
                    <a:pt x="26815" y="505901"/>
                  </a:lnTo>
                  <a:lnTo>
                    <a:pt x="63461" y="496069"/>
                  </a:lnTo>
                  <a:lnTo>
                    <a:pt x="42010" y="491600"/>
                  </a:lnTo>
                  <a:lnTo>
                    <a:pt x="27709" y="472830"/>
                  </a:lnTo>
                  <a:lnTo>
                    <a:pt x="47372" y="460316"/>
                  </a:lnTo>
                  <a:lnTo>
                    <a:pt x="55417" y="443334"/>
                  </a:lnTo>
                  <a:lnTo>
                    <a:pt x="83125" y="423670"/>
                  </a:lnTo>
                  <a:lnTo>
                    <a:pt x="90276" y="411156"/>
                  </a:lnTo>
                  <a:lnTo>
                    <a:pt x="55417" y="381660"/>
                  </a:lnTo>
                  <a:lnTo>
                    <a:pt x="61674" y="370041"/>
                  </a:lnTo>
                  <a:lnTo>
                    <a:pt x="47372" y="364678"/>
                  </a:lnTo>
                  <a:lnTo>
                    <a:pt x="47372" y="358421"/>
                  </a:lnTo>
                  <a:lnTo>
                    <a:pt x="41116" y="353952"/>
                  </a:lnTo>
                  <a:lnTo>
                    <a:pt x="33071" y="332500"/>
                  </a:lnTo>
                  <a:lnTo>
                    <a:pt x="42903" y="323562"/>
                  </a:lnTo>
                  <a:lnTo>
                    <a:pt x="20558" y="289597"/>
                  </a:lnTo>
                  <a:lnTo>
                    <a:pt x="27709" y="269039"/>
                  </a:lnTo>
                  <a:lnTo>
                    <a:pt x="0" y="253844"/>
                  </a:lnTo>
                  <a:lnTo>
                    <a:pt x="0" y="235074"/>
                  </a:lnTo>
                  <a:lnTo>
                    <a:pt x="8045" y="224348"/>
                  </a:lnTo>
                  <a:lnTo>
                    <a:pt x="30390" y="217198"/>
                  </a:lnTo>
                  <a:lnTo>
                    <a:pt x="35753" y="209153"/>
                  </a:lnTo>
                  <a:lnTo>
                    <a:pt x="82231" y="210941"/>
                  </a:lnTo>
                  <a:lnTo>
                    <a:pt x="136754" y="227030"/>
                  </a:lnTo>
                  <a:lnTo>
                    <a:pt x="193959" y="235968"/>
                  </a:lnTo>
                  <a:lnTo>
                    <a:pt x="273509" y="273508"/>
                  </a:lnTo>
                  <a:lnTo>
                    <a:pt x="271721" y="294066"/>
                  </a:lnTo>
                  <a:lnTo>
                    <a:pt x="242225" y="314624"/>
                  </a:lnTo>
                  <a:lnTo>
                    <a:pt x="166251" y="311943"/>
                  </a:lnTo>
                  <a:lnTo>
                    <a:pt x="92957" y="290491"/>
                  </a:lnTo>
                  <a:lnTo>
                    <a:pt x="111727" y="305686"/>
                  </a:lnTo>
                  <a:lnTo>
                    <a:pt x="148374" y="320881"/>
                  </a:lnTo>
                  <a:lnTo>
                    <a:pt x="143011" y="329819"/>
                  </a:lnTo>
                  <a:lnTo>
                    <a:pt x="162675" y="345908"/>
                  </a:lnTo>
                  <a:lnTo>
                    <a:pt x="165356" y="361103"/>
                  </a:lnTo>
                  <a:lnTo>
                    <a:pt x="222561" y="376297"/>
                  </a:lnTo>
                  <a:lnTo>
                    <a:pt x="194852" y="349483"/>
                  </a:lnTo>
                  <a:lnTo>
                    <a:pt x="200215" y="335182"/>
                  </a:lnTo>
                  <a:lnTo>
                    <a:pt x="260995" y="357527"/>
                  </a:lnTo>
                  <a:lnTo>
                    <a:pt x="272615" y="354846"/>
                  </a:lnTo>
                  <a:lnTo>
                    <a:pt x="257420" y="335182"/>
                  </a:lnTo>
                  <a:lnTo>
                    <a:pt x="277084" y="323562"/>
                  </a:lnTo>
                  <a:lnTo>
                    <a:pt x="306580" y="306580"/>
                  </a:lnTo>
                  <a:lnTo>
                    <a:pt x="346801" y="298535"/>
                  </a:lnTo>
                  <a:lnTo>
                    <a:pt x="329819" y="276190"/>
                  </a:lnTo>
                  <a:lnTo>
                    <a:pt x="333394" y="252951"/>
                  </a:lnTo>
                  <a:lnTo>
                    <a:pt x="319093" y="243119"/>
                  </a:lnTo>
                  <a:lnTo>
                    <a:pt x="379873" y="245800"/>
                  </a:lnTo>
                  <a:lnTo>
                    <a:pt x="386130" y="255632"/>
                  </a:lnTo>
                  <a:lnTo>
                    <a:pt x="363784" y="268145"/>
                  </a:lnTo>
                  <a:lnTo>
                    <a:pt x="381660" y="285128"/>
                  </a:lnTo>
                  <a:lnTo>
                    <a:pt x="410263" y="290491"/>
                  </a:lnTo>
                  <a:lnTo>
                    <a:pt x="420989" y="286022"/>
                  </a:lnTo>
                  <a:lnTo>
                    <a:pt x="423670" y="265464"/>
                  </a:lnTo>
                  <a:lnTo>
                    <a:pt x="477299" y="252951"/>
                  </a:lnTo>
                  <a:lnTo>
                    <a:pt x="518415" y="232393"/>
                  </a:lnTo>
                  <a:lnTo>
                    <a:pt x="539866" y="233287"/>
                  </a:lnTo>
                  <a:lnTo>
                    <a:pt x="547017" y="242225"/>
                  </a:lnTo>
                  <a:lnTo>
                    <a:pt x="579194" y="239543"/>
                  </a:lnTo>
                  <a:lnTo>
                    <a:pt x="644443" y="229711"/>
                  </a:lnTo>
                  <a:lnTo>
                    <a:pt x="673045" y="237756"/>
                  </a:lnTo>
                  <a:lnTo>
                    <a:pt x="678408" y="229711"/>
                  </a:lnTo>
                  <a:lnTo>
                    <a:pt x="665895" y="213623"/>
                  </a:lnTo>
                  <a:lnTo>
                    <a:pt x="677514" y="205578"/>
                  </a:lnTo>
                  <a:lnTo>
                    <a:pt x="739188" y="206472"/>
                  </a:lnTo>
                  <a:lnTo>
                    <a:pt x="850021" y="248481"/>
                  </a:lnTo>
                  <a:lnTo>
                    <a:pt x="864322" y="242225"/>
                  </a:lnTo>
                  <a:lnTo>
                    <a:pt x="811587" y="215410"/>
                  </a:lnTo>
                  <a:lnTo>
                    <a:pt x="785666" y="179657"/>
                  </a:lnTo>
                  <a:lnTo>
                    <a:pt x="793710" y="164463"/>
                  </a:lnTo>
                  <a:lnTo>
                    <a:pt x="809800" y="155524"/>
                  </a:lnTo>
                  <a:lnTo>
                    <a:pt x="808012" y="133179"/>
                  </a:lnTo>
                  <a:lnTo>
                    <a:pt x="836614" y="118878"/>
                  </a:lnTo>
                  <a:lnTo>
                    <a:pt x="875048" y="122453"/>
                  </a:lnTo>
                  <a:lnTo>
                    <a:pt x="888455" y="136754"/>
                  </a:lnTo>
                  <a:lnTo>
                    <a:pt x="888455" y="155524"/>
                  </a:lnTo>
                  <a:lnTo>
                    <a:pt x="903650" y="173401"/>
                  </a:lnTo>
                  <a:lnTo>
                    <a:pt x="926890" y="197534"/>
                  </a:lnTo>
                  <a:lnTo>
                    <a:pt x="942085" y="230605"/>
                  </a:lnTo>
                  <a:lnTo>
                    <a:pt x="957280" y="241331"/>
                  </a:lnTo>
                  <a:lnTo>
                    <a:pt x="960855" y="262783"/>
                  </a:lnTo>
                  <a:lnTo>
                    <a:pt x="939403" y="294066"/>
                  </a:lnTo>
                  <a:lnTo>
                    <a:pt x="917058" y="294066"/>
                  </a:lnTo>
                  <a:lnTo>
                    <a:pt x="931359" y="306580"/>
                  </a:lnTo>
                  <a:lnTo>
                    <a:pt x="975156" y="310155"/>
                  </a:lnTo>
                  <a:lnTo>
                    <a:pt x="984094" y="299429"/>
                  </a:lnTo>
                  <a:lnTo>
                    <a:pt x="1004652" y="264570"/>
                  </a:lnTo>
                  <a:lnTo>
                    <a:pt x="984094" y="244906"/>
                  </a:lnTo>
                  <a:lnTo>
                    <a:pt x="987669" y="235968"/>
                  </a:lnTo>
                  <a:lnTo>
                    <a:pt x="1005545" y="227924"/>
                  </a:lnTo>
                  <a:lnTo>
                    <a:pt x="959067" y="221667"/>
                  </a:lnTo>
                  <a:lnTo>
                    <a:pt x="942085" y="200215"/>
                  </a:lnTo>
                  <a:lnTo>
                    <a:pt x="941190" y="186808"/>
                  </a:lnTo>
                  <a:lnTo>
                    <a:pt x="914376" y="161781"/>
                  </a:lnTo>
                  <a:lnTo>
                    <a:pt x="917058" y="150161"/>
                  </a:lnTo>
                  <a:lnTo>
                    <a:pt x="932252" y="149268"/>
                  </a:lnTo>
                  <a:lnTo>
                    <a:pt x="931359" y="126922"/>
                  </a:lnTo>
                  <a:lnTo>
                    <a:pt x="946554" y="133179"/>
                  </a:lnTo>
                  <a:lnTo>
                    <a:pt x="959961" y="149268"/>
                  </a:lnTo>
                  <a:lnTo>
                    <a:pt x="979625" y="151055"/>
                  </a:lnTo>
                  <a:lnTo>
                    <a:pt x="1002864" y="138542"/>
                  </a:lnTo>
                  <a:lnTo>
                    <a:pt x="1043086" y="142117"/>
                  </a:lnTo>
                  <a:lnTo>
                    <a:pt x="1077051" y="151055"/>
                  </a:lnTo>
                  <a:lnTo>
                    <a:pt x="1044874" y="133179"/>
                  </a:lnTo>
                  <a:lnTo>
                    <a:pt x="1036829" y="114409"/>
                  </a:lnTo>
                  <a:lnTo>
                    <a:pt x="1029679" y="112621"/>
                  </a:lnTo>
                  <a:lnTo>
                    <a:pt x="1040405" y="100108"/>
                  </a:lnTo>
                  <a:lnTo>
                    <a:pt x="1138725" y="94745"/>
                  </a:lnTo>
                  <a:lnTo>
                    <a:pt x="1128892" y="74187"/>
                  </a:lnTo>
                  <a:lnTo>
                    <a:pt x="1164645" y="61673"/>
                  </a:lnTo>
                  <a:lnTo>
                    <a:pt x="1178946" y="51841"/>
                  </a:lnTo>
                  <a:lnTo>
                    <a:pt x="1205761" y="48266"/>
                  </a:lnTo>
                  <a:lnTo>
                    <a:pt x="1295143" y="33071"/>
                  </a:lnTo>
                  <a:lnTo>
                    <a:pt x="1356816" y="25921"/>
                  </a:lnTo>
                  <a:lnTo>
                    <a:pt x="1353241" y="16983"/>
                  </a:lnTo>
                  <a:lnTo>
                    <a:pt x="1398825" y="0"/>
                  </a:lnTo>
                  <a:lnTo>
                    <a:pt x="1444410" y="11620"/>
                  </a:lnTo>
                  <a:lnTo>
                    <a:pt x="1481950" y="15195"/>
                  </a:lnTo>
                  <a:lnTo>
                    <a:pt x="1509659" y="25921"/>
                  </a:lnTo>
                  <a:lnTo>
                    <a:pt x="1584740" y="29496"/>
                  </a:lnTo>
                  <a:lnTo>
                    <a:pt x="1640156" y="58992"/>
                  </a:lnTo>
                  <a:lnTo>
                    <a:pt x="1631218" y="68824"/>
                  </a:lnTo>
                  <a:lnTo>
                    <a:pt x="1610660" y="76868"/>
                  </a:lnTo>
                  <a:lnTo>
                    <a:pt x="1564182" y="117090"/>
                  </a:lnTo>
                  <a:lnTo>
                    <a:pt x="1635687" y="110833"/>
                  </a:lnTo>
                  <a:lnTo>
                    <a:pt x="1658033" y="96532"/>
                  </a:lnTo>
                  <a:lnTo>
                    <a:pt x="1691104" y="102789"/>
                  </a:lnTo>
                  <a:lnTo>
                    <a:pt x="1902045" y="117984"/>
                  </a:lnTo>
                  <a:lnTo>
                    <a:pt x="1893107" y="104577"/>
                  </a:lnTo>
                  <a:lnTo>
                    <a:pt x="1913665" y="98320"/>
                  </a:lnTo>
                  <a:lnTo>
                    <a:pt x="1951205" y="116196"/>
                  </a:lnTo>
                  <a:lnTo>
                    <a:pt x="2002153" y="109046"/>
                  </a:lnTo>
                  <a:lnTo>
                    <a:pt x="2050419" y="128710"/>
                  </a:lnTo>
                  <a:lnTo>
                    <a:pt x="2059357" y="146586"/>
                  </a:lnTo>
                  <a:lnTo>
                    <a:pt x="2138907" y="180551"/>
                  </a:lnTo>
                  <a:lnTo>
                    <a:pt x="2128181" y="152843"/>
                  </a:lnTo>
                  <a:lnTo>
                    <a:pt x="2173766" y="165356"/>
                  </a:lnTo>
                  <a:lnTo>
                    <a:pt x="2222032" y="151949"/>
                  </a:lnTo>
                  <a:lnTo>
                    <a:pt x="2279236" y="152843"/>
                  </a:lnTo>
                  <a:lnTo>
                    <a:pt x="2264936" y="140329"/>
                  </a:lnTo>
                  <a:lnTo>
                    <a:pt x="2277449" y="124241"/>
                  </a:lnTo>
                  <a:lnTo>
                    <a:pt x="2454425" y="143011"/>
                  </a:lnTo>
                  <a:lnTo>
                    <a:pt x="2510735" y="157312"/>
                  </a:lnTo>
                  <a:lnTo>
                    <a:pt x="2548276" y="163569"/>
                  </a:lnTo>
                  <a:lnTo>
                    <a:pt x="2581347" y="177870"/>
                  </a:lnTo>
                  <a:lnTo>
                    <a:pt x="2646596" y="174295"/>
                  </a:lnTo>
                  <a:lnTo>
                    <a:pt x="2686818" y="176082"/>
                  </a:lnTo>
                  <a:lnTo>
                    <a:pt x="2721676" y="183233"/>
                  </a:lnTo>
                  <a:lnTo>
                    <a:pt x="2747597" y="185914"/>
                  </a:lnTo>
                  <a:lnTo>
                    <a:pt x="2775305" y="202897"/>
                  </a:lnTo>
                  <a:lnTo>
                    <a:pt x="2808377" y="212729"/>
                  </a:lnTo>
                  <a:lnTo>
                    <a:pt x="2916529" y="210047"/>
                  </a:lnTo>
                  <a:lnTo>
                    <a:pt x="2963901" y="219879"/>
                  </a:lnTo>
                  <a:lnTo>
                    <a:pt x="3038088" y="233287"/>
                  </a:lnTo>
                  <a:lnTo>
                    <a:pt x="3031831" y="219879"/>
                  </a:lnTo>
                  <a:lnTo>
                    <a:pt x="2996079" y="205578"/>
                  </a:lnTo>
                  <a:lnTo>
                    <a:pt x="3005017" y="199321"/>
                  </a:lnTo>
                  <a:lnTo>
                    <a:pt x="3082779" y="202897"/>
                  </a:lnTo>
                  <a:lnTo>
                    <a:pt x="3148028" y="213623"/>
                  </a:lnTo>
                  <a:lnTo>
                    <a:pt x="3209701" y="225242"/>
                  </a:lnTo>
                  <a:lnTo>
                    <a:pt x="3273162" y="234180"/>
                  </a:lnTo>
                  <a:lnTo>
                    <a:pt x="3331260" y="243119"/>
                  </a:lnTo>
                  <a:lnTo>
                    <a:pt x="3392934" y="266358"/>
                  </a:lnTo>
                  <a:lnTo>
                    <a:pt x="3437625" y="285128"/>
                  </a:lnTo>
                  <a:lnTo>
                    <a:pt x="3516281" y="296748"/>
                  </a:lnTo>
                  <a:lnTo>
                    <a:pt x="3576167" y="325350"/>
                  </a:lnTo>
                  <a:lnTo>
                    <a:pt x="3557396" y="325350"/>
                  </a:lnTo>
                  <a:lnTo>
                    <a:pt x="3569016" y="342332"/>
                  </a:lnTo>
                  <a:close/>
                </a:path>
              </a:pathLst>
            </a:custGeom>
            <a:grpFill/>
            <a:ln w="12700" cap="flat">
              <a:solidFill>
                <a:schemeClr val="bg1"/>
              </a:solidFill>
              <a:prstDash val="solid"/>
              <a:miter/>
            </a:ln>
          </p:spPr>
          <p:txBody>
            <a:bodyPr rtlCol="0" anchor="ctr"/>
            <a:lstStyle/>
            <a:p>
              <a:endParaRPr lang="en-AU"/>
            </a:p>
          </p:txBody>
        </p:sp>
        <p:sp>
          <p:nvSpPr>
            <p:cNvPr id="30" name="Freeform: Shape 29">
              <a:extLst>
                <a:ext uri="{FF2B5EF4-FFF2-40B4-BE49-F238E27FC236}">
                  <a16:creationId xmlns:a16="http://schemas.microsoft.com/office/drawing/2014/main" id="{F112644D-AD4F-D8AF-3AE6-F2FF42DE38F6}"/>
                </a:ext>
              </a:extLst>
            </p:cNvPr>
            <p:cNvSpPr/>
            <p:nvPr/>
          </p:nvSpPr>
          <p:spPr>
            <a:xfrm>
              <a:off x="6320831" y="2385066"/>
              <a:ext cx="75974" cy="36646"/>
            </a:xfrm>
            <a:custGeom>
              <a:avLst/>
              <a:gdLst>
                <a:gd name="connsiteX0" fmla="*/ 71505 w 75974"/>
                <a:gd name="connsiteY0" fmla="*/ 14301 h 36646"/>
                <a:gd name="connsiteX1" fmla="*/ 75975 w 75974"/>
                <a:gd name="connsiteY1" fmla="*/ 32177 h 36646"/>
                <a:gd name="connsiteX2" fmla="*/ 71505 w 75974"/>
                <a:gd name="connsiteY2" fmla="*/ 36647 h 36646"/>
                <a:gd name="connsiteX3" fmla="*/ 13407 w 75974"/>
                <a:gd name="connsiteY3" fmla="*/ 34859 h 36646"/>
                <a:gd name="connsiteX4" fmla="*/ 0 w 75974"/>
                <a:gd name="connsiteY4" fmla="*/ 26815 h 36646"/>
                <a:gd name="connsiteX5" fmla="*/ 33965 w 75974"/>
                <a:gd name="connsiteY5" fmla="*/ 0 h 36646"/>
                <a:gd name="connsiteX6" fmla="*/ 52735 w 75974"/>
                <a:gd name="connsiteY6" fmla="*/ 12513 h 36646"/>
                <a:gd name="connsiteX7" fmla="*/ 71505 w 75974"/>
                <a:gd name="connsiteY7" fmla="*/ 14301 h 3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74" h="36646">
                  <a:moveTo>
                    <a:pt x="71505" y="14301"/>
                  </a:moveTo>
                  <a:lnTo>
                    <a:pt x="75975" y="32177"/>
                  </a:lnTo>
                  <a:lnTo>
                    <a:pt x="71505" y="36647"/>
                  </a:lnTo>
                  <a:lnTo>
                    <a:pt x="13407" y="34859"/>
                  </a:lnTo>
                  <a:lnTo>
                    <a:pt x="0" y="26815"/>
                  </a:lnTo>
                  <a:lnTo>
                    <a:pt x="33965" y="0"/>
                  </a:lnTo>
                  <a:lnTo>
                    <a:pt x="52735" y="12513"/>
                  </a:lnTo>
                  <a:lnTo>
                    <a:pt x="71505" y="14301"/>
                  </a:lnTo>
                  <a:close/>
                </a:path>
              </a:pathLst>
            </a:custGeom>
            <a:grpFill/>
            <a:ln w="12700" cap="flat">
              <a:solidFill>
                <a:schemeClr val="bg1"/>
              </a:solidFill>
              <a:prstDash val="solid"/>
              <a:miter/>
            </a:ln>
          </p:spPr>
          <p:txBody>
            <a:bodyPr rtlCol="0" anchor="ctr"/>
            <a:lstStyle/>
            <a:p>
              <a:endParaRPr lang="en-AU"/>
            </a:p>
          </p:txBody>
        </p:sp>
        <p:sp>
          <p:nvSpPr>
            <p:cNvPr id="31" name="Freeform: Shape 30">
              <a:extLst>
                <a:ext uri="{FF2B5EF4-FFF2-40B4-BE49-F238E27FC236}">
                  <a16:creationId xmlns:a16="http://schemas.microsoft.com/office/drawing/2014/main" id="{F4644F77-C520-A5DC-22D7-D930F352356D}"/>
                </a:ext>
              </a:extLst>
            </p:cNvPr>
            <p:cNvSpPr/>
            <p:nvPr/>
          </p:nvSpPr>
          <p:spPr>
            <a:xfrm>
              <a:off x="6104527" y="1978378"/>
              <a:ext cx="287809" cy="404899"/>
            </a:xfrm>
            <a:custGeom>
              <a:avLst/>
              <a:gdLst>
                <a:gd name="connsiteX0" fmla="*/ 277977 w 287809"/>
                <a:gd name="connsiteY0" fmla="*/ 75081 h 404899"/>
                <a:gd name="connsiteX1" fmla="*/ 287809 w 287809"/>
                <a:gd name="connsiteY1" fmla="*/ 94745 h 404899"/>
                <a:gd name="connsiteX2" fmla="*/ 255632 w 287809"/>
                <a:gd name="connsiteY2" fmla="*/ 92957 h 404899"/>
                <a:gd name="connsiteX3" fmla="*/ 227924 w 287809"/>
                <a:gd name="connsiteY3" fmla="*/ 116196 h 404899"/>
                <a:gd name="connsiteX4" fmla="*/ 235968 w 287809"/>
                <a:gd name="connsiteY4" fmla="*/ 131391 h 404899"/>
                <a:gd name="connsiteX5" fmla="*/ 201109 w 287809"/>
                <a:gd name="connsiteY5" fmla="*/ 155524 h 404899"/>
                <a:gd name="connsiteX6" fmla="*/ 147480 w 287809"/>
                <a:gd name="connsiteY6" fmla="*/ 182339 h 404899"/>
                <a:gd name="connsiteX7" fmla="*/ 139435 w 287809"/>
                <a:gd name="connsiteY7" fmla="*/ 202897 h 404899"/>
                <a:gd name="connsiteX8" fmla="*/ 143905 w 287809"/>
                <a:gd name="connsiteY8" fmla="*/ 228817 h 404899"/>
                <a:gd name="connsiteX9" fmla="*/ 151055 w 287809"/>
                <a:gd name="connsiteY9" fmla="*/ 244906 h 404899"/>
                <a:gd name="connsiteX10" fmla="*/ 167144 w 287809"/>
                <a:gd name="connsiteY10" fmla="*/ 249375 h 404899"/>
                <a:gd name="connsiteX11" fmla="*/ 182339 w 287809"/>
                <a:gd name="connsiteY11" fmla="*/ 267252 h 404899"/>
                <a:gd name="connsiteX12" fmla="*/ 174295 w 287809"/>
                <a:gd name="connsiteY12" fmla="*/ 280659 h 404899"/>
                <a:gd name="connsiteX13" fmla="*/ 169825 w 287809"/>
                <a:gd name="connsiteY13" fmla="*/ 294066 h 404899"/>
                <a:gd name="connsiteX14" fmla="*/ 133179 w 287809"/>
                <a:gd name="connsiteY14" fmla="*/ 309261 h 404899"/>
                <a:gd name="connsiteX15" fmla="*/ 118878 w 287809"/>
                <a:gd name="connsiteY15" fmla="*/ 385236 h 404899"/>
                <a:gd name="connsiteX16" fmla="*/ 89382 w 287809"/>
                <a:gd name="connsiteY16" fmla="*/ 386129 h 404899"/>
                <a:gd name="connsiteX17" fmla="*/ 83125 w 287809"/>
                <a:gd name="connsiteY17" fmla="*/ 390599 h 404899"/>
                <a:gd name="connsiteX18" fmla="*/ 81337 w 287809"/>
                <a:gd name="connsiteY18" fmla="*/ 404900 h 404899"/>
                <a:gd name="connsiteX19" fmla="*/ 48266 w 287809"/>
                <a:gd name="connsiteY19" fmla="*/ 404900 h 404899"/>
                <a:gd name="connsiteX20" fmla="*/ 39328 w 287809"/>
                <a:gd name="connsiteY20" fmla="*/ 382554 h 404899"/>
                <a:gd name="connsiteX21" fmla="*/ 44691 w 287809"/>
                <a:gd name="connsiteY21" fmla="*/ 365572 h 404899"/>
                <a:gd name="connsiteX22" fmla="*/ 8938 w 287809"/>
                <a:gd name="connsiteY22" fmla="*/ 317306 h 404899"/>
                <a:gd name="connsiteX23" fmla="*/ 0 w 287809"/>
                <a:gd name="connsiteY23" fmla="*/ 298535 h 404899"/>
                <a:gd name="connsiteX24" fmla="*/ 894 w 287809"/>
                <a:gd name="connsiteY24" fmla="*/ 298535 h 404899"/>
                <a:gd name="connsiteX25" fmla="*/ 22345 w 287809"/>
                <a:gd name="connsiteY25" fmla="*/ 289597 h 404899"/>
                <a:gd name="connsiteX26" fmla="*/ 22345 w 287809"/>
                <a:gd name="connsiteY26" fmla="*/ 269933 h 404899"/>
                <a:gd name="connsiteX27" fmla="*/ 41115 w 287809"/>
                <a:gd name="connsiteY27" fmla="*/ 257420 h 404899"/>
                <a:gd name="connsiteX28" fmla="*/ 31284 w 287809"/>
                <a:gd name="connsiteY28" fmla="*/ 238649 h 404899"/>
                <a:gd name="connsiteX29" fmla="*/ 41115 w 287809"/>
                <a:gd name="connsiteY29" fmla="*/ 222561 h 404899"/>
                <a:gd name="connsiteX30" fmla="*/ 25921 w 287809"/>
                <a:gd name="connsiteY30" fmla="*/ 211835 h 404899"/>
                <a:gd name="connsiteX31" fmla="*/ 29496 w 287809"/>
                <a:gd name="connsiteY31" fmla="*/ 193959 h 404899"/>
                <a:gd name="connsiteX32" fmla="*/ 20558 w 287809"/>
                <a:gd name="connsiteY32" fmla="*/ 177870 h 404899"/>
                <a:gd name="connsiteX33" fmla="*/ 29496 w 287809"/>
                <a:gd name="connsiteY33" fmla="*/ 157312 h 404899"/>
                <a:gd name="connsiteX34" fmla="*/ 51841 w 287809"/>
                <a:gd name="connsiteY34" fmla="*/ 143905 h 404899"/>
                <a:gd name="connsiteX35" fmla="*/ 71505 w 287809"/>
                <a:gd name="connsiteY35" fmla="*/ 137648 h 404899"/>
                <a:gd name="connsiteX36" fmla="*/ 64355 w 287809"/>
                <a:gd name="connsiteY36" fmla="*/ 124241 h 404899"/>
                <a:gd name="connsiteX37" fmla="*/ 80444 w 287809"/>
                <a:gd name="connsiteY37" fmla="*/ 104577 h 404899"/>
                <a:gd name="connsiteX38" fmla="*/ 82231 w 287809"/>
                <a:gd name="connsiteY38" fmla="*/ 81337 h 404899"/>
                <a:gd name="connsiteX39" fmla="*/ 103683 w 287809"/>
                <a:gd name="connsiteY39" fmla="*/ 75975 h 404899"/>
                <a:gd name="connsiteX40" fmla="*/ 123347 w 287809"/>
                <a:gd name="connsiteY40" fmla="*/ 50054 h 404899"/>
                <a:gd name="connsiteX41" fmla="*/ 122453 w 287809"/>
                <a:gd name="connsiteY41" fmla="*/ 34859 h 404899"/>
                <a:gd name="connsiteX42" fmla="*/ 140329 w 287809"/>
                <a:gd name="connsiteY42" fmla="*/ 29496 h 404899"/>
                <a:gd name="connsiteX43" fmla="*/ 152843 w 287809"/>
                <a:gd name="connsiteY43" fmla="*/ 31284 h 404899"/>
                <a:gd name="connsiteX44" fmla="*/ 152843 w 287809"/>
                <a:gd name="connsiteY44" fmla="*/ 13407 h 404899"/>
                <a:gd name="connsiteX45" fmla="*/ 198427 w 287809"/>
                <a:gd name="connsiteY45" fmla="*/ 13407 h 404899"/>
                <a:gd name="connsiteX46" fmla="*/ 198427 w 287809"/>
                <a:gd name="connsiteY46" fmla="*/ 894 h 404899"/>
                <a:gd name="connsiteX47" fmla="*/ 213622 w 287809"/>
                <a:gd name="connsiteY47" fmla="*/ 0 h 404899"/>
                <a:gd name="connsiteX48" fmla="*/ 230605 w 287809"/>
                <a:gd name="connsiteY48" fmla="*/ 12513 h 404899"/>
                <a:gd name="connsiteX49" fmla="*/ 256526 w 287809"/>
                <a:gd name="connsiteY49" fmla="*/ 18770 h 404899"/>
                <a:gd name="connsiteX50" fmla="*/ 267252 w 287809"/>
                <a:gd name="connsiteY50" fmla="*/ 27708 h 404899"/>
                <a:gd name="connsiteX51" fmla="*/ 279765 w 287809"/>
                <a:gd name="connsiteY51" fmla="*/ 59886 h 404899"/>
                <a:gd name="connsiteX52" fmla="*/ 277977 w 287809"/>
                <a:gd name="connsiteY52" fmla="*/ 75081 h 40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87809" h="404899">
                  <a:moveTo>
                    <a:pt x="277977" y="75081"/>
                  </a:moveTo>
                  <a:lnTo>
                    <a:pt x="287809" y="94745"/>
                  </a:lnTo>
                  <a:lnTo>
                    <a:pt x="255632" y="92957"/>
                  </a:lnTo>
                  <a:lnTo>
                    <a:pt x="227924" y="116196"/>
                  </a:lnTo>
                  <a:lnTo>
                    <a:pt x="235968" y="131391"/>
                  </a:lnTo>
                  <a:lnTo>
                    <a:pt x="201109" y="155524"/>
                  </a:lnTo>
                  <a:lnTo>
                    <a:pt x="147480" y="182339"/>
                  </a:lnTo>
                  <a:lnTo>
                    <a:pt x="139435" y="202897"/>
                  </a:lnTo>
                  <a:lnTo>
                    <a:pt x="143905" y="228817"/>
                  </a:lnTo>
                  <a:lnTo>
                    <a:pt x="151055" y="244906"/>
                  </a:lnTo>
                  <a:lnTo>
                    <a:pt x="167144" y="249375"/>
                  </a:lnTo>
                  <a:lnTo>
                    <a:pt x="182339" y="267252"/>
                  </a:lnTo>
                  <a:lnTo>
                    <a:pt x="174295" y="280659"/>
                  </a:lnTo>
                  <a:lnTo>
                    <a:pt x="169825" y="294066"/>
                  </a:lnTo>
                  <a:lnTo>
                    <a:pt x="133179" y="309261"/>
                  </a:lnTo>
                  <a:lnTo>
                    <a:pt x="118878" y="385236"/>
                  </a:lnTo>
                  <a:lnTo>
                    <a:pt x="89382" y="386129"/>
                  </a:lnTo>
                  <a:lnTo>
                    <a:pt x="83125" y="390599"/>
                  </a:lnTo>
                  <a:lnTo>
                    <a:pt x="81337" y="404900"/>
                  </a:lnTo>
                  <a:lnTo>
                    <a:pt x="48266" y="404900"/>
                  </a:lnTo>
                  <a:lnTo>
                    <a:pt x="39328" y="382554"/>
                  </a:lnTo>
                  <a:lnTo>
                    <a:pt x="44691" y="365572"/>
                  </a:lnTo>
                  <a:lnTo>
                    <a:pt x="8938" y="317306"/>
                  </a:lnTo>
                  <a:lnTo>
                    <a:pt x="0" y="298535"/>
                  </a:lnTo>
                  <a:lnTo>
                    <a:pt x="894" y="298535"/>
                  </a:lnTo>
                  <a:lnTo>
                    <a:pt x="22345" y="289597"/>
                  </a:lnTo>
                  <a:lnTo>
                    <a:pt x="22345" y="269933"/>
                  </a:lnTo>
                  <a:lnTo>
                    <a:pt x="41115" y="257420"/>
                  </a:lnTo>
                  <a:lnTo>
                    <a:pt x="31284" y="238649"/>
                  </a:lnTo>
                  <a:lnTo>
                    <a:pt x="41115" y="222561"/>
                  </a:lnTo>
                  <a:lnTo>
                    <a:pt x="25921" y="211835"/>
                  </a:lnTo>
                  <a:lnTo>
                    <a:pt x="29496" y="193959"/>
                  </a:lnTo>
                  <a:lnTo>
                    <a:pt x="20558" y="177870"/>
                  </a:lnTo>
                  <a:lnTo>
                    <a:pt x="29496" y="157312"/>
                  </a:lnTo>
                  <a:lnTo>
                    <a:pt x="51841" y="143905"/>
                  </a:lnTo>
                  <a:lnTo>
                    <a:pt x="71505" y="137648"/>
                  </a:lnTo>
                  <a:lnTo>
                    <a:pt x="64355" y="124241"/>
                  </a:lnTo>
                  <a:lnTo>
                    <a:pt x="80444" y="104577"/>
                  </a:lnTo>
                  <a:lnTo>
                    <a:pt x="82231" y="81337"/>
                  </a:lnTo>
                  <a:lnTo>
                    <a:pt x="103683" y="75975"/>
                  </a:lnTo>
                  <a:lnTo>
                    <a:pt x="123347" y="50054"/>
                  </a:lnTo>
                  <a:lnTo>
                    <a:pt x="122453" y="34859"/>
                  </a:lnTo>
                  <a:lnTo>
                    <a:pt x="140329" y="29496"/>
                  </a:lnTo>
                  <a:lnTo>
                    <a:pt x="152843" y="31284"/>
                  </a:lnTo>
                  <a:lnTo>
                    <a:pt x="152843" y="13407"/>
                  </a:lnTo>
                  <a:lnTo>
                    <a:pt x="198427" y="13407"/>
                  </a:lnTo>
                  <a:lnTo>
                    <a:pt x="198427" y="894"/>
                  </a:lnTo>
                  <a:lnTo>
                    <a:pt x="213622" y="0"/>
                  </a:lnTo>
                  <a:lnTo>
                    <a:pt x="230605" y="12513"/>
                  </a:lnTo>
                  <a:lnTo>
                    <a:pt x="256526" y="18770"/>
                  </a:lnTo>
                  <a:lnTo>
                    <a:pt x="267252" y="27708"/>
                  </a:lnTo>
                  <a:lnTo>
                    <a:pt x="279765" y="59886"/>
                  </a:lnTo>
                  <a:lnTo>
                    <a:pt x="277977" y="75081"/>
                  </a:lnTo>
                  <a:close/>
                </a:path>
              </a:pathLst>
            </a:custGeom>
            <a:grpFill/>
            <a:ln w="12700" cap="flat">
              <a:solidFill>
                <a:schemeClr val="bg1"/>
              </a:solidFill>
              <a:prstDash val="solid"/>
              <a:miter/>
            </a:ln>
          </p:spPr>
          <p:txBody>
            <a:bodyPr rtlCol="0" anchor="ctr"/>
            <a:lstStyle/>
            <a:p>
              <a:endParaRPr lang="en-AU"/>
            </a:p>
          </p:txBody>
        </p:sp>
        <p:sp>
          <p:nvSpPr>
            <p:cNvPr id="32" name="Freeform: Shape 31">
              <a:extLst>
                <a:ext uri="{FF2B5EF4-FFF2-40B4-BE49-F238E27FC236}">
                  <a16:creationId xmlns:a16="http://schemas.microsoft.com/office/drawing/2014/main" id="{6F57F6CA-713E-6CFE-06E4-94A493FDE6CF}"/>
                </a:ext>
              </a:extLst>
            </p:cNvPr>
            <p:cNvSpPr/>
            <p:nvPr/>
          </p:nvSpPr>
          <p:spPr>
            <a:xfrm>
              <a:off x="6238600" y="2712203"/>
              <a:ext cx="92957" cy="85806"/>
            </a:xfrm>
            <a:custGeom>
              <a:avLst/>
              <a:gdLst>
                <a:gd name="connsiteX0" fmla="*/ 92957 w 92957"/>
                <a:gd name="connsiteY0" fmla="*/ 37540 h 85806"/>
                <a:gd name="connsiteX1" fmla="*/ 92957 w 92957"/>
                <a:gd name="connsiteY1" fmla="*/ 50054 h 85806"/>
                <a:gd name="connsiteX2" fmla="*/ 88488 w 92957"/>
                <a:gd name="connsiteY2" fmla="*/ 55417 h 85806"/>
                <a:gd name="connsiteX3" fmla="*/ 74187 w 92957"/>
                <a:gd name="connsiteY3" fmla="*/ 69718 h 85806"/>
                <a:gd name="connsiteX4" fmla="*/ 73293 w 92957"/>
                <a:gd name="connsiteY4" fmla="*/ 85807 h 85806"/>
                <a:gd name="connsiteX5" fmla="*/ 23239 w 92957"/>
                <a:gd name="connsiteY5" fmla="*/ 52735 h 85806"/>
                <a:gd name="connsiteX6" fmla="*/ 16982 w 92957"/>
                <a:gd name="connsiteY6" fmla="*/ 41116 h 85806"/>
                <a:gd name="connsiteX7" fmla="*/ 8938 w 92957"/>
                <a:gd name="connsiteY7" fmla="*/ 30390 h 85806"/>
                <a:gd name="connsiteX8" fmla="*/ 0 w 92957"/>
                <a:gd name="connsiteY8" fmla="*/ 10726 h 85806"/>
                <a:gd name="connsiteX9" fmla="*/ 9832 w 92957"/>
                <a:gd name="connsiteY9" fmla="*/ 5363 h 85806"/>
                <a:gd name="connsiteX10" fmla="*/ 14301 w 92957"/>
                <a:gd name="connsiteY10" fmla="*/ 0 h 85806"/>
                <a:gd name="connsiteX11" fmla="*/ 26815 w 92957"/>
                <a:gd name="connsiteY11" fmla="*/ 3575 h 85806"/>
                <a:gd name="connsiteX12" fmla="*/ 67036 w 92957"/>
                <a:gd name="connsiteY12" fmla="*/ 4469 h 85806"/>
                <a:gd name="connsiteX13" fmla="*/ 84913 w 92957"/>
                <a:gd name="connsiteY13" fmla="*/ 11620 h 85806"/>
                <a:gd name="connsiteX14" fmla="*/ 86700 w 92957"/>
                <a:gd name="connsiteY14" fmla="*/ 30390 h 85806"/>
                <a:gd name="connsiteX15" fmla="*/ 92957 w 92957"/>
                <a:gd name="connsiteY15" fmla="*/ 37540 h 8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2957" h="85806">
                  <a:moveTo>
                    <a:pt x="92957" y="37540"/>
                  </a:moveTo>
                  <a:lnTo>
                    <a:pt x="92957" y="50054"/>
                  </a:lnTo>
                  <a:lnTo>
                    <a:pt x="88488" y="55417"/>
                  </a:lnTo>
                  <a:lnTo>
                    <a:pt x="74187" y="69718"/>
                  </a:lnTo>
                  <a:lnTo>
                    <a:pt x="73293" y="85807"/>
                  </a:lnTo>
                  <a:lnTo>
                    <a:pt x="23239" y="52735"/>
                  </a:lnTo>
                  <a:lnTo>
                    <a:pt x="16982" y="41116"/>
                  </a:lnTo>
                  <a:lnTo>
                    <a:pt x="8938" y="30390"/>
                  </a:lnTo>
                  <a:lnTo>
                    <a:pt x="0" y="10726"/>
                  </a:lnTo>
                  <a:lnTo>
                    <a:pt x="9832" y="5363"/>
                  </a:lnTo>
                  <a:lnTo>
                    <a:pt x="14301" y="0"/>
                  </a:lnTo>
                  <a:lnTo>
                    <a:pt x="26815" y="3575"/>
                  </a:lnTo>
                  <a:lnTo>
                    <a:pt x="67036" y="4469"/>
                  </a:lnTo>
                  <a:lnTo>
                    <a:pt x="84913" y="11620"/>
                  </a:lnTo>
                  <a:lnTo>
                    <a:pt x="86700" y="30390"/>
                  </a:lnTo>
                  <a:lnTo>
                    <a:pt x="92957" y="37540"/>
                  </a:lnTo>
                  <a:close/>
                </a:path>
              </a:pathLst>
            </a:custGeom>
            <a:grpFill/>
            <a:ln w="12700" cap="flat">
              <a:solidFill>
                <a:schemeClr val="bg1"/>
              </a:solidFill>
              <a:prstDash val="solid"/>
              <a:miter/>
            </a:ln>
          </p:spPr>
          <p:txBody>
            <a:bodyPr rtlCol="0" anchor="ctr"/>
            <a:lstStyle/>
            <a:p>
              <a:endParaRPr lang="en-AU"/>
            </a:p>
          </p:txBody>
        </p:sp>
        <p:sp>
          <p:nvSpPr>
            <p:cNvPr id="33" name="Freeform: Shape 32">
              <a:extLst>
                <a:ext uri="{FF2B5EF4-FFF2-40B4-BE49-F238E27FC236}">
                  <a16:creationId xmlns:a16="http://schemas.microsoft.com/office/drawing/2014/main" id="{422B760D-59E5-3736-BCE2-138427312D91}"/>
                </a:ext>
              </a:extLst>
            </p:cNvPr>
            <p:cNvSpPr/>
            <p:nvPr/>
          </p:nvSpPr>
          <p:spPr>
            <a:xfrm>
              <a:off x="6188546" y="2667512"/>
              <a:ext cx="134966" cy="97426"/>
            </a:xfrm>
            <a:custGeom>
              <a:avLst/>
              <a:gdLst>
                <a:gd name="connsiteX0" fmla="*/ 134073 w 134966"/>
                <a:gd name="connsiteY0" fmla="*/ 45585 h 97426"/>
                <a:gd name="connsiteX1" fmla="*/ 134967 w 134966"/>
                <a:gd name="connsiteY1" fmla="*/ 56311 h 97426"/>
                <a:gd name="connsiteX2" fmla="*/ 117090 w 134966"/>
                <a:gd name="connsiteY2" fmla="*/ 49160 h 97426"/>
                <a:gd name="connsiteX3" fmla="*/ 76868 w 134966"/>
                <a:gd name="connsiteY3" fmla="*/ 48266 h 97426"/>
                <a:gd name="connsiteX4" fmla="*/ 64355 w 134966"/>
                <a:gd name="connsiteY4" fmla="*/ 44691 h 97426"/>
                <a:gd name="connsiteX5" fmla="*/ 59886 w 134966"/>
                <a:gd name="connsiteY5" fmla="*/ 50054 h 97426"/>
                <a:gd name="connsiteX6" fmla="*/ 50054 w 134966"/>
                <a:gd name="connsiteY6" fmla="*/ 55417 h 97426"/>
                <a:gd name="connsiteX7" fmla="*/ 58992 w 134966"/>
                <a:gd name="connsiteY7" fmla="*/ 75081 h 97426"/>
                <a:gd name="connsiteX8" fmla="*/ 67036 w 134966"/>
                <a:gd name="connsiteY8" fmla="*/ 85807 h 97426"/>
                <a:gd name="connsiteX9" fmla="*/ 73293 w 134966"/>
                <a:gd name="connsiteY9" fmla="*/ 97426 h 97426"/>
                <a:gd name="connsiteX10" fmla="*/ 57204 w 134966"/>
                <a:gd name="connsiteY10" fmla="*/ 92063 h 97426"/>
                <a:gd name="connsiteX11" fmla="*/ 30390 w 134966"/>
                <a:gd name="connsiteY11" fmla="*/ 65249 h 97426"/>
                <a:gd name="connsiteX12" fmla="*/ 0 w 134966"/>
                <a:gd name="connsiteY12" fmla="*/ 44691 h 97426"/>
                <a:gd name="connsiteX13" fmla="*/ 4469 w 134966"/>
                <a:gd name="connsiteY13" fmla="*/ 33071 h 97426"/>
                <a:gd name="connsiteX14" fmla="*/ 4469 w 134966"/>
                <a:gd name="connsiteY14" fmla="*/ 33071 h 97426"/>
                <a:gd name="connsiteX15" fmla="*/ 16089 w 134966"/>
                <a:gd name="connsiteY15" fmla="*/ 33071 h 97426"/>
                <a:gd name="connsiteX16" fmla="*/ 25027 w 134966"/>
                <a:gd name="connsiteY16" fmla="*/ 37540 h 97426"/>
                <a:gd name="connsiteX17" fmla="*/ 42903 w 134966"/>
                <a:gd name="connsiteY17" fmla="*/ 21452 h 97426"/>
                <a:gd name="connsiteX18" fmla="*/ 42903 w 134966"/>
                <a:gd name="connsiteY18" fmla="*/ 15195 h 97426"/>
                <a:gd name="connsiteX19" fmla="*/ 61673 w 134966"/>
                <a:gd name="connsiteY19" fmla="*/ 0 h 97426"/>
                <a:gd name="connsiteX20" fmla="*/ 92063 w 134966"/>
                <a:gd name="connsiteY20" fmla="*/ 23239 h 97426"/>
                <a:gd name="connsiteX21" fmla="*/ 126028 w 134966"/>
                <a:gd name="connsiteY21" fmla="*/ 23239 h 97426"/>
                <a:gd name="connsiteX22" fmla="*/ 134073 w 134966"/>
                <a:gd name="connsiteY22" fmla="*/ 45585 h 9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4966" h="97426">
                  <a:moveTo>
                    <a:pt x="134073" y="45585"/>
                  </a:moveTo>
                  <a:lnTo>
                    <a:pt x="134967" y="56311"/>
                  </a:lnTo>
                  <a:lnTo>
                    <a:pt x="117090" y="49160"/>
                  </a:lnTo>
                  <a:lnTo>
                    <a:pt x="76868" y="48266"/>
                  </a:lnTo>
                  <a:lnTo>
                    <a:pt x="64355" y="44691"/>
                  </a:lnTo>
                  <a:lnTo>
                    <a:pt x="59886" y="50054"/>
                  </a:lnTo>
                  <a:lnTo>
                    <a:pt x="50054" y="55417"/>
                  </a:lnTo>
                  <a:lnTo>
                    <a:pt x="58992" y="75081"/>
                  </a:lnTo>
                  <a:lnTo>
                    <a:pt x="67036" y="85807"/>
                  </a:lnTo>
                  <a:lnTo>
                    <a:pt x="73293" y="97426"/>
                  </a:lnTo>
                  <a:lnTo>
                    <a:pt x="57204" y="92063"/>
                  </a:lnTo>
                  <a:lnTo>
                    <a:pt x="30390" y="65249"/>
                  </a:lnTo>
                  <a:lnTo>
                    <a:pt x="0" y="44691"/>
                  </a:lnTo>
                  <a:lnTo>
                    <a:pt x="4469" y="33071"/>
                  </a:lnTo>
                  <a:lnTo>
                    <a:pt x="4469" y="33071"/>
                  </a:lnTo>
                  <a:lnTo>
                    <a:pt x="16089" y="33071"/>
                  </a:lnTo>
                  <a:lnTo>
                    <a:pt x="25027" y="37540"/>
                  </a:lnTo>
                  <a:lnTo>
                    <a:pt x="42903" y="21452"/>
                  </a:lnTo>
                  <a:lnTo>
                    <a:pt x="42903" y="15195"/>
                  </a:lnTo>
                  <a:lnTo>
                    <a:pt x="61673" y="0"/>
                  </a:lnTo>
                  <a:lnTo>
                    <a:pt x="92063" y="23239"/>
                  </a:lnTo>
                  <a:lnTo>
                    <a:pt x="126028" y="23239"/>
                  </a:lnTo>
                  <a:lnTo>
                    <a:pt x="134073" y="45585"/>
                  </a:lnTo>
                  <a:close/>
                </a:path>
              </a:pathLst>
            </a:custGeom>
            <a:grpFill/>
            <a:ln w="12700" cap="flat">
              <a:solidFill>
                <a:schemeClr val="bg1"/>
              </a:solidFill>
              <a:prstDash val="solid"/>
              <a:miter/>
            </a:ln>
          </p:spPr>
          <p:txBody>
            <a:bodyPr rtlCol="0" anchor="ctr"/>
            <a:lstStyle/>
            <a:p>
              <a:endParaRPr lang="en-AU"/>
            </a:p>
          </p:txBody>
        </p:sp>
        <p:sp>
          <p:nvSpPr>
            <p:cNvPr id="34" name="Freeform: Shape 33">
              <a:extLst>
                <a:ext uri="{FF2B5EF4-FFF2-40B4-BE49-F238E27FC236}">
                  <a16:creationId xmlns:a16="http://schemas.microsoft.com/office/drawing/2014/main" id="{5F7F66FF-8713-5CC0-E0D8-AF08C592E734}"/>
                </a:ext>
              </a:extLst>
            </p:cNvPr>
            <p:cNvSpPr/>
            <p:nvPr/>
          </p:nvSpPr>
          <p:spPr>
            <a:xfrm>
              <a:off x="6138492" y="2523607"/>
              <a:ext cx="167144" cy="77762"/>
            </a:xfrm>
            <a:custGeom>
              <a:avLst/>
              <a:gdLst>
                <a:gd name="connsiteX0" fmla="*/ 167144 w 167144"/>
                <a:gd name="connsiteY0" fmla="*/ 42009 h 77762"/>
                <a:gd name="connsiteX1" fmla="*/ 157312 w 167144"/>
                <a:gd name="connsiteY1" fmla="*/ 56311 h 77762"/>
                <a:gd name="connsiteX2" fmla="*/ 146586 w 167144"/>
                <a:gd name="connsiteY2" fmla="*/ 67930 h 77762"/>
                <a:gd name="connsiteX3" fmla="*/ 119772 w 167144"/>
                <a:gd name="connsiteY3" fmla="*/ 76868 h 77762"/>
                <a:gd name="connsiteX4" fmla="*/ 94745 w 167144"/>
                <a:gd name="connsiteY4" fmla="*/ 70612 h 77762"/>
                <a:gd name="connsiteX5" fmla="*/ 76868 w 167144"/>
                <a:gd name="connsiteY5" fmla="*/ 63461 h 77762"/>
                <a:gd name="connsiteX6" fmla="*/ 61673 w 167144"/>
                <a:gd name="connsiteY6" fmla="*/ 77762 h 77762"/>
                <a:gd name="connsiteX7" fmla="*/ 38434 w 167144"/>
                <a:gd name="connsiteY7" fmla="*/ 75975 h 77762"/>
                <a:gd name="connsiteX8" fmla="*/ 32178 w 167144"/>
                <a:gd name="connsiteY8" fmla="*/ 65249 h 77762"/>
                <a:gd name="connsiteX9" fmla="*/ 6257 w 167144"/>
                <a:gd name="connsiteY9" fmla="*/ 51841 h 77762"/>
                <a:gd name="connsiteX10" fmla="*/ 1788 w 167144"/>
                <a:gd name="connsiteY10" fmla="*/ 32177 h 77762"/>
                <a:gd name="connsiteX11" fmla="*/ 0 w 167144"/>
                <a:gd name="connsiteY11" fmla="*/ 23239 h 77762"/>
                <a:gd name="connsiteX12" fmla="*/ 38434 w 167144"/>
                <a:gd name="connsiteY12" fmla="*/ 7151 h 77762"/>
                <a:gd name="connsiteX13" fmla="*/ 46479 w 167144"/>
                <a:gd name="connsiteY13" fmla="*/ 0 h 77762"/>
                <a:gd name="connsiteX14" fmla="*/ 58992 w 167144"/>
                <a:gd name="connsiteY14" fmla="*/ 6257 h 77762"/>
                <a:gd name="connsiteX15" fmla="*/ 65249 w 167144"/>
                <a:gd name="connsiteY15" fmla="*/ 0 h 77762"/>
                <a:gd name="connsiteX16" fmla="*/ 84913 w 167144"/>
                <a:gd name="connsiteY16" fmla="*/ 8044 h 77762"/>
                <a:gd name="connsiteX17" fmla="*/ 112621 w 167144"/>
                <a:gd name="connsiteY17" fmla="*/ 19664 h 77762"/>
                <a:gd name="connsiteX18" fmla="*/ 118878 w 167144"/>
                <a:gd name="connsiteY18" fmla="*/ 24133 h 77762"/>
                <a:gd name="connsiteX19" fmla="*/ 136754 w 167144"/>
                <a:gd name="connsiteY19" fmla="*/ 25921 h 77762"/>
                <a:gd name="connsiteX20" fmla="*/ 155524 w 167144"/>
                <a:gd name="connsiteY20" fmla="*/ 40222 h 77762"/>
                <a:gd name="connsiteX21" fmla="*/ 167144 w 167144"/>
                <a:gd name="connsiteY21" fmla="*/ 42009 h 7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144" h="77762">
                  <a:moveTo>
                    <a:pt x="167144" y="42009"/>
                  </a:moveTo>
                  <a:lnTo>
                    <a:pt x="157312" y="56311"/>
                  </a:lnTo>
                  <a:lnTo>
                    <a:pt x="146586" y="67930"/>
                  </a:lnTo>
                  <a:lnTo>
                    <a:pt x="119772" y="76868"/>
                  </a:lnTo>
                  <a:lnTo>
                    <a:pt x="94745" y="70612"/>
                  </a:lnTo>
                  <a:lnTo>
                    <a:pt x="76868" y="63461"/>
                  </a:lnTo>
                  <a:lnTo>
                    <a:pt x="61673" y="77762"/>
                  </a:lnTo>
                  <a:lnTo>
                    <a:pt x="38434" y="75975"/>
                  </a:lnTo>
                  <a:lnTo>
                    <a:pt x="32178" y="65249"/>
                  </a:lnTo>
                  <a:lnTo>
                    <a:pt x="6257" y="51841"/>
                  </a:lnTo>
                  <a:lnTo>
                    <a:pt x="1788" y="32177"/>
                  </a:lnTo>
                  <a:lnTo>
                    <a:pt x="0" y="23239"/>
                  </a:lnTo>
                  <a:lnTo>
                    <a:pt x="38434" y="7151"/>
                  </a:lnTo>
                  <a:lnTo>
                    <a:pt x="46479" y="0"/>
                  </a:lnTo>
                  <a:lnTo>
                    <a:pt x="58992" y="6257"/>
                  </a:lnTo>
                  <a:lnTo>
                    <a:pt x="65249" y="0"/>
                  </a:lnTo>
                  <a:lnTo>
                    <a:pt x="84913" y="8044"/>
                  </a:lnTo>
                  <a:lnTo>
                    <a:pt x="112621" y="19664"/>
                  </a:lnTo>
                  <a:lnTo>
                    <a:pt x="118878" y="24133"/>
                  </a:lnTo>
                  <a:lnTo>
                    <a:pt x="136754" y="25921"/>
                  </a:lnTo>
                  <a:lnTo>
                    <a:pt x="155524" y="40222"/>
                  </a:lnTo>
                  <a:lnTo>
                    <a:pt x="167144" y="42009"/>
                  </a:lnTo>
                  <a:close/>
                </a:path>
              </a:pathLst>
            </a:custGeom>
            <a:grpFill/>
            <a:ln w="12700" cap="flat">
              <a:solidFill>
                <a:schemeClr val="bg1"/>
              </a:solidFill>
              <a:prstDash val="solid"/>
              <a:miter/>
            </a:ln>
          </p:spPr>
          <p:txBody>
            <a:bodyPr rtlCol="0" anchor="ctr"/>
            <a:lstStyle/>
            <a:p>
              <a:endParaRPr lang="en-AU"/>
            </a:p>
          </p:txBody>
        </p:sp>
        <p:sp>
          <p:nvSpPr>
            <p:cNvPr id="35" name="Freeform: Shape 34">
              <a:extLst>
                <a:ext uri="{FF2B5EF4-FFF2-40B4-BE49-F238E27FC236}">
                  <a16:creationId xmlns:a16="http://schemas.microsoft.com/office/drawing/2014/main" id="{6CF9FC0A-420F-6413-C067-ADF837980C73}"/>
                </a:ext>
              </a:extLst>
            </p:cNvPr>
            <p:cNvSpPr/>
            <p:nvPr/>
          </p:nvSpPr>
          <p:spPr>
            <a:xfrm>
              <a:off x="6161732" y="2655892"/>
              <a:ext cx="88487" cy="49160"/>
            </a:xfrm>
            <a:custGeom>
              <a:avLst/>
              <a:gdLst>
                <a:gd name="connsiteX0" fmla="*/ 79550 w 88487"/>
                <a:gd name="connsiteY0" fmla="*/ 0 h 49160"/>
                <a:gd name="connsiteX1" fmla="*/ 88488 w 88487"/>
                <a:gd name="connsiteY1" fmla="*/ 11620 h 49160"/>
                <a:gd name="connsiteX2" fmla="*/ 69718 w 88487"/>
                <a:gd name="connsiteY2" fmla="*/ 26815 h 49160"/>
                <a:gd name="connsiteX3" fmla="*/ 69718 w 88487"/>
                <a:gd name="connsiteY3" fmla="*/ 33071 h 49160"/>
                <a:gd name="connsiteX4" fmla="*/ 51841 w 88487"/>
                <a:gd name="connsiteY4" fmla="*/ 49160 h 49160"/>
                <a:gd name="connsiteX5" fmla="*/ 42903 w 88487"/>
                <a:gd name="connsiteY5" fmla="*/ 44691 h 49160"/>
                <a:gd name="connsiteX6" fmla="*/ 31284 w 88487"/>
                <a:gd name="connsiteY6" fmla="*/ 44691 h 49160"/>
                <a:gd name="connsiteX7" fmla="*/ 31284 w 88487"/>
                <a:gd name="connsiteY7" fmla="*/ 44691 h 49160"/>
                <a:gd name="connsiteX8" fmla="*/ 13407 w 88487"/>
                <a:gd name="connsiteY8" fmla="*/ 42009 h 49160"/>
                <a:gd name="connsiteX9" fmla="*/ 12513 w 88487"/>
                <a:gd name="connsiteY9" fmla="*/ 28602 h 49160"/>
                <a:gd name="connsiteX10" fmla="*/ 0 w 88487"/>
                <a:gd name="connsiteY10" fmla="*/ 9832 h 49160"/>
                <a:gd name="connsiteX11" fmla="*/ 15195 w 88487"/>
                <a:gd name="connsiteY11" fmla="*/ 10726 h 49160"/>
                <a:gd name="connsiteX12" fmla="*/ 20558 w 88487"/>
                <a:gd name="connsiteY12" fmla="*/ 9832 h 49160"/>
                <a:gd name="connsiteX13" fmla="*/ 65249 w 88487"/>
                <a:gd name="connsiteY13" fmla="*/ 9832 h 49160"/>
                <a:gd name="connsiteX14" fmla="*/ 79550 w 88487"/>
                <a:gd name="connsiteY14" fmla="*/ 0 h 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487" h="49160">
                  <a:moveTo>
                    <a:pt x="79550" y="0"/>
                  </a:moveTo>
                  <a:lnTo>
                    <a:pt x="88488" y="11620"/>
                  </a:lnTo>
                  <a:lnTo>
                    <a:pt x="69718" y="26815"/>
                  </a:lnTo>
                  <a:lnTo>
                    <a:pt x="69718" y="33071"/>
                  </a:lnTo>
                  <a:lnTo>
                    <a:pt x="51841" y="49160"/>
                  </a:lnTo>
                  <a:lnTo>
                    <a:pt x="42903" y="44691"/>
                  </a:lnTo>
                  <a:lnTo>
                    <a:pt x="31284" y="44691"/>
                  </a:lnTo>
                  <a:lnTo>
                    <a:pt x="31284" y="44691"/>
                  </a:lnTo>
                  <a:lnTo>
                    <a:pt x="13407" y="42009"/>
                  </a:lnTo>
                  <a:lnTo>
                    <a:pt x="12513" y="28602"/>
                  </a:lnTo>
                  <a:lnTo>
                    <a:pt x="0" y="9832"/>
                  </a:lnTo>
                  <a:lnTo>
                    <a:pt x="15195" y="10726"/>
                  </a:lnTo>
                  <a:lnTo>
                    <a:pt x="20558" y="9832"/>
                  </a:lnTo>
                  <a:lnTo>
                    <a:pt x="65249" y="9832"/>
                  </a:lnTo>
                  <a:lnTo>
                    <a:pt x="79550" y="0"/>
                  </a:lnTo>
                  <a:close/>
                </a:path>
              </a:pathLst>
            </a:custGeom>
            <a:grpFill/>
            <a:ln w="12700" cap="flat">
              <a:solidFill>
                <a:schemeClr val="bg1"/>
              </a:solidFill>
              <a:prstDash val="solid"/>
              <a:miter/>
            </a:ln>
          </p:spPr>
          <p:txBody>
            <a:bodyPr rtlCol="0" anchor="ctr"/>
            <a:lstStyle/>
            <a:p>
              <a:endParaRPr lang="en-AU"/>
            </a:p>
          </p:txBody>
        </p:sp>
        <p:sp>
          <p:nvSpPr>
            <p:cNvPr id="36" name="Freeform: Shape 35">
              <a:extLst>
                <a:ext uri="{FF2B5EF4-FFF2-40B4-BE49-F238E27FC236}">
                  <a16:creationId xmlns:a16="http://schemas.microsoft.com/office/drawing/2014/main" id="{BEAF5D37-0F13-D0FA-D3CD-4F353CCDEA01}"/>
                </a:ext>
              </a:extLst>
            </p:cNvPr>
            <p:cNvSpPr/>
            <p:nvPr/>
          </p:nvSpPr>
          <p:spPr>
            <a:xfrm>
              <a:off x="5974924" y="2626396"/>
              <a:ext cx="133178" cy="66142"/>
            </a:xfrm>
            <a:custGeom>
              <a:avLst/>
              <a:gdLst>
                <a:gd name="connsiteX0" fmla="*/ 126922 w 133178"/>
                <a:gd name="connsiteY0" fmla="*/ 20558 h 66142"/>
                <a:gd name="connsiteX1" fmla="*/ 133179 w 133178"/>
                <a:gd name="connsiteY1" fmla="*/ 27708 h 66142"/>
                <a:gd name="connsiteX2" fmla="*/ 131391 w 133178"/>
                <a:gd name="connsiteY2" fmla="*/ 33071 h 66142"/>
                <a:gd name="connsiteX3" fmla="*/ 124241 w 133178"/>
                <a:gd name="connsiteY3" fmla="*/ 33965 h 66142"/>
                <a:gd name="connsiteX4" fmla="*/ 117984 w 133178"/>
                <a:gd name="connsiteY4" fmla="*/ 41116 h 66142"/>
                <a:gd name="connsiteX5" fmla="*/ 109940 w 133178"/>
                <a:gd name="connsiteY5" fmla="*/ 42009 h 66142"/>
                <a:gd name="connsiteX6" fmla="*/ 102789 w 133178"/>
                <a:gd name="connsiteY6" fmla="*/ 52735 h 66142"/>
                <a:gd name="connsiteX7" fmla="*/ 88488 w 133178"/>
                <a:gd name="connsiteY7" fmla="*/ 42903 h 66142"/>
                <a:gd name="connsiteX8" fmla="*/ 79550 w 133178"/>
                <a:gd name="connsiteY8" fmla="*/ 66142 h 66142"/>
                <a:gd name="connsiteX9" fmla="*/ 62567 w 133178"/>
                <a:gd name="connsiteY9" fmla="*/ 49160 h 66142"/>
                <a:gd name="connsiteX10" fmla="*/ 51841 w 133178"/>
                <a:gd name="connsiteY10" fmla="*/ 52735 h 66142"/>
                <a:gd name="connsiteX11" fmla="*/ 48266 w 133178"/>
                <a:gd name="connsiteY11" fmla="*/ 63461 h 66142"/>
                <a:gd name="connsiteX12" fmla="*/ 32177 w 133178"/>
                <a:gd name="connsiteY12" fmla="*/ 63461 h 66142"/>
                <a:gd name="connsiteX13" fmla="*/ 26815 w 133178"/>
                <a:gd name="connsiteY13" fmla="*/ 57204 h 66142"/>
                <a:gd name="connsiteX14" fmla="*/ 21452 w 133178"/>
                <a:gd name="connsiteY14" fmla="*/ 47372 h 66142"/>
                <a:gd name="connsiteX15" fmla="*/ 2681 w 133178"/>
                <a:gd name="connsiteY15" fmla="*/ 54523 h 66142"/>
                <a:gd name="connsiteX16" fmla="*/ 0 w 133178"/>
                <a:gd name="connsiteY16" fmla="*/ 46479 h 66142"/>
                <a:gd name="connsiteX17" fmla="*/ 10726 w 133178"/>
                <a:gd name="connsiteY17" fmla="*/ 37540 h 66142"/>
                <a:gd name="connsiteX18" fmla="*/ 23239 w 133178"/>
                <a:gd name="connsiteY18" fmla="*/ 27708 h 66142"/>
                <a:gd name="connsiteX19" fmla="*/ 25921 w 133178"/>
                <a:gd name="connsiteY19" fmla="*/ 15195 h 66142"/>
                <a:gd name="connsiteX20" fmla="*/ 43797 w 133178"/>
                <a:gd name="connsiteY20" fmla="*/ 10726 h 66142"/>
                <a:gd name="connsiteX21" fmla="*/ 68824 w 133178"/>
                <a:gd name="connsiteY21" fmla="*/ 0 h 66142"/>
                <a:gd name="connsiteX22" fmla="*/ 82231 w 133178"/>
                <a:gd name="connsiteY22" fmla="*/ 2681 h 66142"/>
                <a:gd name="connsiteX23" fmla="*/ 90275 w 133178"/>
                <a:gd name="connsiteY23" fmla="*/ 8044 h 66142"/>
                <a:gd name="connsiteX24" fmla="*/ 102789 w 133178"/>
                <a:gd name="connsiteY24" fmla="*/ 8044 h 66142"/>
                <a:gd name="connsiteX25" fmla="*/ 109940 w 133178"/>
                <a:gd name="connsiteY25" fmla="*/ 12513 h 66142"/>
                <a:gd name="connsiteX26" fmla="*/ 117090 w 133178"/>
                <a:gd name="connsiteY26" fmla="*/ 6257 h 66142"/>
                <a:gd name="connsiteX27" fmla="*/ 132285 w 133178"/>
                <a:gd name="connsiteY27" fmla="*/ 13407 h 66142"/>
                <a:gd name="connsiteX28" fmla="*/ 126922 w 133178"/>
                <a:gd name="connsiteY28" fmla="*/ 20558 h 6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3178" h="66142">
                  <a:moveTo>
                    <a:pt x="126922" y="20558"/>
                  </a:moveTo>
                  <a:lnTo>
                    <a:pt x="133179" y="27708"/>
                  </a:lnTo>
                  <a:lnTo>
                    <a:pt x="131391" y="33071"/>
                  </a:lnTo>
                  <a:lnTo>
                    <a:pt x="124241" y="33965"/>
                  </a:lnTo>
                  <a:lnTo>
                    <a:pt x="117984" y="41116"/>
                  </a:lnTo>
                  <a:lnTo>
                    <a:pt x="109940" y="42009"/>
                  </a:lnTo>
                  <a:lnTo>
                    <a:pt x="102789" y="52735"/>
                  </a:lnTo>
                  <a:lnTo>
                    <a:pt x="88488" y="42903"/>
                  </a:lnTo>
                  <a:lnTo>
                    <a:pt x="79550" y="66142"/>
                  </a:lnTo>
                  <a:lnTo>
                    <a:pt x="62567" y="49160"/>
                  </a:lnTo>
                  <a:lnTo>
                    <a:pt x="51841" y="52735"/>
                  </a:lnTo>
                  <a:lnTo>
                    <a:pt x="48266" y="63461"/>
                  </a:lnTo>
                  <a:lnTo>
                    <a:pt x="32177" y="63461"/>
                  </a:lnTo>
                  <a:lnTo>
                    <a:pt x="26815" y="57204"/>
                  </a:lnTo>
                  <a:lnTo>
                    <a:pt x="21452" y="47372"/>
                  </a:lnTo>
                  <a:lnTo>
                    <a:pt x="2681" y="54523"/>
                  </a:lnTo>
                  <a:lnTo>
                    <a:pt x="0" y="46479"/>
                  </a:lnTo>
                  <a:lnTo>
                    <a:pt x="10726" y="37540"/>
                  </a:lnTo>
                  <a:lnTo>
                    <a:pt x="23239" y="27708"/>
                  </a:lnTo>
                  <a:lnTo>
                    <a:pt x="25921" y="15195"/>
                  </a:lnTo>
                  <a:lnTo>
                    <a:pt x="43797" y="10726"/>
                  </a:lnTo>
                  <a:lnTo>
                    <a:pt x="68824" y="0"/>
                  </a:lnTo>
                  <a:lnTo>
                    <a:pt x="82231" y="2681"/>
                  </a:lnTo>
                  <a:lnTo>
                    <a:pt x="90275" y="8044"/>
                  </a:lnTo>
                  <a:lnTo>
                    <a:pt x="102789" y="8044"/>
                  </a:lnTo>
                  <a:lnTo>
                    <a:pt x="109940" y="12513"/>
                  </a:lnTo>
                  <a:lnTo>
                    <a:pt x="117090" y="6257"/>
                  </a:lnTo>
                  <a:lnTo>
                    <a:pt x="132285" y="13407"/>
                  </a:lnTo>
                  <a:lnTo>
                    <a:pt x="126922" y="20558"/>
                  </a:lnTo>
                  <a:close/>
                </a:path>
              </a:pathLst>
            </a:custGeom>
            <a:grpFill/>
            <a:ln w="12700" cap="flat">
              <a:solidFill>
                <a:schemeClr val="bg1"/>
              </a:solidFill>
              <a:prstDash val="solid"/>
              <a:miter/>
            </a:ln>
          </p:spPr>
          <p:txBody>
            <a:bodyPr rtlCol="0" anchor="ctr"/>
            <a:lstStyle/>
            <a:p>
              <a:endParaRPr lang="en-AU"/>
            </a:p>
          </p:txBody>
        </p:sp>
        <p:sp>
          <p:nvSpPr>
            <p:cNvPr id="37" name="Freeform: Shape 36">
              <a:extLst>
                <a:ext uri="{FF2B5EF4-FFF2-40B4-BE49-F238E27FC236}">
                  <a16:creationId xmlns:a16="http://schemas.microsoft.com/office/drawing/2014/main" id="{245ABFF3-D178-2C03-6052-826629B513E6}"/>
                </a:ext>
              </a:extLst>
            </p:cNvPr>
            <p:cNvSpPr/>
            <p:nvPr/>
          </p:nvSpPr>
          <p:spPr>
            <a:xfrm>
              <a:off x="6026765" y="2313560"/>
              <a:ext cx="112621" cy="94744"/>
            </a:xfrm>
            <a:custGeom>
              <a:avLst/>
              <a:gdLst>
                <a:gd name="connsiteX0" fmla="*/ 109940 w 112621"/>
                <a:gd name="connsiteY0" fmla="*/ 50054 h 94744"/>
                <a:gd name="connsiteX1" fmla="*/ 112621 w 112621"/>
                <a:gd name="connsiteY1" fmla="*/ 63461 h 94744"/>
                <a:gd name="connsiteX2" fmla="*/ 109046 w 112621"/>
                <a:gd name="connsiteY2" fmla="*/ 73293 h 94744"/>
                <a:gd name="connsiteX3" fmla="*/ 88488 w 112621"/>
                <a:gd name="connsiteY3" fmla="*/ 75975 h 94744"/>
                <a:gd name="connsiteX4" fmla="*/ 80444 w 112621"/>
                <a:gd name="connsiteY4" fmla="*/ 60780 h 94744"/>
                <a:gd name="connsiteX5" fmla="*/ 85807 w 112621"/>
                <a:gd name="connsiteY5" fmla="*/ 54523 h 94744"/>
                <a:gd name="connsiteX6" fmla="*/ 92957 w 112621"/>
                <a:gd name="connsiteY6" fmla="*/ 58992 h 94744"/>
                <a:gd name="connsiteX7" fmla="*/ 109940 w 112621"/>
                <a:gd name="connsiteY7" fmla="*/ 50054 h 94744"/>
                <a:gd name="connsiteX8" fmla="*/ 94745 w 112621"/>
                <a:gd name="connsiteY8" fmla="*/ 81337 h 94744"/>
                <a:gd name="connsiteX9" fmla="*/ 82231 w 112621"/>
                <a:gd name="connsiteY9" fmla="*/ 86700 h 94744"/>
                <a:gd name="connsiteX10" fmla="*/ 90276 w 112621"/>
                <a:gd name="connsiteY10" fmla="*/ 94745 h 94744"/>
                <a:gd name="connsiteX11" fmla="*/ 103683 w 112621"/>
                <a:gd name="connsiteY11" fmla="*/ 89382 h 94744"/>
                <a:gd name="connsiteX12" fmla="*/ 107258 w 112621"/>
                <a:gd name="connsiteY12" fmla="*/ 80444 h 94744"/>
                <a:gd name="connsiteX13" fmla="*/ 94745 w 112621"/>
                <a:gd name="connsiteY13" fmla="*/ 81337 h 94744"/>
                <a:gd name="connsiteX14" fmla="*/ 50948 w 112621"/>
                <a:gd name="connsiteY14" fmla="*/ 70612 h 94744"/>
                <a:gd name="connsiteX15" fmla="*/ 53629 w 112621"/>
                <a:gd name="connsiteY15" fmla="*/ 78656 h 94744"/>
                <a:gd name="connsiteX16" fmla="*/ 67930 w 112621"/>
                <a:gd name="connsiteY16" fmla="*/ 84913 h 94744"/>
                <a:gd name="connsiteX17" fmla="*/ 70612 w 112621"/>
                <a:gd name="connsiteY17" fmla="*/ 75975 h 94744"/>
                <a:gd name="connsiteX18" fmla="*/ 65249 w 112621"/>
                <a:gd name="connsiteY18" fmla="*/ 63461 h 94744"/>
                <a:gd name="connsiteX19" fmla="*/ 50948 w 112621"/>
                <a:gd name="connsiteY19" fmla="*/ 70612 h 94744"/>
                <a:gd name="connsiteX20" fmla="*/ 57204 w 112621"/>
                <a:gd name="connsiteY20" fmla="*/ 0 h 94744"/>
                <a:gd name="connsiteX21" fmla="*/ 35753 w 112621"/>
                <a:gd name="connsiteY21" fmla="*/ 14301 h 94744"/>
                <a:gd name="connsiteX22" fmla="*/ 22345 w 112621"/>
                <a:gd name="connsiteY22" fmla="*/ 19664 h 94744"/>
                <a:gd name="connsiteX23" fmla="*/ 11620 w 112621"/>
                <a:gd name="connsiteY23" fmla="*/ 39328 h 94744"/>
                <a:gd name="connsiteX24" fmla="*/ 0 w 112621"/>
                <a:gd name="connsiteY24" fmla="*/ 58098 h 94744"/>
                <a:gd name="connsiteX25" fmla="*/ 10726 w 112621"/>
                <a:gd name="connsiteY25" fmla="*/ 72399 h 94744"/>
                <a:gd name="connsiteX26" fmla="*/ 16982 w 112621"/>
                <a:gd name="connsiteY26" fmla="*/ 86700 h 94744"/>
                <a:gd name="connsiteX27" fmla="*/ 46479 w 112621"/>
                <a:gd name="connsiteY27" fmla="*/ 87594 h 94744"/>
                <a:gd name="connsiteX28" fmla="*/ 41116 w 112621"/>
                <a:gd name="connsiteY28" fmla="*/ 62567 h 94744"/>
                <a:gd name="connsiteX29" fmla="*/ 52735 w 112621"/>
                <a:gd name="connsiteY29" fmla="*/ 47372 h 94744"/>
                <a:gd name="connsiteX30" fmla="*/ 54523 w 112621"/>
                <a:gd name="connsiteY30" fmla="*/ 22345 h 94744"/>
                <a:gd name="connsiteX31" fmla="*/ 63461 w 112621"/>
                <a:gd name="connsiteY31" fmla="*/ 3575 h 94744"/>
                <a:gd name="connsiteX32" fmla="*/ 57204 w 112621"/>
                <a:gd name="connsiteY32" fmla="*/ 0 h 9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2621" h="94744">
                  <a:moveTo>
                    <a:pt x="109940" y="50054"/>
                  </a:moveTo>
                  <a:lnTo>
                    <a:pt x="112621" y="63461"/>
                  </a:lnTo>
                  <a:lnTo>
                    <a:pt x="109046" y="73293"/>
                  </a:lnTo>
                  <a:lnTo>
                    <a:pt x="88488" y="75975"/>
                  </a:lnTo>
                  <a:lnTo>
                    <a:pt x="80444" y="60780"/>
                  </a:lnTo>
                  <a:lnTo>
                    <a:pt x="85807" y="54523"/>
                  </a:lnTo>
                  <a:lnTo>
                    <a:pt x="92957" y="58992"/>
                  </a:lnTo>
                  <a:lnTo>
                    <a:pt x="109940" y="50054"/>
                  </a:lnTo>
                  <a:close/>
                  <a:moveTo>
                    <a:pt x="94745" y="81337"/>
                  </a:moveTo>
                  <a:lnTo>
                    <a:pt x="82231" y="86700"/>
                  </a:lnTo>
                  <a:lnTo>
                    <a:pt x="90276" y="94745"/>
                  </a:lnTo>
                  <a:lnTo>
                    <a:pt x="103683" y="89382"/>
                  </a:lnTo>
                  <a:lnTo>
                    <a:pt x="107258" y="80444"/>
                  </a:lnTo>
                  <a:lnTo>
                    <a:pt x="94745" y="81337"/>
                  </a:lnTo>
                  <a:close/>
                  <a:moveTo>
                    <a:pt x="50948" y="70612"/>
                  </a:moveTo>
                  <a:lnTo>
                    <a:pt x="53629" y="78656"/>
                  </a:lnTo>
                  <a:lnTo>
                    <a:pt x="67930" y="84913"/>
                  </a:lnTo>
                  <a:lnTo>
                    <a:pt x="70612" y="75975"/>
                  </a:lnTo>
                  <a:lnTo>
                    <a:pt x="65249" y="63461"/>
                  </a:lnTo>
                  <a:lnTo>
                    <a:pt x="50948" y="70612"/>
                  </a:lnTo>
                  <a:close/>
                  <a:moveTo>
                    <a:pt x="57204" y="0"/>
                  </a:moveTo>
                  <a:lnTo>
                    <a:pt x="35753" y="14301"/>
                  </a:lnTo>
                  <a:lnTo>
                    <a:pt x="22345" y="19664"/>
                  </a:lnTo>
                  <a:lnTo>
                    <a:pt x="11620" y="39328"/>
                  </a:lnTo>
                  <a:lnTo>
                    <a:pt x="0" y="58098"/>
                  </a:lnTo>
                  <a:lnTo>
                    <a:pt x="10726" y="72399"/>
                  </a:lnTo>
                  <a:lnTo>
                    <a:pt x="16982" y="86700"/>
                  </a:lnTo>
                  <a:lnTo>
                    <a:pt x="46479" y="87594"/>
                  </a:lnTo>
                  <a:lnTo>
                    <a:pt x="41116" y="62567"/>
                  </a:lnTo>
                  <a:lnTo>
                    <a:pt x="52735" y="47372"/>
                  </a:lnTo>
                  <a:lnTo>
                    <a:pt x="54523" y="22345"/>
                  </a:lnTo>
                  <a:lnTo>
                    <a:pt x="63461" y="3575"/>
                  </a:lnTo>
                  <a:lnTo>
                    <a:pt x="57204" y="0"/>
                  </a:lnTo>
                  <a:close/>
                </a:path>
              </a:pathLst>
            </a:custGeom>
            <a:grpFill/>
            <a:ln w="12700" cap="flat">
              <a:solidFill>
                <a:schemeClr val="bg1"/>
              </a:solidFill>
              <a:prstDash val="solid"/>
              <a:miter/>
            </a:ln>
          </p:spPr>
          <p:txBody>
            <a:bodyPr rtlCol="0" anchor="ctr"/>
            <a:lstStyle/>
            <a:p>
              <a:endParaRPr lang="en-AU"/>
            </a:p>
          </p:txBody>
        </p:sp>
        <p:sp>
          <p:nvSpPr>
            <p:cNvPr id="38" name="Freeform: Shape 37">
              <a:extLst>
                <a:ext uri="{FF2B5EF4-FFF2-40B4-BE49-F238E27FC236}">
                  <a16:creationId xmlns:a16="http://schemas.microsoft.com/office/drawing/2014/main" id="{22F9AD09-FEC4-5032-97C2-C505D1D6D616}"/>
                </a:ext>
              </a:extLst>
            </p:cNvPr>
            <p:cNvSpPr/>
            <p:nvPr/>
          </p:nvSpPr>
          <p:spPr>
            <a:xfrm>
              <a:off x="5991906" y="2650530"/>
              <a:ext cx="315517" cy="336969"/>
            </a:xfrm>
            <a:custGeom>
              <a:avLst/>
              <a:gdLst>
                <a:gd name="connsiteX0" fmla="*/ 315518 w 315517"/>
                <a:gd name="connsiteY0" fmla="*/ 221667 h 336969"/>
                <a:gd name="connsiteX1" fmla="*/ 312836 w 315517"/>
                <a:gd name="connsiteY1" fmla="*/ 234180 h 336969"/>
                <a:gd name="connsiteX2" fmla="*/ 301217 w 315517"/>
                <a:gd name="connsiteY2" fmla="*/ 225242 h 336969"/>
                <a:gd name="connsiteX3" fmla="*/ 279765 w 315517"/>
                <a:gd name="connsiteY3" fmla="*/ 217198 h 336969"/>
                <a:gd name="connsiteX4" fmla="*/ 269039 w 315517"/>
                <a:gd name="connsiteY4" fmla="*/ 239543 h 336969"/>
                <a:gd name="connsiteX5" fmla="*/ 277978 w 315517"/>
                <a:gd name="connsiteY5" fmla="*/ 257420 h 336969"/>
                <a:gd name="connsiteX6" fmla="*/ 270827 w 315517"/>
                <a:gd name="connsiteY6" fmla="*/ 269933 h 336969"/>
                <a:gd name="connsiteX7" fmla="*/ 267252 w 315517"/>
                <a:gd name="connsiteY7" fmla="*/ 286916 h 336969"/>
                <a:gd name="connsiteX8" fmla="*/ 245800 w 315517"/>
                <a:gd name="connsiteY8" fmla="*/ 297641 h 336969"/>
                <a:gd name="connsiteX9" fmla="*/ 252950 w 315517"/>
                <a:gd name="connsiteY9" fmla="*/ 269039 h 336969"/>
                <a:gd name="connsiteX10" fmla="*/ 246694 w 315517"/>
                <a:gd name="connsiteY10" fmla="*/ 229711 h 336969"/>
                <a:gd name="connsiteX11" fmla="*/ 223455 w 315517"/>
                <a:gd name="connsiteY11" fmla="*/ 221667 h 336969"/>
                <a:gd name="connsiteX12" fmla="*/ 210941 w 315517"/>
                <a:gd name="connsiteY12" fmla="*/ 207366 h 336969"/>
                <a:gd name="connsiteX13" fmla="*/ 185020 w 315517"/>
                <a:gd name="connsiteY13" fmla="*/ 187702 h 336969"/>
                <a:gd name="connsiteX14" fmla="*/ 156418 w 315517"/>
                <a:gd name="connsiteY14" fmla="*/ 180551 h 336969"/>
                <a:gd name="connsiteX15" fmla="*/ 105470 w 315517"/>
                <a:gd name="connsiteY15" fmla="*/ 132285 h 336969"/>
                <a:gd name="connsiteX16" fmla="*/ 92063 w 315517"/>
                <a:gd name="connsiteY16" fmla="*/ 107258 h 336969"/>
                <a:gd name="connsiteX17" fmla="*/ 63461 w 315517"/>
                <a:gd name="connsiteY17" fmla="*/ 87594 h 336969"/>
                <a:gd name="connsiteX18" fmla="*/ 50947 w 315517"/>
                <a:gd name="connsiteY18" fmla="*/ 89382 h 336969"/>
                <a:gd name="connsiteX19" fmla="*/ 32178 w 315517"/>
                <a:gd name="connsiteY19" fmla="*/ 107258 h 336969"/>
                <a:gd name="connsiteX20" fmla="*/ 23239 w 315517"/>
                <a:gd name="connsiteY20" fmla="*/ 108152 h 336969"/>
                <a:gd name="connsiteX21" fmla="*/ 23239 w 315517"/>
                <a:gd name="connsiteY21" fmla="*/ 108152 h 336969"/>
                <a:gd name="connsiteX22" fmla="*/ 24133 w 315517"/>
                <a:gd name="connsiteY22" fmla="*/ 99214 h 336969"/>
                <a:gd name="connsiteX23" fmla="*/ 4469 w 315517"/>
                <a:gd name="connsiteY23" fmla="*/ 94745 h 336969"/>
                <a:gd name="connsiteX24" fmla="*/ 2681 w 315517"/>
                <a:gd name="connsiteY24" fmla="*/ 87594 h 336969"/>
                <a:gd name="connsiteX25" fmla="*/ 8938 w 315517"/>
                <a:gd name="connsiteY25" fmla="*/ 77762 h 336969"/>
                <a:gd name="connsiteX26" fmla="*/ 0 w 315517"/>
                <a:gd name="connsiteY26" fmla="*/ 66143 h 336969"/>
                <a:gd name="connsiteX27" fmla="*/ 11620 w 315517"/>
                <a:gd name="connsiteY27" fmla="*/ 55417 h 336969"/>
                <a:gd name="connsiteX28" fmla="*/ 4469 w 315517"/>
                <a:gd name="connsiteY28" fmla="*/ 46479 h 336969"/>
                <a:gd name="connsiteX29" fmla="*/ 9832 w 315517"/>
                <a:gd name="connsiteY29" fmla="*/ 33071 h 336969"/>
                <a:gd name="connsiteX30" fmla="*/ 16089 w 315517"/>
                <a:gd name="connsiteY30" fmla="*/ 39328 h 336969"/>
                <a:gd name="connsiteX31" fmla="*/ 32178 w 315517"/>
                <a:gd name="connsiteY31" fmla="*/ 39328 h 336969"/>
                <a:gd name="connsiteX32" fmla="*/ 34859 w 315517"/>
                <a:gd name="connsiteY32" fmla="*/ 27708 h 336969"/>
                <a:gd name="connsiteX33" fmla="*/ 45585 w 315517"/>
                <a:gd name="connsiteY33" fmla="*/ 25027 h 336969"/>
                <a:gd name="connsiteX34" fmla="*/ 63461 w 315517"/>
                <a:gd name="connsiteY34" fmla="*/ 42009 h 336969"/>
                <a:gd name="connsiteX35" fmla="*/ 72399 w 315517"/>
                <a:gd name="connsiteY35" fmla="*/ 18770 h 336969"/>
                <a:gd name="connsiteX36" fmla="*/ 86700 w 315517"/>
                <a:gd name="connsiteY36" fmla="*/ 28602 h 336969"/>
                <a:gd name="connsiteX37" fmla="*/ 93851 w 315517"/>
                <a:gd name="connsiteY37" fmla="*/ 17876 h 336969"/>
                <a:gd name="connsiteX38" fmla="*/ 101001 w 315517"/>
                <a:gd name="connsiteY38" fmla="*/ 16983 h 336969"/>
                <a:gd name="connsiteX39" fmla="*/ 108152 w 315517"/>
                <a:gd name="connsiteY39" fmla="*/ 9832 h 336969"/>
                <a:gd name="connsiteX40" fmla="*/ 115302 w 315517"/>
                <a:gd name="connsiteY40" fmla="*/ 8938 h 336969"/>
                <a:gd name="connsiteX41" fmla="*/ 117090 w 315517"/>
                <a:gd name="connsiteY41" fmla="*/ 3575 h 336969"/>
                <a:gd name="connsiteX42" fmla="*/ 147480 w 315517"/>
                <a:gd name="connsiteY42" fmla="*/ 0 h 336969"/>
                <a:gd name="connsiteX43" fmla="*/ 156418 w 315517"/>
                <a:gd name="connsiteY43" fmla="*/ 11620 h 336969"/>
                <a:gd name="connsiteX44" fmla="*/ 170719 w 315517"/>
                <a:gd name="connsiteY44" fmla="*/ 15195 h 336969"/>
                <a:gd name="connsiteX45" fmla="*/ 183233 w 315517"/>
                <a:gd name="connsiteY45" fmla="*/ 33965 h 336969"/>
                <a:gd name="connsiteX46" fmla="*/ 184127 w 315517"/>
                <a:gd name="connsiteY46" fmla="*/ 46479 h 336969"/>
                <a:gd name="connsiteX47" fmla="*/ 168932 w 315517"/>
                <a:gd name="connsiteY47" fmla="*/ 53629 h 336969"/>
                <a:gd name="connsiteX48" fmla="*/ 150161 w 315517"/>
                <a:gd name="connsiteY48" fmla="*/ 56311 h 336969"/>
                <a:gd name="connsiteX49" fmla="*/ 154630 w 315517"/>
                <a:gd name="connsiteY49" fmla="*/ 71505 h 336969"/>
                <a:gd name="connsiteX50" fmla="*/ 148374 w 315517"/>
                <a:gd name="connsiteY50" fmla="*/ 81337 h 336969"/>
                <a:gd name="connsiteX51" fmla="*/ 153737 w 315517"/>
                <a:gd name="connsiteY51" fmla="*/ 93851 h 336969"/>
                <a:gd name="connsiteX52" fmla="*/ 186808 w 315517"/>
                <a:gd name="connsiteY52" fmla="*/ 122453 h 336969"/>
                <a:gd name="connsiteX53" fmla="*/ 191277 w 315517"/>
                <a:gd name="connsiteY53" fmla="*/ 141223 h 336969"/>
                <a:gd name="connsiteX54" fmla="*/ 226136 w 315517"/>
                <a:gd name="connsiteY54" fmla="*/ 170719 h 336969"/>
                <a:gd name="connsiteX55" fmla="*/ 249375 w 315517"/>
                <a:gd name="connsiteY55" fmla="*/ 172507 h 336969"/>
                <a:gd name="connsiteX56" fmla="*/ 249375 w 315517"/>
                <a:gd name="connsiteY56" fmla="*/ 184127 h 336969"/>
                <a:gd name="connsiteX57" fmla="*/ 287809 w 315517"/>
                <a:gd name="connsiteY57" fmla="*/ 200215 h 336969"/>
                <a:gd name="connsiteX58" fmla="*/ 315518 w 315517"/>
                <a:gd name="connsiteY58" fmla="*/ 221667 h 336969"/>
                <a:gd name="connsiteX59" fmla="*/ 228818 w 315517"/>
                <a:gd name="connsiteY59" fmla="*/ 293172 h 336969"/>
                <a:gd name="connsiteX60" fmla="*/ 210047 w 315517"/>
                <a:gd name="connsiteY60" fmla="*/ 301217 h 336969"/>
                <a:gd name="connsiteX61" fmla="*/ 194852 w 315517"/>
                <a:gd name="connsiteY61" fmla="*/ 299429 h 336969"/>
                <a:gd name="connsiteX62" fmla="*/ 157312 w 315517"/>
                <a:gd name="connsiteY62" fmla="*/ 298535 h 336969"/>
                <a:gd name="connsiteX63" fmla="*/ 199321 w 315517"/>
                <a:gd name="connsiteY63" fmla="*/ 322668 h 336969"/>
                <a:gd name="connsiteX64" fmla="*/ 213622 w 315517"/>
                <a:gd name="connsiteY64" fmla="*/ 333394 h 336969"/>
                <a:gd name="connsiteX65" fmla="*/ 223455 w 315517"/>
                <a:gd name="connsiteY65" fmla="*/ 336969 h 336969"/>
                <a:gd name="connsiteX66" fmla="*/ 230605 w 315517"/>
                <a:gd name="connsiteY66" fmla="*/ 326244 h 336969"/>
                <a:gd name="connsiteX67" fmla="*/ 230605 w 315517"/>
                <a:gd name="connsiteY67" fmla="*/ 305686 h 336969"/>
                <a:gd name="connsiteX68" fmla="*/ 241331 w 315517"/>
                <a:gd name="connsiteY68" fmla="*/ 288703 h 336969"/>
                <a:gd name="connsiteX69" fmla="*/ 228818 w 315517"/>
                <a:gd name="connsiteY69" fmla="*/ 293172 h 336969"/>
                <a:gd name="connsiteX70" fmla="*/ 72399 w 315517"/>
                <a:gd name="connsiteY70" fmla="*/ 196640 h 336969"/>
                <a:gd name="connsiteX71" fmla="*/ 46478 w 315517"/>
                <a:gd name="connsiteY71" fmla="*/ 204684 h 336969"/>
                <a:gd name="connsiteX72" fmla="*/ 50947 w 315517"/>
                <a:gd name="connsiteY72" fmla="*/ 225242 h 336969"/>
                <a:gd name="connsiteX73" fmla="*/ 50054 w 315517"/>
                <a:gd name="connsiteY73" fmla="*/ 265464 h 336969"/>
                <a:gd name="connsiteX74" fmla="*/ 61673 w 315517"/>
                <a:gd name="connsiteY74" fmla="*/ 266358 h 336969"/>
                <a:gd name="connsiteX75" fmla="*/ 73293 w 315517"/>
                <a:gd name="connsiteY75" fmla="*/ 258313 h 336969"/>
                <a:gd name="connsiteX76" fmla="*/ 77762 w 315517"/>
                <a:gd name="connsiteY76" fmla="*/ 258313 h 336969"/>
                <a:gd name="connsiteX77" fmla="*/ 77762 w 315517"/>
                <a:gd name="connsiteY77" fmla="*/ 214516 h 336969"/>
                <a:gd name="connsiteX78" fmla="*/ 72399 w 315517"/>
                <a:gd name="connsiteY78" fmla="*/ 196640 h 33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15517" h="336969">
                  <a:moveTo>
                    <a:pt x="315518" y="221667"/>
                  </a:moveTo>
                  <a:lnTo>
                    <a:pt x="312836" y="234180"/>
                  </a:lnTo>
                  <a:lnTo>
                    <a:pt x="301217" y="225242"/>
                  </a:lnTo>
                  <a:lnTo>
                    <a:pt x="279765" y="217198"/>
                  </a:lnTo>
                  <a:lnTo>
                    <a:pt x="269039" y="239543"/>
                  </a:lnTo>
                  <a:lnTo>
                    <a:pt x="277978" y="257420"/>
                  </a:lnTo>
                  <a:lnTo>
                    <a:pt x="270827" y="269933"/>
                  </a:lnTo>
                  <a:lnTo>
                    <a:pt x="267252" y="286916"/>
                  </a:lnTo>
                  <a:lnTo>
                    <a:pt x="245800" y="297641"/>
                  </a:lnTo>
                  <a:lnTo>
                    <a:pt x="252950" y="269039"/>
                  </a:lnTo>
                  <a:lnTo>
                    <a:pt x="246694" y="229711"/>
                  </a:lnTo>
                  <a:lnTo>
                    <a:pt x="223455" y="221667"/>
                  </a:lnTo>
                  <a:lnTo>
                    <a:pt x="210941" y="207366"/>
                  </a:lnTo>
                  <a:lnTo>
                    <a:pt x="185020" y="187702"/>
                  </a:lnTo>
                  <a:lnTo>
                    <a:pt x="156418" y="180551"/>
                  </a:lnTo>
                  <a:lnTo>
                    <a:pt x="105470" y="132285"/>
                  </a:lnTo>
                  <a:lnTo>
                    <a:pt x="92063" y="107258"/>
                  </a:lnTo>
                  <a:lnTo>
                    <a:pt x="63461" y="87594"/>
                  </a:lnTo>
                  <a:lnTo>
                    <a:pt x="50947" y="89382"/>
                  </a:lnTo>
                  <a:lnTo>
                    <a:pt x="32178" y="107258"/>
                  </a:lnTo>
                  <a:lnTo>
                    <a:pt x="23239" y="108152"/>
                  </a:lnTo>
                  <a:lnTo>
                    <a:pt x="23239" y="108152"/>
                  </a:lnTo>
                  <a:lnTo>
                    <a:pt x="24133" y="99214"/>
                  </a:lnTo>
                  <a:lnTo>
                    <a:pt x="4469" y="94745"/>
                  </a:lnTo>
                  <a:lnTo>
                    <a:pt x="2681" y="87594"/>
                  </a:lnTo>
                  <a:lnTo>
                    <a:pt x="8938" y="77762"/>
                  </a:lnTo>
                  <a:lnTo>
                    <a:pt x="0" y="66143"/>
                  </a:lnTo>
                  <a:lnTo>
                    <a:pt x="11620" y="55417"/>
                  </a:lnTo>
                  <a:lnTo>
                    <a:pt x="4469" y="46479"/>
                  </a:lnTo>
                  <a:lnTo>
                    <a:pt x="9832" y="33071"/>
                  </a:lnTo>
                  <a:lnTo>
                    <a:pt x="16089" y="39328"/>
                  </a:lnTo>
                  <a:lnTo>
                    <a:pt x="32178" y="39328"/>
                  </a:lnTo>
                  <a:lnTo>
                    <a:pt x="34859" y="27708"/>
                  </a:lnTo>
                  <a:lnTo>
                    <a:pt x="45585" y="25027"/>
                  </a:lnTo>
                  <a:lnTo>
                    <a:pt x="63461" y="42009"/>
                  </a:lnTo>
                  <a:lnTo>
                    <a:pt x="72399" y="18770"/>
                  </a:lnTo>
                  <a:lnTo>
                    <a:pt x="86700" y="28602"/>
                  </a:lnTo>
                  <a:lnTo>
                    <a:pt x="93851" y="17876"/>
                  </a:lnTo>
                  <a:lnTo>
                    <a:pt x="101001" y="16983"/>
                  </a:lnTo>
                  <a:lnTo>
                    <a:pt x="108152" y="9832"/>
                  </a:lnTo>
                  <a:lnTo>
                    <a:pt x="115302" y="8938"/>
                  </a:lnTo>
                  <a:lnTo>
                    <a:pt x="117090" y="3575"/>
                  </a:lnTo>
                  <a:lnTo>
                    <a:pt x="147480" y="0"/>
                  </a:lnTo>
                  <a:lnTo>
                    <a:pt x="156418" y="11620"/>
                  </a:lnTo>
                  <a:lnTo>
                    <a:pt x="170719" y="15195"/>
                  </a:lnTo>
                  <a:lnTo>
                    <a:pt x="183233" y="33965"/>
                  </a:lnTo>
                  <a:lnTo>
                    <a:pt x="184127" y="46479"/>
                  </a:lnTo>
                  <a:lnTo>
                    <a:pt x="168932" y="53629"/>
                  </a:lnTo>
                  <a:lnTo>
                    <a:pt x="150161" y="56311"/>
                  </a:lnTo>
                  <a:lnTo>
                    <a:pt x="154630" y="71505"/>
                  </a:lnTo>
                  <a:lnTo>
                    <a:pt x="148374" y="81337"/>
                  </a:lnTo>
                  <a:lnTo>
                    <a:pt x="153737" y="93851"/>
                  </a:lnTo>
                  <a:lnTo>
                    <a:pt x="186808" y="122453"/>
                  </a:lnTo>
                  <a:lnTo>
                    <a:pt x="191277" y="141223"/>
                  </a:lnTo>
                  <a:lnTo>
                    <a:pt x="226136" y="170719"/>
                  </a:lnTo>
                  <a:lnTo>
                    <a:pt x="249375" y="172507"/>
                  </a:lnTo>
                  <a:lnTo>
                    <a:pt x="249375" y="184127"/>
                  </a:lnTo>
                  <a:lnTo>
                    <a:pt x="287809" y="200215"/>
                  </a:lnTo>
                  <a:lnTo>
                    <a:pt x="315518" y="221667"/>
                  </a:lnTo>
                  <a:close/>
                  <a:moveTo>
                    <a:pt x="228818" y="293172"/>
                  </a:moveTo>
                  <a:lnTo>
                    <a:pt x="210047" y="301217"/>
                  </a:lnTo>
                  <a:lnTo>
                    <a:pt x="194852" y="299429"/>
                  </a:lnTo>
                  <a:lnTo>
                    <a:pt x="157312" y="298535"/>
                  </a:lnTo>
                  <a:lnTo>
                    <a:pt x="199321" y="322668"/>
                  </a:lnTo>
                  <a:lnTo>
                    <a:pt x="213622" y="333394"/>
                  </a:lnTo>
                  <a:lnTo>
                    <a:pt x="223455" y="336969"/>
                  </a:lnTo>
                  <a:lnTo>
                    <a:pt x="230605" y="326244"/>
                  </a:lnTo>
                  <a:lnTo>
                    <a:pt x="230605" y="305686"/>
                  </a:lnTo>
                  <a:lnTo>
                    <a:pt x="241331" y="288703"/>
                  </a:lnTo>
                  <a:lnTo>
                    <a:pt x="228818" y="293172"/>
                  </a:lnTo>
                  <a:close/>
                  <a:moveTo>
                    <a:pt x="72399" y="196640"/>
                  </a:moveTo>
                  <a:lnTo>
                    <a:pt x="46478" y="204684"/>
                  </a:lnTo>
                  <a:lnTo>
                    <a:pt x="50947" y="225242"/>
                  </a:lnTo>
                  <a:lnTo>
                    <a:pt x="50054" y="265464"/>
                  </a:lnTo>
                  <a:lnTo>
                    <a:pt x="61673" y="266358"/>
                  </a:lnTo>
                  <a:lnTo>
                    <a:pt x="73293" y="258313"/>
                  </a:lnTo>
                  <a:lnTo>
                    <a:pt x="77762" y="258313"/>
                  </a:lnTo>
                  <a:lnTo>
                    <a:pt x="77762" y="214516"/>
                  </a:lnTo>
                  <a:lnTo>
                    <a:pt x="72399" y="196640"/>
                  </a:lnTo>
                  <a:close/>
                </a:path>
              </a:pathLst>
            </a:custGeom>
            <a:grpFill/>
            <a:ln w="12700" cap="flat">
              <a:solidFill>
                <a:schemeClr val="bg1"/>
              </a:solidFill>
              <a:prstDash val="solid"/>
              <a:miter/>
            </a:ln>
          </p:spPr>
          <p:txBody>
            <a:bodyPr rtlCol="0" anchor="ctr"/>
            <a:lstStyle/>
            <a:p>
              <a:endParaRPr lang="en-AU"/>
            </a:p>
          </p:txBody>
        </p:sp>
        <p:sp>
          <p:nvSpPr>
            <p:cNvPr id="39" name="Freeform: Shape 38">
              <a:extLst>
                <a:ext uri="{FF2B5EF4-FFF2-40B4-BE49-F238E27FC236}">
                  <a16:creationId xmlns:a16="http://schemas.microsoft.com/office/drawing/2014/main" id="{638E6164-940B-F7A1-1828-A1B82BA4853A}"/>
                </a:ext>
              </a:extLst>
            </p:cNvPr>
            <p:cNvSpPr/>
            <p:nvPr/>
          </p:nvSpPr>
          <p:spPr>
            <a:xfrm>
              <a:off x="5693371" y="2519138"/>
              <a:ext cx="371828" cy="315517"/>
            </a:xfrm>
            <a:custGeom>
              <a:avLst/>
              <a:gdLst>
                <a:gd name="connsiteX0" fmla="*/ 371828 w 371828"/>
                <a:gd name="connsiteY0" fmla="*/ 270827 h 315517"/>
                <a:gd name="connsiteX1" fmla="*/ 370041 w 371828"/>
                <a:gd name="connsiteY1" fmla="*/ 300323 h 315517"/>
                <a:gd name="connsiteX2" fmla="*/ 362890 w 371828"/>
                <a:gd name="connsiteY2" fmla="*/ 315518 h 315517"/>
                <a:gd name="connsiteX3" fmla="*/ 351270 w 371828"/>
                <a:gd name="connsiteY3" fmla="*/ 296748 h 315517"/>
                <a:gd name="connsiteX4" fmla="*/ 350377 w 371828"/>
                <a:gd name="connsiteY4" fmla="*/ 283340 h 315517"/>
                <a:gd name="connsiteX5" fmla="*/ 371828 w 371828"/>
                <a:gd name="connsiteY5" fmla="*/ 270827 h 315517"/>
                <a:gd name="connsiteX6" fmla="*/ 312836 w 371828"/>
                <a:gd name="connsiteY6" fmla="*/ 66142 h 315517"/>
                <a:gd name="connsiteX7" fmla="*/ 295854 w 371828"/>
                <a:gd name="connsiteY7" fmla="*/ 51841 h 315517"/>
                <a:gd name="connsiteX8" fmla="*/ 270827 w 371828"/>
                <a:gd name="connsiteY8" fmla="*/ 49160 h 315517"/>
                <a:gd name="connsiteX9" fmla="*/ 249375 w 371828"/>
                <a:gd name="connsiteY9" fmla="*/ 35753 h 315517"/>
                <a:gd name="connsiteX10" fmla="*/ 233286 w 371828"/>
                <a:gd name="connsiteY10" fmla="*/ 24133 h 315517"/>
                <a:gd name="connsiteX11" fmla="*/ 224348 w 371828"/>
                <a:gd name="connsiteY11" fmla="*/ 22345 h 315517"/>
                <a:gd name="connsiteX12" fmla="*/ 217198 w 371828"/>
                <a:gd name="connsiteY12" fmla="*/ 15195 h 315517"/>
                <a:gd name="connsiteX13" fmla="*/ 205578 w 371828"/>
                <a:gd name="connsiteY13" fmla="*/ 11620 h 315517"/>
                <a:gd name="connsiteX14" fmla="*/ 199321 w 371828"/>
                <a:gd name="connsiteY14" fmla="*/ 0 h 315517"/>
                <a:gd name="connsiteX15" fmla="*/ 173401 w 371828"/>
                <a:gd name="connsiteY15" fmla="*/ 7151 h 315517"/>
                <a:gd name="connsiteX16" fmla="*/ 168038 w 371828"/>
                <a:gd name="connsiteY16" fmla="*/ 31284 h 315517"/>
                <a:gd name="connsiteX17" fmla="*/ 159100 w 371828"/>
                <a:gd name="connsiteY17" fmla="*/ 35753 h 315517"/>
                <a:gd name="connsiteX18" fmla="*/ 140329 w 371828"/>
                <a:gd name="connsiteY18" fmla="*/ 45585 h 315517"/>
                <a:gd name="connsiteX19" fmla="*/ 136754 w 371828"/>
                <a:gd name="connsiteY19" fmla="*/ 54523 h 315517"/>
                <a:gd name="connsiteX20" fmla="*/ 108152 w 371828"/>
                <a:gd name="connsiteY20" fmla="*/ 54523 h 315517"/>
                <a:gd name="connsiteX21" fmla="*/ 92063 w 371828"/>
                <a:gd name="connsiteY21" fmla="*/ 45585 h 315517"/>
                <a:gd name="connsiteX22" fmla="*/ 82231 w 371828"/>
                <a:gd name="connsiteY22" fmla="*/ 50054 h 315517"/>
                <a:gd name="connsiteX23" fmla="*/ 84913 w 371828"/>
                <a:gd name="connsiteY23" fmla="*/ 74187 h 315517"/>
                <a:gd name="connsiteX24" fmla="*/ 64355 w 371828"/>
                <a:gd name="connsiteY24" fmla="*/ 81337 h 315517"/>
                <a:gd name="connsiteX25" fmla="*/ 44691 w 371828"/>
                <a:gd name="connsiteY25" fmla="*/ 74187 h 315517"/>
                <a:gd name="connsiteX26" fmla="*/ 0 w 371828"/>
                <a:gd name="connsiteY26" fmla="*/ 80444 h 315517"/>
                <a:gd name="connsiteX27" fmla="*/ 8044 w 371828"/>
                <a:gd name="connsiteY27" fmla="*/ 102789 h 315517"/>
                <a:gd name="connsiteX28" fmla="*/ 49160 w 371828"/>
                <a:gd name="connsiteY28" fmla="*/ 111727 h 315517"/>
                <a:gd name="connsiteX29" fmla="*/ 72399 w 371828"/>
                <a:gd name="connsiteY29" fmla="*/ 139436 h 315517"/>
                <a:gd name="connsiteX30" fmla="*/ 96532 w 371828"/>
                <a:gd name="connsiteY30" fmla="*/ 185020 h 315517"/>
                <a:gd name="connsiteX31" fmla="*/ 75081 w 371828"/>
                <a:gd name="connsiteY31" fmla="*/ 256526 h 315517"/>
                <a:gd name="connsiteX32" fmla="*/ 118878 w 371828"/>
                <a:gd name="connsiteY32" fmla="*/ 277084 h 315517"/>
                <a:gd name="connsiteX33" fmla="*/ 137648 w 371828"/>
                <a:gd name="connsiteY33" fmla="*/ 271721 h 315517"/>
                <a:gd name="connsiteX34" fmla="*/ 151055 w 371828"/>
                <a:gd name="connsiteY34" fmla="*/ 275296 h 315517"/>
                <a:gd name="connsiteX35" fmla="*/ 170719 w 371828"/>
                <a:gd name="connsiteY35" fmla="*/ 286916 h 315517"/>
                <a:gd name="connsiteX36" fmla="*/ 200215 w 371828"/>
                <a:gd name="connsiteY36" fmla="*/ 286916 h 315517"/>
                <a:gd name="connsiteX37" fmla="*/ 200215 w 371828"/>
                <a:gd name="connsiteY37" fmla="*/ 267252 h 315517"/>
                <a:gd name="connsiteX38" fmla="*/ 218092 w 371828"/>
                <a:gd name="connsiteY38" fmla="*/ 253844 h 315517"/>
                <a:gd name="connsiteX39" fmla="*/ 238649 w 371828"/>
                <a:gd name="connsiteY39" fmla="*/ 251163 h 315517"/>
                <a:gd name="connsiteX40" fmla="*/ 291385 w 371828"/>
                <a:gd name="connsiteY40" fmla="*/ 261889 h 315517"/>
                <a:gd name="connsiteX41" fmla="*/ 313730 w 371828"/>
                <a:gd name="connsiteY41" fmla="*/ 240437 h 315517"/>
                <a:gd name="connsiteX42" fmla="*/ 319093 w 371828"/>
                <a:gd name="connsiteY42" fmla="*/ 241331 h 315517"/>
                <a:gd name="connsiteX43" fmla="*/ 319093 w 371828"/>
                <a:gd name="connsiteY43" fmla="*/ 241331 h 315517"/>
                <a:gd name="connsiteX44" fmla="*/ 319987 w 371828"/>
                <a:gd name="connsiteY44" fmla="*/ 232393 h 315517"/>
                <a:gd name="connsiteX45" fmla="*/ 300323 w 371828"/>
                <a:gd name="connsiteY45" fmla="*/ 227924 h 315517"/>
                <a:gd name="connsiteX46" fmla="*/ 298535 w 371828"/>
                <a:gd name="connsiteY46" fmla="*/ 220773 h 315517"/>
                <a:gd name="connsiteX47" fmla="*/ 304792 w 371828"/>
                <a:gd name="connsiteY47" fmla="*/ 210941 h 315517"/>
                <a:gd name="connsiteX48" fmla="*/ 295854 w 371828"/>
                <a:gd name="connsiteY48" fmla="*/ 199321 h 315517"/>
                <a:gd name="connsiteX49" fmla="*/ 307473 w 371828"/>
                <a:gd name="connsiteY49" fmla="*/ 188596 h 315517"/>
                <a:gd name="connsiteX50" fmla="*/ 300323 w 371828"/>
                <a:gd name="connsiteY50" fmla="*/ 179657 h 315517"/>
                <a:gd name="connsiteX51" fmla="*/ 305686 w 371828"/>
                <a:gd name="connsiteY51" fmla="*/ 166250 h 315517"/>
                <a:gd name="connsiteX52" fmla="*/ 300323 w 371828"/>
                <a:gd name="connsiteY52" fmla="*/ 156418 h 315517"/>
                <a:gd name="connsiteX53" fmla="*/ 281553 w 371828"/>
                <a:gd name="connsiteY53" fmla="*/ 163569 h 315517"/>
                <a:gd name="connsiteX54" fmla="*/ 278871 w 371828"/>
                <a:gd name="connsiteY54" fmla="*/ 154631 h 315517"/>
                <a:gd name="connsiteX55" fmla="*/ 289597 w 371828"/>
                <a:gd name="connsiteY55" fmla="*/ 145692 h 315517"/>
                <a:gd name="connsiteX56" fmla="*/ 303004 w 371828"/>
                <a:gd name="connsiteY56" fmla="*/ 136754 h 315517"/>
                <a:gd name="connsiteX57" fmla="*/ 305686 w 371828"/>
                <a:gd name="connsiteY57" fmla="*/ 124241 h 315517"/>
                <a:gd name="connsiteX58" fmla="*/ 323562 w 371828"/>
                <a:gd name="connsiteY58" fmla="*/ 119772 h 315517"/>
                <a:gd name="connsiteX59" fmla="*/ 319987 w 371828"/>
                <a:gd name="connsiteY59" fmla="*/ 102789 h 315517"/>
                <a:gd name="connsiteX60" fmla="*/ 332500 w 371828"/>
                <a:gd name="connsiteY60" fmla="*/ 69718 h 315517"/>
                <a:gd name="connsiteX61" fmla="*/ 312836 w 371828"/>
                <a:gd name="connsiteY61" fmla="*/ 66142 h 31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71828" h="315517">
                  <a:moveTo>
                    <a:pt x="371828" y="270827"/>
                  </a:moveTo>
                  <a:lnTo>
                    <a:pt x="370041" y="300323"/>
                  </a:lnTo>
                  <a:lnTo>
                    <a:pt x="362890" y="315518"/>
                  </a:lnTo>
                  <a:lnTo>
                    <a:pt x="351270" y="296748"/>
                  </a:lnTo>
                  <a:lnTo>
                    <a:pt x="350377" y="283340"/>
                  </a:lnTo>
                  <a:lnTo>
                    <a:pt x="371828" y="270827"/>
                  </a:lnTo>
                  <a:close/>
                  <a:moveTo>
                    <a:pt x="312836" y="66142"/>
                  </a:moveTo>
                  <a:lnTo>
                    <a:pt x="295854" y="51841"/>
                  </a:lnTo>
                  <a:lnTo>
                    <a:pt x="270827" y="49160"/>
                  </a:lnTo>
                  <a:lnTo>
                    <a:pt x="249375" y="35753"/>
                  </a:lnTo>
                  <a:lnTo>
                    <a:pt x="233286" y="24133"/>
                  </a:lnTo>
                  <a:lnTo>
                    <a:pt x="224348" y="22345"/>
                  </a:lnTo>
                  <a:lnTo>
                    <a:pt x="217198" y="15195"/>
                  </a:lnTo>
                  <a:lnTo>
                    <a:pt x="205578" y="11620"/>
                  </a:lnTo>
                  <a:lnTo>
                    <a:pt x="199321" y="0"/>
                  </a:lnTo>
                  <a:lnTo>
                    <a:pt x="173401" y="7151"/>
                  </a:lnTo>
                  <a:lnTo>
                    <a:pt x="168038" y="31284"/>
                  </a:lnTo>
                  <a:lnTo>
                    <a:pt x="159100" y="35753"/>
                  </a:lnTo>
                  <a:lnTo>
                    <a:pt x="140329" y="45585"/>
                  </a:lnTo>
                  <a:lnTo>
                    <a:pt x="136754" y="54523"/>
                  </a:lnTo>
                  <a:lnTo>
                    <a:pt x="108152" y="54523"/>
                  </a:lnTo>
                  <a:lnTo>
                    <a:pt x="92063" y="45585"/>
                  </a:lnTo>
                  <a:lnTo>
                    <a:pt x="82231" y="50054"/>
                  </a:lnTo>
                  <a:lnTo>
                    <a:pt x="84913" y="74187"/>
                  </a:lnTo>
                  <a:lnTo>
                    <a:pt x="64355" y="81337"/>
                  </a:lnTo>
                  <a:lnTo>
                    <a:pt x="44691" y="74187"/>
                  </a:lnTo>
                  <a:lnTo>
                    <a:pt x="0" y="80444"/>
                  </a:lnTo>
                  <a:lnTo>
                    <a:pt x="8044" y="102789"/>
                  </a:lnTo>
                  <a:lnTo>
                    <a:pt x="49160" y="111727"/>
                  </a:lnTo>
                  <a:lnTo>
                    <a:pt x="72399" y="139436"/>
                  </a:lnTo>
                  <a:lnTo>
                    <a:pt x="96532" y="185020"/>
                  </a:lnTo>
                  <a:lnTo>
                    <a:pt x="75081" y="256526"/>
                  </a:lnTo>
                  <a:lnTo>
                    <a:pt x="118878" y="277084"/>
                  </a:lnTo>
                  <a:lnTo>
                    <a:pt x="137648" y="271721"/>
                  </a:lnTo>
                  <a:lnTo>
                    <a:pt x="151055" y="275296"/>
                  </a:lnTo>
                  <a:lnTo>
                    <a:pt x="170719" y="286916"/>
                  </a:lnTo>
                  <a:lnTo>
                    <a:pt x="200215" y="286916"/>
                  </a:lnTo>
                  <a:lnTo>
                    <a:pt x="200215" y="267252"/>
                  </a:lnTo>
                  <a:lnTo>
                    <a:pt x="218092" y="253844"/>
                  </a:lnTo>
                  <a:lnTo>
                    <a:pt x="238649" y="251163"/>
                  </a:lnTo>
                  <a:lnTo>
                    <a:pt x="291385" y="261889"/>
                  </a:lnTo>
                  <a:lnTo>
                    <a:pt x="313730" y="240437"/>
                  </a:lnTo>
                  <a:lnTo>
                    <a:pt x="319093" y="241331"/>
                  </a:lnTo>
                  <a:lnTo>
                    <a:pt x="319093" y="241331"/>
                  </a:lnTo>
                  <a:lnTo>
                    <a:pt x="319987" y="232393"/>
                  </a:lnTo>
                  <a:lnTo>
                    <a:pt x="300323" y="227924"/>
                  </a:lnTo>
                  <a:lnTo>
                    <a:pt x="298535" y="220773"/>
                  </a:lnTo>
                  <a:lnTo>
                    <a:pt x="304792" y="210941"/>
                  </a:lnTo>
                  <a:lnTo>
                    <a:pt x="295854" y="199321"/>
                  </a:lnTo>
                  <a:lnTo>
                    <a:pt x="307473" y="188596"/>
                  </a:lnTo>
                  <a:lnTo>
                    <a:pt x="300323" y="179657"/>
                  </a:lnTo>
                  <a:lnTo>
                    <a:pt x="305686" y="166250"/>
                  </a:lnTo>
                  <a:lnTo>
                    <a:pt x="300323" y="156418"/>
                  </a:lnTo>
                  <a:lnTo>
                    <a:pt x="281553" y="163569"/>
                  </a:lnTo>
                  <a:lnTo>
                    <a:pt x="278871" y="154631"/>
                  </a:lnTo>
                  <a:lnTo>
                    <a:pt x="289597" y="145692"/>
                  </a:lnTo>
                  <a:lnTo>
                    <a:pt x="303004" y="136754"/>
                  </a:lnTo>
                  <a:lnTo>
                    <a:pt x="305686" y="124241"/>
                  </a:lnTo>
                  <a:lnTo>
                    <a:pt x="323562" y="119772"/>
                  </a:lnTo>
                  <a:lnTo>
                    <a:pt x="319987" y="102789"/>
                  </a:lnTo>
                  <a:lnTo>
                    <a:pt x="332500" y="69718"/>
                  </a:lnTo>
                  <a:lnTo>
                    <a:pt x="312836" y="66142"/>
                  </a:lnTo>
                  <a:close/>
                </a:path>
              </a:pathLst>
            </a:custGeom>
            <a:grpFill/>
            <a:ln w="12700" cap="flat">
              <a:solidFill>
                <a:schemeClr val="bg1"/>
              </a:solidFill>
              <a:prstDash val="solid"/>
              <a:miter/>
            </a:ln>
          </p:spPr>
          <p:txBody>
            <a:bodyPr rtlCol="0" anchor="ctr"/>
            <a:lstStyle/>
            <a:p>
              <a:endParaRPr lang="en-AU"/>
            </a:p>
          </p:txBody>
        </p:sp>
        <p:sp>
          <p:nvSpPr>
            <p:cNvPr id="40" name="Freeform: Shape 39">
              <a:extLst>
                <a:ext uri="{FF2B5EF4-FFF2-40B4-BE49-F238E27FC236}">
                  <a16:creationId xmlns:a16="http://schemas.microsoft.com/office/drawing/2014/main" id="{78400FD2-DFC2-4740-0390-690E74E2430A}"/>
                </a:ext>
              </a:extLst>
            </p:cNvPr>
            <p:cNvSpPr/>
            <p:nvPr/>
          </p:nvSpPr>
          <p:spPr>
            <a:xfrm>
              <a:off x="5900737" y="2445845"/>
              <a:ext cx="109045" cy="85806"/>
            </a:xfrm>
            <a:custGeom>
              <a:avLst/>
              <a:gdLst>
                <a:gd name="connsiteX0" fmla="*/ 105471 w 109045"/>
                <a:gd name="connsiteY0" fmla="*/ 0 h 85806"/>
                <a:gd name="connsiteX1" fmla="*/ 109046 w 109045"/>
                <a:gd name="connsiteY1" fmla="*/ 13407 h 85806"/>
                <a:gd name="connsiteX2" fmla="*/ 95639 w 109045"/>
                <a:gd name="connsiteY2" fmla="*/ 27708 h 85806"/>
                <a:gd name="connsiteX3" fmla="*/ 101002 w 109045"/>
                <a:gd name="connsiteY3" fmla="*/ 34859 h 85806"/>
                <a:gd name="connsiteX4" fmla="*/ 92063 w 109045"/>
                <a:gd name="connsiteY4" fmla="*/ 45585 h 85806"/>
                <a:gd name="connsiteX5" fmla="*/ 83125 w 109045"/>
                <a:gd name="connsiteY5" fmla="*/ 48266 h 85806"/>
                <a:gd name="connsiteX6" fmla="*/ 75975 w 109045"/>
                <a:gd name="connsiteY6" fmla="*/ 52735 h 85806"/>
                <a:gd name="connsiteX7" fmla="*/ 82231 w 109045"/>
                <a:gd name="connsiteY7" fmla="*/ 64355 h 85806"/>
                <a:gd name="connsiteX8" fmla="*/ 80444 w 109045"/>
                <a:gd name="connsiteY8" fmla="*/ 69718 h 85806"/>
                <a:gd name="connsiteX9" fmla="*/ 80444 w 109045"/>
                <a:gd name="connsiteY9" fmla="*/ 85807 h 85806"/>
                <a:gd name="connsiteX10" fmla="*/ 58992 w 109045"/>
                <a:gd name="connsiteY10" fmla="*/ 85807 h 85806"/>
                <a:gd name="connsiteX11" fmla="*/ 64355 w 109045"/>
                <a:gd name="connsiteY11" fmla="*/ 76868 h 85806"/>
                <a:gd name="connsiteX12" fmla="*/ 47373 w 109045"/>
                <a:gd name="connsiteY12" fmla="*/ 63461 h 85806"/>
                <a:gd name="connsiteX13" fmla="*/ 35753 w 109045"/>
                <a:gd name="connsiteY13" fmla="*/ 64355 h 85806"/>
                <a:gd name="connsiteX14" fmla="*/ 23239 w 109045"/>
                <a:gd name="connsiteY14" fmla="*/ 75081 h 85806"/>
                <a:gd name="connsiteX15" fmla="*/ 3575 w 109045"/>
                <a:gd name="connsiteY15" fmla="*/ 74187 h 85806"/>
                <a:gd name="connsiteX16" fmla="*/ 0 w 109045"/>
                <a:gd name="connsiteY16" fmla="*/ 67930 h 85806"/>
                <a:gd name="connsiteX17" fmla="*/ 33071 w 109045"/>
                <a:gd name="connsiteY17" fmla="*/ 43797 h 85806"/>
                <a:gd name="connsiteX18" fmla="*/ 44691 w 109045"/>
                <a:gd name="connsiteY18" fmla="*/ 16089 h 85806"/>
                <a:gd name="connsiteX19" fmla="*/ 60780 w 109045"/>
                <a:gd name="connsiteY19" fmla="*/ 15195 h 85806"/>
                <a:gd name="connsiteX20" fmla="*/ 79550 w 109045"/>
                <a:gd name="connsiteY20" fmla="*/ 3575 h 85806"/>
                <a:gd name="connsiteX21" fmla="*/ 103683 w 109045"/>
                <a:gd name="connsiteY21" fmla="*/ 4469 h 85806"/>
                <a:gd name="connsiteX22" fmla="*/ 105471 w 109045"/>
                <a:gd name="connsiteY22" fmla="*/ 0 h 8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045" h="85806">
                  <a:moveTo>
                    <a:pt x="105471" y="0"/>
                  </a:moveTo>
                  <a:lnTo>
                    <a:pt x="109046" y="13407"/>
                  </a:lnTo>
                  <a:lnTo>
                    <a:pt x="95639" y="27708"/>
                  </a:lnTo>
                  <a:lnTo>
                    <a:pt x="101002" y="34859"/>
                  </a:lnTo>
                  <a:lnTo>
                    <a:pt x="92063" y="45585"/>
                  </a:lnTo>
                  <a:lnTo>
                    <a:pt x="83125" y="48266"/>
                  </a:lnTo>
                  <a:lnTo>
                    <a:pt x="75975" y="52735"/>
                  </a:lnTo>
                  <a:lnTo>
                    <a:pt x="82231" y="64355"/>
                  </a:lnTo>
                  <a:lnTo>
                    <a:pt x="80444" y="69718"/>
                  </a:lnTo>
                  <a:lnTo>
                    <a:pt x="80444" y="85807"/>
                  </a:lnTo>
                  <a:lnTo>
                    <a:pt x="58992" y="85807"/>
                  </a:lnTo>
                  <a:lnTo>
                    <a:pt x="64355" y="76868"/>
                  </a:lnTo>
                  <a:lnTo>
                    <a:pt x="47373" y="63461"/>
                  </a:lnTo>
                  <a:lnTo>
                    <a:pt x="35753" y="64355"/>
                  </a:lnTo>
                  <a:lnTo>
                    <a:pt x="23239" y="75081"/>
                  </a:lnTo>
                  <a:lnTo>
                    <a:pt x="3575" y="74187"/>
                  </a:lnTo>
                  <a:lnTo>
                    <a:pt x="0" y="67930"/>
                  </a:lnTo>
                  <a:lnTo>
                    <a:pt x="33071" y="43797"/>
                  </a:lnTo>
                  <a:lnTo>
                    <a:pt x="44691" y="16089"/>
                  </a:lnTo>
                  <a:lnTo>
                    <a:pt x="60780" y="15195"/>
                  </a:lnTo>
                  <a:lnTo>
                    <a:pt x="79550" y="3575"/>
                  </a:lnTo>
                  <a:lnTo>
                    <a:pt x="103683" y="4469"/>
                  </a:lnTo>
                  <a:lnTo>
                    <a:pt x="105471" y="0"/>
                  </a:lnTo>
                  <a:close/>
                </a:path>
              </a:pathLst>
            </a:custGeom>
            <a:grpFill/>
            <a:ln w="12700" cap="flat">
              <a:solidFill>
                <a:schemeClr val="bg1"/>
              </a:solidFill>
              <a:prstDash val="solid"/>
              <a:miter/>
            </a:ln>
          </p:spPr>
          <p:txBody>
            <a:bodyPr rtlCol="0" anchor="ctr"/>
            <a:lstStyle/>
            <a:p>
              <a:endParaRPr lang="en-AU"/>
            </a:p>
          </p:txBody>
        </p:sp>
        <p:sp>
          <p:nvSpPr>
            <p:cNvPr id="41" name="Freeform: Shape 40">
              <a:extLst>
                <a:ext uri="{FF2B5EF4-FFF2-40B4-BE49-F238E27FC236}">
                  <a16:creationId xmlns:a16="http://schemas.microsoft.com/office/drawing/2014/main" id="{5E9EB194-97EA-E5AE-01DC-388375166FEF}"/>
                </a:ext>
              </a:extLst>
            </p:cNvPr>
            <p:cNvSpPr/>
            <p:nvPr/>
          </p:nvSpPr>
          <p:spPr>
            <a:xfrm>
              <a:off x="5962410" y="2552210"/>
              <a:ext cx="27708" cy="19663"/>
            </a:xfrm>
            <a:custGeom>
              <a:avLst/>
              <a:gdLst>
                <a:gd name="connsiteX0" fmla="*/ 21452 w 27708"/>
                <a:gd name="connsiteY0" fmla="*/ 0 h 19663"/>
                <a:gd name="connsiteX1" fmla="*/ 27708 w 27708"/>
                <a:gd name="connsiteY1" fmla="*/ 9832 h 19663"/>
                <a:gd name="connsiteX2" fmla="*/ 26815 w 27708"/>
                <a:gd name="connsiteY2" fmla="*/ 19664 h 19663"/>
                <a:gd name="connsiteX3" fmla="*/ 1788 w 27708"/>
                <a:gd name="connsiteY3" fmla="*/ 16983 h 19663"/>
                <a:gd name="connsiteX4" fmla="*/ 0 w 27708"/>
                <a:gd name="connsiteY4" fmla="*/ 3575 h 19663"/>
                <a:gd name="connsiteX5" fmla="*/ 7151 w 27708"/>
                <a:gd name="connsiteY5" fmla="*/ 0 h 19663"/>
                <a:gd name="connsiteX6" fmla="*/ 21452 w 27708"/>
                <a:gd name="connsiteY6" fmla="*/ 0 h 1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08" h="19663">
                  <a:moveTo>
                    <a:pt x="21452" y="0"/>
                  </a:moveTo>
                  <a:lnTo>
                    <a:pt x="27708" y="9832"/>
                  </a:lnTo>
                  <a:lnTo>
                    <a:pt x="26815" y="19664"/>
                  </a:lnTo>
                  <a:lnTo>
                    <a:pt x="1788" y="16983"/>
                  </a:lnTo>
                  <a:lnTo>
                    <a:pt x="0" y="3575"/>
                  </a:lnTo>
                  <a:lnTo>
                    <a:pt x="7151" y="0"/>
                  </a:lnTo>
                  <a:lnTo>
                    <a:pt x="21452" y="0"/>
                  </a:lnTo>
                  <a:close/>
                </a:path>
              </a:pathLst>
            </a:custGeom>
            <a:grpFill/>
            <a:ln w="12700" cap="flat">
              <a:solidFill>
                <a:schemeClr val="bg1"/>
              </a:solidFill>
              <a:prstDash val="solid"/>
              <a:miter/>
            </a:ln>
          </p:spPr>
          <p:txBody>
            <a:bodyPr rtlCol="0" anchor="ctr"/>
            <a:lstStyle/>
            <a:p>
              <a:endParaRPr lang="en-AU"/>
            </a:p>
          </p:txBody>
        </p:sp>
        <p:sp>
          <p:nvSpPr>
            <p:cNvPr id="42" name="Freeform: Shape 41">
              <a:extLst>
                <a:ext uri="{FF2B5EF4-FFF2-40B4-BE49-F238E27FC236}">
                  <a16:creationId xmlns:a16="http://schemas.microsoft.com/office/drawing/2014/main" id="{B9726F2A-2348-7B4D-9887-5437257BC9E2}"/>
                </a:ext>
              </a:extLst>
            </p:cNvPr>
            <p:cNvSpPr/>
            <p:nvPr/>
          </p:nvSpPr>
          <p:spPr>
            <a:xfrm>
              <a:off x="5891799" y="2509306"/>
              <a:ext cx="92063" cy="59885"/>
            </a:xfrm>
            <a:custGeom>
              <a:avLst/>
              <a:gdLst>
                <a:gd name="connsiteX0" fmla="*/ 89382 w 92063"/>
                <a:gd name="connsiteY0" fmla="*/ 22345 h 59885"/>
                <a:gd name="connsiteX1" fmla="*/ 92063 w 92063"/>
                <a:gd name="connsiteY1" fmla="*/ 42903 h 59885"/>
                <a:gd name="connsiteX2" fmla="*/ 77762 w 92063"/>
                <a:gd name="connsiteY2" fmla="*/ 42903 h 59885"/>
                <a:gd name="connsiteX3" fmla="*/ 70612 w 92063"/>
                <a:gd name="connsiteY3" fmla="*/ 46479 h 59885"/>
                <a:gd name="connsiteX4" fmla="*/ 72399 w 92063"/>
                <a:gd name="connsiteY4" fmla="*/ 59886 h 59885"/>
                <a:gd name="connsiteX5" fmla="*/ 50948 w 92063"/>
                <a:gd name="connsiteY5" fmla="*/ 46479 h 59885"/>
                <a:gd name="connsiteX6" fmla="*/ 34859 w 92063"/>
                <a:gd name="connsiteY6" fmla="*/ 34859 h 59885"/>
                <a:gd name="connsiteX7" fmla="*/ 25027 w 92063"/>
                <a:gd name="connsiteY7" fmla="*/ 33071 h 59885"/>
                <a:gd name="connsiteX8" fmla="*/ 17876 w 92063"/>
                <a:gd name="connsiteY8" fmla="*/ 25921 h 59885"/>
                <a:gd name="connsiteX9" fmla="*/ 6257 w 92063"/>
                <a:gd name="connsiteY9" fmla="*/ 22345 h 59885"/>
                <a:gd name="connsiteX10" fmla="*/ 0 w 92063"/>
                <a:gd name="connsiteY10" fmla="*/ 10726 h 59885"/>
                <a:gd name="connsiteX11" fmla="*/ 8938 w 92063"/>
                <a:gd name="connsiteY11" fmla="*/ 4469 h 59885"/>
                <a:gd name="connsiteX12" fmla="*/ 12513 w 92063"/>
                <a:gd name="connsiteY12" fmla="*/ 10726 h 59885"/>
                <a:gd name="connsiteX13" fmla="*/ 32178 w 92063"/>
                <a:gd name="connsiteY13" fmla="*/ 11620 h 59885"/>
                <a:gd name="connsiteX14" fmla="*/ 44691 w 92063"/>
                <a:gd name="connsiteY14" fmla="*/ 894 h 59885"/>
                <a:gd name="connsiteX15" fmla="*/ 56311 w 92063"/>
                <a:gd name="connsiteY15" fmla="*/ 0 h 59885"/>
                <a:gd name="connsiteX16" fmla="*/ 73293 w 92063"/>
                <a:gd name="connsiteY16" fmla="*/ 13407 h 59885"/>
                <a:gd name="connsiteX17" fmla="*/ 67930 w 92063"/>
                <a:gd name="connsiteY17" fmla="*/ 22345 h 59885"/>
                <a:gd name="connsiteX18" fmla="*/ 89382 w 92063"/>
                <a:gd name="connsiteY18" fmla="*/ 22345 h 59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2063" h="59885">
                  <a:moveTo>
                    <a:pt x="89382" y="22345"/>
                  </a:moveTo>
                  <a:lnTo>
                    <a:pt x="92063" y="42903"/>
                  </a:lnTo>
                  <a:lnTo>
                    <a:pt x="77762" y="42903"/>
                  </a:lnTo>
                  <a:lnTo>
                    <a:pt x="70612" y="46479"/>
                  </a:lnTo>
                  <a:lnTo>
                    <a:pt x="72399" y="59886"/>
                  </a:lnTo>
                  <a:lnTo>
                    <a:pt x="50948" y="46479"/>
                  </a:lnTo>
                  <a:lnTo>
                    <a:pt x="34859" y="34859"/>
                  </a:lnTo>
                  <a:lnTo>
                    <a:pt x="25027" y="33071"/>
                  </a:lnTo>
                  <a:lnTo>
                    <a:pt x="17876" y="25921"/>
                  </a:lnTo>
                  <a:lnTo>
                    <a:pt x="6257" y="22345"/>
                  </a:lnTo>
                  <a:lnTo>
                    <a:pt x="0" y="10726"/>
                  </a:lnTo>
                  <a:lnTo>
                    <a:pt x="8938" y="4469"/>
                  </a:lnTo>
                  <a:lnTo>
                    <a:pt x="12513" y="10726"/>
                  </a:lnTo>
                  <a:lnTo>
                    <a:pt x="32178" y="11620"/>
                  </a:lnTo>
                  <a:lnTo>
                    <a:pt x="44691" y="894"/>
                  </a:lnTo>
                  <a:lnTo>
                    <a:pt x="56311" y="0"/>
                  </a:lnTo>
                  <a:lnTo>
                    <a:pt x="73293" y="13407"/>
                  </a:lnTo>
                  <a:lnTo>
                    <a:pt x="67930" y="22345"/>
                  </a:lnTo>
                  <a:lnTo>
                    <a:pt x="89382" y="22345"/>
                  </a:lnTo>
                  <a:close/>
                </a:path>
              </a:pathLst>
            </a:custGeom>
            <a:grpFill/>
            <a:ln w="12700" cap="flat">
              <a:solidFill>
                <a:schemeClr val="bg1"/>
              </a:solidFill>
              <a:prstDash val="solid"/>
              <a:miter/>
            </a:ln>
          </p:spPr>
          <p:txBody>
            <a:bodyPr rtlCol="0" anchor="ctr"/>
            <a:lstStyle/>
            <a:p>
              <a:endParaRPr lang="en-AU"/>
            </a:p>
          </p:txBody>
        </p:sp>
        <p:sp>
          <p:nvSpPr>
            <p:cNvPr id="43" name="Freeform: Shape 42">
              <a:extLst>
                <a:ext uri="{FF2B5EF4-FFF2-40B4-BE49-F238E27FC236}">
                  <a16:creationId xmlns:a16="http://schemas.microsoft.com/office/drawing/2014/main" id="{9FA2D7A7-75DF-6798-B46A-B1C73AC3B16B}"/>
                </a:ext>
              </a:extLst>
            </p:cNvPr>
            <p:cNvSpPr/>
            <p:nvPr/>
          </p:nvSpPr>
          <p:spPr>
            <a:xfrm>
              <a:off x="5571812" y="2764938"/>
              <a:ext cx="322668" cy="244906"/>
            </a:xfrm>
            <a:custGeom>
              <a:avLst/>
              <a:gdLst>
                <a:gd name="connsiteX0" fmla="*/ 322668 w 322668"/>
                <a:gd name="connsiteY0" fmla="*/ 39328 h 244906"/>
                <a:gd name="connsiteX1" fmla="*/ 322668 w 322668"/>
                <a:gd name="connsiteY1" fmla="*/ 54523 h 244906"/>
                <a:gd name="connsiteX2" fmla="*/ 286022 w 322668"/>
                <a:gd name="connsiteY2" fmla="*/ 82231 h 244906"/>
                <a:gd name="connsiteX3" fmla="*/ 263676 w 322668"/>
                <a:gd name="connsiteY3" fmla="*/ 89382 h 244906"/>
                <a:gd name="connsiteX4" fmla="*/ 223455 w 322668"/>
                <a:gd name="connsiteY4" fmla="*/ 142117 h 244906"/>
                <a:gd name="connsiteX5" fmla="*/ 230605 w 322668"/>
                <a:gd name="connsiteY5" fmla="*/ 163569 h 244906"/>
                <a:gd name="connsiteX6" fmla="*/ 211835 w 322668"/>
                <a:gd name="connsiteY6" fmla="*/ 180551 h 244906"/>
                <a:gd name="connsiteX7" fmla="*/ 210941 w 322668"/>
                <a:gd name="connsiteY7" fmla="*/ 195746 h 244906"/>
                <a:gd name="connsiteX8" fmla="*/ 174295 w 322668"/>
                <a:gd name="connsiteY8" fmla="*/ 226136 h 244906"/>
                <a:gd name="connsiteX9" fmla="*/ 117090 w 322668"/>
                <a:gd name="connsiteY9" fmla="*/ 230605 h 244906"/>
                <a:gd name="connsiteX10" fmla="*/ 101001 w 322668"/>
                <a:gd name="connsiteY10" fmla="*/ 242225 h 244906"/>
                <a:gd name="connsiteX11" fmla="*/ 88488 w 322668"/>
                <a:gd name="connsiteY11" fmla="*/ 241331 h 244906"/>
                <a:gd name="connsiteX12" fmla="*/ 73293 w 322668"/>
                <a:gd name="connsiteY12" fmla="*/ 244906 h 244906"/>
                <a:gd name="connsiteX13" fmla="*/ 50054 w 322668"/>
                <a:gd name="connsiteY13" fmla="*/ 215410 h 244906"/>
                <a:gd name="connsiteX14" fmla="*/ 28602 w 322668"/>
                <a:gd name="connsiteY14" fmla="*/ 212729 h 244906"/>
                <a:gd name="connsiteX15" fmla="*/ 25921 w 322668"/>
                <a:gd name="connsiteY15" fmla="*/ 193959 h 244906"/>
                <a:gd name="connsiteX16" fmla="*/ 39328 w 322668"/>
                <a:gd name="connsiteY16" fmla="*/ 177870 h 244906"/>
                <a:gd name="connsiteX17" fmla="*/ 34859 w 322668"/>
                <a:gd name="connsiteY17" fmla="*/ 168932 h 244906"/>
                <a:gd name="connsiteX18" fmla="*/ 44691 w 322668"/>
                <a:gd name="connsiteY18" fmla="*/ 146586 h 244906"/>
                <a:gd name="connsiteX19" fmla="*/ 35753 w 322668"/>
                <a:gd name="connsiteY19" fmla="*/ 131391 h 244906"/>
                <a:gd name="connsiteX20" fmla="*/ 49160 w 322668"/>
                <a:gd name="connsiteY20" fmla="*/ 124241 h 244906"/>
                <a:gd name="connsiteX21" fmla="*/ 46478 w 322668"/>
                <a:gd name="connsiteY21" fmla="*/ 114409 h 244906"/>
                <a:gd name="connsiteX22" fmla="*/ 57204 w 322668"/>
                <a:gd name="connsiteY22" fmla="*/ 106364 h 244906"/>
                <a:gd name="connsiteX23" fmla="*/ 56310 w 322668"/>
                <a:gd name="connsiteY23" fmla="*/ 81337 h 244906"/>
                <a:gd name="connsiteX24" fmla="*/ 67036 w 322668"/>
                <a:gd name="connsiteY24" fmla="*/ 75081 h 244906"/>
                <a:gd name="connsiteX25" fmla="*/ 69718 w 322668"/>
                <a:gd name="connsiteY25" fmla="*/ 66142 h 244906"/>
                <a:gd name="connsiteX26" fmla="*/ 54523 w 322668"/>
                <a:gd name="connsiteY26" fmla="*/ 56311 h 244906"/>
                <a:gd name="connsiteX27" fmla="*/ 28602 w 322668"/>
                <a:gd name="connsiteY27" fmla="*/ 58992 h 244906"/>
                <a:gd name="connsiteX28" fmla="*/ 16089 w 322668"/>
                <a:gd name="connsiteY28" fmla="*/ 51841 h 244906"/>
                <a:gd name="connsiteX29" fmla="*/ 0 w 322668"/>
                <a:gd name="connsiteY29" fmla="*/ 54523 h 244906"/>
                <a:gd name="connsiteX30" fmla="*/ 3575 w 322668"/>
                <a:gd name="connsiteY30" fmla="*/ 39328 h 244906"/>
                <a:gd name="connsiteX31" fmla="*/ 894 w 322668"/>
                <a:gd name="connsiteY31" fmla="*/ 18770 h 244906"/>
                <a:gd name="connsiteX32" fmla="*/ 17876 w 322668"/>
                <a:gd name="connsiteY32" fmla="*/ 9832 h 244906"/>
                <a:gd name="connsiteX33" fmla="*/ 26815 w 322668"/>
                <a:gd name="connsiteY33" fmla="*/ 0 h 244906"/>
                <a:gd name="connsiteX34" fmla="*/ 51841 w 322668"/>
                <a:gd name="connsiteY34" fmla="*/ 4469 h 244906"/>
                <a:gd name="connsiteX35" fmla="*/ 197534 w 322668"/>
                <a:gd name="connsiteY35" fmla="*/ 9832 h 244906"/>
                <a:gd name="connsiteX36" fmla="*/ 241331 w 322668"/>
                <a:gd name="connsiteY36" fmla="*/ 30390 h 244906"/>
                <a:gd name="connsiteX37" fmla="*/ 260101 w 322668"/>
                <a:gd name="connsiteY37" fmla="*/ 25027 h 244906"/>
                <a:gd name="connsiteX38" fmla="*/ 273508 w 322668"/>
                <a:gd name="connsiteY38" fmla="*/ 28602 h 244906"/>
                <a:gd name="connsiteX39" fmla="*/ 293172 w 322668"/>
                <a:gd name="connsiteY39" fmla="*/ 40222 h 244906"/>
                <a:gd name="connsiteX40" fmla="*/ 322668 w 322668"/>
                <a:gd name="connsiteY40" fmla="*/ 39328 h 244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2668" h="244906">
                  <a:moveTo>
                    <a:pt x="322668" y="39328"/>
                  </a:moveTo>
                  <a:lnTo>
                    <a:pt x="322668" y="54523"/>
                  </a:lnTo>
                  <a:lnTo>
                    <a:pt x="286022" y="82231"/>
                  </a:lnTo>
                  <a:lnTo>
                    <a:pt x="263676" y="89382"/>
                  </a:lnTo>
                  <a:lnTo>
                    <a:pt x="223455" y="142117"/>
                  </a:lnTo>
                  <a:lnTo>
                    <a:pt x="230605" y="163569"/>
                  </a:lnTo>
                  <a:lnTo>
                    <a:pt x="211835" y="180551"/>
                  </a:lnTo>
                  <a:lnTo>
                    <a:pt x="210941" y="195746"/>
                  </a:lnTo>
                  <a:lnTo>
                    <a:pt x="174295" y="226136"/>
                  </a:lnTo>
                  <a:lnTo>
                    <a:pt x="117090" y="230605"/>
                  </a:lnTo>
                  <a:lnTo>
                    <a:pt x="101001" y="242225"/>
                  </a:lnTo>
                  <a:lnTo>
                    <a:pt x="88488" y="241331"/>
                  </a:lnTo>
                  <a:lnTo>
                    <a:pt x="73293" y="244906"/>
                  </a:lnTo>
                  <a:lnTo>
                    <a:pt x="50054" y="215410"/>
                  </a:lnTo>
                  <a:lnTo>
                    <a:pt x="28602" y="212729"/>
                  </a:lnTo>
                  <a:lnTo>
                    <a:pt x="25921" y="193959"/>
                  </a:lnTo>
                  <a:lnTo>
                    <a:pt x="39328" y="177870"/>
                  </a:lnTo>
                  <a:lnTo>
                    <a:pt x="34859" y="168932"/>
                  </a:lnTo>
                  <a:lnTo>
                    <a:pt x="44691" y="146586"/>
                  </a:lnTo>
                  <a:lnTo>
                    <a:pt x="35753" y="131391"/>
                  </a:lnTo>
                  <a:lnTo>
                    <a:pt x="49160" y="124241"/>
                  </a:lnTo>
                  <a:lnTo>
                    <a:pt x="46478" y="114409"/>
                  </a:lnTo>
                  <a:lnTo>
                    <a:pt x="57204" y="106364"/>
                  </a:lnTo>
                  <a:lnTo>
                    <a:pt x="56310" y="81337"/>
                  </a:lnTo>
                  <a:lnTo>
                    <a:pt x="67036" y="75081"/>
                  </a:lnTo>
                  <a:lnTo>
                    <a:pt x="69718" y="66142"/>
                  </a:lnTo>
                  <a:lnTo>
                    <a:pt x="54523" y="56311"/>
                  </a:lnTo>
                  <a:lnTo>
                    <a:pt x="28602" y="58992"/>
                  </a:lnTo>
                  <a:lnTo>
                    <a:pt x="16089" y="51841"/>
                  </a:lnTo>
                  <a:lnTo>
                    <a:pt x="0" y="54523"/>
                  </a:lnTo>
                  <a:lnTo>
                    <a:pt x="3575" y="39328"/>
                  </a:lnTo>
                  <a:lnTo>
                    <a:pt x="894" y="18770"/>
                  </a:lnTo>
                  <a:lnTo>
                    <a:pt x="17876" y="9832"/>
                  </a:lnTo>
                  <a:lnTo>
                    <a:pt x="26815" y="0"/>
                  </a:lnTo>
                  <a:lnTo>
                    <a:pt x="51841" y="4469"/>
                  </a:lnTo>
                  <a:lnTo>
                    <a:pt x="197534" y="9832"/>
                  </a:lnTo>
                  <a:lnTo>
                    <a:pt x="241331" y="30390"/>
                  </a:lnTo>
                  <a:lnTo>
                    <a:pt x="260101" y="25027"/>
                  </a:lnTo>
                  <a:lnTo>
                    <a:pt x="273508" y="28602"/>
                  </a:lnTo>
                  <a:lnTo>
                    <a:pt x="293172" y="40222"/>
                  </a:lnTo>
                  <a:lnTo>
                    <a:pt x="322668" y="39328"/>
                  </a:lnTo>
                  <a:close/>
                </a:path>
              </a:pathLst>
            </a:custGeom>
            <a:grpFill/>
            <a:ln w="12700" cap="flat">
              <a:solidFill>
                <a:schemeClr val="bg1"/>
              </a:solidFill>
              <a:prstDash val="solid"/>
              <a:miter/>
            </a:ln>
          </p:spPr>
          <p:txBody>
            <a:bodyPr rtlCol="0" anchor="ctr"/>
            <a:lstStyle/>
            <a:p>
              <a:endParaRPr lang="en-AU"/>
            </a:p>
          </p:txBody>
        </p:sp>
        <p:sp>
          <p:nvSpPr>
            <p:cNvPr id="44" name="Freeform: Shape 43">
              <a:extLst>
                <a:ext uri="{FF2B5EF4-FFF2-40B4-BE49-F238E27FC236}">
                  <a16:creationId xmlns:a16="http://schemas.microsoft.com/office/drawing/2014/main" id="{A6C772A7-6D56-7984-8D56-FA33DB1BBCEE}"/>
                </a:ext>
              </a:extLst>
            </p:cNvPr>
            <p:cNvSpPr/>
            <p:nvPr/>
          </p:nvSpPr>
          <p:spPr>
            <a:xfrm>
              <a:off x="5641529" y="2286746"/>
              <a:ext cx="223454" cy="266357"/>
            </a:xfrm>
            <a:custGeom>
              <a:avLst/>
              <a:gdLst>
                <a:gd name="connsiteX0" fmla="*/ 223455 w 223454"/>
                <a:gd name="connsiteY0" fmla="*/ 183233 h 266357"/>
                <a:gd name="connsiteX1" fmla="*/ 222561 w 223454"/>
                <a:gd name="connsiteY1" fmla="*/ 193065 h 266357"/>
                <a:gd name="connsiteX2" fmla="*/ 205578 w 223454"/>
                <a:gd name="connsiteY2" fmla="*/ 212729 h 266357"/>
                <a:gd name="connsiteX3" fmla="*/ 195746 w 223454"/>
                <a:gd name="connsiteY3" fmla="*/ 218985 h 266357"/>
                <a:gd name="connsiteX4" fmla="*/ 210941 w 223454"/>
                <a:gd name="connsiteY4" fmla="*/ 227924 h 266357"/>
                <a:gd name="connsiteX5" fmla="*/ 218985 w 223454"/>
                <a:gd name="connsiteY5" fmla="*/ 230605 h 266357"/>
                <a:gd name="connsiteX6" fmla="*/ 215410 w 223454"/>
                <a:gd name="connsiteY6" fmla="*/ 237756 h 266357"/>
                <a:gd name="connsiteX7" fmla="*/ 131391 w 223454"/>
                <a:gd name="connsiteY7" fmla="*/ 250269 h 266357"/>
                <a:gd name="connsiteX8" fmla="*/ 102789 w 223454"/>
                <a:gd name="connsiteY8" fmla="*/ 248481 h 266357"/>
                <a:gd name="connsiteX9" fmla="*/ 67036 w 223454"/>
                <a:gd name="connsiteY9" fmla="*/ 266358 h 266357"/>
                <a:gd name="connsiteX10" fmla="*/ 44691 w 223454"/>
                <a:gd name="connsiteY10" fmla="*/ 263676 h 266357"/>
                <a:gd name="connsiteX11" fmla="*/ 84913 w 223454"/>
                <a:gd name="connsiteY11" fmla="*/ 229711 h 266357"/>
                <a:gd name="connsiteX12" fmla="*/ 109046 w 223454"/>
                <a:gd name="connsiteY12" fmla="*/ 227030 h 266357"/>
                <a:gd name="connsiteX13" fmla="*/ 109046 w 223454"/>
                <a:gd name="connsiteY13" fmla="*/ 217198 h 266357"/>
                <a:gd name="connsiteX14" fmla="*/ 64355 w 223454"/>
                <a:gd name="connsiteY14" fmla="*/ 213622 h 266357"/>
                <a:gd name="connsiteX15" fmla="*/ 71505 w 223454"/>
                <a:gd name="connsiteY15" fmla="*/ 202003 h 266357"/>
                <a:gd name="connsiteX16" fmla="*/ 84913 w 223454"/>
                <a:gd name="connsiteY16" fmla="*/ 194852 h 266357"/>
                <a:gd name="connsiteX17" fmla="*/ 77762 w 223454"/>
                <a:gd name="connsiteY17" fmla="*/ 177870 h 266357"/>
                <a:gd name="connsiteX18" fmla="*/ 84913 w 223454"/>
                <a:gd name="connsiteY18" fmla="*/ 168932 h 266357"/>
                <a:gd name="connsiteX19" fmla="*/ 110833 w 223454"/>
                <a:gd name="connsiteY19" fmla="*/ 166250 h 266357"/>
                <a:gd name="connsiteX20" fmla="*/ 120665 w 223454"/>
                <a:gd name="connsiteY20" fmla="*/ 146586 h 266357"/>
                <a:gd name="connsiteX21" fmla="*/ 104577 w 223454"/>
                <a:gd name="connsiteY21" fmla="*/ 126028 h 266357"/>
                <a:gd name="connsiteX22" fmla="*/ 109940 w 223454"/>
                <a:gd name="connsiteY22" fmla="*/ 115302 h 266357"/>
                <a:gd name="connsiteX23" fmla="*/ 101895 w 223454"/>
                <a:gd name="connsiteY23" fmla="*/ 109940 h 266357"/>
                <a:gd name="connsiteX24" fmla="*/ 89382 w 223454"/>
                <a:gd name="connsiteY24" fmla="*/ 112621 h 266357"/>
                <a:gd name="connsiteX25" fmla="*/ 74187 w 223454"/>
                <a:gd name="connsiteY25" fmla="*/ 104577 h 266357"/>
                <a:gd name="connsiteX26" fmla="*/ 64355 w 223454"/>
                <a:gd name="connsiteY26" fmla="*/ 101001 h 266357"/>
                <a:gd name="connsiteX27" fmla="*/ 65249 w 223454"/>
                <a:gd name="connsiteY27" fmla="*/ 92957 h 266357"/>
                <a:gd name="connsiteX28" fmla="*/ 49160 w 223454"/>
                <a:gd name="connsiteY28" fmla="*/ 87594 h 266357"/>
                <a:gd name="connsiteX29" fmla="*/ 55417 w 223454"/>
                <a:gd name="connsiteY29" fmla="*/ 76868 h 266357"/>
                <a:gd name="connsiteX30" fmla="*/ 67036 w 223454"/>
                <a:gd name="connsiteY30" fmla="*/ 65249 h 266357"/>
                <a:gd name="connsiteX31" fmla="*/ 52735 w 223454"/>
                <a:gd name="connsiteY31" fmla="*/ 62567 h 266357"/>
                <a:gd name="connsiteX32" fmla="*/ 51842 w 223454"/>
                <a:gd name="connsiteY32" fmla="*/ 46479 h 266357"/>
                <a:gd name="connsiteX33" fmla="*/ 42903 w 223454"/>
                <a:gd name="connsiteY33" fmla="*/ 39328 h 266357"/>
                <a:gd name="connsiteX34" fmla="*/ 44691 w 223454"/>
                <a:gd name="connsiteY34" fmla="*/ 36647 h 266357"/>
                <a:gd name="connsiteX35" fmla="*/ 58992 w 223454"/>
                <a:gd name="connsiteY35" fmla="*/ 33965 h 266357"/>
                <a:gd name="connsiteX36" fmla="*/ 61673 w 223454"/>
                <a:gd name="connsiteY36" fmla="*/ 16982 h 266357"/>
                <a:gd name="connsiteX37" fmla="*/ 76868 w 223454"/>
                <a:gd name="connsiteY37" fmla="*/ 9832 h 266357"/>
                <a:gd name="connsiteX38" fmla="*/ 78656 w 223454"/>
                <a:gd name="connsiteY38" fmla="*/ 0 h 266357"/>
                <a:gd name="connsiteX39" fmla="*/ 123347 w 223454"/>
                <a:gd name="connsiteY39" fmla="*/ 0 h 266357"/>
                <a:gd name="connsiteX40" fmla="*/ 120665 w 223454"/>
                <a:gd name="connsiteY40" fmla="*/ 8044 h 266357"/>
                <a:gd name="connsiteX41" fmla="*/ 98320 w 223454"/>
                <a:gd name="connsiteY41" fmla="*/ 16982 h 266357"/>
                <a:gd name="connsiteX42" fmla="*/ 96533 w 223454"/>
                <a:gd name="connsiteY42" fmla="*/ 25027 h 266357"/>
                <a:gd name="connsiteX43" fmla="*/ 144799 w 223454"/>
                <a:gd name="connsiteY43" fmla="*/ 25921 h 266357"/>
                <a:gd name="connsiteX44" fmla="*/ 151949 w 223454"/>
                <a:gd name="connsiteY44" fmla="*/ 46479 h 266357"/>
                <a:gd name="connsiteX45" fmla="*/ 133179 w 223454"/>
                <a:gd name="connsiteY45" fmla="*/ 54523 h 266357"/>
                <a:gd name="connsiteX46" fmla="*/ 131391 w 223454"/>
                <a:gd name="connsiteY46" fmla="*/ 77762 h 266357"/>
                <a:gd name="connsiteX47" fmla="*/ 152843 w 223454"/>
                <a:gd name="connsiteY47" fmla="*/ 94745 h 266357"/>
                <a:gd name="connsiteX48" fmla="*/ 157312 w 223454"/>
                <a:gd name="connsiteY48" fmla="*/ 116196 h 266357"/>
                <a:gd name="connsiteX49" fmla="*/ 182339 w 223454"/>
                <a:gd name="connsiteY49" fmla="*/ 130497 h 266357"/>
                <a:gd name="connsiteX50" fmla="*/ 181445 w 223454"/>
                <a:gd name="connsiteY50" fmla="*/ 143011 h 266357"/>
                <a:gd name="connsiteX51" fmla="*/ 180551 w 223454"/>
                <a:gd name="connsiteY51" fmla="*/ 150161 h 266357"/>
                <a:gd name="connsiteX52" fmla="*/ 188596 w 223454"/>
                <a:gd name="connsiteY52" fmla="*/ 158206 h 266357"/>
                <a:gd name="connsiteX53" fmla="*/ 190383 w 223454"/>
                <a:gd name="connsiteY53" fmla="*/ 169825 h 266357"/>
                <a:gd name="connsiteX54" fmla="*/ 223455 w 223454"/>
                <a:gd name="connsiteY54" fmla="*/ 183233 h 266357"/>
                <a:gd name="connsiteX55" fmla="*/ 14301 w 223454"/>
                <a:gd name="connsiteY55" fmla="*/ 101895 h 266357"/>
                <a:gd name="connsiteX56" fmla="*/ 14301 w 223454"/>
                <a:gd name="connsiteY56" fmla="*/ 111727 h 266357"/>
                <a:gd name="connsiteX57" fmla="*/ 2682 w 223454"/>
                <a:gd name="connsiteY57" fmla="*/ 121559 h 266357"/>
                <a:gd name="connsiteX58" fmla="*/ 0 w 223454"/>
                <a:gd name="connsiteY58" fmla="*/ 130497 h 266357"/>
                <a:gd name="connsiteX59" fmla="*/ 5363 w 223454"/>
                <a:gd name="connsiteY59" fmla="*/ 136754 h 266357"/>
                <a:gd name="connsiteX60" fmla="*/ 16982 w 223454"/>
                <a:gd name="connsiteY60" fmla="*/ 131391 h 266357"/>
                <a:gd name="connsiteX61" fmla="*/ 35753 w 223454"/>
                <a:gd name="connsiteY61" fmla="*/ 141223 h 266357"/>
                <a:gd name="connsiteX62" fmla="*/ 35753 w 223454"/>
                <a:gd name="connsiteY62" fmla="*/ 141223 h 266357"/>
                <a:gd name="connsiteX63" fmla="*/ 50948 w 223454"/>
                <a:gd name="connsiteY63" fmla="*/ 134967 h 266357"/>
                <a:gd name="connsiteX64" fmla="*/ 52735 w 223454"/>
                <a:gd name="connsiteY64" fmla="*/ 122453 h 266357"/>
                <a:gd name="connsiteX65" fmla="*/ 37540 w 223454"/>
                <a:gd name="connsiteY65" fmla="*/ 104577 h 266357"/>
                <a:gd name="connsiteX66" fmla="*/ 14301 w 223454"/>
                <a:gd name="connsiteY66" fmla="*/ 101895 h 266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23454" h="266357">
                  <a:moveTo>
                    <a:pt x="223455" y="183233"/>
                  </a:moveTo>
                  <a:lnTo>
                    <a:pt x="222561" y="193065"/>
                  </a:lnTo>
                  <a:lnTo>
                    <a:pt x="205578" y="212729"/>
                  </a:lnTo>
                  <a:lnTo>
                    <a:pt x="195746" y="218985"/>
                  </a:lnTo>
                  <a:lnTo>
                    <a:pt x="210941" y="227924"/>
                  </a:lnTo>
                  <a:lnTo>
                    <a:pt x="218985" y="230605"/>
                  </a:lnTo>
                  <a:lnTo>
                    <a:pt x="215410" y="237756"/>
                  </a:lnTo>
                  <a:lnTo>
                    <a:pt x="131391" y="250269"/>
                  </a:lnTo>
                  <a:lnTo>
                    <a:pt x="102789" y="248481"/>
                  </a:lnTo>
                  <a:lnTo>
                    <a:pt x="67036" y="266358"/>
                  </a:lnTo>
                  <a:lnTo>
                    <a:pt x="44691" y="263676"/>
                  </a:lnTo>
                  <a:lnTo>
                    <a:pt x="84913" y="229711"/>
                  </a:lnTo>
                  <a:lnTo>
                    <a:pt x="109046" y="227030"/>
                  </a:lnTo>
                  <a:lnTo>
                    <a:pt x="109046" y="217198"/>
                  </a:lnTo>
                  <a:lnTo>
                    <a:pt x="64355" y="213622"/>
                  </a:lnTo>
                  <a:lnTo>
                    <a:pt x="71505" y="202003"/>
                  </a:lnTo>
                  <a:lnTo>
                    <a:pt x="84913" y="194852"/>
                  </a:lnTo>
                  <a:lnTo>
                    <a:pt x="77762" y="177870"/>
                  </a:lnTo>
                  <a:lnTo>
                    <a:pt x="84913" y="168932"/>
                  </a:lnTo>
                  <a:lnTo>
                    <a:pt x="110833" y="166250"/>
                  </a:lnTo>
                  <a:lnTo>
                    <a:pt x="120665" y="146586"/>
                  </a:lnTo>
                  <a:lnTo>
                    <a:pt x="104577" y="126028"/>
                  </a:lnTo>
                  <a:lnTo>
                    <a:pt x="109940" y="115302"/>
                  </a:lnTo>
                  <a:lnTo>
                    <a:pt x="101895" y="109940"/>
                  </a:lnTo>
                  <a:lnTo>
                    <a:pt x="89382" y="112621"/>
                  </a:lnTo>
                  <a:lnTo>
                    <a:pt x="74187" y="104577"/>
                  </a:lnTo>
                  <a:lnTo>
                    <a:pt x="64355" y="101001"/>
                  </a:lnTo>
                  <a:lnTo>
                    <a:pt x="65249" y="92957"/>
                  </a:lnTo>
                  <a:lnTo>
                    <a:pt x="49160" y="87594"/>
                  </a:lnTo>
                  <a:lnTo>
                    <a:pt x="55417" y="76868"/>
                  </a:lnTo>
                  <a:lnTo>
                    <a:pt x="67036" y="65249"/>
                  </a:lnTo>
                  <a:lnTo>
                    <a:pt x="52735" y="62567"/>
                  </a:lnTo>
                  <a:lnTo>
                    <a:pt x="51842" y="46479"/>
                  </a:lnTo>
                  <a:lnTo>
                    <a:pt x="42903" y="39328"/>
                  </a:lnTo>
                  <a:lnTo>
                    <a:pt x="44691" y="36647"/>
                  </a:lnTo>
                  <a:lnTo>
                    <a:pt x="58992" y="33965"/>
                  </a:lnTo>
                  <a:lnTo>
                    <a:pt x="61673" y="16982"/>
                  </a:lnTo>
                  <a:lnTo>
                    <a:pt x="76868" y="9832"/>
                  </a:lnTo>
                  <a:lnTo>
                    <a:pt x="78656" y="0"/>
                  </a:lnTo>
                  <a:lnTo>
                    <a:pt x="123347" y="0"/>
                  </a:lnTo>
                  <a:lnTo>
                    <a:pt x="120665" y="8044"/>
                  </a:lnTo>
                  <a:lnTo>
                    <a:pt x="98320" y="16982"/>
                  </a:lnTo>
                  <a:lnTo>
                    <a:pt x="96533" y="25027"/>
                  </a:lnTo>
                  <a:lnTo>
                    <a:pt x="144799" y="25921"/>
                  </a:lnTo>
                  <a:lnTo>
                    <a:pt x="151949" y="46479"/>
                  </a:lnTo>
                  <a:lnTo>
                    <a:pt x="133179" y="54523"/>
                  </a:lnTo>
                  <a:lnTo>
                    <a:pt x="131391" y="77762"/>
                  </a:lnTo>
                  <a:lnTo>
                    <a:pt x="152843" y="94745"/>
                  </a:lnTo>
                  <a:lnTo>
                    <a:pt x="157312" y="116196"/>
                  </a:lnTo>
                  <a:lnTo>
                    <a:pt x="182339" y="130497"/>
                  </a:lnTo>
                  <a:lnTo>
                    <a:pt x="181445" y="143011"/>
                  </a:lnTo>
                  <a:lnTo>
                    <a:pt x="180551" y="150161"/>
                  </a:lnTo>
                  <a:lnTo>
                    <a:pt x="188596" y="158206"/>
                  </a:lnTo>
                  <a:lnTo>
                    <a:pt x="190383" y="169825"/>
                  </a:lnTo>
                  <a:lnTo>
                    <a:pt x="223455" y="183233"/>
                  </a:lnTo>
                  <a:close/>
                  <a:moveTo>
                    <a:pt x="14301" y="101895"/>
                  </a:moveTo>
                  <a:lnTo>
                    <a:pt x="14301" y="111727"/>
                  </a:lnTo>
                  <a:lnTo>
                    <a:pt x="2682" y="121559"/>
                  </a:lnTo>
                  <a:lnTo>
                    <a:pt x="0" y="130497"/>
                  </a:lnTo>
                  <a:lnTo>
                    <a:pt x="5363" y="136754"/>
                  </a:lnTo>
                  <a:lnTo>
                    <a:pt x="16982" y="131391"/>
                  </a:lnTo>
                  <a:lnTo>
                    <a:pt x="35753" y="141223"/>
                  </a:lnTo>
                  <a:lnTo>
                    <a:pt x="35753" y="141223"/>
                  </a:lnTo>
                  <a:lnTo>
                    <a:pt x="50948" y="134967"/>
                  </a:lnTo>
                  <a:lnTo>
                    <a:pt x="52735" y="122453"/>
                  </a:lnTo>
                  <a:lnTo>
                    <a:pt x="37540" y="104577"/>
                  </a:lnTo>
                  <a:lnTo>
                    <a:pt x="14301" y="101895"/>
                  </a:lnTo>
                  <a:close/>
                </a:path>
              </a:pathLst>
            </a:custGeom>
            <a:grpFill/>
            <a:ln w="12700" cap="flat">
              <a:solidFill>
                <a:schemeClr val="bg1"/>
              </a:solidFill>
              <a:prstDash val="solid"/>
              <a:miter/>
            </a:ln>
          </p:spPr>
          <p:txBody>
            <a:bodyPr rtlCol="0" anchor="ctr"/>
            <a:lstStyle/>
            <a:p>
              <a:endParaRPr lang="en-AU"/>
            </a:p>
          </p:txBody>
        </p:sp>
        <p:sp>
          <p:nvSpPr>
            <p:cNvPr id="45" name="Freeform: Shape 44">
              <a:extLst>
                <a:ext uri="{FF2B5EF4-FFF2-40B4-BE49-F238E27FC236}">
                  <a16:creationId xmlns:a16="http://schemas.microsoft.com/office/drawing/2014/main" id="{8B23A71F-6643-9DA2-E27E-2A961380344A}"/>
                </a:ext>
              </a:extLst>
            </p:cNvPr>
            <p:cNvSpPr/>
            <p:nvPr/>
          </p:nvSpPr>
          <p:spPr>
            <a:xfrm>
              <a:off x="5566449" y="2387747"/>
              <a:ext cx="110833" cy="121559"/>
            </a:xfrm>
            <a:custGeom>
              <a:avLst/>
              <a:gdLst>
                <a:gd name="connsiteX0" fmla="*/ 110833 w 110833"/>
                <a:gd name="connsiteY0" fmla="*/ 40222 h 121559"/>
                <a:gd name="connsiteX1" fmla="*/ 110833 w 110833"/>
                <a:gd name="connsiteY1" fmla="*/ 40222 h 121559"/>
                <a:gd name="connsiteX2" fmla="*/ 105470 w 110833"/>
                <a:gd name="connsiteY2" fmla="*/ 67930 h 121559"/>
                <a:gd name="connsiteX3" fmla="*/ 98320 w 110833"/>
                <a:gd name="connsiteY3" fmla="*/ 92957 h 121559"/>
                <a:gd name="connsiteX4" fmla="*/ 64355 w 110833"/>
                <a:gd name="connsiteY4" fmla="*/ 98320 h 121559"/>
                <a:gd name="connsiteX5" fmla="*/ 16982 w 110833"/>
                <a:gd name="connsiteY5" fmla="*/ 121559 h 121559"/>
                <a:gd name="connsiteX6" fmla="*/ 0 w 110833"/>
                <a:gd name="connsiteY6" fmla="*/ 92957 h 121559"/>
                <a:gd name="connsiteX7" fmla="*/ 22345 w 110833"/>
                <a:gd name="connsiteY7" fmla="*/ 85807 h 121559"/>
                <a:gd name="connsiteX8" fmla="*/ 30390 w 110833"/>
                <a:gd name="connsiteY8" fmla="*/ 70612 h 121559"/>
                <a:gd name="connsiteX9" fmla="*/ 16982 w 110833"/>
                <a:gd name="connsiteY9" fmla="*/ 49160 h 121559"/>
                <a:gd name="connsiteX10" fmla="*/ 19664 w 110833"/>
                <a:gd name="connsiteY10" fmla="*/ 32177 h 121559"/>
                <a:gd name="connsiteX11" fmla="*/ 51841 w 110833"/>
                <a:gd name="connsiteY11" fmla="*/ 28602 h 121559"/>
                <a:gd name="connsiteX12" fmla="*/ 58992 w 110833"/>
                <a:gd name="connsiteY12" fmla="*/ 7151 h 121559"/>
                <a:gd name="connsiteX13" fmla="*/ 77762 w 110833"/>
                <a:gd name="connsiteY13" fmla="*/ 0 h 121559"/>
                <a:gd name="connsiteX14" fmla="*/ 89382 w 110833"/>
                <a:gd name="connsiteY14" fmla="*/ 894 h 121559"/>
                <a:gd name="connsiteX15" fmla="*/ 89382 w 110833"/>
                <a:gd name="connsiteY15" fmla="*/ 11620 h 121559"/>
                <a:gd name="connsiteX16" fmla="*/ 77762 w 110833"/>
                <a:gd name="connsiteY16" fmla="*/ 21452 h 121559"/>
                <a:gd name="connsiteX17" fmla="*/ 74187 w 110833"/>
                <a:gd name="connsiteY17" fmla="*/ 30390 h 121559"/>
                <a:gd name="connsiteX18" fmla="*/ 79550 w 110833"/>
                <a:gd name="connsiteY18" fmla="*/ 36647 h 121559"/>
                <a:gd name="connsiteX19" fmla="*/ 91170 w 110833"/>
                <a:gd name="connsiteY19" fmla="*/ 30390 h 121559"/>
                <a:gd name="connsiteX20" fmla="*/ 110833 w 110833"/>
                <a:gd name="connsiteY20" fmla="*/ 40222 h 121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833" h="121559">
                  <a:moveTo>
                    <a:pt x="110833" y="40222"/>
                  </a:moveTo>
                  <a:lnTo>
                    <a:pt x="110833" y="40222"/>
                  </a:lnTo>
                  <a:lnTo>
                    <a:pt x="105470" y="67930"/>
                  </a:lnTo>
                  <a:lnTo>
                    <a:pt x="98320" y="92957"/>
                  </a:lnTo>
                  <a:lnTo>
                    <a:pt x="64355" y="98320"/>
                  </a:lnTo>
                  <a:lnTo>
                    <a:pt x="16982" y="121559"/>
                  </a:lnTo>
                  <a:lnTo>
                    <a:pt x="0" y="92957"/>
                  </a:lnTo>
                  <a:lnTo>
                    <a:pt x="22345" y="85807"/>
                  </a:lnTo>
                  <a:lnTo>
                    <a:pt x="30390" y="70612"/>
                  </a:lnTo>
                  <a:lnTo>
                    <a:pt x="16982" y="49160"/>
                  </a:lnTo>
                  <a:lnTo>
                    <a:pt x="19664" y="32177"/>
                  </a:lnTo>
                  <a:lnTo>
                    <a:pt x="51841" y="28602"/>
                  </a:lnTo>
                  <a:lnTo>
                    <a:pt x="58992" y="7151"/>
                  </a:lnTo>
                  <a:lnTo>
                    <a:pt x="77762" y="0"/>
                  </a:lnTo>
                  <a:lnTo>
                    <a:pt x="89382" y="894"/>
                  </a:lnTo>
                  <a:lnTo>
                    <a:pt x="89382" y="11620"/>
                  </a:lnTo>
                  <a:lnTo>
                    <a:pt x="77762" y="21452"/>
                  </a:lnTo>
                  <a:lnTo>
                    <a:pt x="74187" y="30390"/>
                  </a:lnTo>
                  <a:lnTo>
                    <a:pt x="79550" y="36647"/>
                  </a:lnTo>
                  <a:lnTo>
                    <a:pt x="91170" y="30390"/>
                  </a:lnTo>
                  <a:lnTo>
                    <a:pt x="110833" y="40222"/>
                  </a:lnTo>
                  <a:close/>
                </a:path>
              </a:pathLst>
            </a:custGeom>
            <a:grpFill/>
            <a:ln w="12700" cap="flat">
              <a:solidFill>
                <a:schemeClr val="bg1"/>
              </a:solidFill>
              <a:prstDash val="solid"/>
              <a:miter/>
            </a:ln>
          </p:spPr>
          <p:txBody>
            <a:bodyPr rtlCol="0" anchor="ctr"/>
            <a:lstStyle/>
            <a:p>
              <a:endParaRPr lang="en-AU"/>
            </a:p>
          </p:txBody>
        </p:sp>
        <p:sp>
          <p:nvSpPr>
            <p:cNvPr id="46" name="Freeform: Shape 45">
              <a:extLst>
                <a:ext uri="{FF2B5EF4-FFF2-40B4-BE49-F238E27FC236}">
                  <a16:creationId xmlns:a16="http://schemas.microsoft.com/office/drawing/2014/main" id="{5A09B1BF-C920-8156-7D0A-FF38ED34DFCA}"/>
                </a:ext>
              </a:extLst>
            </p:cNvPr>
            <p:cNvSpPr/>
            <p:nvPr/>
          </p:nvSpPr>
          <p:spPr>
            <a:xfrm>
              <a:off x="5544997" y="2816780"/>
              <a:ext cx="96532" cy="162674"/>
            </a:xfrm>
            <a:custGeom>
              <a:avLst/>
              <a:gdLst>
                <a:gd name="connsiteX0" fmla="*/ 96532 w 96532"/>
                <a:gd name="connsiteY0" fmla="*/ 14301 h 162674"/>
                <a:gd name="connsiteX1" fmla="*/ 93851 w 96532"/>
                <a:gd name="connsiteY1" fmla="*/ 23239 h 162674"/>
                <a:gd name="connsiteX2" fmla="*/ 83125 w 96532"/>
                <a:gd name="connsiteY2" fmla="*/ 29496 h 162674"/>
                <a:gd name="connsiteX3" fmla="*/ 84019 w 96532"/>
                <a:gd name="connsiteY3" fmla="*/ 54523 h 162674"/>
                <a:gd name="connsiteX4" fmla="*/ 73293 w 96532"/>
                <a:gd name="connsiteY4" fmla="*/ 62567 h 162674"/>
                <a:gd name="connsiteX5" fmla="*/ 75975 w 96532"/>
                <a:gd name="connsiteY5" fmla="*/ 72399 h 162674"/>
                <a:gd name="connsiteX6" fmla="*/ 62567 w 96532"/>
                <a:gd name="connsiteY6" fmla="*/ 79550 h 162674"/>
                <a:gd name="connsiteX7" fmla="*/ 71505 w 96532"/>
                <a:gd name="connsiteY7" fmla="*/ 94745 h 162674"/>
                <a:gd name="connsiteX8" fmla="*/ 61673 w 96532"/>
                <a:gd name="connsiteY8" fmla="*/ 117090 h 162674"/>
                <a:gd name="connsiteX9" fmla="*/ 66142 w 96532"/>
                <a:gd name="connsiteY9" fmla="*/ 126028 h 162674"/>
                <a:gd name="connsiteX10" fmla="*/ 52735 w 96532"/>
                <a:gd name="connsiteY10" fmla="*/ 142117 h 162674"/>
                <a:gd name="connsiteX11" fmla="*/ 55417 w 96532"/>
                <a:gd name="connsiteY11" fmla="*/ 160887 h 162674"/>
                <a:gd name="connsiteX12" fmla="*/ 50947 w 96532"/>
                <a:gd name="connsiteY12" fmla="*/ 159993 h 162674"/>
                <a:gd name="connsiteX13" fmla="*/ 11620 w 96532"/>
                <a:gd name="connsiteY13" fmla="*/ 162675 h 162674"/>
                <a:gd name="connsiteX14" fmla="*/ 11620 w 96532"/>
                <a:gd name="connsiteY14" fmla="*/ 117090 h 162674"/>
                <a:gd name="connsiteX15" fmla="*/ 0 w 96532"/>
                <a:gd name="connsiteY15" fmla="*/ 103683 h 162674"/>
                <a:gd name="connsiteX16" fmla="*/ 28602 w 96532"/>
                <a:gd name="connsiteY16" fmla="*/ 50948 h 162674"/>
                <a:gd name="connsiteX17" fmla="*/ 25027 w 96532"/>
                <a:gd name="connsiteY17" fmla="*/ 15195 h 162674"/>
                <a:gd name="connsiteX18" fmla="*/ 26815 w 96532"/>
                <a:gd name="connsiteY18" fmla="*/ 2681 h 162674"/>
                <a:gd name="connsiteX19" fmla="*/ 42903 w 96532"/>
                <a:gd name="connsiteY19" fmla="*/ 0 h 162674"/>
                <a:gd name="connsiteX20" fmla="*/ 55417 w 96532"/>
                <a:gd name="connsiteY20" fmla="*/ 7150 h 162674"/>
                <a:gd name="connsiteX21" fmla="*/ 81338 w 96532"/>
                <a:gd name="connsiteY21" fmla="*/ 4469 h 162674"/>
                <a:gd name="connsiteX22" fmla="*/ 96532 w 96532"/>
                <a:gd name="connsiteY22" fmla="*/ 14301 h 1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6532" h="162674">
                  <a:moveTo>
                    <a:pt x="96532" y="14301"/>
                  </a:moveTo>
                  <a:lnTo>
                    <a:pt x="93851" y="23239"/>
                  </a:lnTo>
                  <a:lnTo>
                    <a:pt x="83125" y="29496"/>
                  </a:lnTo>
                  <a:lnTo>
                    <a:pt x="84019" y="54523"/>
                  </a:lnTo>
                  <a:lnTo>
                    <a:pt x="73293" y="62567"/>
                  </a:lnTo>
                  <a:lnTo>
                    <a:pt x="75975" y="72399"/>
                  </a:lnTo>
                  <a:lnTo>
                    <a:pt x="62567" y="79550"/>
                  </a:lnTo>
                  <a:lnTo>
                    <a:pt x="71505" y="94745"/>
                  </a:lnTo>
                  <a:lnTo>
                    <a:pt x="61673" y="117090"/>
                  </a:lnTo>
                  <a:lnTo>
                    <a:pt x="66142" y="126028"/>
                  </a:lnTo>
                  <a:lnTo>
                    <a:pt x="52735" y="142117"/>
                  </a:lnTo>
                  <a:lnTo>
                    <a:pt x="55417" y="160887"/>
                  </a:lnTo>
                  <a:lnTo>
                    <a:pt x="50947" y="159993"/>
                  </a:lnTo>
                  <a:lnTo>
                    <a:pt x="11620" y="162675"/>
                  </a:lnTo>
                  <a:lnTo>
                    <a:pt x="11620" y="117090"/>
                  </a:lnTo>
                  <a:lnTo>
                    <a:pt x="0" y="103683"/>
                  </a:lnTo>
                  <a:lnTo>
                    <a:pt x="28602" y="50948"/>
                  </a:lnTo>
                  <a:lnTo>
                    <a:pt x="25027" y="15195"/>
                  </a:lnTo>
                  <a:lnTo>
                    <a:pt x="26815" y="2681"/>
                  </a:lnTo>
                  <a:lnTo>
                    <a:pt x="42903" y="0"/>
                  </a:lnTo>
                  <a:lnTo>
                    <a:pt x="55417" y="7150"/>
                  </a:lnTo>
                  <a:lnTo>
                    <a:pt x="81338" y="4469"/>
                  </a:lnTo>
                  <a:lnTo>
                    <a:pt x="96532" y="14301"/>
                  </a:lnTo>
                  <a:close/>
                </a:path>
              </a:pathLst>
            </a:custGeom>
            <a:grpFill/>
            <a:ln w="12700" cap="flat">
              <a:solidFill>
                <a:schemeClr val="bg1"/>
              </a:solidFill>
              <a:prstDash val="solid"/>
              <a:miter/>
            </a:ln>
          </p:spPr>
          <p:txBody>
            <a:bodyPr rtlCol="0" anchor="ctr"/>
            <a:lstStyle/>
            <a:p>
              <a:endParaRPr lang="en-AU"/>
            </a:p>
          </p:txBody>
        </p:sp>
        <p:sp>
          <p:nvSpPr>
            <p:cNvPr id="47" name="Freeform: Shape 46">
              <a:extLst>
                <a:ext uri="{FF2B5EF4-FFF2-40B4-BE49-F238E27FC236}">
                  <a16:creationId xmlns:a16="http://schemas.microsoft.com/office/drawing/2014/main" id="{660AD4F3-9802-6E07-A501-FF4A5334C759}"/>
                </a:ext>
              </a:extLst>
            </p:cNvPr>
            <p:cNvSpPr/>
            <p:nvPr/>
          </p:nvSpPr>
          <p:spPr>
            <a:xfrm>
              <a:off x="5323330" y="2051671"/>
              <a:ext cx="226136" cy="84912"/>
            </a:xfrm>
            <a:custGeom>
              <a:avLst/>
              <a:gdLst>
                <a:gd name="connsiteX0" fmla="*/ 203791 w 226136"/>
                <a:gd name="connsiteY0" fmla="*/ 3575 h 84912"/>
                <a:gd name="connsiteX1" fmla="*/ 226136 w 226136"/>
                <a:gd name="connsiteY1" fmla="*/ 27708 h 84912"/>
                <a:gd name="connsiteX2" fmla="*/ 216304 w 226136"/>
                <a:gd name="connsiteY2" fmla="*/ 44691 h 84912"/>
                <a:gd name="connsiteX3" fmla="*/ 160887 w 226136"/>
                <a:gd name="connsiteY3" fmla="*/ 63461 h 84912"/>
                <a:gd name="connsiteX4" fmla="*/ 131391 w 226136"/>
                <a:gd name="connsiteY4" fmla="*/ 74187 h 84912"/>
                <a:gd name="connsiteX5" fmla="*/ 110834 w 226136"/>
                <a:gd name="connsiteY5" fmla="*/ 84913 h 84912"/>
                <a:gd name="connsiteX6" fmla="*/ 68824 w 226136"/>
                <a:gd name="connsiteY6" fmla="*/ 75081 h 84912"/>
                <a:gd name="connsiteX7" fmla="*/ 27708 w 226136"/>
                <a:gd name="connsiteY7" fmla="*/ 72399 h 84912"/>
                <a:gd name="connsiteX8" fmla="*/ 42903 w 226136"/>
                <a:gd name="connsiteY8" fmla="*/ 60780 h 84912"/>
                <a:gd name="connsiteX9" fmla="*/ 25027 w 226136"/>
                <a:gd name="connsiteY9" fmla="*/ 45585 h 84912"/>
                <a:gd name="connsiteX10" fmla="*/ 40222 w 226136"/>
                <a:gd name="connsiteY10" fmla="*/ 33071 h 84912"/>
                <a:gd name="connsiteX11" fmla="*/ 33965 w 226136"/>
                <a:gd name="connsiteY11" fmla="*/ 23239 h 84912"/>
                <a:gd name="connsiteX12" fmla="*/ 23239 w 226136"/>
                <a:gd name="connsiteY12" fmla="*/ 18770 h 84912"/>
                <a:gd name="connsiteX13" fmla="*/ 0 w 226136"/>
                <a:gd name="connsiteY13" fmla="*/ 20558 h 84912"/>
                <a:gd name="connsiteX14" fmla="*/ 15195 w 226136"/>
                <a:gd name="connsiteY14" fmla="*/ 8938 h 84912"/>
                <a:gd name="connsiteX15" fmla="*/ 35753 w 226136"/>
                <a:gd name="connsiteY15" fmla="*/ 0 h 84912"/>
                <a:gd name="connsiteX16" fmla="*/ 60780 w 226136"/>
                <a:gd name="connsiteY16" fmla="*/ 8938 h 84912"/>
                <a:gd name="connsiteX17" fmla="*/ 67036 w 226136"/>
                <a:gd name="connsiteY17" fmla="*/ 25921 h 84912"/>
                <a:gd name="connsiteX18" fmla="*/ 85807 w 226136"/>
                <a:gd name="connsiteY18" fmla="*/ 7151 h 84912"/>
                <a:gd name="connsiteX19" fmla="*/ 110834 w 226136"/>
                <a:gd name="connsiteY19" fmla="*/ 16983 h 84912"/>
                <a:gd name="connsiteX20" fmla="*/ 134073 w 226136"/>
                <a:gd name="connsiteY20" fmla="*/ 8938 h 84912"/>
                <a:gd name="connsiteX21" fmla="*/ 160887 w 226136"/>
                <a:gd name="connsiteY21" fmla="*/ 7151 h 84912"/>
                <a:gd name="connsiteX22" fmla="*/ 177870 w 226136"/>
                <a:gd name="connsiteY22" fmla="*/ 894 h 84912"/>
                <a:gd name="connsiteX23" fmla="*/ 203791 w 226136"/>
                <a:gd name="connsiteY23" fmla="*/ 3575 h 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6136" h="84912">
                  <a:moveTo>
                    <a:pt x="203791" y="3575"/>
                  </a:moveTo>
                  <a:lnTo>
                    <a:pt x="226136" y="27708"/>
                  </a:lnTo>
                  <a:lnTo>
                    <a:pt x="216304" y="44691"/>
                  </a:lnTo>
                  <a:lnTo>
                    <a:pt x="160887" y="63461"/>
                  </a:lnTo>
                  <a:lnTo>
                    <a:pt x="131391" y="74187"/>
                  </a:lnTo>
                  <a:lnTo>
                    <a:pt x="110834" y="84913"/>
                  </a:lnTo>
                  <a:lnTo>
                    <a:pt x="68824" y="75081"/>
                  </a:lnTo>
                  <a:lnTo>
                    <a:pt x="27708" y="72399"/>
                  </a:lnTo>
                  <a:lnTo>
                    <a:pt x="42903" y="60780"/>
                  </a:lnTo>
                  <a:lnTo>
                    <a:pt x="25027" y="45585"/>
                  </a:lnTo>
                  <a:lnTo>
                    <a:pt x="40222" y="33071"/>
                  </a:lnTo>
                  <a:lnTo>
                    <a:pt x="33965" y="23239"/>
                  </a:lnTo>
                  <a:lnTo>
                    <a:pt x="23239" y="18770"/>
                  </a:lnTo>
                  <a:lnTo>
                    <a:pt x="0" y="20558"/>
                  </a:lnTo>
                  <a:lnTo>
                    <a:pt x="15195" y="8938"/>
                  </a:lnTo>
                  <a:lnTo>
                    <a:pt x="35753" y="0"/>
                  </a:lnTo>
                  <a:lnTo>
                    <a:pt x="60780" y="8938"/>
                  </a:lnTo>
                  <a:lnTo>
                    <a:pt x="67036" y="25921"/>
                  </a:lnTo>
                  <a:lnTo>
                    <a:pt x="85807" y="7151"/>
                  </a:lnTo>
                  <a:lnTo>
                    <a:pt x="110834" y="16983"/>
                  </a:lnTo>
                  <a:lnTo>
                    <a:pt x="134073" y="8938"/>
                  </a:lnTo>
                  <a:lnTo>
                    <a:pt x="160887" y="7151"/>
                  </a:lnTo>
                  <a:lnTo>
                    <a:pt x="177870" y="894"/>
                  </a:lnTo>
                  <a:lnTo>
                    <a:pt x="203791" y="3575"/>
                  </a:lnTo>
                  <a:close/>
                </a:path>
              </a:pathLst>
            </a:custGeom>
            <a:grpFill/>
            <a:ln w="12700" cap="flat">
              <a:solidFill>
                <a:schemeClr val="bg1"/>
              </a:solidFill>
              <a:prstDash val="solid"/>
              <a:miter/>
            </a:ln>
          </p:spPr>
          <p:txBody>
            <a:bodyPr rtlCol="0" anchor="ctr"/>
            <a:lstStyle/>
            <a:p>
              <a:endParaRPr lang="en-AU"/>
            </a:p>
          </p:txBody>
        </p:sp>
        <p:sp>
          <p:nvSpPr>
            <p:cNvPr id="48" name="Freeform: Shape 47">
              <a:extLst>
                <a:ext uri="{FF2B5EF4-FFF2-40B4-BE49-F238E27FC236}">
                  <a16:creationId xmlns:a16="http://schemas.microsoft.com/office/drawing/2014/main" id="{F11824EB-9592-91E7-EA64-A463C19D8C51}"/>
                </a:ext>
              </a:extLst>
            </p:cNvPr>
            <p:cNvSpPr/>
            <p:nvPr/>
          </p:nvSpPr>
          <p:spPr>
            <a:xfrm>
              <a:off x="6101846" y="2587068"/>
              <a:ext cx="162675" cy="79549"/>
            </a:xfrm>
            <a:custGeom>
              <a:avLst/>
              <a:gdLst>
                <a:gd name="connsiteX0" fmla="*/ 162675 w 162675"/>
                <a:gd name="connsiteY0" fmla="*/ 32177 h 79549"/>
                <a:gd name="connsiteX1" fmla="*/ 152843 w 162675"/>
                <a:gd name="connsiteY1" fmla="*/ 23239 h 79549"/>
                <a:gd name="connsiteX2" fmla="*/ 156418 w 162675"/>
                <a:gd name="connsiteY2" fmla="*/ 13407 h 79549"/>
                <a:gd name="connsiteX3" fmla="*/ 131391 w 162675"/>
                <a:gd name="connsiteY3" fmla="*/ 7151 h 79549"/>
                <a:gd name="connsiteX4" fmla="*/ 113515 w 162675"/>
                <a:gd name="connsiteY4" fmla="*/ 0 h 79549"/>
                <a:gd name="connsiteX5" fmla="*/ 98320 w 162675"/>
                <a:gd name="connsiteY5" fmla="*/ 14301 h 79549"/>
                <a:gd name="connsiteX6" fmla="*/ 75081 w 162675"/>
                <a:gd name="connsiteY6" fmla="*/ 12513 h 79549"/>
                <a:gd name="connsiteX7" fmla="*/ 49160 w 162675"/>
                <a:gd name="connsiteY7" fmla="*/ 30390 h 79549"/>
                <a:gd name="connsiteX8" fmla="*/ 54523 w 162675"/>
                <a:gd name="connsiteY8" fmla="*/ 39328 h 79549"/>
                <a:gd name="connsiteX9" fmla="*/ 54523 w 162675"/>
                <a:gd name="connsiteY9" fmla="*/ 45585 h 79549"/>
                <a:gd name="connsiteX10" fmla="*/ 33071 w 162675"/>
                <a:gd name="connsiteY10" fmla="*/ 42903 h 79549"/>
                <a:gd name="connsiteX11" fmla="*/ 20558 w 162675"/>
                <a:gd name="connsiteY11" fmla="*/ 50054 h 79549"/>
                <a:gd name="connsiteX12" fmla="*/ 5363 w 162675"/>
                <a:gd name="connsiteY12" fmla="*/ 52735 h 79549"/>
                <a:gd name="connsiteX13" fmla="*/ 0 w 162675"/>
                <a:gd name="connsiteY13" fmla="*/ 59886 h 79549"/>
                <a:gd name="connsiteX14" fmla="*/ 6257 w 162675"/>
                <a:gd name="connsiteY14" fmla="*/ 67036 h 79549"/>
                <a:gd name="connsiteX15" fmla="*/ 36647 w 162675"/>
                <a:gd name="connsiteY15" fmla="*/ 63461 h 79549"/>
                <a:gd name="connsiteX16" fmla="*/ 45585 w 162675"/>
                <a:gd name="connsiteY16" fmla="*/ 75081 h 79549"/>
                <a:gd name="connsiteX17" fmla="*/ 59886 w 162675"/>
                <a:gd name="connsiteY17" fmla="*/ 78656 h 79549"/>
                <a:gd name="connsiteX18" fmla="*/ 75081 w 162675"/>
                <a:gd name="connsiteY18" fmla="*/ 79550 h 79549"/>
                <a:gd name="connsiteX19" fmla="*/ 80444 w 162675"/>
                <a:gd name="connsiteY19" fmla="*/ 78656 h 79549"/>
                <a:gd name="connsiteX20" fmla="*/ 125135 w 162675"/>
                <a:gd name="connsiteY20" fmla="*/ 78656 h 79549"/>
                <a:gd name="connsiteX21" fmla="*/ 139436 w 162675"/>
                <a:gd name="connsiteY21" fmla="*/ 68824 h 79549"/>
                <a:gd name="connsiteX22" fmla="*/ 151055 w 162675"/>
                <a:gd name="connsiteY22" fmla="*/ 57204 h 79549"/>
                <a:gd name="connsiteX23" fmla="*/ 149268 w 162675"/>
                <a:gd name="connsiteY23" fmla="*/ 45585 h 79549"/>
                <a:gd name="connsiteX24" fmla="*/ 162675 w 162675"/>
                <a:gd name="connsiteY24" fmla="*/ 32177 h 7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2675" h="79549">
                  <a:moveTo>
                    <a:pt x="162675" y="32177"/>
                  </a:moveTo>
                  <a:lnTo>
                    <a:pt x="152843" y="23239"/>
                  </a:lnTo>
                  <a:lnTo>
                    <a:pt x="156418" y="13407"/>
                  </a:lnTo>
                  <a:lnTo>
                    <a:pt x="131391" y="7151"/>
                  </a:lnTo>
                  <a:lnTo>
                    <a:pt x="113515" y="0"/>
                  </a:lnTo>
                  <a:lnTo>
                    <a:pt x="98320" y="14301"/>
                  </a:lnTo>
                  <a:lnTo>
                    <a:pt x="75081" y="12513"/>
                  </a:lnTo>
                  <a:lnTo>
                    <a:pt x="49160" y="30390"/>
                  </a:lnTo>
                  <a:lnTo>
                    <a:pt x="54523" y="39328"/>
                  </a:lnTo>
                  <a:lnTo>
                    <a:pt x="54523" y="45585"/>
                  </a:lnTo>
                  <a:lnTo>
                    <a:pt x="33071" y="42903"/>
                  </a:lnTo>
                  <a:lnTo>
                    <a:pt x="20558" y="50054"/>
                  </a:lnTo>
                  <a:lnTo>
                    <a:pt x="5363" y="52735"/>
                  </a:lnTo>
                  <a:lnTo>
                    <a:pt x="0" y="59886"/>
                  </a:lnTo>
                  <a:lnTo>
                    <a:pt x="6257" y="67036"/>
                  </a:lnTo>
                  <a:lnTo>
                    <a:pt x="36647" y="63461"/>
                  </a:lnTo>
                  <a:lnTo>
                    <a:pt x="45585" y="75081"/>
                  </a:lnTo>
                  <a:lnTo>
                    <a:pt x="59886" y="78656"/>
                  </a:lnTo>
                  <a:lnTo>
                    <a:pt x="75081" y="79550"/>
                  </a:lnTo>
                  <a:lnTo>
                    <a:pt x="80444" y="78656"/>
                  </a:lnTo>
                  <a:lnTo>
                    <a:pt x="125135" y="78656"/>
                  </a:lnTo>
                  <a:lnTo>
                    <a:pt x="139436" y="68824"/>
                  </a:lnTo>
                  <a:lnTo>
                    <a:pt x="151055" y="57204"/>
                  </a:lnTo>
                  <a:lnTo>
                    <a:pt x="149268" y="45585"/>
                  </a:lnTo>
                  <a:lnTo>
                    <a:pt x="162675" y="32177"/>
                  </a:lnTo>
                  <a:close/>
                </a:path>
              </a:pathLst>
            </a:custGeom>
            <a:grpFill/>
            <a:ln w="12700" cap="flat">
              <a:solidFill>
                <a:schemeClr val="bg1"/>
              </a:solidFill>
              <a:prstDash val="solid"/>
              <a:miter/>
            </a:ln>
          </p:spPr>
          <p:txBody>
            <a:bodyPr rtlCol="0" anchor="ctr"/>
            <a:lstStyle/>
            <a:p>
              <a:endParaRPr lang="en-AU"/>
            </a:p>
          </p:txBody>
        </p:sp>
        <p:sp>
          <p:nvSpPr>
            <p:cNvPr id="49" name="Freeform: Shape 48">
              <a:extLst>
                <a:ext uri="{FF2B5EF4-FFF2-40B4-BE49-F238E27FC236}">
                  <a16:creationId xmlns:a16="http://schemas.microsoft.com/office/drawing/2014/main" id="{CF0CB919-9FFA-71F7-2953-F1EDFE4BC072}"/>
                </a:ext>
              </a:extLst>
            </p:cNvPr>
            <p:cNvSpPr/>
            <p:nvPr/>
          </p:nvSpPr>
          <p:spPr>
            <a:xfrm>
              <a:off x="5976711" y="2402048"/>
              <a:ext cx="227029" cy="237755"/>
            </a:xfrm>
            <a:custGeom>
              <a:avLst/>
              <a:gdLst>
                <a:gd name="connsiteX0" fmla="*/ 158206 w 227029"/>
                <a:gd name="connsiteY0" fmla="*/ 227924 h 237755"/>
                <a:gd name="connsiteX1" fmla="*/ 179658 w 227029"/>
                <a:gd name="connsiteY1" fmla="*/ 230605 h 237755"/>
                <a:gd name="connsiteX2" fmla="*/ 179658 w 227029"/>
                <a:gd name="connsiteY2" fmla="*/ 224348 h 237755"/>
                <a:gd name="connsiteX3" fmla="*/ 174295 w 227029"/>
                <a:gd name="connsiteY3" fmla="*/ 215410 h 237755"/>
                <a:gd name="connsiteX4" fmla="*/ 200215 w 227029"/>
                <a:gd name="connsiteY4" fmla="*/ 197534 h 237755"/>
                <a:gd name="connsiteX5" fmla="*/ 193959 w 227029"/>
                <a:gd name="connsiteY5" fmla="*/ 186808 h 237755"/>
                <a:gd name="connsiteX6" fmla="*/ 168038 w 227029"/>
                <a:gd name="connsiteY6" fmla="*/ 173401 h 237755"/>
                <a:gd name="connsiteX7" fmla="*/ 163569 w 227029"/>
                <a:gd name="connsiteY7" fmla="*/ 153737 h 237755"/>
                <a:gd name="connsiteX8" fmla="*/ 161781 w 227029"/>
                <a:gd name="connsiteY8" fmla="*/ 144799 h 237755"/>
                <a:gd name="connsiteX9" fmla="*/ 199322 w 227029"/>
                <a:gd name="connsiteY9" fmla="*/ 128710 h 237755"/>
                <a:gd name="connsiteX10" fmla="*/ 208260 w 227029"/>
                <a:gd name="connsiteY10" fmla="*/ 121559 h 237755"/>
                <a:gd name="connsiteX11" fmla="*/ 220773 w 227029"/>
                <a:gd name="connsiteY11" fmla="*/ 127816 h 237755"/>
                <a:gd name="connsiteX12" fmla="*/ 227030 w 227029"/>
                <a:gd name="connsiteY12" fmla="*/ 121559 h 237755"/>
                <a:gd name="connsiteX13" fmla="*/ 225242 w 227029"/>
                <a:gd name="connsiteY13" fmla="*/ 109940 h 237755"/>
                <a:gd name="connsiteX14" fmla="*/ 217198 w 227029"/>
                <a:gd name="connsiteY14" fmla="*/ 102789 h 237755"/>
                <a:gd name="connsiteX15" fmla="*/ 216304 w 227029"/>
                <a:gd name="connsiteY15" fmla="*/ 71505 h 237755"/>
                <a:gd name="connsiteX16" fmla="*/ 206472 w 227029"/>
                <a:gd name="connsiteY16" fmla="*/ 60780 h 237755"/>
                <a:gd name="connsiteX17" fmla="*/ 210941 w 227029"/>
                <a:gd name="connsiteY17" fmla="*/ 53629 h 237755"/>
                <a:gd name="connsiteX18" fmla="*/ 212729 w 227029"/>
                <a:gd name="connsiteY18" fmla="*/ 32178 h 237755"/>
                <a:gd name="connsiteX19" fmla="*/ 206472 w 227029"/>
                <a:gd name="connsiteY19" fmla="*/ 33965 h 237755"/>
                <a:gd name="connsiteX20" fmla="*/ 183233 w 227029"/>
                <a:gd name="connsiteY20" fmla="*/ 12513 h 237755"/>
                <a:gd name="connsiteX21" fmla="*/ 168038 w 227029"/>
                <a:gd name="connsiteY21" fmla="*/ 8938 h 237755"/>
                <a:gd name="connsiteX22" fmla="*/ 130498 w 227029"/>
                <a:gd name="connsiteY22" fmla="*/ 25027 h 237755"/>
                <a:gd name="connsiteX23" fmla="*/ 127816 w 227029"/>
                <a:gd name="connsiteY23" fmla="*/ 16089 h 237755"/>
                <a:gd name="connsiteX24" fmla="*/ 114409 w 227029"/>
                <a:gd name="connsiteY24" fmla="*/ 14301 h 237755"/>
                <a:gd name="connsiteX25" fmla="*/ 98320 w 227029"/>
                <a:gd name="connsiteY25" fmla="*/ 0 h 237755"/>
                <a:gd name="connsiteX26" fmla="*/ 67930 w 227029"/>
                <a:gd name="connsiteY26" fmla="*/ 0 h 237755"/>
                <a:gd name="connsiteX27" fmla="*/ 75081 w 227029"/>
                <a:gd name="connsiteY27" fmla="*/ 16983 h 237755"/>
                <a:gd name="connsiteX28" fmla="*/ 57204 w 227029"/>
                <a:gd name="connsiteY28" fmla="*/ 39328 h 237755"/>
                <a:gd name="connsiteX29" fmla="*/ 53629 w 227029"/>
                <a:gd name="connsiteY29" fmla="*/ 34859 h 237755"/>
                <a:gd name="connsiteX30" fmla="*/ 32178 w 227029"/>
                <a:gd name="connsiteY30" fmla="*/ 36647 h 237755"/>
                <a:gd name="connsiteX31" fmla="*/ 29496 w 227029"/>
                <a:gd name="connsiteY31" fmla="*/ 43797 h 237755"/>
                <a:gd name="connsiteX32" fmla="*/ 33071 w 227029"/>
                <a:gd name="connsiteY32" fmla="*/ 57204 h 237755"/>
                <a:gd name="connsiteX33" fmla="*/ 19664 w 227029"/>
                <a:gd name="connsiteY33" fmla="*/ 71505 h 237755"/>
                <a:gd name="connsiteX34" fmla="*/ 25027 w 227029"/>
                <a:gd name="connsiteY34" fmla="*/ 78656 h 237755"/>
                <a:gd name="connsiteX35" fmla="*/ 16089 w 227029"/>
                <a:gd name="connsiteY35" fmla="*/ 89382 h 237755"/>
                <a:gd name="connsiteX36" fmla="*/ 7151 w 227029"/>
                <a:gd name="connsiteY36" fmla="*/ 92063 h 237755"/>
                <a:gd name="connsiteX37" fmla="*/ 0 w 227029"/>
                <a:gd name="connsiteY37" fmla="*/ 96532 h 237755"/>
                <a:gd name="connsiteX38" fmla="*/ 6257 w 227029"/>
                <a:gd name="connsiteY38" fmla="*/ 108152 h 237755"/>
                <a:gd name="connsiteX39" fmla="*/ 4469 w 227029"/>
                <a:gd name="connsiteY39" fmla="*/ 113515 h 237755"/>
                <a:gd name="connsiteX40" fmla="*/ 4469 w 227029"/>
                <a:gd name="connsiteY40" fmla="*/ 129604 h 237755"/>
                <a:gd name="connsiteX41" fmla="*/ 7151 w 227029"/>
                <a:gd name="connsiteY41" fmla="*/ 150161 h 237755"/>
                <a:gd name="connsiteX42" fmla="*/ 13407 w 227029"/>
                <a:gd name="connsiteY42" fmla="*/ 159993 h 237755"/>
                <a:gd name="connsiteX43" fmla="*/ 12513 w 227029"/>
                <a:gd name="connsiteY43" fmla="*/ 169825 h 237755"/>
                <a:gd name="connsiteX44" fmla="*/ 29496 w 227029"/>
                <a:gd name="connsiteY44" fmla="*/ 183233 h 237755"/>
                <a:gd name="connsiteX45" fmla="*/ 50948 w 227029"/>
                <a:gd name="connsiteY45" fmla="*/ 185020 h 237755"/>
                <a:gd name="connsiteX46" fmla="*/ 37540 w 227029"/>
                <a:gd name="connsiteY46" fmla="*/ 218092 h 237755"/>
                <a:gd name="connsiteX47" fmla="*/ 42010 w 227029"/>
                <a:gd name="connsiteY47" fmla="*/ 235074 h 237755"/>
                <a:gd name="connsiteX48" fmla="*/ 67036 w 227029"/>
                <a:gd name="connsiteY48" fmla="*/ 224348 h 237755"/>
                <a:gd name="connsiteX49" fmla="*/ 80444 w 227029"/>
                <a:gd name="connsiteY49" fmla="*/ 227030 h 237755"/>
                <a:gd name="connsiteX50" fmla="*/ 88488 w 227029"/>
                <a:gd name="connsiteY50" fmla="*/ 232393 h 237755"/>
                <a:gd name="connsiteX51" fmla="*/ 101002 w 227029"/>
                <a:gd name="connsiteY51" fmla="*/ 232393 h 237755"/>
                <a:gd name="connsiteX52" fmla="*/ 108152 w 227029"/>
                <a:gd name="connsiteY52" fmla="*/ 236862 h 237755"/>
                <a:gd name="connsiteX53" fmla="*/ 115302 w 227029"/>
                <a:gd name="connsiteY53" fmla="*/ 230605 h 237755"/>
                <a:gd name="connsiteX54" fmla="*/ 130498 w 227029"/>
                <a:gd name="connsiteY54" fmla="*/ 237756 h 237755"/>
                <a:gd name="connsiteX55" fmla="*/ 145693 w 227029"/>
                <a:gd name="connsiteY55" fmla="*/ 235074 h 237755"/>
                <a:gd name="connsiteX56" fmla="*/ 158206 w 227029"/>
                <a:gd name="connsiteY56" fmla="*/ 227924 h 23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27029" h="237755">
                  <a:moveTo>
                    <a:pt x="158206" y="227924"/>
                  </a:moveTo>
                  <a:lnTo>
                    <a:pt x="179658" y="230605"/>
                  </a:lnTo>
                  <a:lnTo>
                    <a:pt x="179658" y="224348"/>
                  </a:lnTo>
                  <a:lnTo>
                    <a:pt x="174295" y="215410"/>
                  </a:lnTo>
                  <a:lnTo>
                    <a:pt x="200215" y="197534"/>
                  </a:lnTo>
                  <a:lnTo>
                    <a:pt x="193959" y="186808"/>
                  </a:lnTo>
                  <a:lnTo>
                    <a:pt x="168038" y="173401"/>
                  </a:lnTo>
                  <a:lnTo>
                    <a:pt x="163569" y="153737"/>
                  </a:lnTo>
                  <a:lnTo>
                    <a:pt x="161781" y="144799"/>
                  </a:lnTo>
                  <a:lnTo>
                    <a:pt x="199322" y="128710"/>
                  </a:lnTo>
                  <a:lnTo>
                    <a:pt x="208260" y="121559"/>
                  </a:lnTo>
                  <a:lnTo>
                    <a:pt x="220773" y="127816"/>
                  </a:lnTo>
                  <a:lnTo>
                    <a:pt x="227030" y="121559"/>
                  </a:lnTo>
                  <a:lnTo>
                    <a:pt x="225242" y="109940"/>
                  </a:lnTo>
                  <a:lnTo>
                    <a:pt x="217198" y="102789"/>
                  </a:lnTo>
                  <a:lnTo>
                    <a:pt x="216304" y="71505"/>
                  </a:lnTo>
                  <a:lnTo>
                    <a:pt x="206472" y="60780"/>
                  </a:lnTo>
                  <a:lnTo>
                    <a:pt x="210941" y="53629"/>
                  </a:lnTo>
                  <a:lnTo>
                    <a:pt x="212729" y="32178"/>
                  </a:lnTo>
                  <a:lnTo>
                    <a:pt x="206472" y="33965"/>
                  </a:lnTo>
                  <a:lnTo>
                    <a:pt x="183233" y="12513"/>
                  </a:lnTo>
                  <a:lnTo>
                    <a:pt x="168038" y="8938"/>
                  </a:lnTo>
                  <a:lnTo>
                    <a:pt x="130498" y="25027"/>
                  </a:lnTo>
                  <a:lnTo>
                    <a:pt x="127816" y="16089"/>
                  </a:lnTo>
                  <a:lnTo>
                    <a:pt x="114409" y="14301"/>
                  </a:lnTo>
                  <a:lnTo>
                    <a:pt x="98320" y="0"/>
                  </a:lnTo>
                  <a:lnTo>
                    <a:pt x="67930" y="0"/>
                  </a:lnTo>
                  <a:lnTo>
                    <a:pt x="75081" y="16983"/>
                  </a:lnTo>
                  <a:lnTo>
                    <a:pt x="57204" y="39328"/>
                  </a:lnTo>
                  <a:lnTo>
                    <a:pt x="53629" y="34859"/>
                  </a:lnTo>
                  <a:lnTo>
                    <a:pt x="32178" y="36647"/>
                  </a:lnTo>
                  <a:lnTo>
                    <a:pt x="29496" y="43797"/>
                  </a:lnTo>
                  <a:lnTo>
                    <a:pt x="33071" y="57204"/>
                  </a:lnTo>
                  <a:lnTo>
                    <a:pt x="19664" y="71505"/>
                  </a:lnTo>
                  <a:lnTo>
                    <a:pt x="25027" y="78656"/>
                  </a:lnTo>
                  <a:lnTo>
                    <a:pt x="16089" y="89382"/>
                  </a:lnTo>
                  <a:lnTo>
                    <a:pt x="7151" y="92063"/>
                  </a:lnTo>
                  <a:lnTo>
                    <a:pt x="0" y="96532"/>
                  </a:lnTo>
                  <a:lnTo>
                    <a:pt x="6257" y="108152"/>
                  </a:lnTo>
                  <a:lnTo>
                    <a:pt x="4469" y="113515"/>
                  </a:lnTo>
                  <a:lnTo>
                    <a:pt x="4469" y="129604"/>
                  </a:lnTo>
                  <a:lnTo>
                    <a:pt x="7151" y="150161"/>
                  </a:lnTo>
                  <a:lnTo>
                    <a:pt x="13407" y="159993"/>
                  </a:lnTo>
                  <a:lnTo>
                    <a:pt x="12513" y="169825"/>
                  </a:lnTo>
                  <a:lnTo>
                    <a:pt x="29496" y="183233"/>
                  </a:lnTo>
                  <a:lnTo>
                    <a:pt x="50948" y="185020"/>
                  </a:lnTo>
                  <a:lnTo>
                    <a:pt x="37540" y="218092"/>
                  </a:lnTo>
                  <a:lnTo>
                    <a:pt x="42010" y="235074"/>
                  </a:lnTo>
                  <a:lnTo>
                    <a:pt x="67036" y="224348"/>
                  </a:lnTo>
                  <a:lnTo>
                    <a:pt x="80444" y="227030"/>
                  </a:lnTo>
                  <a:lnTo>
                    <a:pt x="88488" y="232393"/>
                  </a:lnTo>
                  <a:lnTo>
                    <a:pt x="101002" y="232393"/>
                  </a:lnTo>
                  <a:lnTo>
                    <a:pt x="108152" y="236862"/>
                  </a:lnTo>
                  <a:lnTo>
                    <a:pt x="115302" y="230605"/>
                  </a:lnTo>
                  <a:lnTo>
                    <a:pt x="130498" y="237756"/>
                  </a:lnTo>
                  <a:lnTo>
                    <a:pt x="145693" y="235074"/>
                  </a:lnTo>
                  <a:lnTo>
                    <a:pt x="158206" y="227924"/>
                  </a:lnTo>
                  <a:close/>
                </a:path>
              </a:pathLst>
            </a:custGeom>
            <a:grpFill/>
            <a:ln w="12700" cap="flat">
              <a:solidFill>
                <a:schemeClr val="bg1"/>
              </a:solidFill>
              <a:prstDash val="solid"/>
              <a:miter/>
            </a:ln>
          </p:spPr>
          <p:txBody>
            <a:bodyPr rtlCol="0" anchor="ctr"/>
            <a:lstStyle/>
            <a:p>
              <a:endParaRPr lang="en-AU"/>
            </a:p>
          </p:txBody>
        </p:sp>
        <p:sp>
          <p:nvSpPr>
            <p:cNvPr id="50" name="Freeform: Shape 49">
              <a:extLst>
                <a:ext uri="{FF2B5EF4-FFF2-40B4-BE49-F238E27FC236}">
                  <a16:creationId xmlns:a16="http://schemas.microsoft.com/office/drawing/2014/main" id="{13F1D7AF-AC8C-39C2-C616-D8B67383806F}"/>
                </a:ext>
              </a:extLst>
            </p:cNvPr>
            <p:cNvSpPr/>
            <p:nvPr/>
          </p:nvSpPr>
          <p:spPr>
            <a:xfrm>
              <a:off x="7022479" y="2821249"/>
              <a:ext cx="145692" cy="112621"/>
            </a:xfrm>
            <a:custGeom>
              <a:avLst/>
              <a:gdLst>
                <a:gd name="connsiteX0" fmla="*/ 145692 w 145692"/>
                <a:gd name="connsiteY0" fmla="*/ 52735 h 112621"/>
                <a:gd name="connsiteX1" fmla="*/ 131391 w 145692"/>
                <a:gd name="connsiteY1" fmla="*/ 64355 h 112621"/>
                <a:gd name="connsiteX2" fmla="*/ 131391 w 145692"/>
                <a:gd name="connsiteY2" fmla="*/ 94745 h 112621"/>
                <a:gd name="connsiteX3" fmla="*/ 120665 w 145692"/>
                <a:gd name="connsiteY3" fmla="*/ 112621 h 112621"/>
                <a:gd name="connsiteX4" fmla="*/ 102789 w 145692"/>
                <a:gd name="connsiteY4" fmla="*/ 102789 h 112621"/>
                <a:gd name="connsiteX5" fmla="*/ 102789 w 145692"/>
                <a:gd name="connsiteY5" fmla="*/ 80444 h 112621"/>
                <a:gd name="connsiteX6" fmla="*/ 92063 w 145692"/>
                <a:gd name="connsiteY6" fmla="*/ 70612 h 112621"/>
                <a:gd name="connsiteX7" fmla="*/ 69718 w 145692"/>
                <a:gd name="connsiteY7" fmla="*/ 84913 h 112621"/>
                <a:gd name="connsiteX8" fmla="*/ 58098 w 145692"/>
                <a:gd name="connsiteY8" fmla="*/ 100108 h 112621"/>
                <a:gd name="connsiteX9" fmla="*/ 50947 w 145692"/>
                <a:gd name="connsiteY9" fmla="*/ 78656 h 112621"/>
                <a:gd name="connsiteX10" fmla="*/ 27708 w 145692"/>
                <a:gd name="connsiteY10" fmla="*/ 51841 h 112621"/>
                <a:gd name="connsiteX11" fmla="*/ 12513 w 145692"/>
                <a:gd name="connsiteY11" fmla="*/ 27708 h 112621"/>
                <a:gd name="connsiteX12" fmla="*/ 0 w 145692"/>
                <a:gd name="connsiteY12" fmla="*/ 22345 h 112621"/>
                <a:gd name="connsiteX13" fmla="*/ 6256 w 145692"/>
                <a:gd name="connsiteY13" fmla="*/ 13407 h 112621"/>
                <a:gd name="connsiteX14" fmla="*/ 16089 w 145692"/>
                <a:gd name="connsiteY14" fmla="*/ 13407 h 112621"/>
                <a:gd name="connsiteX15" fmla="*/ 33965 w 145692"/>
                <a:gd name="connsiteY15" fmla="*/ 25027 h 112621"/>
                <a:gd name="connsiteX16" fmla="*/ 42903 w 145692"/>
                <a:gd name="connsiteY16" fmla="*/ 24133 h 112621"/>
                <a:gd name="connsiteX17" fmla="*/ 38434 w 145692"/>
                <a:gd name="connsiteY17" fmla="*/ 12513 h 112621"/>
                <a:gd name="connsiteX18" fmla="*/ 38434 w 145692"/>
                <a:gd name="connsiteY18" fmla="*/ 0 h 112621"/>
                <a:gd name="connsiteX19" fmla="*/ 50054 w 145692"/>
                <a:gd name="connsiteY19" fmla="*/ 894 h 112621"/>
                <a:gd name="connsiteX20" fmla="*/ 72399 w 145692"/>
                <a:gd name="connsiteY20" fmla="*/ 23239 h 112621"/>
                <a:gd name="connsiteX21" fmla="*/ 87594 w 145692"/>
                <a:gd name="connsiteY21" fmla="*/ 16089 h 112621"/>
                <a:gd name="connsiteX22" fmla="*/ 99214 w 145692"/>
                <a:gd name="connsiteY22" fmla="*/ 5363 h 112621"/>
                <a:gd name="connsiteX23" fmla="*/ 132285 w 145692"/>
                <a:gd name="connsiteY23" fmla="*/ 45585 h 112621"/>
                <a:gd name="connsiteX24" fmla="*/ 145692 w 145692"/>
                <a:gd name="connsiteY24" fmla="*/ 52735 h 112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5692" h="112621">
                  <a:moveTo>
                    <a:pt x="145692" y="52735"/>
                  </a:moveTo>
                  <a:lnTo>
                    <a:pt x="131391" y="64355"/>
                  </a:lnTo>
                  <a:lnTo>
                    <a:pt x="131391" y="94745"/>
                  </a:lnTo>
                  <a:lnTo>
                    <a:pt x="120665" y="112621"/>
                  </a:lnTo>
                  <a:lnTo>
                    <a:pt x="102789" y="102789"/>
                  </a:lnTo>
                  <a:lnTo>
                    <a:pt x="102789" y="80444"/>
                  </a:lnTo>
                  <a:lnTo>
                    <a:pt x="92063" y="70612"/>
                  </a:lnTo>
                  <a:lnTo>
                    <a:pt x="69718" y="84913"/>
                  </a:lnTo>
                  <a:lnTo>
                    <a:pt x="58098" y="100108"/>
                  </a:lnTo>
                  <a:lnTo>
                    <a:pt x="50947" y="78656"/>
                  </a:lnTo>
                  <a:lnTo>
                    <a:pt x="27708" y="51841"/>
                  </a:lnTo>
                  <a:lnTo>
                    <a:pt x="12513" y="27708"/>
                  </a:lnTo>
                  <a:lnTo>
                    <a:pt x="0" y="22345"/>
                  </a:lnTo>
                  <a:lnTo>
                    <a:pt x="6256" y="13407"/>
                  </a:lnTo>
                  <a:lnTo>
                    <a:pt x="16089" y="13407"/>
                  </a:lnTo>
                  <a:lnTo>
                    <a:pt x="33965" y="25027"/>
                  </a:lnTo>
                  <a:lnTo>
                    <a:pt x="42903" y="24133"/>
                  </a:lnTo>
                  <a:lnTo>
                    <a:pt x="38434" y="12513"/>
                  </a:lnTo>
                  <a:lnTo>
                    <a:pt x="38434" y="0"/>
                  </a:lnTo>
                  <a:lnTo>
                    <a:pt x="50054" y="894"/>
                  </a:lnTo>
                  <a:lnTo>
                    <a:pt x="72399" y="23239"/>
                  </a:lnTo>
                  <a:lnTo>
                    <a:pt x="87594" y="16089"/>
                  </a:lnTo>
                  <a:lnTo>
                    <a:pt x="99214" y="5363"/>
                  </a:lnTo>
                  <a:lnTo>
                    <a:pt x="132285" y="45585"/>
                  </a:lnTo>
                  <a:lnTo>
                    <a:pt x="145692" y="52735"/>
                  </a:lnTo>
                  <a:close/>
                </a:path>
              </a:pathLst>
            </a:custGeom>
            <a:grpFill/>
            <a:ln w="12700" cap="flat">
              <a:solidFill>
                <a:schemeClr val="bg1"/>
              </a:solidFill>
              <a:prstDash val="solid"/>
              <a:miter/>
            </a:ln>
          </p:spPr>
          <p:txBody>
            <a:bodyPr rtlCol="0" anchor="ctr"/>
            <a:lstStyle/>
            <a:p>
              <a:endParaRPr lang="en-AU"/>
            </a:p>
          </p:txBody>
        </p:sp>
        <p:sp>
          <p:nvSpPr>
            <p:cNvPr id="51" name="Freeform: Shape 50">
              <a:extLst>
                <a:ext uri="{FF2B5EF4-FFF2-40B4-BE49-F238E27FC236}">
                  <a16:creationId xmlns:a16="http://schemas.microsoft.com/office/drawing/2014/main" id="{A0D6105A-9847-E009-B381-26D9BFDA4BFF}"/>
                </a:ext>
              </a:extLst>
            </p:cNvPr>
            <p:cNvSpPr/>
            <p:nvPr/>
          </p:nvSpPr>
          <p:spPr>
            <a:xfrm>
              <a:off x="7009965" y="2891860"/>
              <a:ext cx="595282" cy="488024"/>
            </a:xfrm>
            <a:custGeom>
              <a:avLst/>
              <a:gdLst>
                <a:gd name="connsiteX0" fmla="*/ 595283 w 595282"/>
                <a:gd name="connsiteY0" fmla="*/ 421882 h 488024"/>
                <a:gd name="connsiteX1" fmla="*/ 585451 w 595282"/>
                <a:gd name="connsiteY1" fmla="*/ 437077 h 488024"/>
                <a:gd name="connsiteX2" fmla="*/ 566681 w 595282"/>
                <a:gd name="connsiteY2" fmla="*/ 437077 h 488024"/>
                <a:gd name="connsiteX3" fmla="*/ 552380 w 595282"/>
                <a:gd name="connsiteY3" fmla="*/ 471042 h 488024"/>
                <a:gd name="connsiteX4" fmla="*/ 551486 w 595282"/>
                <a:gd name="connsiteY4" fmla="*/ 488025 h 488024"/>
                <a:gd name="connsiteX5" fmla="*/ 426351 w 595282"/>
                <a:gd name="connsiteY5" fmla="*/ 462998 h 488024"/>
                <a:gd name="connsiteX6" fmla="*/ 409369 w 595282"/>
                <a:gd name="connsiteY6" fmla="*/ 423670 h 488024"/>
                <a:gd name="connsiteX7" fmla="*/ 387917 w 595282"/>
                <a:gd name="connsiteY7" fmla="*/ 421882 h 488024"/>
                <a:gd name="connsiteX8" fmla="*/ 378979 w 595282"/>
                <a:gd name="connsiteY8" fmla="*/ 432608 h 488024"/>
                <a:gd name="connsiteX9" fmla="*/ 361103 w 595282"/>
                <a:gd name="connsiteY9" fmla="*/ 434396 h 488024"/>
                <a:gd name="connsiteX10" fmla="*/ 344120 w 595282"/>
                <a:gd name="connsiteY10" fmla="*/ 440652 h 488024"/>
                <a:gd name="connsiteX11" fmla="*/ 253845 w 595282"/>
                <a:gd name="connsiteY11" fmla="*/ 393280 h 488024"/>
                <a:gd name="connsiteX12" fmla="*/ 239543 w 595282"/>
                <a:gd name="connsiteY12" fmla="*/ 360209 h 488024"/>
                <a:gd name="connsiteX13" fmla="*/ 208260 w 595282"/>
                <a:gd name="connsiteY13" fmla="*/ 322668 h 488024"/>
                <a:gd name="connsiteX14" fmla="*/ 184126 w 595282"/>
                <a:gd name="connsiteY14" fmla="*/ 314624 h 488024"/>
                <a:gd name="connsiteX15" fmla="*/ 168932 w 595282"/>
                <a:gd name="connsiteY15" fmla="*/ 320881 h 488024"/>
                <a:gd name="connsiteX16" fmla="*/ 151055 w 595282"/>
                <a:gd name="connsiteY16" fmla="*/ 312836 h 488024"/>
                <a:gd name="connsiteX17" fmla="*/ 143011 w 595282"/>
                <a:gd name="connsiteY17" fmla="*/ 295854 h 488024"/>
                <a:gd name="connsiteX18" fmla="*/ 134073 w 595282"/>
                <a:gd name="connsiteY18" fmla="*/ 289597 h 488024"/>
                <a:gd name="connsiteX19" fmla="*/ 133179 w 595282"/>
                <a:gd name="connsiteY19" fmla="*/ 263676 h 488024"/>
                <a:gd name="connsiteX20" fmla="*/ 115303 w 595282"/>
                <a:gd name="connsiteY20" fmla="*/ 245800 h 488024"/>
                <a:gd name="connsiteX21" fmla="*/ 80444 w 595282"/>
                <a:gd name="connsiteY21" fmla="*/ 227924 h 488024"/>
                <a:gd name="connsiteX22" fmla="*/ 80444 w 595282"/>
                <a:gd name="connsiteY22" fmla="*/ 216304 h 488024"/>
                <a:gd name="connsiteX23" fmla="*/ 56310 w 595282"/>
                <a:gd name="connsiteY23" fmla="*/ 197534 h 488024"/>
                <a:gd name="connsiteX24" fmla="*/ 57205 w 595282"/>
                <a:gd name="connsiteY24" fmla="*/ 192171 h 488024"/>
                <a:gd name="connsiteX25" fmla="*/ 59886 w 595282"/>
                <a:gd name="connsiteY25" fmla="*/ 173401 h 488024"/>
                <a:gd name="connsiteX26" fmla="*/ 74187 w 595282"/>
                <a:gd name="connsiteY26" fmla="*/ 157312 h 488024"/>
                <a:gd name="connsiteX27" fmla="*/ 71505 w 595282"/>
                <a:gd name="connsiteY27" fmla="*/ 141223 h 488024"/>
                <a:gd name="connsiteX28" fmla="*/ 73293 w 595282"/>
                <a:gd name="connsiteY28" fmla="*/ 129604 h 488024"/>
                <a:gd name="connsiteX29" fmla="*/ 48266 w 595282"/>
                <a:gd name="connsiteY29" fmla="*/ 120665 h 488024"/>
                <a:gd name="connsiteX30" fmla="*/ 39328 w 595282"/>
                <a:gd name="connsiteY30" fmla="*/ 100108 h 488024"/>
                <a:gd name="connsiteX31" fmla="*/ 29496 w 595282"/>
                <a:gd name="connsiteY31" fmla="*/ 89382 h 488024"/>
                <a:gd name="connsiteX32" fmla="*/ 16983 w 595282"/>
                <a:gd name="connsiteY32" fmla="*/ 67036 h 488024"/>
                <a:gd name="connsiteX33" fmla="*/ 8938 w 595282"/>
                <a:gd name="connsiteY33" fmla="*/ 59886 h 488024"/>
                <a:gd name="connsiteX34" fmla="*/ 12514 w 595282"/>
                <a:gd name="connsiteY34" fmla="*/ 43797 h 488024"/>
                <a:gd name="connsiteX35" fmla="*/ 0 w 595282"/>
                <a:gd name="connsiteY35" fmla="*/ 17876 h 488024"/>
                <a:gd name="connsiteX36" fmla="*/ 12514 w 595282"/>
                <a:gd name="connsiteY36" fmla="*/ 894 h 488024"/>
                <a:gd name="connsiteX37" fmla="*/ 46479 w 595282"/>
                <a:gd name="connsiteY37" fmla="*/ 31284 h 488024"/>
                <a:gd name="connsiteX38" fmla="*/ 70612 w 595282"/>
                <a:gd name="connsiteY38" fmla="*/ 29496 h 488024"/>
                <a:gd name="connsiteX39" fmla="*/ 82231 w 595282"/>
                <a:gd name="connsiteY39" fmla="*/ 14301 h 488024"/>
                <a:gd name="connsiteX40" fmla="*/ 104577 w 595282"/>
                <a:gd name="connsiteY40" fmla="*/ 0 h 488024"/>
                <a:gd name="connsiteX41" fmla="*/ 115303 w 595282"/>
                <a:gd name="connsiteY41" fmla="*/ 9832 h 488024"/>
                <a:gd name="connsiteX42" fmla="*/ 115303 w 595282"/>
                <a:gd name="connsiteY42" fmla="*/ 32178 h 488024"/>
                <a:gd name="connsiteX43" fmla="*/ 133179 w 595282"/>
                <a:gd name="connsiteY43" fmla="*/ 42009 h 488024"/>
                <a:gd name="connsiteX44" fmla="*/ 149268 w 595282"/>
                <a:gd name="connsiteY44" fmla="*/ 74187 h 488024"/>
                <a:gd name="connsiteX45" fmla="*/ 169825 w 595282"/>
                <a:gd name="connsiteY45" fmla="*/ 75081 h 488024"/>
                <a:gd name="connsiteX46" fmla="*/ 196640 w 595282"/>
                <a:gd name="connsiteY46" fmla="*/ 104577 h 488024"/>
                <a:gd name="connsiteX47" fmla="*/ 225242 w 595282"/>
                <a:gd name="connsiteY47" fmla="*/ 109940 h 488024"/>
                <a:gd name="connsiteX48" fmla="*/ 260995 w 595282"/>
                <a:gd name="connsiteY48" fmla="*/ 104577 h 488024"/>
                <a:gd name="connsiteX49" fmla="*/ 282446 w 595282"/>
                <a:gd name="connsiteY49" fmla="*/ 89382 h 488024"/>
                <a:gd name="connsiteX50" fmla="*/ 282446 w 595282"/>
                <a:gd name="connsiteY50" fmla="*/ 89382 h 488024"/>
                <a:gd name="connsiteX51" fmla="*/ 301217 w 595282"/>
                <a:gd name="connsiteY51" fmla="*/ 76868 h 488024"/>
                <a:gd name="connsiteX52" fmla="*/ 303005 w 595282"/>
                <a:gd name="connsiteY52" fmla="*/ 65249 h 488024"/>
                <a:gd name="connsiteX53" fmla="*/ 312836 w 595282"/>
                <a:gd name="connsiteY53" fmla="*/ 54523 h 488024"/>
                <a:gd name="connsiteX54" fmla="*/ 357527 w 595282"/>
                <a:gd name="connsiteY54" fmla="*/ 53629 h 488024"/>
                <a:gd name="connsiteX55" fmla="*/ 420988 w 595282"/>
                <a:gd name="connsiteY55" fmla="*/ 73293 h 488024"/>
                <a:gd name="connsiteX56" fmla="*/ 438865 w 595282"/>
                <a:gd name="connsiteY56" fmla="*/ 87594 h 488024"/>
                <a:gd name="connsiteX57" fmla="*/ 454954 w 595282"/>
                <a:gd name="connsiteY57" fmla="*/ 91169 h 488024"/>
                <a:gd name="connsiteX58" fmla="*/ 464785 w 595282"/>
                <a:gd name="connsiteY58" fmla="*/ 98320 h 488024"/>
                <a:gd name="connsiteX59" fmla="*/ 481768 w 595282"/>
                <a:gd name="connsiteY59" fmla="*/ 102789 h 488024"/>
                <a:gd name="connsiteX60" fmla="*/ 497857 w 595282"/>
                <a:gd name="connsiteY60" fmla="*/ 133179 h 488024"/>
                <a:gd name="connsiteX61" fmla="*/ 494281 w 595282"/>
                <a:gd name="connsiteY61" fmla="*/ 136754 h 488024"/>
                <a:gd name="connsiteX62" fmla="*/ 491600 w 595282"/>
                <a:gd name="connsiteY62" fmla="*/ 152843 h 488024"/>
                <a:gd name="connsiteX63" fmla="*/ 484450 w 595282"/>
                <a:gd name="connsiteY63" fmla="*/ 178764 h 488024"/>
                <a:gd name="connsiteX64" fmla="*/ 482662 w 595282"/>
                <a:gd name="connsiteY64" fmla="*/ 198428 h 488024"/>
                <a:gd name="connsiteX65" fmla="*/ 490706 w 595282"/>
                <a:gd name="connsiteY65" fmla="*/ 211835 h 488024"/>
                <a:gd name="connsiteX66" fmla="*/ 488025 w 595282"/>
                <a:gd name="connsiteY66" fmla="*/ 227924 h 488024"/>
                <a:gd name="connsiteX67" fmla="*/ 503220 w 595282"/>
                <a:gd name="connsiteY67" fmla="*/ 276190 h 488024"/>
                <a:gd name="connsiteX68" fmla="*/ 524671 w 595282"/>
                <a:gd name="connsiteY68" fmla="*/ 277084 h 488024"/>
                <a:gd name="connsiteX69" fmla="*/ 530034 w 595282"/>
                <a:gd name="connsiteY69" fmla="*/ 287809 h 488024"/>
                <a:gd name="connsiteX70" fmla="*/ 530034 w 595282"/>
                <a:gd name="connsiteY70" fmla="*/ 302111 h 488024"/>
                <a:gd name="connsiteX71" fmla="*/ 518415 w 595282"/>
                <a:gd name="connsiteY71" fmla="*/ 320881 h 488024"/>
                <a:gd name="connsiteX72" fmla="*/ 518415 w 595282"/>
                <a:gd name="connsiteY72" fmla="*/ 331607 h 488024"/>
                <a:gd name="connsiteX73" fmla="*/ 541654 w 595282"/>
                <a:gd name="connsiteY73" fmla="*/ 371828 h 488024"/>
                <a:gd name="connsiteX74" fmla="*/ 570256 w 595282"/>
                <a:gd name="connsiteY74" fmla="*/ 386129 h 488024"/>
                <a:gd name="connsiteX75" fmla="*/ 574725 w 595282"/>
                <a:gd name="connsiteY75" fmla="*/ 412050 h 488024"/>
                <a:gd name="connsiteX76" fmla="*/ 595283 w 595282"/>
                <a:gd name="connsiteY76" fmla="*/ 421882 h 48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95282" h="488024">
                  <a:moveTo>
                    <a:pt x="595283" y="421882"/>
                  </a:moveTo>
                  <a:lnTo>
                    <a:pt x="585451" y="437077"/>
                  </a:lnTo>
                  <a:lnTo>
                    <a:pt x="566681" y="437077"/>
                  </a:lnTo>
                  <a:lnTo>
                    <a:pt x="552380" y="471042"/>
                  </a:lnTo>
                  <a:lnTo>
                    <a:pt x="551486" y="488025"/>
                  </a:lnTo>
                  <a:lnTo>
                    <a:pt x="426351" y="462998"/>
                  </a:lnTo>
                  <a:lnTo>
                    <a:pt x="409369" y="423670"/>
                  </a:lnTo>
                  <a:lnTo>
                    <a:pt x="387917" y="421882"/>
                  </a:lnTo>
                  <a:lnTo>
                    <a:pt x="378979" y="432608"/>
                  </a:lnTo>
                  <a:lnTo>
                    <a:pt x="361103" y="434396"/>
                  </a:lnTo>
                  <a:lnTo>
                    <a:pt x="344120" y="440652"/>
                  </a:lnTo>
                  <a:lnTo>
                    <a:pt x="253845" y="393280"/>
                  </a:lnTo>
                  <a:lnTo>
                    <a:pt x="239543" y="360209"/>
                  </a:lnTo>
                  <a:lnTo>
                    <a:pt x="208260" y="322668"/>
                  </a:lnTo>
                  <a:lnTo>
                    <a:pt x="184126" y="314624"/>
                  </a:lnTo>
                  <a:lnTo>
                    <a:pt x="168932" y="320881"/>
                  </a:lnTo>
                  <a:lnTo>
                    <a:pt x="151055" y="312836"/>
                  </a:lnTo>
                  <a:lnTo>
                    <a:pt x="143011" y="295854"/>
                  </a:lnTo>
                  <a:lnTo>
                    <a:pt x="134073" y="289597"/>
                  </a:lnTo>
                  <a:lnTo>
                    <a:pt x="133179" y="263676"/>
                  </a:lnTo>
                  <a:lnTo>
                    <a:pt x="115303" y="245800"/>
                  </a:lnTo>
                  <a:lnTo>
                    <a:pt x="80444" y="227924"/>
                  </a:lnTo>
                  <a:lnTo>
                    <a:pt x="80444" y="216304"/>
                  </a:lnTo>
                  <a:lnTo>
                    <a:pt x="56310" y="197534"/>
                  </a:lnTo>
                  <a:lnTo>
                    <a:pt x="57205" y="192171"/>
                  </a:lnTo>
                  <a:lnTo>
                    <a:pt x="59886" y="173401"/>
                  </a:lnTo>
                  <a:lnTo>
                    <a:pt x="74187" y="157312"/>
                  </a:lnTo>
                  <a:lnTo>
                    <a:pt x="71505" y="141223"/>
                  </a:lnTo>
                  <a:lnTo>
                    <a:pt x="73293" y="129604"/>
                  </a:lnTo>
                  <a:lnTo>
                    <a:pt x="48266" y="120665"/>
                  </a:lnTo>
                  <a:lnTo>
                    <a:pt x="39328" y="100108"/>
                  </a:lnTo>
                  <a:lnTo>
                    <a:pt x="29496" y="89382"/>
                  </a:lnTo>
                  <a:lnTo>
                    <a:pt x="16983" y="67036"/>
                  </a:lnTo>
                  <a:lnTo>
                    <a:pt x="8938" y="59886"/>
                  </a:lnTo>
                  <a:lnTo>
                    <a:pt x="12514" y="43797"/>
                  </a:lnTo>
                  <a:lnTo>
                    <a:pt x="0" y="17876"/>
                  </a:lnTo>
                  <a:lnTo>
                    <a:pt x="12514" y="894"/>
                  </a:lnTo>
                  <a:lnTo>
                    <a:pt x="46479" y="31284"/>
                  </a:lnTo>
                  <a:lnTo>
                    <a:pt x="70612" y="29496"/>
                  </a:lnTo>
                  <a:lnTo>
                    <a:pt x="82231" y="14301"/>
                  </a:lnTo>
                  <a:lnTo>
                    <a:pt x="104577" y="0"/>
                  </a:lnTo>
                  <a:lnTo>
                    <a:pt x="115303" y="9832"/>
                  </a:lnTo>
                  <a:lnTo>
                    <a:pt x="115303" y="32178"/>
                  </a:lnTo>
                  <a:lnTo>
                    <a:pt x="133179" y="42009"/>
                  </a:lnTo>
                  <a:lnTo>
                    <a:pt x="149268" y="74187"/>
                  </a:lnTo>
                  <a:lnTo>
                    <a:pt x="169825" y="75081"/>
                  </a:lnTo>
                  <a:lnTo>
                    <a:pt x="196640" y="104577"/>
                  </a:lnTo>
                  <a:lnTo>
                    <a:pt x="225242" y="109940"/>
                  </a:lnTo>
                  <a:lnTo>
                    <a:pt x="260995" y="104577"/>
                  </a:lnTo>
                  <a:lnTo>
                    <a:pt x="282446" y="89382"/>
                  </a:lnTo>
                  <a:lnTo>
                    <a:pt x="282446" y="89382"/>
                  </a:lnTo>
                  <a:lnTo>
                    <a:pt x="301217" y="76868"/>
                  </a:lnTo>
                  <a:lnTo>
                    <a:pt x="303005" y="65249"/>
                  </a:lnTo>
                  <a:lnTo>
                    <a:pt x="312836" y="54523"/>
                  </a:lnTo>
                  <a:lnTo>
                    <a:pt x="357527" y="53629"/>
                  </a:lnTo>
                  <a:lnTo>
                    <a:pt x="420988" y="73293"/>
                  </a:lnTo>
                  <a:lnTo>
                    <a:pt x="438865" y="87594"/>
                  </a:lnTo>
                  <a:lnTo>
                    <a:pt x="454954" y="91169"/>
                  </a:lnTo>
                  <a:lnTo>
                    <a:pt x="464785" y="98320"/>
                  </a:lnTo>
                  <a:lnTo>
                    <a:pt x="481768" y="102789"/>
                  </a:lnTo>
                  <a:lnTo>
                    <a:pt x="497857" y="133179"/>
                  </a:lnTo>
                  <a:lnTo>
                    <a:pt x="494281" y="136754"/>
                  </a:lnTo>
                  <a:lnTo>
                    <a:pt x="491600" y="152843"/>
                  </a:lnTo>
                  <a:lnTo>
                    <a:pt x="484450" y="178764"/>
                  </a:lnTo>
                  <a:lnTo>
                    <a:pt x="482662" y="198428"/>
                  </a:lnTo>
                  <a:lnTo>
                    <a:pt x="490706" y="211835"/>
                  </a:lnTo>
                  <a:lnTo>
                    <a:pt x="488025" y="227924"/>
                  </a:lnTo>
                  <a:lnTo>
                    <a:pt x="503220" y="276190"/>
                  </a:lnTo>
                  <a:lnTo>
                    <a:pt x="524671" y="277084"/>
                  </a:lnTo>
                  <a:lnTo>
                    <a:pt x="530034" y="287809"/>
                  </a:lnTo>
                  <a:lnTo>
                    <a:pt x="530034" y="302111"/>
                  </a:lnTo>
                  <a:lnTo>
                    <a:pt x="518415" y="320881"/>
                  </a:lnTo>
                  <a:lnTo>
                    <a:pt x="518415" y="331607"/>
                  </a:lnTo>
                  <a:lnTo>
                    <a:pt x="541654" y="371828"/>
                  </a:lnTo>
                  <a:lnTo>
                    <a:pt x="570256" y="386129"/>
                  </a:lnTo>
                  <a:lnTo>
                    <a:pt x="574725" y="412050"/>
                  </a:lnTo>
                  <a:lnTo>
                    <a:pt x="595283" y="421882"/>
                  </a:lnTo>
                  <a:close/>
                </a:path>
              </a:pathLst>
            </a:custGeom>
            <a:grpFill/>
            <a:ln w="12700" cap="flat">
              <a:solidFill>
                <a:schemeClr val="bg1"/>
              </a:solidFill>
              <a:prstDash val="solid"/>
              <a:miter/>
            </a:ln>
          </p:spPr>
          <p:txBody>
            <a:bodyPr rtlCol="0" anchor="ctr"/>
            <a:lstStyle/>
            <a:p>
              <a:endParaRPr lang="en-AU"/>
            </a:p>
          </p:txBody>
        </p:sp>
        <p:sp>
          <p:nvSpPr>
            <p:cNvPr id="52" name="Freeform: Shape 51">
              <a:extLst>
                <a:ext uri="{FF2B5EF4-FFF2-40B4-BE49-F238E27FC236}">
                  <a16:creationId xmlns:a16="http://schemas.microsoft.com/office/drawing/2014/main" id="{1DDA5F34-45D4-31D3-CF6B-D89840886BB7}"/>
                </a:ext>
              </a:extLst>
            </p:cNvPr>
            <p:cNvSpPr/>
            <p:nvPr/>
          </p:nvSpPr>
          <p:spPr>
            <a:xfrm>
              <a:off x="6986726" y="2843594"/>
              <a:ext cx="93850" cy="79549"/>
            </a:xfrm>
            <a:custGeom>
              <a:avLst/>
              <a:gdLst>
                <a:gd name="connsiteX0" fmla="*/ 86700 w 93850"/>
                <a:gd name="connsiteY0" fmla="*/ 56310 h 79549"/>
                <a:gd name="connsiteX1" fmla="*/ 93851 w 93850"/>
                <a:gd name="connsiteY1" fmla="*/ 77762 h 79549"/>
                <a:gd name="connsiteX2" fmla="*/ 69718 w 93850"/>
                <a:gd name="connsiteY2" fmla="*/ 79550 h 79549"/>
                <a:gd name="connsiteX3" fmla="*/ 35753 w 93850"/>
                <a:gd name="connsiteY3" fmla="*/ 49160 h 79549"/>
                <a:gd name="connsiteX4" fmla="*/ 7150 w 93850"/>
                <a:gd name="connsiteY4" fmla="*/ 35753 h 79549"/>
                <a:gd name="connsiteX5" fmla="*/ 0 w 93850"/>
                <a:gd name="connsiteY5" fmla="*/ 3575 h 79549"/>
                <a:gd name="connsiteX6" fmla="*/ 35753 w 93850"/>
                <a:gd name="connsiteY6" fmla="*/ 0 h 79549"/>
                <a:gd name="connsiteX7" fmla="*/ 48266 w 93850"/>
                <a:gd name="connsiteY7" fmla="*/ 5363 h 79549"/>
                <a:gd name="connsiteX8" fmla="*/ 63461 w 93850"/>
                <a:gd name="connsiteY8" fmla="*/ 29496 h 79549"/>
                <a:gd name="connsiteX9" fmla="*/ 86700 w 93850"/>
                <a:gd name="connsiteY9" fmla="*/ 56310 h 7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850" h="79549">
                  <a:moveTo>
                    <a:pt x="86700" y="56310"/>
                  </a:moveTo>
                  <a:lnTo>
                    <a:pt x="93851" y="77762"/>
                  </a:lnTo>
                  <a:lnTo>
                    <a:pt x="69718" y="79550"/>
                  </a:lnTo>
                  <a:lnTo>
                    <a:pt x="35753" y="49160"/>
                  </a:lnTo>
                  <a:lnTo>
                    <a:pt x="7150" y="35753"/>
                  </a:lnTo>
                  <a:lnTo>
                    <a:pt x="0" y="3575"/>
                  </a:lnTo>
                  <a:lnTo>
                    <a:pt x="35753" y="0"/>
                  </a:lnTo>
                  <a:lnTo>
                    <a:pt x="48266" y="5363"/>
                  </a:lnTo>
                  <a:lnTo>
                    <a:pt x="63461" y="29496"/>
                  </a:lnTo>
                  <a:lnTo>
                    <a:pt x="86700" y="56310"/>
                  </a:lnTo>
                  <a:close/>
                </a:path>
              </a:pathLst>
            </a:custGeom>
            <a:grpFill/>
            <a:ln w="12700" cap="flat">
              <a:solidFill>
                <a:schemeClr val="bg1"/>
              </a:solidFill>
              <a:prstDash val="solid"/>
              <a:miter/>
            </a:ln>
          </p:spPr>
          <p:txBody>
            <a:bodyPr rtlCol="0" anchor="ctr"/>
            <a:lstStyle/>
            <a:p>
              <a:endParaRPr lang="en-AU"/>
            </a:p>
          </p:txBody>
        </p:sp>
        <p:sp>
          <p:nvSpPr>
            <p:cNvPr id="53" name="Freeform: Shape 52">
              <a:extLst>
                <a:ext uri="{FF2B5EF4-FFF2-40B4-BE49-F238E27FC236}">
                  <a16:creationId xmlns:a16="http://schemas.microsoft.com/office/drawing/2014/main" id="{07ABB459-9145-C323-B3EF-8E482B349CD3}"/>
                </a:ext>
              </a:extLst>
            </p:cNvPr>
            <p:cNvSpPr/>
            <p:nvPr/>
          </p:nvSpPr>
          <p:spPr>
            <a:xfrm>
              <a:off x="6518365" y="2814098"/>
              <a:ext cx="519308" cy="213622"/>
            </a:xfrm>
            <a:custGeom>
              <a:avLst/>
              <a:gdLst>
                <a:gd name="connsiteX0" fmla="*/ 75081 w 519308"/>
                <a:gd name="connsiteY0" fmla="*/ 32177 h 213622"/>
                <a:gd name="connsiteX1" fmla="*/ 37540 w 519308"/>
                <a:gd name="connsiteY1" fmla="*/ 38434 h 213622"/>
                <a:gd name="connsiteX2" fmla="*/ 27708 w 519308"/>
                <a:gd name="connsiteY2" fmla="*/ 50948 h 213622"/>
                <a:gd name="connsiteX3" fmla="*/ 0 w 519308"/>
                <a:gd name="connsiteY3" fmla="*/ 46479 h 213622"/>
                <a:gd name="connsiteX4" fmla="*/ 0 w 519308"/>
                <a:gd name="connsiteY4" fmla="*/ 46479 h 213622"/>
                <a:gd name="connsiteX5" fmla="*/ 7150 w 519308"/>
                <a:gd name="connsiteY5" fmla="*/ 25027 h 213622"/>
                <a:gd name="connsiteX6" fmla="*/ 8045 w 519308"/>
                <a:gd name="connsiteY6" fmla="*/ 12513 h 213622"/>
                <a:gd name="connsiteX7" fmla="*/ 21452 w 519308"/>
                <a:gd name="connsiteY7" fmla="*/ 2681 h 213622"/>
                <a:gd name="connsiteX8" fmla="*/ 29496 w 519308"/>
                <a:gd name="connsiteY8" fmla="*/ 7151 h 213622"/>
                <a:gd name="connsiteX9" fmla="*/ 43797 w 519308"/>
                <a:gd name="connsiteY9" fmla="*/ 2681 h 213622"/>
                <a:gd name="connsiteX10" fmla="*/ 43797 w 519308"/>
                <a:gd name="connsiteY10" fmla="*/ 2681 h 213622"/>
                <a:gd name="connsiteX11" fmla="*/ 50948 w 519308"/>
                <a:gd name="connsiteY11" fmla="*/ 15195 h 213622"/>
                <a:gd name="connsiteX12" fmla="*/ 75081 w 519308"/>
                <a:gd name="connsiteY12" fmla="*/ 32177 h 213622"/>
                <a:gd name="connsiteX13" fmla="*/ 500538 w 519308"/>
                <a:gd name="connsiteY13" fmla="*/ 137648 h 213622"/>
                <a:gd name="connsiteX14" fmla="*/ 504114 w 519308"/>
                <a:gd name="connsiteY14" fmla="*/ 122453 h 213622"/>
                <a:gd name="connsiteX15" fmla="*/ 491600 w 519308"/>
                <a:gd name="connsiteY15" fmla="*/ 96532 h 213622"/>
                <a:gd name="connsiteX16" fmla="*/ 504114 w 519308"/>
                <a:gd name="connsiteY16" fmla="*/ 79550 h 213622"/>
                <a:gd name="connsiteX17" fmla="*/ 474617 w 519308"/>
                <a:gd name="connsiteY17" fmla="*/ 65249 h 213622"/>
                <a:gd name="connsiteX18" fmla="*/ 468361 w 519308"/>
                <a:gd name="connsiteY18" fmla="*/ 33071 h 213622"/>
                <a:gd name="connsiteX19" fmla="*/ 447803 w 519308"/>
                <a:gd name="connsiteY19" fmla="*/ 16982 h 213622"/>
                <a:gd name="connsiteX20" fmla="*/ 428139 w 519308"/>
                <a:gd name="connsiteY20" fmla="*/ 24133 h 213622"/>
                <a:gd name="connsiteX21" fmla="*/ 403112 w 519308"/>
                <a:gd name="connsiteY21" fmla="*/ 18770 h 213622"/>
                <a:gd name="connsiteX22" fmla="*/ 372722 w 519308"/>
                <a:gd name="connsiteY22" fmla="*/ 33965 h 213622"/>
                <a:gd name="connsiteX23" fmla="*/ 355740 w 519308"/>
                <a:gd name="connsiteY23" fmla="*/ 33965 h 213622"/>
                <a:gd name="connsiteX24" fmla="*/ 325350 w 519308"/>
                <a:gd name="connsiteY24" fmla="*/ 34859 h 213622"/>
                <a:gd name="connsiteX25" fmla="*/ 280659 w 519308"/>
                <a:gd name="connsiteY25" fmla="*/ 20558 h 213622"/>
                <a:gd name="connsiteX26" fmla="*/ 262783 w 519308"/>
                <a:gd name="connsiteY26" fmla="*/ 8938 h 213622"/>
                <a:gd name="connsiteX27" fmla="*/ 251163 w 519308"/>
                <a:gd name="connsiteY27" fmla="*/ 8044 h 213622"/>
                <a:gd name="connsiteX28" fmla="*/ 231499 w 519308"/>
                <a:gd name="connsiteY28" fmla="*/ 0 h 213622"/>
                <a:gd name="connsiteX29" fmla="*/ 193959 w 519308"/>
                <a:gd name="connsiteY29" fmla="*/ 7151 h 213622"/>
                <a:gd name="connsiteX30" fmla="*/ 158206 w 519308"/>
                <a:gd name="connsiteY30" fmla="*/ 22345 h 213622"/>
                <a:gd name="connsiteX31" fmla="*/ 135860 w 519308"/>
                <a:gd name="connsiteY31" fmla="*/ 35753 h 213622"/>
                <a:gd name="connsiteX32" fmla="*/ 97426 w 519308"/>
                <a:gd name="connsiteY32" fmla="*/ 33965 h 213622"/>
                <a:gd name="connsiteX33" fmla="*/ 89382 w 519308"/>
                <a:gd name="connsiteY33" fmla="*/ 44691 h 213622"/>
                <a:gd name="connsiteX34" fmla="*/ 79550 w 519308"/>
                <a:gd name="connsiteY34" fmla="*/ 54523 h 213622"/>
                <a:gd name="connsiteX35" fmla="*/ 31284 w 519308"/>
                <a:gd name="connsiteY35" fmla="*/ 55417 h 213622"/>
                <a:gd name="connsiteX36" fmla="*/ 20558 w 519308"/>
                <a:gd name="connsiteY36" fmla="*/ 58098 h 213622"/>
                <a:gd name="connsiteX37" fmla="*/ 6257 w 519308"/>
                <a:gd name="connsiteY37" fmla="*/ 75975 h 213622"/>
                <a:gd name="connsiteX38" fmla="*/ 19664 w 519308"/>
                <a:gd name="connsiteY38" fmla="*/ 85806 h 213622"/>
                <a:gd name="connsiteX39" fmla="*/ 11620 w 519308"/>
                <a:gd name="connsiteY39" fmla="*/ 96532 h 213622"/>
                <a:gd name="connsiteX40" fmla="*/ 27708 w 519308"/>
                <a:gd name="connsiteY40" fmla="*/ 117984 h 213622"/>
                <a:gd name="connsiteX41" fmla="*/ 12514 w 519308"/>
                <a:gd name="connsiteY41" fmla="*/ 130497 h 213622"/>
                <a:gd name="connsiteX42" fmla="*/ 33965 w 519308"/>
                <a:gd name="connsiteY42" fmla="*/ 143905 h 213622"/>
                <a:gd name="connsiteX43" fmla="*/ 43797 w 519308"/>
                <a:gd name="connsiteY43" fmla="*/ 176976 h 213622"/>
                <a:gd name="connsiteX44" fmla="*/ 72399 w 519308"/>
                <a:gd name="connsiteY44" fmla="*/ 172507 h 213622"/>
                <a:gd name="connsiteX45" fmla="*/ 101001 w 519308"/>
                <a:gd name="connsiteY45" fmla="*/ 187702 h 213622"/>
                <a:gd name="connsiteX46" fmla="*/ 117984 w 519308"/>
                <a:gd name="connsiteY46" fmla="*/ 188596 h 213622"/>
                <a:gd name="connsiteX47" fmla="*/ 128710 w 519308"/>
                <a:gd name="connsiteY47" fmla="*/ 177870 h 213622"/>
                <a:gd name="connsiteX48" fmla="*/ 151949 w 519308"/>
                <a:gd name="connsiteY48" fmla="*/ 176976 h 213622"/>
                <a:gd name="connsiteX49" fmla="*/ 184126 w 519308"/>
                <a:gd name="connsiteY49" fmla="*/ 194852 h 213622"/>
                <a:gd name="connsiteX50" fmla="*/ 210047 w 519308"/>
                <a:gd name="connsiteY50" fmla="*/ 196640 h 213622"/>
                <a:gd name="connsiteX51" fmla="*/ 228817 w 519308"/>
                <a:gd name="connsiteY51" fmla="*/ 183233 h 213622"/>
                <a:gd name="connsiteX52" fmla="*/ 266358 w 519308"/>
                <a:gd name="connsiteY52" fmla="*/ 185020 h 213622"/>
                <a:gd name="connsiteX53" fmla="*/ 275296 w 519308"/>
                <a:gd name="connsiteY53" fmla="*/ 176976 h 213622"/>
                <a:gd name="connsiteX54" fmla="*/ 284234 w 519308"/>
                <a:gd name="connsiteY54" fmla="*/ 183233 h 213622"/>
                <a:gd name="connsiteX55" fmla="*/ 283340 w 519308"/>
                <a:gd name="connsiteY55" fmla="*/ 213622 h 213622"/>
                <a:gd name="connsiteX56" fmla="*/ 302110 w 519308"/>
                <a:gd name="connsiteY56" fmla="*/ 192171 h 213622"/>
                <a:gd name="connsiteX57" fmla="*/ 296748 w 519308"/>
                <a:gd name="connsiteY57" fmla="*/ 182339 h 213622"/>
                <a:gd name="connsiteX58" fmla="*/ 299429 w 519308"/>
                <a:gd name="connsiteY58" fmla="*/ 176976 h 213622"/>
                <a:gd name="connsiteX59" fmla="*/ 312836 w 519308"/>
                <a:gd name="connsiteY59" fmla="*/ 182339 h 213622"/>
                <a:gd name="connsiteX60" fmla="*/ 335182 w 519308"/>
                <a:gd name="connsiteY60" fmla="*/ 183233 h 213622"/>
                <a:gd name="connsiteX61" fmla="*/ 345908 w 519308"/>
                <a:gd name="connsiteY61" fmla="*/ 176976 h 213622"/>
                <a:gd name="connsiteX62" fmla="*/ 365572 w 519308"/>
                <a:gd name="connsiteY62" fmla="*/ 182339 h 213622"/>
                <a:gd name="connsiteX63" fmla="*/ 407581 w 519308"/>
                <a:gd name="connsiteY63" fmla="*/ 168932 h 213622"/>
                <a:gd name="connsiteX64" fmla="*/ 454060 w 519308"/>
                <a:gd name="connsiteY64" fmla="*/ 167144 h 213622"/>
                <a:gd name="connsiteX65" fmla="*/ 479086 w 519308"/>
                <a:gd name="connsiteY65" fmla="*/ 159993 h 213622"/>
                <a:gd name="connsiteX66" fmla="*/ 500538 w 519308"/>
                <a:gd name="connsiteY66" fmla="*/ 163569 h 213622"/>
                <a:gd name="connsiteX67" fmla="*/ 512158 w 519308"/>
                <a:gd name="connsiteY67" fmla="*/ 171613 h 213622"/>
                <a:gd name="connsiteX68" fmla="*/ 519308 w 519308"/>
                <a:gd name="connsiteY68" fmla="*/ 168932 h 213622"/>
                <a:gd name="connsiteX69" fmla="*/ 506795 w 519308"/>
                <a:gd name="connsiteY69" fmla="*/ 145692 h 213622"/>
                <a:gd name="connsiteX70" fmla="*/ 500538 w 519308"/>
                <a:gd name="connsiteY70" fmla="*/ 137648 h 213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19308" h="213622">
                  <a:moveTo>
                    <a:pt x="75081" y="32177"/>
                  </a:moveTo>
                  <a:lnTo>
                    <a:pt x="37540" y="38434"/>
                  </a:lnTo>
                  <a:lnTo>
                    <a:pt x="27708" y="50948"/>
                  </a:lnTo>
                  <a:lnTo>
                    <a:pt x="0" y="46479"/>
                  </a:lnTo>
                  <a:lnTo>
                    <a:pt x="0" y="46479"/>
                  </a:lnTo>
                  <a:lnTo>
                    <a:pt x="7150" y="25027"/>
                  </a:lnTo>
                  <a:lnTo>
                    <a:pt x="8045" y="12513"/>
                  </a:lnTo>
                  <a:lnTo>
                    <a:pt x="21452" y="2681"/>
                  </a:lnTo>
                  <a:lnTo>
                    <a:pt x="29496" y="7151"/>
                  </a:lnTo>
                  <a:lnTo>
                    <a:pt x="43797" y="2681"/>
                  </a:lnTo>
                  <a:lnTo>
                    <a:pt x="43797" y="2681"/>
                  </a:lnTo>
                  <a:lnTo>
                    <a:pt x="50948" y="15195"/>
                  </a:lnTo>
                  <a:lnTo>
                    <a:pt x="75081" y="32177"/>
                  </a:lnTo>
                  <a:close/>
                  <a:moveTo>
                    <a:pt x="500538" y="137648"/>
                  </a:moveTo>
                  <a:lnTo>
                    <a:pt x="504114" y="122453"/>
                  </a:lnTo>
                  <a:lnTo>
                    <a:pt x="491600" y="96532"/>
                  </a:lnTo>
                  <a:lnTo>
                    <a:pt x="504114" y="79550"/>
                  </a:lnTo>
                  <a:lnTo>
                    <a:pt x="474617" y="65249"/>
                  </a:lnTo>
                  <a:lnTo>
                    <a:pt x="468361" y="33071"/>
                  </a:lnTo>
                  <a:lnTo>
                    <a:pt x="447803" y="16982"/>
                  </a:lnTo>
                  <a:lnTo>
                    <a:pt x="428139" y="24133"/>
                  </a:lnTo>
                  <a:lnTo>
                    <a:pt x="403112" y="18770"/>
                  </a:lnTo>
                  <a:lnTo>
                    <a:pt x="372722" y="33965"/>
                  </a:lnTo>
                  <a:lnTo>
                    <a:pt x="355740" y="33965"/>
                  </a:lnTo>
                  <a:lnTo>
                    <a:pt x="325350" y="34859"/>
                  </a:lnTo>
                  <a:lnTo>
                    <a:pt x="280659" y="20558"/>
                  </a:lnTo>
                  <a:lnTo>
                    <a:pt x="262783" y="8938"/>
                  </a:lnTo>
                  <a:lnTo>
                    <a:pt x="251163" y="8044"/>
                  </a:lnTo>
                  <a:lnTo>
                    <a:pt x="231499" y="0"/>
                  </a:lnTo>
                  <a:lnTo>
                    <a:pt x="193959" y="7151"/>
                  </a:lnTo>
                  <a:lnTo>
                    <a:pt x="158206" y="22345"/>
                  </a:lnTo>
                  <a:lnTo>
                    <a:pt x="135860" y="35753"/>
                  </a:lnTo>
                  <a:lnTo>
                    <a:pt x="97426" y="33965"/>
                  </a:lnTo>
                  <a:lnTo>
                    <a:pt x="89382" y="44691"/>
                  </a:lnTo>
                  <a:lnTo>
                    <a:pt x="79550" y="54523"/>
                  </a:lnTo>
                  <a:lnTo>
                    <a:pt x="31284" y="55417"/>
                  </a:lnTo>
                  <a:lnTo>
                    <a:pt x="20558" y="58098"/>
                  </a:lnTo>
                  <a:lnTo>
                    <a:pt x="6257" y="75975"/>
                  </a:lnTo>
                  <a:lnTo>
                    <a:pt x="19664" y="85806"/>
                  </a:lnTo>
                  <a:lnTo>
                    <a:pt x="11620" y="96532"/>
                  </a:lnTo>
                  <a:lnTo>
                    <a:pt x="27708" y="117984"/>
                  </a:lnTo>
                  <a:lnTo>
                    <a:pt x="12514" y="130497"/>
                  </a:lnTo>
                  <a:lnTo>
                    <a:pt x="33965" y="143905"/>
                  </a:lnTo>
                  <a:lnTo>
                    <a:pt x="43797" y="176976"/>
                  </a:lnTo>
                  <a:lnTo>
                    <a:pt x="72399" y="172507"/>
                  </a:lnTo>
                  <a:lnTo>
                    <a:pt x="101001" y="187702"/>
                  </a:lnTo>
                  <a:lnTo>
                    <a:pt x="117984" y="188596"/>
                  </a:lnTo>
                  <a:lnTo>
                    <a:pt x="128710" y="177870"/>
                  </a:lnTo>
                  <a:lnTo>
                    <a:pt x="151949" y="176976"/>
                  </a:lnTo>
                  <a:lnTo>
                    <a:pt x="184126" y="194852"/>
                  </a:lnTo>
                  <a:lnTo>
                    <a:pt x="210047" y="196640"/>
                  </a:lnTo>
                  <a:lnTo>
                    <a:pt x="228817" y="183233"/>
                  </a:lnTo>
                  <a:lnTo>
                    <a:pt x="266358" y="185020"/>
                  </a:lnTo>
                  <a:lnTo>
                    <a:pt x="275296" y="176976"/>
                  </a:lnTo>
                  <a:lnTo>
                    <a:pt x="284234" y="183233"/>
                  </a:lnTo>
                  <a:lnTo>
                    <a:pt x="283340" y="213622"/>
                  </a:lnTo>
                  <a:lnTo>
                    <a:pt x="302110" y="192171"/>
                  </a:lnTo>
                  <a:lnTo>
                    <a:pt x="296748" y="182339"/>
                  </a:lnTo>
                  <a:lnTo>
                    <a:pt x="299429" y="176976"/>
                  </a:lnTo>
                  <a:lnTo>
                    <a:pt x="312836" y="182339"/>
                  </a:lnTo>
                  <a:lnTo>
                    <a:pt x="335182" y="183233"/>
                  </a:lnTo>
                  <a:lnTo>
                    <a:pt x="345908" y="176976"/>
                  </a:lnTo>
                  <a:lnTo>
                    <a:pt x="365572" y="182339"/>
                  </a:lnTo>
                  <a:lnTo>
                    <a:pt x="407581" y="168932"/>
                  </a:lnTo>
                  <a:lnTo>
                    <a:pt x="454060" y="167144"/>
                  </a:lnTo>
                  <a:lnTo>
                    <a:pt x="479086" y="159993"/>
                  </a:lnTo>
                  <a:lnTo>
                    <a:pt x="500538" y="163569"/>
                  </a:lnTo>
                  <a:lnTo>
                    <a:pt x="512158" y="171613"/>
                  </a:lnTo>
                  <a:lnTo>
                    <a:pt x="519308" y="168932"/>
                  </a:lnTo>
                  <a:lnTo>
                    <a:pt x="506795" y="145692"/>
                  </a:lnTo>
                  <a:lnTo>
                    <a:pt x="500538" y="137648"/>
                  </a:lnTo>
                  <a:close/>
                </a:path>
              </a:pathLst>
            </a:custGeom>
            <a:grpFill/>
            <a:ln w="12700" cap="flat">
              <a:solidFill>
                <a:schemeClr val="bg1"/>
              </a:solidFill>
              <a:prstDash val="solid"/>
              <a:miter/>
            </a:ln>
          </p:spPr>
          <p:txBody>
            <a:bodyPr rtlCol="0" anchor="ctr"/>
            <a:lstStyle/>
            <a:p>
              <a:endParaRPr lang="en-AU"/>
            </a:p>
          </p:txBody>
        </p:sp>
        <p:sp>
          <p:nvSpPr>
            <p:cNvPr id="54" name="Freeform: Shape 53">
              <a:extLst>
                <a:ext uri="{FF2B5EF4-FFF2-40B4-BE49-F238E27FC236}">
                  <a16:creationId xmlns:a16="http://schemas.microsoft.com/office/drawing/2014/main" id="{89A97C24-40FF-9870-03E5-06284B5E876F}"/>
                </a:ext>
              </a:extLst>
            </p:cNvPr>
            <p:cNvSpPr/>
            <p:nvPr/>
          </p:nvSpPr>
          <p:spPr>
            <a:xfrm>
              <a:off x="7273641" y="3342345"/>
              <a:ext cx="141223" cy="125134"/>
            </a:xfrm>
            <a:custGeom>
              <a:avLst/>
              <a:gdLst>
                <a:gd name="connsiteX0" fmla="*/ 128710 w 141223"/>
                <a:gd name="connsiteY0" fmla="*/ 19664 h 125134"/>
                <a:gd name="connsiteX1" fmla="*/ 141223 w 141223"/>
                <a:gd name="connsiteY1" fmla="*/ 41116 h 125134"/>
                <a:gd name="connsiteX2" fmla="*/ 120665 w 141223"/>
                <a:gd name="connsiteY2" fmla="*/ 43797 h 125134"/>
                <a:gd name="connsiteX3" fmla="*/ 126028 w 141223"/>
                <a:gd name="connsiteY3" fmla="*/ 67036 h 125134"/>
                <a:gd name="connsiteX4" fmla="*/ 111727 w 141223"/>
                <a:gd name="connsiteY4" fmla="*/ 93851 h 125134"/>
                <a:gd name="connsiteX5" fmla="*/ 106365 w 141223"/>
                <a:gd name="connsiteY5" fmla="*/ 125135 h 125134"/>
                <a:gd name="connsiteX6" fmla="*/ 85806 w 141223"/>
                <a:gd name="connsiteY6" fmla="*/ 118878 h 125134"/>
                <a:gd name="connsiteX7" fmla="*/ 55417 w 141223"/>
                <a:gd name="connsiteY7" fmla="*/ 109046 h 125134"/>
                <a:gd name="connsiteX8" fmla="*/ 25921 w 141223"/>
                <a:gd name="connsiteY8" fmla="*/ 103683 h 125134"/>
                <a:gd name="connsiteX9" fmla="*/ 0 w 141223"/>
                <a:gd name="connsiteY9" fmla="*/ 68824 h 125134"/>
                <a:gd name="connsiteX10" fmla="*/ 21452 w 141223"/>
                <a:gd name="connsiteY10" fmla="*/ 73293 h 125134"/>
                <a:gd name="connsiteX11" fmla="*/ 63461 w 141223"/>
                <a:gd name="connsiteY11" fmla="*/ 69718 h 125134"/>
                <a:gd name="connsiteX12" fmla="*/ 99214 w 141223"/>
                <a:gd name="connsiteY12" fmla="*/ 42010 h 125134"/>
                <a:gd name="connsiteX13" fmla="*/ 125135 w 141223"/>
                <a:gd name="connsiteY13" fmla="*/ 0 h 125134"/>
                <a:gd name="connsiteX14" fmla="*/ 128710 w 141223"/>
                <a:gd name="connsiteY14" fmla="*/ 19664 h 12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223" h="125134">
                  <a:moveTo>
                    <a:pt x="128710" y="19664"/>
                  </a:moveTo>
                  <a:lnTo>
                    <a:pt x="141223" y="41116"/>
                  </a:lnTo>
                  <a:lnTo>
                    <a:pt x="120665" y="43797"/>
                  </a:lnTo>
                  <a:lnTo>
                    <a:pt x="126028" y="67036"/>
                  </a:lnTo>
                  <a:lnTo>
                    <a:pt x="111727" y="93851"/>
                  </a:lnTo>
                  <a:lnTo>
                    <a:pt x="106365" y="125135"/>
                  </a:lnTo>
                  <a:lnTo>
                    <a:pt x="85806" y="118878"/>
                  </a:lnTo>
                  <a:lnTo>
                    <a:pt x="55417" y="109046"/>
                  </a:lnTo>
                  <a:lnTo>
                    <a:pt x="25921" y="103683"/>
                  </a:lnTo>
                  <a:lnTo>
                    <a:pt x="0" y="68824"/>
                  </a:lnTo>
                  <a:lnTo>
                    <a:pt x="21452" y="73293"/>
                  </a:lnTo>
                  <a:lnTo>
                    <a:pt x="63461" y="69718"/>
                  </a:lnTo>
                  <a:lnTo>
                    <a:pt x="99214" y="42010"/>
                  </a:lnTo>
                  <a:lnTo>
                    <a:pt x="125135" y="0"/>
                  </a:lnTo>
                  <a:lnTo>
                    <a:pt x="128710" y="19664"/>
                  </a:lnTo>
                  <a:close/>
                </a:path>
              </a:pathLst>
            </a:custGeom>
            <a:grpFill/>
            <a:ln w="12700" cap="flat">
              <a:solidFill>
                <a:schemeClr val="bg1"/>
              </a:solidFill>
              <a:prstDash val="solid"/>
              <a:miter/>
            </a:ln>
          </p:spPr>
          <p:txBody>
            <a:bodyPr rtlCol="0" anchor="ctr"/>
            <a:lstStyle/>
            <a:p>
              <a:endParaRPr lang="en-AU"/>
            </a:p>
          </p:txBody>
        </p:sp>
        <p:sp>
          <p:nvSpPr>
            <p:cNvPr id="55" name="Freeform: Shape 54">
              <a:extLst>
                <a:ext uri="{FF2B5EF4-FFF2-40B4-BE49-F238E27FC236}">
                  <a16:creationId xmlns:a16="http://schemas.microsoft.com/office/drawing/2014/main" id="{9AC68F0D-E9BC-8D03-654D-08073FF7BF1B}"/>
                </a:ext>
              </a:extLst>
            </p:cNvPr>
            <p:cNvSpPr/>
            <p:nvPr/>
          </p:nvSpPr>
          <p:spPr>
            <a:xfrm>
              <a:off x="7239676" y="3329831"/>
              <a:ext cx="8938" cy="16982"/>
            </a:xfrm>
            <a:custGeom>
              <a:avLst/>
              <a:gdLst>
                <a:gd name="connsiteX0" fmla="*/ 6257 w 8938"/>
                <a:gd name="connsiteY0" fmla="*/ 0 h 16982"/>
                <a:gd name="connsiteX1" fmla="*/ 8938 w 8938"/>
                <a:gd name="connsiteY1" fmla="*/ 3575 h 16982"/>
                <a:gd name="connsiteX2" fmla="*/ 7150 w 8938"/>
                <a:gd name="connsiteY2" fmla="*/ 10726 h 16982"/>
                <a:gd name="connsiteX3" fmla="*/ 4469 w 8938"/>
                <a:gd name="connsiteY3" fmla="*/ 15195 h 16982"/>
                <a:gd name="connsiteX4" fmla="*/ 0 w 8938"/>
                <a:gd name="connsiteY4" fmla="*/ 16982 h 16982"/>
                <a:gd name="connsiteX5" fmla="*/ 1788 w 8938"/>
                <a:gd name="connsiteY5" fmla="*/ 8044 h 16982"/>
                <a:gd name="connsiteX6" fmla="*/ 6257 w 8938"/>
                <a:gd name="connsiteY6" fmla="*/ 0 h 16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38" h="16982">
                  <a:moveTo>
                    <a:pt x="6257" y="0"/>
                  </a:moveTo>
                  <a:lnTo>
                    <a:pt x="8938" y="3575"/>
                  </a:lnTo>
                  <a:lnTo>
                    <a:pt x="7150" y="10726"/>
                  </a:lnTo>
                  <a:lnTo>
                    <a:pt x="4469" y="15195"/>
                  </a:lnTo>
                  <a:lnTo>
                    <a:pt x="0" y="16982"/>
                  </a:lnTo>
                  <a:lnTo>
                    <a:pt x="1788" y="8044"/>
                  </a:lnTo>
                  <a:lnTo>
                    <a:pt x="6257" y="0"/>
                  </a:lnTo>
                  <a:close/>
                </a:path>
              </a:pathLst>
            </a:custGeom>
            <a:grpFill/>
            <a:ln w="12700" cap="flat">
              <a:solidFill>
                <a:schemeClr val="bg1"/>
              </a:solidFill>
              <a:prstDash val="solid"/>
              <a:miter/>
            </a:ln>
          </p:spPr>
          <p:txBody>
            <a:bodyPr rtlCol="0" anchor="ctr"/>
            <a:lstStyle/>
            <a:p>
              <a:endParaRPr lang="en-AU"/>
            </a:p>
          </p:txBody>
        </p:sp>
        <p:sp>
          <p:nvSpPr>
            <p:cNvPr id="56" name="Freeform: Shape 55">
              <a:extLst>
                <a:ext uri="{FF2B5EF4-FFF2-40B4-BE49-F238E27FC236}">
                  <a16:creationId xmlns:a16="http://schemas.microsoft.com/office/drawing/2014/main" id="{BD701729-1C5A-DA01-4EFC-10445CF16BF8}"/>
                </a:ext>
              </a:extLst>
            </p:cNvPr>
            <p:cNvSpPr/>
            <p:nvPr/>
          </p:nvSpPr>
          <p:spPr>
            <a:xfrm>
              <a:off x="7246827" y="3345920"/>
              <a:ext cx="24133" cy="50947"/>
            </a:xfrm>
            <a:custGeom>
              <a:avLst/>
              <a:gdLst>
                <a:gd name="connsiteX0" fmla="*/ 24133 w 24133"/>
                <a:gd name="connsiteY0" fmla="*/ 17876 h 50947"/>
                <a:gd name="connsiteX1" fmla="*/ 24133 w 24133"/>
                <a:gd name="connsiteY1" fmla="*/ 39328 h 50947"/>
                <a:gd name="connsiteX2" fmla="*/ 15195 w 24133"/>
                <a:gd name="connsiteY2" fmla="*/ 50948 h 50947"/>
                <a:gd name="connsiteX3" fmla="*/ 3575 w 24133"/>
                <a:gd name="connsiteY3" fmla="*/ 47372 h 50947"/>
                <a:gd name="connsiteX4" fmla="*/ 1788 w 24133"/>
                <a:gd name="connsiteY4" fmla="*/ 31284 h 50947"/>
                <a:gd name="connsiteX5" fmla="*/ 0 w 24133"/>
                <a:gd name="connsiteY5" fmla="*/ 15195 h 50947"/>
                <a:gd name="connsiteX6" fmla="*/ 12514 w 24133"/>
                <a:gd name="connsiteY6" fmla="*/ 0 h 50947"/>
                <a:gd name="connsiteX7" fmla="*/ 24133 w 24133"/>
                <a:gd name="connsiteY7" fmla="*/ 17876 h 5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33" h="50947">
                  <a:moveTo>
                    <a:pt x="24133" y="17876"/>
                  </a:moveTo>
                  <a:lnTo>
                    <a:pt x="24133" y="39328"/>
                  </a:lnTo>
                  <a:lnTo>
                    <a:pt x="15195" y="50948"/>
                  </a:lnTo>
                  <a:lnTo>
                    <a:pt x="3575" y="47372"/>
                  </a:lnTo>
                  <a:lnTo>
                    <a:pt x="1788" y="31284"/>
                  </a:lnTo>
                  <a:lnTo>
                    <a:pt x="0" y="15195"/>
                  </a:lnTo>
                  <a:lnTo>
                    <a:pt x="12514" y="0"/>
                  </a:lnTo>
                  <a:lnTo>
                    <a:pt x="24133" y="17876"/>
                  </a:lnTo>
                  <a:close/>
                </a:path>
              </a:pathLst>
            </a:custGeom>
            <a:grpFill/>
            <a:ln w="12700" cap="flat">
              <a:solidFill>
                <a:schemeClr val="bg1"/>
              </a:solidFill>
              <a:prstDash val="solid"/>
              <a:miter/>
            </a:ln>
          </p:spPr>
          <p:txBody>
            <a:bodyPr rtlCol="0" anchor="ctr"/>
            <a:lstStyle/>
            <a:p>
              <a:endParaRPr lang="en-AU"/>
            </a:p>
          </p:txBody>
        </p:sp>
        <p:sp>
          <p:nvSpPr>
            <p:cNvPr id="57" name="Freeform: Shape 56">
              <a:extLst>
                <a:ext uri="{FF2B5EF4-FFF2-40B4-BE49-F238E27FC236}">
                  <a16:creationId xmlns:a16="http://schemas.microsoft.com/office/drawing/2014/main" id="{6E846636-6DD2-46FD-AB17-97F520157537}"/>
                </a:ext>
              </a:extLst>
            </p:cNvPr>
            <p:cNvSpPr/>
            <p:nvPr/>
          </p:nvSpPr>
          <p:spPr>
            <a:xfrm>
              <a:off x="7120799" y="3213635"/>
              <a:ext cx="53629" cy="51841"/>
            </a:xfrm>
            <a:custGeom>
              <a:avLst/>
              <a:gdLst>
                <a:gd name="connsiteX0" fmla="*/ 53629 w 53629"/>
                <a:gd name="connsiteY0" fmla="*/ 1788 h 51841"/>
                <a:gd name="connsiteX1" fmla="*/ 44691 w 53629"/>
                <a:gd name="connsiteY1" fmla="*/ 19664 h 51841"/>
                <a:gd name="connsiteX2" fmla="*/ 46478 w 53629"/>
                <a:gd name="connsiteY2" fmla="*/ 47372 h 51841"/>
                <a:gd name="connsiteX3" fmla="*/ 50054 w 53629"/>
                <a:gd name="connsiteY3" fmla="*/ 51841 h 51841"/>
                <a:gd name="connsiteX4" fmla="*/ 32177 w 53629"/>
                <a:gd name="connsiteY4" fmla="*/ 50948 h 51841"/>
                <a:gd name="connsiteX5" fmla="*/ 18770 w 53629"/>
                <a:gd name="connsiteY5" fmla="*/ 34859 h 51841"/>
                <a:gd name="connsiteX6" fmla="*/ 0 w 53629"/>
                <a:gd name="connsiteY6" fmla="*/ 34859 h 51841"/>
                <a:gd name="connsiteX7" fmla="*/ 12513 w 53629"/>
                <a:gd name="connsiteY7" fmla="*/ 1788 h 51841"/>
                <a:gd name="connsiteX8" fmla="*/ 34859 w 53629"/>
                <a:gd name="connsiteY8" fmla="*/ 0 h 51841"/>
                <a:gd name="connsiteX9" fmla="*/ 53629 w 53629"/>
                <a:gd name="connsiteY9" fmla="*/ 1788 h 5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29" h="51841">
                  <a:moveTo>
                    <a:pt x="53629" y="1788"/>
                  </a:moveTo>
                  <a:lnTo>
                    <a:pt x="44691" y="19664"/>
                  </a:lnTo>
                  <a:lnTo>
                    <a:pt x="46478" y="47372"/>
                  </a:lnTo>
                  <a:lnTo>
                    <a:pt x="50054" y="51841"/>
                  </a:lnTo>
                  <a:lnTo>
                    <a:pt x="32177" y="50948"/>
                  </a:lnTo>
                  <a:lnTo>
                    <a:pt x="18770" y="34859"/>
                  </a:lnTo>
                  <a:lnTo>
                    <a:pt x="0" y="34859"/>
                  </a:lnTo>
                  <a:lnTo>
                    <a:pt x="12513" y="1788"/>
                  </a:lnTo>
                  <a:lnTo>
                    <a:pt x="34859" y="0"/>
                  </a:lnTo>
                  <a:lnTo>
                    <a:pt x="53629" y="1788"/>
                  </a:lnTo>
                  <a:close/>
                </a:path>
              </a:pathLst>
            </a:custGeom>
            <a:grpFill/>
            <a:ln w="12700" cap="flat">
              <a:solidFill>
                <a:schemeClr val="bg1"/>
              </a:solidFill>
              <a:prstDash val="solid"/>
              <a:miter/>
            </a:ln>
          </p:spPr>
          <p:txBody>
            <a:bodyPr rtlCol="0" anchor="ctr"/>
            <a:lstStyle/>
            <a:p>
              <a:endParaRPr lang="en-AU"/>
            </a:p>
          </p:txBody>
        </p:sp>
        <p:sp>
          <p:nvSpPr>
            <p:cNvPr id="58" name="Freeform: Shape 57">
              <a:extLst>
                <a:ext uri="{FF2B5EF4-FFF2-40B4-BE49-F238E27FC236}">
                  <a16:creationId xmlns:a16="http://schemas.microsoft.com/office/drawing/2014/main" id="{72D24AA5-AF5D-0F9B-FC00-4A2DBDB7E42F}"/>
                </a:ext>
              </a:extLst>
            </p:cNvPr>
            <p:cNvSpPr/>
            <p:nvPr/>
          </p:nvSpPr>
          <p:spPr>
            <a:xfrm>
              <a:off x="7304031" y="3383460"/>
              <a:ext cx="207365" cy="276189"/>
            </a:xfrm>
            <a:custGeom>
              <a:avLst/>
              <a:gdLst>
                <a:gd name="connsiteX0" fmla="*/ 199321 w 207365"/>
                <a:gd name="connsiteY0" fmla="*/ 84019 h 276189"/>
                <a:gd name="connsiteX1" fmla="*/ 207365 w 207365"/>
                <a:gd name="connsiteY1" fmla="*/ 93851 h 276189"/>
                <a:gd name="connsiteX2" fmla="*/ 190383 w 207365"/>
                <a:gd name="connsiteY2" fmla="*/ 136754 h 276189"/>
                <a:gd name="connsiteX3" fmla="*/ 180551 w 207365"/>
                <a:gd name="connsiteY3" fmla="*/ 154631 h 276189"/>
                <a:gd name="connsiteX4" fmla="*/ 165356 w 207365"/>
                <a:gd name="connsiteY4" fmla="*/ 154631 h 276189"/>
                <a:gd name="connsiteX5" fmla="*/ 161781 w 207365"/>
                <a:gd name="connsiteY5" fmla="*/ 168932 h 276189"/>
                <a:gd name="connsiteX6" fmla="*/ 161781 w 207365"/>
                <a:gd name="connsiteY6" fmla="*/ 198428 h 276189"/>
                <a:gd name="connsiteX7" fmla="*/ 129604 w 207365"/>
                <a:gd name="connsiteY7" fmla="*/ 212729 h 276189"/>
                <a:gd name="connsiteX8" fmla="*/ 124240 w 207365"/>
                <a:gd name="connsiteY8" fmla="*/ 233287 h 276189"/>
                <a:gd name="connsiteX9" fmla="*/ 92063 w 207365"/>
                <a:gd name="connsiteY9" fmla="*/ 237756 h 276189"/>
                <a:gd name="connsiteX10" fmla="*/ 85806 w 207365"/>
                <a:gd name="connsiteY10" fmla="*/ 263676 h 276189"/>
                <a:gd name="connsiteX11" fmla="*/ 72399 w 207365"/>
                <a:gd name="connsiteY11" fmla="*/ 260995 h 276189"/>
                <a:gd name="connsiteX12" fmla="*/ 33965 w 207365"/>
                <a:gd name="connsiteY12" fmla="*/ 276190 h 276189"/>
                <a:gd name="connsiteX13" fmla="*/ 33965 w 207365"/>
                <a:gd name="connsiteY13" fmla="*/ 276190 h 276189"/>
                <a:gd name="connsiteX14" fmla="*/ 0 w 207365"/>
                <a:gd name="connsiteY14" fmla="*/ 203791 h 276189"/>
                <a:gd name="connsiteX15" fmla="*/ 83125 w 207365"/>
                <a:gd name="connsiteY15" fmla="*/ 162675 h 276189"/>
                <a:gd name="connsiteX16" fmla="*/ 98320 w 207365"/>
                <a:gd name="connsiteY16" fmla="*/ 101895 h 276189"/>
                <a:gd name="connsiteX17" fmla="*/ 75975 w 207365"/>
                <a:gd name="connsiteY17" fmla="*/ 84019 h 276189"/>
                <a:gd name="connsiteX18" fmla="*/ 81337 w 207365"/>
                <a:gd name="connsiteY18" fmla="*/ 52735 h 276189"/>
                <a:gd name="connsiteX19" fmla="*/ 95638 w 207365"/>
                <a:gd name="connsiteY19" fmla="*/ 25921 h 276189"/>
                <a:gd name="connsiteX20" fmla="*/ 90275 w 207365"/>
                <a:gd name="connsiteY20" fmla="*/ 2681 h 276189"/>
                <a:gd name="connsiteX21" fmla="*/ 110833 w 207365"/>
                <a:gd name="connsiteY21" fmla="*/ 0 h 276189"/>
                <a:gd name="connsiteX22" fmla="*/ 135860 w 207365"/>
                <a:gd name="connsiteY22" fmla="*/ 41116 h 276189"/>
                <a:gd name="connsiteX23" fmla="*/ 168038 w 207365"/>
                <a:gd name="connsiteY23" fmla="*/ 44691 h 276189"/>
                <a:gd name="connsiteX24" fmla="*/ 199321 w 207365"/>
                <a:gd name="connsiteY24" fmla="*/ 84019 h 27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7365" h="276189">
                  <a:moveTo>
                    <a:pt x="199321" y="84019"/>
                  </a:moveTo>
                  <a:lnTo>
                    <a:pt x="207365" y="93851"/>
                  </a:lnTo>
                  <a:lnTo>
                    <a:pt x="190383" y="136754"/>
                  </a:lnTo>
                  <a:lnTo>
                    <a:pt x="180551" y="154631"/>
                  </a:lnTo>
                  <a:lnTo>
                    <a:pt x="165356" y="154631"/>
                  </a:lnTo>
                  <a:lnTo>
                    <a:pt x="161781" y="168932"/>
                  </a:lnTo>
                  <a:lnTo>
                    <a:pt x="161781" y="198428"/>
                  </a:lnTo>
                  <a:lnTo>
                    <a:pt x="129604" y="212729"/>
                  </a:lnTo>
                  <a:lnTo>
                    <a:pt x="124240" y="233287"/>
                  </a:lnTo>
                  <a:lnTo>
                    <a:pt x="92063" y="237756"/>
                  </a:lnTo>
                  <a:lnTo>
                    <a:pt x="85806" y="263676"/>
                  </a:lnTo>
                  <a:lnTo>
                    <a:pt x="72399" y="260995"/>
                  </a:lnTo>
                  <a:lnTo>
                    <a:pt x="33965" y="276190"/>
                  </a:lnTo>
                  <a:lnTo>
                    <a:pt x="33965" y="276190"/>
                  </a:lnTo>
                  <a:lnTo>
                    <a:pt x="0" y="203791"/>
                  </a:lnTo>
                  <a:lnTo>
                    <a:pt x="83125" y="162675"/>
                  </a:lnTo>
                  <a:lnTo>
                    <a:pt x="98320" y="101895"/>
                  </a:lnTo>
                  <a:lnTo>
                    <a:pt x="75975" y="84019"/>
                  </a:lnTo>
                  <a:lnTo>
                    <a:pt x="81337" y="52735"/>
                  </a:lnTo>
                  <a:lnTo>
                    <a:pt x="95638" y="25921"/>
                  </a:lnTo>
                  <a:lnTo>
                    <a:pt x="90275" y="2681"/>
                  </a:lnTo>
                  <a:lnTo>
                    <a:pt x="110833" y="0"/>
                  </a:lnTo>
                  <a:lnTo>
                    <a:pt x="135860" y="41116"/>
                  </a:lnTo>
                  <a:lnTo>
                    <a:pt x="168038" y="44691"/>
                  </a:lnTo>
                  <a:lnTo>
                    <a:pt x="199321" y="84019"/>
                  </a:lnTo>
                  <a:close/>
                </a:path>
              </a:pathLst>
            </a:custGeom>
            <a:grpFill/>
            <a:ln w="12700" cap="flat">
              <a:solidFill>
                <a:schemeClr val="bg1"/>
              </a:solidFill>
              <a:prstDash val="solid"/>
              <a:miter/>
            </a:ln>
          </p:spPr>
          <p:txBody>
            <a:bodyPr rtlCol="0" anchor="ctr"/>
            <a:lstStyle/>
            <a:p>
              <a:endParaRPr lang="en-AU"/>
            </a:p>
          </p:txBody>
        </p:sp>
        <p:sp>
          <p:nvSpPr>
            <p:cNvPr id="59" name="Freeform: Shape 58">
              <a:extLst>
                <a:ext uri="{FF2B5EF4-FFF2-40B4-BE49-F238E27FC236}">
                  <a16:creationId xmlns:a16="http://schemas.microsoft.com/office/drawing/2014/main" id="{E72C8216-2CF4-ACA3-97DC-87F8FDAAE39C}"/>
                </a:ext>
              </a:extLst>
            </p:cNvPr>
            <p:cNvSpPr/>
            <p:nvPr/>
          </p:nvSpPr>
          <p:spPr>
            <a:xfrm>
              <a:off x="6787404" y="3147492"/>
              <a:ext cx="614947" cy="522883"/>
            </a:xfrm>
            <a:custGeom>
              <a:avLst/>
              <a:gdLst>
                <a:gd name="connsiteX0" fmla="*/ 614947 w 614947"/>
                <a:gd name="connsiteY0" fmla="*/ 337863 h 522883"/>
                <a:gd name="connsiteX1" fmla="*/ 599752 w 614947"/>
                <a:gd name="connsiteY1" fmla="*/ 398643 h 522883"/>
                <a:gd name="connsiteX2" fmla="*/ 516627 w 614947"/>
                <a:gd name="connsiteY2" fmla="*/ 439759 h 522883"/>
                <a:gd name="connsiteX3" fmla="*/ 479980 w 614947"/>
                <a:gd name="connsiteY3" fmla="*/ 441546 h 522883"/>
                <a:gd name="connsiteX4" fmla="*/ 430820 w 614947"/>
                <a:gd name="connsiteY4" fmla="*/ 446909 h 522883"/>
                <a:gd name="connsiteX5" fmla="*/ 395962 w 614947"/>
                <a:gd name="connsiteY5" fmla="*/ 474617 h 522883"/>
                <a:gd name="connsiteX6" fmla="*/ 387024 w 614947"/>
                <a:gd name="connsiteY6" fmla="*/ 493388 h 522883"/>
                <a:gd name="connsiteX7" fmla="*/ 377191 w 614947"/>
                <a:gd name="connsiteY7" fmla="*/ 503220 h 522883"/>
                <a:gd name="connsiteX8" fmla="*/ 360209 w 614947"/>
                <a:gd name="connsiteY8" fmla="*/ 491600 h 522883"/>
                <a:gd name="connsiteX9" fmla="*/ 329819 w 614947"/>
                <a:gd name="connsiteY9" fmla="*/ 494281 h 522883"/>
                <a:gd name="connsiteX10" fmla="*/ 308367 w 614947"/>
                <a:gd name="connsiteY10" fmla="*/ 486237 h 522883"/>
                <a:gd name="connsiteX11" fmla="*/ 291385 w 614947"/>
                <a:gd name="connsiteY11" fmla="*/ 492494 h 522883"/>
                <a:gd name="connsiteX12" fmla="*/ 263676 w 614947"/>
                <a:gd name="connsiteY12" fmla="*/ 482662 h 522883"/>
                <a:gd name="connsiteX13" fmla="*/ 259207 w 614947"/>
                <a:gd name="connsiteY13" fmla="*/ 498750 h 522883"/>
                <a:gd name="connsiteX14" fmla="*/ 266358 w 614947"/>
                <a:gd name="connsiteY14" fmla="*/ 514839 h 522883"/>
                <a:gd name="connsiteX15" fmla="*/ 252057 w 614947"/>
                <a:gd name="connsiteY15" fmla="*/ 522884 h 522883"/>
                <a:gd name="connsiteX16" fmla="*/ 240437 w 614947"/>
                <a:gd name="connsiteY16" fmla="*/ 496069 h 522883"/>
                <a:gd name="connsiteX17" fmla="*/ 208260 w 614947"/>
                <a:gd name="connsiteY17" fmla="*/ 463892 h 522883"/>
                <a:gd name="connsiteX18" fmla="*/ 208260 w 614947"/>
                <a:gd name="connsiteY18" fmla="*/ 444228 h 522883"/>
                <a:gd name="connsiteX19" fmla="*/ 176976 w 614947"/>
                <a:gd name="connsiteY19" fmla="*/ 402218 h 522883"/>
                <a:gd name="connsiteX20" fmla="*/ 147480 w 614947"/>
                <a:gd name="connsiteY20" fmla="*/ 387023 h 522883"/>
                <a:gd name="connsiteX21" fmla="*/ 133179 w 614947"/>
                <a:gd name="connsiteY21" fmla="*/ 347695 h 522883"/>
                <a:gd name="connsiteX22" fmla="*/ 128710 w 614947"/>
                <a:gd name="connsiteY22" fmla="*/ 319987 h 522883"/>
                <a:gd name="connsiteX23" fmla="*/ 128710 w 614947"/>
                <a:gd name="connsiteY23" fmla="*/ 318199 h 522883"/>
                <a:gd name="connsiteX24" fmla="*/ 99214 w 614947"/>
                <a:gd name="connsiteY24" fmla="*/ 264570 h 522883"/>
                <a:gd name="connsiteX25" fmla="*/ 81338 w 614947"/>
                <a:gd name="connsiteY25" fmla="*/ 252057 h 522883"/>
                <a:gd name="connsiteX26" fmla="*/ 66143 w 614947"/>
                <a:gd name="connsiteY26" fmla="*/ 222561 h 522883"/>
                <a:gd name="connsiteX27" fmla="*/ 29496 w 614947"/>
                <a:gd name="connsiteY27" fmla="*/ 170719 h 522883"/>
                <a:gd name="connsiteX28" fmla="*/ 20558 w 614947"/>
                <a:gd name="connsiteY28" fmla="*/ 152843 h 522883"/>
                <a:gd name="connsiteX29" fmla="*/ 9832 w 614947"/>
                <a:gd name="connsiteY29" fmla="*/ 131391 h 522883"/>
                <a:gd name="connsiteX30" fmla="*/ 0 w 614947"/>
                <a:gd name="connsiteY30" fmla="*/ 129604 h 522883"/>
                <a:gd name="connsiteX31" fmla="*/ 894 w 614947"/>
                <a:gd name="connsiteY31" fmla="*/ 99214 h 522883"/>
                <a:gd name="connsiteX32" fmla="*/ 33966 w 614947"/>
                <a:gd name="connsiteY32" fmla="*/ 93851 h 522883"/>
                <a:gd name="connsiteX33" fmla="*/ 45585 w 614947"/>
                <a:gd name="connsiteY33" fmla="*/ 76868 h 522883"/>
                <a:gd name="connsiteX34" fmla="*/ 66143 w 614947"/>
                <a:gd name="connsiteY34" fmla="*/ 74187 h 522883"/>
                <a:gd name="connsiteX35" fmla="*/ 74187 w 614947"/>
                <a:gd name="connsiteY35" fmla="*/ 58098 h 522883"/>
                <a:gd name="connsiteX36" fmla="*/ 74187 w 614947"/>
                <a:gd name="connsiteY36" fmla="*/ 41116 h 522883"/>
                <a:gd name="connsiteX37" fmla="*/ 60780 w 614947"/>
                <a:gd name="connsiteY37" fmla="*/ 27708 h 522883"/>
                <a:gd name="connsiteX38" fmla="*/ 75081 w 614947"/>
                <a:gd name="connsiteY38" fmla="*/ 16982 h 522883"/>
                <a:gd name="connsiteX39" fmla="*/ 119772 w 614947"/>
                <a:gd name="connsiteY39" fmla="*/ 0 h 522883"/>
                <a:gd name="connsiteX40" fmla="*/ 136755 w 614947"/>
                <a:gd name="connsiteY40" fmla="*/ 0 h 522883"/>
                <a:gd name="connsiteX41" fmla="*/ 153737 w 614947"/>
                <a:gd name="connsiteY41" fmla="*/ 5363 h 522883"/>
                <a:gd name="connsiteX42" fmla="*/ 274402 w 614947"/>
                <a:gd name="connsiteY42" fmla="*/ 96532 h 522883"/>
                <a:gd name="connsiteX43" fmla="*/ 286916 w 614947"/>
                <a:gd name="connsiteY43" fmla="*/ 101895 h 522883"/>
                <a:gd name="connsiteX44" fmla="*/ 333395 w 614947"/>
                <a:gd name="connsiteY44" fmla="*/ 101001 h 522883"/>
                <a:gd name="connsiteX45" fmla="*/ 352165 w 614947"/>
                <a:gd name="connsiteY45" fmla="*/ 101001 h 522883"/>
                <a:gd name="connsiteX46" fmla="*/ 365572 w 614947"/>
                <a:gd name="connsiteY46" fmla="*/ 117090 h 522883"/>
                <a:gd name="connsiteX47" fmla="*/ 383448 w 614947"/>
                <a:gd name="connsiteY47" fmla="*/ 117984 h 522883"/>
                <a:gd name="connsiteX48" fmla="*/ 395962 w 614947"/>
                <a:gd name="connsiteY48" fmla="*/ 136754 h 522883"/>
                <a:gd name="connsiteX49" fmla="*/ 402218 w 614947"/>
                <a:gd name="connsiteY49" fmla="*/ 154630 h 522883"/>
                <a:gd name="connsiteX50" fmla="*/ 434396 w 614947"/>
                <a:gd name="connsiteY50" fmla="*/ 171613 h 522883"/>
                <a:gd name="connsiteX51" fmla="*/ 444228 w 614947"/>
                <a:gd name="connsiteY51" fmla="*/ 183233 h 522883"/>
                <a:gd name="connsiteX52" fmla="*/ 440653 w 614947"/>
                <a:gd name="connsiteY52" fmla="*/ 209153 h 522883"/>
                <a:gd name="connsiteX53" fmla="*/ 449591 w 614947"/>
                <a:gd name="connsiteY53" fmla="*/ 227030 h 522883"/>
                <a:gd name="connsiteX54" fmla="*/ 459423 w 614947"/>
                <a:gd name="connsiteY54" fmla="*/ 213622 h 522883"/>
                <a:gd name="connsiteX55" fmla="*/ 461211 w 614947"/>
                <a:gd name="connsiteY55" fmla="*/ 229711 h 522883"/>
                <a:gd name="connsiteX56" fmla="*/ 462998 w 614947"/>
                <a:gd name="connsiteY56" fmla="*/ 245800 h 522883"/>
                <a:gd name="connsiteX57" fmla="*/ 474618 w 614947"/>
                <a:gd name="connsiteY57" fmla="*/ 249375 h 522883"/>
                <a:gd name="connsiteX58" fmla="*/ 486237 w 614947"/>
                <a:gd name="connsiteY58" fmla="*/ 263676 h 522883"/>
                <a:gd name="connsiteX59" fmla="*/ 512158 w 614947"/>
                <a:gd name="connsiteY59" fmla="*/ 298535 h 522883"/>
                <a:gd name="connsiteX60" fmla="*/ 541654 w 614947"/>
                <a:gd name="connsiteY60" fmla="*/ 303898 h 522883"/>
                <a:gd name="connsiteX61" fmla="*/ 572044 w 614947"/>
                <a:gd name="connsiteY61" fmla="*/ 313730 h 522883"/>
                <a:gd name="connsiteX62" fmla="*/ 592602 w 614947"/>
                <a:gd name="connsiteY62" fmla="*/ 319987 h 522883"/>
                <a:gd name="connsiteX63" fmla="*/ 614947 w 614947"/>
                <a:gd name="connsiteY63" fmla="*/ 337863 h 52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14947" h="522883">
                  <a:moveTo>
                    <a:pt x="614947" y="337863"/>
                  </a:moveTo>
                  <a:lnTo>
                    <a:pt x="599752" y="398643"/>
                  </a:lnTo>
                  <a:lnTo>
                    <a:pt x="516627" y="439759"/>
                  </a:lnTo>
                  <a:lnTo>
                    <a:pt x="479980" y="441546"/>
                  </a:lnTo>
                  <a:lnTo>
                    <a:pt x="430820" y="446909"/>
                  </a:lnTo>
                  <a:lnTo>
                    <a:pt x="395962" y="474617"/>
                  </a:lnTo>
                  <a:lnTo>
                    <a:pt x="387024" y="493388"/>
                  </a:lnTo>
                  <a:lnTo>
                    <a:pt x="377191" y="503220"/>
                  </a:lnTo>
                  <a:lnTo>
                    <a:pt x="360209" y="491600"/>
                  </a:lnTo>
                  <a:lnTo>
                    <a:pt x="329819" y="494281"/>
                  </a:lnTo>
                  <a:lnTo>
                    <a:pt x="308367" y="486237"/>
                  </a:lnTo>
                  <a:lnTo>
                    <a:pt x="291385" y="492494"/>
                  </a:lnTo>
                  <a:lnTo>
                    <a:pt x="263676" y="482662"/>
                  </a:lnTo>
                  <a:lnTo>
                    <a:pt x="259207" y="498750"/>
                  </a:lnTo>
                  <a:lnTo>
                    <a:pt x="266358" y="514839"/>
                  </a:lnTo>
                  <a:lnTo>
                    <a:pt x="252057" y="522884"/>
                  </a:lnTo>
                  <a:lnTo>
                    <a:pt x="240437" y="496069"/>
                  </a:lnTo>
                  <a:lnTo>
                    <a:pt x="208260" y="463892"/>
                  </a:lnTo>
                  <a:lnTo>
                    <a:pt x="208260" y="444228"/>
                  </a:lnTo>
                  <a:lnTo>
                    <a:pt x="176976" y="402218"/>
                  </a:lnTo>
                  <a:lnTo>
                    <a:pt x="147480" y="387023"/>
                  </a:lnTo>
                  <a:lnTo>
                    <a:pt x="133179" y="347695"/>
                  </a:lnTo>
                  <a:lnTo>
                    <a:pt x="128710" y="319987"/>
                  </a:lnTo>
                  <a:lnTo>
                    <a:pt x="128710" y="318199"/>
                  </a:lnTo>
                  <a:lnTo>
                    <a:pt x="99214" y="264570"/>
                  </a:lnTo>
                  <a:lnTo>
                    <a:pt x="81338" y="252057"/>
                  </a:lnTo>
                  <a:lnTo>
                    <a:pt x="66143" y="222561"/>
                  </a:lnTo>
                  <a:lnTo>
                    <a:pt x="29496" y="170719"/>
                  </a:lnTo>
                  <a:lnTo>
                    <a:pt x="20558" y="152843"/>
                  </a:lnTo>
                  <a:lnTo>
                    <a:pt x="9832" y="131391"/>
                  </a:lnTo>
                  <a:lnTo>
                    <a:pt x="0" y="129604"/>
                  </a:lnTo>
                  <a:lnTo>
                    <a:pt x="894" y="99214"/>
                  </a:lnTo>
                  <a:lnTo>
                    <a:pt x="33966" y="93851"/>
                  </a:lnTo>
                  <a:lnTo>
                    <a:pt x="45585" y="76868"/>
                  </a:lnTo>
                  <a:lnTo>
                    <a:pt x="66143" y="74187"/>
                  </a:lnTo>
                  <a:lnTo>
                    <a:pt x="74187" y="58098"/>
                  </a:lnTo>
                  <a:lnTo>
                    <a:pt x="74187" y="41116"/>
                  </a:lnTo>
                  <a:lnTo>
                    <a:pt x="60780" y="27708"/>
                  </a:lnTo>
                  <a:lnTo>
                    <a:pt x="75081" y="16982"/>
                  </a:lnTo>
                  <a:lnTo>
                    <a:pt x="119772" y="0"/>
                  </a:lnTo>
                  <a:lnTo>
                    <a:pt x="136755" y="0"/>
                  </a:lnTo>
                  <a:lnTo>
                    <a:pt x="153737" y="5363"/>
                  </a:lnTo>
                  <a:lnTo>
                    <a:pt x="274402" y="96532"/>
                  </a:lnTo>
                  <a:lnTo>
                    <a:pt x="286916" y="101895"/>
                  </a:lnTo>
                  <a:lnTo>
                    <a:pt x="333395" y="101001"/>
                  </a:lnTo>
                  <a:lnTo>
                    <a:pt x="352165" y="101001"/>
                  </a:lnTo>
                  <a:lnTo>
                    <a:pt x="365572" y="117090"/>
                  </a:lnTo>
                  <a:lnTo>
                    <a:pt x="383448" y="117984"/>
                  </a:lnTo>
                  <a:lnTo>
                    <a:pt x="395962" y="136754"/>
                  </a:lnTo>
                  <a:lnTo>
                    <a:pt x="402218" y="154630"/>
                  </a:lnTo>
                  <a:lnTo>
                    <a:pt x="434396" y="171613"/>
                  </a:lnTo>
                  <a:lnTo>
                    <a:pt x="444228" y="183233"/>
                  </a:lnTo>
                  <a:lnTo>
                    <a:pt x="440653" y="209153"/>
                  </a:lnTo>
                  <a:lnTo>
                    <a:pt x="449591" y="227030"/>
                  </a:lnTo>
                  <a:lnTo>
                    <a:pt x="459423" y="213622"/>
                  </a:lnTo>
                  <a:lnTo>
                    <a:pt x="461211" y="229711"/>
                  </a:lnTo>
                  <a:lnTo>
                    <a:pt x="462998" y="245800"/>
                  </a:lnTo>
                  <a:lnTo>
                    <a:pt x="474618" y="249375"/>
                  </a:lnTo>
                  <a:lnTo>
                    <a:pt x="486237" y="263676"/>
                  </a:lnTo>
                  <a:lnTo>
                    <a:pt x="512158" y="298535"/>
                  </a:lnTo>
                  <a:lnTo>
                    <a:pt x="541654" y="303898"/>
                  </a:lnTo>
                  <a:lnTo>
                    <a:pt x="572044" y="313730"/>
                  </a:lnTo>
                  <a:lnTo>
                    <a:pt x="592602" y="319987"/>
                  </a:lnTo>
                  <a:lnTo>
                    <a:pt x="614947" y="337863"/>
                  </a:lnTo>
                  <a:close/>
                </a:path>
              </a:pathLst>
            </a:custGeom>
            <a:grpFill/>
            <a:ln w="12700" cap="flat">
              <a:solidFill>
                <a:schemeClr val="bg1"/>
              </a:solidFill>
              <a:prstDash val="solid"/>
              <a:miter/>
            </a:ln>
          </p:spPr>
          <p:txBody>
            <a:bodyPr rtlCol="0" anchor="ctr"/>
            <a:lstStyle/>
            <a:p>
              <a:endParaRPr lang="en-AU"/>
            </a:p>
          </p:txBody>
        </p:sp>
        <p:sp>
          <p:nvSpPr>
            <p:cNvPr id="60" name="Freeform: Shape 59">
              <a:extLst>
                <a:ext uri="{FF2B5EF4-FFF2-40B4-BE49-F238E27FC236}">
                  <a16:creationId xmlns:a16="http://schemas.microsoft.com/office/drawing/2014/main" id="{FD3A762E-DDB0-7D2A-706D-D084E80356E6}"/>
                </a:ext>
              </a:extLst>
            </p:cNvPr>
            <p:cNvSpPr/>
            <p:nvPr/>
          </p:nvSpPr>
          <p:spPr>
            <a:xfrm>
              <a:off x="7036780" y="3587251"/>
              <a:ext cx="301216" cy="203790"/>
            </a:xfrm>
            <a:custGeom>
              <a:avLst/>
              <a:gdLst>
                <a:gd name="connsiteX0" fmla="*/ 301217 w 301216"/>
                <a:gd name="connsiteY0" fmla="*/ 72399 h 203790"/>
                <a:gd name="connsiteX1" fmla="*/ 301217 w 301216"/>
                <a:gd name="connsiteY1" fmla="*/ 72399 h 203790"/>
                <a:gd name="connsiteX2" fmla="*/ 273508 w 301216"/>
                <a:gd name="connsiteY2" fmla="*/ 84019 h 203790"/>
                <a:gd name="connsiteX3" fmla="*/ 269933 w 301216"/>
                <a:gd name="connsiteY3" fmla="*/ 110833 h 203790"/>
                <a:gd name="connsiteX4" fmla="*/ 250269 w 301216"/>
                <a:gd name="connsiteY4" fmla="*/ 126922 h 203790"/>
                <a:gd name="connsiteX5" fmla="*/ 191277 w 301216"/>
                <a:gd name="connsiteY5" fmla="*/ 140329 h 203790"/>
                <a:gd name="connsiteX6" fmla="*/ 171613 w 301216"/>
                <a:gd name="connsiteY6" fmla="*/ 162675 h 203790"/>
                <a:gd name="connsiteX7" fmla="*/ 137648 w 301216"/>
                <a:gd name="connsiteY7" fmla="*/ 163569 h 203790"/>
                <a:gd name="connsiteX8" fmla="*/ 122453 w 301216"/>
                <a:gd name="connsiteY8" fmla="*/ 181445 h 203790"/>
                <a:gd name="connsiteX9" fmla="*/ 84019 w 301216"/>
                <a:gd name="connsiteY9" fmla="*/ 186808 h 203790"/>
                <a:gd name="connsiteX10" fmla="*/ 63461 w 301216"/>
                <a:gd name="connsiteY10" fmla="*/ 203791 h 203790"/>
                <a:gd name="connsiteX11" fmla="*/ 18770 w 301216"/>
                <a:gd name="connsiteY11" fmla="*/ 196640 h 203790"/>
                <a:gd name="connsiteX12" fmla="*/ 17876 w 301216"/>
                <a:gd name="connsiteY12" fmla="*/ 159993 h 203790"/>
                <a:gd name="connsiteX13" fmla="*/ 0 w 301216"/>
                <a:gd name="connsiteY13" fmla="*/ 105471 h 203790"/>
                <a:gd name="connsiteX14" fmla="*/ 2681 w 301216"/>
                <a:gd name="connsiteY14" fmla="*/ 82231 h 203790"/>
                <a:gd name="connsiteX15" fmla="*/ 16983 w 301216"/>
                <a:gd name="connsiteY15" fmla="*/ 74187 h 203790"/>
                <a:gd name="connsiteX16" fmla="*/ 9832 w 301216"/>
                <a:gd name="connsiteY16" fmla="*/ 58992 h 203790"/>
                <a:gd name="connsiteX17" fmla="*/ 14301 w 301216"/>
                <a:gd name="connsiteY17" fmla="*/ 42903 h 203790"/>
                <a:gd name="connsiteX18" fmla="*/ 42010 w 301216"/>
                <a:gd name="connsiteY18" fmla="*/ 52735 h 203790"/>
                <a:gd name="connsiteX19" fmla="*/ 58992 w 301216"/>
                <a:gd name="connsiteY19" fmla="*/ 46479 h 203790"/>
                <a:gd name="connsiteX20" fmla="*/ 80444 w 301216"/>
                <a:gd name="connsiteY20" fmla="*/ 54523 h 203790"/>
                <a:gd name="connsiteX21" fmla="*/ 110834 w 301216"/>
                <a:gd name="connsiteY21" fmla="*/ 51841 h 203790"/>
                <a:gd name="connsiteX22" fmla="*/ 127816 w 301216"/>
                <a:gd name="connsiteY22" fmla="*/ 62567 h 203790"/>
                <a:gd name="connsiteX23" fmla="*/ 137648 w 301216"/>
                <a:gd name="connsiteY23" fmla="*/ 53629 h 203790"/>
                <a:gd name="connsiteX24" fmla="*/ 146586 w 301216"/>
                <a:gd name="connsiteY24" fmla="*/ 34859 h 203790"/>
                <a:gd name="connsiteX25" fmla="*/ 181445 w 301216"/>
                <a:gd name="connsiteY25" fmla="*/ 7151 h 203790"/>
                <a:gd name="connsiteX26" fmla="*/ 230605 w 301216"/>
                <a:gd name="connsiteY26" fmla="*/ 1788 h 203790"/>
                <a:gd name="connsiteX27" fmla="*/ 267252 w 301216"/>
                <a:gd name="connsiteY27" fmla="*/ 0 h 203790"/>
                <a:gd name="connsiteX28" fmla="*/ 301217 w 301216"/>
                <a:gd name="connsiteY28" fmla="*/ 72399 h 20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1216" h="203790">
                  <a:moveTo>
                    <a:pt x="301217" y="72399"/>
                  </a:moveTo>
                  <a:lnTo>
                    <a:pt x="301217" y="72399"/>
                  </a:lnTo>
                  <a:lnTo>
                    <a:pt x="273508" y="84019"/>
                  </a:lnTo>
                  <a:lnTo>
                    <a:pt x="269933" y="110833"/>
                  </a:lnTo>
                  <a:lnTo>
                    <a:pt x="250269" y="126922"/>
                  </a:lnTo>
                  <a:lnTo>
                    <a:pt x="191277" y="140329"/>
                  </a:lnTo>
                  <a:lnTo>
                    <a:pt x="171613" y="162675"/>
                  </a:lnTo>
                  <a:lnTo>
                    <a:pt x="137648" y="163569"/>
                  </a:lnTo>
                  <a:lnTo>
                    <a:pt x="122453" y="181445"/>
                  </a:lnTo>
                  <a:lnTo>
                    <a:pt x="84019" y="186808"/>
                  </a:lnTo>
                  <a:lnTo>
                    <a:pt x="63461" y="203791"/>
                  </a:lnTo>
                  <a:lnTo>
                    <a:pt x="18770" y="196640"/>
                  </a:lnTo>
                  <a:lnTo>
                    <a:pt x="17876" y="159993"/>
                  </a:lnTo>
                  <a:lnTo>
                    <a:pt x="0" y="105471"/>
                  </a:lnTo>
                  <a:lnTo>
                    <a:pt x="2681" y="82231"/>
                  </a:lnTo>
                  <a:lnTo>
                    <a:pt x="16983" y="74187"/>
                  </a:lnTo>
                  <a:lnTo>
                    <a:pt x="9832" y="58992"/>
                  </a:lnTo>
                  <a:lnTo>
                    <a:pt x="14301" y="42903"/>
                  </a:lnTo>
                  <a:lnTo>
                    <a:pt x="42010" y="52735"/>
                  </a:lnTo>
                  <a:lnTo>
                    <a:pt x="58992" y="46479"/>
                  </a:lnTo>
                  <a:lnTo>
                    <a:pt x="80444" y="54523"/>
                  </a:lnTo>
                  <a:lnTo>
                    <a:pt x="110834" y="51841"/>
                  </a:lnTo>
                  <a:lnTo>
                    <a:pt x="127816" y="62567"/>
                  </a:lnTo>
                  <a:lnTo>
                    <a:pt x="137648" y="53629"/>
                  </a:lnTo>
                  <a:lnTo>
                    <a:pt x="146586" y="34859"/>
                  </a:lnTo>
                  <a:lnTo>
                    <a:pt x="181445" y="7151"/>
                  </a:lnTo>
                  <a:lnTo>
                    <a:pt x="230605" y="1788"/>
                  </a:lnTo>
                  <a:lnTo>
                    <a:pt x="267252" y="0"/>
                  </a:lnTo>
                  <a:lnTo>
                    <a:pt x="301217" y="72399"/>
                  </a:lnTo>
                  <a:close/>
                </a:path>
              </a:pathLst>
            </a:custGeom>
            <a:grpFill/>
            <a:ln w="12700" cap="flat">
              <a:solidFill>
                <a:schemeClr val="bg1"/>
              </a:solidFill>
              <a:prstDash val="solid"/>
              <a:miter/>
            </a:ln>
          </p:spPr>
          <p:txBody>
            <a:bodyPr rtlCol="0" anchor="ctr"/>
            <a:lstStyle/>
            <a:p>
              <a:endParaRPr lang="en-AU"/>
            </a:p>
          </p:txBody>
        </p:sp>
        <p:sp>
          <p:nvSpPr>
            <p:cNvPr id="61" name="Freeform: Shape 60">
              <a:extLst>
                <a:ext uri="{FF2B5EF4-FFF2-40B4-BE49-F238E27FC236}">
                  <a16:creationId xmlns:a16="http://schemas.microsoft.com/office/drawing/2014/main" id="{59384F7B-DAE5-55F5-F214-60050B3B48BB}"/>
                </a:ext>
              </a:extLst>
            </p:cNvPr>
            <p:cNvSpPr/>
            <p:nvPr/>
          </p:nvSpPr>
          <p:spPr>
            <a:xfrm>
              <a:off x="6995664" y="3817856"/>
              <a:ext cx="292278" cy="456741"/>
            </a:xfrm>
            <a:custGeom>
              <a:avLst/>
              <a:gdLst>
                <a:gd name="connsiteX0" fmla="*/ 292278 w 292278"/>
                <a:gd name="connsiteY0" fmla="*/ 5363 h 456741"/>
                <a:gd name="connsiteX1" fmla="*/ 284234 w 292278"/>
                <a:gd name="connsiteY1" fmla="*/ 81337 h 456741"/>
                <a:gd name="connsiteX2" fmla="*/ 263676 w 292278"/>
                <a:gd name="connsiteY2" fmla="*/ 126028 h 456741"/>
                <a:gd name="connsiteX3" fmla="*/ 212729 w 292278"/>
                <a:gd name="connsiteY3" fmla="*/ 237756 h 456741"/>
                <a:gd name="connsiteX4" fmla="*/ 167144 w 292278"/>
                <a:gd name="connsiteY4" fmla="*/ 302110 h 456741"/>
                <a:gd name="connsiteX5" fmla="*/ 126028 w 292278"/>
                <a:gd name="connsiteY5" fmla="*/ 333394 h 456741"/>
                <a:gd name="connsiteX6" fmla="*/ 101001 w 292278"/>
                <a:gd name="connsiteY6" fmla="*/ 345014 h 456741"/>
                <a:gd name="connsiteX7" fmla="*/ 67036 w 292278"/>
                <a:gd name="connsiteY7" fmla="*/ 380767 h 456741"/>
                <a:gd name="connsiteX8" fmla="*/ 20558 w 292278"/>
                <a:gd name="connsiteY8" fmla="*/ 443334 h 456741"/>
                <a:gd name="connsiteX9" fmla="*/ 16982 w 292278"/>
                <a:gd name="connsiteY9" fmla="*/ 456741 h 456741"/>
                <a:gd name="connsiteX10" fmla="*/ 0 w 292278"/>
                <a:gd name="connsiteY10" fmla="*/ 430820 h 456741"/>
                <a:gd name="connsiteX11" fmla="*/ 894 w 292278"/>
                <a:gd name="connsiteY11" fmla="*/ 306580 h 456741"/>
                <a:gd name="connsiteX12" fmla="*/ 29496 w 292278"/>
                <a:gd name="connsiteY12" fmla="*/ 269039 h 456741"/>
                <a:gd name="connsiteX13" fmla="*/ 63461 w 292278"/>
                <a:gd name="connsiteY13" fmla="*/ 254738 h 456741"/>
                <a:gd name="connsiteX14" fmla="*/ 70611 w 292278"/>
                <a:gd name="connsiteY14" fmla="*/ 237756 h 456741"/>
                <a:gd name="connsiteX15" fmla="*/ 116196 w 292278"/>
                <a:gd name="connsiteY15" fmla="*/ 235968 h 456741"/>
                <a:gd name="connsiteX16" fmla="*/ 159100 w 292278"/>
                <a:gd name="connsiteY16" fmla="*/ 179658 h 456741"/>
                <a:gd name="connsiteX17" fmla="*/ 197534 w 292278"/>
                <a:gd name="connsiteY17" fmla="*/ 138542 h 456741"/>
                <a:gd name="connsiteX18" fmla="*/ 175188 w 292278"/>
                <a:gd name="connsiteY18" fmla="*/ 134967 h 456741"/>
                <a:gd name="connsiteX19" fmla="*/ 75975 w 292278"/>
                <a:gd name="connsiteY19" fmla="*/ 91169 h 456741"/>
                <a:gd name="connsiteX20" fmla="*/ 50054 w 292278"/>
                <a:gd name="connsiteY20" fmla="*/ 56310 h 456741"/>
                <a:gd name="connsiteX21" fmla="*/ 52735 w 292278"/>
                <a:gd name="connsiteY21" fmla="*/ 38434 h 456741"/>
                <a:gd name="connsiteX22" fmla="*/ 52735 w 292278"/>
                <a:gd name="connsiteY22" fmla="*/ 33071 h 456741"/>
                <a:gd name="connsiteX23" fmla="*/ 63461 w 292278"/>
                <a:gd name="connsiteY23" fmla="*/ 24133 h 456741"/>
                <a:gd name="connsiteX24" fmla="*/ 96532 w 292278"/>
                <a:gd name="connsiteY24" fmla="*/ 50054 h 456741"/>
                <a:gd name="connsiteX25" fmla="*/ 117090 w 292278"/>
                <a:gd name="connsiteY25" fmla="*/ 48266 h 456741"/>
                <a:gd name="connsiteX26" fmla="*/ 132285 w 292278"/>
                <a:gd name="connsiteY26" fmla="*/ 37540 h 456741"/>
                <a:gd name="connsiteX27" fmla="*/ 148374 w 292278"/>
                <a:gd name="connsiteY27" fmla="*/ 45585 h 456741"/>
                <a:gd name="connsiteX28" fmla="*/ 167144 w 292278"/>
                <a:gd name="connsiteY28" fmla="*/ 43797 h 456741"/>
                <a:gd name="connsiteX29" fmla="*/ 185914 w 292278"/>
                <a:gd name="connsiteY29" fmla="*/ 24133 h 456741"/>
                <a:gd name="connsiteX30" fmla="*/ 200215 w 292278"/>
                <a:gd name="connsiteY30" fmla="*/ 29496 h 456741"/>
                <a:gd name="connsiteX31" fmla="*/ 216304 w 292278"/>
                <a:gd name="connsiteY31" fmla="*/ 22345 h 456741"/>
                <a:gd name="connsiteX32" fmla="*/ 241331 w 292278"/>
                <a:gd name="connsiteY32" fmla="*/ 21452 h 456741"/>
                <a:gd name="connsiteX33" fmla="*/ 252950 w 292278"/>
                <a:gd name="connsiteY33" fmla="*/ 13407 h 456741"/>
                <a:gd name="connsiteX34" fmla="*/ 266358 w 292278"/>
                <a:gd name="connsiteY34" fmla="*/ 10726 h 456741"/>
                <a:gd name="connsiteX35" fmla="*/ 278871 w 292278"/>
                <a:gd name="connsiteY35" fmla="*/ 0 h 456741"/>
                <a:gd name="connsiteX36" fmla="*/ 292278 w 292278"/>
                <a:gd name="connsiteY36" fmla="*/ 5363 h 456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92278" h="456741">
                  <a:moveTo>
                    <a:pt x="292278" y="5363"/>
                  </a:moveTo>
                  <a:lnTo>
                    <a:pt x="284234" y="81337"/>
                  </a:lnTo>
                  <a:lnTo>
                    <a:pt x="263676" y="126028"/>
                  </a:lnTo>
                  <a:lnTo>
                    <a:pt x="212729" y="237756"/>
                  </a:lnTo>
                  <a:lnTo>
                    <a:pt x="167144" y="302110"/>
                  </a:lnTo>
                  <a:lnTo>
                    <a:pt x="126028" y="333394"/>
                  </a:lnTo>
                  <a:lnTo>
                    <a:pt x="101001" y="345014"/>
                  </a:lnTo>
                  <a:lnTo>
                    <a:pt x="67036" y="380767"/>
                  </a:lnTo>
                  <a:lnTo>
                    <a:pt x="20558" y="443334"/>
                  </a:lnTo>
                  <a:lnTo>
                    <a:pt x="16982" y="456741"/>
                  </a:lnTo>
                  <a:lnTo>
                    <a:pt x="0" y="430820"/>
                  </a:lnTo>
                  <a:lnTo>
                    <a:pt x="894" y="306580"/>
                  </a:lnTo>
                  <a:lnTo>
                    <a:pt x="29496" y="269039"/>
                  </a:lnTo>
                  <a:lnTo>
                    <a:pt x="63461" y="254738"/>
                  </a:lnTo>
                  <a:lnTo>
                    <a:pt x="70611" y="237756"/>
                  </a:lnTo>
                  <a:lnTo>
                    <a:pt x="116196" y="235968"/>
                  </a:lnTo>
                  <a:lnTo>
                    <a:pt x="159100" y="179658"/>
                  </a:lnTo>
                  <a:lnTo>
                    <a:pt x="197534" y="138542"/>
                  </a:lnTo>
                  <a:lnTo>
                    <a:pt x="175188" y="134967"/>
                  </a:lnTo>
                  <a:lnTo>
                    <a:pt x="75975" y="91169"/>
                  </a:lnTo>
                  <a:lnTo>
                    <a:pt x="50054" y="56310"/>
                  </a:lnTo>
                  <a:lnTo>
                    <a:pt x="52735" y="38434"/>
                  </a:lnTo>
                  <a:lnTo>
                    <a:pt x="52735" y="33071"/>
                  </a:lnTo>
                  <a:lnTo>
                    <a:pt x="63461" y="24133"/>
                  </a:lnTo>
                  <a:lnTo>
                    <a:pt x="96532" y="50054"/>
                  </a:lnTo>
                  <a:lnTo>
                    <a:pt x="117090" y="48266"/>
                  </a:lnTo>
                  <a:lnTo>
                    <a:pt x="132285" y="37540"/>
                  </a:lnTo>
                  <a:lnTo>
                    <a:pt x="148374" y="45585"/>
                  </a:lnTo>
                  <a:lnTo>
                    <a:pt x="167144" y="43797"/>
                  </a:lnTo>
                  <a:lnTo>
                    <a:pt x="185914" y="24133"/>
                  </a:lnTo>
                  <a:lnTo>
                    <a:pt x="200215" y="29496"/>
                  </a:lnTo>
                  <a:lnTo>
                    <a:pt x="216304" y="22345"/>
                  </a:lnTo>
                  <a:lnTo>
                    <a:pt x="241331" y="21452"/>
                  </a:lnTo>
                  <a:lnTo>
                    <a:pt x="252950" y="13407"/>
                  </a:lnTo>
                  <a:lnTo>
                    <a:pt x="266358" y="10726"/>
                  </a:lnTo>
                  <a:lnTo>
                    <a:pt x="278871" y="0"/>
                  </a:lnTo>
                  <a:lnTo>
                    <a:pt x="292278" y="5363"/>
                  </a:lnTo>
                  <a:close/>
                </a:path>
              </a:pathLst>
            </a:custGeom>
            <a:grpFill/>
            <a:ln w="12700" cap="flat">
              <a:solidFill>
                <a:schemeClr val="bg1"/>
              </a:solidFill>
              <a:prstDash val="solid"/>
              <a:miter/>
            </a:ln>
          </p:spPr>
          <p:txBody>
            <a:bodyPr rtlCol="0" anchor="ctr"/>
            <a:lstStyle/>
            <a:p>
              <a:endParaRPr lang="en-AU"/>
            </a:p>
          </p:txBody>
        </p:sp>
        <p:sp>
          <p:nvSpPr>
            <p:cNvPr id="62" name="Freeform: Shape 61">
              <a:extLst>
                <a:ext uri="{FF2B5EF4-FFF2-40B4-BE49-F238E27FC236}">
                  <a16:creationId xmlns:a16="http://schemas.microsoft.com/office/drawing/2014/main" id="{CF297741-3269-D637-6C59-2CB4C6C29C9F}"/>
                </a:ext>
              </a:extLst>
            </p:cNvPr>
            <p:cNvSpPr/>
            <p:nvPr/>
          </p:nvSpPr>
          <p:spPr>
            <a:xfrm>
              <a:off x="6887512" y="2972304"/>
              <a:ext cx="291385" cy="277083"/>
            </a:xfrm>
            <a:custGeom>
              <a:avLst/>
              <a:gdLst>
                <a:gd name="connsiteX0" fmla="*/ 291385 w 291385"/>
                <a:gd name="connsiteY0" fmla="*/ 240437 h 277083"/>
                <a:gd name="connsiteX1" fmla="*/ 286916 w 291385"/>
                <a:gd name="connsiteY1" fmla="*/ 243119 h 277083"/>
                <a:gd name="connsiteX2" fmla="*/ 268145 w 291385"/>
                <a:gd name="connsiteY2" fmla="*/ 241331 h 277083"/>
                <a:gd name="connsiteX3" fmla="*/ 245800 w 291385"/>
                <a:gd name="connsiteY3" fmla="*/ 243119 h 277083"/>
                <a:gd name="connsiteX4" fmla="*/ 233287 w 291385"/>
                <a:gd name="connsiteY4" fmla="*/ 276190 h 277083"/>
                <a:gd name="connsiteX5" fmla="*/ 186808 w 291385"/>
                <a:gd name="connsiteY5" fmla="*/ 277084 h 277083"/>
                <a:gd name="connsiteX6" fmla="*/ 174295 w 291385"/>
                <a:gd name="connsiteY6" fmla="*/ 271721 h 277083"/>
                <a:gd name="connsiteX7" fmla="*/ 53629 w 291385"/>
                <a:gd name="connsiteY7" fmla="*/ 180551 h 277083"/>
                <a:gd name="connsiteX8" fmla="*/ 36647 w 291385"/>
                <a:gd name="connsiteY8" fmla="*/ 175188 h 277083"/>
                <a:gd name="connsiteX9" fmla="*/ 19664 w 291385"/>
                <a:gd name="connsiteY9" fmla="*/ 175188 h 277083"/>
                <a:gd name="connsiteX10" fmla="*/ 0 w 291385"/>
                <a:gd name="connsiteY10" fmla="*/ 126028 h 277083"/>
                <a:gd name="connsiteX11" fmla="*/ 34859 w 291385"/>
                <a:gd name="connsiteY11" fmla="*/ 111727 h 277083"/>
                <a:gd name="connsiteX12" fmla="*/ 50948 w 291385"/>
                <a:gd name="connsiteY12" fmla="*/ 101001 h 277083"/>
                <a:gd name="connsiteX13" fmla="*/ 61674 w 291385"/>
                <a:gd name="connsiteY13" fmla="*/ 84019 h 277083"/>
                <a:gd name="connsiteX14" fmla="*/ 61674 w 291385"/>
                <a:gd name="connsiteY14" fmla="*/ 66142 h 277083"/>
                <a:gd name="connsiteX15" fmla="*/ 58992 w 291385"/>
                <a:gd name="connsiteY15" fmla="*/ 28602 h 277083"/>
                <a:gd name="connsiteX16" fmla="*/ 86700 w 291385"/>
                <a:gd name="connsiteY16" fmla="*/ 7151 h 277083"/>
                <a:gd name="connsiteX17" fmla="*/ 111727 w 291385"/>
                <a:gd name="connsiteY17" fmla="*/ 0 h 277083"/>
                <a:gd name="connsiteX18" fmla="*/ 133179 w 291385"/>
                <a:gd name="connsiteY18" fmla="*/ 3575 h 277083"/>
                <a:gd name="connsiteX19" fmla="*/ 144799 w 291385"/>
                <a:gd name="connsiteY19" fmla="*/ 11620 h 277083"/>
                <a:gd name="connsiteX20" fmla="*/ 151949 w 291385"/>
                <a:gd name="connsiteY20" fmla="*/ 8938 h 277083"/>
                <a:gd name="connsiteX21" fmla="*/ 161781 w 291385"/>
                <a:gd name="connsiteY21" fmla="*/ 19664 h 277083"/>
                <a:gd name="connsiteX22" fmla="*/ 170720 w 291385"/>
                <a:gd name="connsiteY22" fmla="*/ 40222 h 277083"/>
                <a:gd name="connsiteX23" fmla="*/ 195746 w 291385"/>
                <a:gd name="connsiteY23" fmla="*/ 49160 h 277083"/>
                <a:gd name="connsiteX24" fmla="*/ 193959 w 291385"/>
                <a:gd name="connsiteY24" fmla="*/ 60780 h 277083"/>
                <a:gd name="connsiteX25" fmla="*/ 196640 w 291385"/>
                <a:gd name="connsiteY25" fmla="*/ 76868 h 277083"/>
                <a:gd name="connsiteX26" fmla="*/ 182339 w 291385"/>
                <a:gd name="connsiteY26" fmla="*/ 92957 h 277083"/>
                <a:gd name="connsiteX27" fmla="*/ 179658 w 291385"/>
                <a:gd name="connsiteY27" fmla="*/ 111727 h 277083"/>
                <a:gd name="connsiteX28" fmla="*/ 178764 w 291385"/>
                <a:gd name="connsiteY28" fmla="*/ 117090 h 277083"/>
                <a:gd name="connsiteX29" fmla="*/ 202897 w 291385"/>
                <a:gd name="connsiteY29" fmla="*/ 135860 h 277083"/>
                <a:gd name="connsiteX30" fmla="*/ 202897 w 291385"/>
                <a:gd name="connsiteY30" fmla="*/ 147480 h 277083"/>
                <a:gd name="connsiteX31" fmla="*/ 237756 w 291385"/>
                <a:gd name="connsiteY31" fmla="*/ 165356 h 277083"/>
                <a:gd name="connsiteX32" fmla="*/ 255632 w 291385"/>
                <a:gd name="connsiteY32" fmla="*/ 183233 h 277083"/>
                <a:gd name="connsiteX33" fmla="*/ 256526 w 291385"/>
                <a:gd name="connsiteY33" fmla="*/ 209153 h 277083"/>
                <a:gd name="connsiteX34" fmla="*/ 265464 w 291385"/>
                <a:gd name="connsiteY34" fmla="*/ 215410 h 277083"/>
                <a:gd name="connsiteX35" fmla="*/ 273509 w 291385"/>
                <a:gd name="connsiteY35" fmla="*/ 232393 h 277083"/>
                <a:gd name="connsiteX36" fmla="*/ 291385 w 291385"/>
                <a:gd name="connsiteY36" fmla="*/ 240437 h 27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91385" h="277083">
                  <a:moveTo>
                    <a:pt x="291385" y="240437"/>
                  </a:moveTo>
                  <a:lnTo>
                    <a:pt x="286916" y="243119"/>
                  </a:lnTo>
                  <a:lnTo>
                    <a:pt x="268145" y="241331"/>
                  </a:lnTo>
                  <a:lnTo>
                    <a:pt x="245800" y="243119"/>
                  </a:lnTo>
                  <a:lnTo>
                    <a:pt x="233287" y="276190"/>
                  </a:lnTo>
                  <a:lnTo>
                    <a:pt x="186808" y="277084"/>
                  </a:lnTo>
                  <a:lnTo>
                    <a:pt x="174295" y="271721"/>
                  </a:lnTo>
                  <a:lnTo>
                    <a:pt x="53629" y="180551"/>
                  </a:lnTo>
                  <a:lnTo>
                    <a:pt x="36647" y="175188"/>
                  </a:lnTo>
                  <a:lnTo>
                    <a:pt x="19664" y="175188"/>
                  </a:lnTo>
                  <a:lnTo>
                    <a:pt x="0" y="126028"/>
                  </a:lnTo>
                  <a:lnTo>
                    <a:pt x="34859" y="111727"/>
                  </a:lnTo>
                  <a:lnTo>
                    <a:pt x="50948" y="101001"/>
                  </a:lnTo>
                  <a:lnTo>
                    <a:pt x="61674" y="84019"/>
                  </a:lnTo>
                  <a:lnTo>
                    <a:pt x="61674" y="66142"/>
                  </a:lnTo>
                  <a:lnTo>
                    <a:pt x="58992" y="28602"/>
                  </a:lnTo>
                  <a:lnTo>
                    <a:pt x="86700" y="7151"/>
                  </a:lnTo>
                  <a:lnTo>
                    <a:pt x="111727" y="0"/>
                  </a:lnTo>
                  <a:lnTo>
                    <a:pt x="133179" y="3575"/>
                  </a:lnTo>
                  <a:lnTo>
                    <a:pt x="144799" y="11620"/>
                  </a:lnTo>
                  <a:lnTo>
                    <a:pt x="151949" y="8938"/>
                  </a:lnTo>
                  <a:lnTo>
                    <a:pt x="161781" y="19664"/>
                  </a:lnTo>
                  <a:lnTo>
                    <a:pt x="170720" y="40222"/>
                  </a:lnTo>
                  <a:lnTo>
                    <a:pt x="195746" y="49160"/>
                  </a:lnTo>
                  <a:lnTo>
                    <a:pt x="193959" y="60780"/>
                  </a:lnTo>
                  <a:lnTo>
                    <a:pt x="196640" y="76868"/>
                  </a:lnTo>
                  <a:lnTo>
                    <a:pt x="182339" y="92957"/>
                  </a:lnTo>
                  <a:lnTo>
                    <a:pt x="179658" y="111727"/>
                  </a:lnTo>
                  <a:lnTo>
                    <a:pt x="178764" y="117090"/>
                  </a:lnTo>
                  <a:lnTo>
                    <a:pt x="202897" y="135860"/>
                  </a:lnTo>
                  <a:lnTo>
                    <a:pt x="202897" y="147480"/>
                  </a:lnTo>
                  <a:lnTo>
                    <a:pt x="237756" y="165356"/>
                  </a:lnTo>
                  <a:lnTo>
                    <a:pt x="255632" y="183233"/>
                  </a:lnTo>
                  <a:lnTo>
                    <a:pt x="256526" y="209153"/>
                  </a:lnTo>
                  <a:lnTo>
                    <a:pt x="265464" y="215410"/>
                  </a:lnTo>
                  <a:lnTo>
                    <a:pt x="273509" y="232393"/>
                  </a:lnTo>
                  <a:lnTo>
                    <a:pt x="291385" y="240437"/>
                  </a:lnTo>
                  <a:close/>
                </a:path>
              </a:pathLst>
            </a:custGeom>
            <a:grpFill/>
            <a:ln w="12700" cap="flat">
              <a:solidFill>
                <a:schemeClr val="bg1"/>
              </a:solidFill>
              <a:prstDash val="solid"/>
              <a:miter/>
            </a:ln>
          </p:spPr>
          <p:txBody>
            <a:bodyPr rtlCol="0" anchor="ctr"/>
            <a:lstStyle/>
            <a:p>
              <a:endParaRPr lang="en-AU"/>
            </a:p>
          </p:txBody>
        </p:sp>
        <p:sp>
          <p:nvSpPr>
            <p:cNvPr id="63" name="Freeform: Shape 62">
              <a:extLst>
                <a:ext uri="{FF2B5EF4-FFF2-40B4-BE49-F238E27FC236}">
                  <a16:creationId xmlns:a16="http://schemas.microsoft.com/office/drawing/2014/main" id="{EC530146-DD2F-7AA7-ABE5-BBD5CEC36C13}"/>
                </a:ext>
              </a:extLst>
            </p:cNvPr>
            <p:cNvSpPr/>
            <p:nvPr/>
          </p:nvSpPr>
          <p:spPr>
            <a:xfrm>
              <a:off x="7013541" y="3792829"/>
              <a:ext cx="45584" cy="63461"/>
            </a:xfrm>
            <a:custGeom>
              <a:avLst/>
              <a:gdLst>
                <a:gd name="connsiteX0" fmla="*/ 45585 w 45584"/>
                <a:gd name="connsiteY0" fmla="*/ 49160 h 63461"/>
                <a:gd name="connsiteX1" fmla="*/ 34859 w 45584"/>
                <a:gd name="connsiteY1" fmla="*/ 58098 h 63461"/>
                <a:gd name="connsiteX2" fmla="*/ 34859 w 45584"/>
                <a:gd name="connsiteY2" fmla="*/ 63461 h 63461"/>
                <a:gd name="connsiteX3" fmla="*/ 23239 w 45584"/>
                <a:gd name="connsiteY3" fmla="*/ 57204 h 63461"/>
                <a:gd name="connsiteX4" fmla="*/ 8938 w 45584"/>
                <a:gd name="connsiteY4" fmla="*/ 62567 h 63461"/>
                <a:gd name="connsiteX5" fmla="*/ 894 w 45584"/>
                <a:gd name="connsiteY5" fmla="*/ 51841 h 63461"/>
                <a:gd name="connsiteX6" fmla="*/ 0 w 45584"/>
                <a:gd name="connsiteY6" fmla="*/ 38434 h 63461"/>
                <a:gd name="connsiteX7" fmla="*/ 16982 w 45584"/>
                <a:gd name="connsiteY7" fmla="*/ 13407 h 63461"/>
                <a:gd name="connsiteX8" fmla="*/ 18770 w 45584"/>
                <a:gd name="connsiteY8" fmla="*/ 11620 h 63461"/>
                <a:gd name="connsiteX9" fmla="*/ 34859 w 45584"/>
                <a:gd name="connsiteY9" fmla="*/ 0 h 63461"/>
                <a:gd name="connsiteX10" fmla="*/ 42903 w 45584"/>
                <a:gd name="connsiteY10" fmla="*/ 15195 h 63461"/>
                <a:gd name="connsiteX11" fmla="*/ 41115 w 45584"/>
                <a:gd name="connsiteY11" fmla="*/ 45585 h 63461"/>
                <a:gd name="connsiteX12" fmla="*/ 45585 w 45584"/>
                <a:gd name="connsiteY12" fmla="*/ 49160 h 63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584" h="63461">
                  <a:moveTo>
                    <a:pt x="45585" y="49160"/>
                  </a:moveTo>
                  <a:lnTo>
                    <a:pt x="34859" y="58098"/>
                  </a:lnTo>
                  <a:lnTo>
                    <a:pt x="34859" y="63461"/>
                  </a:lnTo>
                  <a:lnTo>
                    <a:pt x="23239" y="57204"/>
                  </a:lnTo>
                  <a:lnTo>
                    <a:pt x="8938" y="62567"/>
                  </a:lnTo>
                  <a:lnTo>
                    <a:pt x="894" y="51841"/>
                  </a:lnTo>
                  <a:lnTo>
                    <a:pt x="0" y="38434"/>
                  </a:lnTo>
                  <a:lnTo>
                    <a:pt x="16982" y="13407"/>
                  </a:lnTo>
                  <a:lnTo>
                    <a:pt x="18770" y="11620"/>
                  </a:lnTo>
                  <a:lnTo>
                    <a:pt x="34859" y="0"/>
                  </a:lnTo>
                  <a:lnTo>
                    <a:pt x="42903" y="15195"/>
                  </a:lnTo>
                  <a:lnTo>
                    <a:pt x="41115" y="45585"/>
                  </a:lnTo>
                  <a:lnTo>
                    <a:pt x="45585" y="49160"/>
                  </a:lnTo>
                  <a:close/>
                </a:path>
              </a:pathLst>
            </a:custGeom>
            <a:grpFill/>
            <a:ln w="12700" cap="flat">
              <a:solidFill>
                <a:schemeClr val="bg1"/>
              </a:solidFill>
              <a:prstDash val="solid"/>
              <a:miter/>
            </a:ln>
          </p:spPr>
          <p:txBody>
            <a:bodyPr rtlCol="0" anchor="ctr"/>
            <a:lstStyle/>
            <a:p>
              <a:endParaRPr lang="en-AU"/>
            </a:p>
          </p:txBody>
        </p:sp>
        <p:sp>
          <p:nvSpPr>
            <p:cNvPr id="64" name="Freeform: Shape 63">
              <a:extLst>
                <a:ext uri="{FF2B5EF4-FFF2-40B4-BE49-F238E27FC236}">
                  <a16:creationId xmlns:a16="http://schemas.microsoft.com/office/drawing/2014/main" id="{9868C7DC-35AA-7266-DFDC-58FC582323F8}"/>
                </a:ext>
              </a:extLst>
            </p:cNvPr>
            <p:cNvSpPr/>
            <p:nvPr/>
          </p:nvSpPr>
          <p:spPr>
            <a:xfrm>
              <a:off x="6856228" y="3619428"/>
              <a:ext cx="192170" cy="185020"/>
            </a:xfrm>
            <a:custGeom>
              <a:avLst/>
              <a:gdLst>
                <a:gd name="connsiteX0" fmla="*/ 191277 w 192170"/>
                <a:gd name="connsiteY0" fmla="*/ 172507 h 185020"/>
                <a:gd name="connsiteX1" fmla="*/ 192171 w 192170"/>
                <a:gd name="connsiteY1" fmla="*/ 173401 h 185020"/>
                <a:gd name="connsiteX2" fmla="*/ 176082 w 192170"/>
                <a:gd name="connsiteY2" fmla="*/ 185020 h 185020"/>
                <a:gd name="connsiteX3" fmla="*/ 129604 w 192170"/>
                <a:gd name="connsiteY3" fmla="*/ 131391 h 185020"/>
                <a:gd name="connsiteX4" fmla="*/ 109940 w 192170"/>
                <a:gd name="connsiteY4" fmla="*/ 118878 h 185020"/>
                <a:gd name="connsiteX5" fmla="*/ 92957 w 192170"/>
                <a:gd name="connsiteY5" fmla="*/ 117090 h 185020"/>
                <a:gd name="connsiteX6" fmla="*/ 74187 w 192170"/>
                <a:gd name="connsiteY6" fmla="*/ 106364 h 185020"/>
                <a:gd name="connsiteX7" fmla="*/ 58992 w 192170"/>
                <a:gd name="connsiteY7" fmla="*/ 115303 h 185020"/>
                <a:gd name="connsiteX8" fmla="*/ 40222 w 192170"/>
                <a:gd name="connsiteY8" fmla="*/ 102789 h 185020"/>
                <a:gd name="connsiteX9" fmla="*/ 30390 w 192170"/>
                <a:gd name="connsiteY9" fmla="*/ 121559 h 185020"/>
                <a:gd name="connsiteX10" fmla="*/ 0 w 192170"/>
                <a:gd name="connsiteY10" fmla="*/ 121559 h 185020"/>
                <a:gd name="connsiteX11" fmla="*/ 894 w 192170"/>
                <a:gd name="connsiteY11" fmla="*/ 83125 h 185020"/>
                <a:gd name="connsiteX12" fmla="*/ 8938 w 192170"/>
                <a:gd name="connsiteY12" fmla="*/ 60780 h 185020"/>
                <a:gd name="connsiteX13" fmla="*/ 10726 w 192170"/>
                <a:gd name="connsiteY13" fmla="*/ 39328 h 185020"/>
                <a:gd name="connsiteX14" fmla="*/ 19664 w 192170"/>
                <a:gd name="connsiteY14" fmla="*/ 32178 h 185020"/>
                <a:gd name="connsiteX15" fmla="*/ 22345 w 192170"/>
                <a:gd name="connsiteY15" fmla="*/ 24133 h 185020"/>
                <a:gd name="connsiteX16" fmla="*/ 50948 w 192170"/>
                <a:gd name="connsiteY16" fmla="*/ 10726 h 185020"/>
                <a:gd name="connsiteX17" fmla="*/ 58098 w 192170"/>
                <a:gd name="connsiteY17" fmla="*/ 0 h 185020"/>
                <a:gd name="connsiteX18" fmla="*/ 73293 w 192170"/>
                <a:gd name="connsiteY18" fmla="*/ 34859 h 185020"/>
                <a:gd name="connsiteX19" fmla="*/ 72400 w 192170"/>
                <a:gd name="connsiteY19" fmla="*/ 62567 h 185020"/>
                <a:gd name="connsiteX20" fmla="*/ 90276 w 192170"/>
                <a:gd name="connsiteY20" fmla="*/ 89382 h 185020"/>
                <a:gd name="connsiteX21" fmla="*/ 127816 w 192170"/>
                <a:gd name="connsiteY21" fmla="*/ 107258 h 185020"/>
                <a:gd name="connsiteX22" fmla="*/ 137648 w 192170"/>
                <a:gd name="connsiteY22" fmla="*/ 109046 h 185020"/>
                <a:gd name="connsiteX23" fmla="*/ 157312 w 192170"/>
                <a:gd name="connsiteY23" fmla="*/ 135860 h 185020"/>
                <a:gd name="connsiteX24" fmla="*/ 176976 w 192170"/>
                <a:gd name="connsiteY24" fmla="*/ 159100 h 185020"/>
                <a:gd name="connsiteX25" fmla="*/ 191277 w 192170"/>
                <a:gd name="connsiteY25" fmla="*/ 172507 h 18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2170" h="185020">
                  <a:moveTo>
                    <a:pt x="191277" y="172507"/>
                  </a:moveTo>
                  <a:lnTo>
                    <a:pt x="192171" y="173401"/>
                  </a:lnTo>
                  <a:lnTo>
                    <a:pt x="176082" y="185020"/>
                  </a:lnTo>
                  <a:lnTo>
                    <a:pt x="129604" y="131391"/>
                  </a:lnTo>
                  <a:lnTo>
                    <a:pt x="109940" y="118878"/>
                  </a:lnTo>
                  <a:lnTo>
                    <a:pt x="92957" y="117090"/>
                  </a:lnTo>
                  <a:lnTo>
                    <a:pt x="74187" y="106364"/>
                  </a:lnTo>
                  <a:lnTo>
                    <a:pt x="58992" y="115303"/>
                  </a:lnTo>
                  <a:lnTo>
                    <a:pt x="40222" y="102789"/>
                  </a:lnTo>
                  <a:lnTo>
                    <a:pt x="30390" y="121559"/>
                  </a:lnTo>
                  <a:lnTo>
                    <a:pt x="0" y="121559"/>
                  </a:lnTo>
                  <a:lnTo>
                    <a:pt x="894" y="83125"/>
                  </a:lnTo>
                  <a:lnTo>
                    <a:pt x="8938" y="60780"/>
                  </a:lnTo>
                  <a:lnTo>
                    <a:pt x="10726" y="39328"/>
                  </a:lnTo>
                  <a:lnTo>
                    <a:pt x="19664" y="32178"/>
                  </a:lnTo>
                  <a:lnTo>
                    <a:pt x="22345" y="24133"/>
                  </a:lnTo>
                  <a:lnTo>
                    <a:pt x="50948" y="10726"/>
                  </a:lnTo>
                  <a:lnTo>
                    <a:pt x="58098" y="0"/>
                  </a:lnTo>
                  <a:lnTo>
                    <a:pt x="73293" y="34859"/>
                  </a:lnTo>
                  <a:lnTo>
                    <a:pt x="72400" y="62567"/>
                  </a:lnTo>
                  <a:lnTo>
                    <a:pt x="90276" y="89382"/>
                  </a:lnTo>
                  <a:lnTo>
                    <a:pt x="127816" y="107258"/>
                  </a:lnTo>
                  <a:lnTo>
                    <a:pt x="137648" y="109046"/>
                  </a:lnTo>
                  <a:lnTo>
                    <a:pt x="157312" y="135860"/>
                  </a:lnTo>
                  <a:lnTo>
                    <a:pt x="176976" y="159100"/>
                  </a:lnTo>
                  <a:lnTo>
                    <a:pt x="191277" y="172507"/>
                  </a:lnTo>
                  <a:close/>
                </a:path>
              </a:pathLst>
            </a:custGeom>
            <a:grpFill/>
            <a:ln w="12700" cap="flat">
              <a:solidFill>
                <a:schemeClr val="bg1"/>
              </a:solidFill>
              <a:prstDash val="solid"/>
              <a:miter/>
            </a:ln>
          </p:spPr>
          <p:txBody>
            <a:bodyPr rtlCol="0" anchor="ctr"/>
            <a:lstStyle/>
            <a:p>
              <a:endParaRPr lang="en-AU"/>
            </a:p>
          </p:txBody>
        </p:sp>
        <p:sp>
          <p:nvSpPr>
            <p:cNvPr id="65" name="Freeform: Shape 64">
              <a:extLst>
                <a:ext uri="{FF2B5EF4-FFF2-40B4-BE49-F238E27FC236}">
                  <a16:creationId xmlns:a16="http://schemas.microsoft.com/office/drawing/2014/main" id="{167BC4CF-1DFA-BE64-E937-7D3C83E57763}"/>
                </a:ext>
              </a:extLst>
            </p:cNvPr>
            <p:cNvSpPr/>
            <p:nvPr/>
          </p:nvSpPr>
          <p:spPr>
            <a:xfrm>
              <a:off x="6799024" y="2979455"/>
              <a:ext cx="175188" cy="159993"/>
            </a:xfrm>
            <a:custGeom>
              <a:avLst/>
              <a:gdLst>
                <a:gd name="connsiteX0" fmla="*/ 175188 w 175188"/>
                <a:gd name="connsiteY0" fmla="*/ 0 h 159993"/>
                <a:gd name="connsiteX1" fmla="*/ 147480 w 175188"/>
                <a:gd name="connsiteY1" fmla="*/ 21452 h 159993"/>
                <a:gd name="connsiteX2" fmla="*/ 150161 w 175188"/>
                <a:gd name="connsiteY2" fmla="*/ 58992 h 159993"/>
                <a:gd name="connsiteX3" fmla="*/ 150161 w 175188"/>
                <a:gd name="connsiteY3" fmla="*/ 76868 h 159993"/>
                <a:gd name="connsiteX4" fmla="*/ 139435 w 175188"/>
                <a:gd name="connsiteY4" fmla="*/ 93851 h 159993"/>
                <a:gd name="connsiteX5" fmla="*/ 123347 w 175188"/>
                <a:gd name="connsiteY5" fmla="*/ 104577 h 159993"/>
                <a:gd name="connsiteX6" fmla="*/ 88488 w 175188"/>
                <a:gd name="connsiteY6" fmla="*/ 118878 h 159993"/>
                <a:gd name="connsiteX7" fmla="*/ 32177 w 175188"/>
                <a:gd name="connsiteY7" fmla="*/ 159993 h 159993"/>
                <a:gd name="connsiteX8" fmla="*/ 894 w 175188"/>
                <a:gd name="connsiteY8" fmla="*/ 145692 h 159993"/>
                <a:gd name="connsiteX9" fmla="*/ 0 w 175188"/>
                <a:gd name="connsiteY9" fmla="*/ 130497 h 159993"/>
                <a:gd name="connsiteX10" fmla="*/ 11620 w 175188"/>
                <a:gd name="connsiteY10" fmla="*/ 117984 h 159993"/>
                <a:gd name="connsiteX11" fmla="*/ 14301 w 175188"/>
                <a:gd name="connsiteY11" fmla="*/ 110833 h 159993"/>
                <a:gd name="connsiteX12" fmla="*/ 25920 w 175188"/>
                <a:gd name="connsiteY12" fmla="*/ 101001 h 159993"/>
                <a:gd name="connsiteX13" fmla="*/ 27708 w 175188"/>
                <a:gd name="connsiteY13" fmla="*/ 92063 h 159993"/>
                <a:gd name="connsiteX14" fmla="*/ 14301 w 175188"/>
                <a:gd name="connsiteY14" fmla="*/ 82231 h 159993"/>
                <a:gd name="connsiteX15" fmla="*/ 2681 w 175188"/>
                <a:gd name="connsiteY15" fmla="*/ 83125 h 159993"/>
                <a:gd name="connsiteX16" fmla="*/ 3575 w 175188"/>
                <a:gd name="connsiteY16" fmla="*/ 46479 h 159993"/>
                <a:gd name="connsiteX17" fmla="*/ 22345 w 175188"/>
                <a:gd name="connsiteY17" fmla="*/ 25027 h 159993"/>
                <a:gd name="connsiteX18" fmla="*/ 17876 w 175188"/>
                <a:gd name="connsiteY18" fmla="*/ 15195 h 159993"/>
                <a:gd name="connsiteX19" fmla="*/ 20558 w 175188"/>
                <a:gd name="connsiteY19" fmla="*/ 9832 h 159993"/>
                <a:gd name="connsiteX20" fmla="*/ 33071 w 175188"/>
                <a:gd name="connsiteY20" fmla="*/ 14301 h 159993"/>
                <a:gd name="connsiteX21" fmla="*/ 56310 w 175188"/>
                <a:gd name="connsiteY21" fmla="*/ 15195 h 159993"/>
                <a:gd name="connsiteX22" fmla="*/ 67036 w 175188"/>
                <a:gd name="connsiteY22" fmla="*/ 9832 h 159993"/>
                <a:gd name="connsiteX23" fmla="*/ 86700 w 175188"/>
                <a:gd name="connsiteY23" fmla="*/ 15195 h 159993"/>
                <a:gd name="connsiteX24" fmla="*/ 128709 w 175188"/>
                <a:gd name="connsiteY24" fmla="*/ 1788 h 159993"/>
                <a:gd name="connsiteX25" fmla="*/ 175188 w 175188"/>
                <a:gd name="connsiteY25" fmla="*/ 0 h 15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5188" h="159993">
                  <a:moveTo>
                    <a:pt x="175188" y="0"/>
                  </a:moveTo>
                  <a:lnTo>
                    <a:pt x="147480" y="21452"/>
                  </a:lnTo>
                  <a:lnTo>
                    <a:pt x="150161" y="58992"/>
                  </a:lnTo>
                  <a:lnTo>
                    <a:pt x="150161" y="76868"/>
                  </a:lnTo>
                  <a:lnTo>
                    <a:pt x="139435" y="93851"/>
                  </a:lnTo>
                  <a:lnTo>
                    <a:pt x="123347" y="104577"/>
                  </a:lnTo>
                  <a:lnTo>
                    <a:pt x="88488" y="118878"/>
                  </a:lnTo>
                  <a:lnTo>
                    <a:pt x="32177" y="159993"/>
                  </a:lnTo>
                  <a:lnTo>
                    <a:pt x="894" y="145692"/>
                  </a:lnTo>
                  <a:lnTo>
                    <a:pt x="0" y="130497"/>
                  </a:lnTo>
                  <a:lnTo>
                    <a:pt x="11620" y="117984"/>
                  </a:lnTo>
                  <a:lnTo>
                    <a:pt x="14301" y="110833"/>
                  </a:lnTo>
                  <a:lnTo>
                    <a:pt x="25920" y="101001"/>
                  </a:lnTo>
                  <a:lnTo>
                    <a:pt x="27708" y="92063"/>
                  </a:lnTo>
                  <a:lnTo>
                    <a:pt x="14301" y="82231"/>
                  </a:lnTo>
                  <a:lnTo>
                    <a:pt x="2681" y="83125"/>
                  </a:lnTo>
                  <a:lnTo>
                    <a:pt x="3575" y="46479"/>
                  </a:lnTo>
                  <a:lnTo>
                    <a:pt x="22345" y="25027"/>
                  </a:lnTo>
                  <a:lnTo>
                    <a:pt x="17876" y="15195"/>
                  </a:lnTo>
                  <a:lnTo>
                    <a:pt x="20558" y="9832"/>
                  </a:lnTo>
                  <a:lnTo>
                    <a:pt x="33071" y="14301"/>
                  </a:lnTo>
                  <a:lnTo>
                    <a:pt x="56310" y="15195"/>
                  </a:lnTo>
                  <a:lnTo>
                    <a:pt x="67036" y="9832"/>
                  </a:lnTo>
                  <a:lnTo>
                    <a:pt x="86700" y="15195"/>
                  </a:lnTo>
                  <a:lnTo>
                    <a:pt x="128709" y="1788"/>
                  </a:lnTo>
                  <a:lnTo>
                    <a:pt x="175188" y="0"/>
                  </a:lnTo>
                  <a:close/>
                </a:path>
              </a:pathLst>
            </a:custGeom>
            <a:grpFill/>
            <a:ln w="12700" cap="flat">
              <a:solidFill>
                <a:schemeClr val="bg1"/>
              </a:solidFill>
              <a:prstDash val="solid"/>
              <a:miter/>
            </a:ln>
          </p:spPr>
          <p:txBody>
            <a:bodyPr rtlCol="0" anchor="ctr"/>
            <a:lstStyle/>
            <a:p>
              <a:endParaRPr lang="en-AU"/>
            </a:p>
          </p:txBody>
        </p:sp>
        <p:sp>
          <p:nvSpPr>
            <p:cNvPr id="66" name="Freeform: Shape 65">
              <a:extLst>
                <a:ext uri="{FF2B5EF4-FFF2-40B4-BE49-F238E27FC236}">
                  <a16:creationId xmlns:a16="http://schemas.microsoft.com/office/drawing/2014/main" id="{5BF1F649-78BE-FB55-9B3E-7E8FB33A02D1}"/>
                </a:ext>
              </a:extLst>
            </p:cNvPr>
            <p:cNvSpPr/>
            <p:nvPr/>
          </p:nvSpPr>
          <p:spPr>
            <a:xfrm>
              <a:off x="6788298" y="3098332"/>
              <a:ext cx="118877" cy="148373"/>
            </a:xfrm>
            <a:custGeom>
              <a:avLst/>
              <a:gdLst>
                <a:gd name="connsiteX0" fmla="*/ 99214 w 118877"/>
                <a:gd name="connsiteY0" fmla="*/ 0 h 148373"/>
                <a:gd name="connsiteX1" fmla="*/ 118878 w 118877"/>
                <a:gd name="connsiteY1" fmla="*/ 49160 h 148373"/>
                <a:gd name="connsiteX2" fmla="*/ 74187 w 118877"/>
                <a:gd name="connsiteY2" fmla="*/ 66142 h 148373"/>
                <a:gd name="connsiteX3" fmla="*/ 59886 w 118877"/>
                <a:gd name="connsiteY3" fmla="*/ 76868 h 148373"/>
                <a:gd name="connsiteX4" fmla="*/ 73293 w 118877"/>
                <a:gd name="connsiteY4" fmla="*/ 90276 h 148373"/>
                <a:gd name="connsiteX5" fmla="*/ 73293 w 118877"/>
                <a:gd name="connsiteY5" fmla="*/ 107258 h 148373"/>
                <a:gd name="connsiteX6" fmla="*/ 65249 w 118877"/>
                <a:gd name="connsiteY6" fmla="*/ 123347 h 148373"/>
                <a:gd name="connsiteX7" fmla="*/ 44691 w 118877"/>
                <a:gd name="connsiteY7" fmla="*/ 126028 h 148373"/>
                <a:gd name="connsiteX8" fmla="*/ 33071 w 118877"/>
                <a:gd name="connsiteY8" fmla="*/ 143011 h 148373"/>
                <a:gd name="connsiteX9" fmla="*/ 0 w 118877"/>
                <a:gd name="connsiteY9" fmla="*/ 148374 h 148373"/>
                <a:gd name="connsiteX10" fmla="*/ 0 w 118877"/>
                <a:gd name="connsiteY10" fmla="*/ 143905 h 148373"/>
                <a:gd name="connsiteX11" fmla="*/ 3575 w 118877"/>
                <a:gd name="connsiteY11" fmla="*/ 107258 h 148373"/>
                <a:gd name="connsiteX12" fmla="*/ 9832 w 118877"/>
                <a:gd name="connsiteY12" fmla="*/ 75975 h 148373"/>
                <a:gd name="connsiteX13" fmla="*/ 11620 w 118877"/>
                <a:gd name="connsiteY13" fmla="*/ 42009 h 148373"/>
                <a:gd name="connsiteX14" fmla="*/ 11620 w 118877"/>
                <a:gd name="connsiteY14" fmla="*/ 26815 h 148373"/>
                <a:gd name="connsiteX15" fmla="*/ 42903 w 118877"/>
                <a:gd name="connsiteY15" fmla="*/ 41116 h 148373"/>
                <a:gd name="connsiteX16" fmla="*/ 99214 w 118877"/>
                <a:gd name="connsiteY16" fmla="*/ 0 h 148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8877" h="148373">
                  <a:moveTo>
                    <a:pt x="99214" y="0"/>
                  </a:moveTo>
                  <a:lnTo>
                    <a:pt x="118878" y="49160"/>
                  </a:lnTo>
                  <a:lnTo>
                    <a:pt x="74187" y="66142"/>
                  </a:lnTo>
                  <a:lnTo>
                    <a:pt x="59886" y="76868"/>
                  </a:lnTo>
                  <a:lnTo>
                    <a:pt x="73293" y="90276"/>
                  </a:lnTo>
                  <a:lnTo>
                    <a:pt x="73293" y="107258"/>
                  </a:lnTo>
                  <a:lnTo>
                    <a:pt x="65249" y="123347"/>
                  </a:lnTo>
                  <a:lnTo>
                    <a:pt x="44691" y="126028"/>
                  </a:lnTo>
                  <a:lnTo>
                    <a:pt x="33071" y="143011"/>
                  </a:lnTo>
                  <a:lnTo>
                    <a:pt x="0" y="148374"/>
                  </a:lnTo>
                  <a:lnTo>
                    <a:pt x="0" y="143905"/>
                  </a:lnTo>
                  <a:lnTo>
                    <a:pt x="3575" y="107258"/>
                  </a:lnTo>
                  <a:lnTo>
                    <a:pt x="9832" y="75975"/>
                  </a:lnTo>
                  <a:lnTo>
                    <a:pt x="11620" y="42009"/>
                  </a:lnTo>
                  <a:lnTo>
                    <a:pt x="11620" y="26815"/>
                  </a:lnTo>
                  <a:lnTo>
                    <a:pt x="42903" y="41116"/>
                  </a:lnTo>
                  <a:lnTo>
                    <a:pt x="99214" y="0"/>
                  </a:lnTo>
                  <a:close/>
                </a:path>
              </a:pathLst>
            </a:custGeom>
            <a:grpFill/>
            <a:ln w="12700" cap="flat">
              <a:solidFill>
                <a:schemeClr val="bg1"/>
              </a:solidFill>
              <a:prstDash val="solid"/>
              <a:miter/>
            </a:ln>
          </p:spPr>
          <p:txBody>
            <a:bodyPr rtlCol="0" anchor="ctr"/>
            <a:lstStyle/>
            <a:p>
              <a:endParaRPr lang="en-AU"/>
            </a:p>
          </p:txBody>
        </p:sp>
        <p:sp>
          <p:nvSpPr>
            <p:cNvPr id="67" name="Freeform: Shape 66">
              <a:extLst>
                <a:ext uri="{FF2B5EF4-FFF2-40B4-BE49-F238E27FC236}">
                  <a16:creationId xmlns:a16="http://schemas.microsoft.com/office/drawing/2014/main" id="{FE61BE60-8506-A459-F872-9C2BA72DC73E}"/>
                </a:ext>
              </a:extLst>
            </p:cNvPr>
            <p:cNvSpPr/>
            <p:nvPr/>
          </p:nvSpPr>
          <p:spPr>
            <a:xfrm>
              <a:off x="6786511" y="3061686"/>
              <a:ext cx="40221" cy="48266"/>
            </a:xfrm>
            <a:custGeom>
              <a:avLst/>
              <a:gdLst>
                <a:gd name="connsiteX0" fmla="*/ 40222 w 40221"/>
                <a:gd name="connsiteY0" fmla="*/ 9832 h 48266"/>
                <a:gd name="connsiteX1" fmla="*/ 38434 w 40221"/>
                <a:gd name="connsiteY1" fmla="*/ 18770 h 48266"/>
                <a:gd name="connsiteX2" fmla="*/ 26815 w 40221"/>
                <a:gd name="connsiteY2" fmla="*/ 28602 h 48266"/>
                <a:gd name="connsiteX3" fmla="*/ 24133 w 40221"/>
                <a:gd name="connsiteY3" fmla="*/ 35753 h 48266"/>
                <a:gd name="connsiteX4" fmla="*/ 12514 w 40221"/>
                <a:gd name="connsiteY4" fmla="*/ 48266 h 48266"/>
                <a:gd name="connsiteX5" fmla="*/ 0 w 40221"/>
                <a:gd name="connsiteY5" fmla="*/ 47372 h 48266"/>
                <a:gd name="connsiteX6" fmla="*/ 1788 w 40221"/>
                <a:gd name="connsiteY6" fmla="*/ 37540 h 48266"/>
                <a:gd name="connsiteX7" fmla="*/ 15195 w 40221"/>
                <a:gd name="connsiteY7" fmla="*/ 8938 h 48266"/>
                <a:gd name="connsiteX8" fmla="*/ 15195 w 40221"/>
                <a:gd name="connsiteY8" fmla="*/ 894 h 48266"/>
                <a:gd name="connsiteX9" fmla="*/ 26815 w 40221"/>
                <a:gd name="connsiteY9" fmla="*/ 0 h 48266"/>
                <a:gd name="connsiteX10" fmla="*/ 40222 w 40221"/>
                <a:gd name="connsiteY10" fmla="*/ 9832 h 48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221" h="48266">
                  <a:moveTo>
                    <a:pt x="40222" y="9832"/>
                  </a:moveTo>
                  <a:lnTo>
                    <a:pt x="38434" y="18770"/>
                  </a:lnTo>
                  <a:lnTo>
                    <a:pt x="26815" y="28602"/>
                  </a:lnTo>
                  <a:lnTo>
                    <a:pt x="24133" y="35753"/>
                  </a:lnTo>
                  <a:lnTo>
                    <a:pt x="12514" y="48266"/>
                  </a:lnTo>
                  <a:lnTo>
                    <a:pt x="0" y="47372"/>
                  </a:lnTo>
                  <a:lnTo>
                    <a:pt x="1788" y="37540"/>
                  </a:lnTo>
                  <a:lnTo>
                    <a:pt x="15195" y="8938"/>
                  </a:lnTo>
                  <a:lnTo>
                    <a:pt x="15195" y="894"/>
                  </a:lnTo>
                  <a:lnTo>
                    <a:pt x="26815" y="0"/>
                  </a:lnTo>
                  <a:lnTo>
                    <a:pt x="40222" y="9832"/>
                  </a:lnTo>
                  <a:close/>
                </a:path>
              </a:pathLst>
            </a:custGeom>
            <a:grpFill/>
            <a:ln w="12700" cap="flat">
              <a:solidFill>
                <a:schemeClr val="bg1"/>
              </a:solidFill>
              <a:prstDash val="solid"/>
              <a:miter/>
            </a:ln>
          </p:spPr>
          <p:txBody>
            <a:bodyPr rtlCol="0" anchor="ctr"/>
            <a:lstStyle/>
            <a:p>
              <a:endParaRPr lang="en-AU"/>
            </a:p>
          </p:txBody>
        </p:sp>
        <p:sp>
          <p:nvSpPr>
            <p:cNvPr id="68" name="Freeform: Shape 67">
              <a:extLst>
                <a:ext uri="{FF2B5EF4-FFF2-40B4-BE49-F238E27FC236}">
                  <a16:creationId xmlns:a16="http://schemas.microsoft.com/office/drawing/2014/main" id="{2C2C6E60-03BA-2842-AC76-F49B43FAB490}"/>
                </a:ext>
              </a:extLst>
            </p:cNvPr>
            <p:cNvSpPr/>
            <p:nvPr/>
          </p:nvSpPr>
          <p:spPr>
            <a:xfrm>
              <a:off x="6498701" y="3158218"/>
              <a:ext cx="319093" cy="338757"/>
            </a:xfrm>
            <a:custGeom>
              <a:avLst/>
              <a:gdLst>
                <a:gd name="connsiteX0" fmla="*/ 276190 w 319093"/>
                <a:gd name="connsiteY0" fmla="*/ 189489 h 338757"/>
                <a:gd name="connsiteX1" fmla="*/ 319093 w 319093"/>
                <a:gd name="connsiteY1" fmla="*/ 291385 h 338757"/>
                <a:gd name="connsiteX2" fmla="*/ 305686 w 319093"/>
                <a:gd name="connsiteY2" fmla="*/ 301217 h 338757"/>
                <a:gd name="connsiteX3" fmla="*/ 294960 w 319093"/>
                <a:gd name="connsiteY3" fmla="*/ 320881 h 338757"/>
                <a:gd name="connsiteX4" fmla="*/ 278871 w 319093"/>
                <a:gd name="connsiteY4" fmla="*/ 323562 h 338757"/>
                <a:gd name="connsiteX5" fmla="*/ 269933 w 319093"/>
                <a:gd name="connsiteY5" fmla="*/ 338757 h 338757"/>
                <a:gd name="connsiteX6" fmla="*/ 255632 w 319093"/>
                <a:gd name="connsiteY6" fmla="*/ 325350 h 338757"/>
                <a:gd name="connsiteX7" fmla="*/ 209154 w 319093"/>
                <a:gd name="connsiteY7" fmla="*/ 327137 h 338757"/>
                <a:gd name="connsiteX8" fmla="*/ 202003 w 319093"/>
                <a:gd name="connsiteY8" fmla="*/ 319093 h 338757"/>
                <a:gd name="connsiteX9" fmla="*/ 193065 w 319093"/>
                <a:gd name="connsiteY9" fmla="*/ 328031 h 338757"/>
                <a:gd name="connsiteX10" fmla="*/ 15195 w 319093"/>
                <a:gd name="connsiteY10" fmla="*/ 326244 h 338757"/>
                <a:gd name="connsiteX11" fmla="*/ 9832 w 319093"/>
                <a:gd name="connsiteY11" fmla="*/ 91169 h 338757"/>
                <a:gd name="connsiteX12" fmla="*/ 0 w 319093"/>
                <a:gd name="connsiteY12" fmla="*/ 58098 h 338757"/>
                <a:gd name="connsiteX13" fmla="*/ 5363 w 319093"/>
                <a:gd name="connsiteY13" fmla="*/ 35753 h 338757"/>
                <a:gd name="connsiteX14" fmla="*/ 894 w 319093"/>
                <a:gd name="connsiteY14" fmla="*/ 19664 h 338757"/>
                <a:gd name="connsiteX15" fmla="*/ 7150 w 319093"/>
                <a:gd name="connsiteY15" fmla="*/ 0 h 338757"/>
                <a:gd name="connsiteX16" fmla="*/ 49160 w 319093"/>
                <a:gd name="connsiteY16" fmla="*/ 8044 h 338757"/>
                <a:gd name="connsiteX17" fmla="*/ 100108 w 319093"/>
                <a:gd name="connsiteY17" fmla="*/ 19664 h 338757"/>
                <a:gd name="connsiteX18" fmla="*/ 117984 w 319093"/>
                <a:gd name="connsiteY18" fmla="*/ 28602 h 338757"/>
                <a:gd name="connsiteX19" fmla="*/ 133179 w 319093"/>
                <a:gd name="connsiteY19" fmla="*/ 27708 h 338757"/>
                <a:gd name="connsiteX20" fmla="*/ 169825 w 319093"/>
                <a:gd name="connsiteY20" fmla="*/ 3575 h 338757"/>
                <a:gd name="connsiteX21" fmla="*/ 208260 w 319093"/>
                <a:gd name="connsiteY21" fmla="*/ 21452 h 338757"/>
                <a:gd name="connsiteX22" fmla="*/ 265464 w 319093"/>
                <a:gd name="connsiteY22" fmla="*/ 19664 h 338757"/>
                <a:gd name="connsiteX23" fmla="*/ 267252 w 319093"/>
                <a:gd name="connsiteY23" fmla="*/ 38434 h 338757"/>
                <a:gd name="connsiteX24" fmla="*/ 282447 w 319093"/>
                <a:gd name="connsiteY24" fmla="*/ 54523 h 338757"/>
                <a:gd name="connsiteX25" fmla="*/ 289597 w 319093"/>
                <a:gd name="connsiteY25" fmla="*/ 84019 h 338757"/>
                <a:gd name="connsiteX26" fmla="*/ 280659 w 319093"/>
                <a:gd name="connsiteY26" fmla="*/ 92063 h 338757"/>
                <a:gd name="connsiteX27" fmla="*/ 271721 w 319093"/>
                <a:gd name="connsiteY27" fmla="*/ 128710 h 338757"/>
                <a:gd name="connsiteX28" fmla="*/ 246694 w 319093"/>
                <a:gd name="connsiteY28" fmla="*/ 107258 h 338757"/>
                <a:gd name="connsiteX29" fmla="*/ 217198 w 319093"/>
                <a:gd name="connsiteY29" fmla="*/ 70612 h 338757"/>
                <a:gd name="connsiteX30" fmla="*/ 224349 w 319093"/>
                <a:gd name="connsiteY30" fmla="*/ 96532 h 338757"/>
                <a:gd name="connsiteX31" fmla="*/ 252057 w 319093"/>
                <a:gd name="connsiteY31" fmla="*/ 138542 h 338757"/>
                <a:gd name="connsiteX32" fmla="*/ 253845 w 319093"/>
                <a:gd name="connsiteY32" fmla="*/ 155524 h 338757"/>
                <a:gd name="connsiteX33" fmla="*/ 276190 w 319093"/>
                <a:gd name="connsiteY33" fmla="*/ 189489 h 33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19093" h="338757">
                  <a:moveTo>
                    <a:pt x="276190" y="189489"/>
                  </a:moveTo>
                  <a:lnTo>
                    <a:pt x="319093" y="291385"/>
                  </a:lnTo>
                  <a:lnTo>
                    <a:pt x="305686" y="301217"/>
                  </a:lnTo>
                  <a:lnTo>
                    <a:pt x="294960" y="320881"/>
                  </a:lnTo>
                  <a:lnTo>
                    <a:pt x="278871" y="323562"/>
                  </a:lnTo>
                  <a:lnTo>
                    <a:pt x="269933" y="338757"/>
                  </a:lnTo>
                  <a:lnTo>
                    <a:pt x="255632" y="325350"/>
                  </a:lnTo>
                  <a:lnTo>
                    <a:pt x="209154" y="327137"/>
                  </a:lnTo>
                  <a:lnTo>
                    <a:pt x="202003" y="319093"/>
                  </a:lnTo>
                  <a:lnTo>
                    <a:pt x="193065" y="328031"/>
                  </a:lnTo>
                  <a:lnTo>
                    <a:pt x="15195" y="326244"/>
                  </a:lnTo>
                  <a:lnTo>
                    <a:pt x="9832" y="91169"/>
                  </a:lnTo>
                  <a:lnTo>
                    <a:pt x="0" y="58098"/>
                  </a:lnTo>
                  <a:lnTo>
                    <a:pt x="5363" y="35753"/>
                  </a:lnTo>
                  <a:lnTo>
                    <a:pt x="894" y="19664"/>
                  </a:lnTo>
                  <a:lnTo>
                    <a:pt x="7150" y="0"/>
                  </a:lnTo>
                  <a:lnTo>
                    <a:pt x="49160" y="8044"/>
                  </a:lnTo>
                  <a:lnTo>
                    <a:pt x="100108" y="19664"/>
                  </a:lnTo>
                  <a:lnTo>
                    <a:pt x="117984" y="28602"/>
                  </a:lnTo>
                  <a:lnTo>
                    <a:pt x="133179" y="27708"/>
                  </a:lnTo>
                  <a:lnTo>
                    <a:pt x="169825" y="3575"/>
                  </a:lnTo>
                  <a:lnTo>
                    <a:pt x="208260" y="21452"/>
                  </a:lnTo>
                  <a:lnTo>
                    <a:pt x="265464" y="19664"/>
                  </a:lnTo>
                  <a:lnTo>
                    <a:pt x="267252" y="38434"/>
                  </a:lnTo>
                  <a:lnTo>
                    <a:pt x="282447" y="54523"/>
                  </a:lnTo>
                  <a:lnTo>
                    <a:pt x="289597" y="84019"/>
                  </a:lnTo>
                  <a:lnTo>
                    <a:pt x="280659" y="92063"/>
                  </a:lnTo>
                  <a:lnTo>
                    <a:pt x="271721" y="128710"/>
                  </a:lnTo>
                  <a:lnTo>
                    <a:pt x="246694" y="107258"/>
                  </a:lnTo>
                  <a:lnTo>
                    <a:pt x="217198" y="70612"/>
                  </a:lnTo>
                  <a:lnTo>
                    <a:pt x="224349" y="96532"/>
                  </a:lnTo>
                  <a:lnTo>
                    <a:pt x="252057" y="138542"/>
                  </a:lnTo>
                  <a:lnTo>
                    <a:pt x="253845" y="155524"/>
                  </a:lnTo>
                  <a:lnTo>
                    <a:pt x="276190" y="189489"/>
                  </a:lnTo>
                  <a:close/>
                </a:path>
              </a:pathLst>
            </a:custGeom>
            <a:grpFill/>
            <a:ln w="12700" cap="flat">
              <a:solidFill>
                <a:schemeClr val="bg1"/>
              </a:solidFill>
              <a:prstDash val="solid"/>
              <a:miter/>
            </a:ln>
          </p:spPr>
          <p:txBody>
            <a:bodyPr rtlCol="0" anchor="ctr"/>
            <a:lstStyle/>
            <a:p>
              <a:endParaRPr lang="en-AU"/>
            </a:p>
          </p:txBody>
        </p:sp>
        <p:sp>
          <p:nvSpPr>
            <p:cNvPr id="69" name="Freeform: Shape 68">
              <a:extLst>
                <a:ext uri="{FF2B5EF4-FFF2-40B4-BE49-F238E27FC236}">
                  <a16:creationId xmlns:a16="http://schemas.microsoft.com/office/drawing/2014/main" id="{A37DFBB0-54C2-A066-ED5C-9E57DFE0CDE4}"/>
                </a:ext>
              </a:extLst>
            </p:cNvPr>
            <p:cNvSpPr/>
            <p:nvPr/>
          </p:nvSpPr>
          <p:spPr>
            <a:xfrm>
              <a:off x="6764165" y="3109058"/>
              <a:ext cx="35752" cy="133178"/>
            </a:xfrm>
            <a:custGeom>
              <a:avLst/>
              <a:gdLst>
                <a:gd name="connsiteX0" fmla="*/ 35753 w 35752"/>
                <a:gd name="connsiteY0" fmla="*/ 16089 h 133178"/>
                <a:gd name="connsiteX1" fmla="*/ 35753 w 35752"/>
                <a:gd name="connsiteY1" fmla="*/ 31284 h 133178"/>
                <a:gd name="connsiteX2" fmla="*/ 33965 w 35752"/>
                <a:gd name="connsiteY2" fmla="*/ 65249 h 133178"/>
                <a:gd name="connsiteX3" fmla="*/ 27708 w 35752"/>
                <a:gd name="connsiteY3" fmla="*/ 96532 h 133178"/>
                <a:gd name="connsiteX4" fmla="*/ 24133 w 35752"/>
                <a:gd name="connsiteY4" fmla="*/ 133179 h 133178"/>
                <a:gd name="connsiteX5" fmla="*/ 16983 w 35752"/>
                <a:gd name="connsiteY5" fmla="*/ 103683 h 133178"/>
                <a:gd name="connsiteX6" fmla="*/ 1788 w 35752"/>
                <a:gd name="connsiteY6" fmla="*/ 87594 h 133178"/>
                <a:gd name="connsiteX7" fmla="*/ 0 w 35752"/>
                <a:gd name="connsiteY7" fmla="*/ 68824 h 133178"/>
                <a:gd name="connsiteX8" fmla="*/ 16089 w 35752"/>
                <a:gd name="connsiteY8" fmla="*/ 26815 h 133178"/>
                <a:gd name="connsiteX9" fmla="*/ 22345 w 35752"/>
                <a:gd name="connsiteY9" fmla="*/ 0 h 133178"/>
                <a:gd name="connsiteX10" fmla="*/ 34859 w 35752"/>
                <a:gd name="connsiteY10" fmla="*/ 894 h 133178"/>
                <a:gd name="connsiteX11" fmla="*/ 35753 w 35752"/>
                <a:gd name="connsiteY11" fmla="*/ 16089 h 13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752" h="133178">
                  <a:moveTo>
                    <a:pt x="35753" y="16089"/>
                  </a:moveTo>
                  <a:lnTo>
                    <a:pt x="35753" y="31284"/>
                  </a:lnTo>
                  <a:lnTo>
                    <a:pt x="33965" y="65249"/>
                  </a:lnTo>
                  <a:lnTo>
                    <a:pt x="27708" y="96532"/>
                  </a:lnTo>
                  <a:lnTo>
                    <a:pt x="24133" y="133179"/>
                  </a:lnTo>
                  <a:lnTo>
                    <a:pt x="16983" y="103683"/>
                  </a:lnTo>
                  <a:lnTo>
                    <a:pt x="1788" y="87594"/>
                  </a:lnTo>
                  <a:lnTo>
                    <a:pt x="0" y="68824"/>
                  </a:lnTo>
                  <a:lnTo>
                    <a:pt x="16089" y="26815"/>
                  </a:lnTo>
                  <a:lnTo>
                    <a:pt x="22345" y="0"/>
                  </a:lnTo>
                  <a:lnTo>
                    <a:pt x="34859" y="894"/>
                  </a:lnTo>
                  <a:lnTo>
                    <a:pt x="35753" y="16089"/>
                  </a:lnTo>
                  <a:close/>
                </a:path>
              </a:pathLst>
            </a:custGeom>
            <a:grpFill/>
            <a:ln w="12700" cap="flat">
              <a:solidFill>
                <a:schemeClr val="bg1"/>
              </a:solidFill>
              <a:prstDash val="solid"/>
              <a:miter/>
            </a:ln>
          </p:spPr>
          <p:txBody>
            <a:bodyPr rtlCol="0" anchor="ctr"/>
            <a:lstStyle/>
            <a:p>
              <a:endParaRPr lang="en-AU"/>
            </a:p>
          </p:txBody>
        </p:sp>
        <p:sp>
          <p:nvSpPr>
            <p:cNvPr id="70" name="Freeform: Shape 69">
              <a:extLst>
                <a:ext uri="{FF2B5EF4-FFF2-40B4-BE49-F238E27FC236}">
                  <a16:creationId xmlns:a16="http://schemas.microsoft.com/office/drawing/2014/main" id="{B115EE8F-CE20-5E74-66A1-9D81DE24CBE1}"/>
                </a:ext>
              </a:extLst>
            </p:cNvPr>
            <p:cNvSpPr/>
            <p:nvPr/>
          </p:nvSpPr>
          <p:spPr>
            <a:xfrm>
              <a:off x="6065199" y="3108164"/>
              <a:ext cx="450484" cy="459422"/>
            </a:xfrm>
            <a:custGeom>
              <a:avLst/>
              <a:gdLst>
                <a:gd name="connsiteX0" fmla="*/ 159100 w 450484"/>
                <a:gd name="connsiteY0" fmla="*/ 347695 h 459422"/>
                <a:gd name="connsiteX1" fmla="*/ 137648 w 450484"/>
                <a:gd name="connsiteY1" fmla="*/ 359315 h 459422"/>
                <a:gd name="connsiteX2" fmla="*/ 116196 w 450484"/>
                <a:gd name="connsiteY2" fmla="*/ 335182 h 459422"/>
                <a:gd name="connsiteX3" fmla="*/ 73293 w 450484"/>
                <a:gd name="connsiteY3" fmla="*/ 325350 h 459422"/>
                <a:gd name="connsiteX4" fmla="*/ 62567 w 450484"/>
                <a:gd name="connsiteY4" fmla="*/ 301217 h 459422"/>
                <a:gd name="connsiteX5" fmla="*/ 41116 w 450484"/>
                <a:gd name="connsiteY5" fmla="*/ 290491 h 459422"/>
                <a:gd name="connsiteX6" fmla="*/ 26815 w 450484"/>
                <a:gd name="connsiteY6" fmla="*/ 286916 h 459422"/>
                <a:gd name="connsiteX7" fmla="*/ 20558 w 450484"/>
                <a:gd name="connsiteY7" fmla="*/ 265464 h 459422"/>
                <a:gd name="connsiteX8" fmla="*/ 0 w 450484"/>
                <a:gd name="connsiteY8" fmla="*/ 235968 h 459422"/>
                <a:gd name="connsiteX9" fmla="*/ 14301 w 450484"/>
                <a:gd name="connsiteY9" fmla="*/ 218985 h 459422"/>
                <a:gd name="connsiteX10" fmla="*/ 9832 w 450484"/>
                <a:gd name="connsiteY10" fmla="*/ 204684 h 459422"/>
                <a:gd name="connsiteX11" fmla="*/ 18770 w 450484"/>
                <a:gd name="connsiteY11" fmla="*/ 182339 h 459422"/>
                <a:gd name="connsiteX12" fmla="*/ 13407 w 450484"/>
                <a:gd name="connsiteY12" fmla="*/ 171613 h 459422"/>
                <a:gd name="connsiteX13" fmla="*/ 11620 w 450484"/>
                <a:gd name="connsiteY13" fmla="*/ 129604 h 459422"/>
                <a:gd name="connsiteX14" fmla="*/ 0 w 450484"/>
                <a:gd name="connsiteY14" fmla="*/ 111727 h 459422"/>
                <a:gd name="connsiteX15" fmla="*/ 1788 w 450484"/>
                <a:gd name="connsiteY15" fmla="*/ 101895 h 459422"/>
                <a:gd name="connsiteX16" fmla="*/ 2682 w 450484"/>
                <a:gd name="connsiteY16" fmla="*/ 101001 h 459422"/>
                <a:gd name="connsiteX17" fmla="*/ 20558 w 450484"/>
                <a:gd name="connsiteY17" fmla="*/ 81338 h 459422"/>
                <a:gd name="connsiteX18" fmla="*/ 18770 w 450484"/>
                <a:gd name="connsiteY18" fmla="*/ 72399 h 459422"/>
                <a:gd name="connsiteX19" fmla="*/ 11620 w 450484"/>
                <a:gd name="connsiteY19" fmla="*/ 59886 h 459422"/>
                <a:gd name="connsiteX20" fmla="*/ 58992 w 450484"/>
                <a:gd name="connsiteY20" fmla="*/ 25921 h 459422"/>
                <a:gd name="connsiteX21" fmla="*/ 52735 w 450484"/>
                <a:gd name="connsiteY21" fmla="*/ 13407 h 459422"/>
                <a:gd name="connsiteX22" fmla="*/ 51842 w 450484"/>
                <a:gd name="connsiteY22" fmla="*/ 0 h 459422"/>
                <a:gd name="connsiteX23" fmla="*/ 92957 w 450484"/>
                <a:gd name="connsiteY23" fmla="*/ 17876 h 459422"/>
                <a:gd name="connsiteX24" fmla="*/ 144799 w 450484"/>
                <a:gd name="connsiteY24" fmla="*/ 19664 h 459422"/>
                <a:gd name="connsiteX25" fmla="*/ 163569 w 450484"/>
                <a:gd name="connsiteY25" fmla="*/ 33965 h 459422"/>
                <a:gd name="connsiteX26" fmla="*/ 174295 w 450484"/>
                <a:gd name="connsiteY26" fmla="*/ 61674 h 459422"/>
                <a:gd name="connsiteX27" fmla="*/ 215410 w 450484"/>
                <a:gd name="connsiteY27" fmla="*/ 67036 h 459422"/>
                <a:gd name="connsiteX28" fmla="*/ 240437 w 450484"/>
                <a:gd name="connsiteY28" fmla="*/ 78656 h 459422"/>
                <a:gd name="connsiteX29" fmla="*/ 260995 w 450484"/>
                <a:gd name="connsiteY29" fmla="*/ 94745 h 459422"/>
                <a:gd name="connsiteX30" fmla="*/ 290491 w 450484"/>
                <a:gd name="connsiteY30" fmla="*/ 91169 h 459422"/>
                <a:gd name="connsiteX31" fmla="*/ 298535 w 450484"/>
                <a:gd name="connsiteY31" fmla="*/ 65249 h 459422"/>
                <a:gd name="connsiteX32" fmla="*/ 294066 w 450484"/>
                <a:gd name="connsiteY32" fmla="*/ 47372 h 459422"/>
                <a:gd name="connsiteX33" fmla="*/ 314624 w 450484"/>
                <a:gd name="connsiteY33" fmla="*/ 19664 h 459422"/>
                <a:gd name="connsiteX34" fmla="*/ 333394 w 450484"/>
                <a:gd name="connsiteY34" fmla="*/ 19664 h 459422"/>
                <a:gd name="connsiteX35" fmla="*/ 346802 w 450484"/>
                <a:gd name="connsiteY35" fmla="*/ 11620 h 459422"/>
                <a:gd name="connsiteX36" fmla="*/ 386130 w 450484"/>
                <a:gd name="connsiteY36" fmla="*/ 22345 h 459422"/>
                <a:gd name="connsiteX37" fmla="*/ 391493 w 450484"/>
                <a:gd name="connsiteY37" fmla="*/ 33071 h 459422"/>
                <a:gd name="connsiteX38" fmla="*/ 440652 w 450484"/>
                <a:gd name="connsiteY38" fmla="*/ 50054 h 459422"/>
                <a:gd name="connsiteX39" fmla="*/ 434396 w 450484"/>
                <a:gd name="connsiteY39" fmla="*/ 69718 h 459422"/>
                <a:gd name="connsiteX40" fmla="*/ 438865 w 450484"/>
                <a:gd name="connsiteY40" fmla="*/ 85807 h 459422"/>
                <a:gd name="connsiteX41" fmla="*/ 433502 w 450484"/>
                <a:gd name="connsiteY41" fmla="*/ 108152 h 459422"/>
                <a:gd name="connsiteX42" fmla="*/ 443334 w 450484"/>
                <a:gd name="connsiteY42" fmla="*/ 141223 h 459422"/>
                <a:gd name="connsiteX43" fmla="*/ 448697 w 450484"/>
                <a:gd name="connsiteY43" fmla="*/ 376298 h 459422"/>
                <a:gd name="connsiteX44" fmla="*/ 450485 w 450484"/>
                <a:gd name="connsiteY44" fmla="*/ 444228 h 459422"/>
                <a:gd name="connsiteX45" fmla="*/ 421882 w 450484"/>
                <a:gd name="connsiteY45" fmla="*/ 445121 h 459422"/>
                <a:gd name="connsiteX46" fmla="*/ 420095 w 450484"/>
                <a:gd name="connsiteY46" fmla="*/ 459423 h 459422"/>
                <a:gd name="connsiteX47" fmla="*/ 191277 w 450484"/>
                <a:gd name="connsiteY47" fmla="*/ 330713 h 459422"/>
                <a:gd name="connsiteX48" fmla="*/ 159100 w 450484"/>
                <a:gd name="connsiteY48" fmla="*/ 347695 h 45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50484" h="459422">
                  <a:moveTo>
                    <a:pt x="159100" y="347695"/>
                  </a:moveTo>
                  <a:lnTo>
                    <a:pt x="137648" y="359315"/>
                  </a:lnTo>
                  <a:lnTo>
                    <a:pt x="116196" y="335182"/>
                  </a:lnTo>
                  <a:lnTo>
                    <a:pt x="73293" y="325350"/>
                  </a:lnTo>
                  <a:lnTo>
                    <a:pt x="62567" y="301217"/>
                  </a:lnTo>
                  <a:lnTo>
                    <a:pt x="41116" y="290491"/>
                  </a:lnTo>
                  <a:lnTo>
                    <a:pt x="26815" y="286916"/>
                  </a:lnTo>
                  <a:lnTo>
                    <a:pt x="20558" y="265464"/>
                  </a:lnTo>
                  <a:lnTo>
                    <a:pt x="0" y="235968"/>
                  </a:lnTo>
                  <a:lnTo>
                    <a:pt x="14301" y="218985"/>
                  </a:lnTo>
                  <a:lnTo>
                    <a:pt x="9832" y="204684"/>
                  </a:lnTo>
                  <a:lnTo>
                    <a:pt x="18770" y="182339"/>
                  </a:lnTo>
                  <a:lnTo>
                    <a:pt x="13407" y="171613"/>
                  </a:lnTo>
                  <a:lnTo>
                    <a:pt x="11620" y="129604"/>
                  </a:lnTo>
                  <a:lnTo>
                    <a:pt x="0" y="111727"/>
                  </a:lnTo>
                  <a:lnTo>
                    <a:pt x="1788" y="101895"/>
                  </a:lnTo>
                  <a:lnTo>
                    <a:pt x="2682" y="101001"/>
                  </a:lnTo>
                  <a:lnTo>
                    <a:pt x="20558" y="81338"/>
                  </a:lnTo>
                  <a:lnTo>
                    <a:pt x="18770" y="72399"/>
                  </a:lnTo>
                  <a:lnTo>
                    <a:pt x="11620" y="59886"/>
                  </a:lnTo>
                  <a:lnTo>
                    <a:pt x="58992" y="25921"/>
                  </a:lnTo>
                  <a:lnTo>
                    <a:pt x="52735" y="13407"/>
                  </a:lnTo>
                  <a:lnTo>
                    <a:pt x="51842" y="0"/>
                  </a:lnTo>
                  <a:lnTo>
                    <a:pt x="92957" y="17876"/>
                  </a:lnTo>
                  <a:lnTo>
                    <a:pt x="144799" y="19664"/>
                  </a:lnTo>
                  <a:lnTo>
                    <a:pt x="163569" y="33965"/>
                  </a:lnTo>
                  <a:lnTo>
                    <a:pt x="174295" y="61674"/>
                  </a:lnTo>
                  <a:lnTo>
                    <a:pt x="215410" y="67036"/>
                  </a:lnTo>
                  <a:lnTo>
                    <a:pt x="240437" y="78656"/>
                  </a:lnTo>
                  <a:lnTo>
                    <a:pt x="260995" y="94745"/>
                  </a:lnTo>
                  <a:lnTo>
                    <a:pt x="290491" y="91169"/>
                  </a:lnTo>
                  <a:lnTo>
                    <a:pt x="298535" y="65249"/>
                  </a:lnTo>
                  <a:lnTo>
                    <a:pt x="294066" y="47372"/>
                  </a:lnTo>
                  <a:lnTo>
                    <a:pt x="314624" y="19664"/>
                  </a:lnTo>
                  <a:lnTo>
                    <a:pt x="333394" y="19664"/>
                  </a:lnTo>
                  <a:lnTo>
                    <a:pt x="346802" y="11620"/>
                  </a:lnTo>
                  <a:lnTo>
                    <a:pt x="386130" y="22345"/>
                  </a:lnTo>
                  <a:lnTo>
                    <a:pt x="391493" y="33071"/>
                  </a:lnTo>
                  <a:lnTo>
                    <a:pt x="440652" y="50054"/>
                  </a:lnTo>
                  <a:lnTo>
                    <a:pt x="434396" y="69718"/>
                  </a:lnTo>
                  <a:lnTo>
                    <a:pt x="438865" y="85807"/>
                  </a:lnTo>
                  <a:lnTo>
                    <a:pt x="433502" y="108152"/>
                  </a:lnTo>
                  <a:lnTo>
                    <a:pt x="443334" y="141223"/>
                  </a:lnTo>
                  <a:lnTo>
                    <a:pt x="448697" y="376298"/>
                  </a:lnTo>
                  <a:lnTo>
                    <a:pt x="450485" y="444228"/>
                  </a:lnTo>
                  <a:lnTo>
                    <a:pt x="421882" y="445121"/>
                  </a:lnTo>
                  <a:lnTo>
                    <a:pt x="420095" y="459423"/>
                  </a:lnTo>
                  <a:lnTo>
                    <a:pt x="191277" y="330713"/>
                  </a:lnTo>
                  <a:lnTo>
                    <a:pt x="159100" y="347695"/>
                  </a:lnTo>
                  <a:close/>
                </a:path>
              </a:pathLst>
            </a:custGeom>
            <a:grpFill/>
            <a:ln w="12700" cap="flat">
              <a:solidFill>
                <a:schemeClr val="bg1"/>
              </a:solidFill>
              <a:prstDash val="solid"/>
              <a:miter/>
            </a:ln>
          </p:spPr>
          <p:txBody>
            <a:bodyPr rtlCol="0" anchor="ctr"/>
            <a:lstStyle/>
            <a:p>
              <a:endParaRPr lang="en-AU"/>
            </a:p>
          </p:txBody>
        </p:sp>
        <p:sp>
          <p:nvSpPr>
            <p:cNvPr id="71" name="Freeform: Shape 70">
              <a:extLst>
                <a:ext uri="{FF2B5EF4-FFF2-40B4-BE49-F238E27FC236}">
                  <a16:creationId xmlns:a16="http://schemas.microsoft.com/office/drawing/2014/main" id="{B85303CE-0D0F-0C3B-E0DA-D0DD329CFA46}"/>
                </a:ext>
              </a:extLst>
            </p:cNvPr>
            <p:cNvSpPr/>
            <p:nvPr/>
          </p:nvSpPr>
          <p:spPr>
            <a:xfrm>
              <a:off x="5546785" y="2982136"/>
              <a:ext cx="591707" cy="601539"/>
            </a:xfrm>
            <a:custGeom>
              <a:avLst/>
              <a:gdLst>
                <a:gd name="connsiteX0" fmla="*/ 580982 w 591707"/>
                <a:gd name="connsiteY0" fmla="*/ 427245 h 601539"/>
                <a:gd name="connsiteX1" fmla="*/ 591708 w 591707"/>
                <a:gd name="connsiteY1" fmla="*/ 451378 h 601539"/>
                <a:gd name="connsiteX2" fmla="*/ 462104 w 591707"/>
                <a:gd name="connsiteY2" fmla="*/ 540760 h 601539"/>
                <a:gd name="connsiteX3" fmla="*/ 414732 w 591707"/>
                <a:gd name="connsiteY3" fmla="*/ 589026 h 601539"/>
                <a:gd name="connsiteX4" fmla="*/ 367359 w 591707"/>
                <a:gd name="connsiteY4" fmla="*/ 598858 h 601539"/>
                <a:gd name="connsiteX5" fmla="*/ 367359 w 591707"/>
                <a:gd name="connsiteY5" fmla="*/ 597964 h 601539"/>
                <a:gd name="connsiteX6" fmla="*/ 341439 w 591707"/>
                <a:gd name="connsiteY6" fmla="*/ 601540 h 601539"/>
                <a:gd name="connsiteX7" fmla="*/ 339651 w 591707"/>
                <a:gd name="connsiteY7" fmla="*/ 591708 h 601539"/>
                <a:gd name="connsiteX8" fmla="*/ 341439 w 591707"/>
                <a:gd name="connsiteY8" fmla="*/ 574725 h 601539"/>
                <a:gd name="connsiteX9" fmla="*/ 325350 w 591707"/>
                <a:gd name="connsiteY9" fmla="*/ 563999 h 601539"/>
                <a:gd name="connsiteX10" fmla="*/ 301217 w 591707"/>
                <a:gd name="connsiteY10" fmla="*/ 560424 h 601539"/>
                <a:gd name="connsiteX11" fmla="*/ 284234 w 591707"/>
                <a:gd name="connsiteY11" fmla="*/ 543441 h 601539"/>
                <a:gd name="connsiteX12" fmla="*/ 271721 w 591707"/>
                <a:gd name="connsiteY12" fmla="*/ 527353 h 601539"/>
                <a:gd name="connsiteX13" fmla="*/ 101002 w 591707"/>
                <a:gd name="connsiteY13" fmla="*/ 399537 h 601539"/>
                <a:gd name="connsiteX14" fmla="*/ 0 w 591707"/>
                <a:gd name="connsiteY14" fmla="*/ 325350 h 601539"/>
                <a:gd name="connsiteX15" fmla="*/ 0 w 591707"/>
                <a:gd name="connsiteY15" fmla="*/ 312836 h 601539"/>
                <a:gd name="connsiteX16" fmla="*/ 894 w 591707"/>
                <a:gd name="connsiteY16" fmla="*/ 278871 h 601539"/>
                <a:gd name="connsiteX17" fmla="*/ 27708 w 591707"/>
                <a:gd name="connsiteY17" fmla="*/ 262783 h 601539"/>
                <a:gd name="connsiteX18" fmla="*/ 43797 w 591707"/>
                <a:gd name="connsiteY18" fmla="*/ 246694 h 601539"/>
                <a:gd name="connsiteX19" fmla="*/ 58992 w 591707"/>
                <a:gd name="connsiteY19" fmla="*/ 245800 h 601539"/>
                <a:gd name="connsiteX20" fmla="*/ 73293 w 591707"/>
                <a:gd name="connsiteY20" fmla="*/ 235968 h 601539"/>
                <a:gd name="connsiteX21" fmla="*/ 95639 w 591707"/>
                <a:gd name="connsiteY21" fmla="*/ 237756 h 601539"/>
                <a:gd name="connsiteX22" fmla="*/ 114409 w 591707"/>
                <a:gd name="connsiteY22" fmla="*/ 209153 h 601539"/>
                <a:gd name="connsiteX23" fmla="*/ 148374 w 591707"/>
                <a:gd name="connsiteY23" fmla="*/ 196640 h 601539"/>
                <a:gd name="connsiteX24" fmla="*/ 142117 w 591707"/>
                <a:gd name="connsiteY24" fmla="*/ 176082 h 601539"/>
                <a:gd name="connsiteX25" fmla="*/ 162675 w 591707"/>
                <a:gd name="connsiteY25" fmla="*/ 177870 h 601539"/>
                <a:gd name="connsiteX26" fmla="*/ 179658 w 591707"/>
                <a:gd name="connsiteY26" fmla="*/ 162675 h 601539"/>
                <a:gd name="connsiteX27" fmla="*/ 218092 w 591707"/>
                <a:gd name="connsiteY27" fmla="*/ 165356 h 601539"/>
                <a:gd name="connsiteX28" fmla="*/ 223455 w 591707"/>
                <a:gd name="connsiteY28" fmla="*/ 152843 h 601539"/>
                <a:gd name="connsiteX29" fmla="*/ 210941 w 591707"/>
                <a:gd name="connsiteY29" fmla="*/ 143011 h 601539"/>
                <a:gd name="connsiteX30" fmla="*/ 205578 w 591707"/>
                <a:gd name="connsiteY30" fmla="*/ 89382 h 601539"/>
                <a:gd name="connsiteX31" fmla="*/ 183233 w 591707"/>
                <a:gd name="connsiteY31" fmla="*/ 64355 h 601539"/>
                <a:gd name="connsiteX32" fmla="*/ 215410 w 591707"/>
                <a:gd name="connsiteY32" fmla="*/ 60780 h 601539"/>
                <a:gd name="connsiteX33" fmla="*/ 227924 w 591707"/>
                <a:gd name="connsiteY33" fmla="*/ 43797 h 601539"/>
                <a:gd name="connsiteX34" fmla="*/ 248482 w 591707"/>
                <a:gd name="connsiteY34" fmla="*/ 42903 h 601539"/>
                <a:gd name="connsiteX35" fmla="*/ 270827 w 591707"/>
                <a:gd name="connsiteY35" fmla="*/ 19664 h 601539"/>
                <a:gd name="connsiteX36" fmla="*/ 319987 w 591707"/>
                <a:gd name="connsiteY36" fmla="*/ 16982 h 601539"/>
                <a:gd name="connsiteX37" fmla="*/ 387023 w 591707"/>
                <a:gd name="connsiteY37" fmla="*/ 1788 h 601539"/>
                <a:gd name="connsiteX38" fmla="*/ 411156 w 591707"/>
                <a:gd name="connsiteY38" fmla="*/ 14301 h 601539"/>
                <a:gd name="connsiteX39" fmla="*/ 437077 w 591707"/>
                <a:gd name="connsiteY39" fmla="*/ 0 h 601539"/>
                <a:gd name="connsiteX40" fmla="*/ 499645 w 591707"/>
                <a:gd name="connsiteY40" fmla="*/ 894 h 601539"/>
                <a:gd name="connsiteX41" fmla="*/ 500538 w 591707"/>
                <a:gd name="connsiteY41" fmla="*/ 0 h 601539"/>
                <a:gd name="connsiteX42" fmla="*/ 500538 w 591707"/>
                <a:gd name="connsiteY42" fmla="*/ 0 h 601539"/>
                <a:gd name="connsiteX43" fmla="*/ 482662 w 591707"/>
                <a:gd name="connsiteY43" fmla="*/ 18770 h 601539"/>
                <a:gd name="connsiteX44" fmla="*/ 488025 w 591707"/>
                <a:gd name="connsiteY44" fmla="*/ 33965 h 601539"/>
                <a:gd name="connsiteX45" fmla="*/ 488025 w 591707"/>
                <a:gd name="connsiteY45" fmla="*/ 74187 h 601539"/>
                <a:gd name="connsiteX46" fmla="*/ 461210 w 591707"/>
                <a:gd name="connsiteY46" fmla="*/ 97426 h 601539"/>
                <a:gd name="connsiteX47" fmla="*/ 472830 w 591707"/>
                <a:gd name="connsiteY47" fmla="*/ 126922 h 601539"/>
                <a:gd name="connsiteX48" fmla="*/ 486237 w 591707"/>
                <a:gd name="connsiteY48" fmla="*/ 139436 h 601539"/>
                <a:gd name="connsiteX49" fmla="*/ 486237 w 591707"/>
                <a:gd name="connsiteY49" fmla="*/ 151949 h 601539"/>
                <a:gd name="connsiteX50" fmla="*/ 506795 w 591707"/>
                <a:gd name="connsiteY50" fmla="*/ 164462 h 601539"/>
                <a:gd name="connsiteX51" fmla="*/ 521096 w 591707"/>
                <a:gd name="connsiteY51" fmla="*/ 227030 h 601539"/>
                <a:gd name="connsiteX52" fmla="*/ 520202 w 591707"/>
                <a:gd name="connsiteY52" fmla="*/ 227924 h 601539"/>
                <a:gd name="connsiteX53" fmla="*/ 518415 w 591707"/>
                <a:gd name="connsiteY53" fmla="*/ 237756 h 601539"/>
                <a:gd name="connsiteX54" fmla="*/ 530034 w 591707"/>
                <a:gd name="connsiteY54" fmla="*/ 255632 h 601539"/>
                <a:gd name="connsiteX55" fmla="*/ 531822 w 591707"/>
                <a:gd name="connsiteY55" fmla="*/ 297641 h 601539"/>
                <a:gd name="connsiteX56" fmla="*/ 537185 w 591707"/>
                <a:gd name="connsiteY56" fmla="*/ 308367 h 601539"/>
                <a:gd name="connsiteX57" fmla="*/ 528247 w 591707"/>
                <a:gd name="connsiteY57" fmla="*/ 330713 h 601539"/>
                <a:gd name="connsiteX58" fmla="*/ 532716 w 591707"/>
                <a:gd name="connsiteY58" fmla="*/ 345014 h 601539"/>
                <a:gd name="connsiteX59" fmla="*/ 518415 w 591707"/>
                <a:gd name="connsiteY59" fmla="*/ 361996 h 601539"/>
                <a:gd name="connsiteX60" fmla="*/ 538973 w 591707"/>
                <a:gd name="connsiteY60" fmla="*/ 391492 h 601539"/>
                <a:gd name="connsiteX61" fmla="*/ 545229 w 591707"/>
                <a:gd name="connsiteY61" fmla="*/ 412944 h 601539"/>
                <a:gd name="connsiteX62" fmla="*/ 559530 w 591707"/>
                <a:gd name="connsiteY62" fmla="*/ 416519 h 601539"/>
                <a:gd name="connsiteX63" fmla="*/ 580982 w 591707"/>
                <a:gd name="connsiteY63" fmla="*/ 427245 h 601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91707" h="601539">
                  <a:moveTo>
                    <a:pt x="580982" y="427245"/>
                  </a:moveTo>
                  <a:lnTo>
                    <a:pt x="591708" y="451378"/>
                  </a:lnTo>
                  <a:lnTo>
                    <a:pt x="462104" y="540760"/>
                  </a:lnTo>
                  <a:lnTo>
                    <a:pt x="414732" y="589026"/>
                  </a:lnTo>
                  <a:lnTo>
                    <a:pt x="367359" y="598858"/>
                  </a:lnTo>
                  <a:lnTo>
                    <a:pt x="367359" y="597964"/>
                  </a:lnTo>
                  <a:lnTo>
                    <a:pt x="341439" y="601540"/>
                  </a:lnTo>
                  <a:lnTo>
                    <a:pt x="339651" y="591708"/>
                  </a:lnTo>
                  <a:lnTo>
                    <a:pt x="341439" y="574725"/>
                  </a:lnTo>
                  <a:lnTo>
                    <a:pt x="325350" y="563999"/>
                  </a:lnTo>
                  <a:lnTo>
                    <a:pt x="301217" y="560424"/>
                  </a:lnTo>
                  <a:lnTo>
                    <a:pt x="284234" y="543441"/>
                  </a:lnTo>
                  <a:lnTo>
                    <a:pt x="271721" y="527353"/>
                  </a:lnTo>
                  <a:lnTo>
                    <a:pt x="101002" y="399537"/>
                  </a:lnTo>
                  <a:lnTo>
                    <a:pt x="0" y="325350"/>
                  </a:lnTo>
                  <a:lnTo>
                    <a:pt x="0" y="312836"/>
                  </a:lnTo>
                  <a:lnTo>
                    <a:pt x="894" y="278871"/>
                  </a:lnTo>
                  <a:lnTo>
                    <a:pt x="27708" y="262783"/>
                  </a:lnTo>
                  <a:lnTo>
                    <a:pt x="43797" y="246694"/>
                  </a:lnTo>
                  <a:lnTo>
                    <a:pt x="58992" y="245800"/>
                  </a:lnTo>
                  <a:lnTo>
                    <a:pt x="73293" y="235968"/>
                  </a:lnTo>
                  <a:lnTo>
                    <a:pt x="95639" y="237756"/>
                  </a:lnTo>
                  <a:lnTo>
                    <a:pt x="114409" y="209153"/>
                  </a:lnTo>
                  <a:lnTo>
                    <a:pt x="148374" y="196640"/>
                  </a:lnTo>
                  <a:lnTo>
                    <a:pt x="142117" y="176082"/>
                  </a:lnTo>
                  <a:lnTo>
                    <a:pt x="162675" y="177870"/>
                  </a:lnTo>
                  <a:lnTo>
                    <a:pt x="179658" y="162675"/>
                  </a:lnTo>
                  <a:lnTo>
                    <a:pt x="218092" y="165356"/>
                  </a:lnTo>
                  <a:lnTo>
                    <a:pt x="223455" y="152843"/>
                  </a:lnTo>
                  <a:lnTo>
                    <a:pt x="210941" y="143011"/>
                  </a:lnTo>
                  <a:lnTo>
                    <a:pt x="205578" y="89382"/>
                  </a:lnTo>
                  <a:lnTo>
                    <a:pt x="183233" y="64355"/>
                  </a:lnTo>
                  <a:lnTo>
                    <a:pt x="215410" y="60780"/>
                  </a:lnTo>
                  <a:lnTo>
                    <a:pt x="227924" y="43797"/>
                  </a:lnTo>
                  <a:lnTo>
                    <a:pt x="248482" y="42903"/>
                  </a:lnTo>
                  <a:lnTo>
                    <a:pt x="270827" y="19664"/>
                  </a:lnTo>
                  <a:lnTo>
                    <a:pt x="319987" y="16982"/>
                  </a:lnTo>
                  <a:lnTo>
                    <a:pt x="387023" y="1788"/>
                  </a:lnTo>
                  <a:lnTo>
                    <a:pt x="411156" y="14301"/>
                  </a:lnTo>
                  <a:lnTo>
                    <a:pt x="437077" y="0"/>
                  </a:lnTo>
                  <a:lnTo>
                    <a:pt x="499645" y="894"/>
                  </a:lnTo>
                  <a:lnTo>
                    <a:pt x="500538" y="0"/>
                  </a:lnTo>
                  <a:lnTo>
                    <a:pt x="500538" y="0"/>
                  </a:lnTo>
                  <a:lnTo>
                    <a:pt x="482662" y="18770"/>
                  </a:lnTo>
                  <a:lnTo>
                    <a:pt x="488025" y="33965"/>
                  </a:lnTo>
                  <a:lnTo>
                    <a:pt x="488025" y="74187"/>
                  </a:lnTo>
                  <a:lnTo>
                    <a:pt x="461210" y="97426"/>
                  </a:lnTo>
                  <a:lnTo>
                    <a:pt x="472830" y="126922"/>
                  </a:lnTo>
                  <a:lnTo>
                    <a:pt x="486237" y="139436"/>
                  </a:lnTo>
                  <a:lnTo>
                    <a:pt x="486237" y="151949"/>
                  </a:lnTo>
                  <a:lnTo>
                    <a:pt x="506795" y="164462"/>
                  </a:lnTo>
                  <a:lnTo>
                    <a:pt x="521096" y="227030"/>
                  </a:lnTo>
                  <a:lnTo>
                    <a:pt x="520202" y="227924"/>
                  </a:lnTo>
                  <a:lnTo>
                    <a:pt x="518415" y="237756"/>
                  </a:lnTo>
                  <a:lnTo>
                    <a:pt x="530034" y="255632"/>
                  </a:lnTo>
                  <a:lnTo>
                    <a:pt x="531822" y="297641"/>
                  </a:lnTo>
                  <a:lnTo>
                    <a:pt x="537185" y="308367"/>
                  </a:lnTo>
                  <a:lnTo>
                    <a:pt x="528247" y="330713"/>
                  </a:lnTo>
                  <a:lnTo>
                    <a:pt x="532716" y="345014"/>
                  </a:lnTo>
                  <a:lnTo>
                    <a:pt x="518415" y="361996"/>
                  </a:lnTo>
                  <a:lnTo>
                    <a:pt x="538973" y="391492"/>
                  </a:lnTo>
                  <a:lnTo>
                    <a:pt x="545229" y="412944"/>
                  </a:lnTo>
                  <a:lnTo>
                    <a:pt x="559530" y="416519"/>
                  </a:lnTo>
                  <a:lnTo>
                    <a:pt x="580982" y="427245"/>
                  </a:lnTo>
                  <a:close/>
                </a:path>
              </a:pathLst>
            </a:custGeom>
            <a:grpFill/>
            <a:ln w="12700" cap="flat">
              <a:solidFill>
                <a:schemeClr val="bg1"/>
              </a:solidFill>
              <a:prstDash val="solid"/>
              <a:miter/>
            </a:ln>
          </p:spPr>
          <p:txBody>
            <a:bodyPr rtlCol="0" anchor="ctr"/>
            <a:lstStyle/>
            <a:p>
              <a:endParaRPr lang="en-AU"/>
            </a:p>
          </p:txBody>
        </p:sp>
        <p:sp>
          <p:nvSpPr>
            <p:cNvPr id="72" name="Freeform: Shape 71">
              <a:extLst>
                <a:ext uri="{FF2B5EF4-FFF2-40B4-BE49-F238E27FC236}">
                  <a16:creationId xmlns:a16="http://schemas.microsoft.com/office/drawing/2014/main" id="{77697D29-DB13-E146-0309-EE9FD3861727}"/>
                </a:ext>
              </a:extLst>
            </p:cNvPr>
            <p:cNvSpPr/>
            <p:nvPr/>
          </p:nvSpPr>
          <p:spPr>
            <a:xfrm>
              <a:off x="6007101" y="2972304"/>
              <a:ext cx="117090" cy="236861"/>
            </a:xfrm>
            <a:custGeom>
              <a:avLst/>
              <a:gdLst>
                <a:gd name="connsiteX0" fmla="*/ 110834 w 117090"/>
                <a:gd name="connsiteY0" fmla="*/ 149268 h 236861"/>
                <a:gd name="connsiteX1" fmla="*/ 117090 w 117090"/>
                <a:gd name="connsiteY1" fmla="*/ 161781 h 236861"/>
                <a:gd name="connsiteX2" fmla="*/ 69718 w 117090"/>
                <a:gd name="connsiteY2" fmla="*/ 195746 h 236861"/>
                <a:gd name="connsiteX3" fmla="*/ 76868 w 117090"/>
                <a:gd name="connsiteY3" fmla="*/ 208260 h 236861"/>
                <a:gd name="connsiteX4" fmla="*/ 79550 w 117090"/>
                <a:gd name="connsiteY4" fmla="*/ 217198 h 236861"/>
                <a:gd name="connsiteX5" fmla="*/ 60780 w 117090"/>
                <a:gd name="connsiteY5" fmla="*/ 236862 h 236861"/>
                <a:gd name="connsiteX6" fmla="*/ 46479 w 117090"/>
                <a:gd name="connsiteY6" fmla="*/ 174295 h 236861"/>
                <a:gd name="connsiteX7" fmla="*/ 25921 w 117090"/>
                <a:gd name="connsiteY7" fmla="*/ 161781 h 236861"/>
                <a:gd name="connsiteX8" fmla="*/ 25921 w 117090"/>
                <a:gd name="connsiteY8" fmla="*/ 149268 h 236861"/>
                <a:gd name="connsiteX9" fmla="*/ 12514 w 117090"/>
                <a:gd name="connsiteY9" fmla="*/ 136754 h 236861"/>
                <a:gd name="connsiteX10" fmla="*/ 0 w 117090"/>
                <a:gd name="connsiteY10" fmla="*/ 107258 h 236861"/>
                <a:gd name="connsiteX11" fmla="*/ 27708 w 117090"/>
                <a:gd name="connsiteY11" fmla="*/ 84019 h 236861"/>
                <a:gd name="connsiteX12" fmla="*/ 27708 w 117090"/>
                <a:gd name="connsiteY12" fmla="*/ 43797 h 236861"/>
                <a:gd name="connsiteX13" fmla="*/ 22345 w 117090"/>
                <a:gd name="connsiteY13" fmla="*/ 28602 h 236861"/>
                <a:gd name="connsiteX14" fmla="*/ 40222 w 117090"/>
                <a:gd name="connsiteY14" fmla="*/ 9832 h 236861"/>
                <a:gd name="connsiteX15" fmla="*/ 40222 w 117090"/>
                <a:gd name="connsiteY15" fmla="*/ 9832 h 236861"/>
                <a:gd name="connsiteX16" fmla="*/ 61674 w 117090"/>
                <a:gd name="connsiteY16" fmla="*/ 0 h 236861"/>
                <a:gd name="connsiteX17" fmla="*/ 76868 w 117090"/>
                <a:gd name="connsiteY17" fmla="*/ 3575 h 236861"/>
                <a:gd name="connsiteX18" fmla="*/ 80444 w 117090"/>
                <a:gd name="connsiteY18" fmla="*/ 14301 h 236861"/>
                <a:gd name="connsiteX19" fmla="*/ 98320 w 117090"/>
                <a:gd name="connsiteY19" fmla="*/ 8044 h 236861"/>
                <a:gd name="connsiteX20" fmla="*/ 101002 w 117090"/>
                <a:gd name="connsiteY20" fmla="*/ 25921 h 236861"/>
                <a:gd name="connsiteX21" fmla="*/ 90276 w 117090"/>
                <a:gd name="connsiteY21" fmla="*/ 39328 h 236861"/>
                <a:gd name="connsiteX22" fmla="*/ 97426 w 117090"/>
                <a:gd name="connsiteY22" fmla="*/ 58992 h 236861"/>
                <a:gd name="connsiteX23" fmla="*/ 99214 w 117090"/>
                <a:gd name="connsiteY23" fmla="*/ 68824 h 236861"/>
                <a:gd name="connsiteX24" fmla="*/ 76868 w 117090"/>
                <a:gd name="connsiteY24" fmla="*/ 103683 h 236861"/>
                <a:gd name="connsiteX25" fmla="*/ 77762 w 117090"/>
                <a:gd name="connsiteY25" fmla="*/ 115302 h 236861"/>
                <a:gd name="connsiteX26" fmla="*/ 109046 w 117090"/>
                <a:gd name="connsiteY26" fmla="*/ 134967 h 236861"/>
                <a:gd name="connsiteX27" fmla="*/ 109940 w 117090"/>
                <a:gd name="connsiteY27" fmla="*/ 135860 h 236861"/>
                <a:gd name="connsiteX28" fmla="*/ 110834 w 117090"/>
                <a:gd name="connsiteY28" fmla="*/ 149268 h 23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7090" h="236861">
                  <a:moveTo>
                    <a:pt x="110834" y="149268"/>
                  </a:moveTo>
                  <a:lnTo>
                    <a:pt x="117090" y="161781"/>
                  </a:lnTo>
                  <a:lnTo>
                    <a:pt x="69718" y="195746"/>
                  </a:lnTo>
                  <a:lnTo>
                    <a:pt x="76868" y="208260"/>
                  </a:lnTo>
                  <a:lnTo>
                    <a:pt x="79550" y="217198"/>
                  </a:lnTo>
                  <a:lnTo>
                    <a:pt x="60780" y="236862"/>
                  </a:lnTo>
                  <a:lnTo>
                    <a:pt x="46479" y="174295"/>
                  </a:lnTo>
                  <a:lnTo>
                    <a:pt x="25921" y="161781"/>
                  </a:lnTo>
                  <a:lnTo>
                    <a:pt x="25921" y="149268"/>
                  </a:lnTo>
                  <a:lnTo>
                    <a:pt x="12514" y="136754"/>
                  </a:lnTo>
                  <a:lnTo>
                    <a:pt x="0" y="107258"/>
                  </a:lnTo>
                  <a:lnTo>
                    <a:pt x="27708" y="84019"/>
                  </a:lnTo>
                  <a:lnTo>
                    <a:pt x="27708" y="43797"/>
                  </a:lnTo>
                  <a:lnTo>
                    <a:pt x="22345" y="28602"/>
                  </a:lnTo>
                  <a:lnTo>
                    <a:pt x="40222" y="9832"/>
                  </a:lnTo>
                  <a:lnTo>
                    <a:pt x="40222" y="9832"/>
                  </a:lnTo>
                  <a:lnTo>
                    <a:pt x="61674" y="0"/>
                  </a:lnTo>
                  <a:lnTo>
                    <a:pt x="76868" y="3575"/>
                  </a:lnTo>
                  <a:lnTo>
                    <a:pt x="80444" y="14301"/>
                  </a:lnTo>
                  <a:lnTo>
                    <a:pt x="98320" y="8044"/>
                  </a:lnTo>
                  <a:lnTo>
                    <a:pt x="101002" y="25921"/>
                  </a:lnTo>
                  <a:lnTo>
                    <a:pt x="90276" y="39328"/>
                  </a:lnTo>
                  <a:lnTo>
                    <a:pt x="97426" y="58992"/>
                  </a:lnTo>
                  <a:lnTo>
                    <a:pt x="99214" y="68824"/>
                  </a:lnTo>
                  <a:lnTo>
                    <a:pt x="76868" y="103683"/>
                  </a:lnTo>
                  <a:lnTo>
                    <a:pt x="77762" y="115302"/>
                  </a:lnTo>
                  <a:lnTo>
                    <a:pt x="109046" y="134967"/>
                  </a:lnTo>
                  <a:lnTo>
                    <a:pt x="109940" y="135860"/>
                  </a:lnTo>
                  <a:lnTo>
                    <a:pt x="110834" y="149268"/>
                  </a:lnTo>
                  <a:close/>
                </a:path>
              </a:pathLst>
            </a:custGeom>
            <a:grpFill/>
            <a:ln w="12700" cap="flat">
              <a:solidFill>
                <a:schemeClr val="bg1"/>
              </a:solidFill>
              <a:prstDash val="solid"/>
              <a:miter/>
            </a:ln>
          </p:spPr>
          <p:txBody>
            <a:bodyPr rtlCol="0" anchor="ctr"/>
            <a:lstStyle/>
            <a:p>
              <a:endParaRPr lang="en-AU"/>
            </a:p>
          </p:txBody>
        </p:sp>
        <p:sp>
          <p:nvSpPr>
            <p:cNvPr id="73" name="Freeform: Shape 72">
              <a:extLst>
                <a:ext uri="{FF2B5EF4-FFF2-40B4-BE49-F238E27FC236}">
                  <a16:creationId xmlns:a16="http://schemas.microsoft.com/office/drawing/2014/main" id="{A0B5D954-A136-F71F-2685-7597F5DED4D1}"/>
                </a:ext>
              </a:extLst>
            </p:cNvPr>
            <p:cNvSpPr/>
            <p:nvPr/>
          </p:nvSpPr>
          <p:spPr>
            <a:xfrm>
              <a:off x="5419863" y="3022358"/>
              <a:ext cx="350376" cy="273508"/>
            </a:xfrm>
            <a:custGeom>
              <a:avLst/>
              <a:gdLst>
                <a:gd name="connsiteX0" fmla="*/ 350377 w 350376"/>
                <a:gd name="connsiteY0" fmla="*/ 112621 h 273508"/>
                <a:gd name="connsiteX1" fmla="*/ 345014 w 350376"/>
                <a:gd name="connsiteY1" fmla="*/ 125135 h 273508"/>
                <a:gd name="connsiteX2" fmla="*/ 306580 w 350376"/>
                <a:gd name="connsiteY2" fmla="*/ 122453 h 273508"/>
                <a:gd name="connsiteX3" fmla="*/ 289597 w 350376"/>
                <a:gd name="connsiteY3" fmla="*/ 137648 h 273508"/>
                <a:gd name="connsiteX4" fmla="*/ 269039 w 350376"/>
                <a:gd name="connsiteY4" fmla="*/ 135860 h 273508"/>
                <a:gd name="connsiteX5" fmla="*/ 275296 w 350376"/>
                <a:gd name="connsiteY5" fmla="*/ 156418 h 273508"/>
                <a:gd name="connsiteX6" fmla="*/ 241331 w 350376"/>
                <a:gd name="connsiteY6" fmla="*/ 168932 h 273508"/>
                <a:gd name="connsiteX7" fmla="*/ 222561 w 350376"/>
                <a:gd name="connsiteY7" fmla="*/ 197534 h 273508"/>
                <a:gd name="connsiteX8" fmla="*/ 200215 w 350376"/>
                <a:gd name="connsiteY8" fmla="*/ 195746 h 273508"/>
                <a:gd name="connsiteX9" fmla="*/ 185914 w 350376"/>
                <a:gd name="connsiteY9" fmla="*/ 205578 h 273508"/>
                <a:gd name="connsiteX10" fmla="*/ 170719 w 350376"/>
                <a:gd name="connsiteY10" fmla="*/ 206472 h 273508"/>
                <a:gd name="connsiteX11" fmla="*/ 154630 w 350376"/>
                <a:gd name="connsiteY11" fmla="*/ 222561 h 273508"/>
                <a:gd name="connsiteX12" fmla="*/ 127816 w 350376"/>
                <a:gd name="connsiteY12" fmla="*/ 238649 h 273508"/>
                <a:gd name="connsiteX13" fmla="*/ 126922 w 350376"/>
                <a:gd name="connsiteY13" fmla="*/ 272615 h 273508"/>
                <a:gd name="connsiteX14" fmla="*/ 0 w 350376"/>
                <a:gd name="connsiteY14" fmla="*/ 273508 h 273508"/>
                <a:gd name="connsiteX15" fmla="*/ 894 w 350376"/>
                <a:gd name="connsiteY15" fmla="*/ 268145 h 273508"/>
                <a:gd name="connsiteX16" fmla="*/ 35753 w 350376"/>
                <a:gd name="connsiteY16" fmla="*/ 253844 h 273508"/>
                <a:gd name="connsiteX17" fmla="*/ 80444 w 350376"/>
                <a:gd name="connsiteY17" fmla="*/ 223455 h 273508"/>
                <a:gd name="connsiteX18" fmla="*/ 101001 w 350376"/>
                <a:gd name="connsiteY18" fmla="*/ 188596 h 273508"/>
                <a:gd name="connsiteX19" fmla="*/ 100107 w 350376"/>
                <a:gd name="connsiteY19" fmla="*/ 147480 h 273508"/>
                <a:gd name="connsiteX20" fmla="*/ 117984 w 350376"/>
                <a:gd name="connsiteY20" fmla="*/ 119772 h 273508"/>
                <a:gd name="connsiteX21" fmla="*/ 121559 w 350376"/>
                <a:gd name="connsiteY21" fmla="*/ 107258 h 273508"/>
                <a:gd name="connsiteX22" fmla="*/ 141223 w 350376"/>
                <a:gd name="connsiteY22" fmla="*/ 91169 h 273508"/>
                <a:gd name="connsiteX23" fmla="*/ 161781 w 350376"/>
                <a:gd name="connsiteY23" fmla="*/ 74187 h 273508"/>
                <a:gd name="connsiteX24" fmla="*/ 186808 w 350376"/>
                <a:gd name="connsiteY24" fmla="*/ 64355 h 273508"/>
                <a:gd name="connsiteX25" fmla="*/ 221667 w 350376"/>
                <a:gd name="connsiteY25" fmla="*/ 0 h 273508"/>
                <a:gd name="connsiteX26" fmla="*/ 244906 w 350376"/>
                <a:gd name="connsiteY26" fmla="*/ 19664 h 273508"/>
                <a:gd name="connsiteX27" fmla="*/ 288703 w 350376"/>
                <a:gd name="connsiteY27" fmla="*/ 21452 h 273508"/>
                <a:gd name="connsiteX28" fmla="*/ 295854 w 350376"/>
                <a:gd name="connsiteY28" fmla="*/ 16982 h 273508"/>
                <a:gd name="connsiteX29" fmla="*/ 310155 w 350376"/>
                <a:gd name="connsiteY29" fmla="*/ 24133 h 273508"/>
                <a:gd name="connsiteX30" fmla="*/ 310155 w 350376"/>
                <a:gd name="connsiteY30" fmla="*/ 24133 h 273508"/>
                <a:gd name="connsiteX31" fmla="*/ 332500 w 350376"/>
                <a:gd name="connsiteY31" fmla="*/ 49160 h 273508"/>
                <a:gd name="connsiteX32" fmla="*/ 337863 w 350376"/>
                <a:gd name="connsiteY32" fmla="*/ 102789 h 273508"/>
                <a:gd name="connsiteX33" fmla="*/ 350377 w 350376"/>
                <a:gd name="connsiteY33" fmla="*/ 112621 h 27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0376" h="273508">
                  <a:moveTo>
                    <a:pt x="350377" y="112621"/>
                  </a:moveTo>
                  <a:lnTo>
                    <a:pt x="345014" y="125135"/>
                  </a:lnTo>
                  <a:lnTo>
                    <a:pt x="306580" y="122453"/>
                  </a:lnTo>
                  <a:lnTo>
                    <a:pt x="289597" y="137648"/>
                  </a:lnTo>
                  <a:lnTo>
                    <a:pt x="269039" y="135860"/>
                  </a:lnTo>
                  <a:lnTo>
                    <a:pt x="275296" y="156418"/>
                  </a:lnTo>
                  <a:lnTo>
                    <a:pt x="241331" y="168932"/>
                  </a:lnTo>
                  <a:lnTo>
                    <a:pt x="222561" y="197534"/>
                  </a:lnTo>
                  <a:lnTo>
                    <a:pt x="200215" y="195746"/>
                  </a:lnTo>
                  <a:lnTo>
                    <a:pt x="185914" y="205578"/>
                  </a:lnTo>
                  <a:lnTo>
                    <a:pt x="170719" y="206472"/>
                  </a:lnTo>
                  <a:lnTo>
                    <a:pt x="154630" y="222561"/>
                  </a:lnTo>
                  <a:lnTo>
                    <a:pt x="127816" y="238649"/>
                  </a:lnTo>
                  <a:lnTo>
                    <a:pt x="126922" y="272615"/>
                  </a:lnTo>
                  <a:lnTo>
                    <a:pt x="0" y="273508"/>
                  </a:lnTo>
                  <a:lnTo>
                    <a:pt x="894" y="268145"/>
                  </a:lnTo>
                  <a:lnTo>
                    <a:pt x="35753" y="253844"/>
                  </a:lnTo>
                  <a:lnTo>
                    <a:pt x="80444" y="223455"/>
                  </a:lnTo>
                  <a:lnTo>
                    <a:pt x="101001" y="188596"/>
                  </a:lnTo>
                  <a:lnTo>
                    <a:pt x="100107" y="147480"/>
                  </a:lnTo>
                  <a:lnTo>
                    <a:pt x="117984" y="119772"/>
                  </a:lnTo>
                  <a:lnTo>
                    <a:pt x="121559" y="107258"/>
                  </a:lnTo>
                  <a:lnTo>
                    <a:pt x="141223" y="91169"/>
                  </a:lnTo>
                  <a:lnTo>
                    <a:pt x="161781" y="74187"/>
                  </a:lnTo>
                  <a:lnTo>
                    <a:pt x="186808" y="64355"/>
                  </a:lnTo>
                  <a:lnTo>
                    <a:pt x="221667" y="0"/>
                  </a:lnTo>
                  <a:lnTo>
                    <a:pt x="244906" y="19664"/>
                  </a:lnTo>
                  <a:lnTo>
                    <a:pt x="288703" y="21452"/>
                  </a:lnTo>
                  <a:lnTo>
                    <a:pt x="295854" y="16982"/>
                  </a:lnTo>
                  <a:lnTo>
                    <a:pt x="310155" y="24133"/>
                  </a:lnTo>
                  <a:lnTo>
                    <a:pt x="310155" y="24133"/>
                  </a:lnTo>
                  <a:lnTo>
                    <a:pt x="332500" y="49160"/>
                  </a:lnTo>
                  <a:lnTo>
                    <a:pt x="337863" y="102789"/>
                  </a:lnTo>
                  <a:lnTo>
                    <a:pt x="350377" y="112621"/>
                  </a:lnTo>
                  <a:close/>
                </a:path>
              </a:pathLst>
            </a:custGeom>
            <a:grpFill/>
            <a:ln w="12700" cap="flat">
              <a:solidFill>
                <a:schemeClr val="bg1"/>
              </a:solidFill>
              <a:prstDash val="solid"/>
              <a:miter/>
            </a:ln>
          </p:spPr>
          <p:txBody>
            <a:bodyPr rtlCol="0" anchor="ctr"/>
            <a:lstStyle/>
            <a:p>
              <a:endParaRPr lang="en-AU"/>
            </a:p>
          </p:txBody>
        </p:sp>
        <p:sp>
          <p:nvSpPr>
            <p:cNvPr id="74" name="Freeform: Shape 73">
              <a:extLst>
                <a:ext uri="{FF2B5EF4-FFF2-40B4-BE49-F238E27FC236}">
                  <a16:creationId xmlns:a16="http://schemas.microsoft.com/office/drawing/2014/main" id="{46F4EDD0-93DC-F3D6-802A-49A1F52DCF07}"/>
                </a:ext>
              </a:extLst>
            </p:cNvPr>
            <p:cNvSpPr/>
            <p:nvPr/>
          </p:nvSpPr>
          <p:spPr>
            <a:xfrm>
              <a:off x="5300091" y="3307486"/>
              <a:ext cx="347695" cy="420988"/>
            </a:xfrm>
            <a:custGeom>
              <a:avLst/>
              <a:gdLst>
                <a:gd name="connsiteX0" fmla="*/ 347695 w 347695"/>
                <a:gd name="connsiteY0" fmla="*/ 74187 h 420988"/>
                <a:gd name="connsiteX1" fmla="*/ 306580 w 347695"/>
                <a:gd name="connsiteY1" fmla="*/ 75975 h 420988"/>
                <a:gd name="connsiteX2" fmla="*/ 307473 w 347695"/>
                <a:gd name="connsiteY2" fmla="*/ 142117 h 420988"/>
                <a:gd name="connsiteX3" fmla="*/ 311049 w 347695"/>
                <a:gd name="connsiteY3" fmla="*/ 181445 h 420988"/>
                <a:gd name="connsiteX4" fmla="*/ 318199 w 347695"/>
                <a:gd name="connsiteY4" fmla="*/ 265464 h 420988"/>
                <a:gd name="connsiteX5" fmla="*/ 323562 w 347695"/>
                <a:gd name="connsiteY5" fmla="*/ 357527 h 420988"/>
                <a:gd name="connsiteX6" fmla="*/ 333394 w 347695"/>
                <a:gd name="connsiteY6" fmla="*/ 371828 h 420988"/>
                <a:gd name="connsiteX7" fmla="*/ 327137 w 347695"/>
                <a:gd name="connsiteY7" fmla="*/ 390599 h 420988"/>
                <a:gd name="connsiteX8" fmla="*/ 284234 w 347695"/>
                <a:gd name="connsiteY8" fmla="*/ 391492 h 420988"/>
                <a:gd name="connsiteX9" fmla="*/ 267252 w 347695"/>
                <a:gd name="connsiteY9" fmla="*/ 387917 h 420988"/>
                <a:gd name="connsiteX10" fmla="*/ 241331 w 347695"/>
                <a:gd name="connsiteY10" fmla="*/ 394174 h 420988"/>
                <a:gd name="connsiteX11" fmla="*/ 220773 w 347695"/>
                <a:gd name="connsiteY11" fmla="*/ 389705 h 420988"/>
                <a:gd name="connsiteX12" fmla="*/ 212729 w 347695"/>
                <a:gd name="connsiteY12" fmla="*/ 395961 h 420988"/>
                <a:gd name="connsiteX13" fmla="*/ 178764 w 347695"/>
                <a:gd name="connsiteY13" fmla="*/ 395068 h 420988"/>
                <a:gd name="connsiteX14" fmla="*/ 172507 w 347695"/>
                <a:gd name="connsiteY14" fmla="*/ 403112 h 420988"/>
                <a:gd name="connsiteX15" fmla="*/ 153737 w 347695"/>
                <a:gd name="connsiteY15" fmla="*/ 388811 h 420988"/>
                <a:gd name="connsiteX16" fmla="*/ 144798 w 347695"/>
                <a:gd name="connsiteY16" fmla="*/ 394174 h 420988"/>
                <a:gd name="connsiteX17" fmla="*/ 143905 w 347695"/>
                <a:gd name="connsiteY17" fmla="*/ 412050 h 420988"/>
                <a:gd name="connsiteX18" fmla="*/ 134073 w 347695"/>
                <a:gd name="connsiteY18" fmla="*/ 420988 h 420988"/>
                <a:gd name="connsiteX19" fmla="*/ 103683 w 347695"/>
                <a:gd name="connsiteY19" fmla="*/ 388811 h 420988"/>
                <a:gd name="connsiteX20" fmla="*/ 100107 w 347695"/>
                <a:gd name="connsiteY20" fmla="*/ 375404 h 420988"/>
                <a:gd name="connsiteX21" fmla="*/ 88488 w 347695"/>
                <a:gd name="connsiteY21" fmla="*/ 375404 h 420988"/>
                <a:gd name="connsiteX22" fmla="*/ 69718 w 347695"/>
                <a:gd name="connsiteY22" fmla="*/ 353952 h 420988"/>
                <a:gd name="connsiteX23" fmla="*/ 13407 w 347695"/>
                <a:gd name="connsiteY23" fmla="*/ 355740 h 420988"/>
                <a:gd name="connsiteX24" fmla="*/ 23239 w 347695"/>
                <a:gd name="connsiteY24" fmla="*/ 289597 h 420988"/>
                <a:gd name="connsiteX25" fmla="*/ 15195 w 347695"/>
                <a:gd name="connsiteY25" fmla="*/ 270827 h 420988"/>
                <a:gd name="connsiteX26" fmla="*/ 17876 w 347695"/>
                <a:gd name="connsiteY26" fmla="*/ 237756 h 420988"/>
                <a:gd name="connsiteX27" fmla="*/ 6257 w 347695"/>
                <a:gd name="connsiteY27" fmla="*/ 209153 h 420988"/>
                <a:gd name="connsiteX28" fmla="*/ 0 w 347695"/>
                <a:gd name="connsiteY28" fmla="*/ 215410 h 420988"/>
                <a:gd name="connsiteX29" fmla="*/ 1787 w 347695"/>
                <a:gd name="connsiteY29" fmla="*/ 199321 h 420988"/>
                <a:gd name="connsiteX30" fmla="*/ 114409 w 347695"/>
                <a:gd name="connsiteY30" fmla="*/ 199321 h 420988"/>
                <a:gd name="connsiteX31" fmla="*/ 113515 w 347695"/>
                <a:gd name="connsiteY31" fmla="*/ 144799 h 420988"/>
                <a:gd name="connsiteX32" fmla="*/ 134073 w 347695"/>
                <a:gd name="connsiteY32" fmla="*/ 128710 h 420988"/>
                <a:gd name="connsiteX33" fmla="*/ 146586 w 347695"/>
                <a:gd name="connsiteY33" fmla="*/ 128710 h 420988"/>
                <a:gd name="connsiteX34" fmla="*/ 147480 w 347695"/>
                <a:gd name="connsiteY34" fmla="*/ 44691 h 420988"/>
                <a:gd name="connsiteX35" fmla="*/ 246694 w 347695"/>
                <a:gd name="connsiteY35" fmla="*/ 42903 h 420988"/>
                <a:gd name="connsiteX36" fmla="*/ 246694 w 347695"/>
                <a:gd name="connsiteY36" fmla="*/ 0 h 420988"/>
                <a:gd name="connsiteX37" fmla="*/ 347695 w 347695"/>
                <a:gd name="connsiteY37" fmla="*/ 74187 h 42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47695" h="420988">
                  <a:moveTo>
                    <a:pt x="347695" y="74187"/>
                  </a:moveTo>
                  <a:lnTo>
                    <a:pt x="306580" y="75975"/>
                  </a:lnTo>
                  <a:lnTo>
                    <a:pt x="307473" y="142117"/>
                  </a:lnTo>
                  <a:lnTo>
                    <a:pt x="311049" y="181445"/>
                  </a:lnTo>
                  <a:lnTo>
                    <a:pt x="318199" y="265464"/>
                  </a:lnTo>
                  <a:lnTo>
                    <a:pt x="323562" y="357527"/>
                  </a:lnTo>
                  <a:lnTo>
                    <a:pt x="333394" y="371828"/>
                  </a:lnTo>
                  <a:lnTo>
                    <a:pt x="327137" y="390599"/>
                  </a:lnTo>
                  <a:lnTo>
                    <a:pt x="284234" y="391492"/>
                  </a:lnTo>
                  <a:lnTo>
                    <a:pt x="267252" y="387917"/>
                  </a:lnTo>
                  <a:lnTo>
                    <a:pt x="241331" y="394174"/>
                  </a:lnTo>
                  <a:lnTo>
                    <a:pt x="220773" y="389705"/>
                  </a:lnTo>
                  <a:lnTo>
                    <a:pt x="212729" y="395961"/>
                  </a:lnTo>
                  <a:lnTo>
                    <a:pt x="178764" y="395068"/>
                  </a:lnTo>
                  <a:lnTo>
                    <a:pt x="172507" y="403112"/>
                  </a:lnTo>
                  <a:lnTo>
                    <a:pt x="153737" y="388811"/>
                  </a:lnTo>
                  <a:lnTo>
                    <a:pt x="144798" y="394174"/>
                  </a:lnTo>
                  <a:lnTo>
                    <a:pt x="143905" y="412050"/>
                  </a:lnTo>
                  <a:lnTo>
                    <a:pt x="134073" y="420988"/>
                  </a:lnTo>
                  <a:lnTo>
                    <a:pt x="103683" y="388811"/>
                  </a:lnTo>
                  <a:lnTo>
                    <a:pt x="100107" y="375404"/>
                  </a:lnTo>
                  <a:lnTo>
                    <a:pt x="88488" y="375404"/>
                  </a:lnTo>
                  <a:lnTo>
                    <a:pt x="69718" y="353952"/>
                  </a:lnTo>
                  <a:lnTo>
                    <a:pt x="13407" y="355740"/>
                  </a:lnTo>
                  <a:lnTo>
                    <a:pt x="23239" y="289597"/>
                  </a:lnTo>
                  <a:lnTo>
                    <a:pt x="15195" y="270827"/>
                  </a:lnTo>
                  <a:lnTo>
                    <a:pt x="17876" y="237756"/>
                  </a:lnTo>
                  <a:lnTo>
                    <a:pt x="6257" y="209153"/>
                  </a:lnTo>
                  <a:lnTo>
                    <a:pt x="0" y="215410"/>
                  </a:lnTo>
                  <a:lnTo>
                    <a:pt x="1787" y="199321"/>
                  </a:lnTo>
                  <a:lnTo>
                    <a:pt x="114409" y="199321"/>
                  </a:lnTo>
                  <a:lnTo>
                    <a:pt x="113515" y="144799"/>
                  </a:lnTo>
                  <a:lnTo>
                    <a:pt x="134073" y="128710"/>
                  </a:lnTo>
                  <a:lnTo>
                    <a:pt x="146586" y="128710"/>
                  </a:lnTo>
                  <a:lnTo>
                    <a:pt x="147480" y="44691"/>
                  </a:lnTo>
                  <a:lnTo>
                    <a:pt x="246694" y="42903"/>
                  </a:lnTo>
                  <a:lnTo>
                    <a:pt x="246694" y="0"/>
                  </a:lnTo>
                  <a:lnTo>
                    <a:pt x="347695" y="74187"/>
                  </a:lnTo>
                  <a:close/>
                </a:path>
              </a:pathLst>
            </a:custGeom>
            <a:grpFill/>
            <a:ln w="12700" cap="flat">
              <a:solidFill>
                <a:schemeClr val="bg1"/>
              </a:solidFill>
              <a:prstDash val="solid"/>
              <a:miter/>
            </a:ln>
          </p:spPr>
          <p:txBody>
            <a:bodyPr rtlCol="0" anchor="ctr"/>
            <a:lstStyle/>
            <a:p>
              <a:endParaRPr lang="en-AU"/>
            </a:p>
          </p:txBody>
        </p:sp>
        <p:sp>
          <p:nvSpPr>
            <p:cNvPr id="75" name="Freeform: Shape 74">
              <a:extLst>
                <a:ext uri="{FF2B5EF4-FFF2-40B4-BE49-F238E27FC236}">
                  <a16:creationId xmlns:a16="http://schemas.microsoft.com/office/drawing/2014/main" id="{4DABBD86-D970-0DB4-B76D-A65EDB647917}"/>
                </a:ext>
              </a:extLst>
            </p:cNvPr>
            <p:cNvSpPr/>
            <p:nvPr/>
          </p:nvSpPr>
          <p:spPr>
            <a:xfrm>
              <a:off x="5301879" y="3294972"/>
              <a:ext cx="244906" cy="211834"/>
            </a:xfrm>
            <a:custGeom>
              <a:avLst/>
              <a:gdLst>
                <a:gd name="connsiteX0" fmla="*/ 244906 w 244906"/>
                <a:gd name="connsiteY0" fmla="*/ 0 h 211834"/>
                <a:gd name="connsiteX1" fmla="*/ 244906 w 244906"/>
                <a:gd name="connsiteY1" fmla="*/ 12513 h 211834"/>
                <a:gd name="connsiteX2" fmla="*/ 244906 w 244906"/>
                <a:gd name="connsiteY2" fmla="*/ 55417 h 211834"/>
                <a:gd name="connsiteX3" fmla="*/ 145693 w 244906"/>
                <a:gd name="connsiteY3" fmla="*/ 57204 h 211834"/>
                <a:gd name="connsiteX4" fmla="*/ 144799 w 244906"/>
                <a:gd name="connsiteY4" fmla="*/ 141223 h 211834"/>
                <a:gd name="connsiteX5" fmla="*/ 132285 w 244906"/>
                <a:gd name="connsiteY5" fmla="*/ 141223 h 211834"/>
                <a:gd name="connsiteX6" fmla="*/ 111727 w 244906"/>
                <a:gd name="connsiteY6" fmla="*/ 157312 h 211834"/>
                <a:gd name="connsiteX7" fmla="*/ 112621 w 244906"/>
                <a:gd name="connsiteY7" fmla="*/ 211835 h 211834"/>
                <a:gd name="connsiteX8" fmla="*/ 0 w 244906"/>
                <a:gd name="connsiteY8" fmla="*/ 211835 h 211834"/>
                <a:gd name="connsiteX9" fmla="*/ 4469 w 244906"/>
                <a:gd name="connsiteY9" fmla="*/ 184126 h 211834"/>
                <a:gd name="connsiteX10" fmla="*/ 12513 w 244906"/>
                <a:gd name="connsiteY10" fmla="*/ 172507 h 211834"/>
                <a:gd name="connsiteX11" fmla="*/ 18770 w 244906"/>
                <a:gd name="connsiteY11" fmla="*/ 163569 h 211834"/>
                <a:gd name="connsiteX12" fmla="*/ 25027 w 244906"/>
                <a:gd name="connsiteY12" fmla="*/ 137648 h 211834"/>
                <a:gd name="connsiteX13" fmla="*/ 50054 w 244906"/>
                <a:gd name="connsiteY13" fmla="*/ 114409 h 211834"/>
                <a:gd name="connsiteX14" fmla="*/ 65249 w 244906"/>
                <a:gd name="connsiteY14" fmla="*/ 106364 h 211834"/>
                <a:gd name="connsiteX15" fmla="*/ 67930 w 244906"/>
                <a:gd name="connsiteY15" fmla="*/ 86700 h 211834"/>
                <a:gd name="connsiteX16" fmla="*/ 72399 w 244906"/>
                <a:gd name="connsiteY16" fmla="*/ 51841 h 211834"/>
                <a:gd name="connsiteX17" fmla="*/ 87594 w 244906"/>
                <a:gd name="connsiteY17" fmla="*/ 42903 h 211834"/>
                <a:gd name="connsiteX18" fmla="*/ 112621 w 244906"/>
                <a:gd name="connsiteY18" fmla="*/ 31284 h 211834"/>
                <a:gd name="connsiteX19" fmla="*/ 117984 w 244906"/>
                <a:gd name="connsiteY19" fmla="*/ 894 h 211834"/>
                <a:gd name="connsiteX20" fmla="*/ 244906 w 244906"/>
                <a:gd name="connsiteY20" fmla="*/ 0 h 21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4906" h="211834">
                  <a:moveTo>
                    <a:pt x="244906" y="0"/>
                  </a:moveTo>
                  <a:lnTo>
                    <a:pt x="244906" y="12513"/>
                  </a:lnTo>
                  <a:lnTo>
                    <a:pt x="244906" y="55417"/>
                  </a:lnTo>
                  <a:lnTo>
                    <a:pt x="145693" y="57204"/>
                  </a:lnTo>
                  <a:lnTo>
                    <a:pt x="144799" y="141223"/>
                  </a:lnTo>
                  <a:lnTo>
                    <a:pt x="132285" y="141223"/>
                  </a:lnTo>
                  <a:lnTo>
                    <a:pt x="111727" y="157312"/>
                  </a:lnTo>
                  <a:lnTo>
                    <a:pt x="112621" y="211835"/>
                  </a:lnTo>
                  <a:lnTo>
                    <a:pt x="0" y="211835"/>
                  </a:lnTo>
                  <a:lnTo>
                    <a:pt x="4469" y="184126"/>
                  </a:lnTo>
                  <a:lnTo>
                    <a:pt x="12513" y="172507"/>
                  </a:lnTo>
                  <a:lnTo>
                    <a:pt x="18770" y="163569"/>
                  </a:lnTo>
                  <a:lnTo>
                    <a:pt x="25027" y="137648"/>
                  </a:lnTo>
                  <a:lnTo>
                    <a:pt x="50054" y="114409"/>
                  </a:lnTo>
                  <a:lnTo>
                    <a:pt x="65249" y="106364"/>
                  </a:lnTo>
                  <a:lnTo>
                    <a:pt x="67930" y="86700"/>
                  </a:lnTo>
                  <a:lnTo>
                    <a:pt x="72399" y="51841"/>
                  </a:lnTo>
                  <a:lnTo>
                    <a:pt x="87594" y="42903"/>
                  </a:lnTo>
                  <a:lnTo>
                    <a:pt x="112621" y="31284"/>
                  </a:lnTo>
                  <a:lnTo>
                    <a:pt x="117984" y="894"/>
                  </a:lnTo>
                  <a:lnTo>
                    <a:pt x="244906" y="0"/>
                  </a:lnTo>
                  <a:close/>
                </a:path>
              </a:pathLst>
            </a:custGeom>
            <a:grpFill/>
            <a:ln w="12700" cap="flat">
              <a:solidFill>
                <a:schemeClr val="bg1"/>
              </a:solidFill>
              <a:prstDash val="solid"/>
              <a:miter/>
            </a:ln>
          </p:spPr>
          <p:txBody>
            <a:bodyPr rtlCol="0" anchor="ctr"/>
            <a:lstStyle/>
            <a:p>
              <a:endParaRPr lang="en-AU"/>
            </a:p>
          </p:txBody>
        </p:sp>
        <p:sp>
          <p:nvSpPr>
            <p:cNvPr id="76" name="Freeform: Shape 75">
              <a:extLst>
                <a:ext uri="{FF2B5EF4-FFF2-40B4-BE49-F238E27FC236}">
                  <a16:creationId xmlns:a16="http://schemas.microsoft.com/office/drawing/2014/main" id="{954CAB78-D8A6-2EC7-6425-69FC36835CEC}"/>
                </a:ext>
              </a:extLst>
            </p:cNvPr>
            <p:cNvSpPr/>
            <p:nvPr/>
          </p:nvSpPr>
          <p:spPr>
            <a:xfrm>
              <a:off x="6428983" y="3449603"/>
              <a:ext cx="485343" cy="464785"/>
            </a:xfrm>
            <a:custGeom>
              <a:avLst/>
              <a:gdLst>
                <a:gd name="connsiteX0" fmla="*/ 328031 w 485343"/>
                <a:gd name="connsiteY0" fmla="*/ 426351 h 464785"/>
                <a:gd name="connsiteX1" fmla="*/ 325350 w 485343"/>
                <a:gd name="connsiteY1" fmla="*/ 382554 h 464785"/>
                <a:gd name="connsiteX2" fmla="*/ 296748 w 485343"/>
                <a:gd name="connsiteY2" fmla="*/ 390599 h 464785"/>
                <a:gd name="connsiteX3" fmla="*/ 303898 w 485343"/>
                <a:gd name="connsiteY3" fmla="*/ 418307 h 464785"/>
                <a:gd name="connsiteX4" fmla="*/ 274402 w 485343"/>
                <a:gd name="connsiteY4" fmla="*/ 454060 h 464785"/>
                <a:gd name="connsiteX5" fmla="*/ 259207 w 485343"/>
                <a:gd name="connsiteY5" fmla="*/ 454954 h 464785"/>
                <a:gd name="connsiteX6" fmla="*/ 236862 w 485343"/>
                <a:gd name="connsiteY6" fmla="*/ 438865 h 464785"/>
                <a:gd name="connsiteX7" fmla="*/ 223455 w 485343"/>
                <a:gd name="connsiteY7" fmla="*/ 445121 h 464785"/>
                <a:gd name="connsiteX8" fmla="*/ 220773 w 485343"/>
                <a:gd name="connsiteY8" fmla="*/ 456741 h 464785"/>
                <a:gd name="connsiteX9" fmla="*/ 205578 w 485343"/>
                <a:gd name="connsiteY9" fmla="*/ 456741 h 464785"/>
                <a:gd name="connsiteX10" fmla="*/ 202897 w 485343"/>
                <a:gd name="connsiteY10" fmla="*/ 461210 h 464785"/>
                <a:gd name="connsiteX11" fmla="*/ 199321 w 485343"/>
                <a:gd name="connsiteY11" fmla="*/ 464785 h 464785"/>
                <a:gd name="connsiteX12" fmla="*/ 182339 w 485343"/>
                <a:gd name="connsiteY12" fmla="*/ 464785 h 464785"/>
                <a:gd name="connsiteX13" fmla="*/ 176976 w 485343"/>
                <a:gd name="connsiteY13" fmla="*/ 460316 h 464785"/>
                <a:gd name="connsiteX14" fmla="*/ 174295 w 485343"/>
                <a:gd name="connsiteY14" fmla="*/ 457635 h 464785"/>
                <a:gd name="connsiteX15" fmla="*/ 147480 w 485343"/>
                <a:gd name="connsiteY15" fmla="*/ 459423 h 464785"/>
                <a:gd name="connsiteX16" fmla="*/ 134966 w 485343"/>
                <a:gd name="connsiteY16" fmla="*/ 460316 h 464785"/>
                <a:gd name="connsiteX17" fmla="*/ 134073 w 485343"/>
                <a:gd name="connsiteY17" fmla="*/ 458529 h 464785"/>
                <a:gd name="connsiteX18" fmla="*/ 117090 w 485343"/>
                <a:gd name="connsiteY18" fmla="*/ 433502 h 464785"/>
                <a:gd name="connsiteX19" fmla="*/ 95639 w 485343"/>
                <a:gd name="connsiteY19" fmla="*/ 435290 h 464785"/>
                <a:gd name="connsiteX20" fmla="*/ 91170 w 485343"/>
                <a:gd name="connsiteY20" fmla="*/ 451378 h 464785"/>
                <a:gd name="connsiteX21" fmla="*/ 55417 w 485343"/>
                <a:gd name="connsiteY21" fmla="*/ 456741 h 464785"/>
                <a:gd name="connsiteX22" fmla="*/ 55417 w 485343"/>
                <a:gd name="connsiteY22" fmla="*/ 447803 h 464785"/>
                <a:gd name="connsiteX23" fmla="*/ 49160 w 485343"/>
                <a:gd name="connsiteY23" fmla="*/ 428139 h 464785"/>
                <a:gd name="connsiteX24" fmla="*/ 31284 w 485343"/>
                <a:gd name="connsiteY24" fmla="*/ 406687 h 464785"/>
                <a:gd name="connsiteX25" fmla="*/ 33071 w 485343"/>
                <a:gd name="connsiteY25" fmla="*/ 395068 h 464785"/>
                <a:gd name="connsiteX26" fmla="*/ 22345 w 485343"/>
                <a:gd name="connsiteY26" fmla="*/ 382554 h 464785"/>
                <a:gd name="connsiteX27" fmla="*/ 12513 w 485343"/>
                <a:gd name="connsiteY27" fmla="*/ 347695 h 464785"/>
                <a:gd name="connsiteX28" fmla="*/ 0 w 485343"/>
                <a:gd name="connsiteY28" fmla="*/ 336970 h 464785"/>
                <a:gd name="connsiteX29" fmla="*/ 12513 w 485343"/>
                <a:gd name="connsiteY29" fmla="*/ 323562 h 464785"/>
                <a:gd name="connsiteX30" fmla="*/ 894 w 485343"/>
                <a:gd name="connsiteY30" fmla="*/ 305686 h 464785"/>
                <a:gd name="connsiteX31" fmla="*/ 17876 w 485343"/>
                <a:gd name="connsiteY31" fmla="*/ 294066 h 464785"/>
                <a:gd name="connsiteX32" fmla="*/ 10726 w 485343"/>
                <a:gd name="connsiteY32" fmla="*/ 281553 h 464785"/>
                <a:gd name="connsiteX33" fmla="*/ 25921 w 485343"/>
                <a:gd name="connsiteY33" fmla="*/ 268145 h 464785"/>
                <a:gd name="connsiteX34" fmla="*/ 30390 w 485343"/>
                <a:gd name="connsiteY34" fmla="*/ 246694 h 464785"/>
                <a:gd name="connsiteX35" fmla="*/ 57205 w 485343"/>
                <a:gd name="connsiteY35" fmla="*/ 239543 h 464785"/>
                <a:gd name="connsiteX36" fmla="*/ 56310 w 485343"/>
                <a:gd name="connsiteY36" fmla="*/ 117984 h 464785"/>
                <a:gd name="connsiteX37" fmla="*/ 58098 w 485343"/>
                <a:gd name="connsiteY37" fmla="*/ 103683 h 464785"/>
                <a:gd name="connsiteX38" fmla="*/ 86700 w 485343"/>
                <a:gd name="connsiteY38" fmla="*/ 102789 h 464785"/>
                <a:gd name="connsiteX39" fmla="*/ 84913 w 485343"/>
                <a:gd name="connsiteY39" fmla="*/ 34859 h 464785"/>
                <a:gd name="connsiteX40" fmla="*/ 262783 w 485343"/>
                <a:gd name="connsiteY40" fmla="*/ 36647 h 464785"/>
                <a:gd name="connsiteX41" fmla="*/ 271721 w 485343"/>
                <a:gd name="connsiteY41" fmla="*/ 27708 h 464785"/>
                <a:gd name="connsiteX42" fmla="*/ 278871 w 485343"/>
                <a:gd name="connsiteY42" fmla="*/ 35753 h 464785"/>
                <a:gd name="connsiteX43" fmla="*/ 325350 w 485343"/>
                <a:gd name="connsiteY43" fmla="*/ 33965 h 464785"/>
                <a:gd name="connsiteX44" fmla="*/ 339651 w 485343"/>
                <a:gd name="connsiteY44" fmla="*/ 47372 h 464785"/>
                <a:gd name="connsiteX45" fmla="*/ 348589 w 485343"/>
                <a:gd name="connsiteY45" fmla="*/ 32178 h 464785"/>
                <a:gd name="connsiteX46" fmla="*/ 364678 w 485343"/>
                <a:gd name="connsiteY46" fmla="*/ 29496 h 464785"/>
                <a:gd name="connsiteX47" fmla="*/ 375404 w 485343"/>
                <a:gd name="connsiteY47" fmla="*/ 9832 h 464785"/>
                <a:gd name="connsiteX48" fmla="*/ 388811 w 485343"/>
                <a:gd name="connsiteY48" fmla="*/ 0 h 464785"/>
                <a:gd name="connsiteX49" fmla="*/ 413838 w 485343"/>
                <a:gd name="connsiteY49" fmla="*/ 16089 h 464785"/>
                <a:gd name="connsiteX50" fmla="*/ 414732 w 485343"/>
                <a:gd name="connsiteY50" fmla="*/ 17876 h 464785"/>
                <a:gd name="connsiteX51" fmla="*/ 440652 w 485343"/>
                <a:gd name="connsiteY51" fmla="*/ 81338 h 464785"/>
                <a:gd name="connsiteX52" fmla="*/ 446909 w 485343"/>
                <a:gd name="connsiteY52" fmla="*/ 141223 h 464785"/>
                <a:gd name="connsiteX53" fmla="*/ 460316 w 485343"/>
                <a:gd name="connsiteY53" fmla="*/ 154631 h 464785"/>
                <a:gd name="connsiteX54" fmla="*/ 470148 w 485343"/>
                <a:gd name="connsiteY54" fmla="*/ 165356 h 464785"/>
                <a:gd name="connsiteX55" fmla="*/ 485343 w 485343"/>
                <a:gd name="connsiteY55" fmla="*/ 169825 h 464785"/>
                <a:gd name="connsiteX56" fmla="*/ 478193 w 485343"/>
                <a:gd name="connsiteY56" fmla="*/ 180551 h 464785"/>
                <a:gd name="connsiteX57" fmla="*/ 449590 w 485343"/>
                <a:gd name="connsiteY57" fmla="*/ 193959 h 464785"/>
                <a:gd name="connsiteX58" fmla="*/ 446909 w 485343"/>
                <a:gd name="connsiteY58" fmla="*/ 202897 h 464785"/>
                <a:gd name="connsiteX59" fmla="*/ 437971 w 485343"/>
                <a:gd name="connsiteY59" fmla="*/ 209154 h 464785"/>
                <a:gd name="connsiteX60" fmla="*/ 436183 w 485343"/>
                <a:gd name="connsiteY60" fmla="*/ 231499 h 464785"/>
                <a:gd name="connsiteX61" fmla="*/ 428139 w 485343"/>
                <a:gd name="connsiteY61" fmla="*/ 252951 h 464785"/>
                <a:gd name="connsiteX62" fmla="*/ 427245 w 485343"/>
                <a:gd name="connsiteY62" fmla="*/ 291385 h 464785"/>
                <a:gd name="connsiteX63" fmla="*/ 416519 w 485343"/>
                <a:gd name="connsiteY63" fmla="*/ 325350 h 464785"/>
                <a:gd name="connsiteX64" fmla="*/ 416519 w 485343"/>
                <a:gd name="connsiteY64" fmla="*/ 345908 h 464785"/>
                <a:gd name="connsiteX65" fmla="*/ 406687 w 485343"/>
                <a:gd name="connsiteY65" fmla="*/ 350377 h 464785"/>
                <a:gd name="connsiteX66" fmla="*/ 389705 w 485343"/>
                <a:gd name="connsiteY66" fmla="*/ 370935 h 464785"/>
                <a:gd name="connsiteX67" fmla="*/ 384342 w 485343"/>
                <a:gd name="connsiteY67" fmla="*/ 380767 h 464785"/>
                <a:gd name="connsiteX68" fmla="*/ 383448 w 485343"/>
                <a:gd name="connsiteY68" fmla="*/ 400431 h 464785"/>
                <a:gd name="connsiteX69" fmla="*/ 365572 w 485343"/>
                <a:gd name="connsiteY69" fmla="*/ 413838 h 464785"/>
                <a:gd name="connsiteX70" fmla="*/ 368253 w 485343"/>
                <a:gd name="connsiteY70" fmla="*/ 425458 h 464785"/>
                <a:gd name="connsiteX71" fmla="*/ 355740 w 485343"/>
                <a:gd name="connsiteY71" fmla="*/ 448697 h 464785"/>
                <a:gd name="connsiteX72" fmla="*/ 356634 w 485343"/>
                <a:gd name="connsiteY72" fmla="*/ 464785 h 464785"/>
                <a:gd name="connsiteX73" fmla="*/ 344120 w 485343"/>
                <a:gd name="connsiteY73" fmla="*/ 464785 h 464785"/>
                <a:gd name="connsiteX74" fmla="*/ 344120 w 485343"/>
                <a:gd name="connsiteY74" fmla="*/ 463892 h 464785"/>
                <a:gd name="connsiteX75" fmla="*/ 344120 w 485343"/>
                <a:gd name="connsiteY75" fmla="*/ 445121 h 464785"/>
                <a:gd name="connsiteX76" fmla="*/ 328031 w 485343"/>
                <a:gd name="connsiteY76" fmla="*/ 426351 h 46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485343" h="464785">
                  <a:moveTo>
                    <a:pt x="328031" y="426351"/>
                  </a:moveTo>
                  <a:lnTo>
                    <a:pt x="325350" y="382554"/>
                  </a:lnTo>
                  <a:lnTo>
                    <a:pt x="296748" y="390599"/>
                  </a:lnTo>
                  <a:lnTo>
                    <a:pt x="303898" y="418307"/>
                  </a:lnTo>
                  <a:lnTo>
                    <a:pt x="274402" y="454060"/>
                  </a:lnTo>
                  <a:lnTo>
                    <a:pt x="259207" y="454954"/>
                  </a:lnTo>
                  <a:lnTo>
                    <a:pt x="236862" y="438865"/>
                  </a:lnTo>
                  <a:lnTo>
                    <a:pt x="223455" y="445121"/>
                  </a:lnTo>
                  <a:lnTo>
                    <a:pt x="220773" y="456741"/>
                  </a:lnTo>
                  <a:lnTo>
                    <a:pt x="205578" y="456741"/>
                  </a:lnTo>
                  <a:lnTo>
                    <a:pt x="202897" y="461210"/>
                  </a:lnTo>
                  <a:lnTo>
                    <a:pt x="199321" y="464785"/>
                  </a:lnTo>
                  <a:lnTo>
                    <a:pt x="182339" y="464785"/>
                  </a:lnTo>
                  <a:lnTo>
                    <a:pt x="176976" y="460316"/>
                  </a:lnTo>
                  <a:lnTo>
                    <a:pt x="174295" y="457635"/>
                  </a:lnTo>
                  <a:lnTo>
                    <a:pt x="147480" y="459423"/>
                  </a:lnTo>
                  <a:lnTo>
                    <a:pt x="134966" y="460316"/>
                  </a:lnTo>
                  <a:lnTo>
                    <a:pt x="134073" y="458529"/>
                  </a:lnTo>
                  <a:lnTo>
                    <a:pt x="117090" y="433502"/>
                  </a:lnTo>
                  <a:lnTo>
                    <a:pt x="95639" y="435290"/>
                  </a:lnTo>
                  <a:lnTo>
                    <a:pt x="91170" y="451378"/>
                  </a:lnTo>
                  <a:lnTo>
                    <a:pt x="55417" y="456741"/>
                  </a:lnTo>
                  <a:lnTo>
                    <a:pt x="55417" y="447803"/>
                  </a:lnTo>
                  <a:lnTo>
                    <a:pt x="49160" y="428139"/>
                  </a:lnTo>
                  <a:lnTo>
                    <a:pt x="31284" y="406687"/>
                  </a:lnTo>
                  <a:lnTo>
                    <a:pt x="33071" y="395068"/>
                  </a:lnTo>
                  <a:lnTo>
                    <a:pt x="22345" y="382554"/>
                  </a:lnTo>
                  <a:lnTo>
                    <a:pt x="12513" y="347695"/>
                  </a:lnTo>
                  <a:lnTo>
                    <a:pt x="0" y="336970"/>
                  </a:lnTo>
                  <a:lnTo>
                    <a:pt x="12513" y="323562"/>
                  </a:lnTo>
                  <a:lnTo>
                    <a:pt x="894" y="305686"/>
                  </a:lnTo>
                  <a:lnTo>
                    <a:pt x="17876" y="294066"/>
                  </a:lnTo>
                  <a:lnTo>
                    <a:pt x="10726" y="281553"/>
                  </a:lnTo>
                  <a:lnTo>
                    <a:pt x="25921" y="268145"/>
                  </a:lnTo>
                  <a:lnTo>
                    <a:pt x="30390" y="246694"/>
                  </a:lnTo>
                  <a:lnTo>
                    <a:pt x="57205" y="239543"/>
                  </a:lnTo>
                  <a:lnTo>
                    <a:pt x="56310" y="117984"/>
                  </a:lnTo>
                  <a:lnTo>
                    <a:pt x="58098" y="103683"/>
                  </a:lnTo>
                  <a:lnTo>
                    <a:pt x="86700" y="102789"/>
                  </a:lnTo>
                  <a:lnTo>
                    <a:pt x="84913" y="34859"/>
                  </a:lnTo>
                  <a:lnTo>
                    <a:pt x="262783" y="36647"/>
                  </a:lnTo>
                  <a:lnTo>
                    <a:pt x="271721" y="27708"/>
                  </a:lnTo>
                  <a:lnTo>
                    <a:pt x="278871" y="35753"/>
                  </a:lnTo>
                  <a:lnTo>
                    <a:pt x="325350" y="33965"/>
                  </a:lnTo>
                  <a:lnTo>
                    <a:pt x="339651" y="47372"/>
                  </a:lnTo>
                  <a:lnTo>
                    <a:pt x="348589" y="32178"/>
                  </a:lnTo>
                  <a:lnTo>
                    <a:pt x="364678" y="29496"/>
                  </a:lnTo>
                  <a:lnTo>
                    <a:pt x="375404" y="9832"/>
                  </a:lnTo>
                  <a:lnTo>
                    <a:pt x="388811" y="0"/>
                  </a:lnTo>
                  <a:lnTo>
                    <a:pt x="413838" y="16089"/>
                  </a:lnTo>
                  <a:lnTo>
                    <a:pt x="414732" y="17876"/>
                  </a:lnTo>
                  <a:lnTo>
                    <a:pt x="440652" y="81338"/>
                  </a:lnTo>
                  <a:lnTo>
                    <a:pt x="446909" y="141223"/>
                  </a:lnTo>
                  <a:lnTo>
                    <a:pt x="460316" y="154631"/>
                  </a:lnTo>
                  <a:lnTo>
                    <a:pt x="470148" y="165356"/>
                  </a:lnTo>
                  <a:lnTo>
                    <a:pt x="485343" y="169825"/>
                  </a:lnTo>
                  <a:lnTo>
                    <a:pt x="478193" y="180551"/>
                  </a:lnTo>
                  <a:lnTo>
                    <a:pt x="449590" y="193959"/>
                  </a:lnTo>
                  <a:lnTo>
                    <a:pt x="446909" y="202897"/>
                  </a:lnTo>
                  <a:lnTo>
                    <a:pt x="437971" y="209154"/>
                  </a:lnTo>
                  <a:lnTo>
                    <a:pt x="436183" y="231499"/>
                  </a:lnTo>
                  <a:lnTo>
                    <a:pt x="428139" y="252951"/>
                  </a:lnTo>
                  <a:lnTo>
                    <a:pt x="427245" y="291385"/>
                  </a:lnTo>
                  <a:lnTo>
                    <a:pt x="416519" y="325350"/>
                  </a:lnTo>
                  <a:lnTo>
                    <a:pt x="416519" y="345908"/>
                  </a:lnTo>
                  <a:lnTo>
                    <a:pt x="406687" y="350377"/>
                  </a:lnTo>
                  <a:lnTo>
                    <a:pt x="389705" y="370935"/>
                  </a:lnTo>
                  <a:lnTo>
                    <a:pt x="384342" y="380767"/>
                  </a:lnTo>
                  <a:lnTo>
                    <a:pt x="383448" y="400431"/>
                  </a:lnTo>
                  <a:lnTo>
                    <a:pt x="365572" y="413838"/>
                  </a:lnTo>
                  <a:lnTo>
                    <a:pt x="368253" y="425458"/>
                  </a:lnTo>
                  <a:lnTo>
                    <a:pt x="355740" y="448697"/>
                  </a:lnTo>
                  <a:lnTo>
                    <a:pt x="356634" y="464785"/>
                  </a:lnTo>
                  <a:lnTo>
                    <a:pt x="344120" y="464785"/>
                  </a:lnTo>
                  <a:lnTo>
                    <a:pt x="344120" y="463892"/>
                  </a:lnTo>
                  <a:lnTo>
                    <a:pt x="344120" y="445121"/>
                  </a:lnTo>
                  <a:lnTo>
                    <a:pt x="328031" y="426351"/>
                  </a:lnTo>
                  <a:close/>
                </a:path>
              </a:pathLst>
            </a:custGeom>
            <a:grpFill/>
            <a:ln w="12700" cap="flat">
              <a:solidFill>
                <a:schemeClr val="bg1"/>
              </a:solidFill>
              <a:prstDash val="solid"/>
              <a:miter/>
            </a:ln>
          </p:spPr>
          <p:txBody>
            <a:bodyPr rtlCol="0" anchor="ctr"/>
            <a:lstStyle/>
            <a:p>
              <a:endParaRPr lang="en-AU"/>
            </a:p>
          </p:txBody>
        </p:sp>
        <p:sp>
          <p:nvSpPr>
            <p:cNvPr id="77" name="Freeform: Shape 76">
              <a:extLst>
                <a:ext uri="{FF2B5EF4-FFF2-40B4-BE49-F238E27FC236}">
                  <a16:creationId xmlns:a16="http://schemas.microsoft.com/office/drawing/2014/main" id="{09DAA7F6-72F5-3B34-7250-A9328A08BEB9}"/>
                </a:ext>
              </a:extLst>
            </p:cNvPr>
            <p:cNvSpPr/>
            <p:nvPr/>
          </p:nvSpPr>
          <p:spPr>
            <a:xfrm>
              <a:off x="9248086" y="3378097"/>
              <a:ext cx="43796" cy="100107"/>
            </a:xfrm>
            <a:custGeom>
              <a:avLst/>
              <a:gdLst>
                <a:gd name="connsiteX0" fmla="*/ 41115 w 43796"/>
                <a:gd name="connsiteY0" fmla="*/ 6257 h 100107"/>
                <a:gd name="connsiteX1" fmla="*/ 43797 w 43796"/>
                <a:gd name="connsiteY1" fmla="*/ 23239 h 100107"/>
                <a:gd name="connsiteX2" fmla="*/ 39328 w 43796"/>
                <a:gd name="connsiteY2" fmla="*/ 36647 h 100107"/>
                <a:gd name="connsiteX3" fmla="*/ 36646 w 43796"/>
                <a:gd name="connsiteY3" fmla="*/ 59886 h 100107"/>
                <a:gd name="connsiteX4" fmla="*/ 30389 w 43796"/>
                <a:gd name="connsiteY4" fmla="*/ 77762 h 100107"/>
                <a:gd name="connsiteX5" fmla="*/ 25920 w 43796"/>
                <a:gd name="connsiteY5" fmla="*/ 100108 h 100107"/>
                <a:gd name="connsiteX6" fmla="*/ 4469 w 43796"/>
                <a:gd name="connsiteY6" fmla="*/ 81338 h 100107"/>
                <a:gd name="connsiteX7" fmla="*/ 0 w 43796"/>
                <a:gd name="connsiteY7" fmla="*/ 63461 h 100107"/>
                <a:gd name="connsiteX8" fmla="*/ 2681 w 43796"/>
                <a:gd name="connsiteY8" fmla="*/ 35753 h 100107"/>
                <a:gd name="connsiteX9" fmla="*/ 12513 w 43796"/>
                <a:gd name="connsiteY9" fmla="*/ 7151 h 100107"/>
                <a:gd name="connsiteX10" fmla="*/ 25920 w 43796"/>
                <a:gd name="connsiteY10" fmla="*/ 0 h 100107"/>
                <a:gd name="connsiteX11" fmla="*/ 41115 w 43796"/>
                <a:gd name="connsiteY11" fmla="*/ 6257 h 10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96" h="100107">
                  <a:moveTo>
                    <a:pt x="41115" y="6257"/>
                  </a:moveTo>
                  <a:lnTo>
                    <a:pt x="43797" y="23239"/>
                  </a:lnTo>
                  <a:lnTo>
                    <a:pt x="39328" y="36647"/>
                  </a:lnTo>
                  <a:lnTo>
                    <a:pt x="36646" y="59886"/>
                  </a:lnTo>
                  <a:lnTo>
                    <a:pt x="30389" y="77762"/>
                  </a:lnTo>
                  <a:lnTo>
                    <a:pt x="25920" y="100108"/>
                  </a:lnTo>
                  <a:lnTo>
                    <a:pt x="4469" y="81338"/>
                  </a:lnTo>
                  <a:lnTo>
                    <a:pt x="0" y="63461"/>
                  </a:lnTo>
                  <a:lnTo>
                    <a:pt x="2681" y="35753"/>
                  </a:lnTo>
                  <a:lnTo>
                    <a:pt x="12513" y="7151"/>
                  </a:lnTo>
                  <a:cubicBezTo>
                    <a:pt x="16089" y="6257"/>
                    <a:pt x="25920" y="0"/>
                    <a:pt x="25920" y="0"/>
                  </a:cubicBezTo>
                  <a:lnTo>
                    <a:pt x="41115" y="6257"/>
                  </a:lnTo>
                  <a:close/>
                </a:path>
              </a:pathLst>
            </a:custGeom>
            <a:grpFill/>
            <a:ln w="12700" cap="flat">
              <a:solidFill>
                <a:schemeClr val="bg1"/>
              </a:solidFill>
              <a:prstDash val="solid"/>
              <a:miter/>
            </a:ln>
          </p:spPr>
          <p:txBody>
            <a:bodyPr rtlCol="0" anchor="ctr"/>
            <a:lstStyle/>
            <a:p>
              <a:endParaRPr lang="en-AU"/>
            </a:p>
          </p:txBody>
        </p:sp>
        <p:sp>
          <p:nvSpPr>
            <p:cNvPr id="78" name="Freeform: Shape 77">
              <a:extLst>
                <a:ext uri="{FF2B5EF4-FFF2-40B4-BE49-F238E27FC236}">
                  <a16:creationId xmlns:a16="http://schemas.microsoft.com/office/drawing/2014/main" id="{6EF02011-E704-7D26-4547-5F3A616656AD}"/>
                </a:ext>
              </a:extLst>
            </p:cNvPr>
            <p:cNvSpPr/>
            <p:nvPr/>
          </p:nvSpPr>
          <p:spPr>
            <a:xfrm>
              <a:off x="8129919" y="3898300"/>
              <a:ext cx="63461" cy="125134"/>
            </a:xfrm>
            <a:custGeom>
              <a:avLst/>
              <a:gdLst>
                <a:gd name="connsiteX0" fmla="*/ 61674 w 63461"/>
                <a:gd name="connsiteY0" fmla="*/ 65249 h 125134"/>
                <a:gd name="connsiteX1" fmla="*/ 63461 w 63461"/>
                <a:gd name="connsiteY1" fmla="*/ 89382 h 125134"/>
                <a:gd name="connsiteX2" fmla="*/ 59886 w 63461"/>
                <a:gd name="connsiteY2" fmla="*/ 106364 h 125134"/>
                <a:gd name="connsiteX3" fmla="*/ 33965 w 63461"/>
                <a:gd name="connsiteY3" fmla="*/ 123347 h 125134"/>
                <a:gd name="connsiteX4" fmla="*/ 17876 w 63461"/>
                <a:gd name="connsiteY4" fmla="*/ 125135 h 125134"/>
                <a:gd name="connsiteX5" fmla="*/ 2681 w 63461"/>
                <a:gd name="connsiteY5" fmla="*/ 84019 h 125134"/>
                <a:gd name="connsiteX6" fmla="*/ 0 w 63461"/>
                <a:gd name="connsiteY6" fmla="*/ 51841 h 125134"/>
                <a:gd name="connsiteX7" fmla="*/ 4469 w 63461"/>
                <a:gd name="connsiteY7" fmla="*/ 31284 h 125134"/>
                <a:gd name="connsiteX8" fmla="*/ 9832 w 63461"/>
                <a:gd name="connsiteY8" fmla="*/ 10726 h 125134"/>
                <a:gd name="connsiteX9" fmla="*/ 10726 w 63461"/>
                <a:gd name="connsiteY9" fmla="*/ 0 h 125134"/>
                <a:gd name="connsiteX10" fmla="*/ 35753 w 63461"/>
                <a:gd name="connsiteY10" fmla="*/ 19664 h 125134"/>
                <a:gd name="connsiteX11" fmla="*/ 44691 w 63461"/>
                <a:gd name="connsiteY11" fmla="*/ 42009 h 125134"/>
                <a:gd name="connsiteX12" fmla="*/ 61674 w 63461"/>
                <a:gd name="connsiteY12" fmla="*/ 65249 h 12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461" h="125134">
                  <a:moveTo>
                    <a:pt x="61674" y="65249"/>
                  </a:moveTo>
                  <a:cubicBezTo>
                    <a:pt x="61674" y="65249"/>
                    <a:pt x="63461" y="86700"/>
                    <a:pt x="63461" y="89382"/>
                  </a:cubicBezTo>
                  <a:cubicBezTo>
                    <a:pt x="63461" y="92957"/>
                    <a:pt x="59886" y="106364"/>
                    <a:pt x="59886" y="106364"/>
                  </a:cubicBezTo>
                  <a:lnTo>
                    <a:pt x="33965" y="123347"/>
                  </a:lnTo>
                  <a:lnTo>
                    <a:pt x="17876" y="125135"/>
                  </a:lnTo>
                  <a:lnTo>
                    <a:pt x="2681" y="84019"/>
                  </a:lnTo>
                  <a:lnTo>
                    <a:pt x="0" y="51841"/>
                  </a:lnTo>
                  <a:lnTo>
                    <a:pt x="4469" y="31284"/>
                  </a:lnTo>
                  <a:lnTo>
                    <a:pt x="9832" y="10726"/>
                  </a:lnTo>
                  <a:lnTo>
                    <a:pt x="10726" y="0"/>
                  </a:lnTo>
                  <a:lnTo>
                    <a:pt x="35753" y="19664"/>
                  </a:lnTo>
                  <a:lnTo>
                    <a:pt x="44691" y="42009"/>
                  </a:lnTo>
                  <a:lnTo>
                    <a:pt x="61674" y="65249"/>
                  </a:lnTo>
                  <a:close/>
                </a:path>
              </a:pathLst>
            </a:custGeom>
            <a:grpFill/>
            <a:ln w="12700" cap="flat">
              <a:solidFill>
                <a:schemeClr val="bg1"/>
              </a:solidFill>
              <a:prstDash val="solid"/>
              <a:miter/>
            </a:ln>
          </p:spPr>
          <p:txBody>
            <a:bodyPr rtlCol="0" anchor="ctr"/>
            <a:lstStyle/>
            <a:p>
              <a:endParaRPr lang="en-AU"/>
            </a:p>
          </p:txBody>
        </p:sp>
        <p:sp>
          <p:nvSpPr>
            <p:cNvPr id="79" name="Freeform: Shape 78">
              <a:extLst>
                <a:ext uri="{FF2B5EF4-FFF2-40B4-BE49-F238E27FC236}">
                  <a16:creationId xmlns:a16="http://schemas.microsoft.com/office/drawing/2014/main" id="{891CB037-9E00-3C9E-FAE3-FEECE155285F}"/>
                </a:ext>
              </a:extLst>
            </p:cNvPr>
            <p:cNvSpPr/>
            <p:nvPr/>
          </p:nvSpPr>
          <p:spPr>
            <a:xfrm>
              <a:off x="8316727" y="3337876"/>
              <a:ext cx="150161" cy="170719"/>
            </a:xfrm>
            <a:custGeom>
              <a:avLst/>
              <a:gdLst>
                <a:gd name="connsiteX0" fmla="*/ 147480 w 150161"/>
                <a:gd name="connsiteY0" fmla="*/ 138542 h 170719"/>
                <a:gd name="connsiteX1" fmla="*/ 150161 w 150161"/>
                <a:gd name="connsiteY1" fmla="*/ 150161 h 170719"/>
                <a:gd name="connsiteX2" fmla="*/ 150161 w 150161"/>
                <a:gd name="connsiteY2" fmla="*/ 166250 h 170719"/>
                <a:gd name="connsiteX3" fmla="*/ 134966 w 150161"/>
                <a:gd name="connsiteY3" fmla="*/ 170719 h 170719"/>
                <a:gd name="connsiteX4" fmla="*/ 133179 w 150161"/>
                <a:gd name="connsiteY4" fmla="*/ 164463 h 170719"/>
                <a:gd name="connsiteX5" fmla="*/ 111727 w 150161"/>
                <a:gd name="connsiteY5" fmla="*/ 126922 h 170719"/>
                <a:gd name="connsiteX6" fmla="*/ 87594 w 150161"/>
                <a:gd name="connsiteY6" fmla="*/ 139436 h 170719"/>
                <a:gd name="connsiteX7" fmla="*/ 50054 w 150161"/>
                <a:gd name="connsiteY7" fmla="*/ 149268 h 170719"/>
                <a:gd name="connsiteX8" fmla="*/ 43797 w 150161"/>
                <a:gd name="connsiteY8" fmla="*/ 148374 h 170719"/>
                <a:gd name="connsiteX9" fmla="*/ 43797 w 150161"/>
                <a:gd name="connsiteY9" fmla="*/ 148374 h 170719"/>
                <a:gd name="connsiteX10" fmla="*/ 39328 w 150161"/>
                <a:gd name="connsiteY10" fmla="*/ 128710 h 170719"/>
                <a:gd name="connsiteX11" fmla="*/ 23239 w 150161"/>
                <a:gd name="connsiteY11" fmla="*/ 94745 h 170719"/>
                <a:gd name="connsiteX12" fmla="*/ 25027 w 150161"/>
                <a:gd name="connsiteY12" fmla="*/ 73293 h 170719"/>
                <a:gd name="connsiteX13" fmla="*/ 18770 w 150161"/>
                <a:gd name="connsiteY13" fmla="*/ 62567 h 170719"/>
                <a:gd name="connsiteX14" fmla="*/ 18770 w 150161"/>
                <a:gd name="connsiteY14" fmla="*/ 43797 h 170719"/>
                <a:gd name="connsiteX15" fmla="*/ 26815 w 150161"/>
                <a:gd name="connsiteY15" fmla="*/ 36647 h 170719"/>
                <a:gd name="connsiteX16" fmla="*/ 0 w 150161"/>
                <a:gd name="connsiteY16" fmla="*/ 15195 h 170719"/>
                <a:gd name="connsiteX17" fmla="*/ 16089 w 150161"/>
                <a:gd name="connsiteY17" fmla="*/ 0 h 170719"/>
                <a:gd name="connsiteX18" fmla="*/ 39328 w 150161"/>
                <a:gd name="connsiteY18" fmla="*/ 13407 h 170719"/>
                <a:gd name="connsiteX19" fmla="*/ 44691 w 150161"/>
                <a:gd name="connsiteY19" fmla="*/ 14301 h 170719"/>
                <a:gd name="connsiteX20" fmla="*/ 58098 w 150161"/>
                <a:gd name="connsiteY20" fmla="*/ 36647 h 170719"/>
                <a:gd name="connsiteX21" fmla="*/ 101001 w 150161"/>
                <a:gd name="connsiteY21" fmla="*/ 40222 h 170719"/>
                <a:gd name="connsiteX22" fmla="*/ 124240 w 150161"/>
                <a:gd name="connsiteY22" fmla="*/ 43797 h 170719"/>
                <a:gd name="connsiteX23" fmla="*/ 131391 w 150161"/>
                <a:gd name="connsiteY23" fmla="*/ 50948 h 170719"/>
                <a:gd name="connsiteX24" fmla="*/ 101001 w 150161"/>
                <a:gd name="connsiteY24" fmla="*/ 80444 h 170719"/>
                <a:gd name="connsiteX25" fmla="*/ 100108 w 150161"/>
                <a:gd name="connsiteY25" fmla="*/ 92957 h 170719"/>
                <a:gd name="connsiteX26" fmla="*/ 118878 w 150161"/>
                <a:gd name="connsiteY26" fmla="*/ 113515 h 170719"/>
                <a:gd name="connsiteX27" fmla="*/ 120665 w 150161"/>
                <a:gd name="connsiteY27" fmla="*/ 104577 h 170719"/>
                <a:gd name="connsiteX28" fmla="*/ 118878 w 150161"/>
                <a:gd name="connsiteY28" fmla="*/ 93851 h 170719"/>
                <a:gd name="connsiteX29" fmla="*/ 124240 w 150161"/>
                <a:gd name="connsiteY29" fmla="*/ 89382 h 170719"/>
                <a:gd name="connsiteX30" fmla="*/ 134073 w 150161"/>
                <a:gd name="connsiteY30" fmla="*/ 104577 h 170719"/>
                <a:gd name="connsiteX31" fmla="*/ 140330 w 150161"/>
                <a:gd name="connsiteY31" fmla="*/ 121559 h 170719"/>
                <a:gd name="connsiteX32" fmla="*/ 147480 w 150161"/>
                <a:gd name="connsiteY32" fmla="*/ 138542 h 17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0161" h="170719">
                  <a:moveTo>
                    <a:pt x="147480" y="138542"/>
                  </a:moveTo>
                  <a:lnTo>
                    <a:pt x="150161" y="150161"/>
                  </a:lnTo>
                  <a:lnTo>
                    <a:pt x="150161" y="166250"/>
                  </a:lnTo>
                  <a:lnTo>
                    <a:pt x="134966" y="170719"/>
                  </a:lnTo>
                  <a:lnTo>
                    <a:pt x="133179" y="164463"/>
                  </a:lnTo>
                  <a:lnTo>
                    <a:pt x="111727" y="126922"/>
                  </a:lnTo>
                  <a:lnTo>
                    <a:pt x="87594" y="139436"/>
                  </a:lnTo>
                  <a:lnTo>
                    <a:pt x="50054" y="149268"/>
                  </a:lnTo>
                  <a:lnTo>
                    <a:pt x="43797" y="148374"/>
                  </a:lnTo>
                  <a:lnTo>
                    <a:pt x="43797" y="148374"/>
                  </a:lnTo>
                  <a:lnTo>
                    <a:pt x="39328" y="128710"/>
                  </a:lnTo>
                  <a:lnTo>
                    <a:pt x="23239" y="94745"/>
                  </a:lnTo>
                  <a:lnTo>
                    <a:pt x="25027" y="73293"/>
                  </a:lnTo>
                  <a:lnTo>
                    <a:pt x="18770" y="62567"/>
                  </a:lnTo>
                  <a:lnTo>
                    <a:pt x="18770" y="43797"/>
                  </a:lnTo>
                  <a:lnTo>
                    <a:pt x="26815" y="36647"/>
                  </a:lnTo>
                  <a:lnTo>
                    <a:pt x="0" y="15195"/>
                  </a:lnTo>
                  <a:lnTo>
                    <a:pt x="16089" y="0"/>
                  </a:lnTo>
                  <a:lnTo>
                    <a:pt x="39328" y="13407"/>
                  </a:lnTo>
                  <a:lnTo>
                    <a:pt x="44691" y="14301"/>
                  </a:lnTo>
                  <a:lnTo>
                    <a:pt x="58098" y="36647"/>
                  </a:lnTo>
                  <a:lnTo>
                    <a:pt x="101001" y="40222"/>
                  </a:lnTo>
                  <a:lnTo>
                    <a:pt x="124240" y="43797"/>
                  </a:lnTo>
                  <a:lnTo>
                    <a:pt x="131391" y="50948"/>
                  </a:lnTo>
                  <a:lnTo>
                    <a:pt x="101001" y="80444"/>
                  </a:lnTo>
                  <a:lnTo>
                    <a:pt x="100108" y="92957"/>
                  </a:lnTo>
                  <a:lnTo>
                    <a:pt x="118878" y="113515"/>
                  </a:lnTo>
                  <a:lnTo>
                    <a:pt x="120665" y="104577"/>
                  </a:lnTo>
                  <a:lnTo>
                    <a:pt x="118878" y="93851"/>
                  </a:lnTo>
                  <a:lnTo>
                    <a:pt x="124240" y="89382"/>
                  </a:lnTo>
                  <a:lnTo>
                    <a:pt x="134073" y="104577"/>
                  </a:lnTo>
                  <a:lnTo>
                    <a:pt x="140330" y="121559"/>
                  </a:lnTo>
                  <a:lnTo>
                    <a:pt x="147480" y="138542"/>
                  </a:lnTo>
                  <a:close/>
                </a:path>
              </a:pathLst>
            </a:custGeom>
            <a:grpFill/>
            <a:ln w="12700" cap="flat">
              <a:solidFill>
                <a:schemeClr val="bg1"/>
              </a:solidFill>
              <a:prstDash val="solid"/>
              <a:miter/>
            </a:ln>
          </p:spPr>
          <p:txBody>
            <a:bodyPr rtlCol="0" anchor="ctr"/>
            <a:lstStyle/>
            <a:p>
              <a:endParaRPr lang="en-AU"/>
            </a:p>
          </p:txBody>
        </p:sp>
        <p:sp>
          <p:nvSpPr>
            <p:cNvPr id="80" name="Freeform: Shape 79">
              <a:extLst>
                <a:ext uri="{FF2B5EF4-FFF2-40B4-BE49-F238E27FC236}">
                  <a16:creationId xmlns:a16="http://schemas.microsoft.com/office/drawing/2014/main" id="{5AA8408D-9CE4-5AC5-574E-8E0D7510212C}"/>
                </a:ext>
              </a:extLst>
            </p:cNvPr>
            <p:cNvSpPr/>
            <p:nvPr/>
          </p:nvSpPr>
          <p:spPr>
            <a:xfrm>
              <a:off x="8331922" y="3277096"/>
              <a:ext cx="88487" cy="48266"/>
            </a:xfrm>
            <a:custGeom>
              <a:avLst/>
              <a:gdLst>
                <a:gd name="connsiteX0" fmla="*/ 85806 w 88487"/>
                <a:gd name="connsiteY0" fmla="*/ 15195 h 48266"/>
                <a:gd name="connsiteX1" fmla="*/ 88488 w 88487"/>
                <a:gd name="connsiteY1" fmla="*/ 30390 h 48266"/>
                <a:gd name="connsiteX2" fmla="*/ 57204 w 88487"/>
                <a:gd name="connsiteY2" fmla="*/ 48266 h 48266"/>
                <a:gd name="connsiteX3" fmla="*/ 20558 w 88487"/>
                <a:gd name="connsiteY3" fmla="*/ 48266 h 48266"/>
                <a:gd name="connsiteX4" fmla="*/ 2681 w 88487"/>
                <a:gd name="connsiteY4" fmla="*/ 36646 h 48266"/>
                <a:gd name="connsiteX5" fmla="*/ 0 w 88487"/>
                <a:gd name="connsiteY5" fmla="*/ 22345 h 48266"/>
                <a:gd name="connsiteX6" fmla="*/ 16982 w 88487"/>
                <a:gd name="connsiteY6" fmla="*/ 0 h 48266"/>
                <a:gd name="connsiteX7" fmla="*/ 33965 w 88487"/>
                <a:gd name="connsiteY7" fmla="*/ 0 h 48266"/>
                <a:gd name="connsiteX8" fmla="*/ 49160 w 88487"/>
                <a:gd name="connsiteY8" fmla="*/ 6257 h 48266"/>
                <a:gd name="connsiteX9" fmla="*/ 63461 w 88487"/>
                <a:gd name="connsiteY9" fmla="*/ 5363 h 48266"/>
                <a:gd name="connsiteX10" fmla="*/ 85806 w 88487"/>
                <a:gd name="connsiteY10" fmla="*/ 15195 h 48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487" h="48266">
                  <a:moveTo>
                    <a:pt x="85806" y="15195"/>
                  </a:moveTo>
                  <a:lnTo>
                    <a:pt x="88488" y="30390"/>
                  </a:lnTo>
                  <a:lnTo>
                    <a:pt x="57204" y="48266"/>
                  </a:lnTo>
                  <a:lnTo>
                    <a:pt x="20558" y="48266"/>
                  </a:lnTo>
                  <a:lnTo>
                    <a:pt x="2681" y="36646"/>
                  </a:lnTo>
                  <a:lnTo>
                    <a:pt x="0" y="22345"/>
                  </a:lnTo>
                  <a:lnTo>
                    <a:pt x="16982" y="0"/>
                  </a:lnTo>
                  <a:lnTo>
                    <a:pt x="33965" y="0"/>
                  </a:lnTo>
                  <a:lnTo>
                    <a:pt x="49160" y="6257"/>
                  </a:lnTo>
                  <a:lnTo>
                    <a:pt x="63461" y="5363"/>
                  </a:lnTo>
                  <a:lnTo>
                    <a:pt x="85806" y="15195"/>
                  </a:lnTo>
                  <a:close/>
                </a:path>
              </a:pathLst>
            </a:custGeom>
            <a:grpFill/>
            <a:ln w="12700" cap="flat">
              <a:solidFill>
                <a:schemeClr val="bg1"/>
              </a:solidFill>
              <a:prstDash val="solid"/>
              <a:miter/>
            </a:ln>
          </p:spPr>
          <p:txBody>
            <a:bodyPr rtlCol="0" anchor="ctr"/>
            <a:lstStyle/>
            <a:p>
              <a:endParaRPr lang="en-AU"/>
            </a:p>
          </p:txBody>
        </p:sp>
        <p:sp>
          <p:nvSpPr>
            <p:cNvPr id="81" name="Freeform: Shape 80">
              <a:extLst>
                <a:ext uri="{FF2B5EF4-FFF2-40B4-BE49-F238E27FC236}">
                  <a16:creationId xmlns:a16="http://schemas.microsoft.com/office/drawing/2014/main" id="{04377C07-4B63-5344-F8A0-8CC17F4B33C8}"/>
                </a:ext>
              </a:extLst>
            </p:cNvPr>
            <p:cNvSpPr/>
            <p:nvPr/>
          </p:nvSpPr>
          <p:spPr>
            <a:xfrm>
              <a:off x="8075396" y="3202909"/>
              <a:ext cx="236861" cy="134966"/>
            </a:xfrm>
            <a:custGeom>
              <a:avLst/>
              <a:gdLst>
                <a:gd name="connsiteX0" fmla="*/ 228817 w 236861"/>
                <a:gd name="connsiteY0" fmla="*/ 107258 h 134966"/>
                <a:gd name="connsiteX1" fmla="*/ 236862 w 236861"/>
                <a:gd name="connsiteY1" fmla="*/ 120665 h 134966"/>
                <a:gd name="connsiteX2" fmla="*/ 235074 w 236861"/>
                <a:gd name="connsiteY2" fmla="*/ 134966 h 134966"/>
                <a:gd name="connsiteX3" fmla="*/ 199321 w 236861"/>
                <a:gd name="connsiteY3" fmla="*/ 126922 h 134966"/>
                <a:gd name="connsiteX4" fmla="*/ 168038 w 236861"/>
                <a:gd name="connsiteY4" fmla="*/ 125135 h 134966"/>
                <a:gd name="connsiteX5" fmla="*/ 168038 w 236861"/>
                <a:gd name="connsiteY5" fmla="*/ 112621 h 134966"/>
                <a:gd name="connsiteX6" fmla="*/ 134966 w 236861"/>
                <a:gd name="connsiteY6" fmla="*/ 96532 h 134966"/>
                <a:gd name="connsiteX7" fmla="*/ 111727 w 236861"/>
                <a:gd name="connsiteY7" fmla="*/ 94745 h 134966"/>
                <a:gd name="connsiteX8" fmla="*/ 92063 w 236861"/>
                <a:gd name="connsiteY8" fmla="*/ 102789 h 134966"/>
                <a:gd name="connsiteX9" fmla="*/ 67930 w 236861"/>
                <a:gd name="connsiteY9" fmla="*/ 84019 h 134966"/>
                <a:gd name="connsiteX10" fmla="*/ 58098 w 236861"/>
                <a:gd name="connsiteY10" fmla="*/ 84019 h 134966"/>
                <a:gd name="connsiteX11" fmla="*/ 31284 w 236861"/>
                <a:gd name="connsiteY11" fmla="*/ 69718 h 134966"/>
                <a:gd name="connsiteX12" fmla="*/ 0 w 236861"/>
                <a:gd name="connsiteY12" fmla="*/ 51841 h 134966"/>
                <a:gd name="connsiteX13" fmla="*/ 0 w 236861"/>
                <a:gd name="connsiteY13" fmla="*/ 27708 h 134966"/>
                <a:gd name="connsiteX14" fmla="*/ 13407 w 236861"/>
                <a:gd name="connsiteY14" fmla="*/ 9832 h 134966"/>
                <a:gd name="connsiteX15" fmla="*/ 31284 w 236861"/>
                <a:gd name="connsiteY15" fmla="*/ 0 h 134966"/>
                <a:gd name="connsiteX16" fmla="*/ 58098 w 236861"/>
                <a:gd name="connsiteY16" fmla="*/ 19664 h 134966"/>
                <a:gd name="connsiteX17" fmla="*/ 76868 w 236861"/>
                <a:gd name="connsiteY17" fmla="*/ 26815 h 134966"/>
                <a:gd name="connsiteX18" fmla="*/ 89382 w 236861"/>
                <a:gd name="connsiteY18" fmla="*/ 38434 h 134966"/>
                <a:gd name="connsiteX19" fmla="*/ 108152 w 236861"/>
                <a:gd name="connsiteY19" fmla="*/ 39328 h 134966"/>
                <a:gd name="connsiteX20" fmla="*/ 129604 w 236861"/>
                <a:gd name="connsiteY20" fmla="*/ 60780 h 134966"/>
                <a:gd name="connsiteX21" fmla="*/ 142117 w 236861"/>
                <a:gd name="connsiteY21" fmla="*/ 70612 h 134966"/>
                <a:gd name="connsiteX22" fmla="*/ 176082 w 236861"/>
                <a:gd name="connsiteY22" fmla="*/ 83125 h 134966"/>
                <a:gd name="connsiteX23" fmla="*/ 189490 w 236861"/>
                <a:gd name="connsiteY23" fmla="*/ 81337 h 134966"/>
                <a:gd name="connsiteX24" fmla="*/ 211835 w 236861"/>
                <a:gd name="connsiteY24" fmla="*/ 86700 h 134966"/>
                <a:gd name="connsiteX25" fmla="*/ 226136 w 236861"/>
                <a:gd name="connsiteY25" fmla="*/ 86700 h 134966"/>
                <a:gd name="connsiteX26" fmla="*/ 228817 w 236861"/>
                <a:gd name="connsiteY26" fmla="*/ 107258 h 13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6861" h="134966">
                  <a:moveTo>
                    <a:pt x="228817" y="107258"/>
                  </a:moveTo>
                  <a:lnTo>
                    <a:pt x="236862" y="120665"/>
                  </a:lnTo>
                  <a:lnTo>
                    <a:pt x="235074" y="134966"/>
                  </a:lnTo>
                  <a:lnTo>
                    <a:pt x="199321" y="126922"/>
                  </a:lnTo>
                  <a:lnTo>
                    <a:pt x="168038" y="125135"/>
                  </a:lnTo>
                  <a:lnTo>
                    <a:pt x="168038" y="112621"/>
                  </a:lnTo>
                  <a:lnTo>
                    <a:pt x="134966" y="96532"/>
                  </a:lnTo>
                  <a:lnTo>
                    <a:pt x="111727" y="94745"/>
                  </a:lnTo>
                  <a:lnTo>
                    <a:pt x="92063" y="102789"/>
                  </a:lnTo>
                  <a:lnTo>
                    <a:pt x="67930" y="84019"/>
                  </a:lnTo>
                  <a:lnTo>
                    <a:pt x="58098" y="84019"/>
                  </a:lnTo>
                  <a:lnTo>
                    <a:pt x="31284" y="69718"/>
                  </a:lnTo>
                  <a:lnTo>
                    <a:pt x="0" y="51841"/>
                  </a:lnTo>
                  <a:lnTo>
                    <a:pt x="0" y="27708"/>
                  </a:lnTo>
                  <a:lnTo>
                    <a:pt x="13407" y="9832"/>
                  </a:lnTo>
                  <a:lnTo>
                    <a:pt x="31284" y="0"/>
                  </a:lnTo>
                  <a:lnTo>
                    <a:pt x="58098" y="19664"/>
                  </a:lnTo>
                  <a:lnTo>
                    <a:pt x="76868" y="26815"/>
                  </a:lnTo>
                  <a:lnTo>
                    <a:pt x="89382" y="38434"/>
                  </a:lnTo>
                  <a:lnTo>
                    <a:pt x="108152" y="39328"/>
                  </a:lnTo>
                  <a:lnTo>
                    <a:pt x="129604" y="60780"/>
                  </a:lnTo>
                  <a:lnTo>
                    <a:pt x="142117" y="70612"/>
                  </a:lnTo>
                  <a:lnTo>
                    <a:pt x="176082" y="83125"/>
                  </a:lnTo>
                  <a:lnTo>
                    <a:pt x="189490" y="81337"/>
                  </a:lnTo>
                  <a:lnTo>
                    <a:pt x="211835" y="86700"/>
                  </a:lnTo>
                  <a:lnTo>
                    <a:pt x="226136" y="86700"/>
                  </a:lnTo>
                  <a:lnTo>
                    <a:pt x="228817" y="107258"/>
                  </a:lnTo>
                  <a:close/>
                </a:path>
              </a:pathLst>
            </a:custGeom>
            <a:grpFill/>
            <a:ln w="12700" cap="flat">
              <a:solidFill>
                <a:schemeClr val="bg1"/>
              </a:solidFill>
              <a:prstDash val="solid"/>
              <a:miter/>
            </a:ln>
          </p:spPr>
          <p:txBody>
            <a:bodyPr rtlCol="0" anchor="ctr"/>
            <a:lstStyle/>
            <a:p>
              <a:endParaRPr lang="en-AU"/>
            </a:p>
          </p:txBody>
        </p:sp>
        <p:sp>
          <p:nvSpPr>
            <p:cNvPr id="82" name="Freeform: Shape 81">
              <a:extLst>
                <a:ext uri="{FF2B5EF4-FFF2-40B4-BE49-F238E27FC236}">
                  <a16:creationId xmlns:a16="http://schemas.microsoft.com/office/drawing/2014/main" id="{07849577-2F2D-002C-4D84-99768242B3EB}"/>
                </a:ext>
              </a:extLst>
            </p:cNvPr>
            <p:cNvSpPr/>
            <p:nvPr/>
          </p:nvSpPr>
          <p:spPr>
            <a:xfrm>
              <a:off x="7755410" y="2967477"/>
              <a:ext cx="810692" cy="971937"/>
            </a:xfrm>
            <a:custGeom>
              <a:avLst/>
              <a:gdLst>
                <a:gd name="connsiteX0" fmla="*/ 810693 w 810692"/>
                <a:gd name="connsiteY0" fmla="*/ 308725 h 971937"/>
                <a:gd name="connsiteX1" fmla="*/ 805330 w 810692"/>
                <a:gd name="connsiteY1" fmla="*/ 325707 h 971937"/>
                <a:gd name="connsiteX2" fmla="*/ 805330 w 810692"/>
                <a:gd name="connsiteY2" fmla="*/ 341796 h 971937"/>
                <a:gd name="connsiteX3" fmla="*/ 778515 w 810692"/>
                <a:gd name="connsiteY3" fmla="*/ 342690 h 971937"/>
                <a:gd name="connsiteX4" fmla="*/ 756170 w 810692"/>
                <a:gd name="connsiteY4" fmla="*/ 368611 h 971937"/>
                <a:gd name="connsiteX5" fmla="*/ 763320 w 810692"/>
                <a:gd name="connsiteY5" fmla="*/ 381124 h 971937"/>
                <a:gd name="connsiteX6" fmla="*/ 751701 w 810692"/>
                <a:gd name="connsiteY6" fmla="*/ 404363 h 971937"/>
                <a:gd name="connsiteX7" fmla="*/ 754382 w 810692"/>
                <a:gd name="connsiteY7" fmla="*/ 410620 h 971937"/>
                <a:gd name="connsiteX8" fmla="*/ 746338 w 810692"/>
                <a:gd name="connsiteY8" fmla="*/ 434753 h 971937"/>
                <a:gd name="connsiteX9" fmla="*/ 745444 w 810692"/>
                <a:gd name="connsiteY9" fmla="*/ 450842 h 971937"/>
                <a:gd name="connsiteX10" fmla="*/ 722205 w 810692"/>
                <a:gd name="connsiteY10" fmla="*/ 452630 h 971937"/>
                <a:gd name="connsiteX11" fmla="*/ 723993 w 810692"/>
                <a:gd name="connsiteY11" fmla="*/ 475869 h 971937"/>
                <a:gd name="connsiteX12" fmla="*/ 715948 w 810692"/>
                <a:gd name="connsiteY12" fmla="*/ 490170 h 971937"/>
                <a:gd name="connsiteX13" fmla="*/ 724886 w 810692"/>
                <a:gd name="connsiteY13" fmla="*/ 506259 h 971937"/>
                <a:gd name="connsiteX14" fmla="*/ 711479 w 810692"/>
                <a:gd name="connsiteY14" fmla="*/ 520560 h 971937"/>
                <a:gd name="connsiteX15" fmla="*/ 708798 w 810692"/>
                <a:gd name="connsiteY15" fmla="*/ 508940 h 971937"/>
                <a:gd name="connsiteX16" fmla="*/ 701647 w 810692"/>
                <a:gd name="connsiteY16" fmla="*/ 491957 h 971937"/>
                <a:gd name="connsiteX17" fmla="*/ 695390 w 810692"/>
                <a:gd name="connsiteY17" fmla="*/ 474975 h 971937"/>
                <a:gd name="connsiteX18" fmla="*/ 685558 w 810692"/>
                <a:gd name="connsiteY18" fmla="*/ 459780 h 971937"/>
                <a:gd name="connsiteX19" fmla="*/ 680195 w 810692"/>
                <a:gd name="connsiteY19" fmla="*/ 465143 h 971937"/>
                <a:gd name="connsiteX20" fmla="*/ 681983 w 810692"/>
                <a:gd name="connsiteY20" fmla="*/ 474975 h 971937"/>
                <a:gd name="connsiteX21" fmla="*/ 680195 w 810692"/>
                <a:gd name="connsiteY21" fmla="*/ 483913 h 971937"/>
                <a:gd name="connsiteX22" fmla="*/ 661425 w 810692"/>
                <a:gd name="connsiteY22" fmla="*/ 463355 h 971937"/>
                <a:gd name="connsiteX23" fmla="*/ 662319 w 810692"/>
                <a:gd name="connsiteY23" fmla="*/ 450842 h 971937"/>
                <a:gd name="connsiteX24" fmla="*/ 692709 w 810692"/>
                <a:gd name="connsiteY24" fmla="*/ 421346 h 971937"/>
                <a:gd name="connsiteX25" fmla="*/ 685558 w 810692"/>
                <a:gd name="connsiteY25" fmla="*/ 414195 h 971937"/>
                <a:gd name="connsiteX26" fmla="*/ 662319 w 810692"/>
                <a:gd name="connsiteY26" fmla="*/ 410620 h 971937"/>
                <a:gd name="connsiteX27" fmla="*/ 619416 w 810692"/>
                <a:gd name="connsiteY27" fmla="*/ 407045 h 971937"/>
                <a:gd name="connsiteX28" fmla="*/ 606009 w 810692"/>
                <a:gd name="connsiteY28" fmla="*/ 384699 h 971937"/>
                <a:gd name="connsiteX29" fmla="*/ 600645 w 810692"/>
                <a:gd name="connsiteY29" fmla="*/ 383805 h 971937"/>
                <a:gd name="connsiteX30" fmla="*/ 577406 w 810692"/>
                <a:gd name="connsiteY30" fmla="*/ 370398 h 971937"/>
                <a:gd name="connsiteX31" fmla="*/ 561318 w 810692"/>
                <a:gd name="connsiteY31" fmla="*/ 385593 h 971937"/>
                <a:gd name="connsiteX32" fmla="*/ 588132 w 810692"/>
                <a:gd name="connsiteY32" fmla="*/ 407045 h 971937"/>
                <a:gd name="connsiteX33" fmla="*/ 580088 w 810692"/>
                <a:gd name="connsiteY33" fmla="*/ 414195 h 971937"/>
                <a:gd name="connsiteX34" fmla="*/ 580088 w 810692"/>
                <a:gd name="connsiteY34" fmla="*/ 432965 h 971937"/>
                <a:gd name="connsiteX35" fmla="*/ 586345 w 810692"/>
                <a:gd name="connsiteY35" fmla="*/ 443691 h 971937"/>
                <a:gd name="connsiteX36" fmla="*/ 584557 w 810692"/>
                <a:gd name="connsiteY36" fmla="*/ 465143 h 971937"/>
                <a:gd name="connsiteX37" fmla="*/ 600645 w 810692"/>
                <a:gd name="connsiteY37" fmla="*/ 499108 h 971937"/>
                <a:gd name="connsiteX38" fmla="*/ 605114 w 810692"/>
                <a:gd name="connsiteY38" fmla="*/ 518772 h 971937"/>
                <a:gd name="connsiteX39" fmla="*/ 605114 w 810692"/>
                <a:gd name="connsiteY39" fmla="*/ 518772 h 971937"/>
                <a:gd name="connsiteX40" fmla="*/ 597070 w 810692"/>
                <a:gd name="connsiteY40" fmla="*/ 518772 h 971937"/>
                <a:gd name="connsiteX41" fmla="*/ 580088 w 810692"/>
                <a:gd name="connsiteY41" fmla="*/ 522347 h 971937"/>
                <a:gd name="connsiteX42" fmla="*/ 547016 w 810692"/>
                <a:gd name="connsiteY42" fmla="*/ 540224 h 971937"/>
                <a:gd name="connsiteX43" fmla="*/ 551485 w 810692"/>
                <a:gd name="connsiteY43" fmla="*/ 559888 h 971937"/>
                <a:gd name="connsiteX44" fmla="*/ 544335 w 810692"/>
                <a:gd name="connsiteY44" fmla="*/ 576870 h 971937"/>
                <a:gd name="connsiteX45" fmla="*/ 500538 w 810692"/>
                <a:gd name="connsiteY45" fmla="*/ 601003 h 971937"/>
                <a:gd name="connsiteX46" fmla="*/ 478193 w 810692"/>
                <a:gd name="connsiteY46" fmla="*/ 632287 h 971937"/>
                <a:gd name="connsiteX47" fmla="*/ 465679 w 810692"/>
                <a:gd name="connsiteY47" fmla="*/ 644800 h 971937"/>
                <a:gd name="connsiteX48" fmla="*/ 458529 w 810692"/>
                <a:gd name="connsiteY48" fmla="*/ 659995 h 971937"/>
                <a:gd name="connsiteX49" fmla="*/ 426351 w 810692"/>
                <a:gd name="connsiteY49" fmla="*/ 678765 h 971937"/>
                <a:gd name="connsiteX50" fmla="*/ 424564 w 810692"/>
                <a:gd name="connsiteY50" fmla="*/ 696642 h 971937"/>
                <a:gd name="connsiteX51" fmla="*/ 398643 w 810692"/>
                <a:gd name="connsiteY51" fmla="*/ 704686 h 971937"/>
                <a:gd name="connsiteX52" fmla="*/ 388811 w 810692"/>
                <a:gd name="connsiteY52" fmla="*/ 720775 h 971937"/>
                <a:gd name="connsiteX53" fmla="*/ 375404 w 810692"/>
                <a:gd name="connsiteY53" fmla="*/ 724350 h 971937"/>
                <a:gd name="connsiteX54" fmla="*/ 385235 w 810692"/>
                <a:gd name="connsiteY54" fmla="*/ 792280 h 971937"/>
                <a:gd name="connsiteX55" fmla="*/ 382554 w 810692"/>
                <a:gd name="connsiteY55" fmla="*/ 819989 h 971937"/>
                <a:gd name="connsiteX56" fmla="*/ 375404 w 810692"/>
                <a:gd name="connsiteY56" fmla="*/ 839653 h 971937"/>
                <a:gd name="connsiteX57" fmla="*/ 370040 w 810692"/>
                <a:gd name="connsiteY57" fmla="*/ 862892 h 971937"/>
                <a:gd name="connsiteX58" fmla="*/ 377191 w 810692"/>
                <a:gd name="connsiteY58" fmla="*/ 888813 h 971937"/>
                <a:gd name="connsiteX59" fmla="*/ 368253 w 810692"/>
                <a:gd name="connsiteY59" fmla="*/ 904008 h 971937"/>
                <a:gd name="connsiteX60" fmla="*/ 357527 w 810692"/>
                <a:gd name="connsiteY60" fmla="*/ 913840 h 971937"/>
                <a:gd name="connsiteX61" fmla="*/ 350376 w 810692"/>
                <a:gd name="connsiteY61" fmla="*/ 937079 h 971937"/>
                <a:gd name="connsiteX62" fmla="*/ 328031 w 810692"/>
                <a:gd name="connsiteY62" fmla="*/ 947805 h 971937"/>
                <a:gd name="connsiteX63" fmla="*/ 311942 w 810692"/>
                <a:gd name="connsiteY63" fmla="*/ 971938 h 971937"/>
                <a:gd name="connsiteX64" fmla="*/ 292278 w 810692"/>
                <a:gd name="connsiteY64" fmla="*/ 968362 h 971937"/>
                <a:gd name="connsiteX65" fmla="*/ 264570 w 810692"/>
                <a:gd name="connsiteY65" fmla="*/ 900432 h 971937"/>
                <a:gd name="connsiteX66" fmla="*/ 249375 w 810692"/>
                <a:gd name="connsiteY66" fmla="*/ 873618 h 971937"/>
                <a:gd name="connsiteX67" fmla="*/ 231499 w 810692"/>
                <a:gd name="connsiteY67" fmla="*/ 834290 h 971937"/>
                <a:gd name="connsiteX68" fmla="*/ 209153 w 810692"/>
                <a:gd name="connsiteY68" fmla="*/ 774404 h 971937"/>
                <a:gd name="connsiteX69" fmla="*/ 183233 w 810692"/>
                <a:gd name="connsiteY69" fmla="*/ 728819 h 971937"/>
                <a:gd name="connsiteX70" fmla="*/ 171613 w 810692"/>
                <a:gd name="connsiteY70" fmla="*/ 691279 h 971937"/>
                <a:gd name="connsiteX71" fmla="*/ 151949 w 810692"/>
                <a:gd name="connsiteY71" fmla="*/ 637650 h 971937"/>
                <a:gd name="connsiteX72" fmla="*/ 145692 w 810692"/>
                <a:gd name="connsiteY72" fmla="*/ 599216 h 971937"/>
                <a:gd name="connsiteX73" fmla="*/ 141223 w 810692"/>
                <a:gd name="connsiteY73" fmla="*/ 572401 h 971937"/>
                <a:gd name="connsiteX74" fmla="*/ 134966 w 810692"/>
                <a:gd name="connsiteY74" fmla="*/ 538436 h 971937"/>
                <a:gd name="connsiteX75" fmla="*/ 133179 w 810692"/>
                <a:gd name="connsiteY75" fmla="*/ 508940 h 971937"/>
                <a:gd name="connsiteX76" fmla="*/ 126922 w 810692"/>
                <a:gd name="connsiteY76" fmla="*/ 505365 h 971937"/>
                <a:gd name="connsiteX77" fmla="*/ 117090 w 810692"/>
                <a:gd name="connsiteY77" fmla="*/ 520560 h 971937"/>
                <a:gd name="connsiteX78" fmla="*/ 118878 w 810692"/>
                <a:gd name="connsiteY78" fmla="*/ 543799 h 971937"/>
                <a:gd name="connsiteX79" fmla="*/ 80444 w 810692"/>
                <a:gd name="connsiteY79" fmla="*/ 553631 h 971937"/>
                <a:gd name="connsiteX80" fmla="*/ 61673 w 810692"/>
                <a:gd name="connsiteY80" fmla="*/ 533967 h 971937"/>
                <a:gd name="connsiteX81" fmla="*/ 31284 w 810692"/>
                <a:gd name="connsiteY81" fmla="*/ 507152 h 971937"/>
                <a:gd name="connsiteX82" fmla="*/ 55416 w 810692"/>
                <a:gd name="connsiteY82" fmla="*/ 490170 h 971937"/>
                <a:gd name="connsiteX83" fmla="*/ 31284 w 810692"/>
                <a:gd name="connsiteY83" fmla="*/ 485701 h 971937"/>
                <a:gd name="connsiteX84" fmla="*/ 0 w 810692"/>
                <a:gd name="connsiteY84" fmla="*/ 461568 h 971937"/>
                <a:gd name="connsiteX85" fmla="*/ 18770 w 810692"/>
                <a:gd name="connsiteY85" fmla="*/ 440116 h 971937"/>
                <a:gd name="connsiteX86" fmla="*/ 44691 w 810692"/>
                <a:gd name="connsiteY86" fmla="*/ 442797 h 971937"/>
                <a:gd name="connsiteX87" fmla="*/ 63461 w 810692"/>
                <a:gd name="connsiteY87" fmla="*/ 438328 h 971937"/>
                <a:gd name="connsiteX88" fmla="*/ 76868 w 810692"/>
                <a:gd name="connsiteY88" fmla="*/ 439222 h 971937"/>
                <a:gd name="connsiteX89" fmla="*/ 62567 w 810692"/>
                <a:gd name="connsiteY89" fmla="*/ 393637 h 971937"/>
                <a:gd name="connsiteX90" fmla="*/ 44691 w 810692"/>
                <a:gd name="connsiteY90" fmla="*/ 389168 h 971937"/>
                <a:gd name="connsiteX91" fmla="*/ 42903 w 810692"/>
                <a:gd name="connsiteY91" fmla="*/ 365035 h 971937"/>
                <a:gd name="connsiteX92" fmla="*/ 25027 w 810692"/>
                <a:gd name="connsiteY92" fmla="*/ 359672 h 971937"/>
                <a:gd name="connsiteX93" fmla="*/ 24133 w 810692"/>
                <a:gd name="connsiteY93" fmla="*/ 352522 h 971937"/>
                <a:gd name="connsiteX94" fmla="*/ 44691 w 810692"/>
                <a:gd name="connsiteY94" fmla="*/ 316769 h 971937"/>
                <a:gd name="connsiteX95" fmla="*/ 66142 w 810692"/>
                <a:gd name="connsiteY95" fmla="*/ 323026 h 971937"/>
                <a:gd name="connsiteX96" fmla="*/ 75080 w 810692"/>
                <a:gd name="connsiteY96" fmla="*/ 322132 h 971937"/>
                <a:gd name="connsiteX97" fmla="*/ 94745 w 810692"/>
                <a:gd name="connsiteY97" fmla="*/ 296211 h 971937"/>
                <a:gd name="connsiteX98" fmla="*/ 109940 w 810692"/>
                <a:gd name="connsiteY98" fmla="*/ 281910 h 971937"/>
                <a:gd name="connsiteX99" fmla="*/ 120665 w 810692"/>
                <a:gd name="connsiteY99" fmla="*/ 255990 h 971937"/>
                <a:gd name="connsiteX100" fmla="*/ 128709 w 810692"/>
                <a:gd name="connsiteY100" fmla="*/ 245264 h 971937"/>
                <a:gd name="connsiteX101" fmla="*/ 129604 w 810692"/>
                <a:gd name="connsiteY101" fmla="*/ 232750 h 971937"/>
                <a:gd name="connsiteX102" fmla="*/ 144798 w 810692"/>
                <a:gd name="connsiteY102" fmla="*/ 209511 h 971937"/>
                <a:gd name="connsiteX103" fmla="*/ 139435 w 810692"/>
                <a:gd name="connsiteY103" fmla="*/ 193422 h 971937"/>
                <a:gd name="connsiteX104" fmla="*/ 156418 w 810692"/>
                <a:gd name="connsiteY104" fmla="*/ 175546 h 971937"/>
                <a:gd name="connsiteX105" fmla="*/ 137380 w 810692"/>
                <a:gd name="connsiteY105" fmla="*/ 172060 h 971937"/>
                <a:gd name="connsiteX106" fmla="*/ 133447 w 810692"/>
                <a:gd name="connsiteY106" fmla="*/ 162585 h 971937"/>
                <a:gd name="connsiteX107" fmla="*/ 108062 w 810692"/>
                <a:gd name="connsiteY107" fmla="*/ 154630 h 971937"/>
                <a:gd name="connsiteX108" fmla="*/ 100912 w 810692"/>
                <a:gd name="connsiteY108" fmla="*/ 140329 h 971937"/>
                <a:gd name="connsiteX109" fmla="*/ 99482 w 810692"/>
                <a:gd name="connsiteY109" fmla="*/ 108956 h 971937"/>
                <a:gd name="connsiteX110" fmla="*/ 96622 w 810692"/>
                <a:gd name="connsiteY110" fmla="*/ 95281 h 971937"/>
                <a:gd name="connsiteX111" fmla="*/ 112889 w 810692"/>
                <a:gd name="connsiteY111" fmla="*/ 85896 h 971937"/>
                <a:gd name="connsiteX112" fmla="*/ 117179 w 810692"/>
                <a:gd name="connsiteY112" fmla="*/ 72757 h 971937"/>
                <a:gd name="connsiteX113" fmla="*/ 103683 w 810692"/>
                <a:gd name="connsiteY113" fmla="*/ 63908 h 971937"/>
                <a:gd name="connsiteX114" fmla="*/ 94387 w 810692"/>
                <a:gd name="connsiteY114" fmla="*/ 55327 h 971937"/>
                <a:gd name="connsiteX115" fmla="*/ 82678 w 810692"/>
                <a:gd name="connsiteY115" fmla="*/ 45674 h 971937"/>
                <a:gd name="connsiteX116" fmla="*/ 71594 w 810692"/>
                <a:gd name="connsiteY116" fmla="*/ 47551 h 971937"/>
                <a:gd name="connsiteX117" fmla="*/ 68377 w 810692"/>
                <a:gd name="connsiteY117" fmla="*/ 37630 h 971937"/>
                <a:gd name="connsiteX118" fmla="*/ 78120 w 810692"/>
                <a:gd name="connsiteY118" fmla="*/ 27708 h 971937"/>
                <a:gd name="connsiteX119" fmla="*/ 108062 w 810692"/>
                <a:gd name="connsiteY119" fmla="*/ 14301 h 971937"/>
                <a:gd name="connsiteX120" fmla="*/ 112889 w 810692"/>
                <a:gd name="connsiteY120" fmla="*/ 10011 h 971937"/>
                <a:gd name="connsiteX121" fmla="*/ 136844 w 810692"/>
                <a:gd name="connsiteY121" fmla="*/ 0 h 971937"/>
                <a:gd name="connsiteX122" fmla="*/ 154541 w 810692"/>
                <a:gd name="connsiteY122" fmla="*/ 2324 h 971937"/>
                <a:gd name="connsiteX123" fmla="*/ 175367 w 810692"/>
                <a:gd name="connsiteY123" fmla="*/ 23597 h 971937"/>
                <a:gd name="connsiteX124" fmla="*/ 198785 w 810692"/>
                <a:gd name="connsiteY124" fmla="*/ 34233 h 971937"/>
                <a:gd name="connsiteX125" fmla="*/ 204148 w 810692"/>
                <a:gd name="connsiteY125" fmla="*/ 45942 h 971937"/>
                <a:gd name="connsiteX126" fmla="*/ 224169 w 810692"/>
                <a:gd name="connsiteY126" fmla="*/ 56221 h 971937"/>
                <a:gd name="connsiteX127" fmla="*/ 241241 w 810692"/>
                <a:gd name="connsiteY127" fmla="*/ 49339 h 971937"/>
                <a:gd name="connsiteX128" fmla="*/ 259475 w 810692"/>
                <a:gd name="connsiteY128" fmla="*/ 40222 h 971937"/>
                <a:gd name="connsiteX129" fmla="*/ 279229 w 810692"/>
                <a:gd name="connsiteY129" fmla="*/ 37630 h 971937"/>
                <a:gd name="connsiteX130" fmla="*/ 307116 w 810692"/>
                <a:gd name="connsiteY130" fmla="*/ 45048 h 971937"/>
                <a:gd name="connsiteX131" fmla="*/ 304881 w 810692"/>
                <a:gd name="connsiteY131" fmla="*/ 67036 h 971937"/>
                <a:gd name="connsiteX132" fmla="*/ 288345 w 810692"/>
                <a:gd name="connsiteY132" fmla="*/ 101001 h 971937"/>
                <a:gd name="connsiteX133" fmla="*/ 271453 w 810692"/>
                <a:gd name="connsiteY133" fmla="*/ 109314 h 971937"/>
                <a:gd name="connsiteX134" fmla="*/ 273240 w 810692"/>
                <a:gd name="connsiteY134" fmla="*/ 135235 h 971937"/>
                <a:gd name="connsiteX135" fmla="*/ 286915 w 810692"/>
                <a:gd name="connsiteY135" fmla="*/ 135771 h 971937"/>
                <a:gd name="connsiteX136" fmla="*/ 290848 w 810692"/>
                <a:gd name="connsiteY136" fmla="*/ 161155 h 971937"/>
                <a:gd name="connsiteX137" fmla="*/ 276905 w 810692"/>
                <a:gd name="connsiteY137" fmla="*/ 172060 h 971937"/>
                <a:gd name="connsiteX138" fmla="*/ 266894 w 810692"/>
                <a:gd name="connsiteY138" fmla="*/ 160887 h 971937"/>
                <a:gd name="connsiteX139" fmla="*/ 251163 w 810692"/>
                <a:gd name="connsiteY139" fmla="*/ 164820 h 971937"/>
                <a:gd name="connsiteX140" fmla="*/ 245800 w 810692"/>
                <a:gd name="connsiteY140" fmla="*/ 168395 h 971937"/>
                <a:gd name="connsiteX141" fmla="*/ 261889 w 810692"/>
                <a:gd name="connsiteY141" fmla="*/ 203254 h 971937"/>
                <a:gd name="connsiteX142" fmla="*/ 276189 w 810692"/>
                <a:gd name="connsiteY142" fmla="*/ 205042 h 971937"/>
                <a:gd name="connsiteX143" fmla="*/ 291385 w 810692"/>
                <a:gd name="connsiteY143" fmla="*/ 219343 h 971937"/>
                <a:gd name="connsiteX144" fmla="*/ 299429 w 810692"/>
                <a:gd name="connsiteY144" fmla="*/ 221131 h 971937"/>
                <a:gd name="connsiteX145" fmla="*/ 333394 w 810692"/>
                <a:gd name="connsiteY145" fmla="*/ 245264 h 971937"/>
                <a:gd name="connsiteX146" fmla="*/ 319987 w 810692"/>
                <a:gd name="connsiteY146" fmla="*/ 263140 h 971937"/>
                <a:gd name="connsiteX147" fmla="*/ 319987 w 810692"/>
                <a:gd name="connsiteY147" fmla="*/ 287273 h 971937"/>
                <a:gd name="connsiteX148" fmla="*/ 351270 w 810692"/>
                <a:gd name="connsiteY148" fmla="*/ 305150 h 971937"/>
                <a:gd name="connsiteX149" fmla="*/ 378085 w 810692"/>
                <a:gd name="connsiteY149" fmla="*/ 319451 h 971937"/>
                <a:gd name="connsiteX150" fmla="*/ 387917 w 810692"/>
                <a:gd name="connsiteY150" fmla="*/ 319451 h 971937"/>
                <a:gd name="connsiteX151" fmla="*/ 412050 w 810692"/>
                <a:gd name="connsiteY151" fmla="*/ 338221 h 971937"/>
                <a:gd name="connsiteX152" fmla="*/ 431714 w 810692"/>
                <a:gd name="connsiteY152" fmla="*/ 330176 h 971937"/>
                <a:gd name="connsiteX153" fmla="*/ 454953 w 810692"/>
                <a:gd name="connsiteY153" fmla="*/ 331964 h 971937"/>
                <a:gd name="connsiteX154" fmla="*/ 488025 w 810692"/>
                <a:gd name="connsiteY154" fmla="*/ 348053 h 971937"/>
                <a:gd name="connsiteX155" fmla="*/ 488025 w 810692"/>
                <a:gd name="connsiteY155" fmla="*/ 360566 h 971937"/>
                <a:gd name="connsiteX156" fmla="*/ 519308 w 810692"/>
                <a:gd name="connsiteY156" fmla="*/ 362354 h 971937"/>
                <a:gd name="connsiteX157" fmla="*/ 555061 w 810692"/>
                <a:gd name="connsiteY157" fmla="*/ 370398 h 971937"/>
                <a:gd name="connsiteX158" fmla="*/ 556849 w 810692"/>
                <a:gd name="connsiteY158" fmla="*/ 356097 h 971937"/>
                <a:gd name="connsiteX159" fmla="*/ 548804 w 810692"/>
                <a:gd name="connsiteY159" fmla="*/ 342690 h 971937"/>
                <a:gd name="connsiteX160" fmla="*/ 546123 w 810692"/>
                <a:gd name="connsiteY160" fmla="*/ 322132 h 971937"/>
                <a:gd name="connsiteX161" fmla="*/ 563105 w 810692"/>
                <a:gd name="connsiteY161" fmla="*/ 316769 h 971937"/>
                <a:gd name="connsiteX162" fmla="*/ 576513 w 810692"/>
                <a:gd name="connsiteY162" fmla="*/ 331964 h 971937"/>
                <a:gd name="connsiteX163" fmla="*/ 579194 w 810692"/>
                <a:gd name="connsiteY163" fmla="*/ 346265 h 971937"/>
                <a:gd name="connsiteX164" fmla="*/ 597070 w 810692"/>
                <a:gd name="connsiteY164" fmla="*/ 357885 h 971937"/>
                <a:gd name="connsiteX165" fmla="*/ 633717 w 810692"/>
                <a:gd name="connsiteY165" fmla="*/ 357885 h 971937"/>
                <a:gd name="connsiteX166" fmla="*/ 665000 w 810692"/>
                <a:gd name="connsiteY166" fmla="*/ 340008 h 971937"/>
                <a:gd name="connsiteX167" fmla="*/ 662319 w 810692"/>
                <a:gd name="connsiteY167" fmla="*/ 324814 h 971937"/>
                <a:gd name="connsiteX168" fmla="*/ 673045 w 810692"/>
                <a:gd name="connsiteY168" fmla="*/ 324814 h 971937"/>
                <a:gd name="connsiteX169" fmla="*/ 693603 w 810692"/>
                <a:gd name="connsiteY169" fmla="*/ 296211 h 971937"/>
                <a:gd name="connsiteX170" fmla="*/ 703434 w 810692"/>
                <a:gd name="connsiteY170" fmla="*/ 295317 h 971937"/>
                <a:gd name="connsiteX171" fmla="*/ 720417 w 810692"/>
                <a:gd name="connsiteY171" fmla="*/ 274760 h 971937"/>
                <a:gd name="connsiteX172" fmla="*/ 752594 w 810692"/>
                <a:gd name="connsiteY172" fmla="*/ 282804 h 971937"/>
                <a:gd name="connsiteX173" fmla="*/ 760639 w 810692"/>
                <a:gd name="connsiteY173" fmla="*/ 273866 h 971937"/>
                <a:gd name="connsiteX174" fmla="*/ 782091 w 810692"/>
                <a:gd name="connsiteY174" fmla="*/ 289061 h 971937"/>
                <a:gd name="connsiteX175" fmla="*/ 783878 w 810692"/>
                <a:gd name="connsiteY175" fmla="*/ 300680 h 971937"/>
                <a:gd name="connsiteX176" fmla="*/ 810693 w 810692"/>
                <a:gd name="connsiteY176" fmla="*/ 308725 h 97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810692" h="971937">
                  <a:moveTo>
                    <a:pt x="810693" y="308725"/>
                  </a:moveTo>
                  <a:lnTo>
                    <a:pt x="805330" y="325707"/>
                  </a:lnTo>
                  <a:lnTo>
                    <a:pt x="805330" y="341796"/>
                  </a:lnTo>
                  <a:lnTo>
                    <a:pt x="778515" y="342690"/>
                  </a:lnTo>
                  <a:lnTo>
                    <a:pt x="756170" y="368611"/>
                  </a:lnTo>
                  <a:lnTo>
                    <a:pt x="763320" y="381124"/>
                  </a:lnTo>
                  <a:lnTo>
                    <a:pt x="751701" y="404363"/>
                  </a:lnTo>
                  <a:lnTo>
                    <a:pt x="754382" y="410620"/>
                  </a:lnTo>
                  <a:lnTo>
                    <a:pt x="746338" y="434753"/>
                  </a:lnTo>
                  <a:lnTo>
                    <a:pt x="745444" y="450842"/>
                  </a:lnTo>
                  <a:lnTo>
                    <a:pt x="722205" y="452630"/>
                  </a:lnTo>
                  <a:lnTo>
                    <a:pt x="723993" y="475869"/>
                  </a:lnTo>
                  <a:lnTo>
                    <a:pt x="715948" y="490170"/>
                  </a:lnTo>
                  <a:lnTo>
                    <a:pt x="724886" y="506259"/>
                  </a:lnTo>
                  <a:lnTo>
                    <a:pt x="711479" y="520560"/>
                  </a:lnTo>
                  <a:lnTo>
                    <a:pt x="708798" y="508940"/>
                  </a:lnTo>
                  <a:lnTo>
                    <a:pt x="701647" y="491957"/>
                  </a:lnTo>
                  <a:lnTo>
                    <a:pt x="695390" y="474975"/>
                  </a:lnTo>
                  <a:lnTo>
                    <a:pt x="685558" y="459780"/>
                  </a:lnTo>
                  <a:lnTo>
                    <a:pt x="680195" y="465143"/>
                  </a:lnTo>
                  <a:lnTo>
                    <a:pt x="681983" y="474975"/>
                  </a:lnTo>
                  <a:lnTo>
                    <a:pt x="680195" y="483913"/>
                  </a:lnTo>
                  <a:lnTo>
                    <a:pt x="661425" y="463355"/>
                  </a:lnTo>
                  <a:lnTo>
                    <a:pt x="662319" y="450842"/>
                  </a:lnTo>
                  <a:lnTo>
                    <a:pt x="692709" y="421346"/>
                  </a:lnTo>
                  <a:lnTo>
                    <a:pt x="685558" y="414195"/>
                  </a:lnTo>
                  <a:lnTo>
                    <a:pt x="662319" y="410620"/>
                  </a:lnTo>
                  <a:lnTo>
                    <a:pt x="619416" y="407045"/>
                  </a:lnTo>
                  <a:lnTo>
                    <a:pt x="606009" y="384699"/>
                  </a:lnTo>
                  <a:lnTo>
                    <a:pt x="600645" y="383805"/>
                  </a:lnTo>
                  <a:lnTo>
                    <a:pt x="577406" y="370398"/>
                  </a:lnTo>
                  <a:lnTo>
                    <a:pt x="561318" y="385593"/>
                  </a:lnTo>
                  <a:lnTo>
                    <a:pt x="588132" y="407045"/>
                  </a:lnTo>
                  <a:lnTo>
                    <a:pt x="580088" y="414195"/>
                  </a:lnTo>
                  <a:lnTo>
                    <a:pt x="580088" y="432965"/>
                  </a:lnTo>
                  <a:lnTo>
                    <a:pt x="586345" y="443691"/>
                  </a:lnTo>
                  <a:lnTo>
                    <a:pt x="584557" y="465143"/>
                  </a:lnTo>
                  <a:lnTo>
                    <a:pt x="600645" y="499108"/>
                  </a:lnTo>
                  <a:lnTo>
                    <a:pt x="605114" y="518772"/>
                  </a:lnTo>
                  <a:lnTo>
                    <a:pt x="605114" y="518772"/>
                  </a:lnTo>
                  <a:lnTo>
                    <a:pt x="597070" y="518772"/>
                  </a:lnTo>
                  <a:lnTo>
                    <a:pt x="580088" y="522347"/>
                  </a:lnTo>
                  <a:lnTo>
                    <a:pt x="547016" y="540224"/>
                  </a:lnTo>
                  <a:lnTo>
                    <a:pt x="551485" y="559888"/>
                  </a:lnTo>
                  <a:lnTo>
                    <a:pt x="544335" y="576870"/>
                  </a:lnTo>
                  <a:lnTo>
                    <a:pt x="500538" y="601003"/>
                  </a:lnTo>
                  <a:lnTo>
                    <a:pt x="478193" y="632287"/>
                  </a:lnTo>
                  <a:lnTo>
                    <a:pt x="465679" y="644800"/>
                  </a:lnTo>
                  <a:lnTo>
                    <a:pt x="458529" y="659995"/>
                  </a:lnTo>
                  <a:lnTo>
                    <a:pt x="426351" y="678765"/>
                  </a:lnTo>
                  <a:lnTo>
                    <a:pt x="424564" y="696642"/>
                  </a:lnTo>
                  <a:lnTo>
                    <a:pt x="398643" y="704686"/>
                  </a:lnTo>
                  <a:lnTo>
                    <a:pt x="388811" y="720775"/>
                  </a:lnTo>
                  <a:lnTo>
                    <a:pt x="375404" y="724350"/>
                  </a:lnTo>
                  <a:lnTo>
                    <a:pt x="385235" y="792280"/>
                  </a:lnTo>
                  <a:lnTo>
                    <a:pt x="382554" y="819989"/>
                  </a:lnTo>
                  <a:lnTo>
                    <a:pt x="375404" y="839653"/>
                  </a:lnTo>
                  <a:lnTo>
                    <a:pt x="370040" y="862892"/>
                  </a:lnTo>
                  <a:lnTo>
                    <a:pt x="377191" y="888813"/>
                  </a:lnTo>
                  <a:lnTo>
                    <a:pt x="368253" y="904008"/>
                  </a:lnTo>
                  <a:lnTo>
                    <a:pt x="357527" y="913840"/>
                  </a:lnTo>
                  <a:lnTo>
                    <a:pt x="350376" y="937079"/>
                  </a:lnTo>
                  <a:lnTo>
                    <a:pt x="328031" y="947805"/>
                  </a:lnTo>
                  <a:lnTo>
                    <a:pt x="311942" y="971938"/>
                  </a:lnTo>
                  <a:lnTo>
                    <a:pt x="292278" y="968362"/>
                  </a:lnTo>
                  <a:lnTo>
                    <a:pt x="264570" y="900432"/>
                  </a:lnTo>
                  <a:lnTo>
                    <a:pt x="249375" y="873618"/>
                  </a:lnTo>
                  <a:lnTo>
                    <a:pt x="231499" y="834290"/>
                  </a:lnTo>
                  <a:lnTo>
                    <a:pt x="209153" y="774404"/>
                  </a:lnTo>
                  <a:lnTo>
                    <a:pt x="183233" y="728819"/>
                  </a:lnTo>
                  <a:lnTo>
                    <a:pt x="171613" y="691279"/>
                  </a:lnTo>
                  <a:lnTo>
                    <a:pt x="151949" y="637650"/>
                  </a:lnTo>
                  <a:lnTo>
                    <a:pt x="145692" y="599216"/>
                  </a:lnTo>
                  <a:lnTo>
                    <a:pt x="141223" y="572401"/>
                  </a:lnTo>
                  <a:lnTo>
                    <a:pt x="134966" y="538436"/>
                  </a:lnTo>
                  <a:lnTo>
                    <a:pt x="133179" y="508940"/>
                  </a:lnTo>
                  <a:lnTo>
                    <a:pt x="126922" y="505365"/>
                  </a:lnTo>
                  <a:lnTo>
                    <a:pt x="117090" y="520560"/>
                  </a:lnTo>
                  <a:lnTo>
                    <a:pt x="118878" y="543799"/>
                  </a:lnTo>
                  <a:lnTo>
                    <a:pt x="80444" y="553631"/>
                  </a:lnTo>
                  <a:lnTo>
                    <a:pt x="61673" y="533967"/>
                  </a:lnTo>
                  <a:lnTo>
                    <a:pt x="31284" y="507152"/>
                  </a:lnTo>
                  <a:lnTo>
                    <a:pt x="55416" y="490170"/>
                  </a:lnTo>
                  <a:lnTo>
                    <a:pt x="31284" y="485701"/>
                  </a:lnTo>
                  <a:lnTo>
                    <a:pt x="0" y="461568"/>
                  </a:lnTo>
                  <a:lnTo>
                    <a:pt x="18770" y="440116"/>
                  </a:lnTo>
                  <a:lnTo>
                    <a:pt x="44691" y="442797"/>
                  </a:lnTo>
                  <a:lnTo>
                    <a:pt x="63461" y="438328"/>
                  </a:lnTo>
                  <a:lnTo>
                    <a:pt x="76868" y="439222"/>
                  </a:lnTo>
                  <a:lnTo>
                    <a:pt x="62567" y="393637"/>
                  </a:lnTo>
                  <a:lnTo>
                    <a:pt x="44691" y="389168"/>
                  </a:lnTo>
                  <a:lnTo>
                    <a:pt x="42903" y="365035"/>
                  </a:lnTo>
                  <a:lnTo>
                    <a:pt x="25027" y="359672"/>
                  </a:lnTo>
                  <a:lnTo>
                    <a:pt x="24133" y="352522"/>
                  </a:lnTo>
                  <a:lnTo>
                    <a:pt x="44691" y="316769"/>
                  </a:lnTo>
                  <a:lnTo>
                    <a:pt x="66142" y="323026"/>
                  </a:lnTo>
                  <a:lnTo>
                    <a:pt x="75080" y="322132"/>
                  </a:lnTo>
                  <a:lnTo>
                    <a:pt x="94745" y="296211"/>
                  </a:lnTo>
                  <a:lnTo>
                    <a:pt x="109940" y="281910"/>
                  </a:lnTo>
                  <a:lnTo>
                    <a:pt x="120665" y="255990"/>
                  </a:lnTo>
                  <a:lnTo>
                    <a:pt x="128709" y="245264"/>
                  </a:lnTo>
                  <a:lnTo>
                    <a:pt x="129604" y="232750"/>
                  </a:lnTo>
                  <a:lnTo>
                    <a:pt x="144798" y="209511"/>
                  </a:lnTo>
                  <a:lnTo>
                    <a:pt x="139435" y="193422"/>
                  </a:lnTo>
                  <a:lnTo>
                    <a:pt x="156418" y="175546"/>
                  </a:lnTo>
                  <a:lnTo>
                    <a:pt x="137380" y="172060"/>
                  </a:lnTo>
                  <a:lnTo>
                    <a:pt x="133447" y="162585"/>
                  </a:lnTo>
                  <a:lnTo>
                    <a:pt x="108062" y="154630"/>
                  </a:lnTo>
                  <a:lnTo>
                    <a:pt x="100912" y="140329"/>
                  </a:lnTo>
                  <a:lnTo>
                    <a:pt x="99482" y="108956"/>
                  </a:lnTo>
                  <a:lnTo>
                    <a:pt x="96622" y="95281"/>
                  </a:lnTo>
                  <a:lnTo>
                    <a:pt x="112889" y="85896"/>
                  </a:lnTo>
                  <a:lnTo>
                    <a:pt x="117179" y="72757"/>
                  </a:lnTo>
                  <a:lnTo>
                    <a:pt x="103683" y="63908"/>
                  </a:lnTo>
                  <a:lnTo>
                    <a:pt x="94387" y="55327"/>
                  </a:lnTo>
                  <a:lnTo>
                    <a:pt x="82678" y="45674"/>
                  </a:lnTo>
                  <a:lnTo>
                    <a:pt x="71594" y="47551"/>
                  </a:lnTo>
                  <a:lnTo>
                    <a:pt x="68377" y="37630"/>
                  </a:lnTo>
                  <a:lnTo>
                    <a:pt x="78120" y="27708"/>
                  </a:lnTo>
                  <a:lnTo>
                    <a:pt x="108062" y="14301"/>
                  </a:lnTo>
                  <a:lnTo>
                    <a:pt x="112889" y="10011"/>
                  </a:lnTo>
                  <a:lnTo>
                    <a:pt x="136844" y="0"/>
                  </a:lnTo>
                  <a:lnTo>
                    <a:pt x="154541" y="2324"/>
                  </a:lnTo>
                  <a:lnTo>
                    <a:pt x="175367" y="23597"/>
                  </a:lnTo>
                  <a:lnTo>
                    <a:pt x="198785" y="34233"/>
                  </a:lnTo>
                  <a:lnTo>
                    <a:pt x="204148" y="45942"/>
                  </a:lnTo>
                  <a:lnTo>
                    <a:pt x="224169" y="56221"/>
                  </a:lnTo>
                  <a:lnTo>
                    <a:pt x="241241" y="49339"/>
                  </a:lnTo>
                  <a:lnTo>
                    <a:pt x="259475" y="40222"/>
                  </a:lnTo>
                  <a:lnTo>
                    <a:pt x="279229" y="37630"/>
                  </a:lnTo>
                  <a:lnTo>
                    <a:pt x="307116" y="45048"/>
                  </a:lnTo>
                  <a:lnTo>
                    <a:pt x="304881" y="67036"/>
                  </a:lnTo>
                  <a:lnTo>
                    <a:pt x="288345" y="101001"/>
                  </a:lnTo>
                  <a:lnTo>
                    <a:pt x="271453" y="109314"/>
                  </a:lnTo>
                  <a:lnTo>
                    <a:pt x="273240" y="135235"/>
                  </a:lnTo>
                  <a:lnTo>
                    <a:pt x="286915" y="135771"/>
                  </a:lnTo>
                  <a:lnTo>
                    <a:pt x="290848" y="161155"/>
                  </a:lnTo>
                  <a:lnTo>
                    <a:pt x="276905" y="172060"/>
                  </a:lnTo>
                  <a:lnTo>
                    <a:pt x="266894" y="160887"/>
                  </a:lnTo>
                  <a:lnTo>
                    <a:pt x="251163" y="164820"/>
                  </a:lnTo>
                  <a:lnTo>
                    <a:pt x="245800" y="168395"/>
                  </a:lnTo>
                  <a:lnTo>
                    <a:pt x="261889" y="203254"/>
                  </a:lnTo>
                  <a:lnTo>
                    <a:pt x="276189" y="205042"/>
                  </a:lnTo>
                  <a:lnTo>
                    <a:pt x="291385" y="219343"/>
                  </a:lnTo>
                  <a:lnTo>
                    <a:pt x="299429" y="221131"/>
                  </a:lnTo>
                  <a:lnTo>
                    <a:pt x="333394" y="245264"/>
                  </a:lnTo>
                  <a:lnTo>
                    <a:pt x="319987" y="263140"/>
                  </a:lnTo>
                  <a:lnTo>
                    <a:pt x="319987" y="287273"/>
                  </a:lnTo>
                  <a:lnTo>
                    <a:pt x="351270" y="305150"/>
                  </a:lnTo>
                  <a:lnTo>
                    <a:pt x="378085" y="319451"/>
                  </a:lnTo>
                  <a:lnTo>
                    <a:pt x="387917" y="319451"/>
                  </a:lnTo>
                  <a:lnTo>
                    <a:pt x="412050" y="338221"/>
                  </a:lnTo>
                  <a:lnTo>
                    <a:pt x="431714" y="330176"/>
                  </a:lnTo>
                  <a:lnTo>
                    <a:pt x="454953" y="331964"/>
                  </a:lnTo>
                  <a:lnTo>
                    <a:pt x="488025" y="348053"/>
                  </a:lnTo>
                  <a:lnTo>
                    <a:pt x="488025" y="360566"/>
                  </a:lnTo>
                  <a:lnTo>
                    <a:pt x="519308" y="362354"/>
                  </a:lnTo>
                  <a:lnTo>
                    <a:pt x="555061" y="370398"/>
                  </a:lnTo>
                  <a:lnTo>
                    <a:pt x="556849" y="356097"/>
                  </a:lnTo>
                  <a:lnTo>
                    <a:pt x="548804" y="342690"/>
                  </a:lnTo>
                  <a:lnTo>
                    <a:pt x="546123" y="322132"/>
                  </a:lnTo>
                  <a:lnTo>
                    <a:pt x="563105" y="316769"/>
                  </a:lnTo>
                  <a:lnTo>
                    <a:pt x="576513" y="331964"/>
                  </a:lnTo>
                  <a:lnTo>
                    <a:pt x="579194" y="346265"/>
                  </a:lnTo>
                  <a:lnTo>
                    <a:pt x="597070" y="357885"/>
                  </a:lnTo>
                  <a:lnTo>
                    <a:pt x="633717" y="357885"/>
                  </a:lnTo>
                  <a:lnTo>
                    <a:pt x="665000" y="340008"/>
                  </a:lnTo>
                  <a:lnTo>
                    <a:pt x="662319" y="324814"/>
                  </a:lnTo>
                  <a:lnTo>
                    <a:pt x="673045" y="324814"/>
                  </a:lnTo>
                  <a:lnTo>
                    <a:pt x="693603" y="296211"/>
                  </a:lnTo>
                  <a:lnTo>
                    <a:pt x="703434" y="295317"/>
                  </a:lnTo>
                  <a:lnTo>
                    <a:pt x="720417" y="274760"/>
                  </a:lnTo>
                  <a:lnTo>
                    <a:pt x="752594" y="282804"/>
                  </a:lnTo>
                  <a:lnTo>
                    <a:pt x="760639" y="273866"/>
                  </a:lnTo>
                  <a:lnTo>
                    <a:pt x="782091" y="289061"/>
                  </a:lnTo>
                  <a:lnTo>
                    <a:pt x="783878" y="300680"/>
                  </a:lnTo>
                  <a:lnTo>
                    <a:pt x="810693" y="308725"/>
                  </a:lnTo>
                  <a:close/>
                </a:path>
              </a:pathLst>
            </a:custGeom>
            <a:grpFill/>
            <a:ln w="12700" cap="flat">
              <a:solidFill>
                <a:schemeClr val="bg1"/>
              </a:solidFill>
              <a:prstDash val="solid"/>
              <a:miter/>
            </a:ln>
          </p:spPr>
          <p:txBody>
            <a:bodyPr rtlCol="0" anchor="ctr"/>
            <a:lstStyle/>
            <a:p>
              <a:endParaRPr lang="en-AU"/>
            </a:p>
          </p:txBody>
        </p:sp>
        <p:sp>
          <p:nvSpPr>
            <p:cNvPr id="83" name="Freeform: Shape 82">
              <a:extLst>
                <a:ext uri="{FF2B5EF4-FFF2-40B4-BE49-F238E27FC236}">
                  <a16:creationId xmlns:a16="http://schemas.microsoft.com/office/drawing/2014/main" id="{3EAE639E-9157-02E4-EC44-57F697D915B4}"/>
                </a:ext>
              </a:extLst>
            </p:cNvPr>
            <p:cNvSpPr/>
            <p:nvPr/>
          </p:nvSpPr>
          <p:spPr>
            <a:xfrm>
              <a:off x="8451694" y="3269946"/>
              <a:ext cx="270826" cy="599751"/>
            </a:xfrm>
            <a:custGeom>
              <a:avLst/>
              <a:gdLst>
                <a:gd name="connsiteX0" fmla="*/ 270827 w 270826"/>
                <a:gd name="connsiteY0" fmla="*/ 235074 h 599751"/>
                <a:gd name="connsiteX1" fmla="*/ 255632 w 270826"/>
                <a:gd name="connsiteY1" fmla="*/ 243119 h 599751"/>
                <a:gd name="connsiteX2" fmla="*/ 249375 w 270826"/>
                <a:gd name="connsiteY2" fmla="*/ 254738 h 599751"/>
                <a:gd name="connsiteX3" fmla="*/ 238650 w 270826"/>
                <a:gd name="connsiteY3" fmla="*/ 261889 h 599751"/>
                <a:gd name="connsiteX4" fmla="*/ 231499 w 270826"/>
                <a:gd name="connsiteY4" fmla="*/ 271721 h 599751"/>
                <a:gd name="connsiteX5" fmla="*/ 222561 w 270826"/>
                <a:gd name="connsiteY5" fmla="*/ 270827 h 599751"/>
                <a:gd name="connsiteX6" fmla="*/ 213623 w 270826"/>
                <a:gd name="connsiteY6" fmla="*/ 277977 h 599751"/>
                <a:gd name="connsiteX7" fmla="*/ 205578 w 270826"/>
                <a:gd name="connsiteY7" fmla="*/ 277977 h 599751"/>
                <a:gd name="connsiteX8" fmla="*/ 202003 w 270826"/>
                <a:gd name="connsiteY8" fmla="*/ 290491 h 599751"/>
                <a:gd name="connsiteX9" fmla="*/ 179658 w 270826"/>
                <a:gd name="connsiteY9" fmla="*/ 289597 h 599751"/>
                <a:gd name="connsiteX10" fmla="*/ 177870 w 270826"/>
                <a:gd name="connsiteY10" fmla="*/ 328925 h 599751"/>
                <a:gd name="connsiteX11" fmla="*/ 164463 w 270826"/>
                <a:gd name="connsiteY11" fmla="*/ 331606 h 599751"/>
                <a:gd name="connsiteX12" fmla="*/ 170720 w 270826"/>
                <a:gd name="connsiteY12" fmla="*/ 344120 h 599751"/>
                <a:gd name="connsiteX13" fmla="*/ 178764 w 270826"/>
                <a:gd name="connsiteY13" fmla="*/ 352164 h 599751"/>
                <a:gd name="connsiteX14" fmla="*/ 181445 w 270826"/>
                <a:gd name="connsiteY14" fmla="*/ 363784 h 599751"/>
                <a:gd name="connsiteX15" fmla="*/ 206472 w 270826"/>
                <a:gd name="connsiteY15" fmla="*/ 387023 h 599751"/>
                <a:gd name="connsiteX16" fmla="*/ 208260 w 270826"/>
                <a:gd name="connsiteY16" fmla="*/ 396855 h 599751"/>
                <a:gd name="connsiteX17" fmla="*/ 218092 w 270826"/>
                <a:gd name="connsiteY17" fmla="*/ 406687 h 599751"/>
                <a:gd name="connsiteX18" fmla="*/ 210047 w 270826"/>
                <a:gd name="connsiteY18" fmla="*/ 418307 h 599751"/>
                <a:gd name="connsiteX19" fmla="*/ 210941 w 270826"/>
                <a:gd name="connsiteY19" fmla="*/ 437077 h 599751"/>
                <a:gd name="connsiteX20" fmla="*/ 206472 w 270826"/>
                <a:gd name="connsiteY20" fmla="*/ 443334 h 599751"/>
                <a:gd name="connsiteX21" fmla="*/ 227030 w 270826"/>
                <a:gd name="connsiteY21" fmla="*/ 473724 h 599751"/>
                <a:gd name="connsiteX22" fmla="*/ 239543 w 270826"/>
                <a:gd name="connsiteY22" fmla="*/ 496963 h 599751"/>
                <a:gd name="connsiteX23" fmla="*/ 234180 w 270826"/>
                <a:gd name="connsiteY23" fmla="*/ 515733 h 599751"/>
                <a:gd name="connsiteX24" fmla="*/ 249375 w 270826"/>
                <a:gd name="connsiteY24" fmla="*/ 547017 h 599751"/>
                <a:gd name="connsiteX25" fmla="*/ 244906 w 270826"/>
                <a:gd name="connsiteY25" fmla="*/ 564893 h 599751"/>
                <a:gd name="connsiteX26" fmla="*/ 227030 w 270826"/>
                <a:gd name="connsiteY26" fmla="*/ 599752 h 599751"/>
                <a:gd name="connsiteX27" fmla="*/ 226136 w 270826"/>
                <a:gd name="connsiteY27" fmla="*/ 592602 h 599751"/>
                <a:gd name="connsiteX28" fmla="*/ 229711 w 270826"/>
                <a:gd name="connsiteY28" fmla="*/ 567575 h 599751"/>
                <a:gd name="connsiteX29" fmla="*/ 217198 w 270826"/>
                <a:gd name="connsiteY29" fmla="*/ 508583 h 599751"/>
                <a:gd name="connsiteX30" fmla="*/ 185914 w 270826"/>
                <a:gd name="connsiteY30" fmla="*/ 442440 h 599751"/>
                <a:gd name="connsiteX31" fmla="*/ 188596 w 270826"/>
                <a:gd name="connsiteY31" fmla="*/ 431714 h 599751"/>
                <a:gd name="connsiteX32" fmla="*/ 159100 w 270826"/>
                <a:gd name="connsiteY32" fmla="*/ 372722 h 599751"/>
                <a:gd name="connsiteX33" fmla="*/ 148374 w 270826"/>
                <a:gd name="connsiteY33" fmla="*/ 403112 h 599751"/>
                <a:gd name="connsiteX34" fmla="*/ 123347 w 270826"/>
                <a:gd name="connsiteY34" fmla="*/ 412944 h 599751"/>
                <a:gd name="connsiteX35" fmla="*/ 113515 w 270826"/>
                <a:gd name="connsiteY35" fmla="*/ 425457 h 599751"/>
                <a:gd name="connsiteX36" fmla="*/ 100108 w 270826"/>
                <a:gd name="connsiteY36" fmla="*/ 415625 h 599751"/>
                <a:gd name="connsiteX37" fmla="*/ 85807 w 270826"/>
                <a:gd name="connsiteY37" fmla="*/ 412944 h 599751"/>
                <a:gd name="connsiteX38" fmla="*/ 85807 w 270826"/>
                <a:gd name="connsiteY38" fmla="*/ 361996 h 599751"/>
                <a:gd name="connsiteX39" fmla="*/ 49160 w 270826"/>
                <a:gd name="connsiteY39" fmla="*/ 286916 h 599751"/>
                <a:gd name="connsiteX40" fmla="*/ 35753 w 270826"/>
                <a:gd name="connsiteY40" fmla="*/ 286916 h 599751"/>
                <a:gd name="connsiteX41" fmla="*/ 2681 w 270826"/>
                <a:gd name="connsiteY41" fmla="*/ 246694 h 599751"/>
                <a:gd name="connsiteX42" fmla="*/ 0 w 270826"/>
                <a:gd name="connsiteY42" fmla="*/ 238649 h 599751"/>
                <a:gd name="connsiteX43" fmla="*/ 15195 w 270826"/>
                <a:gd name="connsiteY43" fmla="*/ 234180 h 599751"/>
                <a:gd name="connsiteX44" fmla="*/ 15195 w 270826"/>
                <a:gd name="connsiteY44" fmla="*/ 218092 h 599751"/>
                <a:gd name="connsiteX45" fmla="*/ 28602 w 270826"/>
                <a:gd name="connsiteY45" fmla="*/ 203791 h 599751"/>
                <a:gd name="connsiteX46" fmla="*/ 19664 w 270826"/>
                <a:gd name="connsiteY46" fmla="*/ 187702 h 599751"/>
                <a:gd name="connsiteX47" fmla="*/ 27709 w 270826"/>
                <a:gd name="connsiteY47" fmla="*/ 173401 h 599751"/>
                <a:gd name="connsiteX48" fmla="*/ 25921 w 270826"/>
                <a:gd name="connsiteY48" fmla="*/ 150161 h 599751"/>
                <a:gd name="connsiteX49" fmla="*/ 49160 w 270826"/>
                <a:gd name="connsiteY49" fmla="*/ 148374 h 599751"/>
                <a:gd name="connsiteX50" fmla="*/ 50054 w 270826"/>
                <a:gd name="connsiteY50" fmla="*/ 132285 h 599751"/>
                <a:gd name="connsiteX51" fmla="*/ 58098 w 270826"/>
                <a:gd name="connsiteY51" fmla="*/ 108152 h 599751"/>
                <a:gd name="connsiteX52" fmla="*/ 55417 w 270826"/>
                <a:gd name="connsiteY52" fmla="*/ 101895 h 599751"/>
                <a:gd name="connsiteX53" fmla="*/ 67036 w 270826"/>
                <a:gd name="connsiteY53" fmla="*/ 78656 h 599751"/>
                <a:gd name="connsiteX54" fmla="*/ 59886 w 270826"/>
                <a:gd name="connsiteY54" fmla="*/ 66142 h 599751"/>
                <a:gd name="connsiteX55" fmla="*/ 82231 w 270826"/>
                <a:gd name="connsiteY55" fmla="*/ 40222 h 599751"/>
                <a:gd name="connsiteX56" fmla="*/ 109046 w 270826"/>
                <a:gd name="connsiteY56" fmla="*/ 39328 h 599751"/>
                <a:gd name="connsiteX57" fmla="*/ 109046 w 270826"/>
                <a:gd name="connsiteY57" fmla="*/ 23239 h 599751"/>
                <a:gd name="connsiteX58" fmla="*/ 114409 w 270826"/>
                <a:gd name="connsiteY58" fmla="*/ 6257 h 599751"/>
                <a:gd name="connsiteX59" fmla="*/ 125135 w 270826"/>
                <a:gd name="connsiteY59" fmla="*/ 0 h 599751"/>
                <a:gd name="connsiteX60" fmla="*/ 146586 w 270826"/>
                <a:gd name="connsiteY60" fmla="*/ 21452 h 599751"/>
                <a:gd name="connsiteX61" fmla="*/ 168038 w 270826"/>
                <a:gd name="connsiteY61" fmla="*/ 72399 h 599751"/>
                <a:gd name="connsiteX62" fmla="*/ 165356 w 270826"/>
                <a:gd name="connsiteY62" fmla="*/ 87594 h 599751"/>
                <a:gd name="connsiteX63" fmla="*/ 143905 w 270826"/>
                <a:gd name="connsiteY63" fmla="*/ 120665 h 599751"/>
                <a:gd name="connsiteX64" fmla="*/ 144799 w 270826"/>
                <a:gd name="connsiteY64" fmla="*/ 134966 h 599751"/>
                <a:gd name="connsiteX65" fmla="*/ 147480 w 270826"/>
                <a:gd name="connsiteY65" fmla="*/ 151055 h 599751"/>
                <a:gd name="connsiteX66" fmla="*/ 176976 w 270826"/>
                <a:gd name="connsiteY66" fmla="*/ 142117 h 599751"/>
                <a:gd name="connsiteX67" fmla="*/ 183233 w 270826"/>
                <a:gd name="connsiteY67" fmla="*/ 153737 h 599751"/>
                <a:gd name="connsiteX68" fmla="*/ 185020 w 270826"/>
                <a:gd name="connsiteY68" fmla="*/ 168038 h 599751"/>
                <a:gd name="connsiteX69" fmla="*/ 201109 w 270826"/>
                <a:gd name="connsiteY69" fmla="*/ 182339 h 599751"/>
                <a:gd name="connsiteX70" fmla="*/ 201109 w 270826"/>
                <a:gd name="connsiteY70" fmla="*/ 207366 h 599751"/>
                <a:gd name="connsiteX71" fmla="*/ 227924 w 270826"/>
                <a:gd name="connsiteY71" fmla="*/ 214516 h 599751"/>
                <a:gd name="connsiteX72" fmla="*/ 235074 w 270826"/>
                <a:gd name="connsiteY72" fmla="*/ 230605 h 599751"/>
                <a:gd name="connsiteX73" fmla="*/ 244012 w 270826"/>
                <a:gd name="connsiteY73" fmla="*/ 227924 h 599751"/>
                <a:gd name="connsiteX74" fmla="*/ 252950 w 270826"/>
                <a:gd name="connsiteY74" fmla="*/ 220773 h 599751"/>
                <a:gd name="connsiteX75" fmla="*/ 270827 w 270826"/>
                <a:gd name="connsiteY75" fmla="*/ 235074 h 599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70826" h="599751">
                  <a:moveTo>
                    <a:pt x="270827" y="235074"/>
                  </a:moveTo>
                  <a:lnTo>
                    <a:pt x="255632" y="243119"/>
                  </a:lnTo>
                  <a:lnTo>
                    <a:pt x="249375" y="254738"/>
                  </a:lnTo>
                  <a:lnTo>
                    <a:pt x="238650" y="261889"/>
                  </a:lnTo>
                  <a:lnTo>
                    <a:pt x="231499" y="271721"/>
                  </a:lnTo>
                  <a:lnTo>
                    <a:pt x="222561" y="270827"/>
                  </a:lnTo>
                  <a:lnTo>
                    <a:pt x="213623" y="277977"/>
                  </a:lnTo>
                  <a:lnTo>
                    <a:pt x="205578" y="277977"/>
                  </a:lnTo>
                  <a:lnTo>
                    <a:pt x="202003" y="290491"/>
                  </a:lnTo>
                  <a:lnTo>
                    <a:pt x="179658" y="289597"/>
                  </a:lnTo>
                  <a:lnTo>
                    <a:pt x="177870" y="328925"/>
                  </a:lnTo>
                  <a:lnTo>
                    <a:pt x="164463" y="331606"/>
                  </a:lnTo>
                  <a:lnTo>
                    <a:pt x="170720" y="344120"/>
                  </a:lnTo>
                  <a:lnTo>
                    <a:pt x="178764" y="352164"/>
                  </a:lnTo>
                  <a:lnTo>
                    <a:pt x="181445" y="363784"/>
                  </a:lnTo>
                  <a:lnTo>
                    <a:pt x="206472" y="387023"/>
                  </a:lnTo>
                  <a:lnTo>
                    <a:pt x="208260" y="396855"/>
                  </a:lnTo>
                  <a:lnTo>
                    <a:pt x="218092" y="406687"/>
                  </a:lnTo>
                  <a:lnTo>
                    <a:pt x="210047" y="418307"/>
                  </a:lnTo>
                  <a:lnTo>
                    <a:pt x="210941" y="437077"/>
                  </a:lnTo>
                  <a:lnTo>
                    <a:pt x="206472" y="443334"/>
                  </a:lnTo>
                  <a:lnTo>
                    <a:pt x="227030" y="473724"/>
                  </a:lnTo>
                  <a:lnTo>
                    <a:pt x="239543" y="496963"/>
                  </a:lnTo>
                  <a:lnTo>
                    <a:pt x="234180" y="515733"/>
                  </a:lnTo>
                  <a:lnTo>
                    <a:pt x="249375" y="547017"/>
                  </a:lnTo>
                  <a:lnTo>
                    <a:pt x="244906" y="564893"/>
                  </a:lnTo>
                  <a:lnTo>
                    <a:pt x="227030" y="599752"/>
                  </a:lnTo>
                  <a:lnTo>
                    <a:pt x="226136" y="592602"/>
                  </a:lnTo>
                  <a:lnTo>
                    <a:pt x="229711" y="567575"/>
                  </a:lnTo>
                  <a:lnTo>
                    <a:pt x="217198" y="508583"/>
                  </a:lnTo>
                  <a:lnTo>
                    <a:pt x="185914" y="442440"/>
                  </a:lnTo>
                  <a:lnTo>
                    <a:pt x="188596" y="431714"/>
                  </a:lnTo>
                  <a:lnTo>
                    <a:pt x="159100" y="372722"/>
                  </a:lnTo>
                  <a:lnTo>
                    <a:pt x="148374" y="403112"/>
                  </a:lnTo>
                  <a:lnTo>
                    <a:pt x="123347" y="412944"/>
                  </a:lnTo>
                  <a:lnTo>
                    <a:pt x="113515" y="425457"/>
                  </a:lnTo>
                  <a:lnTo>
                    <a:pt x="100108" y="415625"/>
                  </a:lnTo>
                  <a:lnTo>
                    <a:pt x="85807" y="412944"/>
                  </a:lnTo>
                  <a:lnTo>
                    <a:pt x="85807" y="361996"/>
                  </a:lnTo>
                  <a:lnTo>
                    <a:pt x="49160" y="286916"/>
                  </a:lnTo>
                  <a:lnTo>
                    <a:pt x="35753" y="286916"/>
                  </a:lnTo>
                  <a:lnTo>
                    <a:pt x="2681" y="246694"/>
                  </a:lnTo>
                  <a:lnTo>
                    <a:pt x="0" y="238649"/>
                  </a:lnTo>
                  <a:lnTo>
                    <a:pt x="15195" y="234180"/>
                  </a:lnTo>
                  <a:lnTo>
                    <a:pt x="15195" y="218092"/>
                  </a:lnTo>
                  <a:lnTo>
                    <a:pt x="28602" y="203791"/>
                  </a:lnTo>
                  <a:lnTo>
                    <a:pt x="19664" y="187702"/>
                  </a:lnTo>
                  <a:lnTo>
                    <a:pt x="27709" y="173401"/>
                  </a:lnTo>
                  <a:lnTo>
                    <a:pt x="25921" y="150161"/>
                  </a:lnTo>
                  <a:lnTo>
                    <a:pt x="49160" y="148374"/>
                  </a:lnTo>
                  <a:lnTo>
                    <a:pt x="50054" y="132285"/>
                  </a:lnTo>
                  <a:lnTo>
                    <a:pt x="58098" y="108152"/>
                  </a:lnTo>
                  <a:lnTo>
                    <a:pt x="55417" y="101895"/>
                  </a:lnTo>
                  <a:lnTo>
                    <a:pt x="67036" y="78656"/>
                  </a:lnTo>
                  <a:lnTo>
                    <a:pt x="59886" y="66142"/>
                  </a:lnTo>
                  <a:lnTo>
                    <a:pt x="82231" y="40222"/>
                  </a:lnTo>
                  <a:lnTo>
                    <a:pt x="109046" y="39328"/>
                  </a:lnTo>
                  <a:lnTo>
                    <a:pt x="109046" y="23239"/>
                  </a:lnTo>
                  <a:lnTo>
                    <a:pt x="114409" y="6257"/>
                  </a:lnTo>
                  <a:lnTo>
                    <a:pt x="125135" y="0"/>
                  </a:lnTo>
                  <a:lnTo>
                    <a:pt x="146586" y="21452"/>
                  </a:lnTo>
                  <a:lnTo>
                    <a:pt x="168038" y="72399"/>
                  </a:lnTo>
                  <a:lnTo>
                    <a:pt x="165356" y="87594"/>
                  </a:lnTo>
                  <a:lnTo>
                    <a:pt x="143905" y="120665"/>
                  </a:lnTo>
                  <a:lnTo>
                    <a:pt x="144799" y="134966"/>
                  </a:lnTo>
                  <a:lnTo>
                    <a:pt x="147480" y="151055"/>
                  </a:lnTo>
                  <a:lnTo>
                    <a:pt x="176976" y="142117"/>
                  </a:lnTo>
                  <a:lnTo>
                    <a:pt x="183233" y="153737"/>
                  </a:lnTo>
                  <a:lnTo>
                    <a:pt x="185020" y="168038"/>
                  </a:lnTo>
                  <a:lnTo>
                    <a:pt x="201109" y="182339"/>
                  </a:lnTo>
                  <a:lnTo>
                    <a:pt x="201109" y="207366"/>
                  </a:lnTo>
                  <a:lnTo>
                    <a:pt x="227924" y="214516"/>
                  </a:lnTo>
                  <a:lnTo>
                    <a:pt x="235074" y="230605"/>
                  </a:lnTo>
                  <a:lnTo>
                    <a:pt x="244012" y="227924"/>
                  </a:lnTo>
                  <a:lnTo>
                    <a:pt x="252950" y="220773"/>
                  </a:lnTo>
                  <a:lnTo>
                    <a:pt x="270827" y="235074"/>
                  </a:lnTo>
                  <a:close/>
                </a:path>
              </a:pathLst>
            </a:custGeom>
            <a:grpFill/>
            <a:ln w="12700" cap="flat">
              <a:solidFill>
                <a:schemeClr val="bg1"/>
              </a:solidFill>
              <a:prstDash val="solid"/>
              <a:miter/>
            </a:ln>
          </p:spPr>
          <p:txBody>
            <a:bodyPr rtlCol="0" anchor="ctr"/>
            <a:lstStyle/>
            <a:p>
              <a:endParaRPr lang="en-AU"/>
            </a:p>
          </p:txBody>
        </p:sp>
        <p:sp>
          <p:nvSpPr>
            <p:cNvPr id="84" name="Freeform: Shape 83">
              <a:extLst>
                <a:ext uri="{FF2B5EF4-FFF2-40B4-BE49-F238E27FC236}">
                  <a16:creationId xmlns:a16="http://schemas.microsoft.com/office/drawing/2014/main" id="{0B5F2BE1-8BB2-381C-87FE-0C22DE9A04DF}"/>
                </a:ext>
              </a:extLst>
            </p:cNvPr>
            <p:cNvSpPr/>
            <p:nvPr/>
          </p:nvSpPr>
          <p:spPr>
            <a:xfrm>
              <a:off x="7691055" y="2777452"/>
              <a:ext cx="269933" cy="128709"/>
            </a:xfrm>
            <a:custGeom>
              <a:avLst/>
              <a:gdLst>
                <a:gd name="connsiteX0" fmla="*/ 269933 w 269933"/>
                <a:gd name="connsiteY0" fmla="*/ 29496 h 128709"/>
                <a:gd name="connsiteX1" fmla="*/ 265464 w 269933"/>
                <a:gd name="connsiteY1" fmla="*/ 45585 h 128709"/>
                <a:gd name="connsiteX2" fmla="*/ 247588 w 269933"/>
                <a:gd name="connsiteY2" fmla="*/ 50948 h 128709"/>
                <a:gd name="connsiteX3" fmla="*/ 231499 w 269933"/>
                <a:gd name="connsiteY3" fmla="*/ 65249 h 128709"/>
                <a:gd name="connsiteX4" fmla="*/ 197534 w 269933"/>
                <a:gd name="connsiteY4" fmla="*/ 72399 h 128709"/>
                <a:gd name="connsiteX5" fmla="*/ 181445 w 269933"/>
                <a:gd name="connsiteY5" fmla="*/ 96532 h 128709"/>
                <a:gd name="connsiteX6" fmla="*/ 172507 w 269933"/>
                <a:gd name="connsiteY6" fmla="*/ 89382 h 128709"/>
                <a:gd name="connsiteX7" fmla="*/ 155524 w 269933"/>
                <a:gd name="connsiteY7" fmla="*/ 90276 h 128709"/>
                <a:gd name="connsiteX8" fmla="*/ 150161 w 269933"/>
                <a:gd name="connsiteY8" fmla="*/ 101001 h 128709"/>
                <a:gd name="connsiteX9" fmla="*/ 132285 w 269933"/>
                <a:gd name="connsiteY9" fmla="*/ 105471 h 128709"/>
                <a:gd name="connsiteX10" fmla="*/ 127816 w 269933"/>
                <a:gd name="connsiteY10" fmla="*/ 128710 h 128709"/>
                <a:gd name="connsiteX11" fmla="*/ 79549 w 269933"/>
                <a:gd name="connsiteY11" fmla="*/ 128710 h 128709"/>
                <a:gd name="connsiteX12" fmla="*/ 61673 w 269933"/>
                <a:gd name="connsiteY12" fmla="*/ 119772 h 128709"/>
                <a:gd name="connsiteX13" fmla="*/ 50948 w 269933"/>
                <a:gd name="connsiteY13" fmla="*/ 126922 h 128709"/>
                <a:gd name="connsiteX14" fmla="*/ 44691 w 269933"/>
                <a:gd name="connsiteY14" fmla="*/ 120665 h 128709"/>
                <a:gd name="connsiteX15" fmla="*/ 10726 w 269933"/>
                <a:gd name="connsiteY15" fmla="*/ 121559 h 128709"/>
                <a:gd name="connsiteX16" fmla="*/ 0 w 269933"/>
                <a:gd name="connsiteY16" fmla="*/ 113515 h 128709"/>
                <a:gd name="connsiteX17" fmla="*/ 10726 w 269933"/>
                <a:gd name="connsiteY17" fmla="*/ 103683 h 128709"/>
                <a:gd name="connsiteX18" fmla="*/ 34859 w 269933"/>
                <a:gd name="connsiteY18" fmla="*/ 101895 h 128709"/>
                <a:gd name="connsiteX19" fmla="*/ 50948 w 269933"/>
                <a:gd name="connsiteY19" fmla="*/ 100108 h 128709"/>
                <a:gd name="connsiteX20" fmla="*/ 61673 w 269933"/>
                <a:gd name="connsiteY20" fmla="*/ 99214 h 128709"/>
                <a:gd name="connsiteX21" fmla="*/ 75080 w 269933"/>
                <a:gd name="connsiteY21" fmla="*/ 87594 h 128709"/>
                <a:gd name="connsiteX22" fmla="*/ 92957 w 269933"/>
                <a:gd name="connsiteY22" fmla="*/ 82231 h 128709"/>
                <a:gd name="connsiteX23" fmla="*/ 74187 w 269933"/>
                <a:gd name="connsiteY23" fmla="*/ 74187 h 128709"/>
                <a:gd name="connsiteX24" fmla="*/ 52735 w 269933"/>
                <a:gd name="connsiteY24" fmla="*/ 56311 h 128709"/>
                <a:gd name="connsiteX25" fmla="*/ 46479 w 269933"/>
                <a:gd name="connsiteY25" fmla="*/ 68824 h 128709"/>
                <a:gd name="connsiteX26" fmla="*/ 16982 w 269933"/>
                <a:gd name="connsiteY26" fmla="*/ 56311 h 128709"/>
                <a:gd name="connsiteX27" fmla="*/ 32177 w 269933"/>
                <a:gd name="connsiteY27" fmla="*/ 39328 h 128709"/>
                <a:gd name="connsiteX28" fmla="*/ 34859 w 269933"/>
                <a:gd name="connsiteY28" fmla="*/ 33071 h 128709"/>
                <a:gd name="connsiteX29" fmla="*/ 25920 w 269933"/>
                <a:gd name="connsiteY29" fmla="*/ 31284 h 128709"/>
                <a:gd name="connsiteX30" fmla="*/ 26815 w 269933"/>
                <a:gd name="connsiteY30" fmla="*/ 20558 h 128709"/>
                <a:gd name="connsiteX31" fmla="*/ 33071 w 269933"/>
                <a:gd name="connsiteY31" fmla="*/ 15195 h 128709"/>
                <a:gd name="connsiteX32" fmla="*/ 51841 w 269933"/>
                <a:gd name="connsiteY32" fmla="*/ 15195 h 128709"/>
                <a:gd name="connsiteX33" fmla="*/ 75080 w 269933"/>
                <a:gd name="connsiteY33" fmla="*/ 25027 h 128709"/>
                <a:gd name="connsiteX34" fmla="*/ 91170 w 269933"/>
                <a:gd name="connsiteY34" fmla="*/ 24133 h 128709"/>
                <a:gd name="connsiteX35" fmla="*/ 87594 w 269933"/>
                <a:gd name="connsiteY35" fmla="*/ 4469 h 128709"/>
                <a:gd name="connsiteX36" fmla="*/ 107258 w 269933"/>
                <a:gd name="connsiteY36" fmla="*/ 0 h 128709"/>
                <a:gd name="connsiteX37" fmla="*/ 138542 w 269933"/>
                <a:gd name="connsiteY37" fmla="*/ 13407 h 128709"/>
                <a:gd name="connsiteX38" fmla="*/ 148374 w 269933"/>
                <a:gd name="connsiteY38" fmla="*/ 7151 h 128709"/>
                <a:gd name="connsiteX39" fmla="*/ 198428 w 269933"/>
                <a:gd name="connsiteY39" fmla="*/ 8938 h 128709"/>
                <a:gd name="connsiteX40" fmla="*/ 229711 w 269933"/>
                <a:gd name="connsiteY40" fmla="*/ 13407 h 128709"/>
                <a:gd name="connsiteX41" fmla="*/ 269933 w 269933"/>
                <a:gd name="connsiteY41" fmla="*/ 29496 h 12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69933" h="128709">
                  <a:moveTo>
                    <a:pt x="269933" y="29496"/>
                  </a:moveTo>
                  <a:lnTo>
                    <a:pt x="265464" y="45585"/>
                  </a:lnTo>
                  <a:lnTo>
                    <a:pt x="247588" y="50948"/>
                  </a:lnTo>
                  <a:lnTo>
                    <a:pt x="231499" y="65249"/>
                  </a:lnTo>
                  <a:lnTo>
                    <a:pt x="197534" y="72399"/>
                  </a:lnTo>
                  <a:lnTo>
                    <a:pt x="181445" y="96532"/>
                  </a:lnTo>
                  <a:lnTo>
                    <a:pt x="172507" y="89382"/>
                  </a:lnTo>
                  <a:lnTo>
                    <a:pt x="155524" y="90276"/>
                  </a:lnTo>
                  <a:lnTo>
                    <a:pt x="150161" y="101001"/>
                  </a:lnTo>
                  <a:lnTo>
                    <a:pt x="132285" y="105471"/>
                  </a:lnTo>
                  <a:lnTo>
                    <a:pt x="127816" y="128710"/>
                  </a:lnTo>
                  <a:lnTo>
                    <a:pt x="79549" y="128710"/>
                  </a:lnTo>
                  <a:lnTo>
                    <a:pt x="61673" y="119772"/>
                  </a:lnTo>
                  <a:lnTo>
                    <a:pt x="50948" y="126922"/>
                  </a:lnTo>
                  <a:lnTo>
                    <a:pt x="44691" y="120665"/>
                  </a:lnTo>
                  <a:lnTo>
                    <a:pt x="10726" y="121559"/>
                  </a:lnTo>
                  <a:lnTo>
                    <a:pt x="0" y="113515"/>
                  </a:lnTo>
                  <a:lnTo>
                    <a:pt x="10726" y="103683"/>
                  </a:lnTo>
                  <a:lnTo>
                    <a:pt x="34859" y="101895"/>
                  </a:lnTo>
                  <a:lnTo>
                    <a:pt x="50948" y="100108"/>
                  </a:lnTo>
                  <a:lnTo>
                    <a:pt x="61673" y="99214"/>
                  </a:lnTo>
                  <a:lnTo>
                    <a:pt x="75080" y="87594"/>
                  </a:lnTo>
                  <a:lnTo>
                    <a:pt x="92957" y="82231"/>
                  </a:lnTo>
                  <a:lnTo>
                    <a:pt x="74187" y="74187"/>
                  </a:lnTo>
                  <a:lnTo>
                    <a:pt x="52735" y="56311"/>
                  </a:lnTo>
                  <a:lnTo>
                    <a:pt x="46479" y="68824"/>
                  </a:lnTo>
                  <a:lnTo>
                    <a:pt x="16982" y="56311"/>
                  </a:lnTo>
                  <a:lnTo>
                    <a:pt x="32177" y="39328"/>
                  </a:lnTo>
                  <a:lnTo>
                    <a:pt x="34859" y="33071"/>
                  </a:lnTo>
                  <a:lnTo>
                    <a:pt x="25920" y="31284"/>
                  </a:lnTo>
                  <a:lnTo>
                    <a:pt x="26815" y="20558"/>
                  </a:lnTo>
                  <a:lnTo>
                    <a:pt x="33071" y="15195"/>
                  </a:lnTo>
                  <a:lnTo>
                    <a:pt x="51841" y="15195"/>
                  </a:lnTo>
                  <a:lnTo>
                    <a:pt x="75080" y="25027"/>
                  </a:lnTo>
                  <a:lnTo>
                    <a:pt x="91170" y="24133"/>
                  </a:lnTo>
                  <a:lnTo>
                    <a:pt x="87594" y="4469"/>
                  </a:lnTo>
                  <a:lnTo>
                    <a:pt x="107258" y="0"/>
                  </a:lnTo>
                  <a:lnTo>
                    <a:pt x="138542" y="13407"/>
                  </a:lnTo>
                  <a:lnTo>
                    <a:pt x="148374" y="7151"/>
                  </a:lnTo>
                  <a:lnTo>
                    <a:pt x="198428" y="8938"/>
                  </a:lnTo>
                  <a:lnTo>
                    <a:pt x="229711" y="13407"/>
                  </a:lnTo>
                  <a:lnTo>
                    <a:pt x="269933" y="29496"/>
                  </a:lnTo>
                  <a:close/>
                </a:path>
              </a:pathLst>
            </a:custGeom>
            <a:grpFill/>
            <a:ln w="12700" cap="flat">
              <a:solidFill>
                <a:schemeClr val="bg1"/>
              </a:solidFill>
              <a:prstDash val="solid"/>
              <a:miter/>
            </a:ln>
          </p:spPr>
          <p:txBody>
            <a:bodyPr rtlCol="0" anchor="ctr"/>
            <a:lstStyle/>
            <a:p>
              <a:endParaRPr lang="en-AU"/>
            </a:p>
          </p:txBody>
        </p:sp>
        <p:sp>
          <p:nvSpPr>
            <p:cNvPr id="85" name="Freeform: Shape 84">
              <a:extLst>
                <a:ext uri="{FF2B5EF4-FFF2-40B4-BE49-F238E27FC236}">
                  <a16:creationId xmlns:a16="http://schemas.microsoft.com/office/drawing/2014/main" id="{0FAD3718-EA0F-2293-FDB0-71D52ED387F4}"/>
                </a:ext>
              </a:extLst>
            </p:cNvPr>
            <p:cNvSpPr/>
            <p:nvPr/>
          </p:nvSpPr>
          <p:spPr>
            <a:xfrm>
              <a:off x="7648151" y="2855214"/>
              <a:ext cx="221666" cy="135860"/>
            </a:xfrm>
            <a:custGeom>
              <a:avLst/>
              <a:gdLst>
                <a:gd name="connsiteX0" fmla="*/ 214516 w 221666"/>
                <a:gd name="connsiteY0" fmla="*/ 88488 h 135860"/>
                <a:gd name="connsiteX1" fmla="*/ 221667 w 221666"/>
                <a:gd name="connsiteY1" fmla="*/ 111727 h 135860"/>
                <a:gd name="connsiteX2" fmla="*/ 219879 w 221666"/>
                <a:gd name="connsiteY2" fmla="*/ 117090 h 135860"/>
                <a:gd name="connsiteX3" fmla="*/ 206472 w 221666"/>
                <a:gd name="connsiteY3" fmla="*/ 118878 h 135860"/>
                <a:gd name="connsiteX4" fmla="*/ 187702 w 221666"/>
                <a:gd name="connsiteY4" fmla="*/ 118878 h 135860"/>
                <a:gd name="connsiteX5" fmla="*/ 171613 w 221666"/>
                <a:gd name="connsiteY5" fmla="*/ 112621 h 135860"/>
                <a:gd name="connsiteX6" fmla="*/ 154630 w 221666"/>
                <a:gd name="connsiteY6" fmla="*/ 124241 h 135860"/>
                <a:gd name="connsiteX7" fmla="*/ 148374 w 221666"/>
                <a:gd name="connsiteY7" fmla="*/ 124241 h 135860"/>
                <a:gd name="connsiteX8" fmla="*/ 132285 w 221666"/>
                <a:gd name="connsiteY8" fmla="*/ 135860 h 135860"/>
                <a:gd name="connsiteX9" fmla="*/ 124240 w 221666"/>
                <a:gd name="connsiteY9" fmla="*/ 99214 h 135860"/>
                <a:gd name="connsiteX10" fmla="*/ 113514 w 221666"/>
                <a:gd name="connsiteY10" fmla="*/ 96532 h 135860"/>
                <a:gd name="connsiteX11" fmla="*/ 105470 w 221666"/>
                <a:gd name="connsiteY11" fmla="*/ 81338 h 135860"/>
                <a:gd name="connsiteX12" fmla="*/ 94745 w 221666"/>
                <a:gd name="connsiteY12" fmla="*/ 79550 h 135860"/>
                <a:gd name="connsiteX13" fmla="*/ 84913 w 221666"/>
                <a:gd name="connsiteY13" fmla="*/ 92063 h 135860"/>
                <a:gd name="connsiteX14" fmla="*/ 85806 w 221666"/>
                <a:gd name="connsiteY14" fmla="*/ 109046 h 135860"/>
                <a:gd name="connsiteX15" fmla="*/ 70611 w 221666"/>
                <a:gd name="connsiteY15" fmla="*/ 109046 h 135860"/>
                <a:gd name="connsiteX16" fmla="*/ 68824 w 221666"/>
                <a:gd name="connsiteY16" fmla="*/ 126028 h 135860"/>
                <a:gd name="connsiteX17" fmla="*/ 53629 w 221666"/>
                <a:gd name="connsiteY17" fmla="*/ 118878 h 135860"/>
                <a:gd name="connsiteX18" fmla="*/ 34859 w 221666"/>
                <a:gd name="connsiteY18" fmla="*/ 131391 h 135860"/>
                <a:gd name="connsiteX19" fmla="*/ 23239 w 221666"/>
                <a:gd name="connsiteY19" fmla="*/ 121559 h 135860"/>
                <a:gd name="connsiteX20" fmla="*/ 25027 w 221666"/>
                <a:gd name="connsiteY20" fmla="*/ 107258 h 135860"/>
                <a:gd name="connsiteX21" fmla="*/ 32177 w 221666"/>
                <a:gd name="connsiteY21" fmla="*/ 89382 h 135860"/>
                <a:gd name="connsiteX22" fmla="*/ 23239 w 221666"/>
                <a:gd name="connsiteY22" fmla="*/ 77762 h 135860"/>
                <a:gd name="connsiteX23" fmla="*/ 23239 w 221666"/>
                <a:gd name="connsiteY23" fmla="*/ 68824 h 135860"/>
                <a:gd name="connsiteX24" fmla="*/ 894 w 221666"/>
                <a:gd name="connsiteY24" fmla="*/ 54523 h 135860"/>
                <a:gd name="connsiteX25" fmla="*/ 0 w 221666"/>
                <a:gd name="connsiteY25" fmla="*/ 45585 h 135860"/>
                <a:gd name="connsiteX26" fmla="*/ 22345 w 221666"/>
                <a:gd name="connsiteY26" fmla="*/ 43797 h 135860"/>
                <a:gd name="connsiteX27" fmla="*/ 28602 w 221666"/>
                <a:gd name="connsiteY27" fmla="*/ 37540 h 135860"/>
                <a:gd name="connsiteX28" fmla="*/ 28602 w 221666"/>
                <a:gd name="connsiteY28" fmla="*/ 25027 h 135860"/>
                <a:gd name="connsiteX29" fmla="*/ 42903 w 221666"/>
                <a:gd name="connsiteY29" fmla="*/ 22345 h 135860"/>
                <a:gd name="connsiteX30" fmla="*/ 42903 w 221666"/>
                <a:gd name="connsiteY30" fmla="*/ 4469 h 135860"/>
                <a:gd name="connsiteX31" fmla="*/ 56310 w 221666"/>
                <a:gd name="connsiteY31" fmla="*/ 4469 h 135860"/>
                <a:gd name="connsiteX32" fmla="*/ 60780 w 221666"/>
                <a:gd name="connsiteY32" fmla="*/ 0 h 135860"/>
                <a:gd name="connsiteX33" fmla="*/ 75975 w 221666"/>
                <a:gd name="connsiteY33" fmla="*/ 1788 h 135860"/>
                <a:gd name="connsiteX34" fmla="*/ 78656 w 221666"/>
                <a:gd name="connsiteY34" fmla="*/ 8044 h 135860"/>
                <a:gd name="connsiteX35" fmla="*/ 71505 w 221666"/>
                <a:gd name="connsiteY35" fmla="*/ 15195 h 135860"/>
                <a:gd name="connsiteX36" fmla="*/ 77762 w 221666"/>
                <a:gd name="connsiteY36" fmla="*/ 24133 h 135860"/>
                <a:gd name="connsiteX37" fmla="*/ 53629 w 221666"/>
                <a:gd name="connsiteY37" fmla="*/ 25921 h 135860"/>
                <a:gd name="connsiteX38" fmla="*/ 42903 w 221666"/>
                <a:gd name="connsiteY38" fmla="*/ 35753 h 135860"/>
                <a:gd name="connsiteX39" fmla="*/ 53629 w 221666"/>
                <a:gd name="connsiteY39" fmla="*/ 43797 h 135860"/>
                <a:gd name="connsiteX40" fmla="*/ 87594 w 221666"/>
                <a:gd name="connsiteY40" fmla="*/ 42903 h 135860"/>
                <a:gd name="connsiteX41" fmla="*/ 93851 w 221666"/>
                <a:gd name="connsiteY41" fmla="*/ 49160 h 135860"/>
                <a:gd name="connsiteX42" fmla="*/ 104576 w 221666"/>
                <a:gd name="connsiteY42" fmla="*/ 42010 h 135860"/>
                <a:gd name="connsiteX43" fmla="*/ 122453 w 221666"/>
                <a:gd name="connsiteY43" fmla="*/ 50948 h 135860"/>
                <a:gd name="connsiteX44" fmla="*/ 170719 w 221666"/>
                <a:gd name="connsiteY44" fmla="*/ 50948 h 135860"/>
                <a:gd name="connsiteX45" fmla="*/ 178764 w 221666"/>
                <a:gd name="connsiteY45" fmla="*/ 65249 h 135860"/>
                <a:gd name="connsiteX46" fmla="*/ 178764 w 221666"/>
                <a:gd name="connsiteY46" fmla="*/ 73293 h 135860"/>
                <a:gd name="connsiteX47" fmla="*/ 204684 w 221666"/>
                <a:gd name="connsiteY47" fmla="*/ 74187 h 135860"/>
                <a:gd name="connsiteX48" fmla="*/ 214516 w 221666"/>
                <a:gd name="connsiteY48" fmla="*/ 88488 h 13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21666" h="135860">
                  <a:moveTo>
                    <a:pt x="214516" y="88488"/>
                  </a:moveTo>
                  <a:lnTo>
                    <a:pt x="221667" y="111727"/>
                  </a:lnTo>
                  <a:lnTo>
                    <a:pt x="219879" y="117090"/>
                  </a:lnTo>
                  <a:lnTo>
                    <a:pt x="206472" y="118878"/>
                  </a:lnTo>
                  <a:lnTo>
                    <a:pt x="187702" y="118878"/>
                  </a:lnTo>
                  <a:lnTo>
                    <a:pt x="171613" y="112621"/>
                  </a:lnTo>
                  <a:lnTo>
                    <a:pt x="154630" y="124241"/>
                  </a:lnTo>
                  <a:lnTo>
                    <a:pt x="148374" y="124241"/>
                  </a:lnTo>
                  <a:lnTo>
                    <a:pt x="132285" y="135860"/>
                  </a:lnTo>
                  <a:lnTo>
                    <a:pt x="124240" y="99214"/>
                  </a:lnTo>
                  <a:lnTo>
                    <a:pt x="113514" y="96532"/>
                  </a:lnTo>
                  <a:lnTo>
                    <a:pt x="105470" y="81338"/>
                  </a:lnTo>
                  <a:lnTo>
                    <a:pt x="94745" y="79550"/>
                  </a:lnTo>
                  <a:lnTo>
                    <a:pt x="84913" y="92063"/>
                  </a:lnTo>
                  <a:lnTo>
                    <a:pt x="85806" y="109046"/>
                  </a:lnTo>
                  <a:lnTo>
                    <a:pt x="70611" y="109046"/>
                  </a:lnTo>
                  <a:lnTo>
                    <a:pt x="68824" y="126028"/>
                  </a:lnTo>
                  <a:lnTo>
                    <a:pt x="53629" y="118878"/>
                  </a:lnTo>
                  <a:lnTo>
                    <a:pt x="34859" y="131391"/>
                  </a:lnTo>
                  <a:lnTo>
                    <a:pt x="23239" y="121559"/>
                  </a:lnTo>
                  <a:lnTo>
                    <a:pt x="25027" y="107258"/>
                  </a:lnTo>
                  <a:lnTo>
                    <a:pt x="32177" y="89382"/>
                  </a:lnTo>
                  <a:lnTo>
                    <a:pt x="23239" y="77762"/>
                  </a:lnTo>
                  <a:lnTo>
                    <a:pt x="23239" y="68824"/>
                  </a:lnTo>
                  <a:lnTo>
                    <a:pt x="894" y="54523"/>
                  </a:lnTo>
                  <a:lnTo>
                    <a:pt x="0" y="45585"/>
                  </a:lnTo>
                  <a:lnTo>
                    <a:pt x="22345" y="43797"/>
                  </a:lnTo>
                  <a:lnTo>
                    <a:pt x="28602" y="37540"/>
                  </a:lnTo>
                  <a:lnTo>
                    <a:pt x="28602" y="25027"/>
                  </a:lnTo>
                  <a:lnTo>
                    <a:pt x="42903" y="22345"/>
                  </a:lnTo>
                  <a:lnTo>
                    <a:pt x="42903" y="4469"/>
                  </a:lnTo>
                  <a:lnTo>
                    <a:pt x="56310" y="4469"/>
                  </a:lnTo>
                  <a:lnTo>
                    <a:pt x="60780" y="0"/>
                  </a:lnTo>
                  <a:lnTo>
                    <a:pt x="75975" y="1788"/>
                  </a:lnTo>
                  <a:lnTo>
                    <a:pt x="78656" y="8044"/>
                  </a:lnTo>
                  <a:lnTo>
                    <a:pt x="71505" y="15195"/>
                  </a:lnTo>
                  <a:lnTo>
                    <a:pt x="77762" y="24133"/>
                  </a:lnTo>
                  <a:lnTo>
                    <a:pt x="53629" y="25921"/>
                  </a:lnTo>
                  <a:lnTo>
                    <a:pt x="42903" y="35753"/>
                  </a:lnTo>
                  <a:lnTo>
                    <a:pt x="53629" y="43797"/>
                  </a:lnTo>
                  <a:lnTo>
                    <a:pt x="87594" y="42903"/>
                  </a:lnTo>
                  <a:lnTo>
                    <a:pt x="93851" y="49160"/>
                  </a:lnTo>
                  <a:lnTo>
                    <a:pt x="104576" y="42010"/>
                  </a:lnTo>
                  <a:lnTo>
                    <a:pt x="122453" y="50948"/>
                  </a:lnTo>
                  <a:lnTo>
                    <a:pt x="170719" y="50948"/>
                  </a:lnTo>
                  <a:lnTo>
                    <a:pt x="178764" y="65249"/>
                  </a:lnTo>
                  <a:lnTo>
                    <a:pt x="178764" y="73293"/>
                  </a:lnTo>
                  <a:lnTo>
                    <a:pt x="204684" y="74187"/>
                  </a:lnTo>
                  <a:lnTo>
                    <a:pt x="214516" y="88488"/>
                  </a:lnTo>
                  <a:close/>
                </a:path>
              </a:pathLst>
            </a:custGeom>
            <a:grpFill/>
            <a:ln w="12700" cap="flat">
              <a:solidFill>
                <a:schemeClr val="bg1"/>
              </a:solidFill>
              <a:prstDash val="solid"/>
              <a:miter/>
            </a:ln>
          </p:spPr>
          <p:txBody>
            <a:bodyPr rtlCol="0" anchor="ctr"/>
            <a:lstStyle/>
            <a:p>
              <a:endParaRPr lang="en-AU"/>
            </a:p>
          </p:txBody>
        </p:sp>
        <p:sp>
          <p:nvSpPr>
            <p:cNvPr id="86" name="Freeform: Shape 85">
              <a:extLst>
                <a:ext uri="{FF2B5EF4-FFF2-40B4-BE49-F238E27FC236}">
                  <a16:creationId xmlns:a16="http://schemas.microsoft.com/office/drawing/2014/main" id="{FC8F0681-7DE6-7A24-D9BC-FD64C09D337A}"/>
                </a:ext>
              </a:extLst>
            </p:cNvPr>
            <p:cNvSpPr/>
            <p:nvPr/>
          </p:nvSpPr>
          <p:spPr>
            <a:xfrm>
              <a:off x="7492627" y="2934764"/>
              <a:ext cx="370845" cy="303004"/>
            </a:xfrm>
            <a:custGeom>
              <a:avLst/>
              <a:gdLst>
                <a:gd name="connsiteX0" fmla="*/ 361996 w 370845"/>
                <a:gd name="connsiteY0" fmla="*/ 39328 h 303004"/>
                <a:gd name="connsiteX1" fmla="*/ 370845 w 370845"/>
                <a:gd name="connsiteY1" fmla="*/ 47015 h 303004"/>
                <a:gd name="connsiteX2" fmla="*/ 352879 w 370845"/>
                <a:gd name="connsiteY2" fmla="*/ 47015 h 303004"/>
                <a:gd name="connsiteX3" fmla="*/ 319987 w 370845"/>
                <a:gd name="connsiteY3" fmla="*/ 54523 h 303004"/>
                <a:gd name="connsiteX4" fmla="*/ 293172 w 370845"/>
                <a:gd name="connsiteY4" fmla="*/ 68824 h 303004"/>
                <a:gd name="connsiteX5" fmla="*/ 286022 w 370845"/>
                <a:gd name="connsiteY5" fmla="*/ 78656 h 303004"/>
                <a:gd name="connsiteX6" fmla="*/ 296748 w 370845"/>
                <a:gd name="connsiteY6" fmla="*/ 96532 h 303004"/>
                <a:gd name="connsiteX7" fmla="*/ 296748 w 370845"/>
                <a:gd name="connsiteY7" fmla="*/ 109940 h 303004"/>
                <a:gd name="connsiteX8" fmla="*/ 287810 w 370845"/>
                <a:gd name="connsiteY8" fmla="*/ 126028 h 303004"/>
                <a:gd name="connsiteX9" fmla="*/ 294066 w 370845"/>
                <a:gd name="connsiteY9" fmla="*/ 139436 h 303004"/>
                <a:gd name="connsiteX10" fmla="*/ 281553 w 370845"/>
                <a:gd name="connsiteY10" fmla="*/ 150161 h 303004"/>
                <a:gd name="connsiteX11" fmla="*/ 262783 w 370845"/>
                <a:gd name="connsiteY11" fmla="*/ 149268 h 303004"/>
                <a:gd name="connsiteX12" fmla="*/ 276190 w 370845"/>
                <a:gd name="connsiteY12" fmla="*/ 166250 h 303004"/>
                <a:gd name="connsiteX13" fmla="*/ 254738 w 370845"/>
                <a:gd name="connsiteY13" fmla="*/ 188596 h 303004"/>
                <a:gd name="connsiteX14" fmla="*/ 252057 w 370845"/>
                <a:gd name="connsiteY14" fmla="*/ 215410 h 303004"/>
                <a:gd name="connsiteX15" fmla="*/ 245800 w 370845"/>
                <a:gd name="connsiteY15" fmla="*/ 223455 h 303004"/>
                <a:gd name="connsiteX16" fmla="*/ 225242 w 370845"/>
                <a:gd name="connsiteY16" fmla="*/ 226136 h 303004"/>
                <a:gd name="connsiteX17" fmla="*/ 205578 w 370845"/>
                <a:gd name="connsiteY17" fmla="*/ 244012 h 303004"/>
                <a:gd name="connsiteX18" fmla="*/ 184126 w 370845"/>
                <a:gd name="connsiteY18" fmla="*/ 239543 h 303004"/>
                <a:gd name="connsiteX19" fmla="*/ 175188 w 370845"/>
                <a:gd name="connsiteY19" fmla="*/ 244012 h 303004"/>
                <a:gd name="connsiteX20" fmla="*/ 182339 w 370845"/>
                <a:gd name="connsiteY20" fmla="*/ 286022 h 303004"/>
                <a:gd name="connsiteX21" fmla="*/ 165356 w 370845"/>
                <a:gd name="connsiteY21" fmla="*/ 296748 h 303004"/>
                <a:gd name="connsiteX22" fmla="*/ 136754 w 370845"/>
                <a:gd name="connsiteY22" fmla="*/ 296748 h 303004"/>
                <a:gd name="connsiteX23" fmla="*/ 122453 w 370845"/>
                <a:gd name="connsiteY23" fmla="*/ 303004 h 303004"/>
                <a:gd name="connsiteX24" fmla="*/ 65249 w 370845"/>
                <a:gd name="connsiteY24" fmla="*/ 301217 h 303004"/>
                <a:gd name="connsiteX25" fmla="*/ 35753 w 370845"/>
                <a:gd name="connsiteY25" fmla="*/ 288703 h 303004"/>
                <a:gd name="connsiteX26" fmla="*/ 35753 w 370845"/>
                <a:gd name="connsiteY26" fmla="*/ 277977 h 303004"/>
                <a:gd name="connsiteX27" fmla="*/ 47372 w 370845"/>
                <a:gd name="connsiteY27" fmla="*/ 259207 h 303004"/>
                <a:gd name="connsiteX28" fmla="*/ 47372 w 370845"/>
                <a:gd name="connsiteY28" fmla="*/ 244906 h 303004"/>
                <a:gd name="connsiteX29" fmla="*/ 42010 w 370845"/>
                <a:gd name="connsiteY29" fmla="*/ 234180 h 303004"/>
                <a:gd name="connsiteX30" fmla="*/ 20558 w 370845"/>
                <a:gd name="connsiteY30" fmla="*/ 233286 h 303004"/>
                <a:gd name="connsiteX31" fmla="*/ 5363 w 370845"/>
                <a:gd name="connsiteY31" fmla="*/ 185020 h 303004"/>
                <a:gd name="connsiteX32" fmla="*/ 8045 w 370845"/>
                <a:gd name="connsiteY32" fmla="*/ 168932 h 303004"/>
                <a:gd name="connsiteX33" fmla="*/ 0 w 370845"/>
                <a:gd name="connsiteY33" fmla="*/ 155524 h 303004"/>
                <a:gd name="connsiteX34" fmla="*/ 1788 w 370845"/>
                <a:gd name="connsiteY34" fmla="*/ 135860 h 303004"/>
                <a:gd name="connsiteX35" fmla="*/ 8938 w 370845"/>
                <a:gd name="connsiteY35" fmla="*/ 109940 h 303004"/>
                <a:gd name="connsiteX36" fmla="*/ 11620 w 370845"/>
                <a:gd name="connsiteY36" fmla="*/ 93851 h 303004"/>
                <a:gd name="connsiteX37" fmla="*/ 15195 w 370845"/>
                <a:gd name="connsiteY37" fmla="*/ 90276 h 303004"/>
                <a:gd name="connsiteX38" fmla="*/ 25027 w 370845"/>
                <a:gd name="connsiteY38" fmla="*/ 97426 h 303004"/>
                <a:gd name="connsiteX39" fmla="*/ 39328 w 370845"/>
                <a:gd name="connsiteY39" fmla="*/ 97426 h 303004"/>
                <a:gd name="connsiteX40" fmla="*/ 50054 w 370845"/>
                <a:gd name="connsiteY40" fmla="*/ 104577 h 303004"/>
                <a:gd name="connsiteX41" fmla="*/ 56310 w 370845"/>
                <a:gd name="connsiteY41" fmla="*/ 99214 h 303004"/>
                <a:gd name="connsiteX42" fmla="*/ 62567 w 370845"/>
                <a:gd name="connsiteY42" fmla="*/ 89382 h 303004"/>
                <a:gd name="connsiteX43" fmla="*/ 84019 w 370845"/>
                <a:gd name="connsiteY43" fmla="*/ 90276 h 303004"/>
                <a:gd name="connsiteX44" fmla="*/ 98320 w 370845"/>
                <a:gd name="connsiteY44" fmla="*/ 71505 h 303004"/>
                <a:gd name="connsiteX45" fmla="*/ 96532 w 370845"/>
                <a:gd name="connsiteY45" fmla="*/ 46479 h 303004"/>
                <a:gd name="connsiteX46" fmla="*/ 114409 w 370845"/>
                <a:gd name="connsiteY46" fmla="*/ 41116 h 303004"/>
                <a:gd name="connsiteX47" fmla="*/ 118878 w 370845"/>
                <a:gd name="connsiteY47" fmla="*/ 31284 h 303004"/>
                <a:gd name="connsiteX48" fmla="*/ 141223 w 370845"/>
                <a:gd name="connsiteY48" fmla="*/ 33965 h 303004"/>
                <a:gd name="connsiteX49" fmla="*/ 155525 w 370845"/>
                <a:gd name="connsiteY49" fmla="*/ 35753 h 303004"/>
                <a:gd name="connsiteX50" fmla="*/ 165356 w 370845"/>
                <a:gd name="connsiteY50" fmla="*/ 44691 h 303004"/>
                <a:gd name="connsiteX51" fmla="*/ 178764 w 370845"/>
                <a:gd name="connsiteY51" fmla="*/ 42009 h 303004"/>
                <a:gd name="connsiteX52" fmla="*/ 190383 w 370845"/>
                <a:gd name="connsiteY52" fmla="*/ 51841 h 303004"/>
                <a:gd name="connsiteX53" fmla="*/ 209154 w 370845"/>
                <a:gd name="connsiteY53" fmla="*/ 39328 h 303004"/>
                <a:gd name="connsiteX54" fmla="*/ 224348 w 370845"/>
                <a:gd name="connsiteY54" fmla="*/ 46479 h 303004"/>
                <a:gd name="connsiteX55" fmla="*/ 226136 w 370845"/>
                <a:gd name="connsiteY55" fmla="*/ 29496 h 303004"/>
                <a:gd name="connsiteX56" fmla="*/ 241331 w 370845"/>
                <a:gd name="connsiteY56" fmla="*/ 29496 h 303004"/>
                <a:gd name="connsiteX57" fmla="*/ 240437 w 370845"/>
                <a:gd name="connsiteY57" fmla="*/ 12513 h 303004"/>
                <a:gd name="connsiteX58" fmla="*/ 250269 w 370845"/>
                <a:gd name="connsiteY58" fmla="*/ 0 h 303004"/>
                <a:gd name="connsiteX59" fmla="*/ 260995 w 370845"/>
                <a:gd name="connsiteY59" fmla="*/ 1788 h 303004"/>
                <a:gd name="connsiteX60" fmla="*/ 269039 w 370845"/>
                <a:gd name="connsiteY60" fmla="*/ 16982 h 303004"/>
                <a:gd name="connsiteX61" fmla="*/ 279765 w 370845"/>
                <a:gd name="connsiteY61" fmla="*/ 19664 h 303004"/>
                <a:gd name="connsiteX62" fmla="*/ 287810 w 370845"/>
                <a:gd name="connsiteY62" fmla="*/ 56311 h 303004"/>
                <a:gd name="connsiteX63" fmla="*/ 303898 w 370845"/>
                <a:gd name="connsiteY63" fmla="*/ 44691 h 303004"/>
                <a:gd name="connsiteX64" fmla="*/ 310155 w 370845"/>
                <a:gd name="connsiteY64" fmla="*/ 44691 h 303004"/>
                <a:gd name="connsiteX65" fmla="*/ 327137 w 370845"/>
                <a:gd name="connsiteY65" fmla="*/ 33071 h 303004"/>
                <a:gd name="connsiteX66" fmla="*/ 343226 w 370845"/>
                <a:gd name="connsiteY66" fmla="*/ 39328 h 303004"/>
                <a:gd name="connsiteX67" fmla="*/ 361996 w 370845"/>
                <a:gd name="connsiteY67" fmla="*/ 39328 h 30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70845" h="303004">
                  <a:moveTo>
                    <a:pt x="361996" y="39328"/>
                  </a:moveTo>
                  <a:lnTo>
                    <a:pt x="370845" y="47015"/>
                  </a:lnTo>
                  <a:lnTo>
                    <a:pt x="352879" y="47015"/>
                  </a:lnTo>
                  <a:lnTo>
                    <a:pt x="319987" y="54523"/>
                  </a:lnTo>
                  <a:lnTo>
                    <a:pt x="293172" y="68824"/>
                  </a:lnTo>
                  <a:lnTo>
                    <a:pt x="286022" y="78656"/>
                  </a:lnTo>
                  <a:lnTo>
                    <a:pt x="296748" y="96532"/>
                  </a:lnTo>
                  <a:lnTo>
                    <a:pt x="296748" y="109940"/>
                  </a:lnTo>
                  <a:lnTo>
                    <a:pt x="287810" y="126028"/>
                  </a:lnTo>
                  <a:lnTo>
                    <a:pt x="294066" y="139436"/>
                  </a:lnTo>
                  <a:lnTo>
                    <a:pt x="281553" y="150161"/>
                  </a:lnTo>
                  <a:lnTo>
                    <a:pt x="262783" y="149268"/>
                  </a:lnTo>
                  <a:lnTo>
                    <a:pt x="276190" y="166250"/>
                  </a:lnTo>
                  <a:lnTo>
                    <a:pt x="254738" y="188596"/>
                  </a:lnTo>
                  <a:lnTo>
                    <a:pt x="252057" y="215410"/>
                  </a:lnTo>
                  <a:lnTo>
                    <a:pt x="245800" y="223455"/>
                  </a:lnTo>
                  <a:lnTo>
                    <a:pt x="225242" y="226136"/>
                  </a:lnTo>
                  <a:lnTo>
                    <a:pt x="205578" y="244012"/>
                  </a:lnTo>
                  <a:lnTo>
                    <a:pt x="184126" y="239543"/>
                  </a:lnTo>
                  <a:lnTo>
                    <a:pt x="175188" y="244012"/>
                  </a:lnTo>
                  <a:lnTo>
                    <a:pt x="182339" y="286022"/>
                  </a:lnTo>
                  <a:lnTo>
                    <a:pt x="165356" y="296748"/>
                  </a:lnTo>
                  <a:lnTo>
                    <a:pt x="136754" y="296748"/>
                  </a:lnTo>
                  <a:lnTo>
                    <a:pt x="122453" y="303004"/>
                  </a:lnTo>
                  <a:lnTo>
                    <a:pt x="65249" y="301217"/>
                  </a:lnTo>
                  <a:lnTo>
                    <a:pt x="35753" y="288703"/>
                  </a:lnTo>
                  <a:lnTo>
                    <a:pt x="35753" y="277977"/>
                  </a:lnTo>
                  <a:lnTo>
                    <a:pt x="47372" y="259207"/>
                  </a:lnTo>
                  <a:lnTo>
                    <a:pt x="47372" y="244906"/>
                  </a:lnTo>
                  <a:lnTo>
                    <a:pt x="42010" y="234180"/>
                  </a:lnTo>
                  <a:lnTo>
                    <a:pt x="20558" y="233286"/>
                  </a:lnTo>
                  <a:lnTo>
                    <a:pt x="5363" y="185020"/>
                  </a:lnTo>
                  <a:lnTo>
                    <a:pt x="8045" y="168932"/>
                  </a:lnTo>
                  <a:lnTo>
                    <a:pt x="0" y="155524"/>
                  </a:lnTo>
                  <a:lnTo>
                    <a:pt x="1788" y="135860"/>
                  </a:lnTo>
                  <a:lnTo>
                    <a:pt x="8938" y="109940"/>
                  </a:lnTo>
                  <a:lnTo>
                    <a:pt x="11620" y="93851"/>
                  </a:lnTo>
                  <a:lnTo>
                    <a:pt x="15195" y="90276"/>
                  </a:lnTo>
                  <a:lnTo>
                    <a:pt x="25027" y="97426"/>
                  </a:lnTo>
                  <a:lnTo>
                    <a:pt x="39328" y="97426"/>
                  </a:lnTo>
                  <a:lnTo>
                    <a:pt x="50054" y="104577"/>
                  </a:lnTo>
                  <a:lnTo>
                    <a:pt x="56310" y="99214"/>
                  </a:lnTo>
                  <a:lnTo>
                    <a:pt x="62567" y="89382"/>
                  </a:lnTo>
                  <a:lnTo>
                    <a:pt x="84019" y="90276"/>
                  </a:lnTo>
                  <a:lnTo>
                    <a:pt x="98320" y="71505"/>
                  </a:lnTo>
                  <a:lnTo>
                    <a:pt x="96532" y="46479"/>
                  </a:lnTo>
                  <a:lnTo>
                    <a:pt x="114409" y="41116"/>
                  </a:lnTo>
                  <a:lnTo>
                    <a:pt x="118878" y="31284"/>
                  </a:lnTo>
                  <a:lnTo>
                    <a:pt x="141223" y="33965"/>
                  </a:lnTo>
                  <a:lnTo>
                    <a:pt x="155525" y="35753"/>
                  </a:lnTo>
                  <a:lnTo>
                    <a:pt x="165356" y="44691"/>
                  </a:lnTo>
                  <a:lnTo>
                    <a:pt x="178764" y="42009"/>
                  </a:lnTo>
                  <a:lnTo>
                    <a:pt x="190383" y="51841"/>
                  </a:lnTo>
                  <a:lnTo>
                    <a:pt x="209154" y="39328"/>
                  </a:lnTo>
                  <a:lnTo>
                    <a:pt x="224348" y="46479"/>
                  </a:lnTo>
                  <a:lnTo>
                    <a:pt x="226136" y="29496"/>
                  </a:lnTo>
                  <a:lnTo>
                    <a:pt x="241331" y="29496"/>
                  </a:lnTo>
                  <a:lnTo>
                    <a:pt x="240437" y="12513"/>
                  </a:lnTo>
                  <a:lnTo>
                    <a:pt x="250269" y="0"/>
                  </a:lnTo>
                  <a:lnTo>
                    <a:pt x="260995" y="1788"/>
                  </a:lnTo>
                  <a:lnTo>
                    <a:pt x="269039" y="16982"/>
                  </a:lnTo>
                  <a:lnTo>
                    <a:pt x="279765" y="19664"/>
                  </a:lnTo>
                  <a:lnTo>
                    <a:pt x="287810" y="56311"/>
                  </a:lnTo>
                  <a:lnTo>
                    <a:pt x="303898" y="44691"/>
                  </a:lnTo>
                  <a:lnTo>
                    <a:pt x="310155" y="44691"/>
                  </a:lnTo>
                  <a:lnTo>
                    <a:pt x="327137" y="33071"/>
                  </a:lnTo>
                  <a:lnTo>
                    <a:pt x="343226" y="39328"/>
                  </a:lnTo>
                  <a:lnTo>
                    <a:pt x="361996" y="39328"/>
                  </a:lnTo>
                  <a:close/>
                </a:path>
              </a:pathLst>
            </a:custGeom>
            <a:grpFill/>
            <a:ln w="12700" cap="flat">
              <a:solidFill>
                <a:schemeClr val="bg1"/>
              </a:solidFill>
              <a:prstDash val="solid"/>
              <a:miter/>
            </a:ln>
          </p:spPr>
          <p:txBody>
            <a:bodyPr rtlCol="0" anchor="ctr"/>
            <a:lstStyle/>
            <a:p>
              <a:endParaRPr lang="en-AU"/>
            </a:p>
          </p:txBody>
        </p:sp>
        <p:sp>
          <p:nvSpPr>
            <p:cNvPr id="87" name="Freeform: Shape 86">
              <a:extLst>
                <a:ext uri="{FF2B5EF4-FFF2-40B4-BE49-F238E27FC236}">
                  <a16:creationId xmlns:a16="http://schemas.microsoft.com/office/drawing/2014/main" id="{7C3395D8-D605-5402-57D5-FB45ABDBC205}"/>
                </a:ext>
              </a:extLst>
            </p:cNvPr>
            <p:cNvSpPr/>
            <p:nvPr/>
          </p:nvSpPr>
          <p:spPr>
            <a:xfrm>
              <a:off x="7528380" y="2981778"/>
              <a:ext cx="383448" cy="447266"/>
            </a:xfrm>
            <a:custGeom>
              <a:avLst/>
              <a:gdLst>
                <a:gd name="connsiteX0" fmla="*/ 309708 w 383448"/>
                <a:gd name="connsiteY0" fmla="*/ 31373 h 447266"/>
                <a:gd name="connsiteX1" fmla="*/ 321417 w 383448"/>
                <a:gd name="connsiteY1" fmla="*/ 41026 h 447266"/>
                <a:gd name="connsiteX2" fmla="*/ 330713 w 383448"/>
                <a:gd name="connsiteY2" fmla="*/ 49607 h 447266"/>
                <a:gd name="connsiteX3" fmla="*/ 344209 w 383448"/>
                <a:gd name="connsiteY3" fmla="*/ 58456 h 447266"/>
                <a:gd name="connsiteX4" fmla="*/ 339919 w 383448"/>
                <a:gd name="connsiteY4" fmla="*/ 71595 h 447266"/>
                <a:gd name="connsiteX5" fmla="*/ 323652 w 383448"/>
                <a:gd name="connsiteY5" fmla="*/ 80980 h 447266"/>
                <a:gd name="connsiteX6" fmla="*/ 326512 w 383448"/>
                <a:gd name="connsiteY6" fmla="*/ 94655 h 447266"/>
                <a:gd name="connsiteX7" fmla="*/ 327942 w 383448"/>
                <a:gd name="connsiteY7" fmla="*/ 126028 h 447266"/>
                <a:gd name="connsiteX8" fmla="*/ 335092 w 383448"/>
                <a:gd name="connsiteY8" fmla="*/ 140329 h 447266"/>
                <a:gd name="connsiteX9" fmla="*/ 360477 w 383448"/>
                <a:gd name="connsiteY9" fmla="*/ 148284 h 447266"/>
                <a:gd name="connsiteX10" fmla="*/ 364410 w 383448"/>
                <a:gd name="connsiteY10" fmla="*/ 157759 h 447266"/>
                <a:gd name="connsiteX11" fmla="*/ 383448 w 383448"/>
                <a:gd name="connsiteY11" fmla="*/ 161245 h 447266"/>
                <a:gd name="connsiteX12" fmla="*/ 366465 w 383448"/>
                <a:gd name="connsiteY12" fmla="*/ 179121 h 447266"/>
                <a:gd name="connsiteX13" fmla="*/ 371828 w 383448"/>
                <a:gd name="connsiteY13" fmla="*/ 195210 h 447266"/>
                <a:gd name="connsiteX14" fmla="*/ 356634 w 383448"/>
                <a:gd name="connsiteY14" fmla="*/ 218449 h 447266"/>
                <a:gd name="connsiteX15" fmla="*/ 355740 w 383448"/>
                <a:gd name="connsiteY15" fmla="*/ 230963 h 447266"/>
                <a:gd name="connsiteX16" fmla="*/ 347695 w 383448"/>
                <a:gd name="connsiteY16" fmla="*/ 241689 h 447266"/>
                <a:gd name="connsiteX17" fmla="*/ 336970 w 383448"/>
                <a:gd name="connsiteY17" fmla="*/ 267609 h 447266"/>
                <a:gd name="connsiteX18" fmla="*/ 321775 w 383448"/>
                <a:gd name="connsiteY18" fmla="*/ 281910 h 447266"/>
                <a:gd name="connsiteX19" fmla="*/ 302110 w 383448"/>
                <a:gd name="connsiteY19" fmla="*/ 307831 h 447266"/>
                <a:gd name="connsiteX20" fmla="*/ 293172 w 383448"/>
                <a:gd name="connsiteY20" fmla="*/ 308725 h 447266"/>
                <a:gd name="connsiteX21" fmla="*/ 271721 w 383448"/>
                <a:gd name="connsiteY21" fmla="*/ 302468 h 447266"/>
                <a:gd name="connsiteX22" fmla="*/ 251163 w 383448"/>
                <a:gd name="connsiteY22" fmla="*/ 338221 h 447266"/>
                <a:gd name="connsiteX23" fmla="*/ 252057 w 383448"/>
                <a:gd name="connsiteY23" fmla="*/ 345371 h 447266"/>
                <a:gd name="connsiteX24" fmla="*/ 269933 w 383448"/>
                <a:gd name="connsiteY24" fmla="*/ 350734 h 447266"/>
                <a:gd name="connsiteX25" fmla="*/ 271721 w 383448"/>
                <a:gd name="connsiteY25" fmla="*/ 374867 h 447266"/>
                <a:gd name="connsiteX26" fmla="*/ 289597 w 383448"/>
                <a:gd name="connsiteY26" fmla="*/ 379336 h 447266"/>
                <a:gd name="connsiteX27" fmla="*/ 303898 w 383448"/>
                <a:gd name="connsiteY27" fmla="*/ 424921 h 447266"/>
                <a:gd name="connsiteX28" fmla="*/ 290491 w 383448"/>
                <a:gd name="connsiteY28" fmla="*/ 424027 h 447266"/>
                <a:gd name="connsiteX29" fmla="*/ 271721 w 383448"/>
                <a:gd name="connsiteY29" fmla="*/ 428496 h 447266"/>
                <a:gd name="connsiteX30" fmla="*/ 245800 w 383448"/>
                <a:gd name="connsiteY30" fmla="*/ 425815 h 447266"/>
                <a:gd name="connsiteX31" fmla="*/ 227030 w 383448"/>
                <a:gd name="connsiteY31" fmla="*/ 447267 h 447266"/>
                <a:gd name="connsiteX32" fmla="*/ 212729 w 383448"/>
                <a:gd name="connsiteY32" fmla="*/ 442798 h 447266"/>
                <a:gd name="connsiteX33" fmla="*/ 181445 w 383448"/>
                <a:gd name="connsiteY33" fmla="*/ 407045 h 447266"/>
                <a:gd name="connsiteX34" fmla="*/ 176082 w 383448"/>
                <a:gd name="connsiteY34" fmla="*/ 388275 h 447266"/>
                <a:gd name="connsiteX35" fmla="*/ 162675 w 383448"/>
                <a:gd name="connsiteY35" fmla="*/ 388275 h 447266"/>
                <a:gd name="connsiteX36" fmla="*/ 107258 w 383448"/>
                <a:gd name="connsiteY36" fmla="*/ 389169 h 447266"/>
                <a:gd name="connsiteX37" fmla="*/ 48266 w 383448"/>
                <a:gd name="connsiteY37" fmla="*/ 400788 h 447266"/>
                <a:gd name="connsiteX38" fmla="*/ 33071 w 383448"/>
                <a:gd name="connsiteY38" fmla="*/ 398107 h 447266"/>
                <a:gd name="connsiteX39" fmla="*/ 33965 w 383448"/>
                <a:gd name="connsiteY39" fmla="*/ 381124 h 447266"/>
                <a:gd name="connsiteX40" fmla="*/ 48266 w 383448"/>
                <a:gd name="connsiteY40" fmla="*/ 347159 h 447266"/>
                <a:gd name="connsiteX41" fmla="*/ 67036 w 383448"/>
                <a:gd name="connsiteY41" fmla="*/ 347159 h 447266"/>
                <a:gd name="connsiteX42" fmla="*/ 76868 w 383448"/>
                <a:gd name="connsiteY42" fmla="*/ 331964 h 447266"/>
                <a:gd name="connsiteX43" fmla="*/ 56310 w 383448"/>
                <a:gd name="connsiteY43" fmla="*/ 322132 h 447266"/>
                <a:gd name="connsiteX44" fmla="*/ 51841 w 383448"/>
                <a:gd name="connsiteY44" fmla="*/ 296211 h 447266"/>
                <a:gd name="connsiteX45" fmla="*/ 23239 w 383448"/>
                <a:gd name="connsiteY45" fmla="*/ 281910 h 447266"/>
                <a:gd name="connsiteX46" fmla="*/ 0 w 383448"/>
                <a:gd name="connsiteY46" fmla="*/ 241689 h 447266"/>
                <a:gd name="connsiteX47" fmla="*/ 29496 w 383448"/>
                <a:gd name="connsiteY47" fmla="*/ 254202 h 447266"/>
                <a:gd name="connsiteX48" fmla="*/ 86700 w 383448"/>
                <a:gd name="connsiteY48" fmla="*/ 255990 h 447266"/>
                <a:gd name="connsiteX49" fmla="*/ 101001 w 383448"/>
                <a:gd name="connsiteY49" fmla="*/ 249733 h 447266"/>
                <a:gd name="connsiteX50" fmla="*/ 129604 w 383448"/>
                <a:gd name="connsiteY50" fmla="*/ 249733 h 447266"/>
                <a:gd name="connsiteX51" fmla="*/ 146586 w 383448"/>
                <a:gd name="connsiteY51" fmla="*/ 239007 h 447266"/>
                <a:gd name="connsiteX52" fmla="*/ 139435 w 383448"/>
                <a:gd name="connsiteY52" fmla="*/ 196998 h 447266"/>
                <a:gd name="connsiteX53" fmla="*/ 148374 w 383448"/>
                <a:gd name="connsiteY53" fmla="*/ 192529 h 447266"/>
                <a:gd name="connsiteX54" fmla="*/ 169825 w 383448"/>
                <a:gd name="connsiteY54" fmla="*/ 196998 h 447266"/>
                <a:gd name="connsiteX55" fmla="*/ 189490 w 383448"/>
                <a:gd name="connsiteY55" fmla="*/ 179121 h 447266"/>
                <a:gd name="connsiteX56" fmla="*/ 210047 w 383448"/>
                <a:gd name="connsiteY56" fmla="*/ 176440 h 447266"/>
                <a:gd name="connsiteX57" fmla="*/ 216304 w 383448"/>
                <a:gd name="connsiteY57" fmla="*/ 168395 h 447266"/>
                <a:gd name="connsiteX58" fmla="*/ 218985 w 383448"/>
                <a:gd name="connsiteY58" fmla="*/ 141581 h 447266"/>
                <a:gd name="connsiteX59" fmla="*/ 240437 w 383448"/>
                <a:gd name="connsiteY59" fmla="*/ 119235 h 447266"/>
                <a:gd name="connsiteX60" fmla="*/ 227030 w 383448"/>
                <a:gd name="connsiteY60" fmla="*/ 102253 h 447266"/>
                <a:gd name="connsiteX61" fmla="*/ 245800 w 383448"/>
                <a:gd name="connsiteY61" fmla="*/ 103147 h 447266"/>
                <a:gd name="connsiteX62" fmla="*/ 258314 w 383448"/>
                <a:gd name="connsiteY62" fmla="*/ 92421 h 447266"/>
                <a:gd name="connsiteX63" fmla="*/ 252057 w 383448"/>
                <a:gd name="connsiteY63" fmla="*/ 79013 h 447266"/>
                <a:gd name="connsiteX64" fmla="*/ 260995 w 383448"/>
                <a:gd name="connsiteY64" fmla="*/ 62925 h 447266"/>
                <a:gd name="connsiteX65" fmla="*/ 260995 w 383448"/>
                <a:gd name="connsiteY65" fmla="*/ 49518 h 447266"/>
                <a:gd name="connsiteX66" fmla="*/ 250269 w 383448"/>
                <a:gd name="connsiteY66" fmla="*/ 31641 h 447266"/>
                <a:gd name="connsiteX67" fmla="*/ 257420 w 383448"/>
                <a:gd name="connsiteY67" fmla="*/ 21809 h 447266"/>
                <a:gd name="connsiteX68" fmla="*/ 284234 w 383448"/>
                <a:gd name="connsiteY68" fmla="*/ 7508 h 447266"/>
                <a:gd name="connsiteX69" fmla="*/ 317127 w 383448"/>
                <a:gd name="connsiteY69" fmla="*/ 0 h 447266"/>
                <a:gd name="connsiteX70" fmla="*/ 335092 w 383448"/>
                <a:gd name="connsiteY70" fmla="*/ 0 h 447266"/>
                <a:gd name="connsiteX71" fmla="*/ 305150 w 383448"/>
                <a:gd name="connsiteY71" fmla="*/ 13407 h 447266"/>
                <a:gd name="connsiteX72" fmla="*/ 295407 w 383448"/>
                <a:gd name="connsiteY72" fmla="*/ 23329 h 447266"/>
                <a:gd name="connsiteX73" fmla="*/ 298624 w 383448"/>
                <a:gd name="connsiteY73" fmla="*/ 33250 h 447266"/>
                <a:gd name="connsiteX74" fmla="*/ 309708 w 383448"/>
                <a:gd name="connsiteY74" fmla="*/ 31373 h 447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83448" h="447266">
                  <a:moveTo>
                    <a:pt x="309708" y="31373"/>
                  </a:moveTo>
                  <a:lnTo>
                    <a:pt x="321417" y="41026"/>
                  </a:lnTo>
                  <a:lnTo>
                    <a:pt x="330713" y="49607"/>
                  </a:lnTo>
                  <a:lnTo>
                    <a:pt x="344209" y="58456"/>
                  </a:lnTo>
                  <a:lnTo>
                    <a:pt x="339919" y="71595"/>
                  </a:lnTo>
                  <a:lnTo>
                    <a:pt x="323652" y="80980"/>
                  </a:lnTo>
                  <a:lnTo>
                    <a:pt x="326512" y="94655"/>
                  </a:lnTo>
                  <a:lnTo>
                    <a:pt x="327942" y="126028"/>
                  </a:lnTo>
                  <a:lnTo>
                    <a:pt x="335092" y="140329"/>
                  </a:lnTo>
                  <a:lnTo>
                    <a:pt x="360477" y="148284"/>
                  </a:lnTo>
                  <a:lnTo>
                    <a:pt x="364410" y="157759"/>
                  </a:lnTo>
                  <a:lnTo>
                    <a:pt x="383448" y="161245"/>
                  </a:lnTo>
                  <a:lnTo>
                    <a:pt x="366465" y="179121"/>
                  </a:lnTo>
                  <a:lnTo>
                    <a:pt x="371828" y="195210"/>
                  </a:lnTo>
                  <a:lnTo>
                    <a:pt x="356634" y="218449"/>
                  </a:lnTo>
                  <a:lnTo>
                    <a:pt x="355740" y="230963"/>
                  </a:lnTo>
                  <a:lnTo>
                    <a:pt x="347695" y="241689"/>
                  </a:lnTo>
                  <a:lnTo>
                    <a:pt x="336970" y="267609"/>
                  </a:lnTo>
                  <a:lnTo>
                    <a:pt x="321775" y="281910"/>
                  </a:lnTo>
                  <a:lnTo>
                    <a:pt x="302110" y="307831"/>
                  </a:lnTo>
                  <a:lnTo>
                    <a:pt x="293172" y="308725"/>
                  </a:lnTo>
                  <a:lnTo>
                    <a:pt x="271721" y="302468"/>
                  </a:lnTo>
                  <a:lnTo>
                    <a:pt x="251163" y="338221"/>
                  </a:lnTo>
                  <a:lnTo>
                    <a:pt x="252057" y="345371"/>
                  </a:lnTo>
                  <a:lnTo>
                    <a:pt x="269933" y="350734"/>
                  </a:lnTo>
                  <a:lnTo>
                    <a:pt x="271721" y="374867"/>
                  </a:lnTo>
                  <a:lnTo>
                    <a:pt x="289597" y="379336"/>
                  </a:lnTo>
                  <a:lnTo>
                    <a:pt x="303898" y="424921"/>
                  </a:lnTo>
                  <a:lnTo>
                    <a:pt x="290491" y="424027"/>
                  </a:lnTo>
                  <a:lnTo>
                    <a:pt x="271721" y="428496"/>
                  </a:lnTo>
                  <a:lnTo>
                    <a:pt x="245800" y="425815"/>
                  </a:lnTo>
                  <a:lnTo>
                    <a:pt x="227030" y="447267"/>
                  </a:lnTo>
                  <a:lnTo>
                    <a:pt x="212729" y="442798"/>
                  </a:lnTo>
                  <a:lnTo>
                    <a:pt x="181445" y="407045"/>
                  </a:lnTo>
                  <a:lnTo>
                    <a:pt x="176082" y="388275"/>
                  </a:lnTo>
                  <a:lnTo>
                    <a:pt x="162675" y="388275"/>
                  </a:lnTo>
                  <a:lnTo>
                    <a:pt x="107258" y="389169"/>
                  </a:lnTo>
                  <a:lnTo>
                    <a:pt x="48266" y="400788"/>
                  </a:lnTo>
                  <a:lnTo>
                    <a:pt x="33071" y="398107"/>
                  </a:lnTo>
                  <a:lnTo>
                    <a:pt x="33965" y="381124"/>
                  </a:lnTo>
                  <a:lnTo>
                    <a:pt x="48266" y="347159"/>
                  </a:lnTo>
                  <a:lnTo>
                    <a:pt x="67036" y="347159"/>
                  </a:lnTo>
                  <a:lnTo>
                    <a:pt x="76868" y="331964"/>
                  </a:lnTo>
                  <a:lnTo>
                    <a:pt x="56310" y="322132"/>
                  </a:lnTo>
                  <a:lnTo>
                    <a:pt x="51841" y="296211"/>
                  </a:lnTo>
                  <a:lnTo>
                    <a:pt x="23239" y="281910"/>
                  </a:lnTo>
                  <a:lnTo>
                    <a:pt x="0" y="241689"/>
                  </a:lnTo>
                  <a:lnTo>
                    <a:pt x="29496" y="254202"/>
                  </a:lnTo>
                  <a:lnTo>
                    <a:pt x="86700" y="255990"/>
                  </a:lnTo>
                  <a:lnTo>
                    <a:pt x="101001" y="249733"/>
                  </a:lnTo>
                  <a:lnTo>
                    <a:pt x="129604" y="249733"/>
                  </a:lnTo>
                  <a:lnTo>
                    <a:pt x="146586" y="239007"/>
                  </a:lnTo>
                  <a:lnTo>
                    <a:pt x="139435" y="196998"/>
                  </a:lnTo>
                  <a:lnTo>
                    <a:pt x="148374" y="192529"/>
                  </a:lnTo>
                  <a:lnTo>
                    <a:pt x="169825" y="196998"/>
                  </a:lnTo>
                  <a:lnTo>
                    <a:pt x="189490" y="179121"/>
                  </a:lnTo>
                  <a:lnTo>
                    <a:pt x="210047" y="176440"/>
                  </a:lnTo>
                  <a:lnTo>
                    <a:pt x="216304" y="168395"/>
                  </a:lnTo>
                  <a:lnTo>
                    <a:pt x="218985" y="141581"/>
                  </a:lnTo>
                  <a:lnTo>
                    <a:pt x="240437" y="119235"/>
                  </a:lnTo>
                  <a:lnTo>
                    <a:pt x="227030" y="102253"/>
                  </a:lnTo>
                  <a:lnTo>
                    <a:pt x="245800" y="103147"/>
                  </a:lnTo>
                  <a:lnTo>
                    <a:pt x="258314" y="92421"/>
                  </a:lnTo>
                  <a:lnTo>
                    <a:pt x="252057" y="79013"/>
                  </a:lnTo>
                  <a:lnTo>
                    <a:pt x="260995" y="62925"/>
                  </a:lnTo>
                  <a:lnTo>
                    <a:pt x="260995" y="49518"/>
                  </a:lnTo>
                  <a:lnTo>
                    <a:pt x="250269" y="31641"/>
                  </a:lnTo>
                  <a:lnTo>
                    <a:pt x="257420" y="21809"/>
                  </a:lnTo>
                  <a:lnTo>
                    <a:pt x="284234" y="7508"/>
                  </a:lnTo>
                  <a:lnTo>
                    <a:pt x="317127" y="0"/>
                  </a:lnTo>
                  <a:lnTo>
                    <a:pt x="335092" y="0"/>
                  </a:lnTo>
                  <a:lnTo>
                    <a:pt x="305150" y="13407"/>
                  </a:lnTo>
                  <a:lnTo>
                    <a:pt x="295407" y="23329"/>
                  </a:lnTo>
                  <a:lnTo>
                    <a:pt x="298624" y="33250"/>
                  </a:lnTo>
                  <a:lnTo>
                    <a:pt x="309708" y="31373"/>
                  </a:lnTo>
                  <a:close/>
                </a:path>
              </a:pathLst>
            </a:custGeom>
            <a:grpFill/>
            <a:ln w="12700" cap="flat">
              <a:solidFill>
                <a:schemeClr val="bg1"/>
              </a:solidFill>
              <a:prstDash val="solid"/>
              <a:miter/>
            </a:ln>
          </p:spPr>
          <p:txBody>
            <a:bodyPr rtlCol="0" anchor="ctr"/>
            <a:lstStyle/>
            <a:p>
              <a:endParaRPr lang="en-AU"/>
            </a:p>
          </p:txBody>
        </p:sp>
        <p:sp>
          <p:nvSpPr>
            <p:cNvPr id="88" name="Freeform: Shape 87">
              <a:extLst>
                <a:ext uri="{FF2B5EF4-FFF2-40B4-BE49-F238E27FC236}">
                  <a16:creationId xmlns:a16="http://schemas.microsoft.com/office/drawing/2014/main" id="{9C57849F-1B41-590D-C9D6-298C3AB05CF3}"/>
                </a:ext>
              </a:extLst>
            </p:cNvPr>
            <p:cNvSpPr/>
            <p:nvPr/>
          </p:nvSpPr>
          <p:spPr>
            <a:xfrm>
              <a:off x="10938296" y="4762622"/>
              <a:ext cx="83124" cy="67036"/>
            </a:xfrm>
            <a:custGeom>
              <a:avLst/>
              <a:gdLst>
                <a:gd name="connsiteX0" fmla="*/ 83125 w 83124"/>
                <a:gd name="connsiteY0" fmla="*/ 894 h 67036"/>
                <a:gd name="connsiteX1" fmla="*/ 81337 w 83124"/>
                <a:gd name="connsiteY1" fmla="*/ 9832 h 67036"/>
                <a:gd name="connsiteX2" fmla="*/ 69718 w 83124"/>
                <a:gd name="connsiteY2" fmla="*/ 17876 h 67036"/>
                <a:gd name="connsiteX3" fmla="*/ 51841 w 83124"/>
                <a:gd name="connsiteY3" fmla="*/ 16983 h 67036"/>
                <a:gd name="connsiteX4" fmla="*/ 47372 w 83124"/>
                <a:gd name="connsiteY4" fmla="*/ 12514 h 67036"/>
                <a:gd name="connsiteX5" fmla="*/ 65249 w 83124"/>
                <a:gd name="connsiteY5" fmla="*/ 0 h 67036"/>
                <a:gd name="connsiteX6" fmla="*/ 83125 w 83124"/>
                <a:gd name="connsiteY6" fmla="*/ 894 h 67036"/>
                <a:gd name="connsiteX7" fmla="*/ 8045 w 83124"/>
                <a:gd name="connsiteY7" fmla="*/ 35753 h 67036"/>
                <a:gd name="connsiteX8" fmla="*/ 0 w 83124"/>
                <a:gd name="connsiteY8" fmla="*/ 52735 h 67036"/>
                <a:gd name="connsiteX9" fmla="*/ 12514 w 83124"/>
                <a:gd name="connsiteY9" fmla="*/ 66143 h 67036"/>
                <a:gd name="connsiteX10" fmla="*/ 33071 w 83124"/>
                <a:gd name="connsiteY10" fmla="*/ 67036 h 67036"/>
                <a:gd name="connsiteX11" fmla="*/ 42010 w 83124"/>
                <a:gd name="connsiteY11" fmla="*/ 61674 h 67036"/>
                <a:gd name="connsiteX12" fmla="*/ 31284 w 83124"/>
                <a:gd name="connsiteY12" fmla="*/ 35753 h 67036"/>
                <a:gd name="connsiteX13" fmla="*/ 8045 w 83124"/>
                <a:gd name="connsiteY13" fmla="*/ 35753 h 67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124" h="67036">
                  <a:moveTo>
                    <a:pt x="83125" y="894"/>
                  </a:moveTo>
                  <a:lnTo>
                    <a:pt x="81337" y="9832"/>
                  </a:lnTo>
                  <a:lnTo>
                    <a:pt x="69718" y="17876"/>
                  </a:lnTo>
                  <a:lnTo>
                    <a:pt x="51841" y="16983"/>
                  </a:lnTo>
                  <a:lnTo>
                    <a:pt x="47372" y="12514"/>
                  </a:lnTo>
                  <a:lnTo>
                    <a:pt x="65249" y="0"/>
                  </a:lnTo>
                  <a:lnTo>
                    <a:pt x="83125" y="894"/>
                  </a:lnTo>
                  <a:close/>
                  <a:moveTo>
                    <a:pt x="8045" y="35753"/>
                  </a:moveTo>
                  <a:lnTo>
                    <a:pt x="0" y="52735"/>
                  </a:lnTo>
                  <a:lnTo>
                    <a:pt x="12514" y="66143"/>
                  </a:lnTo>
                  <a:lnTo>
                    <a:pt x="33071" y="67036"/>
                  </a:lnTo>
                  <a:lnTo>
                    <a:pt x="42010" y="61674"/>
                  </a:lnTo>
                  <a:lnTo>
                    <a:pt x="31284" y="35753"/>
                  </a:lnTo>
                  <a:cubicBezTo>
                    <a:pt x="31284" y="34859"/>
                    <a:pt x="11620" y="35753"/>
                    <a:pt x="8045" y="35753"/>
                  </a:cubicBezTo>
                </a:path>
              </a:pathLst>
            </a:custGeom>
            <a:grpFill/>
            <a:ln w="12700" cap="flat">
              <a:solidFill>
                <a:schemeClr val="bg1"/>
              </a:solidFill>
              <a:prstDash val="solid"/>
              <a:miter/>
            </a:ln>
          </p:spPr>
          <p:txBody>
            <a:bodyPr rtlCol="0" anchor="ctr"/>
            <a:lstStyle/>
            <a:p>
              <a:endParaRPr lang="en-AU"/>
            </a:p>
          </p:txBody>
        </p:sp>
        <p:sp>
          <p:nvSpPr>
            <p:cNvPr id="89" name="Freeform: Shape 88">
              <a:extLst>
                <a:ext uri="{FF2B5EF4-FFF2-40B4-BE49-F238E27FC236}">
                  <a16:creationId xmlns:a16="http://schemas.microsoft.com/office/drawing/2014/main" id="{606B2AE4-8189-6A9F-3BAF-B39985F089C9}"/>
                </a:ext>
              </a:extLst>
            </p:cNvPr>
            <p:cNvSpPr/>
            <p:nvPr/>
          </p:nvSpPr>
          <p:spPr>
            <a:xfrm>
              <a:off x="10536971" y="4892225"/>
              <a:ext cx="66142" cy="68824"/>
            </a:xfrm>
            <a:custGeom>
              <a:avLst/>
              <a:gdLst>
                <a:gd name="connsiteX0" fmla="*/ 41116 w 66142"/>
                <a:gd name="connsiteY0" fmla="*/ 30390 h 68824"/>
                <a:gd name="connsiteX1" fmla="*/ 66143 w 66142"/>
                <a:gd name="connsiteY1" fmla="*/ 60780 h 68824"/>
                <a:gd name="connsiteX2" fmla="*/ 58992 w 66142"/>
                <a:gd name="connsiteY2" fmla="*/ 68824 h 68824"/>
                <a:gd name="connsiteX3" fmla="*/ 25921 w 66142"/>
                <a:gd name="connsiteY3" fmla="*/ 41116 h 68824"/>
                <a:gd name="connsiteX4" fmla="*/ 0 w 66142"/>
                <a:gd name="connsiteY4" fmla="*/ 0 h 68824"/>
                <a:gd name="connsiteX5" fmla="*/ 41116 w 66142"/>
                <a:gd name="connsiteY5" fmla="*/ 30390 h 68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42" h="68824">
                  <a:moveTo>
                    <a:pt x="41116" y="30390"/>
                  </a:moveTo>
                  <a:lnTo>
                    <a:pt x="66143" y="60780"/>
                  </a:lnTo>
                  <a:lnTo>
                    <a:pt x="58992" y="68824"/>
                  </a:lnTo>
                  <a:lnTo>
                    <a:pt x="25921" y="41116"/>
                  </a:lnTo>
                  <a:lnTo>
                    <a:pt x="0" y="0"/>
                  </a:lnTo>
                  <a:lnTo>
                    <a:pt x="41116" y="30390"/>
                  </a:lnTo>
                  <a:close/>
                </a:path>
              </a:pathLst>
            </a:custGeom>
            <a:grpFill/>
            <a:ln w="12700" cap="flat">
              <a:solidFill>
                <a:schemeClr val="bg1"/>
              </a:solidFill>
              <a:prstDash val="solid"/>
              <a:miter/>
            </a:ln>
          </p:spPr>
          <p:txBody>
            <a:bodyPr rtlCol="0" anchor="ctr"/>
            <a:lstStyle/>
            <a:p>
              <a:endParaRPr lang="en-AU"/>
            </a:p>
          </p:txBody>
        </p:sp>
        <p:sp>
          <p:nvSpPr>
            <p:cNvPr id="90" name="Freeform: Shape 89">
              <a:extLst>
                <a:ext uri="{FF2B5EF4-FFF2-40B4-BE49-F238E27FC236}">
                  <a16:creationId xmlns:a16="http://schemas.microsoft.com/office/drawing/2014/main" id="{4CD40368-8489-92E2-F0D2-AD797BB3F1EA}"/>
                </a:ext>
              </a:extLst>
            </p:cNvPr>
            <p:cNvSpPr/>
            <p:nvPr/>
          </p:nvSpPr>
          <p:spPr>
            <a:xfrm>
              <a:off x="10190170" y="5367737"/>
              <a:ext cx="511264" cy="397749"/>
            </a:xfrm>
            <a:custGeom>
              <a:avLst/>
              <a:gdLst>
                <a:gd name="connsiteX0" fmla="*/ 511264 w 511264"/>
                <a:gd name="connsiteY0" fmla="*/ 104577 h 397749"/>
                <a:gd name="connsiteX1" fmla="*/ 511264 w 511264"/>
                <a:gd name="connsiteY1" fmla="*/ 115302 h 397749"/>
                <a:gd name="connsiteX2" fmla="*/ 464785 w 511264"/>
                <a:gd name="connsiteY2" fmla="*/ 152843 h 397749"/>
                <a:gd name="connsiteX3" fmla="*/ 441546 w 511264"/>
                <a:gd name="connsiteY3" fmla="*/ 155524 h 397749"/>
                <a:gd name="connsiteX4" fmla="*/ 423670 w 511264"/>
                <a:gd name="connsiteY4" fmla="*/ 180551 h 397749"/>
                <a:gd name="connsiteX5" fmla="*/ 406687 w 511264"/>
                <a:gd name="connsiteY5" fmla="*/ 200215 h 397749"/>
                <a:gd name="connsiteX6" fmla="*/ 344120 w 511264"/>
                <a:gd name="connsiteY6" fmla="*/ 229711 h 397749"/>
                <a:gd name="connsiteX7" fmla="*/ 371829 w 511264"/>
                <a:gd name="connsiteY7" fmla="*/ 191277 h 397749"/>
                <a:gd name="connsiteX8" fmla="*/ 367360 w 511264"/>
                <a:gd name="connsiteY8" fmla="*/ 176082 h 397749"/>
                <a:gd name="connsiteX9" fmla="*/ 353058 w 511264"/>
                <a:gd name="connsiteY9" fmla="*/ 166250 h 397749"/>
                <a:gd name="connsiteX10" fmla="*/ 361996 w 511264"/>
                <a:gd name="connsiteY10" fmla="*/ 157312 h 397749"/>
                <a:gd name="connsiteX11" fmla="*/ 381660 w 511264"/>
                <a:gd name="connsiteY11" fmla="*/ 144799 h 397749"/>
                <a:gd name="connsiteX12" fmla="*/ 396855 w 511264"/>
                <a:gd name="connsiteY12" fmla="*/ 134073 h 397749"/>
                <a:gd name="connsiteX13" fmla="*/ 418307 w 511264"/>
                <a:gd name="connsiteY13" fmla="*/ 78656 h 397749"/>
                <a:gd name="connsiteX14" fmla="*/ 414732 w 511264"/>
                <a:gd name="connsiteY14" fmla="*/ 13407 h 397749"/>
                <a:gd name="connsiteX15" fmla="*/ 422776 w 511264"/>
                <a:gd name="connsiteY15" fmla="*/ 0 h 397749"/>
                <a:gd name="connsiteX16" fmla="*/ 451378 w 511264"/>
                <a:gd name="connsiteY16" fmla="*/ 25921 h 397749"/>
                <a:gd name="connsiteX17" fmla="*/ 449590 w 511264"/>
                <a:gd name="connsiteY17" fmla="*/ 45585 h 397749"/>
                <a:gd name="connsiteX18" fmla="*/ 434396 w 511264"/>
                <a:gd name="connsiteY18" fmla="*/ 71505 h 397749"/>
                <a:gd name="connsiteX19" fmla="*/ 437077 w 511264"/>
                <a:gd name="connsiteY19" fmla="*/ 78656 h 397749"/>
                <a:gd name="connsiteX20" fmla="*/ 454954 w 511264"/>
                <a:gd name="connsiteY20" fmla="*/ 74187 h 397749"/>
                <a:gd name="connsiteX21" fmla="*/ 456741 w 511264"/>
                <a:gd name="connsiteY21" fmla="*/ 101001 h 397749"/>
                <a:gd name="connsiteX22" fmla="*/ 473724 w 511264"/>
                <a:gd name="connsiteY22" fmla="*/ 114409 h 397749"/>
                <a:gd name="connsiteX23" fmla="*/ 511264 w 511264"/>
                <a:gd name="connsiteY23" fmla="*/ 104577 h 397749"/>
                <a:gd name="connsiteX24" fmla="*/ 294960 w 511264"/>
                <a:gd name="connsiteY24" fmla="*/ 220773 h 397749"/>
                <a:gd name="connsiteX25" fmla="*/ 293172 w 511264"/>
                <a:gd name="connsiteY25" fmla="*/ 208260 h 397749"/>
                <a:gd name="connsiteX26" fmla="*/ 282447 w 511264"/>
                <a:gd name="connsiteY26" fmla="*/ 202897 h 397749"/>
                <a:gd name="connsiteX27" fmla="*/ 256526 w 511264"/>
                <a:gd name="connsiteY27" fmla="*/ 233287 h 397749"/>
                <a:gd name="connsiteX28" fmla="*/ 239543 w 511264"/>
                <a:gd name="connsiteY28" fmla="*/ 235968 h 397749"/>
                <a:gd name="connsiteX29" fmla="*/ 194852 w 511264"/>
                <a:gd name="connsiteY29" fmla="*/ 275296 h 397749"/>
                <a:gd name="connsiteX30" fmla="*/ 150161 w 511264"/>
                <a:gd name="connsiteY30" fmla="*/ 299429 h 397749"/>
                <a:gd name="connsiteX31" fmla="*/ 99214 w 511264"/>
                <a:gd name="connsiteY31" fmla="*/ 313730 h 397749"/>
                <a:gd name="connsiteX32" fmla="*/ 68824 w 511264"/>
                <a:gd name="connsiteY32" fmla="*/ 335182 h 397749"/>
                <a:gd name="connsiteX33" fmla="*/ 21452 w 511264"/>
                <a:gd name="connsiteY33" fmla="*/ 363784 h 397749"/>
                <a:gd name="connsiteX34" fmla="*/ 0 w 511264"/>
                <a:gd name="connsiteY34" fmla="*/ 381660 h 397749"/>
                <a:gd name="connsiteX35" fmla="*/ 7150 w 511264"/>
                <a:gd name="connsiteY35" fmla="*/ 391492 h 397749"/>
                <a:gd name="connsiteX36" fmla="*/ 29496 w 511264"/>
                <a:gd name="connsiteY36" fmla="*/ 390599 h 397749"/>
                <a:gd name="connsiteX37" fmla="*/ 55417 w 511264"/>
                <a:gd name="connsiteY37" fmla="*/ 397749 h 397749"/>
                <a:gd name="connsiteX38" fmla="*/ 74187 w 511264"/>
                <a:gd name="connsiteY38" fmla="*/ 387917 h 397749"/>
                <a:gd name="connsiteX39" fmla="*/ 105470 w 511264"/>
                <a:gd name="connsiteY39" fmla="*/ 373616 h 397749"/>
                <a:gd name="connsiteX40" fmla="*/ 131391 w 511264"/>
                <a:gd name="connsiteY40" fmla="*/ 353058 h 397749"/>
                <a:gd name="connsiteX41" fmla="*/ 162675 w 511264"/>
                <a:gd name="connsiteY41" fmla="*/ 326244 h 397749"/>
                <a:gd name="connsiteX42" fmla="*/ 225242 w 511264"/>
                <a:gd name="connsiteY42" fmla="*/ 312836 h 397749"/>
                <a:gd name="connsiteX43" fmla="*/ 235074 w 511264"/>
                <a:gd name="connsiteY43" fmla="*/ 300323 h 397749"/>
                <a:gd name="connsiteX44" fmla="*/ 302110 w 511264"/>
                <a:gd name="connsiteY44" fmla="*/ 250269 h 397749"/>
                <a:gd name="connsiteX45" fmla="*/ 317305 w 511264"/>
                <a:gd name="connsiteY45" fmla="*/ 232393 h 397749"/>
                <a:gd name="connsiteX46" fmla="*/ 319987 w 511264"/>
                <a:gd name="connsiteY46" fmla="*/ 210941 h 397749"/>
                <a:gd name="connsiteX47" fmla="*/ 294960 w 511264"/>
                <a:gd name="connsiteY47" fmla="*/ 220773 h 39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11264" h="397749">
                  <a:moveTo>
                    <a:pt x="511264" y="104577"/>
                  </a:moveTo>
                  <a:lnTo>
                    <a:pt x="511264" y="115302"/>
                  </a:lnTo>
                  <a:lnTo>
                    <a:pt x="464785" y="152843"/>
                  </a:lnTo>
                  <a:lnTo>
                    <a:pt x="441546" y="155524"/>
                  </a:lnTo>
                  <a:lnTo>
                    <a:pt x="423670" y="180551"/>
                  </a:lnTo>
                  <a:lnTo>
                    <a:pt x="406687" y="200215"/>
                  </a:lnTo>
                  <a:lnTo>
                    <a:pt x="344120" y="229711"/>
                  </a:lnTo>
                  <a:lnTo>
                    <a:pt x="371829" y="191277"/>
                  </a:lnTo>
                  <a:lnTo>
                    <a:pt x="367360" y="176082"/>
                  </a:lnTo>
                  <a:lnTo>
                    <a:pt x="353058" y="166250"/>
                  </a:lnTo>
                  <a:lnTo>
                    <a:pt x="361996" y="157312"/>
                  </a:lnTo>
                  <a:lnTo>
                    <a:pt x="381660" y="144799"/>
                  </a:lnTo>
                  <a:lnTo>
                    <a:pt x="396855" y="134073"/>
                  </a:lnTo>
                  <a:lnTo>
                    <a:pt x="418307" y="78656"/>
                  </a:lnTo>
                  <a:lnTo>
                    <a:pt x="414732" y="13407"/>
                  </a:lnTo>
                  <a:lnTo>
                    <a:pt x="422776" y="0"/>
                  </a:lnTo>
                  <a:lnTo>
                    <a:pt x="451378" y="25921"/>
                  </a:lnTo>
                  <a:lnTo>
                    <a:pt x="449590" y="45585"/>
                  </a:lnTo>
                  <a:lnTo>
                    <a:pt x="434396" y="71505"/>
                  </a:lnTo>
                  <a:lnTo>
                    <a:pt x="437077" y="78656"/>
                  </a:lnTo>
                  <a:lnTo>
                    <a:pt x="454954" y="74187"/>
                  </a:lnTo>
                  <a:lnTo>
                    <a:pt x="456741" y="101001"/>
                  </a:lnTo>
                  <a:lnTo>
                    <a:pt x="473724" y="114409"/>
                  </a:lnTo>
                  <a:lnTo>
                    <a:pt x="511264" y="104577"/>
                  </a:lnTo>
                  <a:close/>
                  <a:moveTo>
                    <a:pt x="294960" y="220773"/>
                  </a:moveTo>
                  <a:lnTo>
                    <a:pt x="293172" y="208260"/>
                  </a:lnTo>
                  <a:lnTo>
                    <a:pt x="282447" y="202897"/>
                  </a:lnTo>
                  <a:lnTo>
                    <a:pt x="256526" y="233287"/>
                  </a:lnTo>
                  <a:lnTo>
                    <a:pt x="239543" y="235968"/>
                  </a:lnTo>
                  <a:lnTo>
                    <a:pt x="194852" y="275296"/>
                  </a:lnTo>
                  <a:lnTo>
                    <a:pt x="150161" y="299429"/>
                  </a:lnTo>
                  <a:lnTo>
                    <a:pt x="99214" y="313730"/>
                  </a:lnTo>
                  <a:lnTo>
                    <a:pt x="68824" y="335182"/>
                  </a:lnTo>
                  <a:lnTo>
                    <a:pt x="21452" y="363784"/>
                  </a:lnTo>
                  <a:lnTo>
                    <a:pt x="0" y="381660"/>
                  </a:lnTo>
                  <a:lnTo>
                    <a:pt x="7150" y="391492"/>
                  </a:lnTo>
                  <a:lnTo>
                    <a:pt x="29496" y="390599"/>
                  </a:lnTo>
                  <a:lnTo>
                    <a:pt x="55417" y="397749"/>
                  </a:lnTo>
                  <a:lnTo>
                    <a:pt x="74187" y="387917"/>
                  </a:lnTo>
                  <a:lnTo>
                    <a:pt x="105470" y="373616"/>
                  </a:lnTo>
                  <a:lnTo>
                    <a:pt x="131391" y="353058"/>
                  </a:lnTo>
                  <a:lnTo>
                    <a:pt x="162675" y="326244"/>
                  </a:lnTo>
                  <a:lnTo>
                    <a:pt x="225242" y="312836"/>
                  </a:lnTo>
                  <a:lnTo>
                    <a:pt x="235074" y="300323"/>
                  </a:lnTo>
                  <a:lnTo>
                    <a:pt x="302110" y="250269"/>
                  </a:lnTo>
                  <a:lnTo>
                    <a:pt x="317305" y="232393"/>
                  </a:lnTo>
                  <a:lnTo>
                    <a:pt x="319987" y="210941"/>
                  </a:lnTo>
                  <a:lnTo>
                    <a:pt x="294960" y="220773"/>
                  </a:lnTo>
                  <a:close/>
                </a:path>
              </a:pathLst>
            </a:custGeom>
            <a:grpFill/>
            <a:ln w="12700" cap="flat">
              <a:solidFill>
                <a:schemeClr val="bg1"/>
              </a:solidFill>
              <a:prstDash val="solid"/>
              <a:miter/>
            </a:ln>
          </p:spPr>
          <p:txBody>
            <a:bodyPr rtlCol="0" anchor="ctr"/>
            <a:lstStyle/>
            <a:p>
              <a:endParaRPr lang="en-AU"/>
            </a:p>
          </p:txBody>
        </p:sp>
        <p:sp>
          <p:nvSpPr>
            <p:cNvPr id="91" name="Freeform: Shape 90">
              <a:extLst>
                <a:ext uri="{FF2B5EF4-FFF2-40B4-BE49-F238E27FC236}">
                  <a16:creationId xmlns:a16="http://schemas.microsoft.com/office/drawing/2014/main" id="{B196D66B-31BC-3DDE-8AF4-B890A6ED218D}"/>
                </a:ext>
              </a:extLst>
            </p:cNvPr>
            <p:cNvSpPr/>
            <p:nvPr/>
          </p:nvSpPr>
          <p:spPr>
            <a:xfrm>
              <a:off x="10386810" y="4441741"/>
              <a:ext cx="152843" cy="135860"/>
            </a:xfrm>
            <a:custGeom>
              <a:avLst/>
              <a:gdLst>
                <a:gd name="connsiteX0" fmla="*/ 12514 w 152843"/>
                <a:gd name="connsiteY0" fmla="*/ 2682 h 135860"/>
                <a:gd name="connsiteX1" fmla="*/ 18771 w 152843"/>
                <a:gd name="connsiteY1" fmla="*/ 8938 h 135860"/>
                <a:gd name="connsiteX2" fmla="*/ 16983 w 152843"/>
                <a:gd name="connsiteY2" fmla="*/ 13407 h 135860"/>
                <a:gd name="connsiteX3" fmla="*/ 894 w 152843"/>
                <a:gd name="connsiteY3" fmla="*/ 0 h 135860"/>
                <a:gd name="connsiteX4" fmla="*/ 12514 w 152843"/>
                <a:gd name="connsiteY4" fmla="*/ 2682 h 135860"/>
                <a:gd name="connsiteX5" fmla="*/ 1788 w 152843"/>
                <a:gd name="connsiteY5" fmla="*/ 47373 h 135860"/>
                <a:gd name="connsiteX6" fmla="*/ 5363 w 152843"/>
                <a:gd name="connsiteY6" fmla="*/ 45585 h 135860"/>
                <a:gd name="connsiteX7" fmla="*/ 5363 w 152843"/>
                <a:gd name="connsiteY7" fmla="*/ 40222 h 135860"/>
                <a:gd name="connsiteX8" fmla="*/ 0 w 152843"/>
                <a:gd name="connsiteY8" fmla="*/ 39328 h 135860"/>
                <a:gd name="connsiteX9" fmla="*/ 1788 w 152843"/>
                <a:gd name="connsiteY9" fmla="*/ 47373 h 135860"/>
                <a:gd name="connsiteX10" fmla="*/ 28602 w 152843"/>
                <a:gd name="connsiteY10" fmla="*/ 45585 h 135860"/>
                <a:gd name="connsiteX11" fmla="*/ 23240 w 152843"/>
                <a:gd name="connsiteY11" fmla="*/ 48266 h 135860"/>
                <a:gd name="connsiteX12" fmla="*/ 45585 w 152843"/>
                <a:gd name="connsiteY12" fmla="*/ 64355 h 135860"/>
                <a:gd name="connsiteX13" fmla="*/ 47372 w 152843"/>
                <a:gd name="connsiteY13" fmla="*/ 60780 h 135860"/>
                <a:gd name="connsiteX14" fmla="*/ 41116 w 152843"/>
                <a:gd name="connsiteY14" fmla="*/ 51842 h 135860"/>
                <a:gd name="connsiteX15" fmla="*/ 28602 w 152843"/>
                <a:gd name="connsiteY15" fmla="*/ 45585 h 135860"/>
                <a:gd name="connsiteX16" fmla="*/ 146586 w 152843"/>
                <a:gd name="connsiteY16" fmla="*/ 124241 h 135860"/>
                <a:gd name="connsiteX17" fmla="*/ 135860 w 152843"/>
                <a:gd name="connsiteY17" fmla="*/ 120665 h 135860"/>
                <a:gd name="connsiteX18" fmla="*/ 136754 w 152843"/>
                <a:gd name="connsiteY18" fmla="*/ 128710 h 135860"/>
                <a:gd name="connsiteX19" fmla="*/ 143905 w 152843"/>
                <a:gd name="connsiteY19" fmla="*/ 134073 h 135860"/>
                <a:gd name="connsiteX20" fmla="*/ 152843 w 152843"/>
                <a:gd name="connsiteY20" fmla="*/ 135860 h 135860"/>
                <a:gd name="connsiteX21" fmla="*/ 152843 w 152843"/>
                <a:gd name="connsiteY21" fmla="*/ 128710 h 135860"/>
                <a:gd name="connsiteX22" fmla="*/ 146586 w 152843"/>
                <a:gd name="connsiteY22" fmla="*/ 124241 h 135860"/>
                <a:gd name="connsiteX23" fmla="*/ 92957 w 152843"/>
                <a:gd name="connsiteY23" fmla="*/ 50948 h 135860"/>
                <a:gd name="connsiteX24" fmla="*/ 82231 w 152843"/>
                <a:gd name="connsiteY24" fmla="*/ 40222 h 135860"/>
                <a:gd name="connsiteX25" fmla="*/ 66143 w 152843"/>
                <a:gd name="connsiteY25" fmla="*/ 30390 h 135860"/>
                <a:gd name="connsiteX26" fmla="*/ 60780 w 152843"/>
                <a:gd name="connsiteY26" fmla="*/ 29496 h 135860"/>
                <a:gd name="connsiteX27" fmla="*/ 58098 w 152843"/>
                <a:gd name="connsiteY27" fmla="*/ 33071 h 135860"/>
                <a:gd name="connsiteX28" fmla="*/ 91170 w 152843"/>
                <a:gd name="connsiteY28" fmla="*/ 55417 h 135860"/>
                <a:gd name="connsiteX29" fmla="*/ 92957 w 152843"/>
                <a:gd name="connsiteY29" fmla="*/ 50948 h 135860"/>
                <a:gd name="connsiteX30" fmla="*/ 127816 w 152843"/>
                <a:gd name="connsiteY30" fmla="*/ 76868 h 135860"/>
                <a:gd name="connsiteX31" fmla="*/ 120665 w 152843"/>
                <a:gd name="connsiteY31" fmla="*/ 56311 h 135860"/>
                <a:gd name="connsiteX32" fmla="*/ 113515 w 152843"/>
                <a:gd name="connsiteY32" fmla="*/ 56311 h 135860"/>
                <a:gd name="connsiteX33" fmla="*/ 121560 w 152843"/>
                <a:gd name="connsiteY33" fmla="*/ 79550 h 135860"/>
                <a:gd name="connsiteX34" fmla="*/ 131391 w 152843"/>
                <a:gd name="connsiteY34" fmla="*/ 94745 h 135860"/>
                <a:gd name="connsiteX35" fmla="*/ 135860 w 152843"/>
                <a:gd name="connsiteY35" fmla="*/ 90276 h 135860"/>
                <a:gd name="connsiteX36" fmla="*/ 127816 w 152843"/>
                <a:gd name="connsiteY36" fmla="*/ 76868 h 135860"/>
                <a:gd name="connsiteX37" fmla="*/ 108152 w 152843"/>
                <a:gd name="connsiteY37" fmla="*/ 81338 h 135860"/>
                <a:gd name="connsiteX38" fmla="*/ 95639 w 152843"/>
                <a:gd name="connsiteY38" fmla="*/ 81338 h 135860"/>
                <a:gd name="connsiteX39" fmla="*/ 92063 w 152843"/>
                <a:gd name="connsiteY39" fmla="*/ 85807 h 135860"/>
                <a:gd name="connsiteX40" fmla="*/ 93851 w 152843"/>
                <a:gd name="connsiteY40" fmla="*/ 101895 h 135860"/>
                <a:gd name="connsiteX41" fmla="*/ 109940 w 152843"/>
                <a:gd name="connsiteY41" fmla="*/ 109046 h 135860"/>
                <a:gd name="connsiteX42" fmla="*/ 115303 w 152843"/>
                <a:gd name="connsiteY42" fmla="*/ 101002 h 135860"/>
                <a:gd name="connsiteX43" fmla="*/ 109046 w 152843"/>
                <a:gd name="connsiteY43" fmla="*/ 86700 h 135860"/>
                <a:gd name="connsiteX44" fmla="*/ 108152 w 152843"/>
                <a:gd name="connsiteY44" fmla="*/ 81338 h 13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52843" h="135860">
                  <a:moveTo>
                    <a:pt x="12514" y="2682"/>
                  </a:moveTo>
                  <a:lnTo>
                    <a:pt x="18771" y="8938"/>
                  </a:lnTo>
                  <a:lnTo>
                    <a:pt x="16983" y="13407"/>
                  </a:lnTo>
                  <a:lnTo>
                    <a:pt x="894" y="0"/>
                  </a:lnTo>
                  <a:lnTo>
                    <a:pt x="12514" y="2682"/>
                  </a:lnTo>
                  <a:close/>
                  <a:moveTo>
                    <a:pt x="1788" y="47373"/>
                  </a:moveTo>
                  <a:lnTo>
                    <a:pt x="5363" y="45585"/>
                  </a:lnTo>
                  <a:lnTo>
                    <a:pt x="5363" y="40222"/>
                  </a:lnTo>
                  <a:lnTo>
                    <a:pt x="0" y="39328"/>
                  </a:lnTo>
                  <a:lnTo>
                    <a:pt x="1788" y="47373"/>
                  </a:lnTo>
                  <a:close/>
                  <a:moveTo>
                    <a:pt x="28602" y="45585"/>
                  </a:moveTo>
                  <a:lnTo>
                    <a:pt x="23240" y="48266"/>
                  </a:lnTo>
                  <a:lnTo>
                    <a:pt x="45585" y="64355"/>
                  </a:lnTo>
                  <a:lnTo>
                    <a:pt x="47372" y="60780"/>
                  </a:lnTo>
                  <a:lnTo>
                    <a:pt x="41116" y="51842"/>
                  </a:lnTo>
                  <a:lnTo>
                    <a:pt x="28602" y="45585"/>
                  </a:lnTo>
                  <a:close/>
                  <a:moveTo>
                    <a:pt x="146586" y="124241"/>
                  </a:moveTo>
                  <a:lnTo>
                    <a:pt x="135860" y="120665"/>
                  </a:lnTo>
                  <a:lnTo>
                    <a:pt x="136754" y="128710"/>
                  </a:lnTo>
                  <a:lnTo>
                    <a:pt x="143905" y="134073"/>
                  </a:lnTo>
                  <a:lnTo>
                    <a:pt x="152843" y="135860"/>
                  </a:lnTo>
                  <a:lnTo>
                    <a:pt x="152843" y="128710"/>
                  </a:lnTo>
                  <a:lnTo>
                    <a:pt x="146586" y="124241"/>
                  </a:lnTo>
                  <a:close/>
                  <a:moveTo>
                    <a:pt x="92957" y="50948"/>
                  </a:moveTo>
                  <a:lnTo>
                    <a:pt x="82231" y="40222"/>
                  </a:lnTo>
                  <a:lnTo>
                    <a:pt x="66143" y="30390"/>
                  </a:lnTo>
                  <a:lnTo>
                    <a:pt x="60780" y="29496"/>
                  </a:lnTo>
                  <a:lnTo>
                    <a:pt x="58098" y="33071"/>
                  </a:lnTo>
                  <a:lnTo>
                    <a:pt x="91170" y="55417"/>
                  </a:lnTo>
                  <a:lnTo>
                    <a:pt x="92957" y="50948"/>
                  </a:lnTo>
                  <a:close/>
                  <a:moveTo>
                    <a:pt x="127816" y="76868"/>
                  </a:moveTo>
                  <a:lnTo>
                    <a:pt x="120665" y="56311"/>
                  </a:lnTo>
                  <a:lnTo>
                    <a:pt x="113515" y="56311"/>
                  </a:lnTo>
                  <a:lnTo>
                    <a:pt x="121560" y="79550"/>
                  </a:lnTo>
                  <a:lnTo>
                    <a:pt x="131391" y="94745"/>
                  </a:lnTo>
                  <a:lnTo>
                    <a:pt x="135860" y="90276"/>
                  </a:lnTo>
                  <a:lnTo>
                    <a:pt x="127816" y="76868"/>
                  </a:lnTo>
                  <a:close/>
                  <a:moveTo>
                    <a:pt x="108152" y="81338"/>
                  </a:moveTo>
                  <a:lnTo>
                    <a:pt x="95639" y="81338"/>
                  </a:lnTo>
                  <a:lnTo>
                    <a:pt x="92063" y="85807"/>
                  </a:lnTo>
                  <a:lnTo>
                    <a:pt x="93851" y="101895"/>
                  </a:lnTo>
                  <a:lnTo>
                    <a:pt x="109940" y="109046"/>
                  </a:lnTo>
                  <a:lnTo>
                    <a:pt x="115303" y="101002"/>
                  </a:lnTo>
                  <a:lnTo>
                    <a:pt x="109046" y="86700"/>
                  </a:lnTo>
                  <a:lnTo>
                    <a:pt x="108152" y="81338"/>
                  </a:lnTo>
                  <a:close/>
                </a:path>
              </a:pathLst>
            </a:custGeom>
            <a:grpFill/>
            <a:ln w="12700" cap="flat">
              <a:solidFill>
                <a:schemeClr val="bg1"/>
              </a:solidFill>
              <a:prstDash val="solid"/>
              <a:miter/>
            </a:ln>
          </p:spPr>
          <p:txBody>
            <a:bodyPr rtlCol="0" anchor="ctr"/>
            <a:lstStyle/>
            <a:p>
              <a:endParaRPr lang="en-AU"/>
            </a:p>
          </p:txBody>
        </p:sp>
        <p:sp>
          <p:nvSpPr>
            <p:cNvPr id="92" name="Freeform: Shape 91">
              <a:extLst>
                <a:ext uri="{FF2B5EF4-FFF2-40B4-BE49-F238E27FC236}">
                  <a16:creationId xmlns:a16="http://schemas.microsoft.com/office/drawing/2014/main" id="{DEE9E94B-9F2E-7B06-6899-6C6F22D5A34E}"/>
                </a:ext>
              </a:extLst>
            </p:cNvPr>
            <p:cNvSpPr/>
            <p:nvPr/>
          </p:nvSpPr>
          <p:spPr>
            <a:xfrm>
              <a:off x="9923812" y="4304987"/>
              <a:ext cx="449590" cy="269039"/>
            </a:xfrm>
            <a:custGeom>
              <a:avLst/>
              <a:gdLst>
                <a:gd name="connsiteX0" fmla="*/ 435290 w 449590"/>
                <a:gd name="connsiteY0" fmla="*/ 116196 h 269039"/>
                <a:gd name="connsiteX1" fmla="*/ 449590 w 449590"/>
                <a:gd name="connsiteY1" fmla="*/ 131391 h 269039"/>
                <a:gd name="connsiteX2" fmla="*/ 441546 w 449590"/>
                <a:gd name="connsiteY2" fmla="*/ 138542 h 269039"/>
                <a:gd name="connsiteX3" fmla="*/ 421882 w 449590"/>
                <a:gd name="connsiteY3" fmla="*/ 116196 h 269039"/>
                <a:gd name="connsiteX4" fmla="*/ 412050 w 449590"/>
                <a:gd name="connsiteY4" fmla="*/ 88488 h 269039"/>
                <a:gd name="connsiteX5" fmla="*/ 435290 w 449590"/>
                <a:gd name="connsiteY5" fmla="*/ 116196 h 269039"/>
                <a:gd name="connsiteX6" fmla="*/ 327137 w 449590"/>
                <a:gd name="connsiteY6" fmla="*/ 52735 h 269039"/>
                <a:gd name="connsiteX7" fmla="*/ 327137 w 449590"/>
                <a:gd name="connsiteY7" fmla="*/ 67036 h 269039"/>
                <a:gd name="connsiteX8" fmla="*/ 315518 w 449590"/>
                <a:gd name="connsiteY8" fmla="*/ 78656 h 269039"/>
                <a:gd name="connsiteX9" fmla="*/ 309261 w 449590"/>
                <a:gd name="connsiteY9" fmla="*/ 86700 h 269039"/>
                <a:gd name="connsiteX10" fmla="*/ 290491 w 449590"/>
                <a:gd name="connsiteY10" fmla="*/ 98320 h 269039"/>
                <a:gd name="connsiteX11" fmla="*/ 275296 w 449590"/>
                <a:gd name="connsiteY11" fmla="*/ 96532 h 269039"/>
                <a:gd name="connsiteX12" fmla="*/ 268145 w 449590"/>
                <a:gd name="connsiteY12" fmla="*/ 101895 h 269039"/>
                <a:gd name="connsiteX13" fmla="*/ 229711 w 449590"/>
                <a:gd name="connsiteY13" fmla="*/ 101001 h 269039"/>
                <a:gd name="connsiteX14" fmla="*/ 238650 w 449590"/>
                <a:gd name="connsiteY14" fmla="*/ 117090 h 269039"/>
                <a:gd name="connsiteX15" fmla="*/ 260101 w 449590"/>
                <a:gd name="connsiteY15" fmla="*/ 120665 h 269039"/>
                <a:gd name="connsiteX16" fmla="*/ 296748 w 449590"/>
                <a:gd name="connsiteY16" fmla="*/ 119772 h 269039"/>
                <a:gd name="connsiteX17" fmla="*/ 309261 w 449590"/>
                <a:gd name="connsiteY17" fmla="*/ 112621 h 269039"/>
                <a:gd name="connsiteX18" fmla="*/ 322668 w 449590"/>
                <a:gd name="connsiteY18" fmla="*/ 101895 h 269039"/>
                <a:gd name="connsiteX19" fmla="*/ 340545 w 449590"/>
                <a:gd name="connsiteY19" fmla="*/ 72399 h 269039"/>
                <a:gd name="connsiteX20" fmla="*/ 341439 w 449590"/>
                <a:gd name="connsiteY20" fmla="*/ 61673 h 269039"/>
                <a:gd name="connsiteX21" fmla="*/ 327137 w 449590"/>
                <a:gd name="connsiteY21" fmla="*/ 52735 h 269039"/>
                <a:gd name="connsiteX22" fmla="*/ 248481 w 449590"/>
                <a:gd name="connsiteY22" fmla="*/ 232393 h 269039"/>
                <a:gd name="connsiteX23" fmla="*/ 245800 w 449590"/>
                <a:gd name="connsiteY23" fmla="*/ 211835 h 269039"/>
                <a:gd name="connsiteX24" fmla="*/ 227924 w 449590"/>
                <a:gd name="connsiteY24" fmla="*/ 218092 h 269039"/>
                <a:gd name="connsiteX25" fmla="*/ 212729 w 449590"/>
                <a:gd name="connsiteY25" fmla="*/ 185914 h 269039"/>
                <a:gd name="connsiteX26" fmla="*/ 190383 w 449590"/>
                <a:gd name="connsiteY26" fmla="*/ 160887 h 269039"/>
                <a:gd name="connsiteX27" fmla="*/ 185020 w 449590"/>
                <a:gd name="connsiteY27" fmla="*/ 143905 h 269039"/>
                <a:gd name="connsiteX28" fmla="*/ 212729 w 449590"/>
                <a:gd name="connsiteY28" fmla="*/ 130498 h 269039"/>
                <a:gd name="connsiteX29" fmla="*/ 201109 w 449590"/>
                <a:gd name="connsiteY29" fmla="*/ 114409 h 269039"/>
                <a:gd name="connsiteX30" fmla="*/ 182339 w 449590"/>
                <a:gd name="connsiteY30" fmla="*/ 109940 h 269039"/>
                <a:gd name="connsiteX31" fmla="*/ 168932 w 449590"/>
                <a:gd name="connsiteY31" fmla="*/ 101895 h 269039"/>
                <a:gd name="connsiteX32" fmla="*/ 148374 w 449590"/>
                <a:gd name="connsiteY32" fmla="*/ 97426 h 269039"/>
                <a:gd name="connsiteX33" fmla="*/ 152843 w 449590"/>
                <a:gd name="connsiteY33" fmla="*/ 80444 h 269039"/>
                <a:gd name="connsiteX34" fmla="*/ 109046 w 449590"/>
                <a:gd name="connsiteY34" fmla="*/ 40222 h 269039"/>
                <a:gd name="connsiteX35" fmla="*/ 86700 w 449590"/>
                <a:gd name="connsiteY35" fmla="*/ 24133 h 269039"/>
                <a:gd name="connsiteX36" fmla="*/ 70612 w 449590"/>
                <a:gd name="connsiteY36" fmla="*/ 21452 h 269039"/>
                <a:gd name="connsiteX37" fmla="*/ 14301 w 449590"/>
                <a:gd name="connsiteY37" fmla="*/ 0 h 269039"/>
                <a:gd name="connsiteX38" fmla="*/ 11620 w 449590"/>
                <a:gd name="connsiteY38" fmla="*/ 120665 h 269039"/>
                <a:gd name="connsiteX39" fmla="*/ 0 w 449590"/>
                <a:gd name="connsiteY39" fmla="*/ 134073 h 269039"/>
                <a:gd name="connsiteX40" fmla="*/ 4469 w 449590"/>
                <a:gd name="connsiteY40" fmla="*/ 144798 h 269039"/>
                <a:gd name="connsiteX41" fmla="*/ 3575 w 449590"/>
                <a:gd name="connsiteY41" fmla="*/ 213622 h 269039"/>
                <a:gd name="connsiteX42" fmla="*/ 11620 w 449590"/>
                <a:gd name="connsiteY42" fmla="*/ 222561 h 269039"/>
                <a:gd name="connsiteX43" fmla="*/ 47372 w 449590"/>
                <a:gd name="connsiteY43" fmla="*/ 223455 h 269039"/>
                <a:gd name="connsiteX44" fmla="*/ 70612 w 449590"/>
                <a:gd name="connsiteY44" fmla="*/ 210941 h 269039"/>
                <a:gd name="connsiteX45" fmla="*/ 74187 w 449590"/>
                <a:gd name="connsiteY45" fmla="*/ 193958 h 269039"/>
                <a:gd name="connsiteX46" fmla="*/ 92957 w 449590"/>
                <a:gd name="connsiteY46" fmla="*/ 172507 h 269039"/>
                <a:gd name="connsiteX47" fmla="*/ 112621 w 449590"/>
                <a:gd name="connsiteY47" fmla="*/ 165356 h 269039"/>
                <a:gd name="connsiteX48" fmla="*/ 134966 w 449590"/>
                <a:gd name="connsiteY48" fmla="*/ 180551 h 269039"/>
                <a:gd name="connsiteX49" fmla="*/ 151949 w 449590"/>
                <a:gd name="connsiteY49" fmla="*/ 182339 h 269039"/>
                <a:gd name="connsiteX50" fmla="*/ 168038 w 449590"/>
                <a:gd name="connsiteY50" fmla="*/ 222561 h 269039"/>
                <a:gd name="connsiteX51" fmla="*/ 184126 w 449590"/>
                <a:gd name="connsiteY51" fmla="*/ 241331 h 269039"/>
                <a:gd name="connsiteX52" fmla="*/ 202003 w 449590"/>
                <a:gd name="connsiteY52" fmla="*/ 252950 h 269039"/>
                <a:gd name="connsiteX53" fmla="*/ 242225 w 449590"/>
                <a:gd name="connsiteY53" fmla="*/ 254738 h 269039"/>
                <a:gd name="connsiteX54" fmla="*/ 258314 w 449590"/>
                <a:gd name="connsiteY54" fmla="*/ 269039 h 269039"/>
                <a:gd name="connsiteX55" fmla="*/ 278871 w 449590"/>
                <a:gd name="connsiteY55" fmla="*/ 268145 h 269039"/>
                <a:gd name="connsiteX56" fmla="*/ 284234 w 449590"/>
                <a:gd name="connsiteY56" fmla="*/ 260995 h 269039"/>
                <a:gd name="connsiteX57" fmla="*/ 260101 w 449590"/>
                <a:gd name="connsiteY57" fmla="*/ 235074 h 269039"/>
                <a:gd name="connsiteX58" fmla="*/ 248481 w 449590"/>
                <a:gd name="connsiteY58" fmla="*/ 232393 h 26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49590" h="269039">
                  <a:moveTo>
                    <a:pt x="435290" y="116196"/>
                  </a:moveTo>
                  <a:lnTo>
                    <a:pt x="449590" y="131391"/>
                  </a:lnTo>
                  <a:lnTo>
                    <a:pt x="441546" y="138542"/>
                  </a:lnTo>
                  <a:lnTo>
                    <a:pt x="421882" y="116196"/>
                  </a:lnTo>
                  <a:lnTo>
                    <a:pt x="412050" y="88488"/>
                  </a:lnTo>
                  <a:lnTo>
                    <a:pt x="435290" y="116196"/>
                  </a:lnTo>
                  <a:close/>
                  <a:moveTo>
                    <a:pt x="327137" y="52735"/>
                  </a:moveTo>
                  <a:lnTo>
                    <a:pt x="327137" y="67036"/>
                  </a:lnTo>
                  <a:lnTo>
                    <a:pt x="315518" y="78656"/>
                  </a:lnTo>
                  <a:lnTo>
                    <a:pt x="309261" y="86700"/>
                  </a:lnTo>
                  <a:lnTo>
                    <a:pt x="290491" y="98320"/>
                  </a:lnTo>
                  <a:lnTo>
                    <a:pt x="275296" y="96532"/>
                  </a:lnTo>
                  <a:lnTo>
                    <a:pt x="268145" y="101895"/>
                  </a:lnTo>
                  <a:cubicBezTo>
                    <a:pt x="268145" y="101895"/>
                    <a:pt x="242225" y="102789"/>
                    <a:pt x="229711" y="101001"/>
                  </a:cubicBezTo>
                  <a:lnTo>
                    <a:pt x="238650" y="117090"/>
                  </a:lnTo>
                  <a:lnTo>
                    <a:pt x="260101" y="120665"/>
                  </a:lnTo>
                  <a:lnTo>
                    <a:pt x="296748" y="119772"/>
                  </a:lnTo>
                  <a:lnTo>
                    <a:pt x="309261" y="112621"/>
                  </a:lnTo>
                  <a:lnTo>
                    <a:pt x="322668" y="101895"/>
                  </a:lnTo>
                  <a:lnTo>
                    <a:pt x="340545" y="72399"/>
                  </a:lnTo>
                  <a:lnTo>
                    <a:pt x="341439" y="61673"/>
                  </a:lnTo>
                  <a:lnTo>
                    <a:pt x="327137" y="52735"/>
                  </a:lnTo>
                  <a:close/>
                  <a:moveTo>
                    <a:pt x="248481" y="232393"/>
                  </a:moveTo>
                  <a:lnTo>
                    <a:pt x="245800" y="211835"/>
                  </a:lnTo>
                  <a:lnTo>
                    <a:pt x="227924" y="218092"/>
                  </a:lnTo>
                  <a:lnTo>
                    <a:pt x="212729" y="185914"/>
                  </a:lnTo>
                  <a:lnTo>
                    <a:pt x="190383" y="160887"/>
                  </a:lnTo>
                  <a:lnTo>
                    <a:pt x="185020" y="143905"/>
                  </a:lnTo>
                  <a:lnTo>
                    <a:pt x="212729" y="130498"/>
                  </a:lnTo>
                  <a:lnTo>
                    <a:pt x="201109" y="114409"/>
                  </a:lnTo>
                  <a:lnTo>
                    <a:pt x="182339" y="109940"/>
                  </a:lnTo>
                  <a:lnTo>
                    <a:pt x="168932" y="101895"/>
                  </a:lnTo>
                  <a:lnTo>
                    <a:pt x="148374" y="97426"/>
                  </a:lnTo>
                  <a:lnTo>
                    <a:pt x="152843" y="80444"/>
                  </a:lnTo>
                  <a:lnTo>
                    <a:pt x="109046" y="40222"/>
                  </a:lnTo>
                  <a:lnTo>
                    <a:pt x="86700" y="24133"/>
                  </a:lnTo>
                  <a:lnTo>
                    <a:pt x="70612" y="21452"/>
                  </a:lnTo>
                  <a:lnTo>
                    <a:pt x="14301" y="0"/>
                  </a:lnTo>
                  <a:lnTo>
                    <a:pt x="11620" y="120665"/>
                  </a:lnTo>
                  <a:lnTo>
                    <a:pt x="0" y="134073"/>
                  </a:lnTo>
                  <a:lnTo>
                    <a:pt x="4469" y="144798"/>
                  </a:lnTo>
                  <a:lnTo>
                    <a:pt x="3575" y="213622"/>
                  </a:lnTo>
                  <a:lnTo>
                    <a:pt x="11620" y="222561"/>
                  </a:lnTo>
                  <a:lnTo>
                    <a:pt x="47372" y="223455"/>
                  </a:lnTo>
                  <a:lnTo>
                    <a:pt x="70612" y="210941"/>
                  </a:lnTo>
                  <a:lnTo>
                    <a:pt x="74187" y="193958"/>
                  </a:lnTo>
                  <a:lnTo>
                    <a:pt x="92957" y="172507"/>
                  </a:lnTo>
                  <a:lnTo>
                    <a:pt x="112621" y="165356"/>
                  </a:lnTo>
                  <a:lnTo>
                    <a:pt x="134966" y="180551"/>
                  </a:lnTo>
                  <a:lnTo>
                    <a:pt x="151949" y="182339"/>
                  </a:lnTo>
                  <a:lnTo>
                    <a:pt x="168038" y="222561"/>
                  </a:lnTo>
                  <a:lnTo>
                    <a:pt x="184126" y="241331"/>
                  </a:lnTo>
                  <a:lnTo>
                    <a:pt x="202003" y="252950"/>
                  </a:lnTo>
                  <a:lnTo>
                    <a:pt x="242225" y="254738"/>
                  </a:lnTo>
                  <a:lnTo>
                    <a:pt x="258314" y="269039"/>
                  </a:lnTo>
                  <a:lnTo>
                    <a:pt x="278871" y="268145"/>
                  </a:lnTo>
                  <a:lnTo>
                    <a:pt x="284234" y="260995"/>
                  </a:lnTo>
                  <a:lnTo>
                    <a:pt x="260101" y="235074"/>
                  </a:lnTo>
                  <a:lnTo>
                    <a:pt x="248481" y="232393"/>
                  </a:lnTo>
                  <a:close/>
                </a:path>
              </a:pathLst>
            </a:custGeom>
            <a:grpFill/>
            <a:ln w="12700" cap="flat">
              <a:solidFill>
                <a:schemeClr val="bg1"/>
              </a:solidFill>
              <a:prstDash val="solid"/>
              <a:miter/>
            </a:ln>
          </p:spPr>
          <p:txBody>
            <a:bodyPr rtlCol="0" anchor="ctr"/>
            <a:lstStyle/>
            <a:p>
              <a:endParaRPr lang="en-AU"/>
            </a:p>
          </p:txBody>
        </p:sp>
        <p:sp>
          <p:nvSpPr>
            <p:cNvPr id="93" name="Freeform: Shape 92">
              <a:extLst>
                <a:ext uri="{FF2B5EF4-FFF2-40B4-BE49-F238E27FC236}">
                  <a16:creationId xmlns:a16="http://schemas.microsoft.com/office/drawing/2014/main" id="{FBA82E20-53B4-D7D6-A64F-CFA93C72F330}"/>
                </a:ext>
              </a:extLst>
            </p:cNvPr>
            <p:cNvSpPr/>
            <p:nvPr/>
          </p:nvSpPr>
          <p:spPr>
            <a:xfrm>
              <a:off x="9010330" y="4576708"/>
              <a:ext cx="1175370" cy="1093139"/>
            </a:xfrm>
            <a:custGeom>
              <a:avLst/>
              <a:gdLst>
                <a:gd name="connsiteX0" fmla="*/ 1175371 w 1175370"/>
                <a:gd name="connsiteY0" fmla="*/ 482662 h 1093139"/>
                <a:gd name="connsiteX1" fmla="*/ 1163751 w 1175370"/>
                <a:gd name="connsiteY1" fmla="*/ 496069 h 1093139"/>
                <a:gd name="connsiteX2" fmla="*/ 1161964 w 1175370"/>
                <a:gd name="connsiteY2" fmla="*/ 521096 h 1093139"/>
                <a:gd name="connsiteX3" fmla="*/ 1153025 w 1175370"/>
                <a:gd name="connsiteY3" fmla="*/ 546123 h 1093139"/>
                <a:gd name="connsiteX4" fmla="*/ 1157495 w 1175370"/>
                <a:gd name="connsiteY4" fmla="*/ 565787 h 1093139"/>
                <a:gd name="connsiteX5" fmla="*/ 1121742 w 1175370"/>
                <a:gd name="connsiteY5" fmla="*/ 648912 h 1093139"/>
                <a:gd name="connsiteX6" fmla="*/ 1104760 w 1175370"/>
                <a:gd name="connsiteY6" fmla="*/ 662319 h 1093139"/>
                <a:gd name="connsiteX7" fmla="*/ 1105653 w 1175370"/>
                <a:gd name="connsiteY7" fmla="*/ 678408 h 1093139"/>
                <a:gd name="connsiteX8" fmla="*/ 1089565 w 1175370"/>
                <a:gd name="connsiteY8" fmla="*/ 698966 h 1093139"/>
                <a:gd name="connsiteX9" fmla="*/ 1076157 w 1175370"/>
                <a:gd name="connsiteY9" fmla="*/ 705223 h 1093139"/>
                <a:gd name="connsiteX10" fmla="*/ 1069900 w 1175370"/>
                <a:gd name="connsiteY10" fmla="*/ 718630 h 1093139"/>
                <a:gd name="connsiteX11" fmla="*/ 987669 w 1175370"/>
                <a:gd name="connsiteY11" fmla="*/ 792817 h 1093139"/>
                <a:gd name="connsiteX12" fmla="*/ 979625 w 1175370"/>
                <a:gd name="connsiteY12" fmla="*/ 815162 h 1093139"/>
                <a:gd name="connsiteX13" fmla="*/ 953704 w 1175370"/>
                <a:gd name="connsiteY13" fmla="*/ 831251 h 1093139"/>
                <a:gd name="connsiteX14" fmla="*/ 913482 w 1175370"/>
                <a:gd name="connsiteY14" fmla="*/ 893818 h 1093139"/>
                <a:gd name="connsiteX15" fmla="*/ 854490 w 1175370"/>
                <a:gd name="connsiteY15" fmla="*/ 902756 h 1093139"/>
                <a:gd name="connsiteX16" fmla="*/ 812481 w 1175370"/>
                <a:gd name="connsiteY16" fmla="*/ 934934 h 1093139"/>
                <a:gd name="connsiteX17" fmla="*/ 791029 w 1175370"/>
                <a:gd name="connsiteY17" fmla="*/ 936721 h 1093139"/>
                <a:gd name="connsiteX18" fmla="*/ 774940 w 1175370"/>
                <a:gd name="connsiteY18" fmla="*/ 919739 h 1093139"/>
                <a:gd name="connsiteX19" fmla="*/ 774047 w 1175370"/>
                <a:gd name="connsiteY19" fmla="*/ 908119 h 1093139"/>
                <a:gd name="connsiteX20" fmla="*/ 724887 w 1175370"/>
                <a:gd name="connsiteY20" fmla="*/ 932252 h 1093139"/>
                <a:gd name="connsiteX21" fmla="*/ 648912 w 1175370"/>
                <a:gd name="connsiteY21" fmla="*/ 908119 h 1093139"/>
                <a:gd name="connsiteX22" fmla="*/ 645337 w 1175370"/>
                <a:gd name="connsiteY22" fmla="*/ 892030 h 1093139"/>
                <a:gd name="connsiteX23" fmla="*/ 649806 w 1175370"/>
                <a:gd name="connsiteY23" fmla="*/ 841083 h 1093139"/>
                <a:gd name="connsiteX24" fmla="*/ 646230 w 1175370"/>
                <a:gd name="connsiteY24" fmla="*/ 830357 h 1093139"/>
                <a:gd name="connsiteX25" fmla="*/ 630142 w 1175370"/>
                <a:gd name="connsiteY25" fmla="*/ 827676 h 1093139"/>
                <a:gd name="connsiteX26" fmla="*/ 644443 w 1175370"/>
                <a:gd name="connsiteY26" fmla="*/ 786560 h 1093139"/>
                <a:gd name="connsiteX27" fmla="*/ 625673 w 1175370"/>
                <a:gd name="connsiteY27" fmla="*/ 809799 h 1093139"/>
                <a:gd name="connsiteX28" fmla="*/ 597965 w 1175370"/>
                <a:gd name="connsiteY28" fmla="*/ 816056 h 1093139"/>
                <a:gd name="connsiteX29" fmla="*/ 619416 w 1175370"/>
                <a:gd name="connsiteY29" fmla="*/ 786560 h 1093139"/>
                <a:gd name="connsiteX30" fmla="*/ 641761 w 1175370"/>
                <a:gd name="connsiteY30" fmla="*/ 767790 h 1093139"/>
                <a:gd name="connsiteX31" fmla="*/ 648912 w 1175370"/>
                <a:gd name="connsiteY31" fmla="*/ 741869 h 1093139"/>
                <a:gd name="connsiteX32" fmla="*/ 616735 w 1175370"/>
                <a:gd name="connsiteY32" fmla="*/ 766896 h 1093139"/>
                <a:gd name="connsiteX33" fmla="*/ 569362 w 1175370"/>
                <a:gd name="connsiteY33" fmla="*/ 802649 h 1093139"/>
                <a:gd name="connsiteX34" fmla="*/ 555955 w 1175370"/>
                <a:gd name="connsiteY34" fmla="*/ 788348 h 1093139"/>
                <a:gd name="connsiteX35" fmla="*/ 555955 w 1175370"/>
                <a:gd name="connsiteY35" fmla="*/ 753489 h 1093139"/>
                <a:gd name="connsiteX36" fmla="*/ 547017 w 1175370"/>
                <a:gd name="connsiteY36" fmla="*/ 736506 h 1093139"/>
                <a:gd name="connsiteX37" fmla="*/ 542548 w 1175370"/>
                <a:gd name="connsiteY37" fmla="*/ 724887 h 1093139"/>
                <a:gd name="connsiteX38" fmla="*/ 505901 w 1175370"/>
                <a:gd name="connsiteY38" fmla="*/ 707010 h 1093139"/>
                <a:gd name="connsiteX39" fmla="*/ 487131 w 1175370"/>
                <a:gd name="connsiteY39" fmla="*/ 694497 h 1093139"/>
                <a:gd name="connsiteX40" fmla="*/ 466573 w 1175370"/>
                <a:gd name="connsiteY40" fmla="*/ 692709 h 1093139"/>
                <a:gd name="connsiteX41" fmla="*/ 407581 w 1175370"/>
                <a:gd name="connsiteY41" fmla="*/ 701647 h 1093139"/>
                <a:gd name="connsiteX42" fmla="*/ 360209 w 1175370"/>
                <a:gd name="connsiteY42" fmla="*/ 719524 h 1093139"/>
                <a:gd name="connsiteX43" fmla="*/ 321775 w 1175370"/>
                <a:gd name="connsiteY43" fmla="*/ 721311 h 1093139"/>
                <a:gd name="connsiteX44" fmla="*/ 278871 w 1175370"/>
                <a:gd name="connsiteY44" fmla="*/ 742763 h 1093139"/>
                <a:gd name="connsiteX45" fmla="*/ 255632 w 1175370"/>
                <a:gd name="connsiteY45" fmla="*/ 744550 h 1093139"/>
                <a:gd name="connsiteX46" fmla="*/ 248481 w 1175370"/>
                <a:gd name="connsiteY46" fmla="*/ 759745 h 1093139"/>
                <a:gd name="connsiteX47" fmla="*/ 225242 w 1175370"/>
                <a:gd name="connsiteY47" fmla="*/ 773153 h 1093139"/>
                <a:gd name="connsiteX48" fmla="*/ 128710 w 1175370"/>
                <a:gd name="connsiteY48" fmla="*/ 773153 h 1093139"/>
                <a:gd name="connsiteX49" fmla="*/ 101895 w 1175370"/>
                <a:gd name="connsiteY49" fmla="*/ 794604 h 1093139"/>
                <a:gd name="connsiteX50" fmla="*/ 65249 w 1175370"/>
                <a:gd name="connsiteY50" fmla="*/ 814268 h 1093139"/>
                <a:gd name="connsiteX51" fmla="*/ 42903 w 1175370"/>
                <a:gd name="connsiteY51" fmla="*/ 817844 h 1093139"/>
                <a:gd name="connsiteX52" fmla="*/ 21452 w 1175370"/>
                <a:gd name="connsiteY52" fmla="*/ 808012 h 1093139"/>
                <a:gd name="connsiteX53" fmla="*/ 13407 w 1175370"/>
                <a:gd name="connsiteY53" fmla="*/ 786560 h 1093139"/>
                <a:gd name="connsiteX54" fmla="*/ 0 w 1175370"/>
                <a:gd name="connsiteY54" fmla="*/ 786560 h 1093139"/>
                <a:gd name="connsiteX55" fmla="*/ 2681 w 1175370"/>
                <a:gd name="connsiteY55" fmla="*/ 767790 h 1093139"/>
                <a:gd name="connsiteX56" fmla="*/ 25921 w 1175370"/>
                <a:gd name="connsiteY56" fmla="*/ 750807 h 1093139"/>
                <a:gd name="connsiteX57" fmla="*/ 47372 w 1175370"/>
                <a:gd name="connsiteY57" fmla="*/ 701647 h 1093139"/>
                <a:gd name="connsiteX58" fmla="*/ 38434 w 1175370"/>
                <a:gd name="connsiteY58" fmla="*/ 667682 h 1093139"/>
                <a:gd name="connsiteX59" fmla="*/ 39328 w 1175370"/>
                <a:gd name="connsiteY59" fmla="*/ 580088 h 1093139"/>
                <a:gd name="connsiteX60" fmla="*/ 23240 w 1175370"/>
                <a:gd name="connsiteY60" fmla="*/ 530034 h 1093139"/>
                <a:gd name="connsiteX61" fmla="*/ 22345 w 1175370"/>
                <a:gd name="connsiteY61" fmla="*/ 505901 h 1093139"/>
                <a:gd name="connsiteX62" fmla="*/ 31284 w 1175370"/>
                <a:gd name="connsiteY62" fmla="*/ 501432 h 1093139"/>
                <a:gd name="connsiteX63" fmla="*/ 42903 w 1175370"/>
                <a:gd name="connsiteY63" fmla="*/ 513945 h 1093139"/>
                <a:gd name="connsiteX64" fmla="*/ 50054 w 1175370"/>
                <a:gd name="connsiteY64" fmla="*/ 503220 h 1093139"/>
                <a:gd name="connsiteX65" fmla="*/ 41116 w 1175370"/>
                <a:gd name="connsiteY65" fmla="*/ 464785 h 1093139"/>
                <a:gd name="connsiteX66" fmla="*/ 44691 w 1175370"/>
                <a:gd name="connsiteY66" fmla="*/ 447803 h 1093139"/>
                <a:gd name="connsiteX67" fmla="*/ 66143 w 1175370"/>
                <a:gd name="connsiteY67" fmla="*/ 409369 h 1093139"/>
                <a:gd name="connsiteX68" fmla="*/ 67036 w 1175370"/>
                <a:gd name="connsiteY68" fmla="*/ 385236 h 1093139"/>
                <a:gd name="connsiteX69" fmla="*/ 72400 w 1175370"/>
                <a:gd name="connsiteY69" fmla="*/ 390599 h 1093139"/>
                <a:gd name="connsiteX70" fmla="*/ 93851 w 1175370"/>
                <a:gd name="connsiteY70" fmla="*/ 366465 h 1093139"/>
                <a:gd name="connsiteX71" fmla="*/ 116196 w 1175370"/>
                <a:gd name="connsiteY71" fmla="*/ 360209 h 1093139"/>
                <a:gd name="connsiteX72" fmla="*/ 142117 w 1175370"/>
                <a:gd name="connsiteY72" fmla="*/ 336076 h 1093139"/>
                <a:gd name="connsiteX73" fmla="*/ 183233 w 1175370"/>
                <a:gd name="connsiteY73" fmla="*/ 331607 h 1093139"/>
                <a:gd name="connsiteX74" fmla="*/ 199321 w 1175370"/>
                <a:gd name="connsiteY74" fmla="*/ 315518 h 1093139"/>
                <a:gd name="connsiteX75" fmla="*/ 221667 w 1175370"/>
                <a:gd name="connsiteY75" fmla="*/ 315518 h 1093139"/>
                <a:gd name="connsiteX76" fmla="*/ 229711 w 1175370"/>
                <a:gd name="connsiteY76" fmla="*/ 307473 h 1093139"/>
                <a:gd name="connsiteX77" fmla="*/ 257420 w 1175370"/>
                <a:gd name="connsiteY77" fmla="*/ 308367 h 1093139"/>
                <a:gd name="connsiteX78" fmla="*/ 293172 w 1175370"/>
                <a:gd name="connsiteY78" fmla="*/ 292279 h 1093139"/>
                <a:gd name="connsiteX79" fmla="*/ 318200 w 1175370"/>
                <a:gd name="connsiteY79" fmla="*/ 257420 h 1093139"/>
                <a:gd name="connsiteX80" fmla="*/ 334288 w 1175370"/>
                <a:gd name="connsiteY80" fmla="*/ 245800 h 1093139"/>
                <a:gd name="connsiteX81" fmla="*/ 336970 w 1175370"/>
                <a:gd name="connsiteY81" fmla="*/ 210941 h 1093139"/>
                <a:gd name="connsiteX82" fmla="*/ 356634 w 1175370"/>
                <a:gd name="connsiteY82" fmla="*/ 190383 h 1093139"/>
                <a:gd name="connsiteX83" fmla="*/ 374510 w 1175370"/>
                <a:gd name="connsiteY83" fmla="*/ 221667 h 1093139"/>
                <a:gd name="connsiteX84" fmla="*/ 385236 w 1175370"/>
                <a:gd name="connsiteY84" fmla="*/ 210941 h 1093139"/>
                <a:gd name="connsiteX85" fmla="*/ 384342 w 1175370"/>
                <a:gd name="connsiteY85" fmla="*/ 183233 h 1093139"/>
                <a:gd name="connsiteX86" fmla="*/ 395961 w 1175370"/>
                <a:gd name="connsiteY86" fmla="*/ 178764 h 1093139"/>
                <a:gd name="connsiteX87" fmla="*/ 404900 w 1175370"/>
                <a:gd name="connsiteY87" fmla="*/ 181445 h 1093139"/>
                <a:gd name="connsiteX88" fmla="*/ 410263 w 1175370"/>
                <a:gd name="connsiteY88" fmla="*/ 168038 h 1093139"/>
                <a:gd name="connsiteX89" fmla="*/ 405794 w 1175370"/>
                <a:gd name="connsiteY89" fmla="*/ 155524 h 1093139"/>
                <a:gd name="connsiteX90" fmla="*/ 417413 w 1175370"/>
                <a:gd name="connsiteY90" fmla="*/ 148374 h 1093139"/>
                <a:gd name="connsiteX91" fmla="*/ 437077 w 1175370"/>
                <a:gd name="connsiteY91" fmla="*/ 143905 h 1093139"/>
                <a:gd name="connsiteX92" fmla="*/ 437077 w 1175370"/>
                <a:gd name="connsiteY92" fmla="*/ 127816 h 1093139"/>
                <a:gd name="connsiteX93" fmla="*/ 463892 w 1175370"/>
                <a:gd name="connsiteY93" fmla="*/ 109046 h 1093139"/>
                <a:gd name="connsiteX94" fmla="*/ 474618 w 1175370"/>
                <a:gd name="connsiteY94" fmla="*/ 110833 h 1093139"/>
                <a:gd name="connsiteX95" fmla="*/ 489812 w 1175370"/>
                <a:gd name="connsiteY95" fmla="*/ 101895 h 1093139"/>
                <a:gd name="connsiteX96" fmla="*/ 519309 w 1175370"/>
                <a:gd name="connsiteY96" fmla="*/ 125135 h 1093139"/>
                <a:gd name="connsiteX97" fmla="*/ 519309 w 1175370"/>
                <a:gd name="connsiteY97" fmla="*/ 140330 h 1093139"/>
                <a:gd name="connsiteX98" fmla="*/ 555955 w 1175370"/>
                <a:gd name="connsiteY98" fmla="*/ 143011 h 1093139"/>
                <a:gd name="connsiteX99" fmla="*/ 564893 w 1175370"/>
                <a:gd name="connsiteY99" fmla="*/ 136754 h 1093139"/>
                <a:gd name="connsiteX100" fmla="*/ 555955 w 1175370"/>
                <a:gd name="connsiteY100" fmla="*/ 118878 h 1093139"/>
                <a:gd name="connsiteX101" fmla="*/ 581876 w 1175370"/>
                <a:gd name="connsiteY101" fmla="*/ 87594 h 1093139"/>
                <a:gd name="connsiteX102" fmla="*/ 597965 w 1175370"/>
                <a:gd name="connsiteY102" fmla="*/ 61673 h 1093139"/>
                <a:gd name="connsiteX103" fmla="*/ 616735 w 1175370"/>
                <a:gd name="connsiteY103" fmla="*/ 50948 h 1093139"/>
                <a:gd name="connsiteX104" fmla="*/ 649806 w 1175370"/>
                <a:gd name="connsiteY104" fmla="*/ 52735 h 1093139"/>
                <a:gd name="connsiteX105" fmla="*/ 659638 w 1175370"/>
                <a:gd name="connsiteY105" fmla="*/ 37540 h 1093139"/>
                <a:gd name="connsiteX106" fmla="*/ 646230 w 1175370"/>
                <a:gd name="connsiteY106" fmla="*/ 17876 h 1093139"/>
                <a:gd name="connsiteX107" fmla="*/ 665895 w 1175370"/>
                <a:gd name="connsiteY107" fmla="*/ 19664 h 1093139"/>
                <a:gd name="connsiteX108" fmla="*/ 689134 w 1175370"/>
                <a:gd name="connsiteY108" fmla="*/ 33965 h 1093139"/>
                <a:gd name="connsiteX109" fmla="*/ 723993 w 1175370"/>
                <a:gd name="connsiteY109" fmla="*/ 42010 h 1093139"/>
                <a:gd name="connsiteX110" fmla="*/ 747232 w 1175370"/>
                <a:gd name="connsiteY110" fmla="*/ 42010 h 1093139"/>
                <a:gd name="connsiteX111" fmla="*/ 757958 w 1175370"/>
                <a:gd name="connsiteY111" fmla="*/ 50054 h 1093139"/>
                <a:gd name="connsiteX112" fmla="*/ 770471 w 1175370"/>
                <a:gd name="connsiteY112" fmla="*/ 41116 h 1093139"/>
                <a:gd name="connsiteX113" fmla="*/ 782985 w 1175370"/>
                <a:gd name="connsiteY113" fmla="*/ 51841 h 1093139"/>
                <a:gd name="connsiteX114" fmla="*/ 761533 w 1175370"/>
                <a:gd name="connsiteY114" fmla="*/ 89382 h 1093139"/>
                <a:gd name="connsiteX115" fmla="*/ 747232 w 1175370"/>
                <a:gd name="connsiteY115" fmla="*/ 94745 h 1093139"/>
                <a:gd name="connsiteX116" fmla="*/ 749914 w 1175370"/>
                <a:gd name="connsiteY116" fmla="*/ 109046 h 1093139"/>
                <a:gd name="connsiteX117" fmla="*/ 735612 w 1175370"/>
                <a:gd name="connsiteY117" fmla="*/ 130498 h 1093139"/>
                <a:gd name="connsiteX118" fmla="*/ 756171 w 1175370"/>
                <a:gd name="connsiteY118" fmla="*/ 149268 h 1093139"/>
                <a:gd name="connsiteX119" fmla="*/ 766896 w 1175370"/>
                <a:gd name="connsiteY119" fmla="*/ 168038 h 1093139"/>
                <a:gd name="connsiteX120" fmla="*/ 816950 w 1175370"/>
                <a:gd name="connsiteY120" fmla="*/ 202003 h 1093139"/>
                <a:gd name="connsiteX121" fmla="*/ 838401 w 1175370"/>
                <a:gd name="connsiteY121" fmla="*/ 220773 h 1093139"/>
                <a:gd name="connsiteX122" fmla="*/ 867898 w 1175370"/>
                <a:gd name="connsiteY122" fmla="*/ 226136 h 1093139"/>
                <a:gd name="connsiteX123" fmla="*/ 883986 w 1175370"/>
                <a:gd name="connsiteY123" fmla="*/ 202003 h 1093139"/>
                <a:gd name="connsiteX124" fmla="*/ 897394 w 1175370"/>
                <a:gd name="connsiteY124" fmla="*/ 157312 h 1093139"/>
                <a:gd name="connsiteX125" fmla="*/ 909013 w 1175370"/>
                <a:gd name="connsiteY125" fmla="*/ 134073 h 1093139"/>
                <a:gd name="connsiteX126" fmla="*/ 917058 w 1175370"/>
                <a:gd name="connsiteY126" fmla="*/ 93851 h 1093139"/>
                <a:gd name="connsiteX127" fmla="*/ 926890 w 1175370"/>
                <a:gd name="connsiteY127" fmla="*/ 70612 h 1093139"/>
                <a:gd name="connsiteX128" fmla="*/ 954598 w 1175370"/>
                <a:gd name="connsiteY128" fmla="*/ 0 h 1093139"/>
                <a:gd name="connsiteX129" fmla="*/ 966218 w 1175370"/>
                <a:gd name="connsiteY129" fmla="*/ 33965 h 1093139"/>
                <a:gd name="connsiteX130" fmla="*/ 972474 w 1175370"/>
                <a:gd name="connsiteY130" fmla="*/ 60780 h 1093139"/>
                <a:gd name="connsiteX131" fmla="*/ 977837 w 1175370"/>
                <a:gd name="connsiteY131" fmla="*/ 118878 h 1093139"/>
                <a:gd name="connsiteX132" fmla="*/ 994820 w 1175370"/>
                <a:gd name="connsiteY132" fmla="*/ 117090 h 1093139"/>
                <a:gd name="connsiteX133" fmla="*/ 1020740 w 1175370"/>
                <a:gd name="connsiteY133" fmla="*/ 143011 h 1093139"/>
                <a:gd name="connsiteX134" fmla="*/ 1017165 w 1175370"/>
                <a:gd name="connsiteY134" fmla="*/ 168932 h 1093139"/>
                <a:gd name="connsiteX135" fmla="*/ 1028785 w 1175370"/>
                <a:gd name="connsiteY135" fmla="*/ 199321 h 1093139"/>
                <a:gd name="connsiteX136" fmla="*/ 1023422 w 1175370"/>
                <a:gd name="connsiteY136" fmla="*/ 240437 h 1093139"/>
                <a:gd name="connsiteX137" fmla="*/ 1029679 w 1175370"/>
                <a:gd name="connsiteY137" fmla="*/ 271721 h 1093139"/>
                <a:gd name="connsiteX138" fmla="*/ 1059175 w 1175370"/>
                <a:gd name="connsiteY138" fmla="*/ 289597 h 1093139"/>
                <a:gd name="connsiteX139" fmla="*/ 1085095 w 1175370"/>
                <a:gd name="connsiteY139" fmla="*/ 316412 h 1093139"/>
                <a:gd name="connsiteX140" fmla="*/ 1083308 w 1175370"/>
                <a:gd name="connsiteY140" fmla="*/ 332500 h 1093139"/>
                <a:gd name="connsiteX141" fmla="*/ 1097609 w 1175370"/>
                <a:gd name="connsiteY141" fmla="*/ 353952 h 1093139"/>
                <a:gd name="connsiteX142" fmla="*/ 1097609 w 1175370"/>
                <a:gd name="connsiteY142" fmla="*/ 380767 h 1093139"/>
                <a:gd name="connsiteX143" fmla="*/ 1118167 w 1175370"/>
                <a:gd name="connsiteY143" fmla="*/ 387023 h 1093139"/>
                <a:gd name="connsiteX144" fmla="*/ 1126211 w 1175370"/>
                <a:gd name="connsiteY144" fmla="*/ 405793 h 1093139"/>
                <a:gd name="connsiteX145" fmla="*/ 1127999 w 1175370"/>
                <a:gd name="connsiteY145" fmla="*/ 426351 h 1093139"/>
                <a:gd name="connsiteX146" fmla="*/ 1146769 w 1175370"/>
                <a:gd name="connsiteY146" fmla="*/ 449590 h 1093139"/>
                <a:gd name="connsiteX147" fmla="*/ 1165539 w 1175370"/>
                <a:gd name="connsiteY147" fmla="*/ 491600 h 1093139"/>
                <a:gd name="connsiteX148" fmla="*/ 1175371 w 1175370"/>
                <a:gd name="connsiteY148" fmla="*/ 482662 h 1093139"/>
                <a:gd name="connsiteX149" fmla="*/ 767790 w 1175370"/>
                <a:gd name="connsiteY149" fmla="*/ 1006439 h 1093139"/>
                <a:gd name="connsiteX150" fmla="*/ 747232 w 1175370"/>
                <a:gd name="connsiteY150" fmla="*/ 1009121 h 1093139"/>
                <a:gd name="connsiteX151" fmla="*/ 732037 w 1175370"/>
                <a:gd name="connsiteY151" fmla="*/ 997501 h 1093139"/>
                <a:gd name="connsiteX152" fmla="*/ 715055 w 1175370"/>
                <a:gd name="connsiteY152" fmla="*/ 995713 h 1093139"/>
                <a:gd name="connsiteX153" fmla="*/ 701647 w 1175370"/>
                <a:gd name="connsiteY153" fmla="*/ 1021634 h 1093139"/>
                <a:gd name="connsiteX154" fmla="*/ 700754 w 1175370"/>
                <a:gd name="connsiteY154" fmla="*/ 1046661 h 1093139"/>
                <a:gd name="connsiteX155" fmla="*/ 691815 w 1175370"/>
                <a:gd name="connsiteY155" fmla="*/ 1061856 h 1093139"/>
                <a:gd name="connsiteX156" fmla="*/ 698072 w 1175370"/>
                <a:gd name="connsiteY156" fmla="*/ 1093140 h 1093139"/>
                <a:gd name="connsiteX157" fmla="*/ 708798 w 1175370"/>
                <a:gd name="connsiteY157" fmla="*/ 1093140 h 1093139"/>
                <a:gd name="connsiteX158" fmla="*/ 749020 w 1175370"/>
                <a:gd name="connsiteY158" fmla="*/ 1075263 h 1093139"/>
                <a:gd name="connsiteX159" fmla="*/ 797286 w 1175370"/>
                <a:gd name="connsiteY159" fmla="*/ 1020741 h 1093139"/>
                <a:gd name="connsiteX160" fmla="*/ 804436 w 1175370"/>
                <a:gd name="connsiteY160" fmla="*/ 1004652 h 1093139"/>
                <a:gd name="connsiteX161" fmla="*/ 767790 w 1175370"/>
                <a:gd name="connsiteY161" fmla="*/ 1006439 h 109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1175370" h="1093139">
                  <a:moveTo>
                    <a:pt x="1175371" y="482662"/>
                  </a:moveTo>
                  <a:lnTo>
                    <a:pt x="1163751" y="496069"/>
                  </a:lnTo>
                  <a:lnTo>
                    <a:pt x="1161964" y="521096"/>
                  </a:lnTo>
                  <a:lnTo>
                    <a:pt x="1153025" y="546123"/>
                  </a:lnTo>
                  <a:lnTo>
                    <a:pt x="1157495" y="565787"/>
                  </a:lnTo>
                  <a:lnTo>
                    <a:pt x="1121742" y="648912"/>
                  </a:lnTo>
                  <a:lnTo>
                    <a:pt x="1104760" y="662319"/>
                  </a:lnTo>
                  <a:lnTo>
                    <a:pt x="1105653" y="678408"/>
                  </a:lnTo>
                  <a:lnTo>
                    <a:pt x="1089565" y="698966"/>
                  </a:lnTo>
                  <a:lnTo>
                    <a:pt x="1076157" y="705223"/>
                  </a:lnTo>
                  <a:lnTo>
                    <a:pt x="1069900" y="718630"/>
                  </a:lnTo>
                  <a:lnTo>
                    <a:pt x="987669" y="792817"/>
                  </a:lnTo>
                  <a:lnTo>
                    <a:pt x="979625" y="815162"/>
                  </a:lnTo>
                  <a:lnTo>
                    <a:pt x="953704" y="831251"/>
                  </a:lnTo>
                  <a:lnTo>
                    <a:pt x="913482" y="893818"/>
                  </a:lnTo>
                  <a:lnTo>
                    <a:pt x="854490" y="902756"/>
                  </a:lnTo>
                  <a:lnTo>
                    <a:pt x="812481" y="934934"/>
                  </a:lnTo>
                  <a:lnTo>
                    <a:pt x="791029" y="936721"/>
                  </a:lnTo>
                  <a:lnTo>
                    <a:pt x="774940" y="919739"/>
                  </a:lnTo>
                  <a:lnTo>
                    <a:pt x="774047" y="908119"/>
                  </a:lnTo>
                  <a:lnTo>
                    <a:pt x="724887" y="932252"/>
                  </a:lnTo>
                  <a:lnTo>
                    <a:pt x="648912" y="908119"/>
                  </a:lnTo>
                  <a:lnTo>
                    <a:pt x="645337" y="892030"/>
                  </a:lnTo>
                  <a:lnTo>
                    <a:pt x="649806" y="841083"/>
                  </a:lnTo>
                  <a:lnTo>
                    <a:pt x="646230" y="830357"/>
                  </a:lnTo>
                  <a:lnTo>
                    <a:pt x="630142" y="827676"/>
                  </a:lnTo>
                  <a:lnTo>
                    <a:pt x="644443" y="786560"/>
                  </a:lnTo>
                  <a:lnTo>
                    <a:pt x="625673" y="809799"/>
                  </a:lnTo>
                  <a:lnTo>
                    <a:pt x="597965" y="816056"/>
                  </a:lnTo>
                  <a:lnTo>
                    <a:pt x="619416" y="786560"/>
                  </a:lnTo>
                  <a:lnTo>
                    <a:pt x="641761" y="767790"/>
                  </a:lnTo>
                  <a:lnTo>
                    <a:pt x="648912" y="741869"/>
                  </a:lnTo>
                  <a:lnTo>
                    <a:pt x="616735" y="766896"/>
                  </a:lnTo>
                  <a:lnTo>
                    <a:pt x="569362" y="802649"/>
                  </a:lnTo>
                  <a:lnTo>
                    <a:pt x="555955" y="788348"/>
                  </a:lnTo>
                  <a:lnTo>
                    <a:pt x="555955" y="753489"/>
                  </a:lnTo>
                  <a:lnTo>
                    <a:pt x="547017" y="736506"/>
                  </a:lnTo>
                  <a:lnTo>
                    <a:pt x="542548" y="724887"/>
                  </a:lnTo>
                  <a:lnTo>
                    <a:pt x="505901" y="707010"/>
                  </a:lnTo>
                  <a:lnTo>
                    <a:pt x="487131" y="694497"/>
                  </a:lnTo>
                  <a:lnTo>
                    <a:pt x="466573" y="692709"/>
                  </a:lnTo>
                  <a:lnTo>
                    <a:pt x="407581" y="701647"/>
                  </a:lnTo>
                  <a:lnTo>
                    <a:pt x="360209" y="719524"/>
                  </a:lnTo>
                  <a:lnTo>
                    <a:pt x="321775" y="721311"/>
                  </a:lnTo>
                  <a:lnTo>
                    <a:pt x="278871" y="742763"/>
                  </a:lnTo>
                  <a:lnTo>
                    <a:pt x="255632" y="744550"/>
                  </a:lnTo>
                  <a:lnTo>
                    <a:pt x="248481" y="759745"/>
                  </a:lnTo>
                  <a:lnTo>
                    <a:pt x="225242" y="773153"/>
                  </a:lnTo>
                  <a:lnTo>
                    <a:pt x="128710" y="773153"/>
                  </a:lnTo>
                  <a:lnTo>
                    <a:pt x="101895" y="794604"/>
                  </a:lnTo>
                  <a:lnTo>
                    <a:pt x="65249" y="814268"/>
                  </a:lnTo>
                  <a:lnTo>
                    <a:pt x="42903" y="817844"/>
                  </a:lnTo>
                  <a:lnTo>
                    <a:pt x="21452" y="808012"/>
                  </a:lnTo>
                  <a:lnTo>
                    <a:pt x="13407" y="786560"/>
                  </a:lnTo>
                  <a:lnTo>
                    <a:pt x="0" y="786560"/>
                  </a:lnTo>
                  <a:cubicBezTo>
                    <a:pt x="894" y="785666"/>
                    <a:pt x="1788" y="767790"/>
                    <a:pt x="2681" y="767790"/>
                  </a:cubicBezTo>
                  <a:cubicBezTo>
                    <a:pt x="3575" y="767790"/>
                    <a:pt x="25921" y="750807"/>
                    <a:pt x="25921" y="750807"/>
                  </a:cubicBezTo>
                  <a:lnTo>
                    <a:pt x="47372" y="701647"/>
                  </a:lnTo>
                  <a:lnTo>
                    <a:pt x="38434" y="667682"/>
                  </a:lnTo>
                  <a:lnTo>
                    <a:pt x="39328" y="580088"/>
                  </a:lnTo>
                  <a:lnTo>
                    <a:pt x="23240" y="530034"/>
                  </a:lnTo>
                  <a:lnTo>
                    <a:pt x="22345" y="505901"/>
                  </a:lnTo>
                  <a:lnTo>
                    <a:pt x="31284" y="501432"/>
                  </a:lnTo>
                  <a:lnTo>
                    <a:pt x="42903" y="513945"/>
                  </a:lnTo>
                  <a:lnTo>
                    <a:pt x="50054" y="503220"/>
                  </a:lnTo>
                  <a:lnTo>
                    <a:pt x="41116" y="464785"/>
                  </a:lnTo>
                  <a:lnTo>
                    <a:pt x="44691" y="447803"/>
                  </a:lnTo>
                  <a:lnTo>
                    <a:pt x="66143" y="409369"/>
                  </a:lnTo>
                  <a:lnTo>
                    <a:pt x="67036" y="385236"/>
                  </a:lnTo>
                  <a:lnTo>
                    <a:pt x="72400" y="390599"/>
                  </a:lnTo>
                  <a:lnTo>
                    <a:pt x="93851" y="366465"/>
                  </a:lnTo>
                  <a:lnTo>
                    <a:pt x="116196" y="360209"/>
                  </a:lnTo>
                  <a:lnTo>
                    <a:pt x="142117" y="336076"/>
                  </a:lnTo>
                  <a:lnTo>
                    <a:pt x="183233" y="331607"/>
                  </a:lnTo>
                  <a:lnTo>
                    <a:pt x="199321" y="315518"/>
                  </a:lnTo>
                  <a:lnTo>
                    <a:pt x="221667" y="315518"/>
                  </a:lnTo>
                  <a:lnTo>
                    <a:pt x="229711" y="307473"/>
                  </a:lnTo>
                  <a:lnTo>
                    <a:pt x="257420" y="308367"/>
                  </a:lnTo>
                  <a:lnTo>
                    <a:pt x="293172" y="292279"/>
                  </a:lnTo>
                  <a:lnTo>
                    <a:pt x="318200" y="257420"/>
                  </a:lnTo>
                  <a:lnTo>
                    <a:pt x="334288" y="245800"/>
                  </a:lnTo>
                  <a:lnTo>
                    <a:pt x="336970" y="210941"/>
                  </a:lnTo>
                  <a:cubicBezTo>
                    <a:pt x="336970" y="210941"/>
                    <a:pt x="354846" y="190383"/>
                    <a:pt x="356634" y="190383"/>
                  </a:cubicBezTo>
                  <a:cubicBezTo>
                    <a:pt x="357527" y="191277"/>
                    <a:pt x="374510" y="221667"/>
                    <a:pt x="374510" y="221667"/>
                  </a:cubicBezTo>
                  <a:lnTo>
                    <a:pt x="385236" y="210941"/>
                  </a:lnTo>
                  <a:lnTo>
                    <a:pt x="384342" y="183233"/>
                  </a:lnTo>
                  <a:lnTo>
                    <a:pt x="395961" y="178764"/>
                  </a:lnTo>
                  <a:lnTo>
                    <a:pt x="404900" y="181445"/>
                  </a:lnTo>
                  <a:lnTo>
                    <a:pt x="410263" y="168038"/>
                  </a:lnTo>
                  <a:lnTo>
                    <a:pt x="405794" y="155524"/>
                  </a:lnTo>
                  <a:lnTo>
                    <a:pt x="417413" y="148374"/>
                  </a:lnTo>
                  <a:lnTo>
                    <a:pt x="437077" y="143905"/>
                  </a:lnTo>
                  <a:lnTo>
                    <a:pt x="437077" y="127816"/>
                  </a:lnTo>
                  <a:lnTo>
                    <a:pt x="463892" y="109046"/>
                  </a:lnTo>
                  <a:lnTo>
                    <a:pt x="474618" y="110833"/>
                  </a:lnTo>
                  <a:lnTo>
                    <a:pt x="489812" y="101895"/>
                  </a:lnTo>
                  <a:lnTo>
                    <a:pt x="519309" y="125135"/>
                  </a:lnTo>
                  <a:lnTo>
                    <a:pt x="519309" y="140330"/>
                  </a:lnTo>
                  <a:lnTo>
                    <a:pt x="555955" y="143011"/>
                  </a:lnTo>
                  <a:lnTo>
                    <a:pt x="564893" y="136754"/>
                  </a:lnTo>
                  <a:lnTo>
                    <a:pt x="555955" y="118878"/>
                  </a:lnTo>
                  <a:lnTo>
                    <a:pt x="581876" y="87594"/>
                  </a:lnTo>
                  <a:lnTo>
                    <a:pt x="597965" y="61673"/>
                  </a:lnTo>
                  <a:lnTo>
                    <a:pt x="616735" y="50948"/>
                  </a:lnTo>
                  <a:lnTo>
                    <a:pt x="649806" y="52735"/>
                  </a:lnTo>
                  <a:lnTo>
                    <a:pt x="659638" y="37540"/>
                  </a:lnTo>
                  <a:lnTo>
                    <a:pt x="646230" y="17876"/>
                  </a:lnTo>
                  <a:lnTo>
                    <a:pt x="665895" y="19664"/>
                  </a:lnTo>
                  <a:lnTo>
                    <a:pt x="689134" y="33965"/>
                  </a:lnTo>
                  <a:lnTo>
                    <a:pt x="723993" y="42010"/>
                  </a:lnTo>
                  <a:lnTo>
                    <a:pt x="747232" y="42010"/>
                  </a:lnTo>
                  <a:lnTo>
                    <a:pt x="757958" y="50054"/>
                  </a:lnTo>
                  <a:lnTo>
                    <a:pt x="770471" y="41116"/>
                  </a:lnTo>
                  <a:lnTo>
                    <a:pt x="782985" y="51841"/>
                  </a:lnTo>
                  <a:lnTo>
                    <a:pt x="761533" y="89382"/>
                  </a:lnTo>
                  <a:lnTo>
                    <a:pt x="747232" y="94745"/>
                  </a:lnTo>
                  <a:lnTo>
                    <a:pt x="749914" y="109046"/>
                  </a:lnTo>
                  <a:lnTo>
                    <a:pt x="735612" y="130498"/>
                  </a:lnTo>
                  <a:lnTo>
                    <a:pt x="756171" y="149268"/>
                  </a:lnTo>
                  <a:lnTo>
                    <a:pt x="766896" y="168038"/>
                  </a:lnTo>
                  <a:lnTo>
                    <a:pt x="816950" y="202003"/>
                  </a:lnTo>
                  <a:lnTo>
                    <a:pt x="838401" y="220773"/>
                  </a:lnTo>
                  <a:lnTo>
                    <a:pt x="867898" y="226136"/>
                  </a:lnTo>
                  <a:lnTo>
                    <a:pt x="883986" y="202003"/>
                  </a:lnTo>
                  <a:lnTo>
                    <a:pt x="897394" y="157312"/>
                  </a:lnTo>
                  <a:lnTo>
                    <a:pt x="909013" y="134073"/>
                  </a:lnTo>
                  <a:lnTo>
                    <a:pt x="917058" y="93851"/>
                  </a:lnTo>
                  <a:lnTo>
                    <a:pt x="926890" y="70612"/>
                  </a:lnTo>
                  <a:lnTo>
                    <a:pt x="954598" y="0"/>
                  </a:lnTo>
                  <a:lnTo>
                    <a:pt x="966218" y="33965"/>
                  </a:lnTo>
                  <a:lnTo>
                    <a:pt x="972474" y="60780"/>
                  </a:lnTo>
                  <a:lnTo>
                    <a:pt x="977837" y="118878"/>
                  </a:lnTo>
                  <a:lnTo>
                    <a:pt x="994820" y="117090"/>
                  </a:lnTo>
                  <a:lnTo>
                    <a:pt x="1020740" y="143011"/>
                  </a:lnTo>
                  <a:lnTo>
                    <a:pt x="1017165" y="168932"/>
                  </a:lnTo>
                  <a:lnTo>
                    <a:pt x="1028785" y="199321"/>
                  </a:lnTo>
                  <a:lnTo>
                    <a:pt x="1023422" y="240437"/>
                  </a:lnTo>
                  <a:lnTo>
                    <a:pt x="1029679" y="271721"/>
                  </a:lnTo>
                  <a:lnTo>
                    <a:pt x="1059175" y="289597"/>
                  </a:lnTo>
                  <a:lnTo>
                    <a:pt x="1085095" y="316412"/>
                  </a:lnTo>
                  <a:lnTo>
                    <a:pt x="1083308" y="332500"/>
                  </a:lnTo>
                  <a:lnTo>
                    <a:pt x="1097609" y="353952"/>
                  </a:lnTo>
                  <a:lnTo>
                    <a:pt x="1097609" y="380767"/>
                  </a:lnTo>
                  <a:lnTo>
                    <a:pt x="1118167" y="387023"/>
                  </a:lnTo>
                  <a:lnTo>
                    <a:pt x="1126211" y="405793"/>
                  </a:lnTo>
                  <a:lnTo>
                    <a:pt x="1127999" y="426351"/>
                  </a:lnTo>
                  <a:lnTo>
                    <a:pt x="1146769" y="449590"/>
                  </a:lnTo>
                  <a:lnTo>
                    <a:pt x="1165539" y="491600"/>
                  </a:lnTo>
                  <a:lnTo>
                    <a:pt x="1175371" y="482662"/>
                  </a:lnTo>
                  <a:close/>
                  <a:moveTo>
                    <a:pt x="767790" y="1006439"/>
                  </a:moveTo>
                  <a:lnTo>
                    <a:pt x="747232" y="1009121"/>
                  </a:lnTo>
                  <a:lnTo>
                    <a:pt x="732037" y="997501"/>
                  </a:lnTo>
                  <a:lnTo>
                    <a:pt x="715055" y="995713"/>
                  </a:lnTo>
                  <a:lnTo>
                    <a:pt x="701647" y="1021634"/>
                  </a:lnTo>
                  <a:lnTo>
                    <a:pt x="700754" y="1046661"/>
                  </a:lnTo>
                  <a:lnTo>
                    <a:pt x="691815" y="1061856"/>
                  </a:lnTo>
                  <a:lnTo>
                    <a:pt x="698072" y="1093140"/>
                  </a:lnTo>
                  <a:lnTo>
                    <a:pt x="708798" y="1093140"/>
                  </a:lnTo>
                  <a:lnTo>
                    <a:pt x="749020" y="1075263"/>
                  </a:lnTo>
                  <a:lnTo>
                    <a:pt x="797286" y="1020741"/>
                  </a:lnTo>
                  <a:lnTo>
                    <a:pt x="804436" y="1004652"/>
                  </a:lnTo>
                  <a:lnTo>
                    <a:pt x="767790" y="1006439"/>
                  </a:lnTo>
                  <a:close/>
                </a:path>
              </a:pathLst>
            </a:custGeom>
            <a:grpFill/>
            <a:ln w="12700" cap="flat">
              <a:solidFill>
                <a:schemeClr val="bg1"/>
              </a:solidFill>
              <a:prstDash val="solid"/>
              <a:miter/>
            </a:ln>
          </p:spPr>
          <p:txBody>
            <a:bodyPr rtlCol="0" anchor="ctr"/>
            <a:lstStyle/>
            <a:p>
              <a:endParaRPr lang="en-AU"/>
            </a:p>
          </p:txBody>
        </p:sp>
        <p:sp>
          <p:nvSpPr>
            <p:cNvPr id="94" name="Freeform: Shape 93">
              <a:extLst>
                <a:ext uri="{FF2B5EF4-FFF2-40B4-BE49-F238E27FC236}">
                  <a16:creationId xmlns:a16="http://schemas.microsoft.com/office/drawing/2014/main" id="{1BEFC481-6EDB-E78D-FD63-96BF33FCCCF1}"/>
                </a:ext>
              </a:extLst>
            </p:cNvPr>
            <p:cNvSpPr/>
            <p:nvPr/>
          </p:nvSpPr>
          <p:spPr>
            <a:xfrm>
              <a:off x="9432212" y="2707734"/>
              <a:ext cx="264569" cy="467466"/>
            </a:xfrm>
            <a:custGeom>
              <a:avLst/>
              <a:gdLst>
                <a:gd name="connsiteX0" fmla="*/ 264570 w 264569"/>
                <a:gd name="connsiteY0" fmla="*/ 67036 h 467466"/>
                <a:gd name="connsiteX1" fmla="*/ 262783 w 264569"/>
                <a:gd name="connsiteY1" fmla="*/ 75081 h 467466"/>
                <a:gd name="connsiteX2" fmla="*/ 235968 w 264569"/>
                <a:gd name="connsiteY2" fmla="*/ 78656 h 467466"/>
                <a:gd name="connsiteX3" fmla="*/ 227030 w 264569"/>
                <a:gd name="connsiteY3" fmla="*/ 90276 h 467466"/>
                <a:gd name="connsiteX4" fmla="*/ 227030 w 264569"/>
                <a:gd name="connsiteY4" fmla="*/ 110833 h 467466"/>
                <a:gd name="connsiteX5" fmla="*/ 176082 w 264569"/>
                <a:gd name="connsiteY5" fmla="*/ 89382 h 467466"/>
                <a:gd name="connsiteX6" fmla="*/ 151949 w 264569"/>
                <a:gd name="connsiteY6" fmla="*/ 91169 h 467466"/>
                <a:gd name="connsiteX7" fmla="*/ 168038 w 264569"/>
                <a:gd name="connsiteY7" fmla="*/ 111727 h 467466"/>
                <a:gd name="connsiteX8" fmla="*/ 168038 w 264569"/>
                <a:gd name="connsiteY8" fmla="*/ 118878 h 467466"/>
                <a:gd name="connsiteX9" fmla="*/ 147480 w 264569"/>
                <a:gd name="connsiteY9" fmla="*/ 126922 h 467466"/>
                <a:gd name="connsiteX10" fmla="*/ 146586 w 264569"/>
                <a:gd name="connsiteY10" fmla="*/ 109046 h 467466"/>
                <a:gd name="connsiteX11" fmla="*/ 128710 w 264569"/>
                <a:gd name="connsiteY11" fmla="*/ 94745 h 467466"/>
                <a:gd name="connsiteX12" fmla="*/ 132285 w 264569"/>
                <a:gd name="connsiteY12" fmla="*/ 64355 h 467466"/>
                <a:gd name="connsiteX13" fmla="*/ 150161 w 264569"/>
                <a:gd name="connsiteY13" fmla="*/ 67036 h 467466"/>
                <a:gd name="connsiteX14" fmla="*/ 148374 w 264569"/>
                <a:gd name="connsiteY14" fmla="*/ 42903 h 467466"/>
                <a:gd name="connsiteX15" fmla="*/ 134073 w 264569"/>
                <a:gd name="connsiteY15" fmla="*/ 26815 h 467466"/>
                <a:gd name="connsiteX16" fmla="*/ 126922 w 264569"/>
                <a:gd name="connsiteY16" fmla="*/ 8044 h 467466"/>
                <a:gd name="connsiteX17" fmla="*/ 119772 w 264569"/>
                <a:gd name="connsiteY17" fmla="*/ 0 h 467466"/>
                <a:gd name="connsiteX18" fmla="*/ 216304 w 264569"/>
                <a:gd name="connsiteY18" fmla="*/ 42009 h 467466"/>
                <a:gd name="connsiteX19" fmla="*/ 234180 w 264569"/>
                <a:gd name="connsiteY19" fmla="*/ 34859 h 467466"/>
                <a:gd name="connsiteX20" fmla="*/ 244906 w 264569"/>
                <a:gd name="connsiteY20" fmla="*/ 52735 h 467466"/>
                <a:gd name="connsiteX21" fmla="*/ 264570 w 264569"/>
                <a:gd name="connsiteY21" fmla="*/ 67036 h 467466"/>
                <a:gd name="connsiteX22" fmla="*/ 249375 w 264569"/>
                <a:gd name="connsiteY22" fmla="*/ 259207 h 467466"/>
                <a:gd name="connsiteX23" fmla="*/ 239543 w 264569"/>
                <a:gd name="connsiteY23" fmla="*/ 235074 h 467466"/>
                <a:gd name="connsiteX24" fmla="*/ 244906 w 264569"/>
                <a:gd name="connsiteY24" fmla="*/ 225242 h 467466"/>
                <a:gd name="connsiteX25" fmla="*/ 239543 w 264569"/>
                <a:gd name="connsiteY25" fmla="*/ 214516 h 467466"/>
                <a:gd name="connsiteX26" fmla="*/ 238650 w 264569"/>
                <a:gd name="connsiteY26" fmla="*/ 197534 h 467466"/>
                <a:gd name="connsiteX27" fmla="*/ 224348 w 264569"/>
                <a:gd name="connsiteY27" fmla="*/ 170719 h 467466"/>
                <a:gd name="connsiteX28" fmla="*/ 206472 w 264569"/>
                <a:gd name="connsiteY28" fmla="*/ 147480 h 467466"/>
                <a:gd name="connsiteX29" fmla="*/ 183233 w 264569"/>
                <a:gd name="connsiteY29" fmla="*/ 132285 h 467466"/>
                <a:gd name="connsiteX30" fmla="*/ 173401 w 264569"/>
                <a:gd name="connsiteY30" fmla="*/ 137648 h 467466"/>
                <a:gd name="connsiteX31" fmla="*/ 169825 w 264569"/>
                <a:gd name="connsiteY31" fmla="*/ 151949 h 467466"/>
                <a:gd name="connsiteX32" fmla="*/ 176082 w 264569"/>
                <a:gd name="connsiteY32" fmla="*/ 177870 h 467466"/>
                <a:gd name="connsiteX33" fmla="*/ 188595 w 264569"/>
                <a:gd name="connsiteY33" fmla="*/ 197534 h 467466"/>
                <a:gd name="connsiteX34" fmla="*/ 190383 w 264569"/>
                <a:gd name="connsiteY34" fmla="*/ 244012 h 467466"/>
                <a:gd name="connsiteX35" fmla="*/ 175188 w 264569"/>
                <a:gd name="connsiteY35" fmla="*/ 263676 h 467466"/>
                <a:gd name="connsiteX36" fmla="*/ 150161 w 264569"/>
                <a:gd name="connsiteY36" fmla="*/ 282447 h 467466"/>
                <a:gd name="connsiteX37" fmla="*/ 143011 w 264569"/>
                <a:gd name="connsiteY37" fmla="*/ 269933 h 467466"/>
                <a:gd name="connsiteX38" fmla="*/ 131391 w 264569"/>
                <a:gd name="connsiteY38" fmla="*/ 302111 h 467466"/>
                <a:gd name="connsiteX39" fmla="*/ 132285 w 264569"/>
                <a:gd name="connsiteY39" fmla="*/ 318199 h 467466"/>
                <a:gd name="connsiteX40" fmla="*/ 125135 w 264569"/>
                <a:gd name="connsiteY40" fmla="*/ 322668 h 467466"/>
                <a:gd name="connsiteX41" fmla="*/ 109940 w 264569"/>
                <a:gd name="connsiteY41" fmla="*/ 313730 h 467466"/>
                <a:gd name="connsiteX42" fmla="*/ 96532 w 264569"/>
                <a:gd name="connsiteY42" fmla="*/ 322668 h 467466"/>
                <a:gd name="connsiteX43" fmla="*/ 58098 w 264569"/>
                <a:gd name="connsiteY43" fmla="*/ 323562 h 467466"/>
                <a:gd name="connsiteX44" fmla="*/ 16089 w 264569"/>
                <a:gd name="connsiteY44" fmla="*/ 370041 h 467466"/>
                <a:gd name="connsiteX45" fmla="*/ 60780 w 264569"/>
                <a:gd name="connsiteY45" fmla="*/ 378085 h 467466"/>
                <a:gd name="connsiteX46" fmla="*/ 61674 w 264569"/>
                <a:gd name="connsiteY46" fmla="*/ 367359 h 467466"/>
                <a:gd name="connsiteX47" fmla="*/ 102789 w 264569"/>
                <a:gd name="connsiteY47" fmla="*/ 349483 h 467466"/>
                <a:gd name="connsiteX48" fmla="*/ 128710 w 264569"/>
                <a:gd name="connsiteY48" fmla="*/ 353952 h 467466"/>
                <a:gd name="connsiteX49" fmla="*/ 150161 w 264569"/>
                <a:gd name="connsiteY49" fmla="*/ 387023 h 467466"/>
                <a:gd name="connsiteX50" fmla="*/ 163569 w 264569"/>
                <a:gd name="connsiteY50" fmla="*/ 387023 h 467466"/>
                <a:gd name="connsiteX51" fmla="*/ 174295 w 264569"/>
                <a:gd name="connsiteY51" fmla="*/ 363784 h 467466"/>
                <a:gd name="connsiteX52" fmla="*/ 168932 w 264569"/>
                <a:gd name="connsiteY52" fmla="*/ 345014 h 467466"/>
                <a:gd name="connsiteX53" fmla="*/ 179657 w 264569"/>
                <a:gd name="connsiteY53" fmla="*/ 353952 h 467466"/>
                <a:gd name="connsiteX54" fmla="*/ 204685 w 264569"/>
                <a:gd name="connsiteY54" fmla="*/ 361103 h 467466"/>
                <a:gd name="connsiteX55" fmla="*/ 216304 w 264569"/>
                <a:gd name="connsiteY55" fmla="*/ 344120 h 467466"/>
                <a:gd name="connsiteX56" fmla="*/ 231499 w 264569"/>
                <a:gd name="connsiteY56" fmla="*/ 345908 h 467466"/>
                <a:gd name="connsiteX57" fmla="*/ 244012 w 264569"/>
                <a:gd name="connsiteY57" fmla="*/ 327137 h 467466"/>
                <a:gd name="connsiteX58" fmla="*/ 258314 w 264569"/>
                <a:gd name="connsiteY58" fmla="*/ 338757 h 467466"/>
                <a:gd name="connsiteX59" fmla="*/ 259207 w 264569"/>
                <a:gd name="connsiteY59" fmla="*/ 302111 h 467466"/>
                <a:gd name="connsiteX60" fmla="*/ 250269 w 264569"/>
                <a:gd name="connsiteY60" fmla="*/ 277977 h 467466"/>
                <a:gd name="connsiteX61" fmla="*/ 249375 w 264569"/>
                <a:gd name="connsiteY61" fmla="*/ 259207 h 467466"/>
                <a:gd name="connsiteX62" fmla="*/ 107258 w 264569"/>
                <a:gd name="connsiteY62" fmla="*/ 367359 h 467466"/>
                <a:gd name="connsiteX63" fmla="*/ 94745 w 264569"/>
                <a:gd name="connsiteY63" fmla="*/ 372722 h 467466"/>
                <a:gd name="connsiteX64" fmla="*/ 78656 w 264569"/>
                <a:gd name="connsiteY64" fmla="*/ 378085 h 467466"/>
                <a:gd name="connsiteX65" fmla="*/ 71505 w 264569"/>
                <a:gd name="connsiteY65" fmla="*/ 399537 h 467466"/>
                <a:gd name="connsiteX66" fmla="*/ 92063 w 264569"/>
                <a:gd name="connsiteY66" fmla="*/ 412944 h 467466"/>
                <a:gd name="connsiteX67" fmla="*/ 104577 w 264569"/>
                <a:gd name="connsiteY67" fmla="*/ 395961 h 467466"/>
                <a:gd name="connsiteX68" fmla="*/ 122453 w 264569"/>
                <a:gd name="connsiteY68" fmla="*/ 391492 h 467466"/>
                <a:gd name="connsiteX69" fmla="*/ 124241 w 264569"/>
                <a:gd name="connsiteY69" fmla="*/ 376297 h 467466"/>
                <a:gd name="connsiteX70" fmla="*/ 107258 w 264569"/>
                <a:gd name="connsiteY70" fmla="*/ 367359 h 467466"/>
                <a:gd name="connsiteX71" fmla="*/ 39328 w 264569"/>
                <a:gd name="connsiteY71" fmla="*/ 391492 h 467466"/>
                <a:gd name="connsiteX72" fmla="*/ 18770 w 264569"/>
                <a:gd name="connsiteY72" fmla="*/ 383448 h 467466"/>
                <a:gd name="connsiteX73" fmla="*/ 0 w 264569"/>
                <a:gd name="connsiteY73" fmla="*/ 404900 h 467466"/>
                <a:gd name="connsiteX74" fmla="*/ 20558 w 264569"/>
                <a:gd name="connsiteY74" fmla="*/ 423670 h 467466"/>
                <a:gd name="connsiteX75" fmla="*/ 30390 w 264569"/>
                <a:gd name="connsiteY75" fmla="*/ 431714 h 467466"/>
                <a:gd name="connsiteX76" fmla="*/ 27708 w 264569"/>
                <a:gd name="connsiteY76" fmla="*/ 449591 h 467466"/>
                <a:gd name="connsiteX77" fmla="*/ 46479 w 264569"/>
                <a:gd name="connsiteY77" fmla="*/ 467467 h 467466"/>
                <a:gd name="connsiteX78" fmla="*/ 66143 w 264569"/>
                <a:gd name="connsiteY78" fmla="*/ 452272 h 467466"/>
                <a:gd name="connsiteX79" fmla="*/ 65249 w 264569"/>
                <a:gd name="connsiteY79" fmla="*/ 412944 h 467466"/>
                <a:gd name="connsiteX80" fmla="*/ 39328 w 264569"/>
                <a:gd name="connsiteY80" fmla="*/ 391492 h 4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64569" h="467466">
                  <a:moveTo>
                    <a:pt x="264570" y="67036"/>
                  </a:moveTo>
                  <a:lnTo>
                    <a:pt x="262783" y="75081"/>
                  </a:lnTo>
                  <a:lnTo>
                    <a:pt x="235968" y="78656"/>
                  </a:lnTo>
                  <a:lnTo>
                    <a:pt x="227030" y="90276"/>
                  </a:lnTo>
                  <a:lnTo>
                    <a:pt x="227030" y="110833"/>
                  </a:lnTo>
                  <a:lnTo>
                    <a:pt x="176082" y="89382"/>
                  </a:lnTo>
                  <a:lnTo>
                    <a:pt x="151949" y="91169"/>
                  </a:lnTo>
                  <a:lnTo>
                    <a:pt x="168038" y="111727"/>
                  </a:lnTo>
                  <a:lnTo>
                    <a:pt x="168038" y="118878"/>
                  </a:lnTo>
                  <a:lnTo>
                    <a:pt x="147480" y="126922"/>
                  </a:lnTo>
                  <a:lnTo>
                    <a:pt x="146586" y="109046"/>
                  </a:lnTo>
                  <a:lnTo>
                    <a:pt x="128710" y="94745"/>
                  </a:lnTo>
                  <a:lnTo>
                    <a:pt x="132285" y="64355"/>
                  </a:lnTo>
                  <a:lnTo>
                    <a:pt x="150161" y="67036"/>
                  </a:lnTo>
                  <a:lnTo>
                    <a:pt x="148374" y="42903"/>
                  </a:lnTo>
                  <a:lnTo>
                    <a:pt x="134073" y="26815"/>
                  </a:lnTo>
                  <a:lnTo>
                    <a:pt x="126922" y="8044"/>
                  </a:lnTo>
                  <a:lnTo>
                    <a:pt x="119772" y="0"/>
                  </a:lnTo>
                  <a:cubicBezTo>
                    <a:pt x="130497" y="894"/>
                    <a:pt x="216304" y="42009"/>
                    <a:pt x="216304" y="42009"/>
                  </a:cubicBezTo>
                  <a:lnTo>
                    <a:pt x="234180" y="34859"/>
                  </a:lnTo>
                  <a:lnTo>
                    <a:pt x="244906" y="52735"/>
                  </a:lnTo>
                  <a:lnTo>
                    <a:pt x="264570" y="67036"/>
                  </a:lnTo>
                  <a:close/>
                  <a:moveTo>
                    <a:pt x="249375" y="259207"/>
                  </a:moveTo>
                  <a:lnTo>
                    <a:pt x="239543" y="235074"/>
                  </a:lnTo>
                  <a:lnTo>
                    <a:pt x="244906" y="225242"/>
                  </a:lnTo>
                  <a:lnTo>
                    <a:pt x="239543" y="214516"/>
                  </a:lnTo>
                  <a:lnTo>
                    <a:pt x="238650" y="197534"/>
                  </a:lnTo>
                  <a:lnTo>
                    <a:pt x="224348" y="170719"/>
                  </a:lnTo>
                  <a:lnTo>
                    <a:pt x="206472" y="147480"/>
                  </a:lnTo>
                  <a:lnTo>
                    <a:pt x="183233" y="132285"/>
                  </a:lnTo>
                  <a:lnTo>
                    <a:pt x="173401" y="137648"/>
                  </a:lnTo>
                  <a:lnTo>
                    <a:pt x="169825" y="151949"/>
                  </a:lnTo>
                  <a:lnTo>
                    <a:pt x="176082" y="177870"/>
                  </a:lnTo>
                  <a:lnTo>
                    <a:pt x="188595" y="197534"/>
                  </a:lnTo>
                  <a:lnTo>
                    <a:pt x="190383" y="244012"/>
                  </a:lnTo>
                  <a:lnTo>
                    <a:pt x="175188" y="263676"/>
                  </a:lnTo>
                  <a:lnTo>
                    <a:pt x="150161" y="282447"/>
                  </a:lnTo>
                  <a:lnTo>
                    <a:pt x="143011" y="269933"/>
                  </a:lnTo>
                  <a:lnTo>
                    <a:pt x="131391" y="302111"/>
                  </a:lnTo>
                  <a:lnTo>
                    <a:pt x="132285" y="318199"/>
                  </a:lnTo>
                  <a:lnTo>
                    <a:pt x="125135" y="322668"/>
                  </a:lnTo>
                  <a:lnTo>
                    <a:pt x="109940" y="313730"/>
                  </a:lnTo>
                  <a:lnTo>
                    <a:pt x="96532" y="322668"/>
                  </a:lnTo>
                  <a:lnTo>
                    <a:pt x="58098" y="323562"/>
                  </a:lnTo>
                  <a:lnTo>
                    <a:pt x="16089" y="370041"/>
                  </a:lnTo>
                  <a:lnTo>
                    <a:pt x="60780" y="378085"/>
                  </a:lnTo>
                  <a:lnTo>
                    <a:pt x="61674" y="367359"/>
                  </a:lnTo>
                  <a:lnTo>
                    <a:pt x="102789" y="349483"/>
                  </a:lnTo>
                  <a:lnTo>
                    <a:pt x="128710" y="353952"/>
                  </a:lnTo>
                  <a:lnTo>
                    <a:pt x="150161" y="387023"/>
                  </a:lnTo>
                  <a:lnTo>
                    <a:pt x="163569" y="387023"/>
                  </a:lnTo>
                  <a:lnTo>
                    <a:pt x="174295" y="363784"/>
                  </a:lnTo>
                  <a:lnTo>
                    <a:pt x="168932" y="345014"/>
                  </a:lnTo>
                  <a:lnTo>
                    <a:pt x="179657" y="353952"/>
                  </a:lnTo>
                  <a:lnTo>
                    <a:pt x="204685" y="361103"/>
                  </a:lnTo>
                  <a:lnTo>
                    <a:pt x="216304" y="344120"/>
                  </a:lnTo>
                  <a:lnTo>
                    <a:pt x="231499" y="345908"/>
                  </a:lnTo>
                  <a:lnTo>
                    <a:pt x="244012" y="327137"/>
                  </a:lnTo>
                  <a:lnTo>
                    <a:pt x="258314" y="338757"/>
                  </a:lnTo>
                  <a:lnTo>
                    <a:pt x="259207" y="302111"/>
                  </a:lnTo>
                  <a:lnTo>
                    <a:pt x="250269" y="277977"/>
                  </a:lnTo>
                  <a:lnTo>
                    <a:pt x="249375" y="259207"/>
                  </a:lnTo>
                  <a:close/>
                  <a:moveTo>
                    <a:pt x="107258" y="367359"/>
                  </a:moveTo>
                  <a:lnTo>
                    <a:pt x="94745" y="372722"/>
                  </a:lnTo>
                  <a:lnTo>
                    <a:pt x="78656" y="378085"/>
                  </a:lnTo>
                  <a:lnTo>
                    <a:pt x="71505" y="399537"/>
                  </a:lnTo>
                  <a:lnTo>
                    <a:pt x="92063" y="412944"/>
                  </a:lnTo>
                  <a:lnTo>
                    <a:pt x="104577" y="395961"/>
                  </a:lnTo>
                  <a:lnTo>
                    <a:pt x="122453" y="391492"/>
                  </a:lnTo>
                  <a:lnTo>
                    <a:pt x="124241" y="376297"/>
                  </a:lnTo>
                  <a:lnTo>
                    <a:pt x="107258" y="367359"/>
                  </a:lnTo>
                  <a:close/>
                  <a:moveTo>
                    <a:pt x="39328" y="391492"/>
                  </a:moveTo>
                  <a:lnTo>
                    <a:pt x="18770" y="383448"/>
                  </a:lnTo>
                  <a:lnTo>
                    <a:pt x="0" y="404900"/>
                  </a:lnTo>
                  <a:lnTo>
                    <a:pt x="20558" y="423670"/>
                  </a:lnTo>
                  <a:lnTo>
                    <a:pt x="30390" y="431714"/>
                  </a:lnTo>
                  <a:lnTo>
                    <a:pt x="27708" y="449591"/>
                  </a:lnTo>
                  <a:lnTo>
                    <a:pt x="46479" y="467467"/>
                  </a:lnTo>
                  <a:lnTo>
                    <a:pt x="66143" y="452272"/>
                  </a:lnTo>
                  <a:lnTo>
                    <a:pt x="65249" y="412944"/>
                  </a:lnTo>
                  <a:lnTo>
                    <a:pt x="39328" y="391492"/>
                  </a:lnTo>
                  <a:close/>
                </a:path>
              </a:pathLst>
            </a:custGeom>
            <a:grpFill/>
            <a:ln w="12700" cap="flat">
              <a:solidFill>
                <a:schemeClr val="bg1"/>
              </a:solidFill>
              <a:prstDash val="solid"/>
              <a:miter/>
            </a:ln>
          </p:spPr>
          <p:txBody>
            <a:bodyPr rtlCol="0" anchor="ctr"/>
            <a:lstStyle/>
            <a:p>
              <a:endParaRPr lang="en-AU"/>
            </a:p>
          </p:txBody>
        </p:sp>
        <p:sp>
          <p:nvSpPr>
            <p:cNvPr id="95" name="Freeform: Shape 94">
              <a:extLst>
                <a:ext uri="{FF2B5EF4-FFF2-40B4-BE49-F238E27FC236}">
                  <a16:creationId xmlns:a16="http://schemas.microsoft.com/office/drawing/2014/main" id="{DFAD611B-0CA4-5C20-52A1-681107E97DB8}"/>
                </a:ext>
              </a:extLst>
            </p:cNvPr>
            <p:cNvSpPr/>
            <p:nvPr/>
          </p:nvSpPr>
          <p:spPr>
            <a:xfrm>
              <a:off x="9286520" y="2937445"/>
              <a:ext cx="103682" cy="131391"/>
            </a:xfrm>
            <a:custGeom>
              <a:avLst/>
              <a:gdLst>
                <a:gd name="connsiteX0" fmla="*/ 86700 w 103682"/>
                <a:gd name="connsiteY0" fmla="*/ 61673 h 131391"/>
                <a:gd name="connsiteX1" fmla="*/ 103683 w 103682"/>
                <a:gd name="connsiteY1" fmla="*/ 107258 h 131391"/>
                <a:gd name="connsiteX2" fmla="*/ 34859 w 103682"/>
                <a:gd name="connsiteY2" fmla="*/ 131391 h 131391"/>
                <a:gd name="connsiteX3" fmla="*/ 23239 w 103682"/>
                <a:gd name="connsiteY3" fmla="*/ 97426 h 131391"/>
                <a:gd name="connsiteX4" fmla="*/ 16982 w 103682"/>
                <a:gd name="connsiteY4" fmla="*/ 75975 h 131391"/>
                <a:gd name="connsiteX5" fmla="*/ 4469 w 103682"/>
                <a:gd name="connsiteY5" fmla="*/ 58992 h 131391"/>
                <a:gd name="connsiteX6" fmla="*/ 10726 w 103682"/>
                <a:gd name="connsiteY6" fmla="*/ 46479 h 131391"/>
                <a:gd name="connsiteX7" fmla="*/ 894 w 103682"/>
                <a:gd name="connsiteY7" fmla="*/ 25027 h 131391"/>
                <a:gd name="connsiteX8" fmla="*/ 0 w 103682"/>
                <a:gd name="connsiteY8" fmla="*/ 3575 h 131391"/>
                <a:gd name="connsiteX9" fmla="*/ 34859 w 103682"/>
                <a:gd name="connsiteY9" fmla="*/ 0 h 131391"/>
                <a:gd name="connsiteX10" fmla="*/ 47372 w 103682"/>
                <a:gd name="connsiteY10" fmla="*/ 8044 h 131391"/>
                <a:gd name="connsiteX11" fmla="*/ 86700 w 103682"/>
                <a:gd name="connsiteY11" fmla="*/ 61673 h 131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82" h="131391">
                  <a:moveTo>
                    <a:pt x="86700" y="61673"/>
                  </a:moveTo>
                  <a:lnTo>
                    <a:pt x="103683" y="107258"/>
                  </a:lnTo>
                  <a:lnTo>
                    <a:pt x="34859" y="131391"/>
                  </a:lnTo>
                  <a:lnTo>
                    <a:pt x="23239" y="97426"/>
                  </a:lnTo>
                  <a:lnTo>
                    <a:pt x="16982" y="75975"/>
                  </a:lnTo>
                  <a:lnTo>
                    <a:pt x="4469" y="58992"/>
                  </a:lnTo>
                  <a:lnTo>
                    <a:pt x="10726" y="46479"/>
                  </a:lnTo>
                  <a:lnTo>
                    <a:pt x="894" y="25027"/>
                  </a:lnTo>
                  <a:lnTo>
                    <a:pt x="0" y="3575"/>
                  </a:lnTo>
                  <a:lnTo>
                    <a:pt x="34859" y="0"/>
                  </a:lnTo>
                  <a:lnTo>
                    <a:pt x="47372" y="8044"/>
                  </a:lnTo>
                  <a:lnTo>
                    <a:pt x="86700" y="61673"/>
                  </a:lnTo>
                  <a:close/>
                </a:path>
              </a:pathLst>
            </a:custGeom>
            <a:grpFill/>
            <a:ln w="12700" cap="flat">
              <a:solidFill>
                <a:schemeClr val="bg1"/>
              </a:solidFill>
              <a:prstDash val="solid"/>
              <a:miter/>
            </a:ln>
          </p:spPr>
          <p:txBody>
            <a:bodyPr rtlCol="0" anchor="ctr"/>
            <a:lstStyle/>
            <a:p>
              <a:endParaRPr lang="en-AU"/>
            </a:p>
          </p:txBody>
        </p:sp>
        <p:sp>
          <p:nvSpPr>
            <p:cNvPr id="96" name="Freeform: Shape 95">
              <a:extLst>
                <a:ext uri="{FF2B5EF4-FFF2-40B4-BE49-F238E27FC236}">
                  <a16:creationId xmlns:a16="http://schemas.microsoft.com/office/drawing/2014/main" id="{B9AE5DE2-57D1-278A-2E92-59973ABC0BBD}"/>
                </a:ext>
              </a:extLst>
            </p:cNvPr>
            <p:cNvSpPr/>
            <p:nvPr/>
          </p:nvSpPr>
          <p:spPr>
            <a:xfrm>
              <a:off x="9280263" y="3600658"/>
              <a:ext cx="223454" cy="429032"/>
            </a:xfrm>
            <a:custGeom>
              <a:avLst/>
              <a:gdLst>
                <a:gd name="connsiteX0" fmla="*/ 203790 w 223454"/>
                <a:gd name="connsiteY0" fmla="*/ 300323 h 429032"/>
                <a:gd name="connsiteX1" fmla="*/ 223455 w 223454"/>
                <a:gd name="connsiteY1" fmla="*/ 370041 h 429032"/>
                <a:gd name="connsiteX2" fmla="*/ 220773 w 223454"/>
                <a:gd name="connsiteY2" fmla="*/ 384342 h 429032"/>
                <a:gd name="connsiteX3" fmla="*/ 202003 w 223454"/>
                <a:gd name="connsiteY3" fmla="*/ 375404 h 429032"/>
                <a:gd name="connsiteX4" fmla="*/ 202003 w 223454"/>
                <a:gd name="connsiteY4" fmla="*/ 394174 h 429032"/>
                <a:gd name="connsiteX5" fmla="*/ 204685 w 223454"/>
                <a:gd name="connsiteY5" fmla="*/ 414732 h 429032"/>
                <a:gd name="connsiteX6" fmla="*/ 200215 w 223454"/>
                <a:gd name="connsiteY6" fmla="*/ 429033 h 429032"/>
                <a:gd name="connsiteX7" fmla="*/ 163569 w 223454"/>
                <a:gd name="connsiteY7" fmla="*/ 414732 h 429032"/>
                <a:gd name="connsiteX8" fmla="*/ 151949 w 223454"/>
                <a:gd name="connsiteY8" fmla="*/ 391492 h 429032"/>
                <a:gd name="connsiteX9" fmla="*/ 153737 w 223454"/>
                <a:gd name="connsiteY9" fmla="*/ 378979 h 429032"/>
                <a:gd name="connsiteX10" fmla="*/ 143905 w 223454"/>
                <a:gd name="connsiteY10" fmla="*/ 361996 h 429032"/>
                <a:gd name="connsiteX11" fmla="*/ 136754 w 223454"/>
                <a:gd name="connsiteY11" fmla="*/ 366465 h 429032"/>
                <a:gd name="connsiteX12" fmla="*/ 121559 w 223454"/>
                <a:gd name="connsiteY12" fmla="*/ 358421 h 429032"/>
                <a:gd name="connsiteX13" fmla="*/ 109940 w 223454"/>
                <a:gd name="connsiteY13" fmla="*/ 360209 h 429032"/>
                <a:gd name="connsiteX14" fmla="*/ 91170 w 223454"/>
                <a:gd name="connsiteY14" fmla="*/ 380766 h 429032"/>
                <a:gd name="connsiteX15" fmla="*/ 101895 w 223454"/>
                <a:gd name="connsiteY15" fmla="*/ 340545 h 429032"/>
                <a:gd name="connsiteX16" fmla="*/ 122453 w 223454"/>
                <a:gd name="connsiteY16" fmla="*/ 338757 h 429032"/>
                <a:gd name="connsiteX17" fmla="*/ 129604 w 223454"/>
                <a:gd name="connsiteY17" fmla="*/ 323562 h 429032"/>
                <a:gd name="connsiteX18" fmla="*/ 153737 w 223454"/>
                <a:gd name="connsiteY18" fmla="*/ 341439 h 429032"/>
                <a:gd name="connsiteX19" fmla="*/ 169825 w 223454"/>
                <a:gd name="connsiteY19" fmla="*/ 313730 h 429032"/>
                <a:gd name="connsiteX20" fmla="*/ 184126 w 223454"/>
                <a:gd name="connsiteY20" fmla="*/ 311943 h 429032"/>
                <a:gd name="connsiteX21" fmla="*/ 190383 w 223454"/>
                <a:gd name="connsiteY21" fmla="*/ 291385 h 429032"/>
                <a:gd name="connsiteX22" fmla="*/ 203790 w 223454"/>
                <a:gd name="connsiteY22" fmla="*/ 300323 h 429032"/>
                <a:gd name="connsiteX23" fmla="*/ 144799 w 223454"/>
                <a:gd name="connsiteY23" fmla="*/ 200215 h 429032"/>
                <a:gd name="connsiteX24" fmla="*/ 135860 w 223454"/>
                <a:gd name="connsiteY24" fmla="*/ 210047 h 429032"/>
                <a:gd name="connsiteX25" fmla="*/ 117090 w 223454"/>
                <a:gd name="connsiteY25" fmla="*/ 206472 h 429032"/>
                <a:gd name="connsiteX26" fmla="*/ 108152 w 223454"/>
                <a:gd name="connsiteY26" fmla="*/ 189489 h 429032"/>
                <a:gd name="connsiteX27" fmla="*/ 112621 w 223454"/>
                <a:gd name="connsiteY27" fmla="*/ 212729 h 429032"/>
                <a:gd name="connsiteX28" fmla="*/ 138542 w 223454"/>
                <a:gd name="connsiteY28" fmla="*/ 216304 h 429032"/>
                <a:gd name="connsiteX29" fmla="*/ 145692 w 223454"/>
                <a:gd name="connsiteY29" fmla="*/ 214516 h 429032"/>
                <a:gd name="connsiteX30" fmla="*/ 163569 w 223454"/>
                <a:gd name="connsiteY30" fmla="*/ 228817 h 429032"/>
                <a:gd name="connsiteX31" fmla="*/ 164463 w 223454"/>
                <a:gd name="connsiteY31" fmla="*/ 243119 h 429032"/>
                <a:gd name="connsiteX32" fmla="*/ 154630 w 223454"/>
                <a:gd name="connsiteY32" fmla="*/ 235968 h 429032"/>
                <a:gd name="connsiteX33" fmla="*/ 153737 w 223454"/>
                <a:gd name="connsiteY33" fmla="*/ 260101 h 429032"/>
                <a:gd name="connsiteX34" fmla="*/ 176976 w 223454"/>
                <a:gd name="connsiteY34" fmla="*/ 282446 h 429032"/>
                <a:gd name="connsiteX35" fmla="*/ 174295 w 223454"/>
                <a:gd name="connsiteY35" fmla="*/ 260101 h 429032"/>
                <a:gd name="connsiteX36" fmla="*/ 170719 w 223454"/>
                <a:gd name="connsiteY36" fmla="*/ 242225 h 429032"/>
                <a:gd name="connsiteX37" fmla="*/ 182339 w 223454"/>
                <a:gd name="connsiteY37" fmla="*/ 242225 h 429032"/>
                <a:gd name="connsiteX38" fmla="*/ 174295 w 223454"/>
                <a:gd name="connsiteY38" fmla="*/ 206472 h 429032"/>
                <a:gd name="connsiteX39" fmla="*/ 144799 w 223454"/>
                <a:gd name="connsiteY39" fmla="*/ 200215 h 429032"/>
                <a:gd name="connsiteX40" fmla="*/ 117984 w 223454"/>
                <a:gd name="connsiteY40" fmla="*/ 259207 h 429032"/>
                <a:gd name="connsiteX41" fmla="*/ 102789 w 223454"/>
                <a:gd name="connsiteY41" fmla="*/ 286022 h 429032"/>
                <a:gd name="connsiteX42" fmla="*/ 124241 w 223454"/>
                <a:gd name="connsiteY42" fmla="*/ 302111 h 429032"/>
                <a:gd name="connsiteX43" fmla="*/ 131391 w 223454"/>
                <a:gd name="connsiteY43" fmla="*/ 290491 h 429032"/>
                <a:gd name="connsiteX44" fmla="*/ 143011 w 223454"/>
                <a:gd name="connsiteY44" fmla="*/ 267252 h 429032"/>
                <a:gd name="connsiteX45" fmla="*/ 136754 w 223454"/>
                <a:gd name="connsiteY45" fmla="*/ 243119 h 429032"/>
                <a:gd name="connsiteX46" fmla="*/ 117984 w 223454"/>
                <a:gd name="connsiteY46" fmla="*/ 259207 h 429032"/>
                <a:gd name="connsiteX47" fmla="*/ 126922 w 223454"/>
                <a:gd name="connsiteY47" fmla="*/ 150161 h 429032"/>
                <a:gd name="connsiteX48" fmla="*/ 97426 w 223454"/>
                <a:gd name="connsiteY48" fmla="*/ 140329 h 429032"/>
                <a:gd name="connsiteX49" fmla="*/ 67930 w 223454"/>
                <a:gd name="connsiteY49" fmla="*/ 142117 h 429032"/>
                <a:gd name="connsiteX50" fmla="*/ 57205 w 223454"/>
                <a:gd name="connsiteY50" fmla="*/ 126922 h 429032"/>
                <a:gd name="connsiteX51" fmla="*/ 52735 w 223454"/>
                <a:gd name="connsiteY51" fmla="*/ 86700 h 429032"/>
                <a:gd name="connsiteX52" fmla="*/ 67930 w 223454"/>
                <a:gd name="connsiteY52" fmla="*/ 68824 h 429032"/>
                <a:gd name="connsiteX53" fmla="*/ 69718 w 223454"/>
                <a:gd name="connsiteY53" fmla="*/ 50054 h 429032"/>
                <a:gd name="connsiteX54" fmla="*/ 63461 w 223454"/>
                <a:gd name="connsiteY54" fmla="*/ 36646 h 429032"/>
                <a:gd name="connsiteX55" fmla="*/ 53629 w 223454"/>
                <a:gd name="connsiteY55" fmla="*/ 3575 h 429032"/>
                <a:gd name="connsiteX56" fmla="*/ 45585 w 223454"/>
                <a:gd name="connsiteY56" fmla="*/ 7151 h 429032"/>
                <a:gd name="connsiteX57" fmla="*/ 30390 w 223454"/>
                <a:gd name="connsiteY57" fmla="*/ 0 h 429032"/>
                <a:gd name="connsiteX58" fmla="*/ 9832 w 223454"/>
                <a:gd name="connsiteY58" fmla="*/ 894 h 429032"/>
                <a:gd name="connsiteX59" fmla="*/ 11620 w 223454"/>
                <a:gd name="connsiteY59" fmla="*/ 57204 h 429032"/>
                <a:gd name="connsiteX60" fmla="*/ 2681 w 223454"/>
                <a:gd name="connsiteY60" fmla="*/ 77762 h 429032"/>
                <a:gd name="connsiteX61" fmla="*/ 0 w 223454"/>
                <a:gd name="connsiteY61" fmla="*/ 103683 h 429032"/>
                <a:gd name="connsiteX62" fmla="*/ 15195 w 223454"/>
                <a:gd name="connsiteY62" fmla="*/ 132285 h 429032"/>
                <a:gd name="connsiteX63" fmla="*/ 26815 w 223454"/>
                <a:gd name="connsiteY63" fmla="*/ 126922 h 429032"/>
                <a:gd name="connsiteX64" fmla="*/ 35753 w 223454"/>
                <a:gd name="connsiteY64" fmla="*/ 140329 h 429032"/>
                <a:gd name="connsiteX65" fmla="*/ 58098 w 223454"/>
                <a:gd name="connsiteY65" fmla="*/ 148374 h 429032"/>
                <a:gd name="connsiteX66" fmla="*/ 75975 w 223454"/>
                <a:gd name="connsiteY66" fmla="*/ 156418 h 429032"/>
                <a:gd name="connsiteX67" fmla="*/ 138542 w 223454"/>
                <a:gd name="connsiteY67" fmla="*/ 188596 h 429032"/>
                <a:gd name="connsiteX68" fmla="*/ 137648 w 223454"/>
                <a:gd name="connsiteY68" fmla="*/ 176976 h 429032"/>
                <a:gd name="connsiteX69" fmla="*/ 126922 w 223454"/>
                <a:gd name="connsiteY69" fmla="*/ 150161 h 429032"/>
                <a:gd name="connsiteX70" fmla="*/ 95639 w 223454"/>
                <a:gd name="connsiteY70" fmla="*/ 233286 h 429032"/>
                <a:gd name="connsiteX71" fmla="*/ 90275 w 223454"/>
                <a:gd name="connsiteY71" fmla="*/ 228817 h 429032"/>
                <a:gd name="connsiteX72" fmla="*/ 90275 w 223454"/>
                <a:gd name="connsiteY72" fmla="*/ 260101 h 429032"/>
                <a:gd name="connsiteX73" fmla="*/ 101001 w 223454"/>
                <a:gd name="connsiteY73" fmla="*/ 256526 h 429032"/>
                <a:gd name="connsiteX74" fmla="*/ 108152 w 223454"/>
                <a:gd name="connsiteY74" fmla="*/ 252951 h 429032"/>
                <a:gd name="connsiteX75" fmla="*/ 109940 w 223454"/>
                <a:gd name="connsiteY75" fmla="*/ 244012 h 429032"/>
                <a:gd name="connsiteX76" fmla="*/ 95639 w 223454"/>
                <a:gd name="connsiteY76" fmla="*/ 233286 h 429032"/>
                <a:gd name="connsiteX77" fmla="*/ 25027 w 223454"/>
                <a:gd name="connsiteY77" fmla="*/ 161781 h 429032"/>
                <a:gd name="connsiteX78" fmla="*/ 39328 w 223454"/>
                <a:gd name="connsiteY78" fmla="*/ 190383 h 429032"/>
                <a:gd name="connsiteX79" fmla="*/ 54523 w 223454"/>
                <a:gd name="connsiteY79" fmla="*/ 202897 h 429032"/>
                <a:gd name="connsiteX80" fmla="*/ 58098 w 223454"/>
                <a:gd name="connsiteY80" fmla="*/ 190383 h 429032"/>
                <a:gd name="connsiteX81" fmla="*/ 52735 w 223454"/>
                <a:gd name="connsiteY81" fmla="*/ 175188 h 429032"/>
                <a:gd name="connsiteX82" fmla="*/ 25027 w 223454"/>
                <a:gd name="connsiteY82" fmla="*/ 161781 h 42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23454" h="429032">
                  <a:moveTo>
                    <a:pt x="203790" y="300323"/>
                  </a:moveTo>
                  <a:lnTo>
                    <a:pt x="223455" y="370041"/>
                  </a:lnTo>
                  <a:lnTo>
                    <a:pt x="220773" y="384342"/>
                  </a:lnTo>
                  <a:lnTo>
                    <a:pt x="202003" y="375404"/>
                  </a:lnTo>
                  <a:lnTo>
                    <a:pt x="202003" y="394174"/>
                  </a:lnTo>
                  <a:lnTo>
                    <a:pt x="204685" y="414732"/>
                  </a:lnTo>
                  <a:lnTo>
                    <a:pt x="200215" y="429033"/>
                  </a:lnTo>
                  <a:lnTo>
                    <a:pt x="163569" y="414732"/>
                  </a:lnTo>
                  <a:lnTo>
                    <a:pt x="151949" y="391492"/>
                  </a:lnTo>
                  <a:lnTo>
                    <a:pt x="153737" y="378979"/>
                  </a:lnTo>
                  <a:lnTo>
                    <a:pt x="143905" y="361996"/>
                  </a:lnTo>
                  <a:lnTo>
                    <a:pt x="136754" y="366465"/>
                  </a:lnTo>
                  <a:lnTo>
                    <a:pt x="121559" y="358421"/>
                  </a:lnTo>
                  <a:lnTo>
                    <a:pt x="109940" y="360209"/>
                  </a:lnTo>
                  <a:lnTo>
                    <a:pt x="91170" y="380766"/>
                  </a:lnTo>
                  <a:cubicBezTo>
                    <a:pt x="94745" y="376297"/>
                    <a:pt x="101895" y="340545"/>
                    <a:pt x="101895" y="340545"/>
                  </a:cubicBezTo>
                  <a:lnTo>
                    <a:pt x="122453" y="338757"/>
                  </a:lnTo>
                  <a:lnTo>
                    <a:pt x="129604" y="323562"/>
                  </a:lnTo>
                  <a:lnTo>
                    <a:pt x="153737" y="341439"/>
                  </a:lnTo>
                  <a:lnTo>
                    <a:pt x="169825" y="313730"/>
                  </a:lnTo>
                  <a:lnTo>
                    <a:pt x="184126" y="311943"/>
                  </a:lnTo>
                  <a:lnTo>
                    <a:pt x="190383" y="291385"/>
                  </a:lnTo>
                  <a:lnTo>
                    <a:pt x="203790" y="300323"/>
                  </a:lnTo>
                  <a:close/>
                  <a:moveTo>
                    <a:pt x="144799" y="200215"/>
                  </a:moveTo>
                  <a:lnTo>
                    <a:pt x="135860" y="210047"/>
                  </a:lnTo>
                  <a:lnTo>
                    <a:pt x="117090" y="206472"/>
                  </a:lnTo>
                  <a:lnTo>
                    <a:pt x="108152" y="189489"/>
                  </a:lnTo>
                  <a:lnTo>
                    <a:pt x="112621" y="212729"/>
                  </a:lnTo>
                  <a:lnTo>
                    <a:pt x="138542" y="216304"/>
                  </a:lnTo>
                  <a:lnTo>
                    <a:pt x="145692" y="214516"/>
                  </a:lnTo>
                  <a:lnTo>
                    <a:pt x="163569" y="228817"/>
                  </a:lnTo>
                  <a:lnTo>
                    <a:pt x="164463" y="243119"/>
                  </a:lnTo>
                  <a:lnTo>
                    <a:pt x="154630" y="235968"/>
                  </a:lnTo>
                  <a:lnTo>
                    <a:pt x="153737" y="260101"/>
                  </a:lnTo>
                  <a:lnTo>
                    <a:pt x="176976" y="282446"/>
                  </a:lnTo>
                  <a:lnTo>
                    <a:pt x="174295" y="260101"/>
                  </a:lnTo>
                  <a:lnTo>
                    <a:pt x="170719" y="242225"/>
                  </a:lnTo>
                  <a:lnTo>
                    <a:pt x="182339" y="242225"/>
                  </a:lnTo>
                  <a:lnTo>
                    <a:pt x="174295" y="206472"/>
                  </a:lnTo>
                  <a:lnTo>
                    <a:pt x="144799" y="200215"/>
                  </a:lnTo>
                  <a:close/>
                  <a:moveTo>
                    <a:pt x="117984" y="259207"/>
                  </a:moveTo>
                  <a:lnTo>
                    <a:pt x="102789" y="286022"/>
                  </a:lnTo>
                  <a:lnTo>
                    <a:pt x="124241" y="302111"/>
                  </a:lnTo>
                  <a:lnTo>
                    <a:pt x="131391" y="290491"/>
                  </a:lnTo>
                  <a:lnTo>
                    <a:pt x="143011" y="267252"/>
                  </a:lnTo>
                  <a:lnTo>
                    <a:pt x="136754" y="243119"/>
                  </a:lnTo>
                  <a:lnTo>
                    <a:pt x="117984" y="259207"/>
                  </a:lnTo>
                  <a:close/>
                  <a:moveTo>
                    <a:pt x="126922" y="150161"/>
                  </a:moveTo>
                  <a:lnTo>
                    <a:pt x="97426" y="140329"/>
                  </a:lnTo>
                  <a:lnTo>
                    <a:pt x="67930" y="142117"/>
                  </a:lnTo>
                  <a:lnTo>
                    <a:pt x="57205" y="126922"/>
                  </a:lnTo>
                  <a:lnTo>
                    <a:pt x="52735" y="86700"/>
                  </a:lnTo>
                  <a:lnTo>
                    <a:pt x="67930" y="68824"/>
                  </a:lnTo>
                  <a:lnTo>
                    <a:pt x="69718" y="50054"/>
                  </a:lnTo>
                  <a:lnTo>
                    <a:pt x="63461" y="36646"/>
                  </a:lnTo>
                  <a:lnTo>
                    <a:pt x="53629" y="3575"/>
                  </a:lnTo>
                  <a:lnTo>
                    <a:pt x="45585" y="7151"/>
                  </a:lnTo>
                  <a:lnTo>
                    <a:pt x="30390" y="0"/>
                  </a:lnTo>
                  <a:lnTo>
                    <a:pt x="9832" y="894"/>
                  </a:lnTo>
                  <a:lnTo>
                    <a:pt x="11620" y="57204"/>
                  </a:lnTo>
                  <a:lnTo>
                    <a:pt x="2681" y="77762"/>
                  </a:lnTo>
                  <a:lnTo>
                    <a:pt x="0" y="103683"/>
                  </a:lnTo>
                  <a:lnTo>
                    <a:pt x="15195" y="132285"/>
                  </a:lnTo>
                  <a:lnTo>
                    <a:pt x="26815" y="126922"/>
                  </a:lnTo>
                  <a:lnTo>
                    <a:pt x="35753" y="140329"/>
                  </a:lnTo>
                  <a:lnTo>
                    <a:pt x="58098" y="148374"/>
                  </a:lnTo>
                  <a:lnTo>
                    <a:pt x="75975" y="156418"/>
                  </a:lnTo>
                  <a:lnTo>
                    <a:pt x="138542" y="188596"/>
                  </a:lnTo>
                  <a:lnTo>
                    <a:pt x="137648" y="176976"/>
                  </a:lnTo>
                  <a:lnTo>
                    <a:pt x="126922" y="150161"/>
                  </a:lnTo>
                  <a:close/>
                  <a:moveTo>
                    <a:pt x="95639" y="233286"/>
                  </a:moveTo>
                  <a:lnTo>
                    <a:pt x="90275" y="228817"/>
                  </a:lnTo>
                  <a:lnTo>
                    <a:pt x="90275" y="260101"/>
                  </a:lnTo>
                  <a:lnTo>
                    <a:pt x="101001" y="256526"/>
                  </a:lnTo>
                  <a:lnTo>
                    <a:pt x="108152" y="252951"/>
                  </a:lnTo>
                  <a:lnTo>
                    <a:pt x="109940" y="244012"/>
                  </a:lnTo>
                  <a:lnTo>
                    <a:pt x="95639" y="233286"/>
                  </a:lnTo>
                  <a:close/>
                  <a:moveTo>
                    <a:pt x="25027" y="161781"/>
                  </a:moveTo>
                  <a:lnTo>
                    <a:pt x="39328" y="190383"/>
                  </a:lnTo>
                  <a:lnTo>
                    <a:pt x="54523" y="202897"/>
                  </a:lnTo>
                  <a:lnTo>
                    <a:pt x="58098" y="190383"/>
                  </a:lnTo>
                  <a:lnTo>
                    <a:pt x="52735" y="175188"/>
                  </a:lnTo>
                  <a:cubicBezTo>
                    <a:pt x="52735" y="175188"/>
                    <a:pt x="27708" y="162675"/>
                    <a:pt x="25027" y="161781"/>
                  </a:cubicBezTo>
                </a:path>
              </a:pathLst>
            </a:custGeom>
            <a:grpFill/>
            <a:ln w="12700" cap="flat">
              <a:solidFill>
                <a:schemeClr val="bg1"/>
              </a:solidFill>
              <a:prstDash val="solid"/>
              <a:miter/>
            </a:ln>
          </p:spPr>
          <p:txBody>
            <a:bodyPr rtlCol="0" anchor="ctr"/>
            <a:lstStyle/>
            <a:p>
              <a:endParaRPr lang="en-AU"/>
            </a:p>
          </p:txBody>
        </p:sp>
        <p:sp>
          <p:nvSpPr>
            <p:cNvPr id="97" name="Freeform: Shape 96">
              <a:extLst>
                <a:ext uri="{FF2B5EF4-FFF2-40B4-BE49-F238E27FC236}">
                  <a16:creationId xmlns:a16="http://schemas.microsoft.com/office/drawing/2014/main" id="{57BD077A-305C-6B7B-42FB-C442E8907317}"/>
                </a:ext>
              </a:extLst>
            </p:cNvPr>
            <p:cNvSpPr/>
            <p:nvPr/>
          </p:nvSpPr>
          <p:spPr>
            <a:xfrm>
              <a:off x="9186412" y="2784602"/>
              <a:ext cx="134966" cy="177869"/>
            </a:xfrm>
            <a:custGeom>
              <a:avLst/>
              <a:gdLst>
                <a:gd name="connsiteX0" fmla="*/ 134966 w 134966"/>
                <a:gd name="connsiteY0" fmla="*/ 152843 h 177869"/>
                <a:gd name="connsiteX1" fmla="*/ 100108 w 134966"/>
                <a:gd name="connsiteY1" fmla="*/ 156418 h 177869"/>
                <a:gd name="connsiteX2" fmla="*/ 101001 w 134966"/>
                <a:gd name="connsiteY2" fmla="*/ 177870 h 177869"/>
                <a:gd name="connsiteX3" fmla="*/ 69718 w 134966"/>
                <a:gd name="connsiteY3" fmla="*/ 164462 h 177869"/>
                <a:gd name="connsiteX4" fmla="*/ 62567 w 134966"/>
                <a:gd name="connsiteY4" fmla="*/ 171613 h 177869"/>
                <a:gd name="connsiteX5" fmla="*/ 40222 w 134966"/>
                <a:gd name="connsiteY5" fmla="*/ 158206 h 177869"/>
                <a:gd name="connsiteX6" fmla="*/ 37540 w 134966"/>
                <a:gd name="connsiteY6" fmla="*/ 124241 h 177869"/>
                <a:gd name="connsiteX7" fmla="*/ 0 w 134966"/>
                <a:gd name="connsiteY7" fmla="*/ 103683 h 177869"/>
                <a:gd name="connsiteX8" fmla="*/ 3575 w 134966"/>
                <a:gd name="connsiteY8" fmla="*/ 83125 h 177869"/>
                <a:gd name="connsiteX9" fmla="*/ 31284 w 134966"/>
                <a:gd name="connsiteY9" fmla="*/ 60780 h 177869"/>
                <a:gd name="connsiteX10" fmla="*/ 32177 w 134966"/>
                <a:gd name="connsiteY10" fmla="*/ 48266 h 177869"/>
                <a:gd name="connsiteX11" fmla="*/ 37540 w 134966"/>
                <a:gd name="connsiteY11" fmla="*/ 42009 h 177869"/>
                <a:gd name="connsiteX12" fmla="*/ 58992 w 134966"/>
                <a:gd name="connsiteY12" fmla="*/ 54523 h 177869"/>
                <a:gd name="connsiteX13" fmla="*/ 78656 w 134966"/>
                <a:gd name="connsiteY13" fmla="*/ 50054 h 177869"/>
                <a:gd name="connsiteX14" fmla="*/ 71505 w 134966"/>
                <a:gd name="connsiteY14" fmla="*/ 30390 h 177869"/>
                <a:gd name="connsiteX15" fmla="*/ 89382 w 134966"/>
                <a:gd name="connsiteY15" fmla="*/ 29496 h 177869"/>
                <a:gd name="connsiteX16" fmla="*/ 101895 w 134966"/>
                <a:gd name="connsiteY16" fmla="*/ 17876 h 177869"/>
                <a:gd name="connsiteX17" fmla="*/ 101895 w 134966"/>
                <a:gd name="connsiteY17" fmla="*/ 4469 h 177869"/>
                <a:gd name="connsiteX18" fmla="*/ 105470 w 134966"/>
                <a:gd name="connsiteY18" fmla="*/ 0 h 177869"/>
                <a:gd name="connsiteX19" fmla="*/ 128710 w 134966"/>
                <a:gd name="connsiteY19" fmla="*/ 13407 h 177869"/>
                <a:gd name="connsiteX20" fmla="*/ 128710 w 134966"/>
                <a:gd name="connsiteY20" fmla="*/ 26815 h 177869"/>
                <a:gd name="connsiteX21" fmla="*/ 123347 w 134966"/>
                <a:gd name="connsiteY21" fmla="*/ 41116 h 177869"/>
                <a:gd name="connsiteX22" fmla="*/ 127816 w 134966"/>
                <a:gd name="connsiteY22" fmla="*/ 61673 h 177869"/>
                <a:gd name="connsiteX23" fmla="*/ 125135 w 134966"/>
                <a:gd name="connsiteY23" fmla="*/ 76868 h 177869"/>
                <a:gd name="connsiteX24" fmla="*/ 94745 w 134966"/>
                <a:gd name="connsiteY24" fmla="*/ 101895 h 177869"/>
                <a:gd name="connsiteX25" fmla="*/ 101895 w 134966"/>
                <a:gd name="connsiteY25" fmla="*/ 132285 h 177869"/>
                <a:gd name="connsiteX26" fmla="*/ 134966 w 134966"/>
                <a:gd name="connsiteY26" fmla="*/ 152843 h 17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4966" h="177869">
                  <a:moveTo>
                    <a:pt x="134966" y="152843"/>
                  </a:moveTo>
                  <a:lnTo>
                    <a:pt x="100108" y="156418"/>
                  </a:lnTo>
                  <a:lnTo>
                    <a:pt x="101001" y="177870"/>
                  </a:lnTo>
                  <a:lnTo>
                    <a:pt x="69718" y="164462"/>
                  </a:lnTo>
                  <a:lnTo>
                    <a:pt x="62567" y="171613"/>
                  </a:lnTo>
                  <a:lnTo>
                    <a:pt x="40222" y="158206"/>
                  </a:lnTo>
                  <a:lnTo>
                    <a:pt x="37540" y="124241"/>
                  </a:lnTo>
                  <a:lnTo>
                    <a:pt x="0" y="103683"/>
                  </a:lnTo>
                  <a:lnTo>
                    <a:pt x="3575" y="83125"/>
                  </a:lnTo>
                  <a:lnTo>
                    <a:pt x="31284" y="60780"/>
                  </a:lnTo>
                  <a:lnTo>
                    <a:pt x="32177" y="48266"/>
                  </a:lnTo>
                  <a:lnTo>
                    <a:pt x="37540" y="42009"/>
                  </a:lnTo>
                  <a:lnTo>
                    <a:pt x="58992" y="54523"/>
                  </a:lnTo>
                  <a:lnTo>
                    <a:pt x="78656" y="50054"/>
                  </a:lnTo>
                  <a:lnTo>
                    <a:pt x="71505" y="30390"/>
                  </a:lnTo>
                  <a:lnTo>
                    <a:pt x="89382" y="29496"/>
                  </a:lnTo>
                  <a:lnTo>
                    <a:pt x="101895" y="17876"/>
                  </a:lnTo>
                  <a:lnTo>
                    <a:pt x="101895" y="4469"/>
                  </a:lnTo>
                  <a:lnTo>
                    <a:pt x="105470" y="0"/>
                  </a:lnTo>
                  <a:lnTo>
                    <a:pt x="128710" y="13407"/>
                  </a:lnTo>
                  <a:lnTo>
                    <a:pt x="128710" y="26815"/>
                  </a:lnTo>
                  <a:lnTo>
                    <a:pt x="123347" y="41116"/>
                  </a:lnTo>
                  <a:lnTo>
                    <a:pt x="127816" y="61673"/>
                  </a:lnTo>
                  <a:lnTo>
                    <a:pt x="125135" y="76868"/>
                  </a:lnTo>
                  <a:lnTo>
                    <a:pt x="94745" y="101895"/>
                  </a:lnTo>
                  <a:lnTo>
                    <a:pt x="101895" y="132285"/>
                  </a:lnTo>
                  <a:lnTo>
                    <a:pt x="134966" y="152843"/>
                  </a:lnTo>
                  <a:close/>
                </a:path>
              </a:pathLst>
            </a:custGeom>
            <a:grpFill/>
            <a:ln w="12700" cap="flat">
              <a:solidFill>
                <a:schemeClr val="bg1"/>
              </a:solidFill>
              <a:prstDash val="solid"/>
              <a:miter/>
            </a:ln>
          </p:spPr>
          <p:txBody>
            <a:bodyPr rtlCol="0" anchor="ctr"/>
            <a:lstStyle/>
            <a:p>
              <a:endParaRPr lang="en-AU"/>
            </a:p>
          </p:txBody>
        </p:sp>
        <p:sp>
          <p:nvSpPr>
            <p:cNvPr id="98" name="Freeform: Shape 97">
              <a:extLst>
                <a:ext uri="{FF2B5EF4-FFF2-40B4-BE49-F238E27FC236}">
                  <a16:creationId xmlns:a16="http://schemas.microsoft.com/office/drawing/2014/main" id="{7AC93640-FB76-AB1E-AD87-DBB5ACAB5416}"/>
                </a:ext>
              </a:extLst>
            </p:cNvPr>
            <p:cNvSpPr/>
            <p:nvPr/>
          </p:nvSpPr>
          <p:spPr>
            <a:xfrm>
              <a:off x="9143509" y="4048461"/>
              <a:ext cx="40221" cy="32177"/>
            </a:xfrm>
            <a:custGeom>
              <a:avLst/>
              <a:gdLst>
                <a:gd name="connsiteX0" fmla="*/ 28602 w 40221"/>
                <a:gd name="connsiteY0" fmla="*/ 0 h 32177"/>
                <a:gd name="connsiteX1" fmla="*/ 40222 w 40221"/>
                <a:gd name="connsiteY1" fmla="*/ 19664 h 32177"/>
                <a:gd name="connsiteX2" fmla="*/ 27708 w 40221"/>
                <a:gd name="connsiteY2" fmla="*/ 22345 h 32177"/>
                <a:gd name="connsiteX3" fmla="*/ 17876 w 40221"/>
                <a:gd name="connsiteY3" fmla="*/ 32178 h 32177"/>
                <a:gd name="connsiteX4" fmla="*/ 0 w 40221"/>
                <a:gd name="connsiteY4" fmla="*/ 19664 h 32177"/>
                <a:gd name="connsiteX5" fmla="*/ 2681 w 40221"/>
                <a:gd name="connsiteY5" fmla="*/ 14301 h 32177"/>
                <a:gd name="connsiteX6" fmla="*/ 28602 w 40221"/>
                <a:gd name="connsiteY6" fmla="*/ 0 h 3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21" h="32177">
                  <a:moveTo>
                    <a:pt x="28602" y="0"/>
                  </a:moveTo>
                  <a:lnTo>
                    <a:pt x="40222" y="19664"/>
                  </a:lnTo>
                  <a:lnTo>
                    <a:pt x="27708" y="22345"/>
                  </a:lnTo>
                  <a:lnTo>
                    <a:pt x="17876" y="32178"/>
                  </a:lnTo>
                  <a:lnTo>
                    <a:pt x="0" y="19664"/>
                  </a:lnTo>
                  <a:lnTo>
                    <a:pt x="2681" y="14301"/>
                  </a:lnTo>
                  <a:lnTo>
                    <a:pt x="28602" y="0"/>
                  </a:lnTo>
                  <a:close/>
                </a:path>
              </a:pathLst>
            </a:custGeom>
            <a:grpFill/>
            <a:ln w="12700" cap="flat">
              <a:solidFill>
                <a:schemeClr val="bg1"/>
              </a:solidFill>
              <a:prstDash val="solid"/>
              <a:miter/>
            </a:ln>
          </p:spPr>
          <p:txBody>
            <a:bodyPr rtlCol="0" anchor="ctr"/>
            <a:lstStyle/>
            <a:p>
              <a:endParaRPr lang="en-AU"/>
            </a:p>
          </p:txBody>
        </p:sp>
        <p:sp>
          <p:nvSpPr>
            <p:cNvPr id="99" name="Freeform: Shape 98">
              <a:extLst>
                <a:ext uri="{FF2B5EF4-FFF2-40B4-BE49-F238E27FC236}">
                  <a16:creationId xmlns:a16="http://schemas.microsoft.com/office/drawing/2014/main" id="{CC4CC899-9247-7B42-DC02-D60D7C1F4FCD}"/>
                </a:ext>
              </a:extLst>
            </p:cNvPr>
            <p:cNvSpPr/>
            <p:nvPr/>
          </p:nvSpPr>
          <p:spPr>
            <a:xfrm>
              <a:off x="7818870" y="2444951"/>
              <a:ext cx="1511446" cy="1060068"/>
            </a:xfrm>
            <a:custGeom>
              <a:avLst/>
              <a:gdLst>
                <a:gd name="connsiteX0" fmla="*/ 1136043 w 1511446"/>
                <a:gd name="connsiteY0" fmla="*/ 1056493 h 1060068"/>
                <a:gd name="connsiteX1" fmla="*/ 1095821 w 1511446"/>
                <a:gd name="connsiteY1" fmla="*/ 1046661 h 1060068"/>
                <a:gd name="connsiteX2" fmla="*/ 1078839 w 1511446"/>
                <a:gd name="connsiteY2" fmla="*/ 1057387 h 1060068"/>
                <a:gd name="connsiteX3" fmla="*/ 1050236 w 1511446"/>
                <a:gd name="connsiteY3" fmla="*/ 1034148 h 1060068"/>
                <a:gd name="connsiteX4" fmla="*/ 1048449 w 1511446"/>
                <a:gd name="connsiteY4" fmla="*/ 1009121 h 1060068"/>
                <a:gd name="connsiteX5" fmla="*/ 1021634 w 1511446"/>
                <a:gd name="connsiteY5" fmla="*/ 1007333 h 1060068"/>
                <a:gd name="connsiteX6" fmla="*/ 998395 w 1511446"/>
                <a:gd name="connsiteY6" fmla="*/ 994820 h 1060068"/>
                <a:gd name="connsiteX7" fmla="*/ 989457 w 1511446"/>
                <a:gd name="connsiteY7" fmla="*/ 1011802 h 1060068"/>
                <a:gd name="connsiteX8" fmla="*/ 970686 w 1511446"/>
                <a:gd name="connsiteY8" fmla="*/ 1017165 h 1060068"/>
                <a:gd name="connsiteX9" fmla="*/ 953704 w 1511446"/>
                <a:gd name="connsiteY9" fmla="*/ 1011802 h 1060068"/>
                <a:gd name="connsiteX10" fmla="*/ 938509 w 1511446"/>
                <a:gd name="connsiteY10" fmla="*/ 1020740 h 1060068"/>
                <a:gd name="connsiteX11" fmla="*/ 929571 w 1511446"/>
                <a:gd name="connsiteY11" fmla="*/ 1017165 h 1060068"/>
                <a:gd name="connsiteX12" fmla="*/ 925102 w 1511446"/>
                <a:gd name="connsiteY12" fmla="*/ 1026103 h 1060068"/>
                <a:gd name="connsiteX13" fmla="*/ 910801 w 1511446"/>
                <a:gd name="connsiteY13" fmla="*/ 1028785 h 1060068"/>
                <a:gd name="connsiteX14" fmla="*/ 914376 w 1511446"/>
                <a:gd name="connsiteY14" fmla="*/ 1052024 h 1060068"/>
                <a:gd name="connsiteX15" fmla="*/ 903650 w 1511446"/>
                <a:gd name="connsiteY15" fmla="*/ 1060068 h 1060068"/>
                <a:gd name="connsiteX16" fmla="*/ 885774 w 1511446"/>
                <a:gd name="connsiteY16" fmla="*/ 1045767 h 1060068"/>
                <a:gd name="connsiteX17" fmla="*/ 876835 w 1511446"/>
                <a:gd name="connsiteY17" fmla="*/ 1052918 h 1060068"/>
                <a:gd name="connsiteX18" fmla="*/ 867897 w 1511446"/>
                <a:gd name="connsiteY18" fmla="*/ 1055599 h 1060068"/>
                <a:gd name="connsiteX19" fmla="*/ 860747 w 1511446"/>
                <a:gd name="connsiteY19" fmla="*/ 1039511 h 1060068"/>
                <a:gd name="connsiteX20" fmla="*/ 833932 w 1511446"/>
                <a:gd name="connsiteY20" fmla="*/ 1032360 h 1060068"/>
                <a:gd name="connsiteX21" fmla="*/ 833932 w 1511446"/>
                <a:gd name="connsiteY21" fmla="*/ 1007333 h 1060068"/>
                <a:gd name="connsiteX22" fmla="*/ 817844 w 1511446"/>
                <a:gd name="connsiteY22" fmla="*/ 993032 h 1060068"/>
                <a:gd name="connsiteX23" fmla="*/ 816056 w 1511446"/>
                <a:gd name="connsiteY23" fmla="*/ 978731 h 1060068"/>
                <a:gd name="connsiteX24" fmla="*/ 809799 w 1511446"/>
                <a:gd name="connsiteY24" fmla="*/ 967111 h 1060068"/>
                <a:gd name="connsiteX25" fmla="*/ 780303 w 1511446"/>
                <a:gd name="connsiteY25" fmla="*/ 976049 h 1060068"/>
                <a:gd name="connsiteX26" fmla="*/ 777622 w 1511446"/>
                <a:gd name="connsiteY26" fmla="*/ 959961 h 1060068"/>
                <a:gd name="connsiteX27" fmla="*/ 776728 w 1511446"/>
                <a:gd name="connsiteY27" fmla="*/ 945660 h 1060068"/>
                <a:gd name="connsiteX28" fmla="*/ 798180 w 1511446"/>
                <a:gd name="connsiteY28" fmla="*/ 912588 h 1060068"/>
                <a:gd name="connsiteX29" fmla="*/ 800861 w 1511446"/>
                <a:gd name="connsiteY29" fmla="*/ 897393 h 1060068"/>
                <a:gd name="connsiteX30" fmla="*/ 779410 w 1511446"/>
                <a:gd name="connsiteY30" fmla="*/ 846446 h 1060068"/>
                <a:gd name="connsiteX31" fmla="*/ 757958 w 1511446"/>
                <a:gd name="connsiteY31" fmla="*/ 824994 h 1060068"/>
                <a:gd name="connsiteX32" fmla="*/ 747232 w 1511446"/>
                <a:gd name="connsiteY32" fmla="*/ 831251 h 1060068"/>
                <a:gd name="connsiteX33" fmla="*/ 720417 w 1511446"/>
                <a:gd name="connsiteY33" fmla="*/ 823207 h 1060068"/>
                <a:gd name="connsiteX34" fmla="*/ 718630 w 1511446"/>
                <a:gd name="connsiteY34" fmla="*/ 811587 h 1060068"/>
                <a:gd name="connsiteX35" fmla="*/ 697178 w 1511446"/>
                <a:gd name="connsiteY35" fmla="*/ 796392 h 1060068"/>
                <a:gd name="connsiteX36" fmla="*/ 689134 w 1511446"/>
                <a:gd name="connsiteY36" fmla="*/ 805330 h 1060068"/>
                <a:gd name="connsiteX37" fmla="*/ 656956 w 1511446"/>
                <a:gd name="connsiteY37" fmla="*/ 797286 h 1060068"/>
                <a:gd name="connsiteX38" fmla="*/ 639974 w 1511446"/>
                <a:gd name="connsiteY38" fmla="*/ 817844 h 1060068"/>
                <a:gd name="connsiteX39" fmla="*/ 630142 w 1511446"/>
                <a:gd name="connsiteY39" fmla="*/ 818738 h 1060068"/>
                <a:gd name="connsiteX40" fmla="*/ 609584 w 1511446"/>
                <a:gd name="connsiteY40" fmla="*/ 847340 h 1060068"/>
                <a:gd name="connsiteX41" fmla="*/ 598858 w 1511446"/>
                <a:gd name="connsiteY41" fmla="*/ 847340 h 1060068"/>
                <a:gd name="connsiteX42" fmla="*/ 576513 w 1511446"/>
                <a:gd name="connsiteY42" fmla="*/ 837508 h 1060068"/>
                <a:gd name="connsiteX43" fmla="*/ 562212 w 1511446"/>
                <a:gd name="connsiteY43" fmla="*/ 838402 h 1060068"/>
                <a:gd name="connsiteX44" fmla="*/ 547017 w 1511446"/>
                <a:gd name="connsiteY44" fmla="*/ 832145 h 1060068"/>
                <a:gd name="connsiteX45" fmla="*/ 530034 w 1511446"/>
                <a:gd name="connsiteY45" fmla="*/ 832145 h 1060068"/>
                <a:gd name="connsiteX46" fmla="*/ 513052 w 1511446"/>
                <a:gd name="connsiteY46" fmla="*/ 854490 h 1060068"/>
                <a:gd name="connsiteX47" fmla="*/ 499645 w 1511446"/>
                <a:gd name="connsiteY47" fmla="*/ 839295 h 1060068"/>
                <a:gd name="connsiteX48" fmla="*/ 482662 w 1511446"/>
                <a:gd name="connsiteY48" fmla="*/ 844658 h 1060068"/>
                <a:gd name="connsiteX49" fmla="*/ 468361 w 1511446"/>
                <a:gd name="connsiteY49" fmla="*/ 845552 h 1060068"/>
                <a:gd name="connsiteX50" fmla="*/ 446015 w 1511446"/>
                <a:gd name="connsiteY50" fmla="*/ 839295 h 1060068"/>
                <a:gd name="connsiteX51" fmla="*/ 432608 w 1511446"/>
                <a:gd name="connsiteY51" fmla="*/ 841083 h 1060068"/>
                <a:gd name="connsiteX52" fmla="*/ 398643 w 1511446"/>
                <a:gd name="connsiteY52" fmla="*/ 828569 h 1060068"/>
                <a:gd name="connsiteX53" fmla="*/ 386130 w 1511446"/>
                <a:gd name="connsiteY53" fmla="*/ 818738 h 1060068"/>
                <a:gd name="connsiteX54" fmla="*/ 364678 w 1511446"/>
                <a:gd name="connsiteY54" fmla="*/ 797286 h 1060068"/>
                <a:gd name="connsiteX55" fmla="*/ 345908 w 1511446"/>
                <a:gd name="connsiteY55" fmla="*/ 796392 h 1060068"/>
                <a:gd name="connsiteX56" fmla="*/ 333394 w 1511446"/>
                <a:gd name="connsiteY56" fmla="*/ 784772 h 1060068"/>
                <a:gd name="connsiteX57" fmla="*/ 314624 w 1511446"/>
                <a:gd name="connsiteY57" fmla="*/ 777622 h 1060068"/>
                <a:gd name="connsiteX58" fmla="*/ 287810 w 1511446"/>
                <a:gd name="connsiteY58" fmla="*/ 757958 h 1060068"/>
                <a:gd name="connsiteX59" fmla="*/ 269933 w 1511446"/>
                <a:gd name="connsiteY59" fmla="*/ 767790 h 1060068"/>
                <a:gd name="connsiteX60" fmla="*/ 235968 w 1511446"/>
                <a:gd name="connsiteY60" fmla="*/ 743657 h 1060068"/>
                <a:gd name="connsiteX61" fmla="*/ 227924 w 1511446"/>
                <a:gd name="connsiteY61" fmla="*/ 741869 h 1060068"/>
                <a:gd name="connsiteX62" fmla="*/ 212729 w 1511446"/>
                <a:gd name="connsiteY62" fmla="*/ 727568 h 1060068"/>
                <a:gd name="connsiteX63" fmla="*/ 198428 w 1511446"/>
                <a:gd name="connsiteY63" fmla="*/ 725780 h 1060068"/>
                <a:gd name="connsiteX64" fmla="*/ 182339 w 1511446"/>
                <a:gd name="connsiteY64" fmla="*/ 690922 h 1060068"/>
                <a:gd name="connsiteX65" fmla="*/ 187702 w 1511446"/>
                <a:gd name="connsiteY65" fmla="*/ 687346 h 1060068"/>
                <a:gd name="connsiteX66" fmla="*/ 203433 w 1511446"/>
                <a:gd name="connsiteY66" fmla="*/ 683413 h 1060068"/>
                <a:gd name="connsiteX67" fmla="*/ 213444 w 1511446"/>
                <a:gd name="connsiteY67" fmla="*/ 694586 h 1060068"/>
                <a:gd name="connsiteX68" fmla="*/ 227387 w 1511446"/>
                <a:gd name="connsiteY68" fmla="*/ 683682 h 1060068"/>
                <a:gd name="connsiteX69" fmla="*/ 223455 w 1511446"/>
                <a:gd name="connsiteY69" fmla="*/ 658297 h 1060068"/>
                <a:gd name="connsiteX70" fmla="*/ 209779 w 1511446"/>
                <a:gd name="connsiteY70" fmla="*/ 657761 h 1060068"/>
                <a:gd name="connsiteX71" fmla="*/ 207992 w 1511446"/>
                <a:gd name="connsiteY71" fmla="*/ 631840 h 1060068"/>
                <a:gd name="connsiteX72" fmla="*/ 224884 w 1511446"/>
                <a:gd name="connsiteY72" fmla="*/ 623528 h 1060068"/>
                <a:gd name="connsiteX73" fmla="*/ 241420 w 1511446"/>
                <a:gd name="connsiteY73" fmla="*/ 589563 h 1060068"/>
                <a:gd name="connsiteX74" fmla="*/ 243655 w 1511446"/>
                <a:gd name="connsiteY74" fmla="*/ 567575 h 1060068"/>
                <a:gd name="connsiteX75" fmla="*/ 215768 w 1511446"/>
                <a:gd name="connsiteY75" fmla="*/ 560156 h 1060068"/>
                <a:gd name="connsiteX76" fmla="*/ 196014 w 1511446"/>
                <a:gd name="connsiteY76" fmla="*/ 562748 h 1060068"/>
                <a:gd name="connsiteX77" fmla="*/ 177781 w 1511446"/>
                <a:gd name="connsiteY77" fmla="*/ 571865 h 1060068"/>
                <a:gd name="connsiteX78" fmla="*/ 160708 w 1511446"/>
                <a:gd name="connsiteY78" fmla="*/ 578747 h 1060068"/>
                <a:gd name="connsiteX79" fmla="*/ 140687 w 1511446"/>
                <a:gd name="connsiteY79" fmla="*/ 568468 h 1060068"/>
                <a:gd name="connsiteX80" fmla="*/ 135324 w 1511446"/>
                <a:gd name="connsiteY80" fmla="*/ 556759 h 1060068"/>
                <a:gd name="connsiteX81" fmla="*/ 111906 w 1511446"/>
                <a:gd name="connsiteY81" fmla="*/ 546123 h 1060068"/>
                <a:gd name="connsiteX82" fmla="*/ 91080 w 1511446"/>
                <a:gd name="connsiteY82" fmla="*/ 524850 h 1060068"/>
                <a:gd name="connsiteX83" fmla="*/ 73383 w 1511446"/>
                <a:gd name="connsiteY83" fmla="*/ 522526 h 1060068"/>
                <a:gd name="connsiteX84" fmla="*/ 49428 w 1511446"/>
                <a:gd name="connsiteY84" fmla="*/ 532537 h 1060068"/>
                <a:gd name="connsiteX85" fmla="*/ 44601 w 1511446"/>
                <a:gd name="connsiteY85" fmla="*/ 536827 h 1060068"/>
                <a:gd name="connsiteX86" fmla="*/ 35753 w 1511446"/>
                <a:gd name="connsiteY86" fmla="*/ 529140 h 1060068"/>
                <a:gd name="connsiteX87" fmla="*/ 49160 w 1511446"/>
                <a:gd name="connsiteY87" fmla="*/ 527353 h 1060068"/>
                <a:gd name="connsiteX88" fmla="*/ 50948 w 1511446"/>
                <a:gd name="connsiteY88" fmla="*/ 521990 h 1060068"/>
                <a:gd name="connsiteX89" fmla="*/ 43797 w 1511446"/>
                <a:gd name="connsiteY89" fmla="*/ 498751 h 1060068"/>
                <a:gd name="connsiteX90" fmla="*/ 33965 w 1511446"/>
                <a:gd name="connsiteY90" fmla="*/ 484449 h 1060068"/>
                <a:gd name="connsiteX91" fmla="*/ 8045 w 1511446"/>
                <a:gd name="connsiteY91" fmla="*/ 483556 h 1060068"/>
                <a:gd name="connsiteX92" fmla="*/ 8045 w 1511446"/>
                <a:gd name="connsiteY92" fmla="*/ 475511 h 1060068"/>
                <a:gd name="connsiteX93" fmla="*/ 0 w 1511446"/>
                <a:gd name="connsiteY93" fmla="*/ 461210 h 1060068"/>
                <a:gd name="connsiteX94" fmla="*/ 4469 w 1511446"/>
                <a:gd name="connsiteY94" fmla="*/ 437971 h 1060068"/>
                <a:gd name="connsiteX95" fmla="*/ 22345 w 1511446"/>
                <a:gd name="connsiteY95" fmla="*/ 433502 h 1060068"/>
                <a:gd name="connsiteX96" fmla="*/ 27708 w 1511446"/>
                <a:gd name="connsiteY96" fmla="*/ 422776 h 1060068"/>
                <a:gd name="connsiteX97" fmla="*/ 44691 w 1511446"/>
                <a:gd name="connsiteY97" fmla="*/ 421882 h 1060068"/>
                <a:gd name="connsiteX98" fmla="*/ 53629 w 1511446"/>
                <a:gd name="connsiteY98" fmla="*/ 429033 h 1060068"/>
                <a:gd name="connsiteX99" fmla="*/ 69718 w 1511446"/>
                <a:gd name="connsiteY99" fmla="*/ 404900 h 1060068"/>
                <a:gd name="connsiteX100" fmla="*/ 103683 w 1511446"/>
                <a:gd name="connsiteY100" fmla="*/ 397749 h 1060068"/>
                <a:gd name="connsiteX101" fmla="*/ 119772 w 1511446"/>
                <a:gd name="connsiteY101" fmla="*/ 383448 h 1060068"/>
                <a:gd name="connsiteX102" fmla="*/ 137648 w 1511446"/>
                <a:gd name="connsiteY102" fmla="*/ 378085 h 1060068"/>
                <a:gd name="connsiteX103" fmla="*/ 142117 w 1511446"/>
                <a:gd name="connsiteY103" fmla="*/ 361996 h 1060068"/>
                <a:gd name="connsiteX104" fmla="*/ 147480 w 1511446"/>
                <a:gd name="connsiteY104" fmla="*/ 332500 h 1060068"/>
                <a:gd name="connsiteX105" fmla="*/ 144799 w 1511446"/>
                <a:gd name="connsiteY105" fmla="*/ 319987 h 1060068"/>
                <a:gd name="connsiteX106" fmla="*/ 134966 w 1511446"/>
                <a:gd name="connsiteY106" fmla="*/ 302111 h 1060068"/>
                <a:gd name="connsiteX107" fmla="*/ 112621 w 1511446"/>
                <a:gd name="connsiteY107" fmla="*/ 277977 h 1060068"/>
                <a:gd name="connsiteX108" fmla="*/ 148374 w 1511446"/>
                <a:gd name="connsiteY108" fmla="*/ 266358 h 1060068"/>
                <a:gd name="connsiteX109" fmla="*/ 172507 w 1511446"/>
                <a:gd name="connsiteY109" fmla="*/ 268145 h 1060068"/>
                <a:gd name="connsiteX110" fmla="*/ 175188 w 1511446"/>
                <a:gd name="connsiteY110" fmla="*/ 264570 h 1060068"/>
                <a:gd name="connsiteX111" fmla="*/ 163569 w 1511446"/>
                <a:gd name="connsiteY111" fmla="*/ 251163 h 1060068"/>
                <a:gd name="connsiteX112" fmla="*/ 162675 w 1511446"/>
                <a:gd name="connsiteY112" fmla="*/ 202897 h 1060068"/>
                <a:gd name="connsiteX113" fmla="*/ 212729 w 1511446"/>
                <a:gd name="connsiteY113" fmla="*/ 214516 h 1060068"/>
                <a:gd name="connsiteX114" fmla="*/ 229711 w 1511446"/>
                <a:gd name="connsiteY114" fmla="*/ 202897 h 1060068"/>
                <a:gd name="connsiteX115" fmla="*/ 221667 w 1511446"/>
                <a:gd name="connsiteY115" fmla="*/ 182339 h 1060068"/>
                <a:gd name="connsiteX116" fmla="*/ 224348 w 1511446"/>
                <a:gd name="connsiteY116" fmla="*/ 165356 h 1060068"/>
                <a:gd name="connsiteX117" fmla="*/ 243119 w 1511446"/>
                <a:gd name="connsiteY117" fmla="*/ 154631 h 1060068"/>
                <a:gd name="connsiteX118" fmla="*/ 245800 w 1511446"/>
                <a:gd name="connsiteY118" fmla="*/ 138542 h 1060068"/>
                <a:gd name="connsiteX119" fmla="*/ 259207 w 1511446"/>
                <a:gd name="connsiteY119" fmla="*/ 137648 h 1060068"/>
                <a:gd name="connsiteX120" fmla="*/ 269039 w 1511446"/>
                <a:gd name="connsiteY120" fmla="*/ 130497 h 1060068"/>
                <a:gd name="connsiteX121" fmla="*/ 269039 w 1511446"/>
                <a:gd name="connsiteY121" fmla="*/ 130497 h 1060068"/>
                <a:gd name="connsiteX122" fmla="*/ 274402 w 1511446"/>
                <a:gd name="connsiteY122" fmla="*/ 149268 h 1060068"/>
                <a:gd name="connsiteX123" fmla="*/ 305686 w 1511446"/>
                <a:gd name="connsiteY123" fmla="*/ 174295 h 1060068"/>
                <a:gd name="connsiteX124" fmla="*/ 345908 w 1511446"/>
                <a:gd name="connsiteY124" fmla="*/ 180551 h 1060068"/>
                <a:gd name="connsiteX125" fmla="*/ 388811 w 1511446"/>
                <a:gd name="connsiteY125" fmla="*/ 235074 h 1060068"/>
                <a:gd name="connsiteX126" fmla="*/ 390599 w 1511446"/>
                <a:gd name="connsiteY126" fmla="*/ 252951 h 1060068"/>
                <a:gd name="connsiteX127" fmla="*/ 413838 w 1511446"/>
                <a:gd name="connsiteY127" fmla="*/ 270827 h 1060068"/>
                <a:gd name="connsiteX128" fmla="*/ 471042 w 1511446"/>
                <a:gd name="connsiteY128" fmla="*/ 271721 h 1060068"/>
                <a:gd name="connsiteX129" fmla="*/ 522884 w 1511446"/>
                <a:gd name="connsiteY129" fmla="*/ 299429 h 1060068"/>
                <a:gd name="connsiteX130" fmla="*/ 535397 w 1511446"/>
                <a:gd name="connsiteY130" fmla="*/ 299429 h 1060068"/>
                <a:gd name="connsiteX131" fmla="*/ 540760 w 1511446"/>
                <a:gd name="connsiteY131" fmla="*/ 313730 h 1060068"/>
                <a:gd name="connsiteX132" fmla="*/ 561318 w 1511446"/>
                <a:gd name="connsiteY132" fmla="*/ 328031 h 1060068"/>
                <a:gd name="connsiteX133" fmla="*/ 579194 w 1511446"/>
                <a:gd name="connsiteY133" fmla="*/ 350377 h 1060068"/>
                <a:gd name="connsiteX134" fmla="*/ 609584 w 1511446"/>
                <a:gd name="connsiteY134" fmla="*/ 350377 h 1060068"/>
                <a:gd name="connsiteX135" fmla="*/ 666788 w 1511446"/>
                <a:gd name="connsiteY135" fmla="*/ 357527 h 1060068"/>
                <a:gd name="connsiteX136" fmla="*/ 679302 w 1511446"/>
                <a:gd name="connsiteY136" fmla="*/ 351271 h 1060068"/>
                <a:gd name="connsiteX137" fmla="*/ 707010 w 1511446"/>
                <a:gd name="connsiteY137" fmla="*/ 355740 h 1060068"/>
                <a:gd name="connsiteX138" fmla="*/ 747232 w 1511446"/>
                <a:gd name="connsiteY138" fmla="*/ 370041 h 1060068"/>
                <a:gd name="connsiteX139" fmla="*/ 789241 w 1511446"/>
                <a:gd name="connsiteY139" fmla="*/ 373616 h 1060068"/>
                <a:gd name="connsiteX140" fmla="*/ 821419 w 1511446"/>
                <a:gd name="connsiteY140" fmla="*/ 389705 h 1060068"/>
                <a:gd name="connsiteX141" fmla="*/ 857172 w 1511446"/>
                <a:gd name="connsiteY141" fmla="*/ 364678 h 1060068"/>
                <a:gd name="connsiteX142" fmla="*/ 925102 w 1511446"/>
                <a:gd name="connsiteY142" fmla="*/ 361103 h 1060068"/>
                <a:gd name="connsiteX143" fmla="*/ 959961 w 1511446"/>
                <a:gd name="connsiteY143" fmla="*/ 332500 h 1060068"/>
                <a:gd name="connsiteX144" fmla="*/ 971580 w 1511446"/>
                <a:gd name="connsiteY144" fmla="*/ 311049 h 1060068"/>
                <a:gd name="connsiteX145" fmla="*/ 952810 w 1511446"/>
                <a:gd name="connsiteY145" fmla="*/ 294960 h 1060068"/>
                <a:gd name="connsiteX146" fmla="*/ 951023 w 1511446"/>
                <a:gd name="connsiteY146" fmla="*/ 277977 h 1060068"/>
                <a:gd name="connsiteX147" fmla="*/ 961748 w 1511446"/>
                <a:gd name="connsiteY147" fmla="*/ 271721 h 1060068"/>
                <a:gd name="connsiteX148" fmla="*/ 974262 w 1511446"/>
                <a:gd name="connsiteY148" fmla="*/ 274402 h 1060068"/>
                <a:gd name="connsiteX149" fmla="*/ 985881 w 1511446"/>
                <a:gd name="connsiteY149" fmla="*/ 280659 h 1060068"/>
                <a:gd name="connsiteX150" fmla="*/ 1005545 w 1511446"/>
                <a:gd name="connsiteY150" fmla="*/ 280659 h 1060068"/>
                <a:gd name="connsiteX151" fmla="*/ 1018953 w 1511446"/>
                <a:gd name="connsiteY151" fmla="*/ 259207 h 1060068"/>
                <a:gd name="connsiteX152" fmla="*/ 1045767 w 1511446"/>
                <a:gd name="connsiteY152" fmla="*/ 260995 h 1060068"/>
                <a:gd name="connsiteX153" fmla="*/ 1058281 w 1511446"/>
                <a:gd name="connsiteY153" fmla="*/ 245800 h 1060068"/>
                <a:gd name="connsiteX154" fmla="*/ 1054705 w 1511446"/>
                <a:gd name="connsiteY154" fmla="*/ 235968 h 1060068"/>
                <a:gd name="connsiteX155" fmla="*/ 1065431 w 1511446"/>
                <a:gd name="connsiteY155" fmla="*/ 227924 h 1060068"/>
                <a:gd name="connsiteX156" fmla="*/ 1097609 w 1511446"/>
                <a:gd name="connsiteY156" fmla="*/ 218985 h 1060068"/>
                <a:gd name="connsiteX157" fmla="*/ 1131574 w 1511446"/>
                <a:gd name="connsiteY157" fmla="*/ 222561 h 1060068"/>
                <a:gd name="connsiteX158" fmla="*/ 1111910 w 1511446"/>
                <a:gd name="connsiteY158" fmla="*/ 202003 h 1060068"/>
                <a:gd name="connsiteX159" fmla="*/ 1066325 w 1511446"/>
                <a:gd name="connsiteY159" fmla="*/ 176976 h 1060068"/>
                <a:gd name="connsiteX160" fmla="*/ 1052918 w 1511446"/>
                <a:gd name="connsiteY160" fmla="*/ 191277 h 1060068"/>
                <a:gd name="connsiteX161" fmla="*/ 1028784 w 1511446"/>
                <a:gd name="connsiteY161" fmla="*/ 176082 h 1060068"/>
                <a:gd name="connsiteX162" fmla="*/ 1016271 w 1511446"/>
                <a:gd name="connsiteY162" fmla="*/ 182339 h 1060068"/>
                <a:gd name="connsiteX163" fmla="*/ 1003758 w 1511446"/>
                <a:gd name="connsiteY163" fmla="*/ 181445 h 1060068"/>
                <a:gd name="connsiteX164" fmla="*/ 996607 w 1511446"/>
                <a:gd name="connsiteY164" fmla="*/ 168038 h 1060068"/>
                <a:gd name="connsiteX165" fmla="*/ 995714 w 1511446"/>
                <a:gd name="connsiteY165" fmla="*/ 117984 h 1060068"/>
                <a:gd name="connsiteX166" fmla="*/ 1026997 w 1511446"/>
                <a:gd name="connsiteY166" fmla="*/ 127816 h 1060068"/>
                <a:gd name="connsiteX167" fmla="*/ 1048449 w 1511446"/>
                <a:gd name="connsiteY167" fmla="*/ 109940 h 1060068"/>
                <a:gd name="connsiteX168" fmla="*/ 1048449 w 1511446"/>
                <a:gd name="connsiteY168" fmla="*/ 62567 h 1060068"/>
                <a:gd name="connsiteX169" fmla="*/ 1052024 w 1511446"/>
                <a:gd name="connsiteY169" fmla="*/ 50054 h 1060068"/>
                <a:gd name="connsiteX170" fmla="*/ 1039510 w 1511446"/>
                <a:gd name="connsiteY170" fmla="*/ 29496 h 1060068"/>
                <a:gd name="connsiteX171" fmla="*/ 1026997 w 1511446"/>
                <a:gd name="connsiteY171" fmla="*/ 28602 h 1060068"/>
                <a:gd name="connsiteX172" fmla="*/ 1031466 w 1511446"/>
                <a:gd name="connsiteY172" fmla="*/ 7151 h 1060068"/>
                <a:gd name="connsiteX173" fmla="*/ 1064537 w 1511446"/>
                <a:gd name="connsiteY173" fmla="*/ 0 h 1060068"/>
                <a:gd name="connsiteX174" fmla="*/ 1110122 w 1511446"/>
                <a:gd name="connsiteY174" fmla="*/ 2681 h 1060068"/>
                <a:gd name="connsiteX175" fmla="*/ 1134255 w 1511446"/>
                <a:gd name="connsiteY175" fmla="*/ 11620 h 1060068"/>
                <a:gd name="connsiteX176" fmla="*/ 1146769 w 1511446"/>
                <a:gd name="connsiteY176" fmla="*/ 9832 h 1060068"/>
                <a:gd name="connsiteX177" fmla="*/ 1193247 w 1511446"/>
                <a:gd name="connsiteY177" fmla="*/ 32177 h 1060068"/>
                <a:gd name="connsiteX178" fmla="*/ 1277266 w 1511446"/>
                <a:gd name="connsiteY178" fmla="*/ 121559 h 1060068"/>
                <a:gd name="connsiteX179" fmla="*/ 1297824 w 1511446"/>
                <a:gd name="connsiteY179" fmla="*/ 129604 h 1060068"/>
                <a:gd name="connsiteX180" fmla="*/ 1333577 w 1511446"/>
                <a:gd name="connsiteY180" fmla="*/ 131391 h 1060068"/>
                <a:gd name="connsiteX181" fmla="*/ 1377374 w 1511446"/>
                <a:gd name="connsiteY181" fmla="*/ 157312 h 1060068"/>
                <a:gd name="connsiteX182" fmla="*/ 1403295 w 1511446"/>
                <a:gd name="connsiteY182" fmla="*/ 183233 h 1060068"/>
                <a:gd name="connsiteX183" fmla="*/ 1444410 w 1511446"/>
                <a:gd name="connsiteY183" fmla="*/ 185020 h 1060068"/>
                <a:gd name="connsiteX184" fmla="*/ 1449773 w 1511446"/>
                <a:gd name="connsiteY184" fmla="*/ 174295 h 1060068"/>
                <a:gd name="connsiteX185" fmla="*/ 1468543 w 1511446"/>
                <a:gd name="connsiteY185" fmla="*/ 172507 h 1060068"/>
                <a:gd name="connsiteX186" fmla="*/ 1489101 w 1511446"/>
                <a:gd name="connsiteY186" fmla="*/ 165356 h 1060068"/>
                <a:gd name="connsiteX187" fmla="*/ 1511446 w 1511446"/>
                <a:gd name="connsiteY187" fmla="*/ 269039 h 1060068"/>
                <a:gd name="connsiteX188" fmla="*/ 1503402 w 1511446"/>
                <a:gd name="connsiteY188" fmla="*/ 271721 h 1060068"/>
                <a:gd name="connsiteX189" fmla="*/ 1477481 w 1511446"/>
                <a:gd name="connsiteY189" fmla="*/ 268145 h 1060068"/>
                <a:gd name="connsiteX190" fmla="*/ 1463180 w 1511446"/>
                <a:gd name="connsiteY190" fmla="*/ 277084 h 1060068"/>
                <a:gd name="connsiteX191" fmla="*/ 1485526 w 1511446"/>
                <a:gd name="connsiteY191" fmla="*/ 305686 h 1060068"/>
                <a:gd name="connsiteX192" fmla="*/ 1496252 w 1511446"/>
                <a:gd name="connsiteY192" fmla="*/ 353058 h 1060068"/>
                <a:gd name="connsiteX193" fmla="*/ 1473012 w 1511446"/>
                <a:gd name="connsiteY193" fmla="*/ 339651 h 1060068"/>
                <a:gd name="connsiteX194" fmla="*/ 1469437 w 1511446"/>
                <a:gd name="connsiteY194" fmla="*/ 344120 h 1060068"/>
                <a:gd name="connsiteX195" fmla="*/ 1469437 w 1511446"/>
                <a:gd name="connsiteY195" fmla="*/ 357527 h 1060068"/>
                <a:gd name="connsiteX196" fmla="*/ 1456924 w 1511446"/>
                <a:gd name="connsiteY196" fmla="*/ 369147 h 1060068"/>
                <a:gd name="connsiteX197" fmla="*/ 1439047 w 1511446"/>
                <a:gd name="connsiteY197" fmla="*/ 370041 h 1060068"/>
                <a:gd name="connsiteX198" fmla="*/ 1446198 w 1511446"/>
                <a:gd name="connsiteY198" fmla="*/ 389705 h 1060068"/>
                <a:gd name="connsiteX199" fmla="*/ 1426534 w 1511446"/>
                <a:gd name="connsiteY199" fmla="*/ 394174 h 1060068"/>
                <a:gd name="connsiteX200" fmla="*/ 1405082 w 1511446"/>
                <a:gd name="connsiteY200" fmla="*/ 381660 h 1060068"/>
                <a:gd name="connsiteX201" fmla="*/ 1399719 w 1511446"/>
                <a:gd name="connsiteY201" fmla="*/ 387917 h 1060068"/>
                <a:gd name="connsiteX202" fmla="*/ 1398825 w 1511446"/>
                <a:gd name="connsiteY202" fmla="*/ 400431 h 1060068"/>
                <a:gd name="connsiteX203" fmla="*/ 1371117 w 1511446"/>
                <a:gd name="connsiteY203" fmla="*/ 422776 h 1060068"/>
                <a:gd name="connsiteX204" fmla="*/ 1367542 w 1511446"/>
                <a:gd name="connsiteY204" fmla="*/ 443334 h 1060068"/>
                <a:gd name="connsiteX205" fmla="*/ 1338046 w 1511446"/>
                <a:gd name="connsiteY205" fmla="*/ 450484 h 1060068"/>
                <a:gd name="connsiteX206" fmla="*/ 1305868 w 1511446"/>
                <a:gd name="connsiteY206" fmla="*/ 474618 h 1060068"/>
                <a:gd name="connsiteX207" fmla="*/ 1302293 w 1511446"/>
                <a:gd name="connsiteY207" fmla="*/ 462998 h 1060068"/>
                <a:gd name="connsiteX208" fmla="*/ 1293355 w 1511446"/>
                <a:gd name="connsiteY208" fmla="*/ 453166 h 1060068"/>
                <a:gd name="connsiteX209" fmla="*/ 1301399 w 1511446"/>
                <a:gd name="connsiteY209" fmla="*/ 434396 h 1060068"/>
                <a:gd name="connsiteX210" fmla="*/ 1287098 w 1511446"/>
                <a:gd name="connsiteY210" fmla="*/ 412944 h 1060068"/>
                <a:gd name="connsiteX211" fmla="*/ 1262965 w 1511446"/>
                <a:gd name="connsiteY211" fmla="*/ 412944 h 1060068"/>
                <a:gd name="connsiteX212" fmla="*/ 1254027 w 1511446"/>
                <a:gd name="connsiteY212" fmla="*/ 431714 h 1060068"/>
                <a:gd name="connsiteX213" fmla="*/ 1237938 w 1511446"/>
                <a:gd name="connsiteY213" fmla="*/ 439759 h 1060068"/>
                <a:gd name="connsiteX214" fmla="*/ 1233469 w 1511446"/>
                <a:gd name="connsiteY214" fmla="*/ 462998 h 1060068"/>
                <a:gd name="connsiteX215" fmla="*/ 1203079 w 1511446"/>
                <a:gd name="connsiteY215" fmla="*/ 471042 h 1060068"/>
                <a:gd name="connsiteX216" fmla="*/ 1211124 w 1511446"/>
                <a:gd name="connsiteY216" fmla="*/ 494281 h 1060068"/>
                <a:gd name="connsiteX217" fmla="*/ 1250452 w 1511446"/>
                <a:gd name="connsiteY217" fmla="*/ 501432 h 1060068"/>
                <a:gd name="connsiteX218" fmla="*/ 1258496 w 1511446"/>
                <a:gd name="connsiteY218" fmla="*/ 519308 h 1060068"/>
                <a:gd name="connsiteX219" fmla="*/ 1274585 w 1511446"/>
                <a:gd name="connsiteY219" fmla="*/ 533609 h 1060068"/>
                <a:gd name="connsiteX220" fmla="*/ 1287098 w 1511446"/>
                <a:gd name="connsiteY220" fmla="*/ 532716 h 1060068"/>
                <a:gd name="connsiteX221" fmla="*/ 1296930 w 1511446"/>
                <a:gd name="connsiteY221" fmla="*/ 518415 h 1060068"/>
                <a:gd name="connsiteX222" fmla="*/ 1331789 w 1511446"/>
                <a:gd name="connsiteY222" fmla="*/ 529140 h 1060068"/>
                <a:gd name="connsiteX223" fmla="*/ 1362179 w 1511446"/>
                <a:gd name="connsiteY223" fmla="*/ 530034 h 1060068"/>
                <a:gd name="connsiteX224" fmla="*/ 1362179 w 1511446"/>
                <a:gd name="connsiteY224" fmla="*/ 537185 h 1060068"/>
                <a:gd name="connsiteX225" fmla="*/ 1338046 w 1511446"/>
                <a:gd name="connsiteY225" fmla="*/ 544335 h 1060068"/>
                <a:gd name="connsiteX226" fmla="*/ 1324639 w 1511446"/>
                <a:gd name="connsiteY226" fmla="*/ 558636 h 1060068"/>
                <a:gd name="connsiteX227" fmla="*/ 1319275 w 1511446"/>
                <a:gd name="connsiteY227" fmla="*/ 572044 h 1060068"/>
                <a:gd name="connsiteX228" fmla="*/ 1302293 w 1511446"/>
                <a:gd name="connsiteY228" fmla="*/ 583663 h 1060068"/>
                <a:gd name="connsiteX229" fmla="*/ 1299612 w 1511446"/>
                <a:gd name="connsiteY229" fmla="*/ 608690 h 1060068"/>
                <a:gd name="connsiteX230" fmla="*/ 1329108 w 1511446"/>
                <a:gd name="connsiteY230" fmla="*/ 618522 h 1060068"/>
                <a:gd name="connsiteX231" fmla="*/ 1370223 w 1511446"/>
                <a:gd name="connsiteY231" fmla="*/ 669470 h 1060068"/>
                <a:gd name="connsiteX232" fmla="*/ 1379161 w 1511446"/>
                <a:gd name="connsiteY232" fmla="*/ 690028 h 1060068"/>
                <a:gd name="connsiteX233" fmla="*/ 1403295 w 1511446"/>
                <a:gd name="connsiteY233" fmla="*/ 713267 h 1060068"/>
                <a:gd name="connsiteX234" fmla="*/ 1412233 w 1511446"/>
                <a:gd name="connsiteY234" fmla="*/ 736506 h 1060068"/>
                <a:gd name="connsiteX235" fmla="*/ 1394356 w 1511446"/>
                <a:gd name="connsiteY235" fmla="*/ 765108 h 1060068"/>
                <a:gd name="connsiteX236" fmla="*/ 1419383 w 1511446"/>
                <a:gd name="connsiteY236" fmla="*/ 765108 h 1060068"/>
                <a:gd name="connsiteX237" fmla="*/ 1428321 w 1511446"/>
                <a:gd name="connsiteY237" fmla="*/ 779409 h 1060068"/>
                <a:gd name="connsiteX238" fmla="*/ 1428321 w 1511446"/>
                <a:gd name="connsiteY238" fmla="*/ 825888 h 1060068"/>
                <a:gd name="connsiteX239" fmla="*/ 1418490 w 1511446"/>
                <a:gd name="connsiteY239" fmla="*/ 838402 h 1060068"/>
                <a:gd name="connsiteX240" fmla="*/ 1411339 w 1511446"/>
                <a:gd name="connsiteY240" fmla="*/ 869685 h 1060068"/>
                <a:gd name="connsiteX241" fmla="*/ 1398825 w 1511446"/>
                <a:gd name="connsiteY241" fmla="*/ 897393 h 1060068"/>
                <a:gd name="connsiteX242" fmla="*/ 1399719 w 1511446"/>
                <a:gd name="connsiteY242" fmla="*/ 916164 h 1060068"/>
                <a:gd name="connsiteX243" fmla="*/ 1381843 w 1511446"/>
                <a:gd name="connsiteY243" fmla="*/ 939403 h 1060068"/>
                <a:gd name="connsiteX244" fmla="*/ 1372905 w 1511446"/>
                <a:gd name="connsiteY244" fmla="*/ 957279 h 1060068"/>
                <a:gd name="connsiteX245" fmla="*/ 1349665 w 1511446"/>
                <a:gd name="connsiteY245" fmla="*/ 983200 h 1060068"/>
                <a:gd name="connsiteX246" fmla="*/ 1332683 w 1511446"/>
                <a:gd name="connsiteY246" fmla="*/ 996607 h 1060068"/>
                <a:gd name="connsiteX247" fmla="*/ 1285310 w 1511446"/>
                <a:gd name="connsiteY247" fmla="*/ 1021634 h 1060068"/>
                <a:gd name="connsiteX248" fmla="*/ 1254027 w 1511446"/>
                <a:gd name="connsiteY248" fmla="*/ 1018953 h 1060068"/>
                <a:gd name="connsiteX249" fmla="*/ 1245089 w 1511446"/>
                <a:gd name="connsiteY249" fmla="*/ 1020740 h 1060068"/>
                <a:gd name="connsiteX250" fmla="*/ 1229000 w 1511446"/>
                <a:gd name="connsiteY250" fmla="*/ 1044873 h 1060068"/>
                <a:gd name="connsiteX251" fmla="*/ 1203973 w 1511446"/>
                <a:gd name="connsiteY251" fmla="*/ 1046661 h 1060068"/>
                <a:gd name="connsiteX252" fmla="*/ 1165539 w 1511446"/>
                <a:gd name="connsiteY252" fmla="*/ 1054706 h 1060068"/>
                <a:gd name="connsiteX253" fmla="*/ 1153025 w 1511446"/>
                <a:gd name="connsiteY253" fmla="*/ 1056493 h 1060068"/>
                <a:gd name="connsiteX254" fmla="*/ 1136043 w 1511446"/>
                <a:gd name="connsiteY254" fmla="*/ 1056493 h 1060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511446" h="1060068">
                  <a:moveTo>
                    <a:pt x="1136043" y="1056493"/>
                  </a:moveTo>
                  <a:lnTo>
                    <a:pt x="1095821" y="1046661"/>
                  </a:lnTo>
                  <a:lnTo>
                    <a:pt x="1078839" y="1057387"/>
                  </a:lnTo>
                  <a:lnTo>
                    <a:pt x="1050236" y="1034148"/>
                  </a:lnTo>
                  <a:lnTo>
                    <a:pt x="1048449" y="1009121"/>
                  </a:lnTo>
                  <a:lnTo>
                    <a:pt x="1021634" y="1007333"/>
                  </a:lnTo>
                  <a:lnTo>
                    <a:pt x="998395" y="994820"/>
                  </a:lnTo>
                  <a:lnTo>
                    <a:pt x="989457" y="1011802"/>
                  </a:lnTo>
                  <a:lnTo>
                    <a:pt x="970686" y="1017165"/>
                  </a:lnTo>
                  <a:lnTo>
                    <a:pt x="953704" y="1011802"/>
                  </a:lnTo>
                  <a:lnTo>
                    <a:pt x="938509" y="1020740"/>
                  </a:lnTo>
                  <a:lnTo>
                    <a:pt x="929571" y="1017165"/>
                  </a:lnTo>
                  <a:lnTo>
                    <a:pt x="925102" y="1026103"/>
                  </a:lnTo>
                  <a:lnTo>
                    <a:pt x="910801" y="1028785"/>
                  </a:lnTo>
                  <a:lnTo>
                    <a:pt x="914376" y="1052024"/>
                  </a:lnTo>
                  <a:lnTo>
                    <a:pt x="903650" y="1060068"/>
                  </a:lnTo>
                  <a:lnTo>
                    <a:pt x="885774" y="1045767"/>
                  </a:lnTo>
                  <a:lnTo>
                    <a:pt x="876835" y="1052918"/>
                  </a:lnTo>
                  <a:lnTo>
                    <a:pt x="867897" y="1055599"/>
                  </a:lnTo>
                  <a:lnTo>
                    <a:pt x="860747" y="1039511"/>
                  </a:lnTo>
                  <a:lnTo>
                    <a:pt x="833932" y="1032360"/>
                  </a:lnTo>
                  <a:lnTo>
                    <a:pt x="833932" y="1007333"/>
                  </a:lnTo>
                  <a:lnTo>
                    <a:pt x="817844" y="993032"/>
                  </a:lnTo>
                  <a:lnTo>
                    <a:pt x="816056" y="978731"/>
                  </a:lnTo>
                  <a:lnTo>
                    <a:pt x="809799" y="967111"/>
                  </a:lnTo>
                  <a:lnTo>
                    <a:pt x="780303" y="976049"/>
                  </a:lnTo>
                  <a:lnTo>
                    <a:pt x="777622" y="959961"/>
                  </a:lnTo>
                  <a:lnTo>
                    <a:pt x="776728" y="945660"/>
                  </a:lnTo>
                  <a:lnTo>
                    <a:pt x="798180" y="912588"/>
                  </a:lnTo>
                  <a:lnTo>
                    <a:pt x="800861" y="897393"/>
                  </a:lnTo>
                  <a:lnTo>
                    <a:pt x="779410" y="846446"/>
                  </a:lnTo>
                  <a:lnTo>
                    <a:pt x="757958" y="824994"/>
                  </a:lnTo>
                  <a:lnTo>
                    <a:pt x="747232" y="831251"/>
                  </a:lnTo>
                  <a:lnTo>
                    <a:pt x="720417" y="823207"/>
                  </a:lnTo>
                  <a:lnTo>
                    <a:pt x="718630" y="811587"/>
                  </a:lnTo>
                  <a:lnTo>
                    <a:pt x="697178" y="796392"/>
                  </a:lnTo>
                  <a:lnTo>
                    <a:pt x="689134" y="805330"/>
                  </a:lnTo>
                  <a:lnTo>
                    <a:pt x="656956" y="797286"/>
                  </a:lnTo>
                  <a:lnTo>
                    <a:pt x="639974" y="817844"/>
                  </a:lnTo>
                  <a:lnTo>
                    <a:pt x="630142" y="818738"/>
                  </a:lnTo>
                  <a:lnTo>
                    <a:pt x="609584" y="847340"/>
                  </a:lnTo>
                  <a:lnTo>
                    <a:pt x="598858" y="847340"/>
                  </a:lnTo>
                  <a:lnTo>
                    <a:pt x="576513" y="837508"/>
                  </a:lnTo>
                  <a:lnTo>
                    <a:pt x="562212" y="838402"/>
                  </a:lnTo>
                  <a:lnTo>
                    <a:pt x="547017" y="832145"/>
                  </a:lnTo>
                  <a:lnTo>
                    <a:pt x="530034" y="832145"/>
                  </a:lnTo>
                  <a:lnTo>
                    <a:pt x="513052" y="854490"/>
                  </a:lnTo>
                  <a:lnTo>
                    <a:pt x="499645" y="839295"/>
                  </a:lnTo>
                  <a:lnTo>
                    <a:pt x="482662" y="844658"/>
                  </a:lnTo>
                  <a:lnTo>
                    <a:pt x="468361" y="845552"/>
                  </a:lnTo>
                  <a:lnTo>
                    <a:pt x="446015" y="839295"/>
                  </a:lnTo>
                  <a:lnTo>
                    <a:pt x="432608" y="841083"/>
                  </a:lnTo>
                  <a:lnTo>
                    <a:pt x="398643" y="828569"/>
                  </a:lnTo>
                  <a:lnTo>
                    <a:pt x="386130" y="818738"/>
                  </a:lnTo>
                  <a:lnTo>
                    <a:pt x="364678" y="797286"/>
                  </a:lnTo>
                  <a:lnTo>
                    <a:pt x="345908" y="796392"/>
                  </a:lnTo>
                  <a:lnTo>
                    <a:pt x="333394" y="784772"/>
                  </a:lnTo>
                  <a:lnTo>
                    <a:pt x="314624" y="777622"/>
                  </a:lnTo>
                  <a:lnTo>
                    <a:pt x="287810" y="757958"/>
                  </a:lnTo>
                  <a:lnTo>
                    <a:pt x="269933" y="767790"/>
                  </a:lnTo>
                  <a:lnTo>
                    <a:pt x="235968" y="743657"/>
                  </a:lnTo>
                  <a:lnTo>
                    <a:pt x="227924" y="741869"/>
                  </a:lnTo>
                  <a:lnTo>
                    <a:pt x="212729" y="727568"/>
                  </a:lnTo>
                  <a:lnTo>
                    <a:pt x="198428" y="725780"/>
                  </a:lnTo>
                  <a:lnTo>
                    <a:pt x="182339" y="690922"/>
                  </a:lnTo>
                  <a:lnTo>
                    <a:pt x="187702" y="687346"/>
                  </a:lnTo>
                  <a:lnTo>
                    <a:pt x="203433" y="683413"/>
                  </a:lnTo>
                  <a:lnTo>
                    <a:pt x="213444" y="694586"/>
                  </a:lnTo>
                  <a:lnTo>
                    <a:pt x="227387" y="683682"/>
                  </a:lnTo>
                  <a:lnTo>
                    <a:pt x="223455" y="658297"/>
                  </a:lnTo>
                  <a:lnTo>
                    <a:pt x="209779" y="657761"/>
                  </a:lnTo>
                  <a:lnTo>
                    <a:pt x="207992" y="631840"/>
                  </a:lnTo>
                  <a:lnTo>
                    <a:pt x="224884" y="623528"/>
                  </a:lnTo>
                  <a:lnTo>
                    <a:pt x="241420" y="589563"/>
                  </a:lnTo>
                  <a:lnTo>
                    <a:pt x="243655" y="567575"/>
                  </a:lnTo>
                  <a:lnTo>
                    <a:pt x="215768" y="560156"/>
                  </a:lnTo>
                  <a:lnTo>
                    <a:pt x="196014" y="562748"/>
                  </a:lnTo>
                  <a:lnTo>
                    <a:pt x="177781" y="571865"/>
                  </a:lnTo>
                  <a:lnTo>
                    <a:pt x="160708" y="578747"/>
                  </a:lnTo>
                  <a:lnTo>
                    <a:pt x="140687" y="568468"/>
                  </a:lnTo>
                  <a:lnTo>
                    <a:pt x="135324" y="556759"/>
                  </a:lnTo>
                  <a:lnTo>
                    <a:pt x="111906" y="546123"/>
                  </a:lnTo>
                  <a:lnTo>
                    <a:pt x="91080" y="524850"/>
                  </a:lnTo>
                  <a:lnTo>
                    <a:pt x="73383" y="522526"/>
                  </a:lnTo>
                  <a:lnTo>
                    <a:pt x="49428" y="532537"/>
                  </a:lnTo>
                  <a:lnTo>
                    <a:pt x="44601" y="536827"/>
                  </a:lnTo>
                  <a:lnTo>
                    <a:pt x="35753" y="529140"/>
                  </a:lnTo>
                  <a:lnTo>
                    <a:pt x="49160" y="527353"/>
                  </a:lnTo>
                  <a:lnTo>
                    <a:pt x="50948" y="521990"/>
                  </a:lnTo>
                  <a:lnTo>
                    <a:pt x="43797" y="498751"/>
                  </a:lnTo>
                  <a:lnTo>
                    <a:pt x="33965" y="484449"/>
                  </a:lnTo>
                  <a:lnTo>
                    <a:pt x="8045" y="483556"/>
                  </a:lnTo>
                  <a:lnTo>
                    <a:pt x="8045" y="475511"/>
                  </a:lnTo>
                  <a:lnTo>
                    <a:pt x="0" y="461210"/>
                  </a:lnTo>
                  <a:lnTo>
                    <a:pt x="4469" y="437971"/>
                  </a:lnTo>
                  <a:lnTo>
                    <a:pt x="22345" y="433502"/>
                  </a:lnTo>
                  <a:lnTo>
                    <a:pt x="27708" y="422776"/>
                  </a:lnTo>
                  <a:lnTo>
                    <a:pt x="44691" y="421882"/>
                  </a:lnTo>
                  <a:lnTo>
                    <a:pt x="53629" y="429033"/>
                  </a:lnTo>
                  <a:lnTo>
                    <a:pt x="69718" y="404900"/>
                  </a:lnTo>
                  <a:lnTo>
                    <a:pt x="103683" y="397749"/>
                  </a:lnTo>
                  <a:lnTo>
                    <a:pt x="119772" y="383448"/>
                  </a:lnTo>
                  <a:lnTo>
                    <a:pt x="137648" y="378085"/>
                  </a:lnTo>
                  <a:lnTo>
                    <a:pt x="142117" y="361996"/>
                  </a:lnTo>
                  <a:lnTo>
                    <a:pt x="147480" y="332500"/>
                  </a:lnTo>
                  <a:lnTo>
                    <a:pt x="144799" y="319987"/>
                  </a:lnTo>
                  <a:lnTo>
                    <a:pt x="134966" y="302111"/>
                  </a:lnTo>
                  <a:lnTo>
                    <a:pt x="112621" y="277977"/>
                  </a:lnTo>
                  <a:lnTo>
                    <a:pt x="148374" y="266358"/>
                  </a:lnTo>
                  <a:lnTo>
                    <a:pt x="172507" y="268145"/>
                  </a:lnTo>
                  <a:lnTo>
                    <a:pt x="175188" y="264570"/>
                  </a:lnTo>
                  <a:lnTo>
                    <a:pt x="163569" y="251163"/>
                  </a:lnTo>
                  <a:lnTo>
                    <a:pt x="162675" y="202897"/>
                  </a:lnTo>
                  <a:lnTo>
                    <a:pt x="212729" y="214516"/>
                  </a:lnTo>
                  <a:lnTo>
                    <a:pt x="229711" y="202897"/>
                  </a:lnTo>
                  <a:lnTo>
                    <a:pt x="221667" y="182339"/>
                  </a:lnTo>
                  <a:lnTo>
                    <a:pt x="224348" y="165356"/>
                  </a:lnTo>
                  <a:lnTo>
                    <a:pt x="243119" y="154631"/>
                  </a:lnTo>
                  <a:lnTo>
                    <a:pt x="245800" y="138542"/>
                  </a:lnTo>
                  <a:lnTo>
                    <a:pt x="259207" y="137648"/>
                  </a:lnTo>
                  <a:lnTo>
                    <a:pt x="269039" y="130497"/>
                  </a:lnTo>
                  <a:lnTo>
                    <a:pt x="269039" y="130497"/>
                  </a:lnTo>
                  <a:lnTo>
                    <a:pt x="274402" y="149268"/>
                  </a:lnTo>
                  <a:lnTo>
                    <a:pt x="305686" y="174295"/>
                  </a:lnTo>
                  <a:lnTo>
                    <a:pt x="345908" y="180551"/>
                  </a:lnTo>
                  <a:lnTo>
                    <a:pt x="388811" y="235074"/>
                  </a:lnTo>
                  <a:lnTo>
                    <a:pt x="390599" y="252951"/>
                  </a:lnTo>
                  <a:lnTo>
                    <a:pt x="413838" y="270827"/>
                  </a:lnTo>
                  <a:lnTo>
                    <a:pt x="471042" y="271721"/>
                  </a:lnTo>
                  <a:lnTo>
                    <a:pt x="522884" y="299429"/>
                  </a:lnTo>
                  <a:lnTo>
                    <a:pt x="535397" y="299429"/>
                  </a:lnTo>
                  <a:lnTo>
                    <a:pt x="540760" y="313730"/>
                  </a:lnTo>
                  <a:lnTo>
                    <a:pt x="561318" y="328031"/>
                  </a:lnTo>
                  <a:lnTo>
                    <a:pt x="579194" y="350377"/>
                  </a:lnTo>
                  <a:lnTo>
                    <a:pt x="609584" y="350377"/>
                  </a:lnTo>
                  <a:lnTo>
                    <a:pt x="666788" y="357527"/>
                  </a:lnTo>
                  <a:lnTo>
                    <a:pt x="679302" y="351271"/>
                  </a:lnTo>
                  <a:lnTo>
                    <a:pt x="707010" y="355740"/>
                  </a:lnTo>
                  <a:lnTo>
                    <a:pt x="747232" y="370041"/>
                  </a:lnTo>
                  <a:lnTo>
                    <a:pt x="789241" y="373616"/>
                  </a:lnTo>
                  <a:lnTo>
                    <a:pt x="821419" y="389705"/>
                  </a:lnTo>
                  <a:lnTo>
                    <a:pt x="857172" y="364678"/>
                  </a:lnTo>
                  <a:lnTo>
                    <a:pt x="925102" y="361103"/>
                  </a:lnTo>
                  <a:lnTo>
                    <a:pt x="959961" y="332500"/>
                  </a:lnTo>
                  <a:lnTo>
                    <a:pt x="971580" y="311049"/>
                  </a:lnTo>
                  <a:lnTo>
                    <a:pt x="952810" y="294960"/>
                  </a:lnTo>
                  <a:lnTo>
                    <a:pt x="951023" y="277977"/>
                  </a:lnTo>
                  <a:lnTo>
                    <a:pt x="961748" y="271721"/>
                  </a:lnTo>
                  <a:lnTo>
                    <a:pt x="974262" y="274402"/>
                  </a:lnTo>
                  <a:lnTo>
                    <a:pt x="985881" y="280659"/>
                  </a:lnTo>
                  <a:lnTo>
                    <a:pt x="1005545" y="280659"/>
                  </a:lnTo>
                  <a:lnTo>
                    <a:pt x="1018953" y="259207"/>
                  </a:lnTo>
                  <a:lnTo>
                    <a:pt x="1045767" y="260995"/>
                  </a:lnTo>
                  <a:lnTo>
                    <a:pt x="1058281" y="245800"/>
                  </a:lnTo>
                  <a:lnTo>
                    <a:pt x="1054705" y="235968"/>
                  </a:lnTo>
                  <a:lnTo>
                    <a:pt x="1065431" y="227924"/>
                  </a:lnTo>
                  <a:lnTo>
                    <a:pt x="1097609" y="218985"/>
                  </a:lnTo>
                  <a:lnTo>
                    <a:pt x="1131574" y="222561"/>
                  </a:lnTo>
                  <a:lnTo>
                    <a:pt x="1111910" y="202003"/>
                  </a:lnTo>
                  <a:lnTo>
                    <a:pt x="1066325" y="176976"/>
                  </a:lnTo>
                  <a:lnTo>
                    <a:pt x="1052918" y="191277"/>
                  </a:lnTo>
                  <a:lnTo>
                    <a:pt x="1028784" y="176082"/>
                  </a:lnTo>
                  <a:lnTo>
                    <a:pt x="1016271" y="182339"/>
                  </a:lnTo>
                  <a:lnTo>
                    <a:pt x="1003758" y="181445"/>
                  </a:lnTo>
                  <a:lnTo>
                    <a:pt x="996607" y="168038"/>
                  </a:lnTo>
                  <a:lnTo>
                    <a:pt x="995714" y="117984"/>
                  </a:lnTo>
                  <a:lnTo>
                    <a:pt x="1026997" y="127816"/>
                  </a:lnTo>
                  <a:lnTo>
                    <a:pt x="1048449" y="109940"/>
                  </a:lnTo>
                  <a:lnTo>
                    <a:pt x="1048449" y="62567"/>
                  </a:lnTo>
                  <a:lnTo>
                    <a:pt x="1052024" y="50054"/>
                  </a:lnTo>
                  <a:lnTo>
                    <a:pt x="1039510" y="29496"/>
                  </a:lnTo>
                  <a:lnTo>
                    <a:pt x="1026997" y="28602"/>
                  </a:lnTo>
                  <a:lnTo>
                    <a:pt x="1031466" y="7151"/>
                  </a:lnTo>
                  <a:lnTo>
                    <a:pt x="1064537" y="0"/>
                  </a:lnTo>
                  <a:lnTo>
                    <a:pt x="1110122" y="2681"/>
                  </a:lnTo>
                  <a:lnTo>
                    <a:pt x="1134255" y="11620"/>
                  </a:lnTo>
                  <a:lnTo>
                    <a:pt x="1146769" y="9832"/>
                  </a:lnTo>
                  <a:lnTo>
                    <a:pt x="1193247" y="32177"/>
                  </a:lnTo>
                  <a:lnTo>
                    <a:pt x="1277266" y="121559"/>
                  </a:lnTo>
                  <a:lnTo>
                    <a:pt x="1297824" y="129604"/>
                  </a:lnTo>
                  <a:lnTo>
                    <a:pt x="1333577" y="131391"/>
                  </a:lnTo>
                  <a:lnTo>
                    <a:pt x="1377374" y="157312"/>
                  </a:lnTo>
                  <a:lnTo>
                    <a:pt x="1403295" y="183233"/>
                  </a:lnTo>
                  <a:lnTo>
                    <a:pt x="1444410" y="185020"/>
                  </a:lnTo>
                  <a:lnTo>
                    <a:pt x="1449773" y="174295"/>
                  </a:lnTo>
                  <a:lnTo>
                    <a:pt x="1468543" y="172507"/>
                  </a:lnTo>
                  <a:lnTo>
                    <a:pt x="1489101" y="165356"/>
                  </a:lnTo>
                  <a:lnTo>
                    <a:pt x="1511446" y="269039"/>
                  </a:lnTo>
                  <a:lnTo>
                    <a:pt x="1503402" y="271721"/>
                  </a:lnTo>
                  <a:lnTo>
                    <a:pt x="1477481" y="268145"/>
                  </a:lnTo>
                  <a:lnTo>
                    <a:pt x="1463180" y="277084"/>
                  </a:lnTo>
                  <a:lnTo>
                    <a:pt x="1485526" y="305686"/>
                  </a:lnTo>
                  <a:lnTo>
                    <a:pt x="1496252" y="353058"/>
                  </a:lnTo>
                  <a:lnTo>
                    <a:pt x="1473012" y="339651"/>
                  </a:lnTo>
                  <a:lnTo>
                    <a:pt x="1469437" y="344120"/>
                  </a:lnTo>
                  <a:lnTo>
                    <a:pt x="1469437" y="357527"/>
                  </a:lnTo>
                  <a:lnTo>
                    <a:pt x="1456924" y="369147"/>
                  </a:lnTo>
                  <a:lnTo>
                    <a:pt x="1439047" y="370041"/>
                  </a:lnTo>
                  <a:lnTo>
                    <a:pt x="1446198" y="389705"/>
                  </a:lnTo>
                  <a:lnTo>
                    <a:pt x="1426534" y="394174"/>
                  </a:lnTo>
                  <a:lnTo>
                    <a:pt x="1405082" y="381660"/>
                  </a:lnTo>
                  <a:lnTo>
                    <a:pt x="1399719" y="387917"/>
                  </a:lnTo>
                  <a:lnTo>
                    <a:pt x="1398825" y="400431"/>
                  </a:lnTo>
                  <a:lnTo>
                    <a:pt x="1371117" y="422776"/>
                  </a:lnTo>
                  <a:lnTo>
                    <a:pt x="1367542" y="443334"/>
                  </a:lnTo>
                  <a:lnTo>
                    <a:pt x="1338046" y="450484"/>
                  </a:lnTo>
                  <a:lnTo>
                    <a:pt x="1305868" y="474618"/>
                  </a:lnTo>
                  <a:lnTo>
                    <a:pt x="1302293" y="462998"/>
                  </a:lnTo>
                  <a:lnTo>
                    <a:pt x="1293355" y="453166"/>
                  </a:lnTo>
                  <a:lnTo>
                    <a:pt x="1301399" y="434396"/>
                  </a:lnTo>
                  <a:lnTo>
                    <a:pt x="1287098" y="412944"/>
                  </a:lnTo>
                  <a:lnTo>
                    <a:pt x="1262965" y="412944"/>
                  </a:lnTo>
                  <a:lnTo>
                    <a:pt x="1254027" y="431714"/>
                  </a:lnTo>
                  <a:lnTo>
                    <a:pt x="1237938" y="439759"/>
                  </a:lnTo>
                  <a:lnTo>
                    <a:pt x="1233469" y="462998"/>
                  </a:lnTo>
                  <a:lnTo>
                    <a:pt x="1203079" y="471042"/>
                  </a:lnTo>
                  <a:lnTo>
                    <a:pt x="1211124" y="494281"/>
                  </a:lnTo>
                  <a:lnTo>
                    <a:pt x="1250452" y="501432"/>
                  </a:lnTo>
                  <a:lnTo>
                    <a:pt x="1258496" y="519308"/>
                  </a:lnTo>
                  <a:lnTo>
                    <a:pt x="1274585" y="533609"/>
                  </a:lnTo>
                  <a:lnTo>
                    <a:pt x="1287098" y="532716"/>
                  </a:lnTo>
                  <a:lnTo>
                    <a:pt x="1296930" y="518415"/>
                  </a:lnTo>
                  <a:lnTo>
                    <a:pt x="1331789" y="529140"/>
                  </a:lnTo>
                  <a:lnTo>
                    <a:pt x="1362179" y="530034"/>
                  </a:lnTo>
                  <a:lnTo>
                    <a:pt x="1362179" y="537185"/>
                  </a:lnTo>
                  <a:lnTo>
                    <a:pt x="1338046" y="544335"/>
                  </a:lnTo>
                  <a:lnTo>
                    <a:pt x="1324639" y="558636"/>
                  </a:lnTo>
                  <a:lnTo>
                    <a:pt x="1319275" y="572044"/>
                  </a:lnTo>
                  <a:lnTo>
                    <a:pt x="1302293" y="583663"/>
                  </a:lnTo>
                  <a:lnTo>
                    <a:pt x="1299612" y="608690"/>
                  </a:lnTo>
                  <a:lnTo>
                    <a:pt x="1329108" y="618522"/>
                  </a:lnTo>
                  <a:lnTo>
                    <a:pt x="1370223" y="669470"/>
                  </a:lnTo>
                  <a:lnTo>
                    <a:pt x="1379161" y="690028"/>
                  </a:lnTo>
                  <a:lnTo>
                    <a:pt x="1403295" y="713267"/>
                  </a:lnTo>
                  <a:lnTo>
                    <a:pt x="1412233" y="736506"/>
                  </a:lnTo>
                  <a:lnTo>
                    <a:pt x="1394356" y="765108"/>
                  </a:lnTo>
                  <a:lnTo>
                    <a:pt x="1419383" y="765108"/>
                  </a:lnTo>
                  <a:lnTo>
                    <a:pt x="1428321" y="779409"/>
                  </a:lnTo>
                  <a:lnTo>
                    <a:pt x="1428321" y="825888"/>
                  </a:lnTo>
                  <a:lnTo>
                    <a:pt x="1418490" y="838402"/>
                  </a:lnTo>
                  <a:lnTo>
                    <a:pt x="1411339" y="869685"/>
                  </a:lnTo>
                  <a:lnTo>
                    <a:pt x="1398825" y="897393"/>
                  </a:lnTo>
                  <a:lnTo>
                    <a:pt x="1399719" y="916164"/>
                  </a:lnTo>
                  <a:lnTo>
                    <a:pt x="1381843" y="939403"/>
                  </a:lnTo>
                  <a:lnTo>
                    <a:pt x="1372905" y="957279"/>
                  </a:lnTo>
                  <a:lnTo>
                    <a:pt x="1349665" y="983200"/>
                  </a:lnTo>
                  <a:lnTo>
                    <a:pt x="1332683" y="996607"/>
                  </a:lnTo>
                  <a:lnTo>
                    <a:pt x="1285310" y="1021634"/>
                  </a:lnTo>
                  <a:lnTo>
                    <a:pt x="1254027" y="1018953"/>
                  </a:lnTo>
                  <a:lnTo>
                    <a:pt x="1245089" y="1020740"/>
                  </a:lnTo>
                  <a:lnTo>
                    <a:pt x="1229000" y="1044873"/>
                  </a:lnTo>
                  <a:lnTo>
                    <a:pt x="1203973" y="1046661"/>
                  </a:lnTo>
                  <a:lnTo>
                    <a:pt x="1165539" y="1054706"/>
                  </a:lnTo>
                  <a:lnTo>
                    <a:pt x="1153025" y="1056493"/>
                  </a:lnTo>
                  <a:lnTo>
                    <a:pt x="1136043" y="1056493"/>
                  </a:lnTo>
                  <a:close/>
                </a:path>
              </a:pathLst>
            </a:custGeom>
            <a:grpFill/>
            <a:ln w="12700" cap="flat">
              <a:solidFill>
                <a:schemeClr val="bg1"/>
              </a:solidFill>
              <a:prstDash val="solid"/>
              <a:miter/>
            </a:ln>
          </p:spPr>
          <p:txBody>
            <a:bodyPr rtlCol="0" anchor="ctr"/>
            <a:lstStyle/>
            <a:p>
              <a:endParaRPr lang="en-AU"/>
            </a:p>
          </p:txBody>
        </p:sp>
        <p:sp>
          <p:nvSpPr>
            <p:cNvPr id="100" name="Freeform: Shape 99">
              <a:extLst>
                <a:ext uri="{FF2B5EF4-FFF2-40B4-BE49-F238E27FC236}">
                  <a16:creationId xmlns:a16="http://schemas.microsoft.com/office/drawing/2014/main" id="{51ADD757-E759-9A42-1597-C4091B5E5E68}"/>
                </a:ext>
              </a:extLst>
            </p:cNvPr>
            <p:cNvSpPr/>
            <p:nvPr/>
          </p:nvSpPr>
          <p:spPr>
            <a:xfrm>
              <a:off x="8743972" y="3439771"/>
              <a:ext cx="242224" cy="493387"/>
            </a:xfrm>
            <a:custGeom>
              <a:avLst/>
              <a:gdLst>
                <a:gd name="connsiteX0" fmla="*/ 236862 w 242224"/>
                <a:gd name="connsiteY0" fmla="*/ 334288 h 493387"/>
                <a:gd name="connsiteX1" fmla="*/ 242225 w 242224"/>
                <a:gd name="connsiteY1" fmla="*/ 357527 h 493387"/>
                <a:gd name="connsiteX2" fmla="*/ 240437 w 242224"/>
                <a:gd name="connsiteY2" fmla="*/ 375404 h 493387"/>
                <a:gd name="connsiteX3" fmla="*/ 241331 w 242224"/>
                <a:gd name="connsiteY3" fmla="*/ 389705 h 493387"/>
                <a:gd name="connsiteX4" fmla="*/ 218092 w 242224"/>
                <a:gd name="connsiteY4" fmla="*/ 416519 h 493387"/>
                <a:gd name="connsiteX5" fmla="*/ 185020 w 242224"/>
                <a:gd name="connsiteY5" fmla="*/ 431714 h 493387"/>
                <a:gd name="connsiteX6" fmla="*/ 174295 w 242224"/>
                <a:gd name="connsiteY6" fmla="*/ 429926 h 493387"/>
                <a:gd name="connsiteX7" fmla="*/ 171613 w 242224"/>
                <a:gd name="connsiteY7" fmla="*/ 445121 h 493387"/>
                <a:gd name="connsiteX8" fmla="*/ 167144 w 242224"/>
                <a:gd name="connsiteY8" fmla="*/ 459423 h 493387"/>
                <a:gd name="connsiteX9" fmla="*/ 146586 w 242224"/>
                <a:gd name="connsiteY9" fmla="*/ 471936 h 493387"/>
                <a:gd name="connsiteX10" fmla="*/ 146586 w 242224"/>
                <a:gd name="connsiteY10" fmla="*/ 480874 h 493387"/>
                <a:gd name="connsiteX11" fmla="*/ 126922 w 242224"/>
                <a:gd name="connsiteY11" fmla="*/ 493388 h 493387"/>
                <a:gd name="connsiteX12" fmla="*/ 120665 w 242224"/>
                <a:gd name="connsiteY12" fmla="*/ 452272 h 493387"/>
                <a:gd name="connsiteX13" fmla="*/ 121559 w 242224"/>
                <a:gd name="connsiteY13" fmla="*/ 439759 h 493387"/>
                <a:gd name="connsiteX14" fmla="*/ 105470 w 242224"/>
                <a:gd name="connsiteY14" fmla="*/ 431714 h 493387"/>
                <a:gd name="connsiteX15" fmla="*/ 116196 w 242224"/>
                <a:gd name="connsiteY15" fmla="*/ 427245 h 493387"/>
                <a:gd name="connsiteX16" fmla="*/ 127816 w 242224"/>
                <a:gd name="connsiteY16" fmla="*/ 415625 h 493387"/>
                <a:gd name="connsiteX17" fmla="*/ 151055 w 242224"/>
                <a:gd name="connsiteY17" fmla="*/ 414732 h 493387"/>
                <a:gd name="connsiteX18" fmla="*/ 143011 w 242224"/>
                <a:gd name="connsiteY18" fmla="*/ 396855 h 493387"/>
                <a:gd name="connsiteX19" fmla="*/ 145692 w 242224"/>
                <a:gd name="connsiteY19" fmla="*/ 390599 h 493387"/>
                <a:gd name="connsiteX20" fmla="*/ 157312 w 242224"/>
                <a:gd name="connsiteY20" fmla="*/ 390599 h 493387"/>
                <a:gd name="connsiteX21" fmla="*/ 165356 w 242224"/>
                <a:gd name="connsiteY21" fmla="*/ 380766 h 493387"/>
                <a:gd name="connsiteX22" fmla="*/ 193065 w 242224"/>
                <a:gd name="connsiteY22" fmla="*/ 361996 h 493387"/>
                <a:gd name="connsiteX23" fmla="*/ 190383 w 242224"/>
                <a:gd name="connsiteY23" fmla="*/ 336076 h 493387"/>
                <a:gd name="connsiteX24" fmla="*/ 185020 w 242224"/>
                <a:gd name="connsiteY24" fmla="*/ 318199 h 493387"/>
                <a:gd name="connsiteX25" fmla="*/ 183233 w 242224"/>
                <a:gd name="connsiteY25" fmla="*/ 296748 h 493387"/>
                <a:gd name="connsiteX26" fmla="*/ 186808 w 242224"/>
                <a:gd name="connsiteY26" fmla="*/ 273508 h 493387"/>
                <a:gd name="connsiteX27" fmla="*/ 173401 w 242224"/>
                <a:gd name="connsiteY27" fmla="*/ 254738 h 493387"/>
                <a:gd name="connsiteX28" fmla="*/ 173401 w 242224"/>
                <a:gd name="connsiteY28" fmla="*/ 237756 h 493387"/>
                <a:gd name="connsiteX29" fmla="*/ 152843 w 242224"/>
                <a:gd name="connsiteY29" fmla="*/ 227030 h 493387"/>
                <a:gd name="connsiteX30" fmla="*/ 143011 w 242224"/>
                <a:gd name="connsiteY30" fmla="*/ 214516 h 493387"/>
                <a:gd name="connsiteX31" fmla="*/ 91170 w 242224"/>
                <a:gd name="connsiteY31" fmla="*/ 151949 h 493387"/>
                <a:gd name="connsiteX32" fmla="*/ 65249 w 242224"/>
                <a:gd name="connsiteY32" fmla="*/ 141223 h 493387"/>
                <a:gd name="connsiteX33" fmla="*/ 65249 w 242224"/>
                <a:gd name="connsiteY33" fmla="*/ 126922 h 493387"/>
                <a:gd name="connsiteX34" fmla="*/ 81337 w 242224"/>
                <a:gd name="connsiteY34" fmla="*/ 117984 h 493387"/>
                <a:gd name="connsiteX35" fmla="*/ 86700 w 242224"/>
                <a:gd name="connsiteY35" fmla="*/ 102789 h 493387"/>
                <a:gd name="connsiteX36" fmla="*/ 74187 w 242224"/>
                <a:gd name="connsiteY36" fmla="*/ 94745 h 493387"/>
                <a:gd name="connsiteX37" fmla="*/ 71505 w 242224"/>
                <a:gd name="connsiteY37" fmla="*/ 84019 h 493387"/>
                <a:gd name="connsiteX38" fmla="*/ 52735 w 242224"/>
                <a:gd name="connsiteY38" fmla="*/ 79550 h 493387"/>
                <a:gd name="connsiteX39" fmla="*/ 41115 w 242224"/>
                <a:gd name="connsiteY39" fmla="*/ 85806 h 493387"/>
                <a:gd name="connsiteX40" fmla="*/ 25027 w 242224"/>
                <a:gd name="connsiteY40" fmla="*/ 68824 h 493387"/>
                <a:gd name="connsiteX41" fmla="*/ 17876 w 242224"/>
                <a:gd name="connsiteY41" fmla="*/ 50948 h 493387"/>
                <a:gd name="connsiteX42" fmla="*/ 0 w 242224"/>
                <a:gd name="connsiteY42" fmla="*/ 31284 h 493387"/>
                <a:gd name="connsiteX43" fmla="*/ 4469 w 242224"/>
                <a:gd name="connsiteY43" fmla="*/ 22345 h 493387"/>
                <a:gd name="connsiteX44" fmla="*/ 13407 w 242224"/>
                <a:gd name="connsiteY44" fmla="*/ 25921 h 493387"/>
                <a:gd name="connsiteX45" fmla="*/ 28602 w 242224"/>
                <a:gd name="connsiteY45" fmla="*/ 16982 h 493387"/>
                <a:gd name="connsiteX46" fmla="*/ 45585 w 242224"/>
                <a:gd name="connsiteY46" fmla="*/ 22345 h 493387"/>
                <a:gd name="connsiteX47" fmla="*/ 64355 w 242224"/>
                <a:gd name="connsiteY47" fmla="*/ 16982 h 493387"/>
                <a:gd name="connsiteX48" fmla="*/ 73293 w 242224"/>
                <a:gd name="connsiteY48" fmla="*/ 0 h 493387"/>
                <a:gd name="connsiteX49" fmla="*/ 96532 w 242224"/>
                <a:gd name="connsiteY49" fmla="*/ 12513 h 493387"/>
                <a:gd name="connsiteX50" fmla="*/ 123347 w 242224"/>
                <a:gd name="connsiteY50" fmla="*/ 14301 h 493387"/>
                <a:gd name="connsiteX51" fmla="*/ 125135 w 242224"/>
                <a:gd name="connsiteY51" fmla="*/ 39328 h 493387"/>
                <a:gd name="connsiteX52" fmla="*/ 153737 w 242224"/>
                <a:gd name="connsiteY52" fmla="*/ 62567 h 493387"/>
                <a:gd name="connsiteX53" fmla="*/ 153737 w 242224"/>
                <a:gd name="connsiteY53" fmla="*/ 76868 h 493387"/>
                <a:gd name="connsiteX54" fmla="*/ 129604 w 242224"/>
                <a:gd name="connsiteY54" fmla="*/ 88488 h 493387"/>
                <a:gd name="connsiteX55" fmla="*/ 114409 w 242224"/>
                <a:gd name="connsiteY55" fmla="*/ 130497 h 493387"/>
                <a:gd name="connsiteX56" fmla="*/ 119772 w 242224"/>
                <a:gd name="connsiteY56" fmla="*/ 159100 h 493387"/>
                <a:gd name="connsiteX57" fmla="*/ 138542 w 242224"/>
                <a:gd name="connsiteY57" fmla="*/ 179657 h 493387"/>
                <a:gd name="connsiteX58" fmla="*/ 196640 w 242224"/>
                <a:gd name="connsiteY58" fmla="*/ 236862 h 493387"/>
                <a:gd name="connsiteX59" fmla="*/ 226136 w 242224"/>
                <a:gd name="connsiteY59" fmla="*/ 284234 h 493387"/>
                <a:gd name="connsiteX60" fmla="*/ 231499 w 242224"/>
                <a:gd name="connsiteY60" fmla="*/ 303898 h 493387"/>
                <a:gd name="connsiteX61" fmla="*/ 236862 w 242224"/>
                <a:gd name="connsiteY61" fmla="*/ 334288 h 493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2224" h="493387">
                  <a:moveTo>
                    <a:pt x="236862" y="334288"/>
                  </a:moveTo>
                  <a:lnTo>
                    <a:pt x="242225" y="357527"/>
                  </a:lnTo>
                  <a:lnTo>
                    <a:pt x="240437" y="375404"/>
                  </a:lnTo>
                  <a:lnTo>
                    <a:pt x="241331" y="389705"/>
                  </a:lnTo>
                  <a:lnTo>
                    <a:pt x="218092" y="416519"/>
                  </a:lnTo>
                  <a:lnTo>
                    <a:pt x="185020" y="431714"/>
                  </a:lnTo>
                  <a:lnTo>
                    <a:pt x="174295" y="429926"/>
                  </a:lnTo>
                  <a:lnTo>
                    <a:pt x="171613" y="445121"/>
                  </a:lnTo>
                  <a:lnTo>
                    <a:pt x="167144" y="459423"/>
                  </a:lnTo>
                  <a:lnTo>
                    <a:pt x="146586" y="471936"/>
                  </a:lnTo>
                  <a:lnTo>
                    <a:pt x="146586" y="480874"/>
                  </a:lnTo>
                  <a:lnTo>
                    <a:pt x="126922" y="493388"/>
                  </a:lnTo>
                  <a:lnTo>
                    <a:pt x="120665" y="452272"/>
                  </a:lnTo>
                  <a:lnTo>
                    <a:pt x="121559" y="439759"/>
                  </a:lnTo>
                  <a:lnTo>
                    <a:pt x="105470" y="431714"/>
                  </a:lnTo>
                  <a:lnTo>
                    <a:pt x="116196" y="427245"/>
                  </a:lnTo>
                  <a:lnTo>
                    <a:pt x="127816" y="415625"/>
                  </a:lnTo>
                  <a:lnTo>
                    <a:pt x="151055" y="414732"/>
                  </a:lnTo>
                  <a:lnTo>
                    <a:pt x="143011" y="396855"/>
                  </a:lnTo>
                  <a:lnTo>
                    <a:pt x="145692" y="390599"/>
                  </a:lnTo>
                  <a:lnTo>
                    <a:pt x="157312" y="390599"/>
                  </a:lnTo>
                  <a:lnTo>
                    <a:pt x="165356" y="380766"/>
                  </a:lnTo>
                  <a:lnTo>
                    <a:pt x="193065" y="361996"/>
                  </a:lnTo>
                  <a:lnTo>
                    <a:pt x="190383" y="336076"/>
                  </a:lnTo>
                  <a:lnTo>
                    <a:pt x="185020" y="318199"/>
                  </a:lnTo>
                  <a:lnTo>
                    <a:pt x="183233" y="296748"/>
                  </a:lnTo>
                  <a:lnTo>
                    <a:pt x="186808" y="273508"/>
                  </a:lnTo>
                  <a:lnTo>
                    <a:pt x="173401" y="254738"/>
                  </a:lnTo>
                  <a:lnTo>
                    <a:pt x="173401" y="237756"/>
                  </a:lnTo>
                  <a:lnTo>
                    <a:pt x="152843" y="227030"/>
                  </a:lnTo>
                  <a:lnTo>
                    <a:pt x="143011" y="214516"/>
                  </a:lnTo>
                  <a:lnTo>
                    <a:pt x="91170" y="151949"/>
                  </a:lnTo>
                  <a:lnTo>
                    <a:pt x="65249" y="141223"/>
                  </a:lnTo>
                  <a:lnTo>
                    <a:pt x="65249" y="126922"/>
                  </a:lnTo>
                  <a:lnTo>
                    <a:pt x="81337" y="117984"/>
                  </a:lnTo>
                  <a:lnTo>
                    <a:pt x="86700" y="102789"/>
                  </a:lnTo>
                  <a:lnTo>
                    <a:pt x="74187" y="94745"/>
                  </a:lnTo>
                  <a:lnTo>
                    <a:pt x="71505" y="84019"/>
                  </a:lnTo>
                  <a:lnTo>
                    <a:pt x="52735" y="79550"/>
                  </a:lnTo>
                  <a:lnTo>
                    <a:pt x="41115" y="85806"/>
                  </a:lnTo>
                  <a:lnTo>
                    <a:pt x="25027" y="68824"/>
                  </a:lnTo>
                  <a:lnTo>
                    <a:pt x="17876" y="50948"/>
                  </a:lnTo>
                  <a:lnTo>
                    <a:pt x="0" y="31284"/>
                  </a:lnTo>
                  <a:lnTo>
                    <a:pt x="4469" y="22345"/>
                  </a:lnTo>
                  <a:lnTo>
                    <a:pt x="13407" y="25921"/>
                  </a:lnTo>
                  <a:lnTo>
                    <a:pt x="28602" y="16982"/>
                  </a:lnTo>
                  <a:lnTo>
                    <a:pt x="45585" y="22345"/>
                  </a:lnTo>
                  <a:lnTo>
                    <a:pt x="64355" y="16982"/>
                  </a:lnTo>
                  <a:lnTo>
                    <a:pt x="73293" y="0"/>
                  </a:lnTo>
                  <a:lnTo>
                    <a:pt x="96532" y="12513"/>
                  </a:lnTo>
                  <a:lnTo>
                    <a:pt x="123347" y="14301"/>
                  </a:lnTo>
                  <a:lnTo>
                    <a:pt x="125135" y="39328"/>
                  </a:lnTo>
                  <a:lnTo>
                    <a:pt x="153737" y="62567"/>
                  </a:lnTo>
                  <a:lnTo>
                    <a:pt x="153737" y="76868"/>
                  </a:lnTo>
                  <a:lnTo>
                    <a:pt x="129604" y="88488"/>
                  </a:lnTo>
                  <a:lnTo>
                    <a:pt x="114409" y="130497"/>
                  </a:lnTo>
                  <a:lnTo>
                    <a:pt x="119772" y="159100"/>
                  </a:lnTo>
                  <a:lnTo>
                    <a:pt x="138542" y="179657"/>
                  </a:lnTo>
                  <a:lnTo>
                    <a:pt x="196640" y="236862"/>
                  </a:lnTo>
                  <a:lnTo>
                    <a:pt x="226136" y="284234"/>
                  </a:lnTo>
                  <a:lnTo>
                    <a:pt x="231499" y="303898"/>
                  </a:lnTo>
                  <a:lnTo>
                    <a:pt x="236862" y="334288"/>
                  </a:lnTo>
                  <a:close/>
                </a:path>
              </a:pathLst>
            </a:custGeom>
            <a:grpFill/>
            <a:ln w="12700" cap="flat">
              <a:solidFill>
                <a:schemeClr val="bg1"/>
              </a:solidFill>
              <a:prstDash val="solid"/>
              <a:miter/>
            </a:ln>
          </p:spPr>
          <p:txBody>
            <a:bodyPr rtlCol="0" anchor="ctr"/>
            <a:lstStyle/>
            <a:p>
              <a:endParaRPr lang="en-AU"/>
            </a:p>
          </p:txBody>
        </p:sp>
        <p:sp>
          <p:nvSpPr>
            <p:cNvPr id="101" name="Freeform: Shape 100">
              <a:extLst>
                <a:ext uri="{FF2B5EF4-FFF2-40B4-BE49-F238E27FC236}">
                  <a16:creationId xmlns:a16="http://schemas.microsoft.com/office/drawing/2014/main" id="{54DC0C67-30DE-2BE0-A67F-4F01C29DE18E}"/>
                </a:ext>
              </a:extLst>
            </p:cNvPr>
            <p:cNvSpPr/>
            <p:nvPr/>
          </p:nvSpPr>
          <p:spPr>
            <a:xfrm>
              <a:off x="8087910" y="2490536"/>
              <a:ext cx="862534" cy="344120"/>
            </a:xfrm>
            <a:custGeom>
              <a:avLst/>
              <a:gdLst>
                <a:gd name="connsiteX0" fmla="*/ 842871 w 862534"/>
                <a:gd name="connsiteY0" fmla="*/ 156418 h 344120"/>
                <a:gd name="connsiteX1" fmla="*/ 862535 w 862534"/>
                <a:gd name="connsiteY1" fmla="*/ 176976 h 344120"/>
                <a:gd name="connsiteX2" fmla="*/ 828570 w 862534"/>
                <a:gd name="connsiteY2" fmla="*/ 173401 h 344120"/>
                <a:gd name="connsiteX3" fmla="*/ 796392 w 862534"/>
                <a:gd name="connsiteY3" fmla="*/ 182339 h 344120"/>
                <a:gd name="connsiteX4" fmla="*/ 785666 w 862534"/>
                <a:gd name="connsiteY4" fmla="*/ 190383 h 344120"/>
                <a:gd name="connsiteX5" fmla="*/ 789242 w 862534"/>
                <a:gd name="connsiteY5" fmla="*/ 200215 h 344120"/>
                <a:gd name="connsiteX6" fmla="*/ 776728 w 862534"/>
                <a:gd name="connsiteY6" fmla="*/ 215410 h 344120"/>
                <a:gd name="connsiteX7" fmla="*/ 749914 w 862534"/>
                <a:gd name="connsiteY7" fmla="*/ 213623 h 344120"/>
                <a:gd name="connsiteX8" fmla="*/ 736506 w 862534"/>
                <a:gd name="connsiteY8" fmla="*/ 235074 h 344120"/>
                <a:gd name="connsiteX9" fmla="*/ 716842 w 862534"/>
                <a:gd name="connsiteY9" fmla="*/ 235074 h 344120"/>
                <a:gd name="connsiteX10" fmla="*/ 705223 w 862534"/>
                <a:gd name="connsiteY10" fmla="*/ 228817 h 344120"/>
                <a:gd name="connsiteX11" fmla="*/ 692709 w 862534"/>
                <a:gd name="connsiteY11" fmla="*/ 226136 h 344120"/>
                <a:gd name="connsiteX12" fmla="*/ 681984 w 862534"/>
                <a:gd name="connsiteY12" fmla="*/ 232393 h 344120"/>
                <a:gd name="connsiteX13" fmla="*/ 683771 w 862534"/>
                <a:gd name="connsiteY13" fmla="*/ 249375 h 344120"/>
                <a:gd name="connsiteX14" fmla="*/ 702541 w 862534"/>
                <a:gd name="connsiteY14" fmla="*/ 265464 h 344120"/>
                <a:gd name="connsiteX15" fmla="*/ 690922 w 862534"/>
                <a:gd name="connsiteY15" fmla="*/ 286916 h 344120"/>
                <a:gd name="connsiteX16" fmla="*/ 656063 w 862534"/>
                <a:gd name="connsiteY16" fmla="*/ 315518 h 344120"/>
                <a:gd name="connsiteX17" fmla="*/ 588133 w 862534"/>
                <a:gd name="connsiteY17" fmla="*/ 319093 h 344120"/>
                <a:gd name="connsiteX18" fmla="*/ 552380 w 862534"/>
                <a:gd name="connsiteY18" fmla="*/ 344120 h 344120"/>
                <a:gd name="connsiteX19" fmla="*/ 520202 w 862534"/>
                <a:gd name="connsiteY19" fmla="*/ 328031 h 344120"/>
                <a:gd name="connsiteX20" fmla="*/ 478193 w 862534"/>
                <a:gd name="connsiteY20" fmla="*/ 324456 h 344120"/>
                <a:gd name="connsiteX21" fmla="*/ 437971 w 862534"/>
                <a:gd name="connsiteY21" fmla="*/ 310155 h 344120"/>
                <a:gd name="connsiteX22" fmla="*/ 410263 w 862534"/>
                <a:gd name="connsiteY22" fmla="*/ 305686 h 344120"/>
                <a:gd name="connsiteX23" fmla="*/ 397749 w 862534"/>
                <a:gd name="connsiteY23" fmla="*/ 311943 h 344120"/>
                <a:gd name="connsiteX24" fmla="*/ 340545 w 862534"/>
                <a:gd name="connsiteY24" fmla="*/ 304792 h 344120"/>
                <a:gd name="connsiteX25" fmla="*/ 310155 w 862534"/>
                <a:gd name="connsiteY25" fmla="*/ 304792 h 344120"/>
                <a:gd name="connsiteX26" fmla="*/ 292279 w 862534"/>
                <a:gd name="connsiteY26" fmla="*/ 282447 h 344120"/>
                <a:gd name="connsiteX27" fmla="*/ 271721 w 862534"/>
                <a:gd name="connsiteY27" fmla="*/ 268145 h 344120"/>
                <a:gd name="connsiteX28" fmla="*/ 266358 w 862534"/>
                <a:gd name="connsiteY28" fmla="*/ 253844 h 344120"/>
                <a:gd name="connsiteX29" fmla="*/ 253845 w 862534"/>
                <a:gd name="connsiteY29" fmla="*/ 253844 h 344120"/>
                <a:gd name="connsiteX30" fmla="*/ 202003 w 862534"/>
                <a:gd name="connsiteY30" fmla="*/ 226136 h 344120"/>
                <a:gd name="connsiteX31" fmla="*/ 144799 w 862534"/>
                <a:gd name="connsiteY31" fmla="*/ 225242 h 344120"/>
                <a:gd name="connsiteX32" fmla="*/ 121560 w 862534"/>
                <a:gd name="connsiteY32" fmla="*/ 207366 h 344120"/>
                <a:gd name="connsiteX33" fmla="*/ 119772 w 862534"/>
                <a:gd name="connsiteY33" fmla="*/ 189490 h 344120"/>
                <a:gd name="connsiteX34" fmla="*/ 76869 w 862534"/>
                <a:gd name="connsiteY34" fmla="*/ 134967 h 344120"/>
                <a:gd name="connsiteX35" fmla="*/ 36647 w 862534"/>
                <a:gd name="connsiteY35" fmla="*/ 128710 h 344120"/>
                <a:gd name="connsiteX36" fmla="*/ 5363 w 862534"/>
                <a:gd name="connsiteY36" fmla="*/ 103683 h 344120"/>
                <a:gd name="connsiteX37" fmla="*/ 0 w 862534"/>
                <a:gd name="connsiteY37" fmla="*/ 84913 h 344120"/>
                <a:gd name="connsiteX38" fmla="*/ 0 w 862534"/>
                <a:gd name="connsiteY38" fmla="*/ 84913 h 344120"/>
                <a:gd name="connsiteX39" fmla="*/ 4469 w 862534"/>
                <a:gd name="connsiteY39" fmla="*/ 81337 h 344120"/>
                <a:gd name="connsiteX40" fmla="*/ 27709 w 862534"/>
                <a:gd name="connsiteY40" fmla="*/ 81337 h 344120"/>
                <a:gd name="connsiteX41" fmla="*/ 40222 w 862534"/>
                <a:gd name="connsiteY41" fmla="*/ 64355 h 344120"/>
                <a:gd name="connsiteX42" fmla="*/ 57205 w 862534"/>
                <a:gd name="connsiteY42" fmla="*/ 59886 h 344120"/>
                <a:gd name="connsiteX43" fmla="*/ 84913 w 862534"/>
                <a:gd name="connsiteY43" fmla="*/ 41116 h 344120"/>
                <a:gd name="connsiteX44" fmla="*/ 147480 w 862534"/>
                <a:gd name="connsiteY44" fmla="*/ 50948 h 344120"/>
                <a:gd name="connsiteX45" fmla="*/ 161781 w 862534"/>
                <a:gd name="connsiteY45" fmla="*/ 62567 h 344120"/>
                <a:gd name="connsiteX46" fmla="*/ 235075 w 862534"/>
                <a:gd name="connsiteY46" fmla="*/ 73293 h 344120"/>
                <a:gd name="connsiteX47" fmla="*/ 238650 w 862534"/>
                <a:gd name="connsiteY47" fmla="*/ 60780 h 344120"/>
                <a:gd name="connsiteX48" fmla="*/ 238650 w 862534"/>
                <a:gd name="connsiteY48" fmla="*/ 45585 h 344120"/>
                <a:gd name="connsiteX49" fmla="*/ 226136 w 862534"/>
                <a:gd name="connsiteY49" fmla="*/ 29496 h 344120"/>
                <a:gd name="connsiteX50" fmla="*/ 236862 w 862534"/>
                <a:gd name="connsiteY50" fmla="*/ 0 h 344120"/>
                <a:gd name="connsiteX51" fmla="*/ 328031 w 862534"/>
                <a:gd name="connsiteY51" fmla="*/ 21452 h 344120"/>
                <a:gd name="connsiteX52" fmla="*/ 330713 w 862534"/>
                <a:gd name="connsiteY52" fmla="*/ 30390 h 344120"/>
                <a:gd name="connsiteX53" fmla="*/ 365572 w 862534"/>
                <a:gd name="connsiteY53" fmla="*/ 51841 h 344120"/>
                <a:gd name="connsiteX54" fmla="*/ 395068 w 862534"/>
                <a:gd name="connsiteY54" fmla="*/ 54523 h 344120"/>
                <a:gd name="connsiteX55" fmla="*/ 413838 w 862534"/>
                <a:gd name="connsiteY55" fmla="*/ 52735 h 344120"/>
                <a:gd name="connsiteX56" fmla="*/ 445122 w 862534"/>
                <a:gd name="connsiteY56" fmla="*/ 52735 h 344120"/>
                <a:gd name="connsiteX57" fmla="*/ 498751 w 862534"/>
                <a:gd name="connsiteY57" fmla="*/ 67930 h 344120"/>
                <a:gd name="connsiteX58" fmla="*/ 512158 w 862534"/>
                <a:gd name="connsiteY58" fmla="*/ 78656 h 344120"/>
                <a:gd name="connsiteX59" fmla="*/ 576513 w 862534"/>
                <a:gd name="connsiteY59" fmla="*/ 94745 h 344120"/>
                <a:gd name="connsiteX60" fmla="*/ 597071 w 862534"/>
                <a:gd name="connsiteY60" fmla="*/ 84019 h 344120"/>
                <a:gd name="connsiteX61" fmla="*/ 632824 w 862534"/>
                <a:gd name="connsiteY61" fmla="*/ 81337 h 344120"/>
                <a:gd name="connsiteX62" fmla="*/ 643549 w 862534"/>
                <a:gd name="connsiteY62" fmla="*/ 69718 h 344120"/>
                <a:gd name="connsiteX63" fmla="*/ 672151 w 862534"/>
                <a:gd name="connsiteY63" fmla="*/ 59886 h 344120"/>
                <a:gd name="connsiteX64" fmla="*/ 701647 w 862534"/>
                <a:gd name="connsiteY64" fmla="*/ 69718 h 344120"/>
                <a:gd name="connsiteX65" fmla="*/ 722206 w 862534"/>
                <a:gd name="connsiteY65" fmla="*/ 70612 h 344120"/>
                <a:gd name="connsiteX66" fmla="*/ 726675 w 862534"/>
                <a:gd name="connsiteY66" fmla="*/ 71505 h 344120"/>
                <a:gd name="connsiteX67" fmla="*/ 726675 w 862534"/>
                <a:gd name="connsiteY67" fmla="*/ 72399 h 344120"/>
                <a:gd name="connsiteX68" fmla="*/ 727568 w 862534"/>
                <a:gd name="connsiteY68" fmla="*/ 122453 h 344120"/>
                <a:gd name="connsiteX69" fmla="*/ 734719 w 862534"/>
                <a:gd name="connsiteY69" fmla="*/ 135860 h 344120"/>
                <a:gd name="connsiteX70" fmla="*/ 747232 w 862534"/>
                <a:gd name="connsiteY70" fmla="*/ 136754 h 344120"/>
                <a:gd name="connsiteX71" fmla="*/ 759745 w 862534"/>
                <a:gd name="connsiteY71" fmla="*/ 130497 h 344120"/>
                <a:gd name="connsiteX72" fmla="*/ 783879 w 862534"/>
                <a:gd name="connsiteY72" fmla="*/ 145692 h 344120"/>
                <a:gd name="connsiteX73" fmla="*/ 797286 w 862534"/>
                <a:gd name="connsiteY73" fmla="*/ 131391 h 344120"/>
                <a:gd name="connsiteX74" fmla="*/ 842871 w 862534"/>
                <a:gd name="connsiteY74" fmla="*/ 156418 h 344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862534" h="344120">
                  <a:moveTo>
                    <a:pt x="842871" y="156418"/>
                  </a:moveTo>
                  <a:lnTo>
                    <a:pt x="862535" y="176976"/>
                  </a:lnTo>
                  <a:lnTo>
                    <a:pt x="828570" y="173401"/>
                  </a:lnTo>
                  <a:lnTo>
                    <a:pt x="796392" y="182339"/>
                  </a:lnTo>
                  <a:lnTo>
                    <a:pt x="785666" y="190383"/>
                  </a:lnTo>
                  <a:lnTo>
                    <a:pt x="789242" y="200215"/>
                  </a:lnTo>
                  <a:lnTo>
                    <a:pt x="776728" y="215410"/>
                  </a:lnTo>
                  <a:lnTo>
                    <a:pt x="749914" y="213623"/>
                  </a:lnTo>
                  <a:lnTo>
                    <a:pt x="736506" y="235074"/>
                  </a:lnTo>
                  <a:lnTo>
                    <a:pt x="716842" y="235074"/>
                  </a:lnTo>
                  <a:lnTo>
                    <a:pt x="705223" y="228817"/>
                  </a:lnTo>
                  <a:lnTo>
                    <a:pt x="692709" y="226136"/>
                  </a:lnTo>
                  <a:lnTo>
                    <a:pt x="681984" y="232393"/>
                  </a:lnTo>
                  <a:lnTo>
                    <a:pt x="683771" y="249375"/>
                  </a:lnTo>
                  <a:lnTo>
                    <a:pt x="702541" y="265464"/>
                  </a:lnTo>
                  <a:lnTo>
                    <a:pt x="690922" y="286916"/>
                  </a:lnTo>
                  <a:lnTo>
                    <a:pt x="656063" y="315518"/>
                  </a:lnTo>
                  <a:lnTo>
                    <a:pt x="588133" y="319093"/>
                  </a:lnTo>
                  <a:lnTo>
                    <a:pt x="552380" y="344120"/>
                  </a:lnTo>
                  <a:lnTo>
                    <a:pt x="520202" y="328031"/>
                  </a:lnTo>
                  <a:lnTo>
                    <a:pt x="478193" y="324456"/>
                  </a:lnTo>
                  <a:lnTo>
                    <a:pt x="437971" y="310155"/>
                  </a:lnTo>
                  <a:lnTo>
                    <a:pt x="410263" y="305686"/>
                  </a:lnTo>
                  <a:lnTo>
                    <a:pt x="397749" y="311943"/>
                  </a:lnTo>
                  <a:lnTo>
                    <a:pt x="340545" y="304792"/>
                  </a:lnTo>
                  <a:lnTo>
                    <a:pt x="310155" y="304792"/>
                  </a:lnTo>
                  <a:lnTo>
                    <a:pt x="292279" y="282447"/>
                  </a:lnTo>
                  <a:lnTo>
                    <a:pt x="271721" y="268145"/>
                  </a:lnTo>
                  <a:lnTo>
                    <a:pt x="266358" y="253844"/>
                  </a:lnTo>
                  <a:lnTo>
                    <a:pt x="253845" y="253844"/>
                  </a:lnTo>
                  <a:lnTo>
                    <a:pt x="202003" y="226136"/>
                  </a:lnTo>
                  <a:lnTo>
                    <a:pt x="144799" y="225242"/>
                  </a:lnTo>
                  <a:lnTo>
                    <a:pt x="121560" y="207366"/>
                  </a:lnTo>
                  <a:lnTo>
                    <a:pt x="119772" y="189490"/>
                  </a:lnTo>
                  <a:lnTo>
                    <a:pt x="76869" y="134967"/>
                  </a:lnTo>
                  <a:lnTo>
                    <a:pt x="36647" y="128710"/>
                  </a:lnTo>
                  <a:lnTo>
                    <a:pt x="5363" y="103683"/>
                  </a:lnTo>
                  <a:lnTo>
                    <a:pt x="0" y="84913"/>
                  </a:lnTo>
                  <a:lnTo>
                    <a:pt x="0" y="84913"/>
                  </a:lnTo>
                  <a:lnTo>
                    <a:pt x="4469" y="81337"/>
                  </a:lnTo>
                  <a:lnTo>
                    <a:pt x="27709" y="81337"/>
                  </a:lnTo>
                  <a:lnTo>
                    <a:pt x="40222" y="64355"/>
                  </a:lnTo>
                  <a:lnTo>
                    <a:pt x="57205" y="59886"/>
                  </a:lnTo>
                  <a:lnTo>
                    <a:pt x="84913" y="41116"/>
                  </a:lnTo>
                  <a:lnTo>
                    <a:pt x="147480" y="50948"/>
                  </a:lnTo>
                  <a:lnTo>
                    <a:pt x="161781" y="62567"/>
                  </a:lnTo>
                  <a:lnTo>
                    <a:pt x="235075" y="73293"/>
                  </a:lnTo>
                  <a:lnTo>
                    <a:pt x="238650" y="60780"/>
                  </a:lnTo>
                  <a:lnTo>
                    <a:pt x="238650" y="45585"/>
                  </a:lnTo>
                  <a:lnTo>
                    <a:pt x="226136" y="29496"/>
                  </a:lnTo>
                  <a:lnTo>
                    <a:pt x="236862" y="0"/>
                  </a:lnTo>
                  <a:lnTo>
                    <a:pt x="328031" y="21452"/>
                  </a:lnTo>
                  <a:lnTo>
                    <a:pt x="330713" y="30390"/>
                  </a:lnTo>
                  <a:lnTo>
                    <a:pt x="365572" y="51841"/>
                  </a:lnTo>
                  <a:lnTo>
                    <a:pt x="395068" y="54523"/>
                  </a:lnTo>
                  <a:lnTo>
                    <a:pt x="413838" y="52735"/>
                  </a:lnTo>
                  <a:lnTo>
                    <a:pt x="445122" y="52735"/>
                  </a:lnTo>
                  <a:lnTo>
                    <a:pt x="498751" y="67930"/>
                  </a:lnTo>
                  <a:lnTo>
                    <a:pt x="512158" y="78656"/>
                  </a:lnTo>
                  <a:lnTo>
                    <a:pt x="576513" y="94745"/>
                  </a:lnTo>
                  <a:lnTo>
                    <a:pt x="597071" y="84019"/>
                  </a:lnTo>
                  <a:lnTo>
                    <a:pt x="632824" y="81337"/>
                  </a:lnTo>
                  <a:lnTo>
                    <a:pt x="643549" y="69718"/>
                  </a:lnTo>
                  <a:lnTo>
                    <a:pt x="672151" y="59886"/>
                  </a:lnTo>
                  <a:lnTo>
                    <a:pt x="701647" y="69718"/>
                  </a:lnTo>
                  <a:lnTo>
                    <a:pt x="722206" y="70612"/>
                  </a:lnTo>
                  <a:lnTo>
                    <a:pt x="726675" y="71505"/>
                  </a:lnTo>
                  <a:lnTo>
                    <a:pt x="726675" y="72399"/>
                  </a:lnTo>
                  <a:lnTo>
                    <a:pt x="727568" y="122453"/>
                  </a:lnTo>
                  <a:lnTo>
                    <a:pt x="734719" y="135860"/>
                  </a:lnTo>
                  <a:lnTo>
                    <a:pt x="747232" y="136754"/>
                  </a:lnTo>
                  <a:lnTo>
                    <a:pt x="759745" y="130497"/>
                  </a:lnTo>
                  <a:lnTo>
                    <a:pt x="783879" y="145692"/>
                  </a:lnTo>
                  <a:lnTo>
                    <a:pt x="797286" y="131391"/>
                  </a:lnTo>
                  <a:lnTo>
                    <a:pt x="842871" y="156418"/>
                  </a:lnTo>
                  <a:close/>
                </a:path>
              </a:pathLst>
            </a:custGeom>
            <a:grpFill/>
            <a:ln w="12700" cap="flat">
              <a:solidFill>
                <a:schemeClr val="bg1"/>
              </a:solidFill>
              <a:prstDash val="solid"/>
              <a:miter/>
            </a:ln>
          </p:spPr>
          <p:txBody>
            <a:bodyPr rtlCol="0" anchor="ctr"/>
            <a:lstStyle/>
            <a:p>
              <a:endParaRPr lang="en-AU"/>
            </a:p>
          </p:txBody>
        </p:sp>
        <p:sp>
          <p:nvSpPr>
            <p:cNvPr id="102" name="Freeform: Shape 101">
              <a:extLst>
                <a:ext uri="{FF2B5EF4-FFF2-40B4-BE49-F238E27FC236}">
                  <a16:creationId xmlns:a16="http://schemas.microsoft.com/office/drawing/2014/main" id="{C7FCA120-7D66-22E2-20EC-48D2C927B256}"/>
                </a:ext>
              </a:extLst>
            </p:cNvPr>
            <p:cNvSpPr/>
            <p:nvPr/>
          </p:nvSpPr>
          <p:spPr>
            <a:xfrm>
              <a:off x="8780619" y="3731156"/>
              <a:ext cx="156418" cy="147480"/>
            </a:xfrm>
            <a:custGeom>
              <a:avLst/>
              <a:gdLst>
                <a:gd name="connsiteX0" fmla="*/ 153737 w 156418"/>
                <a:gd name="connsiteY0" fmla="*/ 44691 h 147480"/>
                <a:gd name="connsiteX1" fmla="*/ 156418 w 156418"/>
                <a:gd name="connsiteY1" fmla="*/ 70612 h 147480"/>
                <a:gd name="connsiteX2" fmla="*/ 128710 w 156418"/>
                <a:gd name="connsiteY2" fmla="*/ 89382 h 147480"/>
                <a:gd name="connsiteX3" fmla="*/ 120665 w 156418"/>
                <a:gd name="connsiteY3" fmla="*/ 99214 h 147480"/>
                <a:gd name="connsiteX4" fmla="*/ 109046 w 156418"/>
                <a:gd name="connsiteY4" fmla="*/ 99214 h 147480"/>
                <a:gd name="connsiteX5" fmla="*/ 106365 w 156418"/>
                <a:gd name="connsiteY5" fmla="*/ 105471 h 147480"/>
                <a:gd name="connsiteX6" fmla="*/ 114409 w 156418"/>
                <a:gd name="connsiteY6" fmla="*/ 123347 h 147480"/>
                <a:gd name="connsiteX7" fmla="*/ 91170 w 156418"/>
                <a:gd name="connsiteY7" fmla="*/ 124241 h 147480"/>
                <a:gd name="connsiteX8" fmla="*/ 79550 w 156418"/>
                <a:gd name="connsiteY8" fmla="*/ 135860 h 147480"/>
                <a:gd name="connsiteX9" fmla="*/ 68824 w 156418"/>
                <a:gd name="connsiteY9" fmla="*/ 140330 h 147480"/>
                <a:gd name="connsiteX10" fmla="*/ 57205 w 156418"/>
                <a:gd name="connsiteY10" fmla="*/ 147480 h 147480"/>
                <a:gd name="connsiteX11" fmla="*/ 47373 w 156418"/>
                <a:gd name="connsiteY11" fmla="*/ 128710 h 147480"/>
                <a:gd name="connsiteX12" fmla="*/ 33071 w 156418"/>
                <a:gd name="connsiteY12" fmla="*/ 124241 h 147480"/>
                <a:gd name="connsiteX13" fmla="*/ 32178 w 156418"/>
                <a:gd name="connsiteY13" fmla="*/ 109940 h 147480"/>
                <a:gd name="connsiteX14" fmla="*/ 12514 w 156418"/>
                <a:gd name="connsiteY14" fmla="*/ 85807 h 147480"/>
                <a:gd name="connsiteX15" fmla="*/ 13407 w 156418"/>
                <a:gd name="connsiteY15" fmla="*/ 65249 h 147480"/>
                <a:gd name="connsiteX16" fmla="*/ 0 w 156418"/>
                <a:gd name="connsiteY16" fmla="*/ 37540 h 147480"/>
                <a:gd name="connsiteX17" fmla="*/ 17876 w 156418"/>
                <a:gd name="connsiteY17" fmla="*/ 7151 h 147480"/>
                <a:gd name="connsiteX18" fmla="*/ 65249 w 156418"/>
                <a:gd name="connsiteY18" fmla="*/ 3575 h 147480"/>
                <a:gd name="connsiteX19" fmla="*/ 83126 w 156418"/>
                <a:gd name="connsiteY19" fmla="*/ 8044 h 147480"/>
                <a:gd name="connsiteX20" fmla="*/ 94745 w 156418"/>
                <a:gd name="connsiteY20" fmla="*/ 19664 h 147480"/>
                <a:gd name="connsiteX21" fmla="*/ 111727 w 156418"/>
                <a:gd name="connsiteY21" fmla="*/ 19664 h 147480"/>
                <a:gd name="connsiteX22" fmla="*/ 109940 w 156418"/>
                <a:gd name="connsiteY22" fmla="*/ 8044 h 147480"/>
                <a:gd name="connsiteX23" fmla="*/ 120665 w 156418"/>
                <a:gd name="connsiteY23" fmla="*/ 0 h 147480"/>
                <a:gd name="connsiteX24" fmla="*/ 128710 w 156418"/>
                <a:gd name="connsiteY24" fmla="*/ 6257 h 147480"/>
                <a:gd name="connsiteX25" fmla="*/ 146586 w 156418"/>
                <a:gd name="connsiteY25" fmla="*/ 5363 h 147480"/>
                <a:gd name="connsiteX26" fmla="*/ 148374 w 156418"/>
                <a:gd name="connsiteY26" fmla="*/ 26815 h 147480"/>
                <a:gd name="connsiteX27" fmla="*/ 153737 w 156418"/>
                <a:gd name="connsiteY27" fmla="*/ 44691 h 147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6418" h="147480">
                  <a:moveTo>
                    <a:pt x="153737" y="44691"/>
                  </a:moveTo>
                  <a:lnTo>
                    <a:pt x="156418" y="70612"/>
                  </a:lnTo>
                  <a:lnTo>
                    <a:pt x="128710" y="89382"/>
                  </a:lnTo>
                  <a:lnTo>
                    <a:pt x="120665" y="99214"/>
                  </a:lnTo>
                  <a:lnTo>
                    <a:pt x="109046" y="99214"/>
                  </a:lnTo>
                  <a:lnTo>
                    <a:pt x="106365" y="105471"/>
                  </a:lnTo>
                  <a:lnTo>
                    <a:pt x="114409" y="123347"/>
                  </a:lnTo>
                  <a:lnTo>
                    <a:pt x="91170" y="124241"/>
                  </a:lnTo>
                  <a:lnTo>
                    <a:pt x="79550" y="135860"/>
                  </a:lnTo>
                  <a:lnTo>
                    <a:pt x="68824" y="140330"/>
                  </a:lnTo>
                  <a:lnTo>
                    <a:pt x="57205" y="147480"/>
                  </a:lnTo>
                  <a:lnTo>
                    <a:pt x="47373" y="128710"/>
                  </a:lnTo>
                  <a:lnTo>
                    <a:pt x="33071" y="124241"/>
                  </a:lnTo>
                  <a:lnTo>
                    <a:pt x="32178" y="109940"/>
                  </a:lnTo>
                  <a:lnTo>
                    <a:pt x="12514" y="85807"/>
                  </a:lnTo>
                  <a:lnTo>
                    <a:pt x="13407" y="65249"/>
                  </a:lnTo>
                  <a:lnTo>
                    <a:pt x="0" y="37540"/>
                  </a:lnTo>
                  <a:lnTo>
                    <a:pt x="17876" y="7151"/>
                  </a:lnTo>
                  <a:lnTo>
                    <a:pt x="65249" y="3575"/>
                  </a:lnTo>
                  <a:lnTo>
                    <a:pt x="83126" y="8044"/>
                  </a:lnTo>
                  <a:lnTo>
                    <a:pt x="94745" y="19664"/>
                  </a:lnTo>
                  <a:lnTo>
                    <a:pt x="111727" y="19664"/>
                  </a:lnTo>
                  <a:lnTo>
                    <a:pt x="109940" y="8044"/>
                  </a:lnTo>
                  <a:lnTo>
                    <a:pt x="120665" y="0"/>
                  </a:lnTo>
                  <a:lnTo>
                    <a:pt x="128710" y="6257"/>
                  </a:lnTo>
                  <a:lnTo>
                    <a:pt x="146586" y="5363"/>
                  </a:lnTo>
                  <a:lnTo>
                    <a:pt x="148374" y="26815"/>
                  </a:lnTo>
                  <a:lnTo>
                    <a:pt x="153737" y="44691"/>
                  </a:lnTo>
                  <a:close/>
                </a:path>
              </a:pathLst>
            </a:custGeom>
            <a:grpFill/>
            <a:ln w="12700" cap="flat">
              <a:solidFill>
                <a:schemeClr val="bg1"/>
              </a:solidFill>
              <a:prstDash val="solid"/>
              <a:miter/>
            </a:ln>
          </p:spPr>
          <p:txBody>
            <a:bodyPr rtlCol="0" anchor="ctr"/>
            <a:lstStyle/>
            <a:p>
              <a:endParaRPr lang="en-AU"/>
            </a:p>
          </p:txBody>
        </p:sp>
        <p:sp>
          <p:nvSpPr>
            <p:cNvPr id="103" name="Freeform: Shape 102">
              <a:extLst>
                <a:ext uri="{FF2B5EF4-FFF2-40B4-BE49-F238E27FC236}">
                  <a16:creationId xmlns:a16="http://schemas.microsoft.com/office/drawing/2014/main" id="{CABDD500-A680-6F6B-3CC2-4E6EB2C22BC7}"/>
                </a:ext>
              </a:extLst>
            </p:cNvPr>
            <p:cNvSpPr/>
            <p:nvPr/>
          </p:nvSpPr>
          <p:spPr>
            <a:xfrm>
              <a:off x="8690343" y="3471055"/>
              <a:ext cx="240437" cy="279765"/>
            </a:xfrm>
            <a:custGeom>
              <a:avLst/>
              <a:gdLst>
                <a:gd name="connsiteX0" fmla="*/ 227030 w 240437"/>
                <a:gd name="connsiteY0" fmla="*/ 223455 h 279765"/>
                <a:gd name="connsiteX1" fmla="*/ 240437 w 240437"/>
                <a:gd name="connsiteY1" fmla="*/ 242225 h 279765"/>
                <a:gd name="connsiteX2" fmla="*/ 236862 w 240437"/>
                <a:gd name="connsiteY2" fmla="*/ 265464 h 279765"/>
                <a:gd name="connsiteX3" fmla="*/ 218985 w 240437"/>
                <a:gd name="connsiteY3" fmla="*/ 266358 h 279765"/>
                <a:gd name="connsiteX4" fmla="*/ 210941 w 240437"/>
                <a:gd name="connsiteY4" fmla="*/ 260101 h 279765"/>
                <a:gd name="connsiteX5" fmla="*/ 200215 w 240437"/>
                <a:gd name="connsiteY5" fmla="*/ 268145 h 279765"/>
                <a:gd name="connsiteX6" fmla="*/ 202003 w 240437"/>
                <a:gd name="connsiteY6" fmla="*/ 279765 h 279765"/>
                <a:gd name="connsiteX7" fmla="*/ 185020 w 240437"/>
                <a:gd name="connsiteY7" fmla="*/ 279765 h 279765"/>
                <a:gd name="connsiteX8" fmla="*/ 173401 w 240437"/>
                <a:gd name="connsiteY8" fmla="*/ 268145 h 279765"/>
                <a:gd name="connsiteX9" fmla="*/ 178764 w 240437"/>
                <a:gd name="connsiteY9" fmla="*/ 232393 h 279765"/>
                <a:gd name="connsiteX10" fmla="*/ 169825 w 240437"/>
                <a:gd name="connsiteY10" fmla="*/ 220773 h 279765"/>
                <a:gd name="connsiteX11" fmla="*/ 160887 w 240437"/>
                <a:gd name="connsiteY11" fmla="*/ 204684 h 279765"/>
                <a:gd name="connsiteX12" fmla="*/ 151949 w 240437"/>
                <a:gd name="connsiteY12" fmla="*/ 181445 h 279765"/>
                <a:gd name="connsiteX13" fmla="*/ 147480 w 240437"/>
                <a:gd name="connsiteY13" fmla="*/ 170719 h 279765"/>
                <a:gd name="connsiteX14" fmla="*/ 124241 w 240437"/>
                <a:gd name="connsiteY14" fmla="*/ 141223 h 279765"/>
                <a:gd name="connsiteX15" fmla="*/ 94745 w 240437"/>
                <a:gd name="connsiteY15" fmla="*/ 131391 h 279765"/>
                <a:gd name="connsiteX16" fmla="*/ 83125 w 240437"/>
                <a:gd name="connsiteY16" fmla="*/ 153737 h 279765"/>
                <a:gd name="connsiteX17" fmla="*/ 64355 w 240437"/>
                <a:gd name="connsiteY17" fmla="*/ 143011 h 279765"/>
                <a:gd name="connsiteX18" fmla="*/ 42010 w 240437"/>
                <a:gd name="connsiteY18" fmla="*/ 160887 h 279765"/>
                <a:gd name="connsiteX19" fmla="*/ 37540 w 240437"/>
                <a:gd name="connsiteY19" fmla="*/ 141223 h 279765"/>
                <a:gd name="connsiteX20" fmla="*/ 42010 w 240437"/>
                <a:gd name="connsiteY20" fmla="*/ 129604 h 279765"/>
                <a:gd name="connsiteX21" fmla="*/ 37540 w 240437"/>
                <a:gd name="connsiteY21" fmla="*/ 95639 h 279765"/>
                <a:gd name="connsiteX22" fmla="*/ 26815 w 240437"/>
                <a:gd name="connsiteY22" fmla="*/ 92063 h 279765"/>
                <a:gd name="connsiteX23" fmla="*/ 8938 w 240437"/>
                <a:gd name="connsiteY23" fmla="*/ 95639 h 279765"/>
                <a:gd name="connsiteX24" fmla="*/ 10726 w 240437"/>
                <a:gd name="connsiteY24" fmla="*/ 75081 h 279765"/>
                <a:gd name="connsiteX25" fmla="*/ 0 w 240437"/>
                <a:gd name="connsiteY25" fmla="*/ 60780 h 279765"/>
                <a:gd name="connsiteX26" fmla="*/ 10726 w 240437"/>
                <a:gd name="connsiteY26" fmla="*/ 53629 h 279765"/>
                <a:gd name="connsiteX27" fmla="*/ 16983 w 240437"/>
                <a:gd name="connsiteY27" fmla="*/ 42009 h 279765"/>
                <a:gd name="connsiteX28" fmla="*/ 32177 w 240437"/>
                <a:gd name="connsiteY28" fmla="*/ 33965 h 279765"/>
                <a:gd name="connsiteX29" fmla="*/ 42903 w 240437"/>
                <a:gd name="connsiteY29" fmla="*/ 25921 h 279765"/>
                <a:gd name="connsiteX30" fmla="*/ 39328 w 240437"/>
                <a:gd name="connsiteY30" fmla="*/ 2681 h 279765"/>
                <a:gd name="connsiteX31" fmla="*/ 53629 w 240437"/>
                <a:gd name="connsiteY31" fmla="*/ 0 h 279765"/>
                <a:gd name="connsiteX32" fmla="*/ 71505 w 240437"/>
                <a:gd name="connsiteY32" fmla="*/ 19664 h 279765"/>
                <a:gd name="connsiteX33" fmla="*/ 78656 w 240437"/>
                <a:gd name="connsiteY33" fmla="*/ 37540 h 279765"/>
                <a:gd name="connsiteX34" fmla="*/ 94745 w 240437"/>
                <a:gd name="connsiteY34" fmla="*/ 54523 h 279765"/>
                <a:gd name="connsiteX35" fmla="*/ 106365 w 240437"/>
                <a:gd name="connsiteY35" fmla="*/ 48266 h 279765"/>
                <a:gd name="connsiteX36" fmla="*/ 125135 w 240437"/>
                <a:gd name="connsiteY36" fmla="*/ 52735 h 279765"/>
                <a:gd name="connsiteX37" fmla="*/ 127816 w 240437"/>
                <a:gd name="connsiteY37" fmla="*/ 63461 h 279765"/>
                <a:gd name="connsiteX38" fmla="*/ 140330 w 240437"/>
                <a:gd name="connsiteY38" fmla="*/ 71505 h 279765"/>
                <a:gd name="connsiteX39" fmla="*/ 134966 w 240437"/>
                <a:gd name="connsiteY39" fmla="*/ 86700 h 279765"/>
                <a:gd name="connsiteX40" fmla="*/ 117984 w 240437"/>
                <a:gd name="connsiteY40" fmla="*/ 95639 h 279765"/>
                <a:gd name="connsiteX41" fmla="*/ 117984 w 240437"/>
                <a:gd name="connsiteY41" fmla="*/ 109940 h 279765"/>
                <a:gd name="connsiteX42" fmla="*/ 144799 w 240437"/>
                <a:gd name="connsiteY42" fmla="*/ 120665 h 279765"/>
                <a:gd name="connsiteX43" fmla="*/ 196640 w 240437"/>
                <a:gd name="connsiteY43" fmla="*/ 183233 h 279765"/>
                <a:gd name="connsiteX44" fmla="*/ 206472 w 240437"/>
                <a:gd name="connsiteY44" fmla="*/ 195746 h 279765"/>
                <a:gd name="connsiteX45" fmla="*/ 227030 w 240437"/>
                <a:gd name="connsiteY45" fmla="*/ 206472 h 279765"/>
                <a:gd name="connsiteX46" fmla="*/ 227030 w 240437"/>
                <a:gd name="connsiteY46" fmla="*/ 223455 h 27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40437" h="279765">
                  <a:moveTo>
                    <a:pt x="227030" y="223455"/>
                  </a:moveTo>
                  <a:lnTo>
                    <a:pt x="240437" y="242225"/>
                  </a:lnTo>
                  <a:lnTo>
                    <a:pt x="236862" y="265464"/>
                  </a:lnTo>
                  <a:lnTo>
                    <a:pt x="218985" y="266358"/>
                  </a:lnTo>
                  <a:lnTo>
                    <a:pt x="210941" y="260101"/>
                  </a:lnTo>
                  <a:lnTo>
                    <a:pt x="200215" y="268145"/>
                  </a:lnTo>
                  <a:lnTo>
                    <a:pt x="202003" y="279765"/>
                  </a:lnTo>
                  <a:lnTo>
                    <a:pt x="185020" y="279765"/>
                  </a:lnTo>
                  <a:lnTo>
                    <a:pt x="173401" y="268145"/>
                  </a:lnTo>
                  <a:lnTo>
                    <a:pt x="178764" y="232393"/>
                  </a:lnTo>
                  <a:lnTo>
                    <a:pt x="169825" y="220773"/>
                  </a:lnTo>
                  <a:lnTo>
                    <a:pt x="160887" y="204684"/>
                  </a:lnTo>
                  <a:lnTo>
                    <a:pt x="151949" y="181445"/>
                  </a:lnTo>
                  <a:lnTo>
                    <a:pt x="147480" y="170719"/>
                  </a:lnTo>
                  <a:lnTo>
                    <a:pt x="124241" y="141223"/>
                  </a:lnTo>
                  <a:lnTo>
                    <a:pt x="94745" y="131391"/>
                  </a:lnTo>
                  <a:lnTo>
                    <a:pt x="83125" y="153737"/>
                  </a:lnTo>
                  <a:lnTo>
                    <a:pt x="64355" y="143011"/>
                  </a:lnTo>
                  <a:lnTo>
                    <a:pt x="42010" y="160887"/>
                  </a:lnTo>
                  <a:lnTo>
                    <a:pt x="37540" y="141223"/>
                  </a:lnTo>
                  <a:lnTo>
                    <a:pt x="42010" y="129604"/>
                  </a:lnTo>
                  <a:lnTo>
                    <a:pt x="37540" y="95639"/>
                  </a:lnTo>
                  <a:lnTo>
                    <a:pt x="26815" y="92063"/>
                  </a:lnTo>
                  <a:lnTo>
                    <a:pt x="8938" y="95639"/>
                  </a:lnTo>
                  <a:lnTo>
                    <a:pt x="10726" y="75081"/>
                  </a:lnTo>
                  <a:lnTo>
                    <a:pt x="0" y="60780"/>
                  </a:lnTo>
                  <a:lnTo>
                    <a:pt x="10726" y="53629"/>
                  </a:lnTo>
                  <a:lnTo>
                    <a:pt x="16983" y="42009"/>
                  </a:lnTo>
                  <a:lnTo>
                    <a:pt x="32177" y="33965"/>
                  </a:lnTo>
                  <a:lnTo>
                    <a:pt x="42903" y="25921"/>
                  </a:lnTo>
                  <a:lnTo>
                    <a:pt x="39328" y="2681"/>
                  </a:lnTo>
                  <a:lnTo>
                    <a:pt x="53629" y="0"/>
                  </a:lnTo>
                  <a:lnTo>
                    <a:pt x="71505" y="19664"/>
                  </a:lnTo>
                  <a:lnTo>
                    <a:pt x="78656" y="37540"/>
                  </a:lnTo>
                  <a:lnTo>
                    <a:pt x="94745" y="54523"/>
                  </a:lnTo>
                  <a:lnTo>
                    <a:pt x="106365" y="48266"/>
                  </a:lnTo>
                  <a:lnTo>
                    <a:pt x="125135" y="52735"/>
                  </a:lnTo>
                  <a:lnTo>
                    <a:pt x="127816" y="63461"/>
                  </a:lnTo>
                  <a:lnTo>
                    <a:pt x="140330" y="71505"/>
                  </a:lnTo>
                  <a:lnTo>
                    <a:pt x="134966" y="86700"/>
                  </a:lnTo>
                  <a:lnTo>
                    <a:pt x="117984" y="95639"/>
                  </a:lnTo>
                  <a:lnTo>
                    <a:pt x="117984" y="109940"/>
                  </a:lnTo>
                  <a:lnTo>
                    <a:pt x="144799" y="120665"/>
                  </a:lnTo>
                  <a:lnTo>
                    <a:pt x="196640" y="183233"/>
                  </a:lnTo>
                  <a:lnTo>
                    <a:pt x="206472" y="195746"/>
                  </a:lnTo>
                  <a:lnTo>
                    <a:pt x="227030" y="206472"/>
                  </a:lnTo>
                  <a:lnTo>
                    <a:pt x="227030" y="223455"/>
                  </a:lnTo>
                  <a:close/>
                </a:path>
              </a:pathLst>
            </a:custGeom>
            <a:grpFill/>
            <a:ln w="12700" cap="flat">
              <a:solidFill>
                <a:schemeClr val="bg1"/>
              </a:solidFill>
              <a:prstDash val="solid"/>
              <a:miter/>
            </a:ln>
          </p:spPr>
          <p:txBody>
            <a:bodyPr rtlCol="0" anchor="ctr"/>
            <a:lstStyle/>
            <a:p>
              <a:endParaRPr lang="en-AU"/>
            </a:p>
          </p:txBody>
        </p:sp>
        <p:sp>
          <p:nvSpPr>
            <p:cNvPr id="104" name="Freeform: Shape 103">
              <a:extLst>
                <a:ext uri="{FF2B5EF4-FFF2-40B4-BE49-F238E27FC236}">
                  <a16:creationId xmlns:a16="http://schemas.microsoft.com/office/drawing/2014/main" id="{5BEEC343-D1C9-4B17-8431-1EA0131B2983}"/>
                </a:ext>
              </a:extLst>
            </p:cNvPr>
            <p:cNvSpPr/>
            <p:nvPr/>
          </p:nvSpPr>
          <p:spPr>
            <a:xfrm>
              <a:off x="8616156" y="3531834"/>
              <a:ext cx="252950" cy="496069"/>
            </a:xfrm>
            <a:custGeom>
              <a:avLst/>
              <a:gdLst>
                <a:gd name="connsiteX0" fmla="*/ 244012 w 252950"/>
                <a:gd name="connsiteY0" fmla="*/ 159993 h 496069"/>
                <a:gd name="connsiteX1" fmla="*/ 252950 w 252950"/>
                <a:gd name="connsiteY1" fmla="*/ 171613 h 496069"/>
                <a:gd name="connsiteX2" fmla="*/ 247588 w 252950"/>
                <a:gd name="connsiteY2" fmla="*/ 207366 h 496069"/>
                <a:gd name="connsiteX3" fmla="*/ 229711 w 252950"/>
                <a:gd name="connsiteY3" fmla="*/ 202897 h 496069"/>
                <a:gd name="connsiteX4" fmla="*/ 182339 w 252950"/>
                <a:gd name="connsiteY4" fmla="*/ 206472 h 496069"/>
                <a:gd name="connsiteX5" fmla="*/ 164462 w 252950"/>
                <a:gd name="connsiteY5" fmla="*/ 236862 h 496069"/>
                <a:gd name="connsiteX6" fmla="*/ 177869 w 252950"/>
                <a:gd name="connsiteY6" fmla="*/ 264570 h 496069"/>
                <a:gd name="connsiteX7" fmla="*/ 176976 w 252950"/>
                <a:gd name="connsiteY7" fmla="*/ 285128 h 496069"/>
                <a:gd name="connsiteX8" fmla="*/ 158206 w 252950"/>
                <a:gd name="connsiteY8" fmla="*/ 261889 h 496069"/>
                <a:gd name="connsiteX9" fmla="*/ 124240 w 252950"/>
                <a:gd name="connsiteY9" fmla="*/ 260101 h 496069"/>
                <a:gd name="connsiteX10" fmla="*/ 121559 w 252950"/>
                <a:gd name="connsiteY10" fmla="*/ 241331 h 496069"/>
                <a:gd name="connsiteX11" fmla="*/ 98320 w 252950"/>
                <a:gd name="connsiteY11" fmla="*/ 234180 h 496069"/>
                <a:gd name="connsiteX12" fmla="*/ 98320 w 252950"/>
                <a:gd name="connsiteY12" fmla="*/ 266358 h 496069"/>
                <a:gd name="connsiteX13" fmla="*/ 94745 w 252950"/>
                <a:gd name="connsiteY13" fmla="*/ 302110 h 496069"/>
                <a:gd name="connsiteX14" fmla="*/ 83125 w 252950"/>
                <a:gd name="connsiteY14" fmla="*/ 334288 h 496069"/>
                <a:gd name="connsiteX15" fmla="*/ 84913 w 252950"/>
                <a:gd name="connsiteY15" fmla="*/ 378979 h 496069"/>
                <a:gd name="connsiteX16" fmla="*/ 97426 w 252950"/>
                <a:gd name="connsiteY16" fmla="*/ 375404 h 496069"/>
                <a:gd name="connsiteX17" fmla="*/ 103683 w 252950"/>
                <a:gd name="connsiteY17" fmla="*/ 380767 h 496069"/>
                <a:gd name="connsiteX18" fmla="*/ 123347 w 252950"/>
                <a:gd name="connsiteY18" fmla="*/ 420988 h 496069"/>
                <a:gd name="connsiteX19" fmla="*/ 127816 w 252950"/>
                <a:gd name="connsiteY19" fmla="*/ 446015 h 496069"/>
                <a:gd name="connsiteX20" fmla="*/ 149268 w 252950"/>
                <a:gd name="connsiteY20" fmla="*/ 456741 h 496069"/>
                <a:gd name="connsiteX21" fmla="*/ 165356 w 252950"/>
                <a:gd name="connsiteY21" fmla="*/ 479087 h 496069"/>
                <a:gd name="connsiteX22" fmla="*/ 175188 w 252950"/>
                <a:gd name="connsiteY22" fmla="*/ 481768 h 496069"/>
                <a:gd name="connsiteX23" fmla="*/ 166250 w 252950"/>
                <a:gd name="connsiteY23" fmla="*/ 489812 h 496069"/>
                <a:gd name="connsiteX24" fmla="*/ 151055 w 252950"/>
                <a:gd name="connsiteY24" fmla="*/ 496069 h 496069"/>
                <a:gd name="connsiteX25" fmla="*/ 132285 w 252950"/>
                <a:gd name="connsiteY25" fmla="*/ 469255 h 496069"/>
                <a:gd name="connsiteX26" fmla="*/ 118878 w 252950"/>
                <a:gd name="connsiteY26" fmla="*/ 464785 h 496069"/>
                <a:gd name="connsiteX27" fmla="*/ 109940 w 252950"/>
                <a:gd name="connsiteY27" fmla="*/ 470148 h 496069"/>
                <a:gd name="connsiteX28" fmla="*/ 84019 w 252950"/>
                <a:gd name="connsiteY28" fmla="*/ 429927 h 496069"/>
                <a:gd name="connsiteX29" fmla="*/ 67930 w 252950"/>
                <a:gd name="connsiteY29" fmla="*/ 417413 h 496069"/>
                <a:gd name="connsiteX30" fmla="*/ 59886 w 252950"/>
                <a:gd name="connsiteY30" fmla="*/ 420095 h 496069"/>
                <a:gd name="connsiteX31" fmla="*/ 58992 w 252950"/>
                <a:gd name="connsiteY31" fmla="*/ 372722 h 496069"/>
                <a:gd name="connsiteX32" fmla="*/ 64355 w 252950"/>
                <a:gd name="connsiteY32" fmla="*/ 356633 h 496069"/>
                <a:gd name="connsiteX33" fmla="*/ 62567 w 252950"/>
                <a:gd name="connsiteY33" fmla="*/ 337863 h 496069"/>
                <a:gd name="connsiteX34" fmla="*/ 80444 w 252950"/>
                <a:gd name="connsiteY34" fmla="*/ 303004 h 496069"/>
                <a:gd name="connsiteX35" fmla="*/ 84913 w 252950"/>
                <a:gd name="connsiteY35" fmla="*/ 285128 h 496069"/>
                <a:gd name="connsiteX36" fmla="*/ 69718 w 252950"/>
                <a:gd name="connsiteY36" fmla="*/ 253844 h 496069"/>
                <a:gd name="connsiteX37" fmla="*/ 75080 w 252950"/>
                <a:gd name="connsiteY37" fmla="*/ 235074 h 496069"/>
                <a:gd name="connsiteX38" fmla="*/ 62567 w 252950"/>
                <a:gd name="connsiteY38" fmla="*/ 211835 h 496069"/>
                <a:gd name="connsiteX39" fmla="*/ 42010 w 252950"/>
                <a:gd name="connsiteY39" fmla="*/ 181445 h 496069"/>
                <a:gd name="connsiteX40" fmla="*/ 46479 w 252950"/>
                <a:gd name="connsiteY40" fmla="*/ 175188 h 496069"/>
                <a:gd name="connsiteX41" fmla="*/ 45585 w 252950"/>
                <a:gd name="connsiteY41" fmla="*/ 156418 h 496069"/>
                <a:gd name="connsiteX42" fmla="*/ 53629 w 252950"/>
                <a:gd name="connsiteY42" fmla="*/ 144799 h 496069"/>
                <a:gd name="connsiteX43" fmla="*/ 43797 w 252950"/>
                <a:gd name="connsiteY43" fmla="*/ 134966 h 496069"/>
                <a:gd name="connsiteX44" fmla="*/ 42010 w 252950"/>
                <a:gd name="connsiteY44" fmla="*/ 125135 h 496069"/>
                <a:gd name="connsiteX45" fmla="*/ 16982 w 252950"/>
                <a:gd name="connsiteY45" fmla="*/ 101895 h 496069"/>
                <a:gd name="connsiteX46" fmla="*/ 14301 w 252950"/>
                <a:gd name="connsiteY46" fmla="*/ 90276 h 496069"/>
                <a:gd name="connsiteX47" fmla="*/ 6257 w 252950"/>
                <a:gd name="connsiteY47" fmla="*/ 82231 h 496069"/>
                <a:gd name="connsiteX48" fmla="*/ 0 w 252950"/>
                <a:gd name="connsiteY48" fmla="*/ 69718 h 496069"/>
                <a:gd name="connsiteX49" fmla="*/ 13407 w 252950"/>
                <a:gd name="connsiteY49" fmla="*/ 67036 h 496069"/>
                <a:gd name="connsiteX50" fmla="*/ 15195 w 252950"/>
                <a:gd name="connsiteY50" fmla="*/ 27708 h 496069"/>
                <a:gd name="connsiteX51" fmla="*/ 37540 w 252950"/>
                <a:gd name="connsiteY51" fmla="*/ 28602 h 496069"/>
                <a:gd name="connsiteX52" fmla="*/ 41115 w 252950"/>
                <a:gd name="connsiteY52" fmla="*/ 16089 h 496069"/>
                <a:gd name="connsiteX53" fmla="*/ 49160 w 252950"/>
                <a:gd name="connsiteY53" fmla="*/ 16089 h 496069"/>
                <a:gd name="connsiteX54" fmla="*/ 58098 w 252950"/>
                <a:gd name="connsiteY54" fmla="*/ 8938 h 496069"/>
                <a:gd name="connsiteX55" fmla="*/ 67036 w 252950"/>
                <a:gd name="connsiteY55" fmla="*/ 9832 h 496069"/>
                <a:gd name="connsiteX56" fmla="*/ 74187 w 252950"/>
                <a:gd name="connsiteY56" fmla="*/ 0 h 496069"/>
                <a:gd name="connsiteX57" fmla="*/ 84913 w 252950"/>
                <a:gd name="connsiteY57" fmla="*/ 14301 h 496069"/>
                <a:gd name="connsiteX58" fmla="*/ 83125 w 252950"/>
                <a:gd name="connsiteY58" fmla="*/ 34859 h 496069"/>
                <a:gd name="connsiteX59" fmla="*/ 101001 w 252950"/>
                <a:gd name="connsiteY59" fmla="*/ 31284 h 496069"/>
                <a:gd name="connsiteX60" fmla="*/ 111727 w 252950"/>
                <a:gd name="connsiteY60" fmla="*/ 34859 h 496069"/>
                <a:gd name="connsiteX61" fmla="*/ 116196 w 252950"/>
                <a:gd name="connsiteY61" fmla="*/ 68824 h 496069"/>
                <a:gd name="connsiteX62" fmla="*/ 111727 w 252950"/>
                <a:gd name="connsiteY62" fmla="*/ 80444 h 496069"/>
                <a:gd name="connsiteX63" fmla="*/ 116196 w 252950"/>
                <a:gd name="connsiteY63" fmla="*/ 100108 h 496069"/>
                <a:gd name="connsiteX64" fmla="*/ 138542 w 252950"/>
                <a:gd name="connsiteY64" fmla="*/ 82231 h 496069"/>
                <a:gd name="connsiteX65" fmla="*/ 157312 w 252950"/>
                <a:gd name="connsiteY65" fmla="*/ 92957 h 496069"/>
                <a:gd name="connsiteX66" fmla="*/ 168931 w 252950"/>
                <a:gd name="connsiteY66" fmla="*/ 70612 h 496069"/>
                <a:gd name="connsiteX67" fmla="*/ 198428 w 252950"/>
                <a:gd name="connsiteY67" fmla="*/ 80444 h 496069"/>
                <a:gd name="connsiteX68" fmla="*/ 221667 w 252950"/>
                <a:gd name="connsiteY68" fmla="*/ 109940 h 496069"/>
                <a:gd name="connsiteX69" fmla="*/ 226136 w 252950"/>
                <a:gd name="connsiteY69" fmla="*/ 120665 h 496069"/>
                <a:gd name="connsiteX70" fmla="*/ 235074 w 252950"/>
                <a:gd name="connsiteY70" fmla="*/ 143905 h 496069"/>
                <a:gd name="connsiteX71" fmla="*/ 244012 w 252950"/>
                <a:gd name="connsiteY71" fmla="*/ 159993 h 49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52950" h="496069">
                  <a:moveTo>
                    <a:pt x="244012" y="159993"/>
                  </a:moveTo>
                  <a:lnTo>
                    <a:pt x="252950" y="171613"/>
                  </a:lnTo>
                  <a:lnTo>
                    <a:pt x="247588" y="207366"/>
                  </a:lnTo>
                  <a:lnTo>
                    <a:pt x="229711" y="202897"/>
                  </a:lnTo>
                  <a:lnTo>
                    <a:pt x="182339" y="206472"/>
                  </a:lnTo>
                  <a:lnTo>
                    <a:pt x="164462" y="236862"/>
                  </a:lnTo>
                  <a:lnTo>
                    <a:pt x="177869" y="264570"/>
                  </a:lnTo>
                  <a:lnTo>
                    <a:pt x="176976" y="285128"/>
                  </a:lnTo>
                  <a:lnTo>
                    <a:pt x="158206" y="261889"/>
                  </a:lnTo>
                  <a:lnTo>
                    <a:pt x="124240" y="260101"/>
                  </a:lnTo>
                  <a:lnTo>
                    <a:pt x="121559" y="241331"/>
                  </a:lnTo>
                  <a:lnTo>
                    <a:pt x="98320" y="234180"/>
                  </a:lnTo>
                  <a:lnTo>
                    <a:pt x="98320" y="266358"/>
                  </a:lnTo>
                  <a:lnTo>
                    <a:pt x="94745" y="302110"/>
                  </a:lnTo>
                  <a:lnTo>
                    <a:pt x="83125" y="334288"/>
                  </a:lnTo>
                  <a:lnTo>
                    <a:pt x="84913" y="378979"/>
                  </a:lnTo>
                  <a:lnTo>
                    <a:pt x="97426" y="375404"/>
                  </a:lnTo>
                  <a:lnTo>
                    <a:pt x="103683" y="380767"/>
                  </a:lnTo>
                  <a:lnTo>
                    <a:pt x="123347" y="420988"/>
                  </a:lnTo>
                  <a:lnTo>
                    <a:pt x="127816" y="446015"/>
                  </a:lnTo>
                  <a:lnTo>
                    <a:pt x="149268" y="456741"/>
                  </a:lnTo>
                  <a:lnTo>
                    <a:pt x="165356" y="479087"/>
                  </a:lnTo>
                  <a:lnTo>
                    <a:pt x="175188" y="481768"/>
                  </a:lnTo>
                  <a:lnTo>
                    <a:pt x="166250" y="489812"/>
                  </a:lnTo>
                  <a:lnTo>
                    <a:pt x="151055" y="496069"/>
                  </a:lnTo>
                  <a:lnTo>
                    <a:pt x="132285" y="469255"/>
                  </a:lnTo>
                  <a:lnTo>
                    <a:pt x="118878" y="464785"/>
                  </a:lnTo>
                  <a:lnTo>
                    <a:pt x="109940" y="470148"/>
                  </a:lnTo>
                  <a:lnTo>
                    <a:pt x="84019" y="429927"/>
                  </a:lnTo>
                  <a:lnTo>
                    <a:pt x="67930" y="417413"/>
                  </a:lnTo>
                  <a:lnTo>
                    <a:pt x="59886" y="420095"/>
                  </a:lnTo>
                  <a:lnTo>
                    <a:pt x="58992" y="372722"/>
                  </a:lnTo>
                  <a:lnTo>
                    <a:pt x="64355" y="356633"/>
                  </a:lnTo>
                  <a:lnTo>
                    <a:pt x="62567" y="337863"/>
                  </a:lnTo>
                  <a:lnTo>
                    <a:pt x="80444" y="303004"/>
                  </a:lnTo>
                  <a:lnTo>
                    <a:pt x="84913" y="285128"/>
                  </a:lnTo>
                  <a:lnTo>
                    <a:pt x="69718" y="253844"/>
                  </a:lnTo>
                  <a:lnTo>
                    <a:pt x="75080" y="235074"/>
                  </a:lnTo>
                  <a:lnTo>
                    <a:pt x="62567" y="211835"/>
                  </a:lnTo>
                  <a:lnTo>
                    <a:pt x="42010" y="181445"/>
                  </a:lnTo>
                  <a:lnTo>
                    <a:pt x="46479" y="175188"/>
                  </a:lnTo>
                  <a:lnTo>
                    <a:pt x="45585" y="156418"/>
                  </a:lnTo>
                  <a:lnTo>
                    <a:pt x="53629" y="144799"/>
                  </a:lnTo>
                  <a:lnTo>
                    <a:pt x="43797" y="134966"/>
                  </a:lnTo>
                  <a:lnTo>
                    <a:pt x="42010" y="125135"/>
                  </a:lnTo>
                  <a:lnTo>
                    <a:pt x="16982" y="101895"/>
                  </a:lnTo>
                  <a:lnTo>
                    <a:pt x="14301" y="90276"/>
                  </a:lnTo>
                  <a:lnTo>
                    <a:pt x="6257" y="82231"/>
                  </a:lnTo>
                  <a:lnTo>
                    <a:pt x="0" y="69718"/>
                  </a:lnTo>
                  <a:lnTo>
                    <a:pt x="13407" y="67036"/>
                  </a:lnTo>
                  <a:lnTo>
                    <a:pt x="15195" y="27708"/>
                  </a:lnTo>
                  <a:lnTo>
                    <a:pt x="37540" y="28602"/>
                  </a:lnTo>
                  <a:lnTo>
                    <a:pt x="41115" y="16089"/>
                  </a:lnTo>
                  <a:lnTo>
                    <a:pt x="49160" y="16089"/>
                  </a:lnTo>
                  <a:lnTo>
                    <a:pt x="58098" y="8938"/>
                  </a:lnTo>
                  <a:lnTo>
                    <a:pt x="67036" y="9832"/>
                  </a:lnTo>
                  <a:lnTo>
                    <a:pt x="74187" y="0"/>
                  </a:lnTo>
                  <a:lnTo>
                    <a:pt x="84913" y="14301"/>
                  </a:lnTo>
                  <a:lnTo>
                    <a:pt x="83125" y="34859"/>
                  </a:lnTo>
                  <a:lnTo>
                    <a:pt x="101001" y="31284"/>
                  </a:lnTo>
                  <a:lnTo>
                    <a:pt x="111727" y="34859"/>
                  </a:lnTo>
                  <a:lnTo>
                    <a:pt x="116196" y="68824"/>
                  </a:lnTo>
                  <a:lnTo>
                    <a:pt x="111727" y="80444"/>
                  </a:lnTo>
                  <a:lnTo>
                    <a:pt x="116196" y="100108"/>
                  </a:lnTo>
                  <a:lnTo>
                    <a:pt x="138542" y="82231"/>
                  </a:lnTo>
                  <a:lnTo>
                    <a:pt x="157312" y="92957"/>
                  </a:lnTo>
                  <a:lnTo>
                    <a:pt x="168931" y="70612"/>
                  </a:lnTo>
                  <a:lnTo>
                    <a:pt x="198428" y="80444"/>
                  </a:lnTo>
                  <a:lnTo>
                    <a:pt x="221667" y="109940"/>
                  </a:lnTo>
                  <a:lnTo>
                    <a:pt x="226136" y="120665"/>
                  </a:lnTo>
                  <a:lnTo>
                    <a:pt x="235074" y="143905"/>
                  </a:lnTo>
                  <a:lnTo>
                    <a:pt x="244012" y="159993"/>
                  </a:lnTo>
                  <a:close/>
                </a:path>
              </a:pathLst>
            </a:custGeom>
            <a:grpFill/>
            <a:ln w="12700" cap="flat">
              <a:solidFill>
                <a:schemeClr val="bg1"/>
              </a:solidFill>
              <a:prstDash val="solid"/>
              <a:miter/>
            </a:ln>
          </p:spPr>
          <p:txBody>
            <a:bodyPr rtlCol="0" anchor="ctr"/>
            <a:lstStyle/>
            <a:p>
              <a:endParaRPr lang="en-AU"/>
            </a:p>
          </p:txBody>
        </p:sp>
        <p:sp>
          <p:nvSpPr>
            <p:cNvPr id="105" name="Freeform: Shape 104">
              <a:extLst>
                <a:ext uri="{FF2B5EF4-FFF2-40B4-BE49-F238E27FC236}">
                  <a16:creationId xmlns:a16="http://schemas.microsoft.com/office/drawing/2014/main" id="{5C9F8720-28BD-4D32-61B0-CFA800896D93}"/>
                </a:ext>
              </a:extLst>
            </p:cNvPr>
            <p:cNvSpPr/>
            <p:nvPr/>
          </p:nvSpPr>
          <p:spPr>
            <a:xfrm>
              <a:off x="8726096" y="3983212"/>
              <a:ext cx="567574" cy="203790"/>
            </a:xfrm>
            <a:custGeom>
              <a:avLst/>
              <a:gdLst>
                <a:gd name="connsiteX0" fmla="*/ 567575 w 567574"/>
                <a:gd name="connsiteY0" fmla="*/ 55417 h 203790"/>
                <a:gd name="connsiteX1" fmla="*/ 546123 w 567574"/>
                <a:gd name="connsiteY1" fmla="*/ 73293 h 203790"/>
                <a:gd name="connsiteX2" fmla="*/ 552380 w 567574"/>
                <a:gd name="connsiteY2" fmla="*/ 82231 h 203790"/>
                <a:gd name="connsiteX3" fmla="*/ 528246 w 567574"/>
                <a:gd name="connsiteY3" fmla="*/ 95638 h 203790"/>
                <a:gd name="connsiteX4" fmla="*/ 527353 w 567574"/>
                <a:gd name="connsiteY4" fmla="*/ 98320 h 203790"/>
                <a:gd name="connsiteX5" fmla="*/ 513052 w 567574"/>
                <a:gd name="connsiteY5" fmla="*/ 90276 h 203790"/>
                <a:gd name="connsiteX6" fmla="*/ 468361 w 567574"/>
                <a:gd name="connsiteY6" fmla="*/ 92063 h 203790"/>
                <a:gd name="connsiteX7" fmla="*/ 462998 w 567574"/>
                <a:gd name="connsiteY7" fmla="*/ 126922 h 203790"/>
                <a:gd name="connsiteX8" fmla="*/ 452272 w 567574"/>
                <a:gd name="connsiteY8" fmla="*/ 135860 h 203790"/>
                <a:gd name="connsiteX9" fmla="*/ 454954 w 567574"/>
                <a:gd name="connsiteY9" fmla="*/ 151055 h 203790"/>
                <a:gd name="connsiteX10" fmla="*/ 445121 w 567574"/>
                <a:gd name="connsiteY10" fmla="*/ 163569 h 203790"/>
                <a:gd name="connsiteX11" fmla="*/ 442440 w 567574"/>
                <a:gd name="connsiteY11" fmla="*/ 177870 h 203790"/>
                <a:gd name="connsiteX12" fmla="*/ 406687 w 567574"/>
                <a:gd name="connsiteY12" fmla="*/ 191277 h 203790"/>
                <a:gd name="connsiteX13" fmla="*/ 374510 w 567574"/>
                <a:gd name="connsiteY13" fmla="*/ 182339 h 203790"/>
                <a:gd name="connsiteX14" fmla="*/ 357527 w 567574"/>
                <a:gd name="connsiteY14" fmla="*/ 199321 h 203790"/>
                <a:gd name="connsiteX15" fmla="*/ 316412 w 567574"/>
                <a:gd name="connsiteY15" fmla="*/ 203790 h 203790"/>
                <a:gd name="connsiteX16" fmla="*/ 308367 w 567574"/>
                <a:gd name="connsiteY16" fmla="*/ 193958 h 203790"/>
                <a:gd name="connsiteX17" fmla="*/ 300323 w 567574"/>
                <a:gd name="connsiteY17" fmla="*/ 189489 h 203790"/>
                <a:gd name="connsiteX18" fmla="*/ 286915 w 567574"/>
                <a:gd name="connsiteY18" fmla="*/ 175188 h 203790"/>
                <a:gd name="connsiteX19" fmla="*/ 286915 w 567574"/>
                <a:gd name="connsiteY19" fmla="*/ 174295 h 203790"/>
                <a:gd name="connsiteX20" fmla="*/ 330713 w 567574"/>
                <a:gd name="connsiteY20" fmla="*/ 177870 h 203790"/>
                <a:gd name="connsiteX21" fmla="*/ 346801 w 567574"/>
                <a:gd name="connsiteY21" fmla="*/ 137648 h 203790"/>
                <a:gd name="connsiteX22" fmla="*/ 393280 w 567574"/>
                <a:gd name="connsiteY22" fmla="*/ 124241 h 203790"/>
                <a:gd name="connsiteX23" fmla="*/ 416519 w 567574"/>
                <a:gd name="connsiteY23" fmla="*/ 84913 h 203790"/>
                <a:gd name="connsiteX24" fmla="*/ 434395 w 567574"/>
                <a:gd name="connsiteY24" fmla="*/ 97426 h 203790"/>
                <a:gd name="connsiteX25" fmla="*/ 444228 w 567574"/>
                <a:gd name="connsiteY25" fmla="*/ 87594 h 203790"/>
                <a:gd name="connsiteX26" fmla="*/ 455847 w 567574"/>
                <a:gd name="connsiteY26" fmla="*/ 84913 h 203790"/>
                <a:gd name="connsiteX27" fmla="*/ 445121 w 567574"/>
                <a:gd name="connsiteY27" fmla="*/ 64355 h 203790"/>
                <a:gd name="connsiteX28" fmla="*/ 460316 w 567574"/>
                <a:gd name="connsiteY28" fmla="*/ 56310 h 203790"/>
                <a:gd name="connsiteX29" fmla="*/ 502326 w 567574"/>
                <a:gd name="connsiteY29" fmla="*/ 0 h 203790"/>
                <a:gd name="connsiteX30" fmla="*/ 521096 w 567574"/>
                <a:gd name="connsiteY30" fmla="*/ 32178 h 203790"/>
                <a:gd name="connsiteX31" fmla="*/ 544335 w 567574"/>
                <a:gd name="connsiteY31" fmla="*/ 39328 h 203790"/>
                <a:gd name="connsiteX32" fmla="*/ 567575 w 567574"/>
                <a:gd name="connsiteY32" fmla="*/ 55417 h 203790"/>
                <a:gd name="connsiteX33" fmla="*/ 108152 w 567574"/>
                <a:gd name="connsiteY33" fmla="*/ 128710 h 203790"/>
                <a:gd name="connsiteX34" fmla="*/ 106365 w 567574"/>
                <a:gd name="connsiteY34" fmla="*/ 102789 h 203790"/>
                <a:gd name="connsiteX35" fmla="*/ 103683 w 567574"/>
                <a:gd name="connsiteY35" fmla="*/ 75975 h 203790"/>
                <a:gd name="connsiteX36" fmla="*/ 73293 w 567574"/>
                <a:gd name="connsiteY36" fmla="*/ 33071 h 203790"/>
                <a:gd name="connsiteX37" fmla="*/ 65249 w 567574"/>
                <a:gd name="connsiteY37" fmla="*/ 31284 h 203790"/>
                <a:gd name="connsiteX38" fmla="*/ 56310 w 567574"/>
                <a:gd name="connsiteY38" fmla="*/ 39328 h 203790"/>
                <a:gd name="connsiteX39" fmla="*/ 41115 w 567574"/>
                <a:gd name="connsiteY39" fmla="*/ 46478 h 203790"/>
                <a:gd name="connsiteX40" fmla="*/ 22345 w 567574"/>
                <a:gd name="connsiteY40" fmla="*/ 18770 h 203790"/>
                <a:gd name="connsiteX41" fmla="*/ 9832 w 567574"/>
                <a:gd name="connsiteY41" fmla="*/ 15195 h 203790"/>
                <a:gd name="connsiteX42" fmla="*/ 0 w 567574"/>
                <a:gd name="connsiteY42" fmla="*/ 20558 h 203790"/>
                <a:gd name="connsiteX43" fmla="*/ 12514 w 567574"/>
                <a:gd name="connsiteY43" fmla="*/ 41116 h 203790"/>
                <a:gd name="connsiteX44" fmla="*/ 27708 w 567574"/>
                <a:gd name="connsiteY44" fmla="*/ 101001 h 203790"/>
                <a:gd name="connsiteX45" fmla="*/ 42903 w 567574"/>
                <a:gd name="connsiteY45" fmla="*/ 127816 h 203790"/>
                <a:gd name="connsiteX46" fmla="*/ 54523 w 567574"/>
                <a:gd name="connsiteY46" fmla="*/ 154630 h 203790"/>
                <a:gd name="connsiteX47" fmla="*/ 101001 w 567574"/>
                <a:gd name="connsiteY47" fmla="*/ 179658 h 203790"/>
                <a:gd name="connsiteX48" fmla="*/ 117090 w 567574"/>
                <a:gd name="connsiteY48" fmla="*/ 193065 h 203790"/>
                <a:gd name="connsiteX49" fmla="*/ 132285 w 567574"/>
                <a:gd name="connsiteY49" fmla="*/ 182339 h 203790"/>
                <a:gd name="connsiteX50" fmla="*/ 124241 w 567574"/>
                <a:gd name="connsiteY50" fmla="*/ 166250 h 203790"/>
                <a:gd name="connsiteX51" fmla="*/ 108152 w 567574"/>
                <a:gd name="connsiteY51" fmla="*/ 128710 h 20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67574" h="203790">
                  <a:moveTo>
                    <a:pt x="567575" y="55417"/>
                  </a:moveTo>
                  <a:lnTo>
                    <a:pt x="546123" y="73293"/>
                  </a:lnTo>
                  <a:lnTo>
                    <a:pt x="552380" y="82231"/>
                  </a:lnTo>
                  <a:lnTo>
                    <a:pt x="528246" y="95638"/>
                  </a:lnTo>
                  <a:lnTo>
                    <a:pt x="527353" y="98320"/>
                  </a:lnTo>
                  <a:lnTo>
                    <a:pt x="513052" y="90276"/>
                  </a:lnTo>
                  <a:lnTo>
                    <a:pt x="468361" y="92063"/>
                  </a:lnTo>
                  <a:lnTo>
                    <a:pt x="462998" y="126922"/>
                  </a:lnTo>
                  <a:lnTo>
                    <a:pt x="452272" y="135860"/>
                  </a:lnTo>
                  <a:lnTo>
                    <a:pt x="454954" y="151055"/>
                  </a:lnTo>
                  <a:lnTo>
                    <a:pt x="445121" y="163569"/>
                  </a:lnTo>
                  <a:lnTo>
                    <a:pt x="442440" y="177870"/>
                  </a:lnTo>
                  <a:lnTo>
                    <a:pt x="406687" y="191277"/>
                  </a:lnTo>
                  <a:lnTo>
                    <a:pt x="374510" y="182339"/>
                  </a:lnTo>
                  <a:lnTo>
                    <a:pt x="357527" y="199321"/>
                  </a:lnTo>
                  <a:lnTo>
                    <a:pt x="316412" y="203790"/>
                  </a:lnTo>
                  <a:lnTo>
                    <a:pt x="308367" y="193958"/>
                  </a:lnTo>
                  <a:lnTo>
                    <a:pt x="300323" y="189489"/>
                  </a:lnTo>
                  <a:lnTo>
                    <a:pt x="286915" y="175188"/>
                  </a:lnTo>
                  <a:lnTo>
                    <a:pt x="286915" y="174295"/>
                  </a:lnTo>
                  <a:lnTo>
                    <a:pt x="330713" y="177870"/>
                  </a:lnTo>
                  <a:lnTo>
                    <a:pt x="346801" y="137648"/>
                  </a:lnTo>
                  <a:lnTo>
                    <a:pt x="393280" y="124241"/>
                  </a:lnTo>
                  <a:lnTo>
                    <a:pt x="416519" y="84913"/>
                  </a:lnTo>
                  <a:lnTo>
                    <a:pt x="434395" y="97426"/>
                  </a:lnTo>
                  <a:lnTo>
                    <a:pt x="444228" y="87594"/>
                  </a:lnTo>
                  <a:lnTo>
                    <a:pt x="455847" y="84913"/>
                  </a:lnTo>
                  <a:lnTo>
                    <a:pt x="445121" y="64355"/>
                  </a:lnTo>
                  <a:lnTo>
                    <a:pt x="460316" y="56310"/>
                  </a:lnTo>
                  <a:lnTo>
                    <a:pt x="502326" y="0"/>
                  </a:lnTo>
                  <a:lnTo>
                    <a:pt x="521096" y="32178"/>
                  </a:lnTo>
                  <a:lnTo>
                    <a:pt x="544335" y="39328"/>
                  </a:lnTo>
                  <a:lnTo>
                    <a:pt x="567575" y="55417"/>
                  </a:lnTo>
                  <a:close/>
                  <a:moveTo>
                    <a:pt x="108152" y="128710"/>
                  </a:moveTo>
                  <a:lnTo>
                    <a:pt x="106365" y="102789"/>
                  </a:lnTo>
                  <a:lnTo>
                    <a:pt x="103683" y="75975"/>
                  </a:lnTo>
                  <a:lnTo>
                    <a:pt x="73293" y="33071"/>
                  </a:lnTo>
                  <a:lnTo>
                    <a:pt x="65249" y="31284"/>
                  </a:lnTo>
                  <a:lnTo>
                    <a:pt x="56310" y="39328"/>
                  </a:lnTo>
                  <a:lnTo>
                    <a:pt x="41115" y="46478"/>
                  </a:lnTo>
                  <a:lnTo>
                    <a:pt x="22345" y="18770"/>
                  </a:lnTo>
                  <a:lnTo>
                    <a:pt x="9832" y="15195"/>
                  </a:lnTo>
                  <a:lnTo>
                    <a:pt x="0" y="20558"/>
                  </a:lnTo>
                  <a:lnTo>
                    <a:pt x="12514" y="41116"/>
                  </a:lnTo>
                  <a:lnTo>
                    <a:pt x="27708" y="101001"/>
                  </a:lnTo>
                  <a:lnTo>
                    <a:pt x="42903" y="127816"/>
                  </a:lnTo>
                  <a:lnTo>
                    <a:pt x="54523" y="154630"/>
                  </a:lnTo>
                  <a:lnTo>
                    <a:pt x="101001" y="179658"/>
                  </a:lnTo>
                  <a:lnTo>
                    <a:pt x="117090" y="193065"/>
                  </a:lnTo>
                  <a:lnTo>
                    <a:pt x="132285" y="182339"/>
                  </a:lnTo>
                  <a:lnTo>
                    <a:pt x="124241" y="166250"/>
                  </a:lnTo>
                  <a:lnTo>
                    <a:pt x="108152" y="128710"/>
                  </a:lnTo>
                  <a:close/>
                </a:path>
              </a:pathLst>
            </a:custGeom>
            <a:grpFill/>
            <a:ln w="12700" cap="flat">
              <a:solidFill>
                <a:schemeClr val="bg1"/>
              </a:solidFill>
              <a:prstDash val="solid"/>
              <a:miter/>
            </a:ln>
          </p:spPr>
          <p:txBody>
            <a:bodyPr rtlCol="0" anchor="ctr"/>
            <a:lstStyle/>
            <a:p>
              <a:endParaRPr lang="en-AU"/>
            </a:p>
          </p:txBody>
        </p:sp>
        <p:sp>
          <p:nvSpPr>
            <p:cNvPr id="106" name="Freeform: Shape 105">
              <a:extLst>
                <a:ext uri="{FF2B5EF4-FFF2-40B4-BE49-F238E27FC236}">
                  <a16:creationId xmlns:a16="http://schemas.microsoft.com/office/drawing/2014/main" id="{6ED0FDA4-8BC4-48D3-4DD3-9D0DB56F55B5}"/>
                </a:ext>
              </a:extLst>
            </p:cNvPr>
            <p:cNvSpPr/>
            <p:nvPr/>
          </p:nvSpPr>
          <p:spPr>
            <a:xfrm>
              <a:off x="7023372" y="2384172"/>
              <a:ext cx="1041298" cy="478192"/>
            </a:xfrm>
            <a:custGeom>
              <a:avLst/>
              <a:gdLst>
                <a:gd name="connsiteX0" fmla="*/ 1041298 w 1041298"/>
                <a:gd name="connsiteY0" fmla="*/ 199321 h 478192"/>
                <a:gd name="connsiteX1" fmla="*/ 1038617 w 1041298"/>
                <a:gd name="connsiteY1" fmla="*/ 215410 h 478192"/>
                <a:gd name="connsiteX2" fmla="*/ 1019846 w 1041298"/>
                <a:gd name="connsiteY2" fmla="*/ 226136 h 478192"/>
                <a:gd name="connsiteX3" fmla="*/ 1017165 w 1041298"/>
                <a:gd name="connsiteY3" fmla="*/ 243119 h 478192"/>
                <a:gd name="connsiteX4" fmla="*/ 1025210 w 1041298"/>
                <a:gd name="connsiteY4" fmla="*/ 263676 h 478192"/>
                <a:gd name="connsiteX5" fmla="*/ 1008227 w 1041298"/>
                <a:gd name="connsiteY5" fmla="*/ 275296 h 478192"/>
                <a:gd name="connsiteX6" fmla="*/ 958173 w 1041298"/>
                <a:gd name="connsiteY6" fmla="*/ 263676 h 478192"/>
                <a:gd name="connsiteX7" fmla="*/ 959067 w 1041298"/>
                <a:gd name="connsiteY7" fmla="*/ 311943 h 478192"/>
                <a:gd name="connsiteX8" fmla="*/ 970686 w 1041298"/>
                <a:gd name="connsiteY8" fmla="*/ 325350 h 478192"/>
                <a:gd name="connsiteX9" fmla="*/ 968005 w 1041298"/>
                <a:gd name="connsiteY9" fmla="*/ 328925 h 478192"/>
                <a:gd name="connsiteX10" fmla="*/ 943872 w 1041298"/>
                <a:gd name="connsiteY10" fmla="*/ 327138 h 478192"/>
                <a:gd name="connsiteX11" fmla="*/ 908119 w 1041298"/>
                <a:gd name="connsiteY11" fmla="*/ 338757 h 478192"/>
                <a:gd name="connsiteX12" fmla="*/ 930464 w 1041298"/>
                <a:gd name="connsiteY12" fmla="*/ 362890 h 478192"/>
                <a:gd name="connsiteX13" fmla="*/ 940297 w 1041298"/>
                <a:gd name="connsiteY13" fmla="*/ 380767 h 478192"/>
                <a:gd name="connsiteX14" fmla="*/ 942978 w 1041298"/>
                <a:gd name="connsiteY14" fmla="*/ 393280 h 478192"/>
                <a:gd name="connsiteX15" fmla="*/ 937615 w 1041298"/>
                <a:gd name="connsiteY15" fmla="*/ 422776 h 478192"/>
                <a:gd name="connsiteX16" fmla="*/ 897394 w 1041298"/>
                <a:gd name="connsiteY16" fmla="*/ 406687 h 478192"/>
                <a:gd name="connsiteX17" fmla="*/ 866110 w 1041298"/>
                <a:gd name="connsiteY17" fmla="*/ 402218 h 478192"/>
                <a:gd name="connsiteX18" fmla="*/ 816056 w 1041298"/>
                <a:gd name="connsiteY18" fmla="*/ 400431 h 478192"/>
                <a:gd name="connsiteX19" fmla="*/ 806224 w 1041298"/>
                <a:gd name="connsiteY19" fmla="*/ 406687 h 478192"/>
                <a:gd name="connsiteX20" fmla="*/ 774940 w 1041298"/>
                <a:gd name="connsiteY20" fmla="*/ 393280 h 478192"/>
                <a:gd name="connsiteX21" fmla="*/ 755276 w 1041298"/>
                <a:gd name="connsiteY21" fmla="*/ 397749 h 478192"/>
                <a:gd name="connsiteX22" fmla="*/ 758852 w 1041298"/>
                <a:gd name="connsiteY22" fmla="*/ 417413 h 478192"/>
                <a:gd name="connsiteX23" fmla="*/ 742763 w 1041298"/>
                <a:gd name="connsiteY23" fmla="*/ 418307 h 478192"/>
                <a:gd name="connsiteX24" fmla="*/ 719524 w 1041298"/>
                <a:gd name="connsiteY24" fmla="*/ 408475 h 478192"/>
                <a:gd name="connsiteX25" fmla="*/ 700754 w 1041298"/>
                <a:gd name="connsiteY25" fmla="*/ 408475 h 478192"/>
                <a:gd name="connsiteX26" fmla="*/ 694497 w 1041298"/>
                <a:gd name="connsiteY26" fmla="*/ 413838 h 478192"/>
                <a:gd name="connsiteX27" fmla="*/ 693603 w 1041298"/>
                <a:gd name="connsiteY27" fmla="*/ 424564 h 478192"/>
                <a:gd name="connsiteX28" fmla="*/ 678408 w 1041298"/>
                <a:gd name="connsiteY28" fmla="*/ 433502 h 478192"/>
                <a:gd name="connsiteX29" fmla="*/ 656063 w 1041298"/>
                <a:gd name="connsiteY29" fmla="*/ 450484 h 478192"/>
                <a:gd name="connsiteX30" fmla="*/ 642655 w 1041298"/>
                <a:gd name="connsiteY30" fmla="*/ 467467 h 478192"/>
                <a:gd name="connsiteX31" fmla="*/ 639080 w 1041298"/>
                <a:gd name="connsiteY31" fmla="*/ 478193 h 478192"/>
                <a:gd name="connsiteX32" fmla="*/ 621204 w 1041298"/>
                <a:gd name="connsiteY32" fmla="*/ 461210 h 478192"/>
                <a:gd name="connsiteX33" fmla="*/ 590814 w 1041298"/>
                <a:gd name="connsiteY33" fmla="*/ 461210 h 478192"/>
                <a:gd name="connsiteX34" fmla="*/ 578300 w 1041298"/>
                <a:gd name="connsiteY34" fmla="*/ 439759 h 478192"/>
                <a:gd name="connsiteX35" fmla="*/ 567575 w 1041298"/>
                <a:gd name="connsiteY35" fmla="*/ 437077 h 478192"/>
                <a:gd name="connsiteX36" fmla="*/ 555955 w 1041298"/>
                <a:gd name="connsiteY36" fmla="*/ 401324 h 478192"/>
                <a:gd name="connsiteX37" fmla="*/ 518415 w 1041298"/>
                <a:gd name="connsiteY37" fmla="*/ 376298 h 478192"/>
                <a:gd name="connsiteX38" fmla="*/ 508583 w 1041298"/>
                <a:gd name="connsiteY38" fmla="*/ 381660 h 478192"/>
                <a:gd name="connsiteX39" fmla="*/ 439759 w 1041298"/>
                <a:gd name="connsiteY39" fmla="*/ 382554 h 478192"/>
                <a:gd name="connsiteX40" fmla="*/ 406687 w 1041298"/>
                <a:gd name="connsiteY40" fmla="*/ 351271 h 478192"/>
                <a:gd name="connsiteX41" fmla="*/ 392386 w 1041298"/>
                <a:gd name="connsiteY41" fmla="*/ 342332 h 478192"/>
                <a:gd name="connsiteX42" fmla="*/ 335182 w 1041298"/>
                <a:gd name="connsiteY42" fmla="*/ 313730 h 478192"/>
                <a:gd name="connsiteX43" fmla="*/ 273508 w 1041298"/>
                <a:gd name="connsiteY43" fmla="*/ 334288 h 478192"/>
                <a:gd name="connsiteX44" fmla="*/ 281553 w 1041298"/>
                <a:gd name="connsiteY44" fmla="*/ 379873 h 478192"/>
                <a:gd name="connsiteX45" fmla="*/ 287810 w 1041298"/>
                <a:gd name="connsiteY45" fmla="*/ 419201 h 478192"/>
                <a:gd name="connsiteX46" fmla="*/ 299429 w 1041298"/>
                <a:gd name="connsiteY46" fmla="*/ 456741 h 478192"/>
                <a:gd name="connsiteX47" fmla="*/ 284234 w 1041298"/>
                <a:gd name="connsiteY47" fmla="*/ 456741 h 478192"/>
                <a:gd name="connsiteX48" fmla="*/ 256526 w 1041298"/>
                <a:gd name="connsiteY48" fmla="*/ 425458 h 478192"/>
                <a:gd name="connsiteX49" fmla="*/ 235968 w 1041298"/>
                <a:gd name="connsiteY49" fmla="*/ 418307 h 478192"/>
                <a:gd name="connsiteX50" fmla="*/ 211835 w 1041298"/>
                <a:gd name="connsiteY50" fmla="*/ 422776 h 478192"/>
                <a:gd name="connsiteX51" fmla="*/ 206472 w 1041298"/>
                <a:gd name="connsiteY51" fmla="*/ 437077 h 478192"/>
                <a:gd name="connsiteX52" fmla="*/ 198428 w 1041298"/>
                <a:gd name="connsiteY52" fmla="*/ 437077 h 478192"/>
                <a:gd name="connsiteX53" fmla="*/ 190383 w 1041298"/>
                <a:gd name="connsiteY53" fmla="*/ 404900 h 478192"/>
                <a:gd name="connsiteX54" fmla="*/ 173401 w 1041298"/>
                <a:gd name="connsiteY54" fmla="*/ 401324 h 478192"/>
                <a:gd name="connsiteX55" fmla="*/ 164463 w 1041298"/>
                <a:gd name="connsiteY55" fmla="*/ 387023 h 478192"/>
                <a:gd name="connsiteX56" fmla="*/ 143011 w 1041298"/>
                <a:gd name="connsiteY56" fmla="*/ 372722 h 478192"/>
                <a:gd name="connsiteX57" fmla="*/ 128710 w 1041298"/>
                <a:gd name="connsiteY57" fmla="*/ 350377 h 478192"/>
                <a:gd name="connsiteX58" fmla="*/ 140330 w 1041298"/>
                <a:gd name="connsiteY58" fmla="*/ 350377 h 478192"/>
                <a:gd name="connsiteX59" fmla="*/ 147480 w 1041298"/>
                <a:gd name="connsiteY59" fmla="*/ 328031 h 478192"/>
                <a:gd name="connsiteX60" fmla="*/ 200215 w 1041298"/>
                <a:gd name="connsiteY60" fmla="*/ 327138 h 478192"/>
                <a:gd name="connsiteX61" fmla="*/ 190383 w 1041298"/>
                <a:gd name="connsiteY61" fmla="*/ 304792 h 478192"/>
                <a:gd name="connsiteX62" fmla="*/ 189490 w 1041298"/>
                <a:gd name="connsiteY62" fmla="*/ 289597 h 478192"/>
                <a:gd name="connsiteX63" fmla="*/ 179657 w 1041298"/>
                <a:gd name="connsiteY63" fmla="*/ 269933 h 478192"/>
                <a:gd name="connsiteX64" fmla="*/ 157312 w 1041298"/>
                <a:gd name="connsiteY64" fmla="*/ 273508 h 478192"/>
                <a:gd name="connsiteX65" fmla="*/ 124241 w 1041298"/>
                <a:gd name="connsiteY65" fmla="*/ 264570 h 478192"/>
                <a:gd name="connsiteX66" fmla="*/ 79550 w 1041298"/>
                <a:gd name="connsiteY66" fmla="*/ 297641 h 478192"/>
                <a:gd name="connsiteX67" fmla="*/ 70612 w 1041298"/>
                <a:gd name="connsiteY67" fmla="*/ 284234 h 478192"/>
                <a:gd name="connsiteX68" fmla="*/ 72399 w 1041298"/>
                <a:gd name="connsiteY68" fmla="*/ 269039 h 478192"/>
                <a:gd name="connsiteX69" fmla="*/ 43797 w 1041298"/>
                <a:gd name="connsiteY69" fmla="*/ 240437 h 478192"/>
                <a:gd name="connsiteX70" fmla="*/ 18770 w 1041298"/>
                <a:gd name="connsiteY70" fmla="*/ 240437 h 478192"/>
                <a:gd name="connsiteX71" fmla="*/ 15195 w 1041298"/>
                <a:gd name="connsiteY71" fmla="*/ 228818 h 478192"/>
                <a:gd name="connsiteX72" fmla="*/ 2681 w 1041298"/>
                <a:gd name="connsiteY72" fmla="*/ 219879 h 478192"/>
                <a:gd name="connsiteX73" fmla="*/ 9832 w 1041298"/>
                <a:gd name="connsiteY73" fmla="*/ 201109 h 478192"/>
                <a:gd name="connsiteX74" fmla="*/ 0 w 1041298"/>
                <a:gd name="connsiteY74" fmla="*/ 187702 h 478192"/>
                <a:gd name="connsiteX75" fmla="*/ 12514 w 1041298"/>
                <a:gd name="connsiteY75" fmla="*/ 159993 h 478192"/>
                <a:gd name="connsiteX76" fmla="*/ 21452 w 1041298"/>
                <a:gd name="connsiteY76" fmla="*/ 159993 h 478192"/>
                <a:gd name="connsiteX77" fmla="*/ 33071 w 1041298"/>
                <a:gd name="connsiteY77" fmla="*/ 182339 h 478192"/>
                <a:gd name="connsiteX78" fmla="*/ 48266 w 1041298"/>
                <a:gd name="connsiteY78" fmla="*/ 171613 h 478192"/>
                <a:gd name="connsiteX79" fmla="*/ 45585 w 1041298"/>
                <a:gd name="connsiteY79" fmla="*/ 147480 h 478192"/>
                <a:gd name="connsiteX80" fmla="*/ 72399 w 1041298"/>
                <a:gd name="connsiteY80" fmla="*/ 132285 h 478192"/>
                <a:gd name="connsiteX81" fmla="*/ 84019 w 1041298"/>
                <a:gd name="connsiteY81" fmla="*/ 117984 h 478192"/>
                <a:gd name="connsiteX82" fmla="*/ 105470 w 1041298"/>
                <a:gd name="connsiteY82" fmla="*/ 124241 h 478192"/>
                <a:gd name="connsiteX83" fmla="*/ 126028 w 1041298"/>
                <a:gd name="connsiteY83" fmla="*/ 114409 h 478192"/>
                <a:gd name="connsiteX84" fmla="*/ 140330 w 1041298"/>
                <a:gd name="connsiteY84" fmla="*/ 127816 h 478192"/>
                <a:gd name="connsiteX85" fmla="*/ 183233 w 1041298"/>
                <a:gd name="connsiteY85" fmla="*/ 141223 h 478192"/>
                <a:gd name="connsiteX86" fmla="*/ 203790 w 1041298"/>
                <a:gd name="connsiteY86" fmla="*/ 143011 h 478192"/>
                <a:gd name="connsiteX87" fmla="*/ 225242 w 1041298"/>
                <a:gd name="connsiteY87" fmla="*/ 155524 h 478192"/>
                <a:gd name="connsiteX88" fmla="*/ 237755 w 1041298"/>
                <a:gd name="connsiteY88" fmla="*/ 141223 h 478192"/>
                <a:gd name="connsiteX89" fmla="*/ 252950 w 1041298"/>
                <a:gd name="connsiteY89" fmla="*/ 143011 h 478192"/>
                <a:gd name="connsiteX90" fmla="*/ 280659 w 1041298"/>
                <a:gd name="connsiteY90" fmla="*/ 133179 h 478192"/>
                <a:gd name="connsiteX91" fmla="*/ 309261 w 1041298"/>
                <a:gd name="connsiteY91" fmla="*/ 151055 h 478192"/>
                <a:gd name="connsiteX92" fmla="*/ 319987 w 1041298"/>
                <a:gd name="connsiteY92" fmla="*/ 153737 h 478192"/>
                <a:gd name="connsiteX93" fmla="*/ 335182 w 1041298"/>
                <a:gd name="connsiteY93" fmla="*/ 147480 h 478192"/>
                <a:gd name="connsiteX94" fmla="*/ 350377 w 1041298"/>
                <a:gd name="connsiteY94" fmla="*/ 153737 h 478192"/>
                <a:gd name="connsiteX95" fmla="*/ 365572 w 1041298"/>
                <a:gd name="connsiteY95" fmla="*/ 146586 h 478192"/>
                <a:gd name="connsiteX96" fmla="*/ 365572 w 1041298"/>
                <a:gd name="connsiteY96" fmla="*/ 135860 h 478192"/>
                <a:gd name="connsiteX97" fmla="*/ 320881 w 1041298"/>
                <a:gd name="connsiteY97" fmla="*/ 113515 h 478192"/>
                <a:gd name="connsiteX98" fmla="*/ 338757 w 1041298"/>
                <a:gd name="connsiteY98" fmla="*/ 98320 h 478192"/>
                <a:gd name="connsiteX99" fmla="*/ 329819 w 1041298"/>
                <a:gd name="connsiteY99" fmla="*/ 84913 h 478192"/>
                <a:gd name="connsiteX100" fmla="*/ 352165 w 1041298"/>
                <a:gd name="connsiteY100" fmla="*/ 73293 h 478192"/>
                <a:gd name="connsiteX101" fmla="*/ 332500 w 1041298"/>
                <a:gd name="connsiteY101" fmla="*/ 69718 h 478192"/>
                <a:gd name="connsiteX102" fmla="*/ 321775 w 1041298"/>
                <a:gd name="connsiteY102" fmla="*/ 57204 h 478192"/>
                <a:gd name="connsiteX103" fmla="*/ 328031 w 1041298"/>
                <a:gd name="connsiteY103" fmla="*/ 43797 h 478192"/>
                <a:gd name="connsiteX104" fmla="*/ 419201 w 1041298"/>
                <a:gd name="connsiteY104" fmla="*/ 31284 h 478192"/>
                <a:gd name="connsiteX105" fmla="*/ 454060 w 1041298"/>
                <a:gd name="connsiteY105" fmla="*/ 19664 h 478192"/>
                <a:gd name="connsiteX106" fmla="*/ 488025 w 1041298"/>
                <a:gd name="connsiteY106" fmla="*/ 13407 h 478192"/>
                <a:gd name="connsiteX107" fmla="*/ 500538 w 1041298"/>
                <a:gd name="connsiteY107" fmla="*/ 2681 h 478192"/>
                <a:gd name="connsiteX108" fmla="*/ 513945 w 1041298"/>
                <a:gd name="connsiteY108" fmla="*/ 0 h 478192"/>
                <a:gd name="connsiteX109" fmla="*/ 530928 w 1041298"/>
                <a:gd name="connsiteY109" fmla="*/ 4469 h 478192"/>
                <a:gd name="connsiteX110" fmla="*/ 550592 w 1041298"/>
                <a:gd name="connsiteY110" fmla="*/ 4469 h 478192"/>
                <a:gd name="connsiteX111" fmla="*/ 565787 w 1041298"/>
                <a:gd name="connsiteY111" fmla="*/ 15195 h 478192"/>
                <a:gd name="connsiteX112" fmla="*/ 573831 w 1041298"/>
                <a:gd name="connsiteY112" fmla="*/ 37540 h 478192"/>
                <a:gd name="connsiteX113" fmla="*/ 585451 w 1041298"/>
                <a:gd name="connsiteY113" fmla="*/ 40222 h 478192"/>
                <a:gd name="connsiteX114" fmla="*/ 597070 w 1041298"/>
                <a:gd name="connsiteY114" fmla="*/ 34859 h 478192"/>
                <a:gd name="connsiteX115" fmla="*/ 615841 w 1041298"/>
                <a:gd name="connsiteY115" fmla="*/ 45585 h 478192"/>
                <a:gd name="connsiteX116" fmla="*/ 632823 w 1041298"/>
                <a:gd name="connsiteY116" fmla="*/ 42903 h 478192"/>
                <a:gd name="connsiteX117" fmla="*/ 632823 w 1041298"/>
                <a:gd name="connsiteY117" fmla="*/ 58992 h 478192"/>
                <a:gd name="connsiteX118" fmla="*/ 667682 w 1041298"/>
                <a:gd name="connsiteY118" fmla="*/ 58992 h 478192"/>
                <a:gd name="connsiteX119" fmla="*/ 692709 w 1041298"/>
                <a:gd name="connsiteY119" fmla="*/ 41116 h 478192"/>
                <a:gd name="connsiteX120" fmla="*/ 712373 w 1041298"/>
                <a:gd name="connsiteY120" fmla="*/ 35753 h 478192"/>
                <a:gd name="connsiteX121" fmla="*/ 712373 w 1041298"/>
                <a:gd name="connsiteY121" fmla="*/ 48266 h 478192"/>
                <a:gd name="connsiteX122" fmla="*/ 760639 w 1041298"/>
                <a:gd name="connsiteY122" fmla="*/ 77762 h 478192"/>
                <a:gd name="connsiteX123" fmla="*/ 781197 w 1041298"/>
                <a:gd name="connsiteY123" fmla="*/ 91169 h 478192"/>
                <a:gd name="connsiteX124" fmla="*/ 798180 w 1041298"/>
                <a:gd name="connsiteY124" fmla="*/ 111727 h 478192"/>
                <a:gd name="connsiteX125" fmla="*/ 841083 w 1041298"/>
                <a:gd name="connsiteY125" fmla="*/ 147480 h 478192"/>
                <a:gd name="connsiteX126" fmla="*/ 850915 w 1041298"/>
                <a:gd name="connsiteY126" fmla="*/ 131391 h 478192"/>
                <a:gd name="connsiteX127" fmla="*/ 883092 w 1041298"/>
                <a:gd name="connsiteY127" fmla="*/ 149268 h 478192"/>
                <a:gd name="connsiteX128" fmla="*/ 893818 w 1041298"/>
                <a:gd name="connsiteY128" fmla="*/ 147480 h 478192"/>
                <a:gd name="connsiteX129" fmla="*/ 914376 w 1041298"/>
                <a:gd name="connsiteY129" fmla="*/ 143905 h 478192"/>
                <a:gd name="connsiteX130" fmla="*/ 938509 w 1041298"/>
                <a:gd name="connsiteY130" fmla="*/ 150161 h 478192"/>
                <a:gd name="connsiteX131" fmla="*/ 951916 w 1041298"/>
                <a:gd name="connsiteY131" fmla="*/ 162675 h 478192"/>
                <a:gd name="connsiteX132" fmla="*/ 968899 w 1041298"/>
                <a:gd name="connsiteY132" fmla="*/ 167144 h 478192"/>
                <a:gd name="connsiteX133" fmla="*/ 987669 w 1041298"/>
                <a:gd name="connsiteY133" fmla="*/ 185020 h 478192"/>
                <a:gd name="connsiteX134" fmla="*/ 995714 w 1041298"/>
                <a:gd name="connsiteY134" fmla="*/ 185914 h 478192"/>
                <a:gd name="connsiteX135" fmla="*/ 1023422 w 1041298"/>
                <a:gd name="connsiteY135" fmla="*/ 183233 h 478192"/>
                <a:gd name="connsiteX136" fmla="*/ 1041298 w 1041298"/>
                <a:gd name="connsiteY136" fmla="*/ 199321 h 47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1041298" h="478192">
                  <a:moveTo>
                    <a:pt x="1041298" y="199321"/>
                  </a:moveTo>
                  <a:lnTo>
                    <a:pt x="1038617" y="215410"/>
                  </a:lnTo>
                  <a:lnTo>
                    <a:pt x="1019846" y="226136"/>
                  </a:lnTo>
                  <a:lnTo>
                    <a:pt x="1017165" y="243119"/>
                  </a:lnTo>
                  <a:lnTo>
                    <a:pt x="1025210" y="263676"/>
                  </a:lnTo>
                  <a:lnTo>
                    <a:pt x="1008227" y="275296"/>
                  </a:lnTo>
                  <a:lnTo>
                    <a:pt x="958173" y="263676"/>
                  </a:lnTo>
                  <a:lnTo>
                    <a:pt x="959067" y="311943"/>
                  </a:lnTo>
                  <a:lnTo>
                    <a:pt x="970686" y="325350"/>
                  </a:lnTo>
                  <a:lnTo>
                    <a:pt x="968005" y="328925"/>
                  </a:lnTo>
                  <a:lnTo>
                    <a:pt x="943872" y="327138"/>
                  </a:lnTo>
                  <a:lnTo>
                    <a:pt x="908119" y="338757"/>
                  </a:lnTo>
                  <a:lnTo>
                    <a:pt x="930464" y="362890"/>
                  </a:lnTo>
                  <a:lnTo>
                    <a:pt x="940297" y="380767"/>
                  </a:lnTo>
                  <a:lnTo>
                    <a:pt x="942978" y="393280"/>
                  </a:lnTo>
                  <a:lnTo>
                    <a:pt x="937615" y="422776"/>
                  </a:lnTo>
                  <a:lnTo>
                    <a:pt x="897394" y="406687"/>
                  </a:lnTo>
                  <a:lnTo>
                    <a:pt x="866110" y="402218"/>
                  </a:lnTo>
                  <a:lnTo>
                    <a:pt x="816056" y="400431"/>
                  </a:lnTo>
                  <a:lnTo>
                    <a:pt x="806224" y="406687"/>
                  </a:lnTo>
                  <a:lnTo>
                    <a:pt x="774940" y="393280"/>
                  </a:lnTo>
                  <a:lnTo>
                    <a:pt x="755276" y="397749"/>
                  </a:lnTo>
                  <a:lnTo>
                    <a:pt x="758852" y="417413"/>
                  </a:lnTo>
                  <a:lnTo>
                    <a:pt x="742763" y="418307"/>
                  </a:lnTo>
                  <a:lnTo>
                    <a:pt x="719524" y="408475"/>
                  </a:lnTo>
                  <a:lnTo>
                    <a:pt x="700754" y="408475"/>
                  </a:lnTo>
                  <a:lnTo>
                    <a:pt x="694497" y="413838"/>
                  </a:lnTo>
                  <a:lnTo>
                    <a:pt x="693603" y="424564"/>
                  </a:lnTo>
                  <a:lnTo>
                    <a:pt x="678408" y="433502"/>
                  </a:lnTo>
                  <a:lnTo>
                    <a:pt x="656063" y="450484"/>
                  </a:lnTo>
                  <a:lnTo>
                    <a:pt x="642655" y="467467"/>
                  </a:lnTo>
                  <a:lnTo>
                    <a:pt x="639080" y="478193"/>
                  </a:lnTo>
                  <a:lnTo>
                    <a:pt x="621204" y="461210"/>
                  </a:lnTo>
                  <a:lnTo>
                    <a:pt x="590814" y="461210"/>
                  </a:lnTo>
                  <a:lnTo>
                    <a:pt x="578300" y="439759"/>
                  </a:lnTo>
                  <a:lnTo>
                    <a:pt x="567575" y="437077"/>
                  </a:lnTo>
                  <a:lnTo>
                    <a:pt x="555955" y="401324"/>
                  </a:lnTo>
                  <a:lnTo>
                    <a:pt x="518415" y="376298"/>
                  </a:lnTo>
                  <a:lnTo>
                    <a:pt x="508583" y="381660"/>
                  </a:lnTo>
                  <a:lnTo>
                    <a:pt x="439759" y="382554"/>
                  </a:lnTo>
                  <a:lnTo>
                    <a:pt x="406687" y="351271"/>
                  </a:lnTo>
                  <a:lnTo>
                    <a:pt x="392386" y="342332"/>
                  </a:lnTo>
                  <a:lnTo>
                    <a:pt x="335182" y="313730"/>
                  </a:lnTo>
                  <a:lnTo>
                    <a:pt x="273508" y="334288"/>
                  </a:lnTo>
                  <a:lnTo>
                    <a:pt x="281553" y="379873"/>
                  </a:lnTo>
                  <a:lnTo>
                    <a:pt x="287810" y="419201"/>
                  </a:lnTo>
                  <a:lnTo>
                    <a:pt x="299429" y="456741"/>
                  </a:lnTo>
                  <a:lnTo>
                    <a:pt x="284234" y="456741"/>
                  </a:lnTo>
                  <a:lnTo>
                    <a:pt x="256526" y="425458"/>
                  </a:lnTo>
                  <a:lnTo>
                    <a:pt x="235968" y="418307"/>
                  </a:lnTo>
                  <a:lnTo>
                    <a:pt x="211835" y="422776"/>
                  </a:lnTo>
                  <a:lnTo>
                    <a:pt x="206472" y="437077"/>
                  </a:lnTo>
                  <a:lnTo>
                    <a:pt x="198428" y="437077"/>
                  </a:lnTo>
                  <a:lnTo>
                    <a:pt x="190383" y="404900"/>
                  </a:lnTo>
                  <a:lnTo>
                    <a:pt x="173401" y="401324"/>
                  </a:lnTo>
                  <a:lnTo>
                    <a:pt x="164463" y="387023"/>
                  </a:lnTo>
                  <a:lnTo>
                    <a:pt x="143011" y="372722"/>
                  </a:lnTo>
                  <a:lnTo>
                    <a:pt x="128710" y="350377"/>
                  </a:lnTo>
                  <a:lnTo>
                    <a:pt x="140330" y="350377"/>
                  </a:lnTo>
                  <a:lnTo>
                    <a:pt x="147480" y="328031"/>
                  </a:lnTo>
                  <a:lnTo>
                    <a:pt x="200215" y="327138"/>
                  </a:lnTo>
                  <a:lnTo>
                    <a:pt x="190383" y="304792"/>
                  </a:lnTo>
                  <a:lnTo>
                    <a:pt x="189490" y="289597"/>
                  </a:lnTo>
                  <a:lnTo>
                    <a:pt x="179657" y="269933"/>
                  </a:lnTo>
                  <a:lnTo>
                    <a:pt x="157312" y="273508"/>
                  </a:lnTo>
                  <a:lnTo>
                    <a:pt x="124241" y="264570"/>
                  </a:lnTo>
                  <a:lnTo>
                    <a:pt x="79550" y="297641"/>
                  </a:lnTo>
                  <a:lnTo>
                    <a:pt x="70612" y="284234"/>
                  </a:lnTo>
                  <a:lnTo>
                    <a:pt x="72399" y="269039"/>
                  </a:lnTo>
                  <a:lnTo>
                    <a:pt x="43797" y="240437"/>
                  </a:lnTo>
                  <a:lnTo>
                    <a:pt x="18770" y="240437"/>
                  </a:lnTo>
                  <a:lnTo>
                    <a:pt x="15195" y="228818"/>
                  </a:lnTo>
                  <a:lnTo>
                    <a:pt x="2681" y="219879"/>
                  </a:lnTo>
                  <a:lnTo>
                    <a:pt x="9832" y="201109"/>
                  </a:lnTo>
                  <a:lnTo>
                    <a:pt x="0" y="187702"/>
                  </a:lnTo>
                  <a:lnTo>
                    <a:pt x="12514" y="159993"/>
                  </a:lnTo>
                  <a:lnTo>
                    <a:pt x="21452" y="159993"/>
                  </a:lnTo>
                  <a:lnTo>
                    <a:pt x="33071" y="182339"/>
                  </a:lnTo>
                  <a:lnTo>
                    <a:pt x="48266" y="171613"/>
                  </a:lnTo>
                  <a:lnTo>
                    <a:pt x="45585" y="147480"/>
                  </a:lnTo>
                  <a:lnTo>
                    <a:pt x="72399" y="132285"/>
                  </a:lnTo>
                  <a:lnTo>
                    <a:pt x="84019" y="117984"/>
                  </a:lnTo>
                  <a:lnTo>
                    <a:pt x="105470" y="124241"/>
                  </a:lnTo>
                  <a:lnTo>
                    <a:pt x="126028" y="114409"/>
                  </a:lnTo>
                  <a:lnTo>
                    <a:pt x="140330" y="127816"/>
                  </a:lnTo>
                  <a:lnTo>
                    <a:pt x="183233" y="141223"/>
                  </a:lnTo>
                  <a:lnTo>
                    <a:pt x="203790" y="143011"/>
                  </a:lnTo>
                  <a:lnTo>
                    <a:pt x="225242" y="155524"/>
                  </a:lnTo>
                  <a:lnTo>
                    <a:pt x="237755" y="141223"/>
                  </a:lnTo>
                  <a:lnTo>
                    <a:pt x="252950" y="143011"/>
                  </a:lnTo>
                  <a:lnTo>
                    <a:pt x="280659" y="133179"/>
                  </a:lnTo>
                  <a:lnTo>
                    <a:pt x="309261" y="151055"/>
                  </a:lnTo>
                  <a:lnTo>
                    <a:pt x="319987" y="153737"/>
                  </a:lnTo>
                  <a:lnTo>
                    <a:pt x="335182" y="147480"/>
                  </a:lnTo>
                  <a:lnTo>
                    <a:pt x="350377" y="153737"/>
                  </a:lnTo>
                  <a:lnTo>
                    <a:pt x="365572" y="146586"/>
                  </a:lnTo>
                  <a:lnTo>
                    <a:pt x="365572" y="135860"/>
                  </a:lnTo>
                  <a:lnTo>
                    <a:pt x="320881" y="113515"/>
                  </a:lnTo>
                  <a:lnTo>
                    <a:pt x="338757" y="98320"/>
                  </a:lnTo>
                  <a:lnTo>
                    <a:pt x="329819" y="84913"/>
                  </a:lnTo>
                  <a:lnTo>
                    <a:pt x="352165" y="73293"/>
                  </a:lnTo>
                  <a:lnTo>
                    <a:pt x="332500" y="69718"/>
                  </a:lnTo>
                  <a:lnTo>
                    <a:pt x="321775" y="57204"/>
                  </a:lnTo>
                  <a:lnTo>
                    <a:pt x="328031" y="43797"/>
                  </a:lnTo>
                  <a:lnTo>
                    <a:pt x="419201" y="31284"/>
                  </a:lnTo>
                  <a:lnTo>
                    <a:pt x="454060" y="19664"/>
                  </a:lnTo>
                  <a:lnTo>
                    <a:pt x="488025" y="13407"/>
                  </a:lnTo>
                  <a:lnTo>
                    <a:pt x="500538" y="2681"/>
                  </a:lnTo>
                  <a:lnTo>
                    <a:pt x="513945" y="0"/>
                  </a:lnTo>
                  <a:lnTo>
                    <a:pt x="530928" y="4469"/>
                  </a:lnTo>
                  <a:lnTo>
                    <a:pt x="550592" y="4469"/>
                  </a:lnTo>
                  <a:lnTo>
                    <a:pt x="565787" y="15195"/>
                  </a:lnTo>
                  <a:lnTo>
                    <a:pt x="573831" y="37540"/>
                  </a:lnTo>
                  <a:lnTo>
                    <a:pt x="585451" y="40222"/>
                  </a:lnTo>
                  <a:lnTo>
                    <a:pt x="597070" y="34859"/>
                  </a:lnTo>
                  <a:lnTo>
                    <a:pt x="615841" y="45585"/>
                  </a:lnTo>
                  <a:lnTo>
                    <a:pt x="632823" y="42903"/>
                  </a:lnTo>
                  <a:lnTo>
                    <a:pt x="632823" y="58992"/>
                  </a:lnTo>
                  <a:lnTo>
                    <a:pt x="667682" y="58992"/>
                  </a:lnTo>
                  <a:lnTo>
                    <a:pt x="692709" y="41116"/>
                  </a:lnTo>
                  <a:lnTo>
                    <a:pt x="712373" y="35753"/>
                  </a:lnTo>
                  <a:lnTo>
                    <a:pt x="712373" y="48266"/>
                  </a:lnTo>
                  <a:lnTo>
                    <a:pt x="760639" y="77762"/>
                  </a:lnTo>
                  <a:lnTo>
                    <a:pt x="781197" y="91169"/>
                  </a:lnTo>
                  <a:lnTo>
                    <a:pt x="798180" y="111727"/>
                  </a:lnTo>
                  <a:lnTo>
                    <a:pt x="841083" y="147480"/>
                  </a:lnTo>
                  <a:lnTo>
                    <a:pt x="850915" y="131391"/>
                  </a:lnTo>
                  <a:lnTo>
                    <a:pt x="883092" y="149268"/>
                  </a:lnTo>
                  <a:lnTo>
                    <a:pt x="893818" y="147480"/>
                  </a:lnTo>
                  <a:lnTo>
                    <a:pt x="914376" y="143905"/>
                  </a:lnTo>
                  <a:lnTo>
                    <a:pt x="938509" y="150161"/>
                  </a:lnTo>
                  <a:lnTo>
                    <a:pt x="951916" y="162675"/>
                  </a:lnTo>
                  <a:lnTo>
                    <a:pt x="968899" y="167144"/>
                  </a:lnTo>
                  <a:lnTo>
                    <a:pt x="987669" y="185020"/>
                  </a:lnTo>
                  <a:lnTo>
                    <a:pt x="995714" y="185914"/>
                  </a:lnTo>
                  <a:lnTo>
                    <a:pt x="1023422" y="183233"/>
                  </a:lnTo>
                  <a:lnTo>
                    <a:pt x="1041298" y="199321"/>
                  </a:lnTo>
                  <a:close/>
                </a:path>
              </a:pathLst>
            </a:custGeom>
            <a:grpFill/>
            <a:ln w="12700" cap="flat">
              <a:solidFill>
                <a:schemeClr val="bg1"/>
              </a:solidFill>
              <a:prstDash val="solid"/>
              <a:miter/>
            </a:ln>
          </p:spPr>
          <p:txBody>
            <a:bodyPr rtlCol="0" anchor="ctr"/>
            <a:lstStyle/>
            <a:p>
              <a:endParaRPr lang="en-AU"/>
            </a:p>
          </p:txBody>
        </p:sp>
        <p:sp>
          <p:nvSpPr>
            <p:cNvPr id="107" name="Freeform: Shape 106">
              <a:extLst>
                <a:ext uri="{FF2B5EF4-FFF2-40B4-BE49-F238E27FC236}">
                  <a16:creationId xmlns:a16="http://schemas.microsoft.com/office/drawing/2014/main" id="{A4378F06-2CF3-0700-9678-7E242AA61E86}"/>
                </a:ext>
              </a:extLst>
            </p:cNvPr>
            <p:cNvSpPr/>
            <p:nvPr/>
          </p:nvSpPr>
          <p:spPr>
            <a:xfrm>
              <a:off x="7296880" y="2697902"/>
              <a:ext cx="487130" cy="281552"/>
            </a:xfrm>
            <a:custGeom>
              <a:avLst/>
              <a:gdLst>
                <a:gd name="connsiteX0" fmla="*/ 487131 w 487130"/>
                <a:gd name="connsiteY0" fmla="*/ 161781 h 281552"/>
                <a:gd name="connsiteX1" fmla="*/ 469255 w 487130"/>
                <a:gd name="connsiteY1" fmla="*/ 167144 h 281552"/>
                <a:gd name="connsiteX2" fmla="*/ 455847 w 487130"/>
                <a:gd name="connsiteY2" fmla="*/ 178764 h 281552"/>
                <a:gd name="connsiteX3" fmla="*/ 445122 w 487130"/>
                <a:gd name="connsiteY3" fmla="*/ 179657 h 281552"/>
                <a:gd name="connsiteX4" fmla="*/ 429033 w 487130"/>
                <a:gd name="connsiteY4" fmla="*/ 181445 h 281552"/>
                <a:gd name="connsiteX5" fmla="*/ 422776 w 487130"/>
                <a:gd name="connsiteY5" fmla="*/ 172507 h 281552"/>
                <a:gd name="connsiteX6" fmla="*/ 429927 w 487130"/>
                <a:gd name="connsiteY6" fmla="*/ 165356 h 281552"/>
                <a:gd name="connsiteX7" fmla="*/ 427246 w 487130"/>
                <a:gd name="connsiteY7" fmla="*/ 159100 h 281552"/>
                <a:gd name="connsiteX8" fmla="*/ 412051 w 487130"/>
                <a:gd name="connsiteY8" fmla="*/ 157312 h 281552"/>
                <a:gd name="connsiteX9" fmla="*/ 407581 w 487130"/>
                <a:gd name="connsiteY9" fmla="*/ 161781 h 281552"/>
                <a:gd name="connsiteX10" fmla="*/ 394174 w 487130"/>
                <a:gd name="connsiteY10" fmla="*/ 161781 h 281552"/>
                <a:gd name="connsiteX11" fmla="*/ 394174 w 487130"/>
                <a:gd name="connsiteY11" fmla="*/ 179657 h 281552"/>
                <a:gd name="connsiteX12" fmla="*/ 379873 w 487130"/>
                <a:gd name="connsiteY12" fmla="*/ 182339 h 281552"/>
                <a:gd name="connsiteX13" fmla="*/ 379873 w 487130"/>
                <a:gd name="connsiteY13" fmla="*/ 194852 h 281552"/>
                <a:gd name="connsiteX14" fmla="*/ 373616 w 487130"/>
                <a:gd name="connsiteY14" fmla="*/ 201109 h 281552"/>
                <a:gd name="connsiteX15" fmla="*/ 351271 w 487130"/>
                <a:gd name="connsiteY15" fmla="*/ 202897 h 281552"/>
                <a:gd name="connsiteX16" fmla="*/ 352165 w 487130"/>
                <a:gd name="connsiteY16" fmla="*/ 211835 h 281552"/>
                <a:gd name="connsiteX17" fmla="*/ 374510 w 487130"/>
                <a:gd name="connsiteY17" fmla="*/ 226136 h 281552"/>
                <a:gd name="connsiteX18" fmla="*/ 374510 w 487130"/>
                <a:gd name="connsiteY18" fmla="*/ 235074 h 281552"/>
                <a:gd name="connsiteX19" fmla="*/ 383448 w 487130"/>
                <a:gd name="connsiteY19" fmla="*/ 246694 h 281552"/>
                <a:gd name="connsiteX20" fmla="*/ 376298 w 487130"/>
                <a:gd name="connsiteY20" fmla="*/ 264570 h 281552"/>
                <a:gd name="connsiteX21" fmla="*/ 374510 w 487130"/>
                <a:gd name="connsiteY21" fmla="*/ 278871 h 281552"/>
                <a:gd name="connsiteX22" fmla="*/ 361103 w 487130"/>
                <a:gd name="connsiteY22" fmla="*/ 281553 h 281552"/>
                <a:gd name="connsiteX23" fmla="*/ 351271 w 487130"/>
                <a:gd name="connsiteY23" fmla="*/ 272615 h 281552"/>
                <a:gd name="connsiteX24" fmla="*/ 336970 w 487130"/>
                <a:gd name="connsiteY24" fmla="*/ 270827 h 281552"/>
                <a:gd name="connsiteX25" fmla="*/ 331607 w 487130"/>
                <a:gd name="connsiteY25" fmla="*/ 251163 h 281552"/>
                <a:gd name="connsiteX26" fmla="*/ 301217 w 487130"/>
                <a:gd name="connsiteY26" fmla="*/ 243119 h 281552"/>
                <a:gd name="connsiteX27" fmla="*/ 247588 w 487130"/>
                <a:gd name="connsiteY27" fmla="*/ 218092 h 281552"/>
                <a:gd name="connsiteX28" fmla="*/ 224349 w 487130"/>
                <a:gd name="connsiteY28" fmla="*/ 198428 h 281552"/>
                <a:gd name="connsiteX29" fmla="*/ 196640 w 487130"/>
                <a:gd name="connsiteY29" fmla="*/ 168038 h 281552"/>
                <a:gd name="connsiteX30" fmla="*/ 187702 w 487130"/>
                <a:gd name="connsiteY30" fmla="*/ 148374 h 281552"/>
                <a:gd name="connsiteX31" fmla="*/ 173401 w 487130"/>
                <a:gd name="connsiteY31" fmla="*/ 141223 h 281552"/>
                <a:gd name="connsiteX32" fmla="*/ 136755 w 487130"/>
                <a:gd name="connsiteY32" fmla="*/ 142117 h 281552"/>
                <a:gd name="connsiteX33" fmla="*/ 136755 w 487130"/>
                <a:gd name="connsiteY33" fmla="*/ 126028 h 281552"/>
                <a:gd name="connsiteX34" fmla="*/ 129604 w 487130"/>
                <a:gd name="connsiteY34" fmla="*/ 111727 h 281552"/>
                <a:gd name="connsiteX35" fmla="*/ 111727 w 487130"/>
                <a:gd name="connsiteY35" fmla="*/ 111727 h 281552"/>
                <a:gd name="connsiteX36" fmla="*/ 92064 w 487130"/>
                <a:gd name="connsiteY36" fmla="*/ 100108 h 281552"/>
                <a:gd name="connsiteX37" fmla="*/ 71505 w 487130"/>
                <a:gd name="connsiteY37" fmla="*/ 98320 h 281552"/>
                <a:gd name="connsiteX38" fmla="*/ 66143 w 487130"/>
                <a:gd name="connsiteY38" fmla="*/ 109046 h 281552"/>
                <a:gd name="connsiteX39" fmla="*/ 50054 w 487130"/>
                <a:gd name="connsiteY39" fmla="*/ 117090 h 281552"/>
                <a:gd name="connsiteX40" fmla="*/ 50948 w 487130"/>
                <a:gd name="connsiteY40" fmla="*/ 143011 h 281552"/>
                <a:gd name="connsiteX41" fmla="*/ 25921 w 487130"/>
                <a:gd name="connsiteY41" fmla="*/ 143011 h 281552"/>
                <a:gd name="connsiteX42" fmla="*/ 14301 w 487130"/>
                <a:gd name="connsiteY42" fmla="*/ 105471 h 281552"/>
                <a:gd name="connsiteX43" fmla="*/ 8045 w 487130"/>
                <a:gd name="connsiteY43" fmla="*/ 66142 h 281552"/>
                <a:gd name="connsiteX44" fmla="*/ 0 w 487130"/>
                <a:gd name="connsiteY44" fmla="*/ 20558 h 281552"/>
                <a:gd name="connsiteX45" fmla="*/ 61674 w 487130"/>
                <a:gd name="connsiteY45" fmla="*/ 0 h 281552"/>
                <a:gd name="connsiteX46" fmla="*/ 118878 w 487130"/>
                <a:gd name="connsiteY46" fmla="*/ 28602 h 281552"/>
                <a:gd name="connsiteX47" fmla="*/ 133179 w 487130"/>
                <a:gd name="connsiteY47" fmla="*/ 37540 h 281552"/>
                <a:gd name="connsiteX48" fmla="*/ 166251 w 487130"/>
                <a:gd name="connsiteY48" fmla="*/ 68824 h 281552"/>
                <a:gd name="connsiteX49" fmla="*/ 235075 w 487130"/>
                <a:gd name="connsiteY49" fmla="*/ 67930 h 281552"/>
                <a:gd name="connsiteX50" fmla="*/ 244906 w 487130"/>
                <a:gd name="connsiteY50" fmla="*/ 62567 h 281552"/>
                <a:gd name="connsiteX51" fmla="*/ 282447 w 487130"/>
                <a:gd name="connsiteY51" fmla="*/ 87594 h 281552"/>
                <a:gd name="connsiteX52" fmla="*/ 294066 w 487130"/>
                <a:gd name="connsiteY52" fmla="*/ 123347 h 281552"/>
                <a:gd name="connsiteX53" fmla="*/ 304792 w 487130"/>
                <a:gd name="connsiteY53" fmla="*/ 126028 h 281552"/>
                <a:gd name="connsiteX54" fmla="*/ 317305 w 487130"/>
                <a:gd name="connsiteY54" fmla="*/ 147480 h 281552"/>
                <a:gd name="connsiteX55" fmla="*/ 347695 w 487130"/>
                <a:gd name="connsiteY55" fmla="*/ 147480 h 281552"/>
                <a:gd name="connsiteX56" fmla="*/ 365572 w 487130"/>
                <a:gd name="connsiteY56" fmla="*/ 164462 h 281552"/>
                <a:gd name="connsiteX57" fmla="*/ 369147 w 487130"/>
                <a:gd name="connsiteY57" fmla="*/ 153737 h 281552"/>
                <a:gd name="connsiteX58" fmla="*/ 382555 w 487130"/>
                <a:gd name="connsiteY58" fmla="*/ 136754 h 281552"/>
                <a:gd name="connsiteX59" fmla="*/ 404900 w 487130"/>
                <a:gd name="connsiteY59" fmla="*/ 119772 h 281552"/>
                <a:gd name="connsiteX60" fmla="*/ 420095 w 487130"/>
                <a:gd name="connsiteY60" fmla="*/ 110833 h 281552"/>
                <a:gd name="connsiteX61" fmla="*/ 429033 w 487130"/>
                <a:gd name="connsiteY61" fmla="*/ 112621 h 281552"/>
                <a:gd name="connsiteX62" fmla="*/ 426351 w 487130"/>
                <a:gd name="connsiteY62" fmla="*/ 118878 h 281552"/>
                <a:gd name="connsiteX63" fmla="*/ 411156 w 487130"/>
                <a:gd name="connsiteY63" fmla="*/ 135860 h 281552"/>
                <a:gd name="connsiteX64" fmla="*/ 440653 w 487130"/>
                <a:gd name="connsiteY64" fmla="*/ 148374 h 281552"/>
                <a:gd name="connsiteX65" fmla="*/ 446909 w 487130"/>
                <a:gd name="connsiteY65" fmla="*/ 135860 h 281552"/>
                <a:gd name="connsiteX66" fmla="*/ 468361 w 487130"/>
                <a:gd name="connsiteY66" fmla="*/ 153737 h 281552"/>
                <a:gd name="connsiteX67" fmla="*/ 487131 w 487130"/>
                <a:gd name="connsiteY67" fmla="*/ 161781 h 28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87130" h="281552">
                  <a:moveTo>
                    <a:pt x="487131" y="161781"/>
                  </a:moveTo>
                  <a:lnTo>
                    <a:pt x="469255" y="167144"/>
                  </a:lnTo>
                  <a:lnTo>
                    <a:pt x="455847" y="178764"/>
                  </a:lnTo>
                  <a:lnTo>
                    <a:pt x="445122" y="179657"/>
                  </a:lnTo>
                  <a:lnTo>
                    <a:pt x="429033" y="181445"/>
                  </a:lnTo>
                  <a:lnTo>
                    <a:pt x="422776" y="172507"/>
                  </a:lnTo>
                  <a:lnTo>
                    <a:pt x="429927" y="165356"/>
                  </a:lnTo>
                  <a:lnTo>
                    <a:pt x="427246" y="159100"/>
                  </a:lnTo>
                  <a:lnTo>
                    <a:pt x="412051" y="157312"/>
                  </a:lnTo>
                  <a:lnTo>
                    <a:pt x="407581" y="161781"/>
                  </a:lnTo>
                  <a:lnTo>
                    <a:pt x="394174" y="161781"/>
                  </a:lnTo>
                  <a:lnTo>
                    <a:pt x="394174" y="179657"/>
                  </a:lnTo>
                  <a:lnTo>
                    <a:pt x="379873" y="182339"/>
                  </a:lnTo>
                  <a:lnTo>
                    <a:pt x="379873" y="194852"/>
                  </a:lnTo>
                  <a:lnTo>
                    <a:pt x="373616" y="201109"/>
                  </a:lnTo>
                  <a:lnTo>
                    <a:pt x="351271" y="202897"/>
                  </a:lnTo>
                  <a:lnTo>
                    <a:pt x="352165" y="211835"/>
                  </a:lnTo>
                  <a:lnTo>
                    <a:pt x="374510" y="226136"/>
                  </a:lnTo>
                  <a:lnTo>
                    <a:pt x="374510" y="235074"/>
                  </a:lnTo>
                  <a:lnTo>
                    <a:pt x="383448" y="246694"/>
                  </a:lnTo>
                  <a:lnTo>
                    <a:pt x="376298" y="264570"/>
                  </a:lnTo>
                  <a:lnTo>
                    <a:pt x="374510" y="278871"/>
                  </a:lnTo>
                  <a:lnTo>
                    <a:pt x="361103" y="281553"/>
                  </a:lnTo>
                  <a:lnTo>
                    <a:pt x="351271" y="272615"/>
                  </a:lnTo>
                  <a:lnTo>
                    <a:pt x="336970" y="270827"/>
                  </a:lnTo>
                  <a:lnTo>
                    <a:pt x="331607" y="251163"/>
                  </a:lnTo>
                  <a:lnTo>
                    <a:pt x="301217" y="243119"/>
                  </a:lnTo>
                  <a:lnTo>
                    <a:pt x="247588" y="218092"/>
                  </a:lnTo>
                  <a:lnTo>
                    <a:pt x="224349" y="198428"/>
                  </a:lnTo>
                  <a:lnTo>
                    <a:pt x="196640" y="168038"/>
                  </a:lnTo>
                  <a:lnTo>
                    <a:pt x="187702" y="148374"/>
                  </a:lnTo>
                  <a:lnTo>
                    <a:pt x="173401" y="141223"/>
                  </a:lnTo>
                  <a:lnTo>
                    <a:pt x="136755" y="142117"/>
                  </a:lnTo>
                  <a:lnTo>
                    <a:pt x="136755" y="126028"/>
                  </a:lnTo>
                  <a:lnTo>
                    <a:pt x="129604" y="111727"/>
                  </a:lnTo>
                  <a:lnTo>
                    <a:pt x="111727" y="111727"/>
                  </a:lnTo>
                  <a:lnTo>
                    <a:pt x="92064" y="100108"/>
                  </a:lnTo>
                  <a:lnTo>
                    <a:pt x="71505" y="98320"/>
                  </a:lnTo>
                  <a:lnTo>
                    <a:pt x="66143" y="109046"/>
                  </a:lnTo>
                  <a:lnTo>
                    <a:pt x="50054" y="117090"/>
                  </a:lnTo>
                  <a:lnTo>
                    <a:pt x="50948" y="143011"/>
                  </a:lnTo>
                  <a:lnTo>
                    <a:pt x="25921" y="143011"/>
                  </a:lnTo>
                  <a:lnTo>
                    <a:pt x="14301" y="105471"/>
                  </a:lnTo>
                  <a:lnTo>
                    <a:pt x="8045" y="66142"/>
                  </a:lnTo>
                  <a:lnTo>
                    <a:pt x="0" y="20558"/>
                  </a:lnTo>
                  <a:lnTo>
                    <a:pt x="61674" y="0"/>
                  </a:lnTo>
                  <a:lnTo>
                    <a:pt x="118878" y="28602"/>
                  </a:lnTo>
                  <a:lnTo>
                    <a:pt x="133179" y="37540"/>
                  </a:lnTo>
                  <a:lnTo>
                    <a:pt x="166251" y="68824"/>
                  </a:lnTo>
                  <a:lnTo>
                    <a:pt x="235075" y="67930"/>
                  </a:lnTo>
                  <a:lnTo>
                    <a:pt x="244906" y="62567"/>
                  </a:lnTo>
                  <a:lnTo>
                    <a:pt x="282447" y="87594"/>
                  </a:lnTo>
                  <a:lnTo>
                    <a:pt x="294066" y="123347"/>
                  </a:lnTo>
                  <a:lnTo>
                    <a:pt x="304792" y="126028"/>
                  </a:lnTo>
                  <a:lnTo>
                    <a:pt x="317305" y="147480"/>
                  </a:lnTo>
                  <a:lnTo>
                    <a:pt x="347695" y="147480"/>
                  </a:lnTo>
                  <a:lnTo>
                    <a:pt x="365572" y="164462"/>
                  </a:lnTo>
                  <a:lnTo>
                    <a:pt x="369147" y="153737"/>
                  </a:lnTo>
                  <a:lnTo>
                    <a:pt x="382555" y="136754"/>
                  </a:lnTo>
                  <a:lnTo>
                    <a:pt x="404900" y="119772"/>
                  </a:lnTo>
                  <a:lnTo>
                    <a:pt x="420095" y="110833"/>
                  </a:lnTo>
                  <a:lnTo>
                    <a:pt x="429033" y="112621"/>
                  </a:lnTo>
                  <a:lnTo>
                    <a:pt x="426351" y="118878"/>
                  </a:lnTo>
                  <a:lnTo>
                    <a:pt x="411156" y="135860"/>
                  </a:lnTo>
                  <a:lnTo>
                    <a:pt x="440653" y="148374"/>
                  </a:lnTo>
                  <a:lnTo>
                    <a:pt x="446909" y="135860"/>
                  </a:lnTo>
                  <a:lnTo>
                    <a:pt x="468361" y="153737"/>
                  </a:lnTo>
                  <a:lnTo>
                    <a:pt x="487131" y="161781"/>
                  </a:lnTo>
                  <a:close/>
                </a:path>
              </a:pathLst>
            </a:custGeom>
            <a:grpFill/>
            <a:ln w="12700" cap="flat">
              <a:solidFill>
                <a:schemeClr val="bg1"/>
              </a:solidFill>
              <a:prstDash val="solid"/>
              <a:miter/>
            </a:ln>
          </p:spPr>
          <p:txBody>
            <a:bodyPr rtlCol="0" anchor="ctr"/>
            <a:lstStyle/>
            <a:p>
              <a:endParaRPr lang="en-AU"/>
            </a:p>
          </p:txBody>
        </p:sp>
        <p:sp>
          <p:nvSpPr>
            <p:cNvPr id="108" name="Freeform: Shape 107">
              <a:extLst>
                <a:ext uri="{FF2B5EF4-FFF2-40B4-BE49-F238E27FC236}">
                  <a16:creationId xmlns:a16="http://schemas.microsoft.com/office/drawing/2014/main" id="{8213402B-A410-1EE9-8711-0EC50073604F}"/>
                </a:ext>
              </a:extLst>
            </p:cNvPr>
            <p:cNvSpPr/>
            <p:nvPr/>
          </p:nvSpPr>
          <p:spPr>
            <a:xfrm>
              <a:off x="7229844" y="2796222"/>
              <a:ext cx="404005" cy="243118"/>
            </a:xfrm>
            <a:custGeom>
              <a:avLst/>
              <a:gdLst>
                <a:gd name="connsiteX0" fmla="*/ 398643 w 404005"/>
                <a:gd name="connsiteY0" fmla="*/ 152843 h 243118"/>
                <a:gd name="connsiteX1" fmla="*/ 404006 w 404005"/>
                <a:gd name="connsiteY1" fmla="*/ 172507 h 243118"/>
                <a:gd name="connsiteX2" fmla="*/ 381660 w 404005"/>
                <a:gd name="connsiteY2" fmla="*/ 169825 h 243118"/>
                <a:gd name="connsiteX3" fmla="*/ 377191 w 404005"/>
                <a:gd name="connsiteY3" fmla="*/ 179657 h 243118"/>
                <a:gd name="connsiteX4" fmla="*/ 359315 w 404005"/>
                <a:gd name="connsiteY4" fmla="*/ 185020 h 243118"/>
                <a:gd name="connsiteX5" fmla="*/ 361103 w 404005"/>
                <a:gd name="connsiteY5" fmla="*/ 210047 h 243118"/>
                <a:gd name="connsiteX6" fmla="*/ 346802 w 404005"/>
                <a:gd name="connsiteY6" fmla="*/ 228817 h 243118"/>
                <a:gd name="connsiteX7" fmla="*/ 325350 w 404005"/>
                <a:gd name="connsiteY7" fmla="*/ 227924 h 243118"/>
                <a:gd name="connsiteX8" fmla="*/ 319093 w 404005"/>
                <a:gd name="connsiteY8" fmla="*/ 237756 h 243118"/>
                <a:gd name="connsiteX9" fmla="*/ 312836 w 404005"/>
                <a:gd name="connsiteY9" fmla="*/ 243119 h 243118"/>
                <a:gd name="connsiteX10" fmla="*/ 302111 w 404005"/>
                <a:gd name="connsiteY10" fmla="*/ 235968 h 243118"/>
                <a:gd name="connsiteX11" fmla="*/ 287810 w 404005"/>
                <a:gd name="connsiteY11" fmla="*/ 235968 h 243118"/>
                <a:gd name="connsiteX12" fmla="*/ 277978 w 404005"/>
                <a:gd name="connsiteY12" fmla="*/ 228817 h 243118"/>
                <a:gd name="connsiteX13" fmla="*/ 261889 w 404005"/>
                <a:gd name="connsiteY13" fmla="*/ 198428 h 243118"/>
                <a:gd name="connsiteX14" fmla="*/ 244906 w 404005"/>
                <a:gd name="connsiteY14" fmla="*/ 193959 h 243118"/>
                <a:gd name="connsiteX15" fmla="*/ 235075 w 404005"/>
                <a:gd name="connsiteY15" fmla="*/ 186808 h 243118"/>
                <a:gd name="connsiteX16" fmla="*/ 218985 w 404005"/>
                <a:gd name="connsiteY16" fmla="*/ 183233 h 243118"/>
                <a:gd name="connsiteX17" fmla="*/ 201109 w 404005"/>
                <a:gd name="connsiteY17" fmla="*/ 168932 h 243118"/>
                <a:gd name="connsiteX18" fmla="*/ 137648 w 404005"/>
                <a:gd name="connsiteY18" fmla="*/ 149268 h 243118"/>
                <a:gd name="connsiteX19" fmla="*/ 92957 w 404005"/>
                <a:gd name="connsiteY19" fmla="*/ 150161 h 243118"/>
                <a:gd name="connsiteX20" fmla="*/ 83126 w 404005"/>
                <a:gd name="connsiteY20" fmla="*/ 160887 h 243118"/>
                <a:gd name="connsiteX21" fmla="*/ 81338 w 404005"/>
                <a:gd name="connsiteY21" fmla="*/ 172507 h 243118"/>
                <a:gd name="connsiteX22" fmla="*/ 62567 w 404005"/>
                <a:gd name="connsiteY22" fmla="*/ 185020 h 243118"/>
                <a:gd name="connsiteX23" fmla="*/ 53629 w 404005"/>
                <a:gd name="connsiteY23" fmla="*/ 160887 h 243118"/>
                <a:gd name="connsiteX24" fmla="*/ 48266 w 404005"/>
                <a:gd name="connsiteY24" fmla="*/ 122453 h 243118"/>
                <a:gd name="connsiteX25" fmla="*/ 32178 w 404005"/>
                <a:gd name="connsiteY25" fmla="*/ 117984 h 243118"/>
                <a:gd name="connsiteX26" fmla="*/ 30390 w 404005"/>
                <a:gd name="connsiteY26" fmla="*/ 104577 h 243118"/>
                <a:gd name="connsiteX27" fmla="*/ 15195 w 404005"/>
                <a:gd name="connsiteY27" fmla="*/ 91169 h 243118"/>
                <a:gd name="connsiteX28" fmla="*/ 12514 w 404005"/>
                <a:gd name="connsiteY28" fmla="*/ 67036 h 243118"/>
                <a:gd name="connsiteX29" fmla="*/ 21452 w 404005"/>
                <a:gd name="connsiteY29" fmla="*/ 61673 h 243118"/>
                <a:gd name="connsiteX30" fmla="*/ 45585 w 404005"/>
                <a:gd name="connsiteY30" fmla="*/ 70612 h 243118"/>
                <a:gd name="connsiteX31" fmla="*/ 51842 w 404005"/>
                <a:gd name="connsiteY31" fmla="*/ 59886 h 243118"/>
                <a:gd name="connsiteX32" fmla="*/ 39328 w 404005"/>
                <a:gd name="connsiteY32" fmla="*/ 31284 h 243118"/>
                <a:gd name="connsiteX33" fmla="*/ 20558 w 404005"/>
                <a:gd name="connsiteY33" fmla="*/ 19664 h 243118"/>
                <a:gd name="connsiteX34" fmla="*/ 11620 w 404005"/>
                <a:gd name="connsiteY34" fmla="*/ 26815 h 243118"/>
                <a:gd name="connsiteX35" fmla="*/ 0 w 404005"/>
                <a:gd name="connsiteY35" fmla="*/ 25027 h 243118"/>
                <a:gd name="connsiteX36" fmla="*/ 5363 w 404005"/>
                <a:gd name="connsiteY36" fmla="*/ 10726 h 243118"/>
                <a:gd name="connsiteX37" fmla="*/ 29496 w 404005"/>
                <a:gd name="connsiteY37" fmla="*/ 6257 h 243118"/>
                <a:gd name="connsiteX38" fmla="*/ 50054 w 404005"/>
                <a:gd name="connsiteY38" fmla="*/ 13407 h 243118"/>
                <a:gd name="connsiteX39" fmla="*/ 77762 w 404005"/>
                <a:gd name="connsiteY39" fmla="*/ 44691 h 243118"/>
                <a:gd name="connsiteX40" fmla="*/ 92957 w 404005"/>
                <a:gd name="connsiteY40" fmla="*/ 44691 h 243118"/>
                <a:gd name="connsiteX41" fmla="*/ 117984 w 404005"/>
                <a:gd name="connsiteY41" fmla="*/ 44691 h 243118"/>
                <a:gd name="connsiteX42" fmla="*/ 117091 w 404005"/>
                <a:gd name="connsiteY42" fmla="*/ 18770 h 243118"/>
                <a:gd name="connsiteX43" fmla="*/ 133179 w 404005"/>
                <a:gd name="connsiteY43" fmla="*/ 10726 h 243118"/>
                <a:gd name="connsiteX44" fmla="*/ 138542 w 404005"/>
                <a:gd name="connsiteY44" fmla="*/ 0 h 243118"/>
                <a:gd name="connsiteX45" fmla="*/ 159100 w 404005"/>
                <a:gd name="connsiteY45" fmla="*/ 1788 h 243118"/>
                <a:gd name="connsiteX46" fmla="*/ 178764 w 404005"/>
                <a:gd name="connsiteY46" fmla="*/ 13407 h 243118"/>
                <a:gd name="connsiteX47" fmla="*/ 196640 w 404005"/>
                <a:gd name="connsiteY47" fmla="*/ 13407 h 243118"/>
                <a:gd name="connsiteX48" fmla="*/ 203791 w 404005"/>
                <a:gd name="connsiteY48" fmla="*/ 27708 h 243118"/>
                <a:gd name="connsiteX49" fmla="*/ 203791 w 404005"/>
                <a:gd name="connsiteY49" fmla="*/ 43797 h 243118"/>
                <a:gd name="connsiteX50" fmla="*/ 240437 w 404005"/>
                <a:gd name="connsiteY50" fmla="*/ 42903 h 243118"/>
                <a:gd name="connsiteX51" fmla="*/ 254738 w 404005"/>
                <a:gd name="connsiteY51" fmla="*/ 50054 h 243118"/>
                <a:gd name="connsiteX52" fmla="*/ 263676 w 404005"/>
                <a:gd name="connsiteY52" fmla="*/ 69718 h 243118"/>
                <a:gd name="connsiteX53" fmla="*/ 291385 w 404005"/>
                <a:gd name="connsiteY53" fmla="*/ 100108 h 243118"/>
                <a:gd name="connsiteX54" fmla="*/ 314624 w 404005"/>
                <a:gd name="connsiteY54" fmla="*/ 119772 h 243118"/>
                <a:gd name="connsiteX55" fmla="*/ 368253 w 404005"/>
                <a:gd name="connsiteY55" fmla="*/ 144799 h 243118"/>
                <a:gd name="connsiteX56" fmla="*/ 398643 w 404005"/>
                <a:gd name="connsiteY56" fmla="*/ 152843 h 243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04005" h="243118">
                  <a:moveTo>
                    <a:pt x="398643" y="152843"/>
                  </a:moveTo>
                  <a:lnTo>
                    <a:pt x="404006" y="172507"/>
                  </a:lnTo>
                  <a:lnTo>
                    <a:pt x="381660" y="169825"/>
                  </a:lnTo>
                  <a:lnTo>
                    <a:pt x="377191" y="179657"/>
                  </a:lnTo>
                  <a:lnTo>
                    <a:pt x="359315" y="185020"/>
                  </a:lnTo>
                  <a:lnTo>
                    <a:pt x="361103" y="210047"/>
                  </a:lnTo>
                  <a:lnTo>
                    <a:pt x="346802" y="228817"/>
                  </a:lnTo>
                  <a:lnTo>
                    <a:pt x="325350" y="227924"/>
                  </a:lnTo>
                  <a:lnTo>
                    <a:pt x="319093" y="237756"/>
                  </a:lnTo>
                  <a:lnTo>
                    <a:pt x="312836" y="243119"/>
                  </a:lnTo>
                  <a:lnTo>
                    <a:pt x="302111" y="235968"/>
                  </a:lnTo>
                  <a:lnTo>
                    <a:pt x="287810" y="235968"/>
                  </a:lnTo>
                  <a:lnTo>
                    <a:pt x="277978" y="228817"/>
                  </a:lnTo>
                  <a:lnTo>
                    <a:pt x="261889" y="198428"/>
                  </a:lnTo>
                  <a:lnTo>
                    <a:pt x="244906" y="193959"/>
                  </a:lnTo>
                  <a:lnTo>
                    <a:pt x="235075" y="186808"/>
                  </a:lnTo>
                  <a:lnTo>
                    <a:pt x="218985" y="183233"/>
                  </a:lnTo>
                  <a:lnTo>
                    <a:pt x="201109" y="168932"/>
                  </a:lnTo>
                  <a:lnTo>
                    <a:pt x="137648" y="149268"/>
                  </a:lnTo>
                  <a:lnTo>
                    <a:pt x="92957" y="150161"/>
                  </a:lnTo>
                  <a:lnTo>
                    <a:pt x="83126" y="160887"/>
                  </a:lnTo>
                  <a:lnTo>
                    <a:pt x="81338" y="172507"/>
                  </a:lnTo>
                  <a:lnTo>
                    <a:pt x="62567" y="185020"/>
                  </a:lnTo>
                  <a:lnTo>
                    <a:pt x="53629" y="160887"/>
                  </a:lnTo>
                  <a:lnTo>
                    <a:pt x="48266" y="122453"/>
                  </a:lnTo>
                  <a:lnTo>
                    <a:pt x="32178" y="117984"/>
                  </a:lnTo>
                  <a:lnTo>
                    <a:pt x="30390" y="104577"/>
                  </a:lnTo>
                  <a:lnTo>
                    <a:pt x="15195" y="91169"/>
                  </a:lnTo>
                  <a:lnTo>
                    <a:pt x="12514" y="67036"/>
                  </a:lnTo>
                  <a:lnTo>
                    <a:pt x="21452" y="61673"/>
                  </a:lnTo>
                  <a:lnTo>
                    <a:pt x="45585" y="70612"/>
                  </a:lnTo>
                  <a:lnTo>
                    <a:pt x="51842" y="59886"/>
                  </a:lnTo>
                  <a:lnTo>
                    <a:pt x="39328" y="31284"/>
                  </a:lnTo>
                  <a:lnTo>
                    <a:pt x="20558" y="19664"/>
                  </a:lnTo>
                  <a:lnTo>
                    <a:pt x="11620" y="26815"/>
                  </a:lnTo>
                  <a:lnTo>
                    <a:pt x="0" y="25027"/>
                  </a:lnTo>
                  <a:lnTo>
                    <a:pt x="5363" y="10726"/>
                  </a:lnTo>
                  <a:lnTo>
                    <a:pt x="29496" y="6257"/>
                  </a:lnTo>
                  <a:lnTo>
                    <a:pt x="50054" y="13407"/>
                  </a:lnTo>
                  <a:lnTo>
                    <a:pt x="77762" y="44691"/>
                  </a:lnTo>
                  <a:lnTo>
                    <a:pt x="92957" y="44691"/>
                  </a:lnTo>
                  <a:lnTo>
                    <a:pt x="117984" y="44691"/>
                  </a:lnTo>
                  <a:lnTo>
                    <a:pt x="117091" y="18770"/>
                  </a:lnTo>
                  <a:lnTo>
                    <a:pt x="133179" y="10726"/>
                  </a:lnTo>
                  <a:lnTo>
                    <a:pt x="138542" y="0"/>
                  </a:lnTo>
                  <a:lnTo>
                    <a:pt x="159100" y="1788"/>
                  </a:lnTo>
                  <a:lnTo>
                    <a:pt x="178764" y="13407"/>
                  </a:lnTo>
                  <a:lnTo>
                    <a:pt x="196640" y="13407"/>
                  </a:lnTo>
                  <a:lnTo>
                    <a:pt x="203791" y="27708"/>
                  </a:lnTo>
                  <a:lnTo>
                    <a:pt x="203791" y="43797"/>
                  </a:lnTo>
                  <a:lnTo>
                    <a:pt x="240437" y="42903"/>
                  </a:lnTo>
                  <a:lnTo>
                    <a:pt x="254738" y="50054"/>
                  </a:lnTo>
                  <a:lnTo>
                    <a:pt x="263676" y="69718"/>
                  </a:lnTo>
                  <a:lnTo>
                    <a:pt x="291385" y="100108"/>
                  </a:lnTo>
                  <a:lnTo>
                    <a:pt x="314624" y="119772"/>
                  </a:lnTo>
                  <a:lnTo>
                    <a:pt x="368253" y="144799"/>
                  </a:lnTo>
                  <a:lnTo>
                    <a:pt x="398643" y="152843"/>
                  </a:lnTo>
                  <a:close/>
                </a:path>
              </a:pathLst>
            </a:custGeom>
            <a:grpFill/>
            <a:ln w="12700" cap="flat">
              <a:solidFill>
                <a:schemeClr val="bg1"/>
              </a:solidFill>
              <a:prstDash val="solid"/>
              <a:miter/>
            </a:ln>
          </p:spPr>
          <p:txBody>
            <a:bodyPr rtlCol="0" anchor="ctr"/>
            <a:lstStyle/>
            <a:p>
              <a:endParaRPr lang="en-AU"/>
            </a:p>
          </p:txBody>
        </p:sp>
        <p:sp>
          <p:nvSpPr>
            <p:cNvPr id="109" name="Freeform: Shape 108">
              <a:extLst>
                <a:ext uri="{FF2B5EF4-FFF2-40B4-BE49-F238E27FC236}">
                  <a16:creationId xmlns:a16="http://schemas.microsoft.com/office/drawing/2014/main" id="{F33AEED9-5D6E-CC48-BCA2-512E0402CB6B}"/>
                </a:ext>
              </a:extLst>
            </p:cNvPr>
            <p:cNvSpPr/>
            <p:nvPr/>
          </p:nvSpPr>
          <p:spPr>
            <a:xfrm>
              <a:off x="9369645" y="2419924"/>
              <a:ext cx="197533" cy="266357"/>
            </a:xfrm>
            <a:custGeom>
              <a:avLst/>
              <a:gdLst>
                <a:gd name="connsiteX0" fmla="*/ 197534 w 197533"/>
                <a:gd name="connsiteY0" fmla="*/ 247588 h 266357"/>
                <a:gd name="connsiteX1" fmla="*/ 180551 w 197533"/>
                <a:gd name="connsiteY1" fmla="*/ 250269 h 266357"/>
                <a:gd name="connsiteX2" fmla="*/ 186808 w 197533"/>
                <a:gd name="connsiteY2" fmla="*/ 260995 h 266357"/>
                <a:gd name="connsiteX3" fmla="*/ 178764 w 197533"/>
                <a:gd name="connsiteY3" fmla="*/ 266358 h 266357"/>
                <a:gd name="connsiteX4" fmla="*/ 165356 w 197533"/>
                <a:gd name="connsiteY4" fmla="*/ 258313 h 266357"/>
                <a:gd name="connsiteX5" fmla="*/ 138542 w 197533"/>
                <a:gd name="connsiteY5" fmla="*/ 214516 h 266357"/>
                <a:gd name="connsiteX6" fmla="*/ 130497 w 197533"/>
                <a:gd name="connsiteY6" fmla="*/ 195746 h 266357"/>
                <a:gd name="connsiteX7" fmla="*/ 117984 w 197533"/>
                <a:gd name="connsiteY7" fmla="*/ 180551 h 266357"/>
                <a:gd name="connsiteX8" fmla="*/ 110834 w 197533"/>
                <a:gd name="connsiteY8" fmla="*/ 165356 h 266357"/>
                <a:gd name="connsiteX9" fmla="*/ 57205 w 197533"/>
                <a:gd name="connsiteY9" fmla="*/ 92063 h 266357"/>
                <a:gd name="connsiteX10" fmla="*/ 31284 w 197533"/>
                <a:gd name="connsiteY10" fmla="*/ 73293 h 266357"/>
                <a:gd name="connsiteX11" fmla="*/ 3575 w 197533"/>
                <a:gd name="connsiteY11" fmla="*/ 31284 h 266357"/>
                <a:gd name="connsiteX12" fmla="*/ 3575 w 197533"/>
                <a:gd name="connsiteY12" fmla="*/ 15195 h 266357"/>
                <a:gd name="connsiteX13" fmla="*/ 0 w 197533"/>
                <a:gd name="connsiteY13" fmla="*/ 0 h 266357"/>
                <a:gd name="connsiteX14" fmla="*/ 25921 w 197533"/>
                <a:gd name="connsiteY14" fmla="*/ 27708 h 266357"/>
                <a:gd name="connsiteX15" fmla="*/ 35753 w 197533"/>
                <a:gd name="connsiteY15" fmla="*/ 45585 h 266357"/>
                <a:gd name="connsiteX16" fmla="*/ 56310 w 197533"/>
                <a:gd name="connsiteY16" fmla="*/ 50948 h 266357"/>
                <a:gd name="connsiteX17" fmla="*/ 70612 w 197533"/>
                <a:gd name="connsiteY17" fmla="*/ 79550 h 266357"/>
                <a:gd name="connsiteX18" fmla="*/ 92957 w 197533"/>
                <a:gd name="connsiteY18" fmla="*/ 99214 h 266357"/>
                <a:gd name="connsiteX19" fmla="*/ 116196 w 197533"/>
                <a:gd name="connsiteY19" fmla="*/ 133179 h 266357"/>
                <a:gd name="connsiteX20" fmla="*/ 151949 w 197533"/>
                <a:gd name="connsiteY20" fmla="*/ 151055 h 266357"/>
                <a:gd name="connsiteX21" fmla="*/ 161781 w 197533"/>
                <a:gd name="connsiteY21" fmla="*/ 162675 h 266357"/>
                <a:gd name="connsiteX22" fmla="*/ 137648 w 197533"/>
                <a:gd name="connsiteY22" fmla="*/ 165356 h 266357"/>
                <a:gd name="connsiteX23" fmla="*/ 145692 w 197533"/>
                <a:gd name="connsiteY23" fmla="*/ 192171 h 266357"/>
                <a:gd name="connsiteX24" fmla="*/ 162675 w 197533"/>
                <a:gd name="connsiteY24" fmla="*/ 218985 h 266357"/>
                <a:gd name="connsiteX25" fmla="*/ 197534 w 197533"/>
                <a:gd name="connsiteY25" fmla="*/ 247588 h 266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7533" h="266357">
                  <a:moveTo>
                    <a:pt x="197534" y="247588"/>
                  </a:moveTo>
                  <a:lnTo>
                    <a:pt x="180551" y="250269"/>
                  </a:lnTo>
                  <a:lnTo>
                    <a:pt x="186808" y="260995"/>
                  </a:lnTo>
                  <a:lnTo>
                    <a:pt x="178764" y="266358"/>
                  </a:lnTo>
                  <a:lnTo>
                    <a:pt x="165356" y="258313"/>
                  </a:lnTo>
                  <a:lnTo>
                    <a:pt x="138542" y="214516"/>
                  </a:lnTo>
                  <a:lnTo>
                    <a:pt x="130497" y="195746"/>
                  </a:lnTo>
                  <a:lnTo>
                    <a:pt x="117984" y="180551"/>
                  </a:lnTo>
                  <a:lnTo>
                    <a:pt x="110834" y="165356"/>
                  </a:lnTo>
                  <a:lnTo>
                    <a:pt x="57205" y="92063"/>
                  </a:lnTo>
                  <a:lnTo>
                    <a:pt x="31284" y="73293"/>
                  </a:lnTo>
                  <a:lnTo>
                    <a:pt x="3575" y="31284"/>
                  </a:lnTo>
                  <a:lnTo>
                    <a:pt x="3575" y="15195"/>
                  </a:lnTo>
                  <a:lnTo>
                    <a:pt x="0" y="0"/>
                  </a:lnTo>
                  <a:lnTo>
                    <a:pt x="25921" y="27708"/>
                  </a:lnTo>
                  <a:lnTo>
                    <a:pt x="35753" y="45585"/>
                  </a:lnTo>
                  <a:lnTo>
                    <a:pt x="56310" y="50948"/>
                  </a:lnTo>
                  <a:lnTo>
                    <a:pt x="70612" y="79550"/>
                  </a:lnTo>
                  <a:lnTo>
                    <a:pt x="92957" y="99214"/>
                  </a:lnTo>
                  <a:lnTo>
                    <a:pt x="116196" y="133179"/>
                  </a:lnTo>
                  <a:lnTo>
                    <a:pt x="151949" y="151055"/>
                  </a:lnTo>
                  <a:lnTo>
                    <a:pt x="161781" y="162675"/>
                  </a:lnTo>
                  <a:lnTo>
                    <a:pt x="137648" y="165356"/>
                  </a:lnTo>
                  <a:lnTo>
                    <a:pt x="145692" y="192171"/>
                  </a:lnTo>
                  <a:lnTo>
                    <a:pt x="162675" y="218985"/>
                  </a:lnTo>
                  <a:lnTo>
                    <a:pt x="197534" y="247588"/>
                  </a:lnTo>
                  <a:close/>
                </a:path>
              </a:pathLst>
            </a:custGeom>
            <a:grpFill/>
            <a:ln w="12700" cap="flat">
              <a:solidFill>
                <a:schemeClr val="bg1"/>
              </a:solidFill>
              <a:prstDash val="solid"/>
              <a:miter/>
            </a:ln>
          </p:spPr>
          <p:txBody>
            <a:bodyPr rtlCol="0" anchor="ctr"/>
            <a:lstStyle/>
            <a:p>
              <a:endParaRPr lang="en-AU"/>
            </a:p>
          </p:txBody>
        </p:sp>
        <p:sp>
          <p:nvSpPr>
            <p:cNvPr id="110" name="Freeform: Shape 109">
              <a:extLst>
                <a:ext uri="{FF2B5EF4-FFF2-40B4-BE49-F238E27FC236}">
                  <a16:creationId xmlns:a16="http://schemas.microsoft.com/office/drawing/2014/main" id="{2E32C33C-5289-5907-933A-74C1F7A2084D}"/>
                </a:ext>
              </a:extLst>
            </p:cNvPr>
            <p:cNvSpPr/>
            <p:nvPr/>
          </p:nvSpPr>
          <p:spPr>
            <a:xfrm>
              <a:off x="8592917" y="4029691"/>
              <a:ext cx="1346984" cy="530034"/>
            </a:xfrm>
            <a:custGeom>
              <a:avLst/>
              <a:gdLst>
                <a:gd name="connsiteX0" fmla="*/ 1346984 w 1346984"/>
                <a:gd name="connsiteY0" fmla="*/ 274402 h 530034"/>
                <a:gd name="connsiteX1" fmla="*/ 1344303 w 1346984"/>
                <a:gd name="connsiteY1" fmla="*/ 395068 h 530034"/>
                <a:gd name="connsiteX2" fmla="*/ 1332683 w 1346984"/>
                <a:gd name="connsiteY2" fmla="*/ 408475 h 530034"/>
                <a:gd name="connsiteX3" fmla="*/ 1337152 w 1346984"/>
                <a:gd name="connsiteY3" fmla="*/ 419201 h 530034"/>
                <a:gd name="connsiteX4" fmla="*/ 1336258 w 1346984"/>
                <a:gd name="connsiteY4" fmla="*/ 488025 h 530034"/>
                <a:gd name="connsiteX5" fmla="*/ 1305869 w 1346984"/>
                <a:gd name="connsiteY5" fmla="*/ 456741 h 530034"/>
                <a:gd name="connsiteX6" fmla="*/ 1279054 w 1346984"/>
                <a:gd name="connsiteY6" fmla="*/ 457635 h 530034"/>
                <a:gd name="connsiteX7" fmla="*/ 1265647 w 1346984"/>
                <a:gd name="connsiteY7" fmla="*/ 471936 h 530034"/>
                <a:gd name="connsiteX8" fmla="*/ 1240620 w 1346984"/>
                <a:gd name="connsiteY8" fmla="*/ 470148 h 530034"/>
                <a:gd name="connsiteX9" fmla="*/ 1251345 w 1346984"/>
                <a:gd name="connsiteY9" fmla="*/ 444228 h 530034"/>
                <a:gd name="connsiteX10" fmla="*/ 1271904 w 1346984"/>
                <a:gd name="connsiteY10" fmla="*/ 429033 h 530034"/>
                <a:gd name="connsiteX11" fmla="*/ 1248664 w 1346984"/>
                <a:gd name="connsiteY11" fmla="*/ 366465 h 530034"/>
                <a:gd name="connsiteX12" fmla="*/ 1190566 w 1346984"/>
                <a:gd name="connsiteY12" fmla="*/ 339651 h 530034"/>
                <a:gd name="connsiteX13" fmla="*/ 1173584 w 1346984"/>
                <a:gd name="connsiteY13" fmla="*/ 337863 h 530034"/>
                <a:gd name="connsiteX14" fmla="*/ 1135149 w 1346984"/>
                <a:gd name="connsiteY14" fmla="*/ 307474 h 530034"/>
                <a:gd name="connsiteX15" fmla="*/ 1119060 w 1346984"/>
                <a:gd name="connsiteY15" fmla="*/ 307474 h 530034"/>
                <a:gd name="connsiteX16" fmla="*/ 1117273 w 1346984"/>
                <a:gd name="connsiteY16" fmla="*/ 327138 h 530034"/>
                <a:gd name="connsiteX17" fmla="*/ 1108335 w 1346984"/>
                <a:gd name="connsiteY17" fmla="*/ 333394 h 530034"/>
                <a:gd name="connsiteX18" fmla="*/ 1091352 w 1346984"/>
                <a:gd name="connsiteY18" fmla="*/ 296748 h 530034"/>
                <a:gd name="connsiteX19" fmla="*/ 1081520 w 1346984"/>
                <a:gd name="connsiteY19" fmla="*/ 285128 h 530034"/>
                <a:gd name="connsiteX20" fmla="*/ 1100291 w 1346984"/>
                <a:gd name="connsiteY20" fmla="*/ 281553 h 530034"/>
                <a:gd name="connsiteX21" fmla="*/ 1134255 w 1346984"/>
                <a:gd name="connsiteY21" fmla="*/ 264570 h 530034"/>
                <a:gd name="connsiteX22" fmla="*/ 1124424 w 1346984"/>
                <a:gd name="connsiteY22" fmla="*/ 259207 h 530034"/>
                <a:gd name="connsiteX23" fmla="*/ 1086883 w 1346984"/>
                <a:gd name="connsiteY23" fmla="*/ 257420 h 530034"/>
                <a:gd name="connsiteX24" fmla="*/ 1077945 w 1346984"/>
                <a:gd name="connsiteY24" fmla="*/ 241331 h 530034"/>
                <a:gd name="connsiteX25" fmla="*/ 1060069 w 1346984"/>
                <a:gd name="connsiteY25" fmla="*/ 235074 h 530034"/>
                <a:gd name="connsiteX26" fmla="*/ 1043980 w 1346984"/>
                <a:gd name="connsiteY26" fmla="*/ 230605 h 530034"/>
                <a:gd name="connsiteX27" fmla="*/ 1043086 w 1346984"/>
                <a:gd name="connsiteY27" fmla="*/ 216304 h 530034"/>
                <a:gd name="connsiteX28" fmla="*/ 1056493 w 1346984"/>
                <a:gd name="connsiteY28" fmla="*/ 223455 h 530034"/>
                <a:gd name="connsiteX29" fmla="*/ 1096715 w 1346984"/>
                <a:gd name="connsiteY29" fmla="*/ 206472 h 530034"/>
                <a:gd name="connsiteX30" fmla="*/ 1122636 w 1346984"/>
                <a:gd name="connsiteY30" fmla="*/ 210941 h 530034"/>
                <a:gd name="connsiteX31" fmla="*/ 1143194 w 1346984"/>
                <a:gd name="connsiteY31" fmla="*/ 228818 h 530034"/>
                <a:gd name="connsiteX32" fmla="*/ 1146769 w 1346984"/>
                <a:gd name="connsiteY32" fmla="*/ 255632 h 530034"/>
                <a:gd name="connsiteX33" fmla="*/ 1174477 w 1346984"/>
                <a:gd name="connsiteY33" fmla="*/ 301217 h 530034"/>
                <a:gd name="connsiteX34" fmla="*/ 1205761 w 1346984"/>
                <a:gd name="connsiteY34" fmla="*/ 263676 h 530034"/>
                <a:gd name="connsiteX35" fmla="*/ 1218275 w 1346984"/>
                <a:gd name="connsiteY35" fmla="*/ 261889 h 530034"/>
                <a:gd name="connsiteX36" fmla="*/ 1244195 w 1346984"/>
                <a:gd name="connsiteY36" fmla="*/ 238650 h 530034"/>
                <a:gd name="connsiteX37" fmla="*/ 1342515 w 1346984"/>
                <a:gd name="connsiteY37" fmla="*/ 274402 h 530034"/>
                <a:gd name="connsiteX38" fmla="*/ 1346984 w 1346984"/>
                <a:gd name="connsiteY38" fmla="*/ 274402 h 530034"/>
                <a:gd name="connsiteX39" fmla="*/ 1005545 w 1346984"/>
                <a:gd name="connsiteY39" fmla="*/ 289597 h 530034"/>
                <a:gd name="connsiteX40" fmla="*/ 968006 w 1346984"/>
                <a:gd name="connsiteY40" fmla="*/ 287810 h 530034"/>
                <a:gd name="connsiteX41" fmla="*/ 969793 w 1346984"/>
                <a:gd name="connsiteY41" fmla="*/ 301217 h 530034"/>
                <a:gd name="connsiteX42" fmla="*/ 1003758 w 1346984"/>
                <a:gd name="connsiteY42" fmla="*/ 304792 h 530034"/>
                <a:gd name="connsiteX43" fmla="*/ 1040405 w 1346984"/>
                <a:gd name="connsiteY43" fmla="*/ 311943 h 530034"/>
                <a:gd name="connsiteX44" fmla="*/ 1044874 w 1346984"/>
                <a:gd name="connsiteY44" fmla="*/ 303005 h 530034"/>
                <a:gd name="connsiteX45" fmla="*/ 1005545 w 1346984"/>
                <a:gd name="connsiteY45" fmla="*/ 289597 h 530034"/>
                <a:gd name="connsiteX46" fmla="*/ 982306 w 1346984"/>
                <a:gd name="connsiteY46" fmla="*/ 134073 h 530034"/>
                <a:gd name="connsiteX47" fmla="*/ 969793 w 1346984"/>
                <a:gd name="connsiteY47" fmla="*/ 145693 h 530034"/>
                <a:gd name="connsiteX48" fmla="*/ 954598 w 1346984"/>
                <a:gd name="connsiteY48" fmla="*/ 122453 h 530034"/>
                <a:gd name="connsiteX49" fmla="*/ 953704 w 1346984"/>
                <a:gd name="connsiteY49" fmla="*/ 162675 h 530034"/>
                <a:gd name="connsiteX50" fmla="*/ 956385 w 1346984"/>
                <a:gd name="connsiteY50" fmla="*/ 180551 h 530034"/>
                <a:gd name="connsiteX51" fmla="*/ 951023 w 1346984"/>
                <a:gd name="connsiteY51" fmla="*/ 197534 h 530034"/>
                <a:gd name="connsiteX52" fmla="*/ 940297 w 1346984"/>
                <a:gd name="connsiteY52" fmla="*/ 211835 h 530034"/>
                <a:gd name="connsiteX53" fmla="*/ 958173 w 1346984"/>
                <a:gd name="connsiteY53" fmla="*/ 218985 h 530034"/>
                <a:gd name="connsiteX54" fmla="*/ 962642 w 1346984"/>
                <a:gd name="connsiteY54" fmla="*/ 205578 h 530034"/>
                <a:gd name="connsiteX55" fmla="*/ 957280 w 1346984"/>
                <a:gd name="connsiteY55" fmla="*/ 197534 h 530034"/>
                <a:gd name="connsiteX56" fmla="*/ 959961 w 1346984"/>
                <a:gd name="connsiteY56" fmla="*/ 173401 h 530034"/>
                <a:gd name="connsiteX57" fmla="*/ 993032 w 1346984"/>
                <a:gd name="connsiteY57" fmla="*/ 141223 h 530034"/>
                <a:gd name="connsiteX58" fmla="*/ 982306 w 1346984"/>
                <a:gd name="connsiteY58" fmla="*/ 134073 h 530034"/>
                <a:gd name="connsiteX59" fmla="*/ 953704 w 1346984"/>
                <a:gd name="connsiteY59" fmla="*/ 232393 h 530034"/>
                <a:gd name="connsiteX60" fmla="*/ 951023 w 1346984"/>
                <a:gd name="connsiteY60" fmla="*/ 237756 h 530034"/>
                <a:gd name="connsiteX61" fmla="*/ 960855 w 1346984"/>
                <a:gd name="connsiteY61" fmla="*/ 244906 h 530034"/>
                <a:gd name="connsiteX62" fmla="*/ 966218 w 1346984"/>
                <a:gd name="connsiteY62" fmla="*/ 239543 h 530034"/>
                <a:gd name="connsiteX63" fmla="*/ 953704 w 1346984"/>
                <a:gd name="connsiteY63" fmla="*/ 232393 h 530034"/>
                <a:gd name="connsiteX64" fmla="*/ 925996 w 1346984"/>
                <a:gd name="connsiteY64" fmla="*/ 296748 h 530034"/>
                <a:gd name="connsiteX65" fmla="*/ 910801 w 1346984"/>
                <a:gd name="connsiteY65" fmla="*/ 306580 h 530034"/>
                <a:gd name="connsiteX66" fmla="*/ 951916 w 1346984"/>
                <a:gd name="connsiteY66" fmla="*/ 309261 h 530034"/>
                <a:gd name="connsiteX67" fmla="*/ 955492 w 1346984"/>
                <a:gd name="connsiteY67" fmla="*/ 300323 h 530034"/>
                <a:gd name="connsiteX68" fmla="*/ 925996 w 1346984"/>
                <a:gd name="connsiteY68" fmla="*/ 296748 h 530034"/>
                <a:gd name="connsiteX69" fmla="*/ 888455 w 1346984"/>
                <a:gd name="connsiteY69" fmla="*/ 250269 h 530034"/>
                <a:gd name="connsiteX70" fmla="*/ 866110 w 1346984"/>
                <a:gd name="connsiteY70" fmla="*/ 245800 h 530034"/>
                <a:gd name="connsiteX71" fmla="*/ 886668 w 1346984"/>
                <a:gd name="connsiteY71" fmla="*/ 256526 h 530034"/>
                <a:gd name="connsiteX72" fmla="*/ 903650 w 1346984"/>
                <a:gd name="connsiteY72" fmla="*/ 259207 h 530034"/>
                <a:gd name="connsiteX73" fmla="*/ 909013 w 1346984"/>
                <a:gd name="connsiteY73" fmla="*/ 275296 h 530034"/>
                <a:gd name="connsiteX74" fmla="*/ 916164 w 1346984"/>
                <a:gd name="connsiteY74" fmla="*/ 248482 h 530034"/>
                <a:gd name="connsiteX75" fmla="*/ 888455 w 1346984"/>
                <a:gd name="connsiteY75" fmla="*/ 250269 h 530034"/>
                <a:gd name="connsiteX76" fmla="*/ 853596 w 1346984"/>
                <a:gd name="connsiteY76" fmla="*/ 147480 h 530034"/>
                <a:gd name="connsiteX77" fmla="*/ 838402 w 1346984"/>
                <a:gd name="connsiteY77" fmla="*/ 156418 h 530034"/>
                <a:gd name="connsiteX78" fmla="*/ 794605 w 1346984"/>
                <a:gd name="connsiteY78" fmla="*/ 153737 h 530034"/>
                <a:gd name="connsiteX79" fmla="*/ 760640 w 1346984"/>
                <a:gd name="connsiteY79" fmla="*/ 143905 h 530034"/>
                <a:gd name="connsiteX80" fmla="*/ 755276 w 1346984"/>
                <a:gd name="connsiteY80" fmla="*/ 154631 h 530034"/>
                <a:gd name="connsiteX81" fmla="*/ 740975 w 1346984"/>
                <a:gd name="connsiteY81" fmla="*/ 162675 h 530034"/>
                <a:gd name="connsiteX82" fmla="*/ 723099 w 1346984"/>
                <a:gd name="connsiteY82" fmla="*/ 188596 h 530034"/>
                <a:gd name="connsiteX83" fmla="*/ 718630 w 1346984"/>
                <a:gd name="connsiteY83" fmla="*/ 222561 h 530034"/>
                <a:gd name="connsiteX84" fmla="*/ 709692 w 1346984"/>
                <a:gd name="connsiteY84" fmla="*/ 236862 h 530034"/>
                <a:gd name="connsiteX85" fmla="*/ 707011 w 1346984"/>
                <a:gd name="connsiteY85" fmla="*/ 264570 h 530034"/>
                <a:gd name="connsiteX86" fmla="*/ 692709 w 1346984"/>
                <a:gd name="connsiteY86" fmla="*/ 277978 h 530034"/>
                <a:gd name="connsiteX87" fmla="*/ 698072 w 1346984"/>
                <a:gd name="connsiteY87" fmla="*/ 299429 h 530034"/>
                <a:gd name="connsiteX88" fmla="*/ 709692 w 1346984"/>
                <a:gd name="connsiteY88" fmla="*/ 303898 h 530034"/>
                <a:gd name="connsiteX89" fmla="*/ 718630 w 1346984"/>
                <a:gd name="connsiteY89" fmla="*/ 330713 h 530034"/>
                <a:gd name="connsiteX90" fmla="*/ 709692 w 1346984"/>
                <a:gd name="connsiteY90" fmla="*/ 371828 h 530034"/>
                <a:gd name="connsiteX91" fmla="*/ 720418 w 1346984"/>
                <a:gd name="connsiteY91" fmla="*/ 380767 h 530034"/>
                <a:gd name="connsiteX92" fmla="*/ 734719 w 1346984"/>
                <a:gd name="connsiteY92" fmla="*/ 370041 h 530034"/>
                <a:gd name="connsiteX93" fmla="*/ 744551 w 1346984"/>
                <a:gd name="connsiteY93" fmla="*/ 315518 h 530034"/>
                <a:gd name="connsiteX94" fmla="*/ 733825 w 1346984"/>
                <a:gd name="connsiteY94" fmla="*/ 285128 h 530034"/>
                <a:gd name="connsiteX95" fmla="*/ 755276 w 1346984"/>
                <a:gd name="connsiteY95" fmla="*/ 275296 h 530034"/>
                <a:gd name="connsiteX96" fmla="*/ 757064 w 1346984"/>
                <a:gd name="connsiteY96" fmla="*/ 304792 h 530034"/>
                <a:gd name="connsiteX97" fmla="*/ 766002 w 1346984"/>
                <a:gd name="connsiteY97" fmla="*/ 322668 h 530034"/>
                <a:gd name="connsiteX98" fmla="*/ 771366 w 1346984"/>
                <a:gd name="connsiteY98" fmla="*/ 350377 h 530034"/>
                <a:gd name="connsiteX99" fmla="*/ 791029 w 1346984"/>
                <a:gd name="connsiteY99" fmla="*/ 336076 h 530034"/>
                <a:gd name="connsiteX100" fmla="*/ 815162 w 1346984"/>
                <a:gd name="connsiteY100" fmla="*/ 333394 h 530034"/>
                <a:gd name="connsiteX101" fmla="*/ 810693 w 1346984"/>
                <a:gd name="connsiteY101" fmla="*/ 322668 h 530034"/>
                <a:gd name="connsiteX102" fmla="*/ 796392 w 1346984"/>
                <a:gd name="connsiteY102" fmla="*/ 307474 h 530034"/>
                <a:gd name="connsiteX103" fmla="*/ 791923 w 1346984"/>
                <a:gd name="connsiteY103" fmla="*/ 287810 h 530034"/>
                <a:gd name="connsiteX104" fmla="*/ 785666 w 1346984"/>
                <a:gd name="connsiteY104" fmla="*/ 273508 h 530034"/>
                <a:gd name="connsiteX105" fmla="*/ 774940 w 1346984"/>
                <a:gd name="connsiteY105" fmla="*/ 250269 h 530034"/>
                <a:gd name="connsiteX106" fmla="*/ 795498 w 1346984"/>
                <a:gd name="connsiteY106" fmla="*/ 243119 h 530034"/>
                <a:gd name="connsiteX107" fmla="*/ 800861 w 1346984"/>
                <a:gd name="connsiteY107" fmla="*/ 235074 h 530034"/>
                <a:gd name="connsiteX108" fmla="*/ 827676 w 1346984"/>
                <a:gd name="connsiteY108" fmla="*/ 218985 h 530034"/>
                <a:gd name="connsiteX109" fmla="*/ 822313 w 1346984"/>
                <a:gd name="connsiteY109" fmla="*/ 210941 h 530034"/>
                <a:gd name="connsiteX110" fmla="*/ 785666 w 1346984"/>
                <a:gd name="connsiteY110" fmla="*/ 219879 h 530034"/>
                <a:gd name="connsiteX111" fmla="*/ 771366 w 1346984"/>
                <a:gd name="connsiteY111" fmla="*/ 214516 h 530034"/>
                <a:gd name="connsiteX112" fmla="*/ 756171 w 1346984"/>
                <a:gd name="connsiteY112" fmla="*/ 232393 h 530034"/>
                <a:gd name="connsiteX113" fmla="*/ 741869 w 1346984"/>
                <a:gd name="connsiteY113" fmla="*/ 221667 h 530034"/>
                <a:gd name="connsiteX114" fmla="*/ 731144 w 1346984"/>
                <a:gd name="connsiteY114" fmla="*/ 200215 h 530034"/>
                <a:gd name="connsiteX115" fmla="*/ 739188 w 1346984"/>
                <a:gd name="connsiteY115" fmla="*/ 178764 h 530034"/>
                <a:gd name="connsiteX116" fmla="*/ 798180 w 1346984"/>
                <a:gd name="connsiteY116" fmla="*/ 170719 h 530034"/>
                <a:gd name="connsiteX117" fmla="*/ 836614 w 1346984"/>
                <a:gd name="connsiteY117" fmla="*/ 178764 h 530034"/>
                <a:gd name="connsiteX118" fmla="*/ 863429 w 1346984"/>
                <a:gd name="connsiteY118" fmla="*/ 168932 h 530034"/>
                <a:gd name="connsiteX119" fmla="*/ 874155 w 1346984"/>
                <a:gd name="connsiteY119" fmla="*/ 134073 h 530034"/>
                <a:gd name="connsiteX120" fmla="*/ 869686 w 1346984"/>
                <a:gd name="connsiteY120" fmla="*/ 126028 h 530034"/>
                <a:gd name="connsiteX121" fmla="*/ 853596 w 1346984"/>
                <a:gd name="connsiteY121" fmla="*/ 147480 h 530034"/>
                <a:gd name="connsiteX122" fmla="*/ 780304 w 1346984"/>
                <a:gd name="connsiteY122" fmla="*/ 470148 h 530034"/>
                <a:gd name="connsiteX123" fmla="*/ 752595 w 1346984"/>
                <a:gd name="connsiteY123" fmla="*/ 470148 h 530034"/>
                <a:gd name="connsiteX124" fmla="*/ 726675 w 1346984"/>
                <a:gd name="connsiteY124" fmla="*/ 466573 h 530034"/>
                <a:gd name="connsiteX125" fmla="*/ 715055 w 1346984"/>
                <a:gd name="connsiteY125" fmla="*/ 476405 h 530034"/>
                <a:gd name="connsiteX126" fmla="*/ 739188 w 1346984"/>
                <a:gd name="connsiteY126" fmla="*/ 478193 h 530034"/>
                <a:gd name="connsiteX127" fmla="*/ 770471 w 1346984"/>
                <a:gd name="connsiteY127" fmla="*/ 481768 h 530034"/>
                <a:gd name="connsiteX128" fmla="*/ 787454 w 1346984"/>
                <a:gd name="connsiteY128" fmla="*/ 476405 h 530034"/>
                <a:gd name="connsiteX129" fmla="*/ 780304 w 1346984"/>
                <a:gd name="connsiteY129" fmla="*/ 470148 h 530034"/>
                <a:gd name="connsiteX130" fmla="*/ 716842 w 1346984"/>
                <a:gd name="connsiteY130" fmla="*/ 501432 h 530034"/>
                <a:gd name="connsiteX131" fmla="*/ 691815 w 1346984"/>
                <a:gd name="connsiteY131" fmla="*/ 503220 h 530034"/>
                <a:gd name="connsiteX132" fmla="*/ 694497 w 1346984"/>
                <a:gd name="connsiteY132" fmla="*/ 511264 h 530034"/>
                <a:gd name="connsiteX133" fmla="*/ 716842 w 1346984"/>
                <a:gd name="connsiteY133" fmla="*/ 514839 h 530034"/>
                <a:gd name="connsiteX134" fmla="*/ 732037 w 1346984"/>
                <a:gd name="connsiteY134" fmla="*/ 526459 h 530034"/>
                <a:gd name="connsiteX135" fmla="*/ 740082 w 1346984"/>
                <a:gd name="connsiteY135" fmla="*/ 524671 h 530034"/>
                <a:gd name="connsiteX136" fmla="*/ 739188 w 1346984"/>
                <a:gd name="connsiteY136" fmla="*/ 513052 h 530034"/>
                <a:gd name="connsiteX137" fmla="*/ 716842 w 1346984"/>
                <a:gd name="connsiteY137" fmla="*/ 501432 h 530034"/>
                <a:gd name="connsiteX138" fmla="*/ 664107 w 1346984"/>
                <a:gd name="connsiteY138" fmla="*/ 467467 h 530034"/>
                <a:gd name="connsiteX139" fmla="*/ 655169 w 1346984"/>
                <a:gd name="connsiteY139" fmla="*/ 474618 h 530034"/>
                <a:gd name="connsiteX140" fmla="*/ 631930 w 1346984"/>
                <a:gd name="connsiteY140" fmla="*/ 475511 h 530034"/>
                <a:gd name="connsiteX141" fmla="*/ 633717 w 1346984"/>
                <a:gd name="connsiteY141" fmla="*/ 477299 h 530034"/>
                <a:gd name="connsiteX142" fmla="*/ 629248 w 1346984"/>
                <a:gd name="connsiteY142" fmla="*/ 486237 h 530034"/>
                <a:gd name="connsiteX143" fmla="*/ 642655 w 1346984"/>
                <a:gd name="connsiteY143" fmla="*/ 491600 h 530034"/>
                <a:gd name="connsiteX144" fmla="*/ 659638 w 1346984"/>
                <a:gd name="connsiteY144" fmla="*/ 486237 h 530034"/>
                <a:gd name="connsiteX145" fmla="*/ 658744 w 1346984"/>
                <a:gd name="connsiteY145" fmla="*/ 474618 h 530034"/>
                <a:gd name="connsiteX146" fmla="*/ 666789 w 1346984"/>
                <a:gd name="connsiteY146" fmla="*/ 471936 h 530034"/>
                <a:gd name="connsiteX147" fmla="*/ 687346 w 1346984"/>
                <a:gd name="connsiteY147" fmla="*/ 479980 h 530034"/>
                <a:gd name="connsiteX148" fmla="*/ 698072 w 1346984"/>
                <a:gd name="connsiteY148" fmla="*/ 471936 h 530034"/>
                <a:gd name="connsiteX149" fmla="*/ 698072 w 1346984"/>
                <a:gd name="connsiteY149" fmla="*/ 465679 h 530034"/>
                <a:gd name="connsiteX150" fmla="*/ 664107 w 1346984"/>
                <a:gd name="connsiteY150" fmla="*/ 467467 h 530034"/>
                <a:gd name="connsiteX151" fmla="*/ 672151 w 1346984"/>
                <a:gd name="connsiteY151" fmla="*/ 111727 h 530034"/>
                <a:gd name="connsiteX152" fmla="*/ 658744 w 1346984"/>
                <a:gd name="connsiteY152" fmla="*/ 88488 h 530034"/>
                <a:gd name="connsiteX153" fmla="*/ 661425 w 1346984"/>
                <a:gd name="connsiteY153" fmla="*/ 74187 h 530034"/>
                <a:gd name="connsiteX154" fmla="*/ 656956 w 1346984"/>
                <a:gd name="connsiteY154" fmla="*/ 64355 h 530034"/>
                <a:gd name="connsiteX155" fmla="*/ 660532 w 1346984"/>
                <a:gd name="connsiteY155" fmla="*/ 51842 h 530034"/>
                <a:gd name="connsiteX156" fmla="*/ 645337 w 1346984"/>
                <a:gd name="connsiteY156" fmla="*/ 43797 h 530034"/>
                <a:gd name="connsiteX157" fmla="*/ 600646 w 1346984"/>
                <a:gd name="connsiteY157" fmla="*/ 45585 h 530034"/>
                <a:gd name="connsiteX158" fmla="*/ 595283 w 1346984"/>
                <a:gd name="connsiteY158" fmla="*/ 80444 h 530034"/>
                <a:gd name="connsiteX159" fmla="*/ 584557 w 1346984"/>
                <a:gd name="connsiteY159" fmla="*/ 89382 h 530034"/>
                <a:gd name="connsiteX160" fmla="*/ 587239 w 1346984"/>
                <a:gd name="connsiteY160" fmla="*/ 104577 h 530034"/>
                <a:gd name="connsiteX161" fmla="*/ 577407 w 1346984"/>
                <a:gd name="connsiteY161" fmla="*/ 117090 h 530034"/>
                <a:gd name="connsiteX162" fmla="*/ 574726 w 1346984"/>
                <a:gd name="connsiteY162" fmla="*/ 131391 h 530034"/>
                <a:gd name="connsiteX163" fmla="*/ 538973 w 1346984"/>
                <a:gd name="connsiteY163" fmla="*/ 144799 h 530034"/>
                <a:gd name="connsiteX164" fmla="*/ 506795 w 1346984"/>
                <a:gd name="connsiteY164" fmla="*/ 135860 h 530034"/>
                <a:gd name="connsiteX165" fmla="*/ 489813 w 1346984"/>
                <a:gd name="connsiteY165" fmla="*/ 152843 h 530034"/>
                <a:gd name="connsiteX166" fmla="*/ 448697 w 1346984"/>
                <a:gd name="connsiteY166" fmla="*/ 157312 h 530034"/>
                <a:gd name="connsiteX167" fmla="*/ 440653 w 1346984"/>
                <a:gd name="connsiteY167" fmla="*/ 147480 h 530034"/>
                <a:gd name="connsiteX168" fmla="*/ 432608 w 1346984"/>
                <a:gd name="connsiteY168" fmla="*/ 143011 h 530034"/>
                <a:gd name="connsiteX169" fmla="*/ 419201 w 1346984"/>
                <a:gd name="connsiteY169" fmla="*/ 128710 h 530034"/>
                <a:gd name="connsiteX170" fmla="*/ 404900 w 1346984"/>
                <a:gd name="connsiteY170" fmla="*/ 151949 h 530034"/>
                <a:gd name="connsiteX171" fmla="*/ 412051 w 1346984"/>
                <a:gd name="connsiteY171" fmla="*/ 176082 h 530034"/>
                <a:gd name="connsiteX172" fmla="*/ 414732 w 1346984"/>
                <a:gd name="connsiteY172" fmla="*/ 225242 h 530034"/>
                <a:gd name="connsiteX173" fmla="*/ 429927 w 1346984"/>
                <a:gd name="connsiteY173" fmla="*/ 227924 h 530034"/>
                <a:gd name="connsiteX174" fmla="*/ 441546 w 1346984"/>
                <a:gd name="connsiteY174" fmla="*/ 286916 h 530034"/>
                <a:gd name="connsiteX175" fmla="*/ 457635 w 1346984"/>
                <a:gd name="connsiteY175" fmla="*/ 294066 h 530034"/>
                <a:gd name="connsiteX176" fmla="*/ 485344 w 1346984"/>
                <a:gd name="connsiteY176" fmla="*/ 290491 h 530034"/>
                <a:gd name="connsiteX177" fmla="*/ 484450 w 1346984"/>
                <a:gd name="connsiteY177" fmla="*/ 304792 h 530034"/>
                <a:gd name="connsiteX178" fmla="*/ 506795 w 1346984"/>
                <a:gd name="connsiteY178" fmla="*/ 304792 h 530034"/>
                <a:gd name="connsiteX179" fmla="*/ 526459 w 1346984"/>
                <a:gd name="connsiteY179" fmla="*/ 288703 h 530034"/>
                <a:gd name="connsiteX180" fmla="*/ 543442 w 1346984"/>
                <a:gd name="connsiteY180" fmla="*/ 303898 h 530034"/>
                <a:gd name="connsiteX181" fmla="*/ 558636 w 1346984"/>
                <a:gd name="connsiteY181" fmla="*/ 301217 h 530034"/>
                <a:gd name="connsiteX182" fmla="*/ 572044 w 1346984"/>
                <a:gd name="connsiteY182" fmla="*/ 326244 h 530034"/>
                <a:gd name="connsiteX183" fmla="*/ 582770 w 1346984"/>
                <a:gd name="connsiteY183" fmla="*/ 318199 h 530034"/>
                <a:gd name="connsiteX184" fmla="*/ 598858 w 1346984"/>
                <a:gd name="connsiteY184" fmla="*/ 311049 h 530034"/>
                <a:gd name="connsiteX185" fmla="*/ 614053 w 1346984"/>
                <a:gd name="connsiteY185" fmla="*/ 310155 h 530034"/>
                <a:gd name="connsiteX186" fmla="*/ 613160 w 1346984"/>
                <a:gd name="connsiteY186" fmla="*/ 284234 h 530034"/>
                <a:gd name="connsiteX187" fmla="*/ 624779 w 1346984"/>
                <a:gd name="connsiteY187" fmla="*/ 267252 h 530034"/>
                <a:gd name="connsiteX188" fmla="*/ 622098 w 1346984"/>
                <a:gd name="connsiteY188" fmla="*/ 235968 h 530034"/>
                <a:gd name="connsiteX189" fmla="*/ 656063 w 1346984"/>
                <a:gd name="connsiteY189" fmla="*/ 209154 h 530034"/>
                <a:gd name="connsiteX190" fmla="*/ 657851 w 1346984"/>
                <a:gd name="connsiteY190" fmla="*/ 176976 h 530034"/>
                <a:gd name="connsiteX191" fmla="*/ 669470 w 1346984"/>
                <a:gd name="connsiteY191" fmla="*/ 159100 h 530034"/>
                <a:gd name="connsiteX192" fmla="*/ 692709 w 1346984"/>
                <a:gd name="connsiteY192" fmla="*/ 157312 h 530034"/>
                <a:gd name="connsiteX193" fmla="*/ 672151 w 1346984"/>
                <a:gd name="connsiteY193" fmla="*/ 127816 h 530034"/>
                <a:gd name="connsiteX194" fmla="*/ 672151 w 1346984"/>
                <a:gd name="connsiteY194" fmla="*/ 111727 h 530034"/>
                <a:gd name="connsiteX195" fmla="*/ 606903 w 1346984"/>
                <a:gd name="connsiteY195" fmla="*/ 461210 h 530034"/>
                <a:gd name="connsiteX196" fmla="*/ 602434 w 1346984"/>
                <a:gd name="connsiteY196" fmla="*/ 483556 h 530034"/>
                <a:gd name="connsiteX197" fmla="*/ 618522 w 1346984"/>
                <a:gd name="connsiteY197" fmla="*/ 479087 h 530034"/>
                <a:gd name="connsiteX198" fmla="*/ 624779 w 1346984"/>
                <a:gd name="connsiteY198" fmla="*/ 473724 h 530034"/>
                <a:gd name="connsiteX199" fmla="*/ 606903 w 1346984"/>
                <a:gd name="connsiteY199" fmla="*/ 461210 h 530034"/>
                <a:gd name="connsiteX200" fmla="*/ 557743 w 1346984"/>
                <a:gd name="connsiteY200" fmla="*/ 454060 h 530034"/>
                <a:gd name="connsiteX201" fmla="*/ 545229 w 1346984"/>
                <a:gd name="connsiteY201" fmla="*/ 444228 h 530034"/>
                <a:gd name="connsiteX202" fmla="*/ 521096 w 1346984"/>
                <a:gd name="connsiteY202" fmla="*/ 440653 h 530034"/>
                <a:gd name="connsiteX203" fmla="*/ 519309 w 1346984"/>
                <a:gd name="connsiteY203" fmla="*/ 429033 h 530034"/>
                <a:gd name="connsiteX204" fmla="*/ 536291 w 1346984"/>
                <a:gd name="connsiteY204" fmla="*/ 424564 h 530034"/>
                <a:gd name="connsiteX205" fmla="*/ 535397 w 1346984"/>
                <a:gd name="connsiteY205" fmla="*/ 413838 h 530034"/>
                <a:gd name="connsiteX206" fmla="*/ 483556 w 1346984"/>
                <a:gd name="connsiteY206" fmla="*/ 414732 h 530034"/>
                <a:gd name="connsiteX207" fmla="*/ 449591 w 1346984"/>
                <a:gd name="connsiteY207" fmla="*/ 403112 h 530034"/>
                <a:gd name="connsiteX208" fmla="*/ 441546 w 1346984"/>
                <a:gd name="connsiteY208" fmla="*/ 417413 h 530034"/>
                <a:gd name="connsiteX209" fmla="*/ 389705 w 1346984"/>
                <a:gd name="connsiteY209" fmla="*/ 413838 h 530034"/>
                <a:gd name="connsiteX210" fmla="*/ 377191 w 1346984"/>
                <a:gd name="connsiteY210" fmla="*/ 398643 h 530034"/>
                <a:gd name="connsiteX211" fmla="*/ 350377 w 1346984"/>
                <a:gd name="connsiteY211" fmla="*/ 397749 h 530034"/>
                <a:gd name="connsiteX212" fmla="*/ 316412 w 1346984"/>
                <a:gd name="connsiteY212" fmla="*/ 388811 h 530034"/>
                <a:gd name="connsiteX213" fmla="*/ 302111 w 1346984"/>
                <a:gd name="connsiteY213" fmla="*/ 416519 h 530034"/>
                <a:gd name="connsiteX214" fmla="*/ 324456 w 1346984"/>
                <a:gd name="connsiteY214" fmla="*/ 420988 h 530034"/>
                <a:gd name="connsiteX215" fmla="*/ 336970 w 1346984"/>
                <a:gd name="connsiteY215" fmla="*/ 433502 h 530034"/>
                <a:gd name="connsiteX216" fmla="*/ 371829 w 1346984"/>
                <a:gd name="connsiteY216" fmla="*/ 444228 h 530034"/>
                <a:gd name="connsiteX217" fmla="*/ 404900 w 1346984"/>
                <a:gd name="connsiteY217" fmla="*/ 443334 h 530034"/>
                <a:gd name="connsiteX218" fmla="*/ 482662 w 1346984"/>
                <a:gd name="connsiteY218" fmla="*/ 470148 h 530034"/>
                <a:gd name="connsiteX219" fmla="*/ 528247 w 1346984"/>
                <a:gd name="connsiteY219" fmla="*/ 465679 h 530034"/>
                <a:gd name="connsiteX220" fmla="*/ 561318 w 1346984"/>
                <a:gd name="connsiteY220" fmla="*/ 471936 h 530034"/>
                <a:gd name="connsiteX221" fmla="*/ 589026 w 1346984"/>
                <a:gd name="connsiteY221" fmla="*/ 466573 h 530034"/>
                <a:gd name="connsiteX222" fmla="*/ 587239 w 1346984"/>
                <a:gd name="connsiteY222" fmla="*/ 459423 h 530034"/>
                <a:gd name="connsiteX223" fmla="*/ 557743 w 1346984"/>
                <a:gd name="connsiteY223" fmla="*/ 454060 h 530034"/>
                <a:gd name="connsiteX224" fmla="*/ 361103 w 1346984"/>
                <a:gd name="connsiteY224" fmla="*/ 275296 h 530034"/>
                <a:gd name="connsiteX225" fmla="*/ 359315 w 1346984"/>
                <a:gd name="connsiteY225" fmla="*/ 289597 h 530034"/>
                <a:gd name="connsiteX226" fmla="*/ 376298 w 1346984"/>
                <a:gd name="connsiteY226" fmla="*/ 293173 h 530034"/>
                <a:gd name="connsiteX227" fmla="*/ 373616 w 1346984"/>
                <a:gd name="connsiteY227" fmla="*/ 275296 h 530034"/>
                <a:gd name="connsiteX228" fmla="*/ 361103 w 1346984"/>
                <a:gd name="connsiteY228" fmla="*/ 275296 h 530034"/>
                <a:gd name="connsiteX229" fmla="*/ 328031 w 1346984"/>
                <a:gd name="connsiteY229" fmla="*/ 269933 h 530034"/>
                <a:gd name="connsiteX230" fmla="*/ 320881 w 1346984"/>
                <a:gd name="connsiteY230" fmla="*/ 244013 h 530034"/>
                <a:gd name="connsiteX231" fmla="*/ 304792 w 1346984"/>
                <a:gd name="connsiteY231" fmla="*/ 239543 h 530034"/>
                <a:gd name="connsiteX232" fmla="*/ 294066 w 1346984"/>
                <a:gd name="connsiteY232" fmla="*/ 251163 h 530034"/>
                <a:gd name="connsiteX233" fmla="*/ 312836 w 1346984"/>
                <a:gd name="connsiteY233" fmla="*/ 262783 h 530034"/>
                <a:gd name="connsiteX234" fmla="*/ 321775 w 1346984"/>
                <a:gd name="connsiteY234" fmla="*/ 288703 h 530034"/>
                <a:gd name="connsiteX235" fmla="*/ 338757 w 1346984"/>
                <a:gd name="connsiteY235" fmla="*/ 291385 h 530034"/>
                <a:gd name="connsiteX236" fmla="*/ 342333 w 1346984"/>
                <a:gd name="connsiteY236" fmla="*/ 275296 h 530034"/>
                <a:gd name="connsiteX237" fmla="*/ 328031 w 1346984"/>
                <a:gd name="connsiteY237" fmla="*/ 269933 h 530034"/>
                <a:gd name="connsiteX238" fmla="*/ 290491 w 1346984"/>
                <a:gd name="connsiteY238" fmla="*/ 263676 h 530034"/>
                <a:gd name="connsiteX239" fmla="*/ 271721 w 1346984"/>
                <a:gd name="connsiteY239" fmla="*/ 246694 h 530034"/>
                <a:gd name="connsiteX240" fmla="*/ 265464 w 1346984"/>
                <a:gd name="connsiteY240" fmla="*/ 218985 h 530034"/>
                <a:gd name="connsiteX241" fmla="*/ 245800 w 1346984"/>
                <a:gd name="connsiteY241" fmla="*/ 212729 h 530034"/>
                <a:gd name="connsiteX242" fmla="*/ 249375 w 1346984"/>
                <a:gd name="connsiteY242" fmla="*/ 182339 h 530034"/>
                <a:gd name="connsiteX243" fmla="*/ 235075 w 1346984"/>
                <a:gd name="connsiteY243" fmla="*/ 171613 h 530034"/>
                <a:gd name="connsiteX244" fmla="*/ 230606 w 1346984"/>
                <a:gd name="connsiteY244" fmla="*/ 161781 h 530034"/>
                <a:gd name="connsiteX245" fmla="*/ 218985 w 1346984"/>
                <a:gd name="connsiteY245" fmla="*/ 154631 h 530034"/>
                <a:gd name="connsiteX246" fmla="*/ 188596 w 1346984"/>
                <a:gd name="connsiteY246" fmla="*/ 134073 h 530034"/>
                <a:gd name="connsiteX247" fmla="*/ 183233 w 1346984"/>
                <a:gd name="connsiteY247" fmla="*/ 120665 h 530034"/>
                <a:gd name="connsiteX248" fmla="*/ 157312 w 1346984"/>
                <a:gd name="connsiteY248" fmla="*/ 116196 h 530034"/>
                <a:gd name="connsiteX249" fmla="*/ 122453 w 1346984"/>
                <a:gd name="connsiteY249" fmla="*/ 77762 h 530034"/>
                <a:gd name="connsiteX250" fmla="*/ 83126 w 1346984"/>
                <a:gd name="connsiteY250" fmla="*/ 37540 h 530034"/>
                <a:gd name="connsiteX251" fmla="*/ 67931 w 1346984"/>
                <a:gd name="connsiteY251" fmla="*/ 15195 h 530034"/>
                <a:gd name="connsiteX252" fmla="*/ 35753 w 1346984"/>
                <a:gd name="connsiteY252" fmla="*/ 8045 h 530034"/>
                <a:gd name="connsiteX253" fmla="*/ 3575 w 1346984"/>
                <a:gd name="connsiteY253" fmla="*/ 0 h 530034"/>
                <a:gd name="connsiteX254" fmla="*/ 0 w 1346984"/>
                <a:gd name="connsiteY254" fmla="*/ 20558 h 530034"/>
                <a:gd name="connsiteX255" fmla="*/ 18771 w 1346984"/>
                <a:gd name="connsiteY255" fmla="*/ 39328 h 530034"/>
                <a:gd name="connsiteX256" fmla="*/ 31284 w 1346984"/>
                <a:gd name="connsiteY256" fmla="*/ 57205 h 530034"/>
                <a:gd name="connsiteX257" fmla="*/ 59886 w 1346984"/>
                <a:gd name="connsiteY257" fmla="*/ 79550 h 530034"/>
                <a:gd name="connsiteX258" fmla="*/ 72400 w 1346984"/>
                <a:gd name="connsiteY258" fmla="*/ 108152 h 530034"/>
                <a:gd name="connsiteX259" fmla="*/ 87595 w 1346984"/>
                <a:gd name="connsiteY259" fmla="*/ 109940 h 530034"/>
                <a:gd name="connsiteX260" fmla="*/ 114409 w 1346984"/>
                <a:gd name="connsiteY260" fmla="*/ 183233 h 530034"/>
                <a:gd name="connsiteX261" fmla="*/ 123347 w 1346984"/>
                <a:gd name="connsiteY261" fmla="*/ 184127 h 530034"/>
                <a:gd name="connsiteX262" fmla="*/ 137648 w 1346984"/>
                <a:gd name="connsiteY262" fmla="*/ 202003 h 530034"/>
                <a:gd name="connsiteX263" fmla="*/ 166251 w 1346984"/>
                <a:gd name="connsiteY263" fmla="*/ 261889 h 530034"/>
                <a:gd name="connsiteX264" fmla="*/ 182339 w 1346984"/>
                <a:gd name="connsiteY264" fmla="*/ 278871 h 530034"/>
                <a:gd name="connsiteX265" fmla="*/ 215411 w 1346984"/>
                <a:gd name="connsiteY265" fmla="*/ 325350 h 530034"/>
                <a:gd name="connsiteX266" fmla="*/ 239544 w 1346984"/>
                <a:gd name="connsiteY266" fmla="*/ 346802 h 530034"/>
                <a:gd name="connsiteX267" fmla="*/ 273509 w 1346984"/>
                <a:gd name="connsiteY267" fmla="*/ 382554 h 530034"/>
                <a:gd name="connsiteX268" fmla="*/ 290491 w 1346984"/>
                <a:gd name="connsiteY268" fmla="*/ 371828 h 530034"/>
                <a:gd name="connsiteX269" fmla="*/ 301217 w 1346984"/>
                <a:gd name="connsiteY269" fmla="*/ 376298 h 530034"/>
                <a:gd name="connsiteX270" fmla="*/ 303005 w 1346984"/>
                <a:gd name="connsiteY270" fmla="*/ 352165 h 530034"/>
                <a:gd name="connsiteX271" fmla="*/ 307474 w 1346984"/>
                <a:gd name="connsiteY271" fmla="*/ 345908 h 530034"/>
                <a:gd name="connsiteX272" fmla="*/ 307474 w 1346984"/>
                <a:gd name="connsiteY272" fmla="*/ 299429 h 530034"/>
                <a:gd name="connsiteX273" fmla="*/ 311943 w 1346984"/>
                <a:gd name="connsiteY273" fmla="*/ 291385 h 530034"/>
                <a:gd name="connsiteX274" fmla="*/ 302111 w 1346984"/>
                <a:gd name="connsiteY274" fmla="*/ 266358 h 530034"/>
                <a:gd name="connsiteX275" fmla="*/ 290491 w 1346984"/>
                <a:gd name="connsiteY275" fmla="*/ 263676 h 530034"/>
                <a:gd name="connsiteX276" fmla="*/ 867004 w 1346984"/>
                <a:gd name="connsiteY276" fmla="*/ 487131 h 530034"/>
                <a:gd name="connsiteX277" fmla="*/ 850021 w 1346984"/>
                <a:gd name="connsiteY277" fmla="*/ 496963 h 530034"/>
                <a:gd name="connsiteX278" fmla="*/ 843765 w 1346984"/>
                <a:gd name="connsiteY278" fmla="*/ 497857 h 530034"/>
                <a:gd name="connsiteX279" fmla="*/ 824100 w 1346984"/>
                <a:gd name="connsiteY279" fmla="*/ 510370 h 530034"/>
                <a:gd name="connsiteX280" fmla="*/ 816950 w 1346984"/>
                <a:gd name="connsiteY280" fmla="*/ 528247 h 530034"/>
                <a:gd name="connsiteX281" fmla="*/ 829464 w 1346984"/>
                <a:gd name="connsiteY281" fmla="*/ 530034 h 530034"/>
                <a:gd name="connsiteX282" fmla="*/ 856278 w 1346984"/>
                <a:gd name="connsiteY282" fmla="*/ 505901 h 530034"/>
                <a:gd name="connsiteX283" fmla="*/ 873260 w 1346984"/>
                <a:gd name="connsiteY283" fmla="*/ 497857 h 530034"/>
                <a:gd name="connsiteX284" fmla="*/ 872367 w 1346984"/>
                <a:gd name="connsiteY284" fmla="*/ 489813 h 530034"/>
                <a:gd name="connsiteX285" fmla="*/ 867004 w 1346984"/>
                <a:gd name="connsiteY285" fmla="*/ 487131 h 5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Lst>
              <a:rect l="l" t="t" r="r" b="b"/>
              <a:pathLst>
                <a:path w="1346984" h="530034">
                  <a:moveTo>
                    <a:pt x="1346984" y="274402"/>
                  </a:moveTo>
                  <a:lnTo>
                    <a:pt x="1344303" y="395068"/>
                  </a:lnTo>
                  <a:lnTo>
                    <a:pt x="1332683" y="408475"/>
                  </a:lnTo>
                  <a:lnTo>
                    <a:pt x="1337152" y="419201"/>
                  </a:lnTo>
                  <a:lnTo>
                    <a:pt x="1336258" y="488025"/>
                  </a:lnTo>
                  <a:lnTo>
                    <a:pt x="1305869" y="456741"/>
                  </a:lnTo>
                  <a:lnTo>
                    <a:pt x="1279054" y="457635"/>
                  </a:lnTo>
                  <a:lnTo>
                    <a:pt x="1265647" y="471936"/>
                  </a:lnTo>
                  <a:lnTo>
                    <a:pt x="1240620" y="470148"/>
                  </a:lnTo>
                  <a:lnTo>
                    <a:pt x="1251345" y="444228"/>
                  </a:lnTo>
                  <a:lnTo>
                    <a:pt x="1271904" y="429033"/>
                  </a:lnTo>
                  <a:lnTo>
                    <a:pt x="1248664" y="366465"/>
                  </a:lnTo>
                  <a:lnTo>
                    <a:pt x="1190566" y="339651"/>
                  </a:lnTo>
                  <a:lnTo>
                    <a:pt x="1173584" y="337863"/>
                  </a:lnTo>
                  <a:lnTo>
                    <a:pt x="1135149" y="307474"/>
                  </a:lnTo>
                  <a:lnTo>
                    <a:pt x="1119060" y="307474"/>
                  </a:lnTo>
                  <a:lnTo>
                    <a:pt x="1117273" y="327138"/>
                  </a:lnTo>
                  <a:lnTo>
                    <a:pt x="1108335" y="333394"/>
                  </a:lnTo>
                  <a:lnTo>
                    <a:pt x="1091352" y="296748"/>
                  </a:lnTo>
                  <a:lnTo>
                    <a:pt x="1081520" y="285128"/>
                  </a:lnTo>
                  <a:lnTo>
                    <a:pt x="1100291" y="281553"/>
                  </a:lnTo>
                  <a:lnTo>
                    <a:pt x="1134255" y="264570"/>
                  </a:lnTo>
                  <a:lnTo>
                    <a:pt x="1124424" y="259207"/>
                  </a:lnTo>
                  <a:lnTo>
                    <a:pt x="1086883" y="257420"/>
                  </a:lnTo>
                  <a:lnTo>
                    <a:pt x="1077945" y="241331"/>
                  </a:lnTo>
                  <a:lnTo>
                    <a:pt x="1060069" y="235074"/>
                  </a:lnTo>
                  <a:lnTo>
                    <a:pt x="1043980" y="230605"/>
                  </a:lnTo>
                  <a:lnTo>
                    <a:pt x="1043086" y="216304"/>
                  </a:lnTo>
                  <a:lnTo>
                    <a:pt x="1056493" y="223455"/>
                  </a:lnTo>
                  <a:lnTo>
                    <a:pt x="1096715" y="206472"/>
                  </a:lnTo>
                  <a:lnTo>
                    <a:pt x="1122636" y="210941"/>
                  </a:lnTo>
                  <a:lnTo>
                    <a:pt x="1143194" y="228818"/>
                  </a:lnTo>
                  <a:lnTo>
                    <a:pt x="1146769" y="255632"/>
                  </a:lnTo>
                  <a:lnTo>
                    <a:pt x="1174477" y="301217"/>
                  </a:lnTo>
                  <a:lnTo>
                    <a:pt x="1205761" y="263676"/>
                  </a:lnTo>
                  <a:lnTo>
                    <a:pt x="1218275" y="261889"/>
                  </a:lnTo>
                  <a:lnTo>
                    <a:pt x="1244195" y="238650"/>
                  </a:lnTo>
                  <a:lnTo>
                    <a:pt x="1342515" y="274402"/>
                  </a:lnTo>
                  <a:lnTo>
                    <a:pt x="1346984" y="274402"/>
                  </a:lnTo>
                  <a:close/>
                  <a:moveTo>
                    <a:pt x="1005545" y="289597"/>
                  </a:moveTo>
                  <a:lnTo>
                    <a:pt x="968006" y="287810"/>
                  </a:lnTo>
                  <a:lnTo>
                    <a:pt x="969793" y="301217"/>
                  </a:lnTo>
                  <a:lnTo>
                    <a:pt x="1003758" y="304792"/>
                  </a:lnTo>
                  <a:lnTo>
                    <a:pt x="1040405" y="311943"/>
                  </a:lnTo>
                  <a:lnTo>
                    <a:pt x="1044874" y="303005"/>
                  </a:lnTo>
                  <a:lnTo>
                    <a:pt x="1005545" y="289597"/>
                  </a:lnTo>
                  <a:close/>
                  <a:moveTo>
                    <a:pt x="982306" y="134073"/>
                  </a:moveTo>
                  <a:lnTo>
                    <a:pt x="969793" y="145693"/>
                  </a:lnTo>
                  <a:lnTo>
                    <a:pt x="954598" y="122453"/>
                  </a:lnTo>
                  <a:lnTo>
                    <a:pt x="953704" y="162675"/>
                  </a:lnTo>
                  <a:lnTo>
                    <a:pt x="956385" y="180551"/>
                  </a:lnTo>
                  <a:lnTo>
                    <a:pt x="951023" y="197534"/>
                  </a:lnTo>
                  <a:lnTo>
                    <a:pt x="940297" y="211835"/>
                  </a:lnTo>
                  <a:lnTo>
                    <a:pt x="958173" y="218985"/>
                  </a:lnTo>
                  <a:lnTo>
                    <a:pt x="962642" y="205578"/>
                  </a:lnTo>
                  <a:lnTo>
                    <a:pt x="957280" y="197534"/>
                  </a:lnTo>
                  <a:lnTo>
                    <a:pt x="959961" y="173401"/>
                  </a:lnTo>
                  <a:lnTo>
                    <a:pt x="993032" y="141223"/>
                  </a:lnTo>
                  <a:lnTo>
                    <a:pt x="982306" y="134073"/>
                  </a:lnTo>
                  <a:close/>
                  <a:moveTo>
                    <a:pt x="953704" y="232393"/>
                  </a:moveTo>
                  <a:lnTo>
                    <a:pt x="951023" y="237756"/>
                  </a:lnTo>
                  <a:lnTo>
                    <a:pt x="960855" y="244906"/>
                  </a:lnTo>
                  <a:lnTo>
                    <a:pt x="966218" y="239543"/>
                  </a:lnTo>
                  <a:lnTo>
                    <a:pt x="953704" y="232393"/>
                  </a:lnTo>
                  <a:close/>
                  <a:moveTo>
                    <a:pt x="925996" y="296748"/>
                  </a:moveTo>
                  <a:lnTo>
                    <a:pt x="910801" y="306580"/>
                  </a:lnTo>
                  <a:lnTo>
                    <a:pt x="951916" y="309261"/>
                  </a:lnTo>
                  <a:lnTo>
                    <a:pt x="955492" y="300323"/>
                  </a:lnTo>
                  <a:lnTo>
                    <a:pt x="925996" y="296748"/>
                  </a:lnTo>
                  <a:close/>
                  <a:moveTo>
                    <a:pt x="888455" y="250269"/>
                  </a:moveTo>
                  <a:lnTo>
                    <a:pt x="866110" y="245800"/>
                  </a:lnTo>
                  <a:lnTo>
                    <a:pt x="886668" y="256526"/>
                  </a:lnTo>
                  <a:lnTo>
                    <a:pt x="903650" y="259207"/>
                  </a:lnTo>
                  <a:lnTo>
                    <a:pt x="909013" y="275296"/>
                  </a:lnTo>
                  <a:lnTo>
                    <a:pt x="916164" y="248482"/>
                  </a:lnTo>
                  <a:lnTo>
                    <a:pt x="888455" y="250269"/>
                  </a:lnTo>
                  <a:close/>
                  <a:moveTo>
                    <a:pt x="853596" y="147480"/>
                  </a:moveTo>
                  <a:lnTo>
                    <a:pt x="838402" y="156418"/>
                  </a:lnTo>
                  <a:lnTo>
                    <a:pt x="794605" y="153737"/>
                  </a:lnTo>
                  <a:lnTo>
                    <a:pt x="760640" y="143905"/>
                  </a:lnTo>
                  <a:lnTo>
                    <a:pt x="755276" y="154631"/>
                  </a:lnTo>
                  <a:lnTo>
                    <a:pt x="740975" y="162675"/>
                  </a:lnTo>
                  <a:lnTo>
                    <a:pt x="723099" y="188596"/>
                  </a:lnTo>
                  <a:lnTo>
                    <a:pt x="718630" y="222561"/>
                  </a:lnTo>
                  <a:lnTo>
                    <a:pt x="709692" y="236862"/>
                  </a:lnTo>
                  <a:lnTo>
                    <a:pt x="707011" y="264570"/>
                  </a:lnTo>
                  <a:lnTo>
                    <a:pt x="692709" y="277978"/>
                  </a:lnTo>
                  <a:lnTo>
                    <a:pt x="698072" y="299429"/>
                  </a:lnTo>
                  <a:lnTo>
                    <a:pt x="709692" y="303898"/>
                  </a:lnTo>
                  <a:lnTo>
                    <a:pt x="718630" y="330713"/>
                  </a:lnTo>
                  <a:lnTo>
                    <a:pt x="709692" y="371828"/>
                  </a:lnTo>
                  <a:lnTo>
                    <a:pt x="720418" y="380767"/>
                  </a:lnTo>
                  <a:lnTo>
                    <a:pt x="734719" y="370041"/>
                  </a:lnTo>
                  <a:lnTo>
                    <a:pt x="744551" y="315518"/>
                  </a:lnTo>
                  <a:lnTo>
                    <a:pt x="733825" y="285128"/>
                  </a:lnTo>
                  <a:lnTo>
                    <a:pt x="755276" y="275296"/>
                  </a:lnTo>
                  <a:lnTo>
                    <a:pt x="757064" y="304792"/>
                  </a:lnTo>
                  <a:lnTo>
                    <a:pt x="766002" y="322668"/>
                  </a:lnTo>
                  <a:lnTo>
                    <a:pt x="771366" y="350377"/>
                  </a:lnTo>
                  <a:lnTo>
                    <a:pt x="791029" y="336076"/>
                  </a:lnTo>
                  <a:lnTo>
                    <a:pt x="815162" y="333394"/>
                  </a:lnTo>
                  <a:lnTo>
                    <a:pt x="810693" y="322668"/>
                  </a:lnTo>
                  <a:lnTo>
                    <a:pt x="796392" y="307474"/>
                  </a:lnTo>
                  <a:lnTo>
                    <a:pt x="791923" y="287810"/>
                  </a:lnTo>
                  <a:lnTo>
                    <a:pt x="785666" y="273508"/>
                  </a:lnTo>
                  <a:lnTo>
                    <a:pt x="774940" y="250269"/>
                  </a:lnTo>
                  <a:lnTo>
                    <a:pt x="795498" y="243119"/>
                  </a:lnTo>
                  <a:lnTo>
                    <a:pt x="800861" y="235074"/>
                  </a:lnTo>
                  <a:lnTo>
                    <a:pt x="827676" y="218985"/>
                  </a:lnTo>
                  <a:lnTo>
                    <a:pt x="822313" y="210941"/>
                  </a:lnTo>
                  <a:lnTo>
                    <a:pt x="785666" y="219879"/>
                  </a:lnTo>
                  <a:lnTo>
                    <a:pt x="771366" y="214516"/>
                  </a:lnTo>
                  <a:lnTo>
                    <a:pt x="756171" y="232393"/>
                  </a:lnTo>
                  <a:lnTo>
                    <a:pt x="741869" y="221667"/>
                  </a:lnTo>
                  <a:lnTo>
                    <a:pt x="731144" y="200215"/>
                  </a:lnTo>
                  <a:lnTo>
                    <a:pt x="739188" y="178764"/>
                  </a:lnTo>
                  <a:lnTo>
                    <a:pt x="798180" y="170719"/>
                  </a:lnTo>
                  <a:lnTo>
                    <a:pt x="836614" y="178764"/>
                  </a:lnTo>
                  <a:lnTo>
                    <a:pt x="863429" y="168932"/>
                  </a:lnTo>
                  <a:lnTo>
                    <a:pt x="874155" y="134073"/>
                  </a:lnTo>
                  <a:lnTo>
                    <a:pt x="869686" y="126028"/>
                  </a:lnTo>
                  <a:lnTo>
                    <a:pt x="853596" y="147480"/>
                  </a:lnTo>
                  <a:close/>
                  <a:moveTo>
                    <a:pt x="780304" y="470148"/>
                  </a:moveTo>
                  <a:lnTo>
                    <a:pt x="752595" y="470148"/>
                  </a:lnTo>
                  <a:lnTo>
                    <a:pt x="726675" y="466573"/>
                  </a:lnTo>
                  <a:lnTo>
                    <a:pt x="715055" y="476405"/>
                  </a:lnTo>
                  <a:lnTo>
                    <a:pt x="739188" y="478193"/>
                  </a:lnTo>
                  <a:lnTo>
                    <a:pt x="770471" y="481768"/>
                  </a:lnTo>
                  <a:lnTo>
                    <a:pt x="787454" y="476405"/>
                  </a:lnTo>
                  <a:lnTo>
                    <a:pt x="780304" y="470148"/>
                  </a:lnTo>
                  <a:close/>
                  <a:moveTo>
                    <a:pt x="716842" y="501432"/>
                  </a:moveTo>
                  <a:lnTo>
                    <a:pt x="691815" y="503220"/>
                  </a:lnTo>
                  <a:lnTo>
                    <a:pt x="694497" y="511264"/>
                  </a:lnTo>
                  <a:lnTo>
                    <a:pt x="716842" y="514839"/>
                  </a:lnTo>
                  <a:lnTo>
                    <a:pt x="732037" y="526459"/>
                  </a:lnTo>
                  <a:lnTo>
                    <a:pt x="740082" y="524671"/>
                  </a:lnTo>
                  <a:lnTo>
                    <a:pt x="739188" y="513052"/>
                  </a:lnTo>
                  <a:lnTo>
                    <a:pt x="716842" y="501432"/>
                  </a:lnTo>
                  <a:close/>
                  <a:moveTo>
                    <a:pt x="664107" y="467467"/>
                  </a:moveTo>
                  <a:lnTo>
                    <a:pt x="655169" y="474618"/>
                  </a:lnTo>
                  <a:lnTo>
                    <a:pt x="631930" y="475511"/>
                  </a:lnTo>
                  <a:lnTo>
                    <a:pt x="633717" y="477299"/>
                  </a:lnTo>
                  <a:lnTo>
                    <a:pt x="629248" y="486237"/>
                  </a:lnTo>
                  <a:lnTo>
                    <a:pt x="642655" y="491600"/>
                  </a:lnTo>
                  <a:lnTo>
                    <a:pt x="659638" y="486237"/>
                  </a:lnTo>
                  <a:lnTo>
                    <a:pt x="658744" y="474618"/>
                  </a:lnTo>
                  <a:lnTo>
                    <a:pt x="666789" y="471936"/>
                  </a:lnTo>
                  <a:lnTo>
                    <a:pt x="687346" y="479980"/>
                  </a:lnTo>
                  <a:lnTo>
                    <a:pt x="698072" y="471936"/>
                  </a:lnTo>
                  <a:lnTo>
                    <a:pt x="698072" y="465679"/>
                  </a:lnTo>
                  <a:lnTo>
                    <a:pt x="664107" y="467467"/>
                  </a:lnTo>
                  <a:close/>
                  <a:moveTo>
                    <a:pt x="672151" y="111727"/>
                  </a:moveTo>
                  <a:lnTo>
                    <a:pt x="658744" y="88488"/>
                  </a:lnTo>
                  <a:lnTo>
                    <a:pt x="661425" y="74187"/>
                  </a:lnTo>
                  <a:lnTo>
                    <a:pt x="656956" y="64355"/>
                  </a:lnTo>
                  <a:lnTo>
                    <a:pt x="660532" y="51842"/>
                  </a:lnTo>
                  <a:lnTo>
                    <a:pt x="645337" y="43797"/>
                  </a:lnTo>
                  <a:lnTo>
                    <a:pt x="600646" y="45585"/>
                  </a:lnTo>
                  <a:lnTo>
                    <a:pt x="595283" y="80444"/>
                  </a:lnTo>
                  <a:lnTo>
                    <a:pt x="584557" y="89382"/>
                  </a:lnTo>
                  <a:lnTo>
                    <a:pt x="587239" y="104577"/>
                  </a:lnTo>
                  <a:lnTo>
                    <a:pt x="577407" y="117090"/>
                  </a:lnTo>
                  <a:lnTo>
                    <a:pt x="574726" y="131391"/>
                  </a:lnTo>
                  <a:lnTo>
                    <a:pt x="538973" y="144799"/>
                  </a:lnTo>
                  <a:lnTo>
                    <a:pt x="506795" y="135860"/>
                  </a:lnTo>
                  <a:lnTo>
                    <a:pt x="489813" y="152843"/>
                  </a:lnTo>
                  <a:lnTo>
                    <a:pt x="448697" y="157312"/>
                  </a:lnTo>
                  <a:lnTo>
                    <a:pt x="440653" y="147480"/>
                  </a:lnTo>
                  <a:lnTo>
                    <a:pt x="432608" y="143011"/>
                  </a:lnTo>
                  <a:lnTo>
                    <a:pt x="419201" y="128710"/>
                  </a:lnTo>
                  <a:lnTo>
                    <a:pt x="404900" y="151949"/>
                  </a:lnTo>
                  <a:lnTo>
                    <a:pt x="412051" y="176082"/>
                  </a:lnTo>
                  <a:cubicBezTo>
                    <a:pt x="412051" y="176082"/>
                    <a:pt x="415625" y="222561"/>
                    <a:pt x="414732" y="225242"/>
                  </a:cubicBezTo>
                  <a:lnTo>
                    <a:pt x="429927" y="227924"/>
                  </a:lnTo>
                  <a:lnTo>
                    <a:pt x="441546" y="286916"/>
                  </a:lnTo>
                  <a:lnTo>
                    <a:pt x="457635" y="294066"/>
                  </a:lnTo>
                  <a:lnTo>
                    <a:pt x="485344" y="290491"/>
                  </a:lnTo>
                  <a:lnTo>
                    <a:pt x="484450" y="304792"/>
                  </a:lnTo>
                  <a:lnTo>
                    <a:pt x="506795" y="304792"/>
                  </a:lnTo>
                  <a:lnTo>
                    <a:pt x="526459" y="288703"/>
                  </a:lnTo>
                  <a:lnTo>
                    <a:pt x="543442" y="303898"/>
                  </a:lnTo>
                  <a:lnTo>
                    <a:pt x="558636" y="301217"/>
                  </a:lnTo>
                  <a:lnTo>
                    <a:pt x="572044" y="326244"/>
                  </a:lnTo>
                  <a:lnTo>
                    <a:pt x="582770" y="318199"/>
                  </a:lnTo>
                  <a:lnTo>
                    <a:pt x="598858" y="311049"/>
                  </a:lnTo>
                  <a:lnTo>
                    <a:pt x="614053" y="310155"/>
                  </a:lnTo>
                  <a:lnTo>
                    <a:pt x="613160" y="284234"/>
                  </a:lnTo>
                  <a:lnTo>
                    <a:pt x="624779" y="267252"/>
                  </a:lnTo>
                  <a:lnTo>
                    <a:pt x="622098" y="235968"/>
                  </a:lnTo>
                  <a:lnTo>
                    <a:pt x="656063" y="209154"/>
                  </a:lnTo>
                  <a:lnTo>
                    <a:pt x="657851" y="176976"/>
                  </a:lnTo>
                  <a:lnTo>
                    <a:pt x="669470" y="159100"/>
                  </a:lnTo>
                  <a:lnTo>
                    <a:pt x="692709" y="157312"/>
                  </a:lnTo>
                  <a:lnTo>
                    <a:pt x="672151" y="127816"/>
                  </a:lnTo>
                  <a:lnTo>
                    <a:pt x="672151" y="111727"/>
                  </a:lnTo>
                  <a:close/>
                  <a:moveTo>
                    <a:pt x="606903" y="461210"/>
                  </a:moveTo>
                  <a:cubicBezTo>
                    <a:pt x="606903" y="464785"/>
                    <a:pt x="602434" y="483556"/>
                    <a:pt x="602434" y="483556"/>
                  </a:cubicBezTo>
                  <a:lnTo>
                    <a:pt x="618522" y="479087"/>
                  </a:lnTo>
                  <a:lnTo>
                    <a:pt x="624779" y="473724"/>
                  </a:lnTo>
                  <a:lnTo>
                    <a:pt x="606903" y="461210"/>
                  </a:lnTo>
                  <a:close/>
                  <a:moveTo>
                    <a:pt x="557743" y="454060"/>
                  </a:moveTo>
                  <a:lnTo>
                    <a:pt x="545229" y="444228"/>
                  </a:lnTo>
                  <a:lnTo>
                    <a:pt x="521096" y="440653"/>
                  </a:lnTo>
                  <a:lnTo>
                    <a:pt x="519309" y="429033"/>
                  </a:lnTo>
                  <a:lnTo>
                    <a:pt x="536291" y="424564"/>
                  </a:lnTo>
                  <a:lnTo>
                    <a:pt x="535397" y="413838"/>
                  </a:lnTo>
                  <a:lnTo>
                    <a:pt x="483556" y="414732"/>
                  </a:lnTo>
                  <a:lnTo>
                    <a:pt x="449591" y="403112"/>
                  </a:lnTo>
                  <a:lnTo>
                    <a:pt x="441546" y="417413"/>
                  </a:lnTo>
                  <a:lnTo>
                    <a:pt x="389705" y="413838"/>
                  </a:lnTo>
                  <a:lnTo>
                    <a:pt x="377191" y="398643"/>
                  </a:lnTo>
                  <a:lnTo>
                    <a:pt x="350377" y="397749"/>
                  </a:lnTo>
                  <a:lnTo>
                    <a:pt x="316412" y="388811"/>
                  </a:lnTo>
                  <a:lnTo>
                    <a:pt x="302111" y="416519"/>
                  </a:lnTo>
                  <a:lnTo>
                    <a:pt x="324456" y="420988"/>
                  </a:lnTo>
                  <a:lnTo>
                    <a:pt x="336970" y="433502"/>
                  </a:lnTo>
                  <a:lnTo>
                    <a:pt x="371829" y="444228"/>
                  </a:lnTo>
                  <a:lnTo>
                    <a:pt x="404900" y="443334"/>
                  </a:lnTo>
                  <a:lnTo>
                    <a:pt x="482662" y="470148"/>
                  </a:lnTo>
                  <a:lnTo>
                    <a:pt x="528247" y="465679"/>
                  </a:lnTo>
                  <a:lnTo>
                    <a:pt x="561318" y="471936"/>
                  </a:lnTo>
                  <a:lnTo>
                    <a:pt x="589026" y="466573"/>
                  </a:lnTo>
                  <a:lnTo>
                    <a:pt x="587239" y="459423"/>
                  </a:lnTo>
                  <a:lnTo>
                    <a:pt x="557743" y="454060"/>
                  </a:lnTo>
                  <a:close/>
                  <a:moveTo>
                    <a:pt x="361103" y="275296"/>
                  </a:moveTo>
                  <a:lnTo>
                    <a:pt x="359315" y="289597"/>
                  </a:lnTo>
                  <a:lnTo>
                    <a:pt x="376298" y="293173"/>
                  </a:lnTo>
                  <a:lnTo>
                    <a:pt x="373616" y="275296"/>
                  </a:lnTo>
                  <a:lnTo>
                    <a:pt x="361103" y="275296"/>
                  </a:lnTo>
                  <a:close/>
                  <a:moveTo>
                    <a:pt x="328031" y="269933"/>
                  </a:moveTo>
                  <a:lnTo>
                    <a:pt x="320881" y="244013"/>
                  </a:lnTo>
                  <a:lnTo>
                    <a:pt x="304792" y="239543"/>
                  </a:lnTo>
                  <a:lnTo>
                    <a:pt x="294066" y="251163"/>
                  </a:lnTo>
                  <a:lnTo>
                    <a:pt x="312836" y="262783"/>
                  </a:lnTo>
                  <a:lnTo>
                    <a:pt x="321775" y="288703"/>
                  </a:lnTo>
                  <a:lnTo>
                    <a:pt x="338757" y="291385"/>
                  </a:lnTo>
                  <a:lnTo>
                    <a:pt x="342333" y="275296"/>
                  </a:lnTo>
                  <a:lnTo>
                    <a:pt x="328031" y="269933"/>
                  </a:lnTo>
                  <a:close/>
                  <a:moveTo>
                    <a:pt x="290491" y="263676"/>
                  </a:moveTo>
                  <a:lnTo>
                    <a:pt x="271721" y="246694"/>
                  </a:lnTo>
                  <a:lnTo>
                    <a:pt x="265464" y="218985"/>
                  </a:lnTo>
                  <a:lnTo>
                    <a:pt x="245800" y="212729"/>
                  </a:lnTo>
                  <a:lnTo>
                    <a:pt x="249375" y="182339"/>
                  </a:lnTo>
                  <a:lnTo>
                    <a:pt x="235075" y="171613"/>
                  </a:lnTo>
                  <a:lnTo>
                    <a:pt x="230606" y="161781"/>
                  </a:lnTo>
                  <a:lnTo>
                    <a:pt x="218985" y="154631"/>
                  </a:lnTo>
                  <a:lnTo>
                    <a:pt x="188596" y="134073"/>
                  </a:lnTo>
                  <a:lnTo>
                    <a:pt x="183233" y="120665"/>
                  </a:lnTo>
                  <a:lnTo>
                    <a:pt x="157312" y="116196"/>
                  </a:lnTo>
                  <a:lnTo>
                    <a:pt x="122453" y="77762"/>
                  </a:lnTo>
                  <a:lnTo>
                    <a:pt x="83126" y="37540"/>
                  </a:lnTo>
                  <a:lnTo>
                    <a:pt x="67931" y="15195"/>
                  </a:lnTo>
                  <a:lnTo>
                    <a:pt x="35753" y="8045"/>
                  </a:lnTo>
                  <a:lnTo>
                    <a:pt x="3575" y="0"/>
                  </a:lnTo>
                  <a:lnTo>
                    <a:pt x="0" y="20558"/>
                  </a:lnTo>
                  <a:lnTo>
                    <a:pt x="18771" y="39328"/>
                  </a:lnTo>
                  <a:lnTo>
                    <a:pt x="31284" y="57205"/>
                  </a:lnTo>
                  <a:lnTo>
                    <a:pt x="59886" y="79550"/>
                  </a:lnTo>
                  <a:lnTo>
                    <a:pt x="72400" y="108152"/>
                  </a:lnTo>
                  <a:lnTo>
                    <a:pt x="87595" y="109940"/>
                  </a:lnTo>
                  <a:lnTo>
                    <a:pt x="114409" y="183233"/>
                  </a:lnTo>
                  <a:lnTo>
                    <a:pt x="123347" y="184127"/>
                  </a:lnTo>
                  <a:lnTo>
                    <a:pt x="137648" y="202003"/>
                  </a:lnTo>
                  <a:lnTo>
                    <a:pt x="166251" y="261889"/>
                  </a:lnTo>
                  <a:lnTo>
                    <a:pt x="182339" y="278871"/>
                  </a:lnTo>
                  <a:lnTo>
                    <a:pt x="215411" y="325350"/>
                  </a:lnTo>
                  <a:lnTo>
                    <a:pt x="239544" y="346802"/>
                  </a:lnTo>
                  <a:lnTo>
                    <a:pt x="273509" y="382554"/>
                  </a:lnTo>
                  <a:lnTo>
                    <a:pt x="290491" y="371828"/>
                  </a:lnTo>
                  <a:lnTo>
                    <a:pt x="301217" y="376298"/>
                  </a:lnTo>
                  <a:lnTo>
                    <a:pt x="303005" y="352165"/>
                  </a:lnTo>
                  <a:lnTo>
                    <a:pt x="307474" y="345908"/>
                  </a:lnTo>
                  <a:lnTo>
                    <a:pt x="307474" y="299429"/>
                  </a:lnTo>
                  <a:lnTo>
                    <a:pt x="311943" y="291385"/>
                  </a:lnTo>
                  <a:lnTo>
                    <a:pt x="302111" y="266358"/>
                  </a:lnTo>
                  <a:lnTo>
                    <a:pt x="290491" y="263676"/>
                  </a:lnTo>
                  <a:close/>
                  <a:moveTo>
                    <a:pt x="867004" y="487131"/>
                  </a:moveTo>
                  <a:lnTo>
                    <a:pt x="850021" y="496963"/>
                  </a:lnTo>
                  <a:lnTo>
                    <a:pt x="843765" y="497857"/>
                  </a:lnTo>
                  <a:lnTo>
                    <a:pt x="824100" y="510370"/>
                  </a:lnTo>
                  <a:lnTo>
                    <a:pt x="816950" y="528247"/>
                  </a:lnTo>
                  <a:lnTo>
                    <a:pt x="829464" y="530034"/>
                  </a:lnTo>
                  <a:lnTo>
                    <a:pt x="856278" y="505901"/>
                  </a:lnTo>
                  <a:lnTo>
                    <a:pt x="873260" y="497857"/>
                  </a:lnTo>
                  <a:lnTo>
                    <a:pt x="872367" y="489813"/>
                  </a:lnTo>
                  <a:lnTo>
                    <a:pt x="867004" y="487131"/>
                  </a:lnTo>
                  <a:close/>
                </a:path>
              </a:pathLst>
            </a:custGeom>
            <a:grpFill/>
            <a:ln w="12700" cap="flat">
              <a:solidFill>
                <a:schemeClr val="bg1"/>
              </a:solidFill>
              <a:prstDash val="solid"/>
              <a:miter/>
            </a:ln>
          </p:spPr>
          <p:txBody>
            <a:bodyPr rtlCol="0" anchor="ctr"/>
            <a:lstStyle/>
            <a:p>
              <a:endParaRPr lang="en-AU"/>
            </a:p>
          </p:txBody>
        </p:sp>
        <p:sp>
          <p:nvSpPr>
            <p:cNvPr id="111" name="Freeform: Shape 110">
              <a:extLst>
                <a:ext uri="{FF2B5EF4-FFF2-40B4-BE49-F238E27FC236}">
                  <a16:creationId xmlns:a16="http://schemas.microsoft.com/office/drawing/2014/main" id="{134C6490-B87D-4D95-CA07-2220A2130419}"/>
                </a:ext>
              </a:extLst>
            </p:cNvPr>
            <p:cNvSpPr/>
            <p:nvPr/>
          </p:nvSpPr>
          <p:spPr>
            <a:xfrm>
              <a:off x="9417911" y="4495370"/>
              <a:ext cx="96532" cy="44690"/>
            </a:xfrm>
            <a:custGeom>
              <a:avLst/>
              <a:gdLst>
                <a:gd name="connsiteX0" fmla="*/ 19664 w 96532"/>
                <a:gd name="connsiteY0" fmla="*/ 32178 h 44690"/>
                <a:gd name="connsiteX1" fmla="*/ 0 w 96532"/>
                <a:gd name="connsiteY1" fmla="*/ 44691 h 44690"/>
                <a:gd name="connsiteX2" fmla="*/ 4469 w 96532"/>
                <a:gd name="connsiteY2" fmla="*/ 33965 h 44690"/>
                <a:gd name="connsiteX3" fmla="*/ 19664 w 96532"/>
                <a:gd name="connsiteY3" fmla="*/ 32178 h 44690"/>
                <a:gd name="connsiteX4" fmla="*/ 96532 w 96532"/>
                <a:gd name="connsiteY4" fmla="*/ 3575 h 44690"/>
                <a:gd name="connsiteX5" fmla="*/ 58992 w 96532"/>
                <a:gd name="connsiteY5" fmla="*/ 0 h 44690"/>
                <a:gd name="connsiteX6" fmla="*/ 42009 w 96532"/>
                <a:gd name="connsiteY6" fmla="*/ 20558 h 44690"/>
                <a:gd name="connsiteX7" fmla="*/ 47372 w 96532"/>
                <a:gd name="connsiteY7" fmla="*/ 24133 h 44690"/>
                <a:gd name="connsiteX8" fmla="*/ 48266 w 96532"/>
                <a:gd name="connsiteY8" fmla="*/ 32178 h 44690"/>
                <a:gd name="connsiteX9" fmla="*/ 93851 w 96532"/>
                <a:gd name="connsiteY9" fmla="*/ 10726 h 44690"/>
                <a:gd name="connsiteX10" fmla="*/ 96532 w 96532"/>
                <a:gd name="connsiteY10" fmla="*/ 3575 h 4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532" h="44690">
                  <a:moveTo>
                    <a:pt x="19664" y="32178"/>
                  </a:moveTo>
                  <a:lnTo>
                    <a:pt x="0" y="44691"/>
                  </a:lnTo>
                  <a:lnTo>
                    <a:pt x="4469" y="33965"/>
                  </a:lnTo>
                  <a:lnTo>
                    <a:pt x="19664" y="32178"/>
                  </a:lnTo>
                  <a:close/>
                  <a:moveTo>
                    <a:pt x="96532" y="3575"/>
                  </a:moveTo>
                  <a:lnTo>
                    <a:pt x="58992" y="0"/>
                  </a:lnTo>
                  <a:lnTo>
                    <a:pt x="42009" y="20558"/>
                  </a:lnTo>
                  <a:lnTo>
                    <a:pt x="47372" y="24133"/>
                  </a:lnTo>
                  <a:lnTo>
                    <a:pt x="48266" y="32178"/>
                  </a:lnTo>
                  <a:lnTo>
                    <a:pt x="93851" y="10726"/>
                  </a:lnTo>
                  <a:lnTo>
                    <a:pt x="96532" y="3575"/>
                  </a:lnTo>
                  <a:close/>
                </a:path>
              </a:pathLst>
            </a:custGeom>
            <a:grpFill/>
            <a:ln w="12700" cap="flat">
              <a:solidFill>
                <a:schemeClr val="bg1"/>
              </a:solidFill>
              <a:prstDash val="solid"/>
              <a:miter/>
            </a:ln>
          </p:spPr>
          <p:txBody>
            <a:bodyPr rtlCol="0" anchor="ctr"/>
            <a:lstStyle/>
            <a:p>
              <a:endParaRPr lang="en-AU"/>
            </a:p>
          </p:txBody>
        </p:sp>
        <p:sp>
          <p:nvSpPr>
            <p:cNvPr id="112" name="Freeform: Shape 111">
              <a:extLst>
                <a:ext uri="{FF2B5EF4-FFF2-40B4-BE49-F238E27FC236}">
                  <a16:creationId xmlns:a16="http://schemas.microsoft.com/office/drawing/2014/main" id="{F5A31098-DEF9-30C2-4A85-EF21D1AF392D}"/>
                </a:ext>
              </a:extLst>
            </p:cNvPr>
            <p:cNvSpPr/>
            <p:nvPr/>
          </p:nvSpPr>
          <p:spPr>
            <a:xfrm>
              <a:off x="3979028" y="3856290"/>
              <a:ext cx="24133" cy="25026"/>
            </a:xfrm>
            <a:custGeom>
              <a:avLst/>
              <a:gdLst>
                <a:gd name="connsiteX0" fmla="*/ 24133 w 24133"/>
                <a:gd name="connsiteY0" fmla="*/ 9832 h 25026"/>
                <a:gd name="connsiteX1" fmla="*/ 14301 w 24133"/>
                <a:gd name="connsiteY1" fmla="*/ 25027 h 25026"/>
                <a:gd name="connsiteX2" fmla="*/ 0 w 24133"/>
                <a:gd name="connsiteY2" fmla="*/ 18770 h 25026"/>
                <a:gd name="connsiteX3" fmla="*/ 8938 w 24133"/>
                <a:gd name="connsiteY3" fmla="*/ 0 h 25026"/>
                <a:gd name="connsiteX4" fmla="*/ 24133 w 24133"/>
                <a:gd name="connsiteY4" fmla="*/ 9832 h 25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33" h="25026">
                  <a:moveTo>
                    <a:pt x="24133" y="9832"/>
                  </a:moveTo>
                  <a:lnTo>
                    <a:pt x="14301" y="25027"/>
                  </a:lnTo>
                  <a:lnTo>
                    <a:pt x="0" y="18770"/>
                  </a:lnTo>
                  <a:lnTo>
                    <a:pt x="8938" y="0"/>
                  </a:lnTo>
                  <a:lnTo>
                    <a:pt x="24133" y="9832"/>
                  </a:lnTo>
                  <a:close/>
                </a:path>
              </a:pathLst>
            </a:custGeom>
            <a:grpFill/>
            <a:ln w="12700" cap="flat">
              <a:solidFill>
                <a:schemeClr val="bg1"/>
              </a:solidFill>
              <a:prstDash val="solid"/>
              <a:miter/>
            </a:ln>
          </p:spPr>
          <p:txBody>
            <a:bodyPr rtlCol="0" anchor="ctr"/>
            <a:lstStyle/>
            <a:p>
              <a:endParaRPr lang="en-AU"/>
            </a:p>
          </p:txBody>
        </p:sp>
        <p:sp>
          <p:nvSpPr>
            <p:cNvPr id="113" name="Freeform: Shape 112">
              <a:extLst>
                <a:ext uri="{FF2B5EF4-FFF2-40B4-BE49-F238E27FC236}">
                  <a16:creationId xmlns:a16="http://schemas.microsoft.com/office/drawing/2014/main" id="{B3621495-B55E-C1C3-30C3-5151D1546ED5}"/>
                </a:ext>
              </a:extLst>
            </p:cNvPr>
            <p:cNvSpPr/>
            <p:nvPr/>
          </p:nvSpPr>
          <p:spPr>
            <a:xfrm>
              <a:off x="3620607" y="4041311"/>
              <a:ext cx="1141405" cy="1304080"/>
            </a:xfrm>
            <a:custGeom>
              <a:avLst/>
              <a:gdLst>
                <a:gd name="connsiteX0" fmla="*/ 1129786 w 1141405"/>
                <a:gd name="connsiteY0" fmla="*/ 361996 h 1304080"/>
                <a:gd name="connsiteX1" fmla="*/ 1141406 w 1141405"/>
                <a:gd name="connsiteY1" fmla="*/ 416519 h 1304080"/>
                <a:gd name="connsiteX2" fmla="*/ 1136043 w 1141405"/>
                <a:gd name="connsiteY2" fmla="*/ 465679 h 1304080"/>
                <a:gd name="connsiteX3" fmla="*/ 1093140 w 1141405"/>
                <a:gd name="connsiteY3" fmla="*/ 537185 h 1304080"/>
                <a:gd name="connsiteX4" fmla="*/ 1076157 w 1141405"/>
                <a:gd name="connsiteY4" fmla="*/ 545229 h 1304080"/>
                <a:gd name="connsiteX5" fmla="*/ 1055599 w 1141405"/>
                <a:gd name="connsiteY5" fmla="*/ 589920 h 1304080"/>
                <a:gd name="connsiteX6" fmla="*/ 1037723 w 1141405"/>
                <a:gd name="connsiteY6" fmla="*/ 600646 h 1304080"/>
                <a:gd name="connsiteX7" fmla="*/ 1038617 w 1141405"/>
                <a:gd name="connsiteY7" fmla="*/ 611372 h 1304080"/>
                <a:gd name="connsiteX8" fmla="*/ 1033254 w 1141405"/>
                <a:gd name="connsiteY8" fmla="*/ 625673 h 1304080"/>
                <a:gd name="connsiteX9" fmla="*/ 1026997 w 1141405"/>
                <a:gd name="connsiteY9" fmla="*/ 673045 h 1304080"/>
                <a:gd name="connsiteX10" fmla="*/ 1040404 w 1141405"/>
                <a:gd name="connsiteY10" fmla="*/ 704329 h 1304080"/>
                <a:gd name="connsiteX11" fmla="*/ 1033254 w 1141405"/>
                <a:gd name="connsiteY11" fmla="*/ 723993 h 1304080"/>
                <a:gd name="connsiteX12" fmla="*/ 1029678 w 1141405"/>
                <a:gd name="connsiteY12" fmla="*/ 766002 h 1304080"/>
                <a:gd name="connsiteX13" fmla="*/ 1018953 w 1141405"/>
                <a:gd name="connsiteY13" fmla="*/ 786560 h 1304080"/>
                <a:gd name="connsiteX14" fmla="*/ 1018059 w 1141405"/>
                <a:gd name="connsiteY14" fmla="*/ 822313 h 1304080"/>
                <a:gd name="connsiteX15" fmla="*/ 994820 w 1141405"/>
                <a:gd name="connsiteY15" fmla="*/ 868791 h 1304080"/>
                <a:gd name="connsiteX16" fmla="*/ 992138 w 1141405"/>
                <a:gd name="connsiteY16" fmla="*/ 905438 h 1304080"/>
                <a:gd name="connsiteX17" fmla="*/ 976049 w 1141405"/>
                <a:gd name="connsiteY17" fmla="*/ 917058 h 1304080"/>
                <a:gd name="connsiteX18" fmla="*/ 965323 w 1141405"/>
                <a:gd name="connsiteY18" fmla="*/ 936721 h 1304080"/>
                <a:gd name="connsiteX19" fmla="*/ 900969 w 1141405"/>
                <a:gd name="connsiteY19" fmla="*/ 951023 h 1304080"/>
                <a:gd name="connsiteX20" fmla="*/ 859853 w 1141405"/>
                <a:gd name="connsiteY20" fmla="*/ 969793 h 1304080"/>
                <a:gd name="connsiteX21" fmla="*/ 785666 w 1141405"/>
                <a:gd name="connsiteY21" fmla="*/ 1021634 h 1304080"/>
                <a:gd name="connsiteX22" fmla="*/ 787454 w 1141405"/>
                <a:gd name="connsiteY22" fmla="*/ 1066325 h 1304080"/>
                <a:gd name="connsiteX23" fmla="*/ 794604 w 1141405"/>
                <a:gd name="connsiteY23" fmla="*/ 1110122 h 1304080"/>
                <a:gd name="connsiteX24" fmla="*/ 790135 w 1141405"/>
                <a:gd name="connsiteY24" fmla="*/ 1132468 h 1304080"/>
                <a:gd name="connsiteX25" fmla="*/ 754383 w 1141405"/>
                <a:gd name="connsiteY25" fmla="*/ 1164645 h 1304080"/>
                <a:gd name="connsiteX26" fmla="*/ 752595 w 1141405"/>
                <a:gd name="connsiteY26" fmla="*/ 1194141 h 1304080"/>
                <a:gd name="connsiteX27" fmla="*/ 734719 w 1141405"/>
                <a:gd name="connsiteY27" fmla="*/ 1193247 h 1304080"/>
                <a:gd name="connsiteX28" fmla="*/ 716842 w 1141405"/>
                <a:gd name="connsiteY28" fmla="*/ 1226318 h 1304080"/>
                <a:gd name="connsiteX29" fmla="*/ 715054 w 1141405"/>
                <a:gd name="connsiteY29" fmla="*/ 1245983 h 1304080"/>
                <a:gd name="connsiteX30" fmla="*/ 695391 w 1141405"/>
                <a:gd name="connsiteY30" fmla="*/ 1290673 h 1304080"/>
                <a:gd name="connsiteX31" fmla="*/ 689134 w 1141405"/>
                <a:gd name="connsiteY31" fmla="*/ 1304081 h 1304080"/>
                <a:gd name="connsiteX32" fmla="*/ 684665 w 1141405"/>
                <a:gd name="connsiteY32" fmla="*/ 1262071 h 1304080"/>
                <a:gd name="connsiteX33" fmla="*/ 674833 w 1141405"/>
                <a:gd name="connsiteY33" fmla="*/ 1248664 h 1304080"/>
                <a:gd name="connsiteX34" fmla="*/ 650700 w 1141405"/>
                <a:gd name="connsiteY34" fmla="*/ 1235257 h 1304080"/>
                <a:gd name="connsiteX35" fmla="*/ 622991 w 1141405"/>
                <a:gd name="connsiteY35" fmla="*/ 1213805 h 1304080"/>
                <a:gd name="connsiteX36" fmla="*/ 601540 w 1141405"/>
                <a:gd name="connsiteY36" fmla="*/ 1206655 h 1304080"/>
                <a:gd name="connsiteX37" fmla="*/ 564893 w 1141405"/>
                <a:gd name="connsiteY37" fmla="*/ 1178052 h 1304080"/>
                <a:gd name="connsiteX38" fmla="*/ 558636 w 1141405"/>
                <a:gd name="connsiteY38" fmla="*/ 1181628 h 1304080"/>
                <a:gd name="connsiteX39" fmla="*/ 600646 w 1141405"/>
                <a:gd name="connsiteY39" fmla="*/ 1102078 h 1304080"/>
                <a:gd name="connsiteX40" fmla="*/ 640868 w 1141405"/>
                <a:gd name="connsiteY40" fmla="*/ 1077945 h 1304080"/>
                <a:gd name="connsiteX41" fmla="*/ 634611 w 1141405"/>
                <a:gd name="connsiteY41" fmla="*/ 1039510 h 1304080"/>
                <a:gd name="connsiteX42" fmla="*/ 622097 w 1141405"/>
                <a:gd name="connsiteY42" fmla="*/ 1028785 h 1304080"/>
                <a:gd name="connsiteX43" fmla="*/ 612265 w 1141405"/>
                <a:gd name="connsiteY43" fmla="*/ 1034148 h 1304080"/>
                <a:gd name="connsiteX44" fmla="*/ 618522 w 1141405"/>
                <a:gd name="connsiteY44" fmla="*/ 1008227 h 1304080"/>
                <a:gd name="connsiteX45" fmla="*/ 614053 w 1141405"/>
                <a:gd name="connsiteY45" fmla="*/ 972474 h 1304080"/>
                <a:gd name="connsiteX46" fmla="*/ 600646 w 1141405"/>
                <a:gd name="connsiteY46" fmla="*/ 968005 h 1304080"/>
                <a:gd name="connsiteX47" fmla="*/ 592601 w 1141405"/>
                <a:gd name="connsiteY47" fmla="*/ 970687 h 1304080"/>
                <a:gd name="connsiteX48" fmla="*/ 568468 w 1141405"/>
                <a:gd name="connsiteY48" fmla="*/ 942084 h 1304080"/>
                <a:gd name="connsiteX49" fmla="*/ 502326 w 1141405"/>
                <a:gd name="connsiteY49" fmla="*/ 905438 h 1304080"/>
                <a:gd name="connsiteX50" fmla="*/ 490706 w 1141405"/>
                <a:gd name="connsiteY50" fmla="*/ 841083 h 1304080"/>
                <a:gd name="connsiteX51" fmla="*/ 486237 w 1141405"/>
                <a:gd name="connsiteY51" fmla="*/ 838401 h 1304080"/>
                <a:gd name="connsiteX52" fmla="*/ 497857 w 1141405"/>
                <a:gd name="connsiteY52" fmla="*/ 808905 h 1304080"/>
                <a:gd name="connsiteX53" fmla="*/ 498751 w 1141405"/>
                <a:gd name="connsiteY53" fmla="*/ 774047 h 1304080"/>
                <a:gd name="connsiteX54" fmla="*/ 472830 w 1141405"/>
                <a:gd name="connsiteY54" fmla="*/ 749020 h 1304080"/>
                <a:gd name="connsiteX55" fmla="*/ 466573 w 1141405"/>
                <a:gd name="connsiteY55" fmla="*/ 720418 h 1304080"/>
                <a:gd name="connsiteX56" fmla="*/ 422776 w 1141405"/>
                <a:gd name="connsiteY56" fmla="*/ 718630 h 1304080"/>
                <a:gd name="connsiteX57" fmla="*/ 404900 w 1141405"/>
                <a:gd name="connsiteY57" fmla="*/ 683771 h 1304080"/>
                <a:gd name="connsiteX58" fmla="*/ 408475 w 1141405"/>
                <a:gd name="connsiteY58" fmla="*/ 667682 h 1304080"/>
                <a:gd name="connsiteX59" fmla="*/ 399537 w 1141405"/>
                <a:gd name="connsiteY59" fmla="*/ 649806 h 1304080"/>
                <a:gd name="connsiteX60" fmla="*/ 400431 w 1141405"/>
                <a:gd name="connsiteY60" fmla="*/ 632823 h 1304080"/>
                <a:gd name="connsiteX61" fmla="*/ 359315 w 1141405"/>
                <a:gd name="connsiteY61" fmla="*/ 626567 h 1304080"/>
                <a:gd name="connsiteX62" fmla="*/ 284234 w 1141405"/>
                <a:gd name="connsiteY62" fmla="*/ 587238 h 1304080"/>
                <a:gd name="connsiteX63" fmla="*/ 268145 w 1141405"/>
                <a:gd name="connsiteY63" fmla="*/ 574725 h 1304080"/>
                <a:gd name="connsiteX64" fmla="*/ 259207 w 1141405"/>
                <a:gd name="connsiteY64" fmla="*/ 543441 h 1304080"/>
                <a:gd name="connsiteX65" fmla="*/ 253844 w 1141405"/>
                <a:gd name="connsiteY65" fmla="*/ 519308 h 1304080"/>
                <a:gd name="connsiteX66" fmla="*/ 253844 w 1141405"/>
                <a:gd name="connsiteY66" fmla="*/ 500538 h 1304080"/>
                <a:gd name="connsiteX67" fmla="*/ 219879 w 1141405"/>
                <a:gd name="connsiteY67" fmla="*/ 500538 h 1304080"/>
                <a:gd name="connsiteX68" fmla="*/ 169825 w 1141405"/>
                <a:gd name="connsiteY68" fmla="*/ 540760 h 1304080"/>
                <a:gd name="connsiteX69" fmla="*/ 126922 w 1141405"/>
                <a:gd name="connsiteY69" fmla="*/ 543441 h 1304080"/>
                <a:gd name="connsiteX70" fmla="*/ 101895 w 1141405"/>
                <a:gd name="connsiteY70" fmla="*/ 544335 h 1304080"/>
                <a:gd name="connsiteX71" fmla="*/ 100108 w 1141405"/>
                <a:gd name="connsiteY71" fmla="*/ 487131 h 1304080"/>
                <a:gd name="connsiteX72" fmla="*/ 67036 w 1141405"/>
                <a:gd name="connsiteY72" fmla="*/ 512158 h 1304080"/>
                <a:gd name="connsiteX73" fmla="*/ 43797 w 1141405"/>
                <a:gd name="connsiteY73" fmla="*/ 500538 h 1304080"/>
                <a:gd name="connsiteX74" fmla="*/ 35753 w 1141405"/>
                <a:gd name="connsiteY74" fmla="*/ 487131 h 1304080"/>
                <a:gd name="connsiteX75" fmla="*/ 22345 w 1141405"/>
                <a:gd name="connsiteY75" fmla="*/ 488918 h 1304080"/>
                <a:gd name="connsiteX76" fmla="*/ 17876 w 1141405"/>
                <a:gd name="connsiteY76" fmla="*/ 471042 h 1304080"/>
                <a:gd name="connsiteX77" fmla="*/ 0 w 1141405"/>
                <a:gd name="connsiteY77" fmla="*/ 430820 h 1304080"/>
                <a:gd name="connsiteX78" fmla="*/ 3575 w 1141405"/>
                <a:gd name="connsiteY78" fmla="*/ 410263 h 1304080"/>
                <a:gd name="connsiteX79" fmla="*/ 12513 w 1141405"/>
                <a:gd name="connsiteY79" fmla="*/ 397749 h 1304080"/>
                <a:gd name="connsiteX80" fmla="*/ 22345 w 1141405"/>
                <a:gd name="connsiteY80" fmla="*/ 349483 h 1304080"/>
                <a:gd name="connsiteX81" fmla="*/ 92063 w 1141405"/>
                <a:gd name="connsiteY81" fmla="*/ 315518 h 1304080"/>
                <a:gd name="connsiteX82" fmla="*/ 108152 w 1141405"/>
                <a:gd name="connsiteY82" fmla="*/ 320881 h 1304080"/>
                <a:gd name="connsiteX83" fmla="*/ 118878 w 1141405"/>
                <a:gd name="connsiteY83" fmla="*/ 209153 h 1304080"/>
                <a:gd name="connsiteX84" fmla="*/ 101895 w 1141405"/>
                <a:gd name="connsiteY84" fmla="*/ 178764 h 1304080"/>
                <a:gd name="connsiteX85" fmla="*/ 109046 w 1141405"/>
                <a:gd name="connsiteY85" fmla="*/ 156418 h 1304080"/>
                <a:gd name="connsiteX86" fmla="*/ 133179 w 1141405"/>
                <a:gd name="connsiteY86" fmla="*/ 148374 h 1304080"/>
                <a:gd name="connsiteX87" fmla="*/ 107258 w 1141405"/>
                <a:gd name="connsiteY87" fmla="*/ 134967 h 1304080"/>
                <a:gd name="connsiteX88" fmla="*/ 110833 w 1141405"/>
                <a:gd name="connsiteY88" fmla="*/ 118878 h 1304080"/>
                <a:gd name="connsiteX89" fmla="*/ 148374 w 1141405"/>
                <a:gd name="connsiteY89" fmla="*/ 118878 h 1304080"/>
                <a:gd name="connsiteX90" fmla="*/ 190383 w 1141405"/>
                <a:gd name="connsiteY90" fmla="*/ 102789 h 1304080"/>
                <a:gd name="connsiteX91" fmla="*/ 192171 w 1141405"/>
                <a:gd name="connsiteY91" fmla="*/ 129604 h 1304080"/>
                <a:gd name="connsiteX92" fmla="*/ 222561 w 1141405"/>
                <a:gd name="connsiteY92" fmla="*/ 147480 h 1304080"/>
                <a:gd name="connsiteX93" fmla="*/ 237756 w 1141405"/>
                <a:gd name="connsiteY93" fmla="*/ 146586 h 1304080"/>
                <a:gd name="connsiteX94" fmla="*/ 294960 w 1141405"/>
                <a:gd name="connsiteY94" fmla="*/ 101001 h 1304080"/>
                <a:gd name="connsiteX95" fmla="*/ 260995 w 1141405"/>
                <a:gd name="connsiteY95" fmla="*/ 33071 h 1304080"/>
                <a:gd name="connsiteX96" fmla="*/ 311049 w 1141405"/>
                <a:gd name="connsiteY96" fmla="*/ 55417 h 1304080"/>
                <a:gd name="connsiteX97" fmla="*/ 329819 w 1141405"/>
                <a:gd name="connsiteY97" fmla="*/ 36647 h 1304080"/>
                <a:gd name="connsiteX98" fmla="*/ 371828 w 1141405"/>
                <a:gd name="connsiteY98" fmla="*/ 24133 h 1304080"/>
                <a:gd name="connsiteX99" fmla="*/ 391492 w 1141405"/>
                <a:gd name="connsiteY99" fmla="*/ 0 h 1304080"/>
                <a:gd name="connsiteX100" fmla="*/ 401324 w 1141405"/>
                <a:gd name="connsiteY100" fmla="*/ 18770 h 1304080"/>
                <a:gd name="connsiteX101" fmla="*/ 414732 w 1141405"/>
                <a:gd name="connsiteY101" fmla="*/ 28602 h 1304080"/>
                <a:gd name="connsiteX102" fmla="*/ 411156 w 1141405"/>
                <a:gd name="connsiteY102" fmla="*/ 58098 h 1304080"/>
                <a:gd name="connsiteX103" fmla="*/ 400431 w 1141405"/>
                <a:gd name="connsiteY103" fmla="*/ 85807 h 1304080"/>
                <a:gd name="connsiteX104" fmla="*/ 419201 w 1141405"/>
                <a:gd name="connsiteY104" fmla="*/ 130498 h 1304080"/>
                <a:gd name="connsiteX105" fmla="*/ 432608 w 1141405"/>
                <a:gd name="connsiteY105" fmla="*/ 136754 h 1304080"/>
                <a:gd name="connsiteX106" fmla="*/ 476405 w 1141405"/>
                <a:gd name="connsiteY106" fmla="*/ 109940 h 1304080"/>
                <a:gd name="connsiteX107" fmla="*/ 493388 w 1141405"/>
                <a:gd name="connsiteY107" fmla="*/ 109940 h 1304080"/>
                <a:gd name="connsiteX108" fmla="*/ 496069 w 1141405"/>
                <a:gd name="connsiteY108" fmla="*/ 109940 h 1304080"/>
                <a:gd name="connsiteX109" fmla="*/ 521096 w 1141405"/>
                <a:gd name="connsiteY109" fmla="*/ 113515 h 1304080"/>
                <a:gd name="connsiteX110" fmla="*/ 513052 w 1141405"/>
                <a:gd name="connsiteY110" fmla="*/ 92957 h 1304080"/>
                <a:gd name="connsiteX111" fmla="*/ 534503 w 1141405"/>
                <a:gd name="connsiteY111" fmla="*/ 92063 h 1304080"/>
                <a:gd name="connsiteX112" fmla="*/ 550592 w 1141405"/>
                <a:gd name="connsiteY112" fmla="*/ 92957 h 1304080"/>
                <a:gd name="connsiteX113" fmla="*/ 555955 w 1141405"/>
                <a:gd name="connsiteY113" fmla="*/ 96532 h 1304080"/>
                <a:gd name="connsiteX114" fmla="*/ 564893 w 1141405"/>
                <a:gd name="connsiteY114" fmla="*/ 102789 h 1304080"/>
                <a:gd name="connsiteX115" fmla="*/ 586345 w 1141405"/>
                <a:gd name="connsiteY115" fmla="*/ 94745 h 1304080"/>
                <a:gd name="connsiteX116" fmla="*/ 602434 w 1141405"/>
                <a:gd name="connsiteY116" fmla="*/ 106364 h 1304080"/>
                <a:gd name="connsiteX117" fmla="*/ 620310 w 1141405"/>
                <a:gd name="connsiteY117" fmla="*/ 98320 h 1304080"/>
                <a:gd name="connsiteX118" fmla="*/ 649806 w 1141405"/>
                <a:gd name="connsiteY118" fmla="*/ 30390 h 1304080"/>
                <a:gd name="connsiteX119" fmla="*/ 655169 w 1141405"/>
                <a:gd name="connsiteY119" fmla="*/ 34859 h 1304080"/>
                <a:gd name="connsiteX120" fmla="*/ 677514 w 1141405"/>
                <a:gd name="connsiteY120" fmla="*/ 102789 h 1304080"/>
                <a:gd name="connsiteX121" fmla="*/ 690921 w 1141405"/>
                <a:gd name="connsiteY121" fmla="*/ 122453 h 1304080"/>
                <a:gd name="connsiteX122" fmla="*/ 692709 w 1141405"/>
                <a:gd name="connsiteY122" fmla="*/ 161781 h 1304080"/>
                <a:gd name="connsiteX123" fmla="*/ 706116 w 1141405"/>
                <a:gd name="connsiteY123" fmla="*/ 176976 h 1304080"/>
                <a:gd name="connsiteX124" fmla="*/ 738294 w 1141405"/>
                <a:gd name="connsiteY124" fmla="*/ 184127 h 1304080"/>
                <a:gd name="connsiteX125" fmla="*/ 740975 w 1141405"/>
                <a:gd name="connsiteY125" fmla="*/ 220773 h 1304080"/>
                <a:gd name="connsiteX126" fmla="*/ 757958 w 1141405"/>
                <a:gd name="connsiteY126" fmla="*/ 196640 h 1304080"/>
                <a:gd name="connsiteX127" fmla="*/ 849127 w 1141405"/>
                <a:gd name="connsiteY127" fmla="*/ 237756 h 1304080"/>
                <a:gd name="connsiteX128" fmla="*/ 854490 w 1141405"/>
                <a:gd name="connsiteY128" fmla="*/ 262783 h 1304080"/>
                <a:gd name="connsiteX129" fmla="*/ 879517 w 1141405"/>
                <a:gd name="connsiteY129" fmla="*/ 249375 h 1304080"/>
                <a:gd name="connsiteX130" fmla="*/ 974262 w 1141405"/>
                <a:gd name="connsiteY130" fmla="*/ 277084 h 1304080"/>
                <a:gd name="connsiteX131" fmla="*/ 997501 w 1141405"/>
                <a:gd name="connsiteY131" fmla="*/ 272615 h 1304080"/>
                <a:gd name="connsiteX132" fmla="*/ 1062750 w 1141405"/>
                <a:gd name="connsiteY132" fmla="*/ 326244 h 1304080"/>
                <a:gd name="connsiteX133" fmla="*/ 1120848 w 1141405"/>
                <a:gd name="connsiteY133" fmla="*/ 350377 h 1304080"/>
                <a:gd name="connsiteX134" fmla="*/ 1129786 w 1141405"/>
                <a:gd name="connsiteY134" fmla="*/ 361996 h 1304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141405" h="1304080">
                  <a:moveTo>
                    <a:pt x="1129786" y="361996"/>
                  </a:moveTo>
                  <a:lnTo>
                    <a:pt x="1141406" y="416519"/>
                  </a:lnTo>
                  <a:lnTo>
                    <a:pt x="1136043" y="465679"/>
                  </a:lnTo>
                  <a:lnTo>
                    <a:pt x="1093140" y="537185"/>
                  </a:lnTo>
                  <a:lnTo>
                    <a:pt x="1076157" y="545229"/>
                  </a:lnTo>
                  <a:lnTo>
                    <a:pt x="1055599" y="589920"/>
                  </a:lnTo>
                  <a:lnTo>
                    <a:pt x="1037723" y="600646"/>
                  </a:lnTo>
                  <a:lnTo>
                    <a:pt x="1038617" y="611372"/>
                  </a:lnTo>
                  <a:lnTo>
                    <a:pt x="1033254" y="625673"/>
                  </a:lnTo>
                  <a:lnTo>
                    <a:pt x="1026997" y="673045"/>
                  </a:lnTo>
                  <a:lnTo>
                    <a:pt x="1040404" y="704329"/>
                  </a:lnTo>
                  <a:lnTo>
                    <a:pt x="1033254" y="723993"/>
                  </a:lnTo>
                  <a:lnTo>
                    <a:pt x="1029678" y="766002"/>
                  </a:lnTo>
                  <a:lnTo>
                    <a:pt x="1018953" y="786560"/>
                  </a:lnTo>
                  <a:lnTo>
                    <a:pt x="1018059" y="822313"/>
                  </a:lnTo>
                  <a:lnTo>
                    <a:pt x="994820" y="868791"/>
                  </a:lnTo>
                  <a:lnTo>
                    <a:pt x="992138" y="905438"/>
                  </a:lnTo>
                  <a:lnTo>
                    <a:pt x="976049" y="917058"/>
                  </a:lnTo>
                  <a:lnTo>
                    <a:pt x="965323" y="936721"/>
                  </a:lnTo>
                  <a:lnTo>
                    <a:pt x="900969" y="951023"/>
                  </a:lnTo>
                  <a:lnTo>
                    <a:pt x="859853" y="969793"/>
                  </a:lnTo>
                  <a:lnTo>
                    <a:pt x="785666" y="1021634"/>
                  </a:lnTo>
                  <a:lnTo>
                    <a:pt x="787454" y="1066325"/>
                  </a:lnTo>
                  <a:lnTo>
                    <a:pt x="794604" y="1110122"/>
                  </a:lnTo>
                  <a:lnTo>
                    <a:pt x="790135" y="1132468"/>
                  </a:lnTo>
                  <a:lnTo>
                    <a:pt x="754383" y="1164645"/>
                  </a:lnTo>
                  <a:lnTo>
                    <a:pt x="752595" y="1194141"/>
                  </a:lnTo>
                  <a:lnTo>
                    <a:pt x="734719" y="1193247"/>
                  </a:lnTo>
                  <a:lnTo>
                    <a:pt x="716842" y="1226318"/>
                  </a:lnTo>
                  <a:lnTo>
                    <a:pt x="715054" y="1245983"/>
                  </a:lnTo>
                  <a:lnTo>
                    <a:pt x="695391" y="1290673"/>
                  </a:lnTo>
                  <a:lnTo>
                    <a:pt x="689134" y="1304081"/>
                  </a:lnTo>
                  <a:lnTo>
                    <a:pt x="684665" y="1262071"/>
                  </a:lnTo>
                  <a:lnTo>
                    <a:pt x="674833" y="1248664"/>
                  </a:lnTo>
                  <a:lnTo>
                    <a:pt x="650700" y="1235257"/>
                  </a:lnTo>
                  <a:lnTo>
                    <a:pt x="622991" y="1213805"/>
                  </a:lnTo>
                  <a:lnTo>
                    <a:pt x="601540" y="1206655"/>
                  </a:lnTo>
                  <a:lnTo>
                    <a:pt x="564893" y="1178052"/>
                  </a:lnTo>
                  <a:lnTo>
                    <a:pt x="558636" y="1181628"/>
                  </a:lnTo>
                  <a:lnTo>
                    <a:pt x="600646" y="1102078"/>
                  </a:lnTo>
                  <a:lnTo>
                    <a:pt x="640868" y="1077945"/>
                  </a:lnTo>
                  <a:lnTo>
                    <a:pt x="634611" y="1039510"/>
                  </a:lnTo>
                  <a:lnTo>
                    <a:pt x="622097" y="1028785"/>
                  </a:lnTo>
                  <a:lnTo>
                    <a:pt x="612265" y="1034148"/>
                  </a:lnTo>
                  <a:lnTo>
                    <a:pt x="618522" y="1008227"/>
                  </a:lnTo>
                  <a:lnTo>
                    <a:pt x="614053" y="972474"/>
                  </a:lnTo>
                  <a:lnTo>
                    <a:pt x="600646" y="968005"/>
                  </a:lnTo>
                  <a:lnTo>
                    <a:pt x="592601" y="970687"/>
                  </a:lnTo>
                  <a:lnTo>
                    <a:pt x="568468" y="942084"/>
                  </a:lnTo>
                  <a:lnTo>
                    <a:pt x="502326" y="905438"/>
                  </a:lnTo>
                  <a:lnTo>
                    <a:pt x="490706" y="841083"/>
                  </a:lnTo>
                  <a:lnTo>
                    <a:pt x="486237" y="838401"/>
                  </a:lnTo>
                  <a:lnTo>
                    <a:pt x="497857" y="808905"/>
                  </a:lnTo>
                  <a:lnTo>
                    <a:pt x="498751" y="774047"/>
                  </a:lnTo>
                  <a:lnTo>
                    <a:pt x="472830" y="749020"/>
                  </a:lnTo>
                  <a:lnTo>
                    <a:pt x="466573" y="720418"/>
                  </a:lnTo>
                  <a:lnTo>
                    <a:pt x="422776" y="718630"/>
                  </a:lnTo>
                  <a:lnTo>
                    <a:pt x="404900" y="683771"/>
                  </a:lnTo>
                  <a:lnTo>
                    <a:pt x="408475" y="667682"/>
                  </a:lnTo>
                  <a:lnTo>
                    <a:pt x="399537" y="649806"/>
                  </a:lnTo>
                  <a:lnTo>
                    <a:pt x="400431" y="632823"/>
                  </a:lnTo>
                  <a:lnTo>
                    <a:pt x="359315" y="626567"/>
                  </a:lnTo>
                  <a:lnTo>
                    <a:pt x="284234" y="587238"/>
                  </a:lnTo>
                  <a:lnTo>
                    <a:pt x="268145" y="574725"/>
                  </a:lnTo>
                  <a:lnTo>
                    <a:pt x="259207" y="543441"/>
                  </a:lnTo>
                  <a:lnTo>
                    <a:pt x="253844" y="519308"/>
                  </a:lnTo>
                  <a:lnTo>
                    <a:pt x="253844" y="500538"/>
                  </a:lnTo>
                  <a:lnTo>
                    <a:pt x="219879" y="500538"/>
                  </a:lnTo>
                  <a:lnTo>
                    <a:pt x="169825" y="540760"/>
                  </a:lnTo>
                  <a:lnTo>
                    <a:pt x="126922" y="543441"/>
                  </a:lnTo>
                  <a:lnTo>
                    <a:pt x="101895" y="544335"/>
                  </a:lnTo>
                  <a:lnTo>
                    <a:pt x="100108" y="487131"/>
                  </a:lnTo>
                  <a:lnTo>
                    <a:pt x="67036" y="512158"/>
                  </a:lnTo>
                  <a:lnTo>
                    <a:pt x="43797" y="500538"/>
                  </a:lnTo>
                  <a:lnTo>
                    <a:pt x="35753" y="487131"/>
                  </a:lnTo>
                  <a:lnTo>
                    <a:pt x="22345" y="488918"/>
                  </a:lnTo>
                  <a:lnTo>
                    <a:pt x="17876" y="471042"/>
                  </a:lnTo>
                  <a:lnTo>
                    <a:pt x="0" y="430820"/>
                  </a:lnTo>
                  <a:lnTo>
                    <a:pt x="3575" y="410263"/>
                  </a:lnTo>
                  <a:lnTo>
                    <a:pt x="12513" y="397749"/>
                  </a:lnTo>
                  <a:lnTo>
                    <a:pt x="22345" y="349483"/>
                  </a:lnTo>
                  <a:lnTo>
                    <a:pt x="92063" y="315518"/>
                  </a:lnTo>
                  <a:lnTo>
                    <a:pt x="108152" y="320881"/>
                  </a:lnTo>
                  <a:lnTo>
                    <a:pt x="118878" y="209153"/>
                  </a:lnTo>
                  <a:lnTo>
                    <a:pt x="101895" y="178764"/>
                  </a:lnTo>
                  <a:lnTo>
                    <a:pt x="109046" y="156418"/>
                  </a:lnTo>
                  <a:lnTo>
                    <a:pt x="133179" y="148374"/>
                  </a:lnTo>
                  <a:lnTo>
                    <a:pt x="107258" y="134967"/>
                  </a:lnTo>
                  <a:lnTo>
                    <a:pt x="110833" y="118878"/>
                  </a:lnTo>
                  <a:lnTo>
                    <a:pt x="148374" y="118878"/>
                  </a:lnTo>
                  <a:lnTo>
                    <a:pt x="190383" y="102789"/>
                  </a:lnTo>
                  <a:lnTo>
                    <a:pt x="192171" y="129604"/>
                  </a:lnTo>
                  <a:lnTo>
                    <a:pt x="222561" y="147480"/>
                  </a:lnTo>
                  <a:lnTo>
                    <a:pt x="237756" y="146586"/>
                  </a:lnTo>
                  <a:lnTo>
                    <a:pt x="294960" y="101001"/>
                  </a:lnTo>
                  <a:lnTo>
                    <a:pt x="260995" y="33071"/>
                  </a:lnTo>
                  <a:lnTo>
                    <a:pt x="311049" y="55417"/>
                  </a:lnTo>
                  <a:lnTo>
                    <a:pt x="329819" y="36647"/>
                  </a:lnTo>
                  <a:lnTo>
                    <a:pt x="371828" y="24133"/>
                  </a:lnTo>
                  <a:lnTo>
                    <a:pt x="391492" y="0"/>
                  </a:lnTo>
                  <a:lnTo>
                    <a:pt x="401324" y="18770"/>
                  </a:lnTo>
                  <a:lnTo>
                    <a:pt x="414732" y="28602"/>
                  </a:lnTo>
                  <a:lnTo>
                    <a:pt x="411156" y="58098"/>
                  </a:lnTo>
                  <a:lnTo>
                    <a:pt x="400431" y="85807"/>
                  </a:lnTo>
                  <a:lnTo>
                    <a:pt x="419201" y="130498"/>
                  </a:lnTo>
                  <a:lnTo>
                    <a:pt x="432608" y="136754"/>
                  </a:lnTo>
                  <a:lnTo>
                    <a:pt x="476405" y="109940"/>
                  </a:lnTo>
                  <a:lnTo>
                    <a:pt x="493388" y="109940"/>
                  </a:lnTo>
                  <a:lnTo>
                    <a:pt x="496069" y="109940"/>
                  </a:lnTo>
                  <a:lnTo>
                    <a:pt x="521096" y="113515"/>
                  </a:lnTo>
                  <a:lnTo>
                    <a:pt x="513052" y="92957"/>
                  </a:lnTo>
                  <a:lnTo>
                    <a:pt x="534503" y="92063"/>
                  </a:lnTo>
                  <a:lnTo>
                    <a:pt x="550592" y="92957"/>
                  </a:lnTo>
                  <a:lnTo>
                    <a:pt x="555955" y="96532"/>
                  </a:lnTo>
                  <a:lnTo>
                    <a:pt x="564893" y="102789"/>
                  </a:lnTo>
                  <a:lnTo>
                    <a:pt x="586345" y="94745"/>
                  </a:lnTo>
                  <a:lnTo>
                    <a:pt x="602434" y="106364"/>
                  </a:lnTo>
                  <a:lnTo>
                    <a:pt x="620310" y="98320"/>
                  </a:lnTo>
                  <a:lnTo>
                    <a:pt x="649806" y="30390"/>
                  </a:lnTo>
                  <a:lnTo>
                    <a:pt x="655169" y="34859"/>
                  </a:lnTo>
                  <a:lnTo>
                    <a:pt x="677514" y="102789"/>
                  </a:lnTo>
                  <a:lnTo>
                    <a:pt x="690921" y="122453"/>
                  </a:lnTo>
                  <a:lnTo>
                    <a:pt x="692709" y="161781"/>
                  </a:lnTo>
                  <a:lnTo>
                    <a:pt x="706116" y="176976"/>
                  </a:lnTo>
                  <a:lnTo>
                    <a:pt x="738294" y="184127"/>
                  </a:lnTo>
                  <a:lnTo>
                    <a:pt x="740975" y="220773"/>
                  </a:lnTo>
                  <a:lnTo>
                    <a:pt x="757958" y="196640"/>
                  </a:lnTo>
                  <a:lnTo>
                    <a:pt x="849127" y="237756"/>
                  </a:lnTo>
                  <a:lnTo>
                    <a:pt x="854490" y="262783"/>
                  </a:lnTo>
                  <a:lnTo>
                    <a:pt x="879517" y="249375"/>
                  </a:lnTo>
                  <a:lnTo>
                    <a:pt x="974262" y="277084"/>
                  </a:lnTo>
                  <a:lnTo>
                    <a:pt x="997501" y="272615"/>
                  </a:lnTo>
                  <a:lnTo>
                    <a:pt x="1062750" y="326244"/>
                  </a:lnTo>
                  <a:lnTo>
                    <a:pt x="1120848" y="350377"/>
                  </a:lnTo>
                  <a:lnTo>
                    <a:pt x="1129786" y="361996"/>
                  </a:lnTo>
                  <a:close/>
                </a:path>
              </a:pathLst>
            </a:custGeom>
            <a:grpFill/>
            <a:ln w="12700" cap="flat">
              <a:solidFill>
                <a:schemeClr val="bg1"/>
              </a:solidFill>
              <a:prstDash val="solid"/>
              <a:miter/>
            </a:ln>
          </p:spPr>
          <p:txBody>
            <a:bodyPr rtlCol="0" anchor="ctr"/>
            <a:lstStyle/>
            <a:p>
              <a:endParaRPr lang="en-AU"/>
            </a:p>
          </p:txBody>
        </p:sp>
        <p:sp>
          <p:nvSpPr>
            <p:cNvPr id="114" name="Freeform: Shape 113">
              <a:extLst>
                <a:ext uri="{FF2B5EF4-FFF2-40B4-BE49-F238E27FC236}">
                  <a16:creationId xmlns:a16="http://schemas.microsoft.com/office/drawing/2014/main" id="{E43686D7-91B5-0774-8991-F0533EF768CA}"/>
                </a:ext>
              </a:extLst>
            </p:cNvPr>
            <p:cNvSpPr/>
            <p:nvPr/>
          </p:nvSpPr>
          <p:spPr>
            <a:xfrm>
              <a:off x="4160473" y="5219363"/>
              <a:ext cx="149267" cy="166250"/>
            </a:xfrm>
            <a:custGeom>
              <a:avLst/>
              <a:gdLst>
                <a:gd name="connsiteX0" fmla="*/ 144799 w 149267"/>
                <a:gd name="connsiteY0" fmla="*/ 84019 h 166250"/>
                <a:gd name="connsiteX1" fmla="*/ 149268 w 149267"/>
                <a:gd name="connsiteY1" fmla="*/ 126028 h 166250"/>
                <a:gd name="connsiteX2" fmla="*/ 140329 w 149267"/>
                <a:gd name="connsiteY2" fmla="*/ 143011 h 166250"/>
                <a:gd name="connsiteX3" fmla="*/ 115303 w 149267"/>
                <a:gd name="connsiteY3" fmla="*/ 166250 h 166250"/>
                <a:gd name="connsiteX4" fmla="*/ 74187 w 149267"/>
                <a:gd name="connsiteY4" fmla="*/ 157312 h 166250"/>
                <a:gd name="connsiteX5" fmla="*/ 57204 w 149267"/>
                <a:gd name="connsiteY5" fmla="*/ 147480 h 166250"/>
                <a:gd name="connsiteX6" fmla="*/ 34859 w 149267"/>
                <a:gd name="connsiteY6" fmla="*/ 148374 h 166250"/>
                <a:gd name="connsiteX7" fmla="*/ 16089 w 149267"/>
                <a:gd name="connsiteY7" fmla="*/ 135860 h 166250"/>
                <a:gd name="connsiteX8" fmla="*/ 16089 w 149267"/>
                <a:gd name="connsiteY8" fmla="*/ 137648 h 166250"/>
                <a:gd name="connsiteX9" fmla="*/ 0 w 149267"/>
                <a:gd name="connsiteY9" fmla="*/ 116196 h 166250"/>
                <a:gd name="connsiteX10" fmla="*/ 15195 w 149267"/>
                <a:gd name="connsiteY10" fmla="*/ 98320 h 166250"/>
                <a:gd name="connsiteX11" fmla="*/ 6257 w 149267"/>
                <a:gd name="connsiteY11" fmla="*/ 74187 h 166250"/>
                <a:gd name="connsiteX12" fmla="*/ 8044 w 149267"/>
                <a:gd name="connsiteY12" fmla="*/ 9832 h 166250"/>
                <a:gd name="connsiteX13" fmla="*/ 18770 w 149267"/>
                <a:gd name="connsiteY13" fmla="*/ 3575 h 166250"/>
                <a:gd name="connsiteX14" fmla="*/ 25027 w 149267"/>
                <a:gd name="connsiteY14" fmla="*/ 0 h 166250"/>
                <a:gd name="connsiteX15" fmla="*/ 61674 w 149267"/>
                <a:gd name="connsiteY15" fmla="*/ 28602 h 166250"/>
                <a:gd name="connsiteX16" fmla="*/ 83125 w 149267"/>
                <a:gd name="connsiteY16" fmla="*/ 35753 h 166250"/>
                <a:gd name="connsiteX17" fmla="*/ 110834 w 149267"/>
                <a:gd name="connsiteY17" fmla="*/ 57204 h 166250"/>
                <a:gd name="connsiteX18" fmla="*/ 134966 w 149267"/>
                <a:gd name="connsiteY18" fmla="*/ 70612 h 166250"/>
                <a:gd name="connsiteX19" fmla="*/ 144799 w 149267"/>
                <a:gd name="connsiteY19" fmla="*/ 84019 h 16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9267" h="166250">
                  <a:moveTo>
                    <a:pt x="144799" y="84019"/>
                  </a:moveTo>
                  <a:lnTo>
                    <a:pt x="149268" y="126028"/>
                  </a:lnTo>
                  <a:lnTo>
                    <a:pt x="140329" y="143011"/>
                  </a:lnTo>
                  <a:lnTo>
                    <a:pt x="115303" y="166250"/>
                  </a:lnTo>
                  <a:lnTo>
                    <a:pt x="74187" y="157312"/>
                  </a:lnTo>
                  <a:lnTo>
                    <a:pt x="57204" y="147480"/>
                  </a:lnTo>
                  <a:lnTo>
                    <a:pt x="34859" y="148374"/>
                  </a:lnTo>
                  <a:lnTo>
                    <a:pt x="16089" y="135860"/>
                  </a:lnTo>
                  <a:lnTo>
                    <a:pt x="16089" y="137648"/>
                  </a:lnTo>
                  <a:lnTo>
                    <a:pt x="0" y="116196"/>
                  </a:lnTo>
                  <a:lnTo>
                    <a:pt x="15195" y="98320"/>
                  </a:lnTo>
                  <a:lnTo>
                    <a:pt x="6257" y="74187"/>
                  </a:lnTo>
                  <a:lnTo>
                    <a:pt x="8044" y="9832"/>
                  </a:lnTo>
                  <a:lnTo>
                    <a:pt x="18770" y="3575"/>
                  </a:lnTo>
                  <a:lnTo>
                    <a:pt x="25027" y="0"/>
                  </a:lnTo>
                  <a:lnTo>
                    <a:pt x="61674" y="28602"/>
                  </a:lnTo>
                  <a:lnTo>
                    <a:pt x="83125" y="35753"/>
                  </a:lnTo>
                  <a:lnTo>
                    <a:pt x="110834" y="57204"/>
                  </a:lnTo>
                  <a:lnTo>
                    <a:pt x="134966" y="70612"/>
                  </a:lnTo>
                  <a:lnTo>
                    <a:pt x="144799" y="84019"/>
                  </a:lnTo>
                  <a:close/>
                </a:path>
              </a:pathLst>
            </a:custGeom>
            <a:grpFill/>
            <a:ln w="12700" cap="flat">
              <a:solidFill>
                <a:schemeClr val="bg1"/>
              </a:solidFill>
              <a:prstDash val="solid"/>
              <a:miter/>
            </a:ln>
          </p:spPr>
          <p:txBody>
            <a:bodyPr rtlCol="0" anchor="ctr"/>
            <a:lstStyle/>
            <a:p>
              <a:endParaRPr lang="en-AU"/>
            </a:p>
          </p:txBody>
        </p:sp>
        <p:sp>
          <p:nvSpPr>
            <p:cNvPr id="115" name="Freeform: Shape 114">
              <a:extLst>
                <a:ext uri="{FF2B5EF4-FFF2-40B4-BE49-F238E27FC236}">
                  <a16:creationId xmlns:a16="http://schemas.microsoft.com/office/drawing/2014/main" id="{2CC17872-CF29-D57C-45AB-61791AF05BA9}"/>
                </a:ext>
              </a:extLst>
            </p:cNvPr>
            <p:cNvSpPr/>
            <p:nvPr/>
          </p:nvSpPr>
          <p:spPr>
            <a:xfrm>
              <a:off x="4176562" y="4027903"/>
              <a:ext cx="93850" cy="119771"/>
            </a:xfrm>
            <a:custGeom>
              <a:avLst/>
              <a:gdLst>
                <a:gd name="connsiteX0" fmla="*/ 93851 w 93850"/>
                <a:gd name="connsiteY0" fmla="*/ 43797 h 119771"/>
                <a:gd name="connsiteX1" fmla="*/ 64355 w 93850"/>
                <a:gd name="connsiteY1" fmla="*/ 111727 h 119771"/>
                <a:gd name="connsiteX2" fmla="*/ 46479 w 93850"/>
                <a:gd name="connsiteY2" fmla="*/ 119772 h 119771"/>
                <a:gd name="connsiteX3" fmla="*/ 30390 w 93850"/>
                <a:gd name="connsiteY3" fmla="*/ 108152 h 119771"/>
                <a:gd name="connsiteX4" fmla="*/ 8938 w 93850"/>
                <a:gd name="connsiteY4" fmla="*/ 116196 h 119771"/>
                <a:gd name="connsiteX5" fmla="*/ 0 w 93850"/>
                <a:gd name="connsiteY5" fmla="*/ 109940 h 119771"/>
                <a:gd name="connsiteX6" fmla="*/ 16089 w 93850"/>
                <a:gd name="connsiteY6" fmla="*/ 88488 h 119771"/>
                <a:gd name="connsiteX7" fmla="*/ 19664 w 93850"/>
                <a:gd name="connsiteY7" fmla="*/ 62567 h 119771"/>
                <a:gd name="connsiteX8" fmla="*/ 7151 w 93850"/>
                <a:gd name="connsiteY8" fmla="*/ 42903 h 119771"/>
                <a:gd name="connsiteX9" fmla="*/ 22345 w 93850"/>
                <a:gd name="connsiteY9" fmla="*/ 0 h 119771"/>
                <a:gd name="connsiteX10" fmla="*/ 52735 w 93850"/>
                <a:gd name="connsiteY10" fmla="*/ 8938 h 119771"/>
                <a:gd name="connsiteX11" fmla="*/ 93851 w 93850"/>
                <a:gd name="connsiteY11" fmla="*/ 43797 h 11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850" h="119771">
                  <a:moveTo>
                    <a:pt x="93851" y="43797"/>
                  </a:moveTo>
                  <a:lnTo>
                    <a:pt x="64355" y="111727"/>
                  </a:lnTo>
                  <a:lnTo>
                    <a:pt x="46479" y="119772"/>
                  </a:lnTo>
                  <a:lnTo>
                    <a:pt x="30390" y="108152"/>
                  </a:lnTo>
                  <a:lnTo>
                    <a:pt x="8938" y="116196"/>
                  </a:lnTo>
                  <a:lnTo>
                    <a:pt x="0" y="109940"/>
                  </a:lnTo>
                  <a:lnTo>
                    <a:pt x="16089" y="88488"/>
                  </a:lnTo>
                  <a:lnTo>
                    <a:pt x="19664" y="62567"/>
                  </a:lnTo>
                  <a:lnTo>
                    <a:pt x="7151" y="42903"/>
                  </a:lnTo>
                  <a:lnTo>
                    <a:pt x="22345" y="0"/>
                  </a:lnTo>
                  <a:lnTo>
                    <a:pt x="52735" y="8938"/>
                  </a:lnTo>
                  <a:lnTo>
                    <a:pt x="93851" y="43797"/>
                  </a:lnTo>
                  <a:close/>
                </a:path>
              </a:pathLst>
            </a:custGeom>
            <a:grpFill/>
            <a:ln w="12700" cap="flat">
              <a:solidFill>
                <a:schemeClr val="bg1"/>
              </a:solidFill>
              <a:prstDash val="solid"/>
              <a:miter/>
            </a:ln>
          </p:spPr>
          <p:txBody>
            <a:bodyPr rtlCol="0" anchor="ctr"/>
            <a:lstStyle/>
            <a:p>
              <a:endParaRPr lang="en-AU"/>
            </a:p>
          </p:txBody>
        </p:sp>
        <p:sp>
          <p:nvSpPr>
            <p:cNvPr id="116" name="Freeform: Shape 115">
              <a:extLst>
                <a:ext uri="{FF2B5EF4-FFF2-40B4-BE49-F238E27FC236}">
                  <a16:creationId xmlns:a16="http://schemas.microsoft.com/office/drawing/2014/main" id="{E01D287A-DAED-EB56-8BB1-A6CFBD60BB49}"/>
                </a:ext>
              </a:extLst>
            </p:cNvPr>
            <p:cNvSpPr/>
            <p:nvPr/>
          </p:nvSpPr>
          <p:spPr>
            <a:xfrm>
              <a:off x="3812778" y="4940492"/>
              <a:ext cx="448696" cy="1100289"/>
            </a:xfrm>
            <a:custGeom>
              <a:avLst/>
              <a:gdLst>
                <a:gd name="connsiteX0" fmla="*/ 442440 w 448696"/>
                <a:gd name="connsiteY0" fmla="*/ 140329 h 1100289"/>
                <a:gd name="connsiteX1" fmla="*/ 448697 w 448696"/>
                <a:gd name="connsiteY1" fmla="*/ 178764 h 1100289"/>
                <a:gd name="connsiteX2" fmla="*/ 408475 w 448696"/>
                <a:gd name="connsiteY2" fmla="*/ 202897 h 1100289"/>
                <a:gd name="connsiteX3" fmla="*/ 366465 w 448696"/>
                <a:gd name="connsiteY3" fmla="*/ 282446 h 1100289"/>
                <a:gd name="connsiteX4" fmla="*/ 355740 w 448696"/>
                <a:gd name="connsiteY4" fmla="*/ 288703 h 1100289"/>
                <a:gd name="connsiteX5" fmla="*/ 353952 w 448696"/>
                <a:gd name="connsiteY5" fmla="*/ 353058 h 1100289"/>
                <a:gd name="connsiteX6" fmla="*/ 362890 w 448696"/>
                <a:gd name="connsiteY6" fmla="*/ 377191 h 1100289"/>
                <a:gd name="connsiteX7" fmla="*/ 347695 w 448696"/>
                <a:gd name="connsiteY7" fmla="*/ 395067 h 1100289"/>
                <a:gd name="connsiteX8" fmla="*/ 363784 w 448696"/>
                <a:gd name="connsiteY8" fmla="*/ 416519 h 1100289"/>
                <a:gd name="connsiteX9" fmla="*/ 365572 w 448696"/>
                <a:gd name="connsiteY9" fmla="*/ 437077 h 1100289"/>
                <a:gd name="connsiteX10" fmla="*/ 403112 w 448696"/>
                <a:gd name="connsiteY10" fmla="*/ 455847 h 1100289"/>
                <a:gd name="connsiteX11" fmla="*/ 409369 w 448696"/>
                <a:gd name="connsiteY11" fmla="*/ 479980 h 1100289"/>
                <a:gd name="connsiteX12" fmla="*/ 426351 w 448696"/>
                <a:gd name="connsiteY12" fmla="*/ 492494 h 1100289"/>
                <a:gd name="connsiteX13" fmla="*/ 418307 w 448696"/>
                <a:gd name="connsiteY13" fmla="*/ 549698 h 1100289"/>
                <a:gd name="connsiteX14" fmla="*/ 366465 w 448696"/>
                <a:gd name="connsiteY14" fmla="*/ 576513 h 1100289"/>
                <a:gd name="connsiteX15" fmla="*/ 296748 w 448696"/>
                <a:gd name="connsiteY15" fmla="*/ 573831 h 1100289"/>
                <a:gd name="connsiteX16" fmla="*/ 310155 w 448696"/>
                <a:gd name="connsiteY16" fmla="*/ 602433 h 1100289"/>
                <a:gd name="connsiteX17" fmla="*/ 309261 w 448696"/>
                <a:gd name="connsiteY17" fmla="*/ 621204 h 1100289"/>
                <a:gd name="connsiteX18" fmla="*/ 316412 w 448696"/>
                <a:gd name="connsiteY18" fmla="*/ 635505 h 1100289"/>
                <a:gd name="connsiteX19" fmla="*/ 284234 w 448696"/>
                <a:gd name="connsiteY19" fmla="*/ 648912 h 1100289"/>
                <a:gd name="connsiteX20" fmla="*/ 240437 w 448696"/>
                <a:gd name="connsiteY20" fmla="*/ 638186 h 1100289"/>
                <a:gd name="connsiteX21" fmla="*/ 254738 w 448696"/>
                <a:gd name="connsiteY21" fmla="*/ 680195 h 1100289"/>
                <a:gd name="connsiteX22" fmla="*/ 286022 w 448696"/>
                <a:gd name="connsiteY22" fmla="*/ 687346 h 1100289"/>
                <a:gd name="connsiteX23" fmla="*/ 291385 w 448696"/>
                <a:gd name="connsiteY23" fmla="*/ 700753 h 1100289"/>
                <a:gd name="connsiteX24" fmla="*/ 265464 w 448696"/>
                <a:gd name="connsiteY24" fmla="*/ 700753 h 1100289"/>
                <a:gd name="connsiteX25" fmla="*/ 274402 w 448696"/>
                <a:gd name="connsiteY25" fmla="*/ 715948 h 1100289"/>
                <a:gd name="connsiteX26" fmla="*/ 267252 w 448696"/>
                <a:gd name="connsiteY26" fmla="*/ 741869 h 1100289"/>
                <a:gd name="connsiteX27" fmla="*/ 276190 w 448696"/>
                <a:gd name="connsiteY27" fmla="*/ 762427 h 1100289"/>
                <a:gd name="connsiteX28" fmla="*/ 233286 w 448696"/>
                <a:gd name="connsiteY28" fmla="*/ 793710 h 1100289"/>
                <a:gd name="connsiteX29" fmla="*/ 238649 w 448696"/>
                <a:gd name="connsiteY29" fmla="*/ 813375 h 1100289"/>
                <a:gd name="connsiteX30" fmla="*/ 255632 w 448696"/>
                <a:gd name="connsiteY30" fmla="*/ 838401 h 1100289"/>
                <a:gd name="connsiteX31" fmla="*/ 288703 w 448696"/>
                <a:gd name="connsiteY31" fmla="*/ 847340 h 1100289"/>
                <a:gd name="connsiteX32" fmla="*/ 295854 w 448696"/>
                <a:gd name="connsiteY32" fmla="*/ 859853 h 1100289"/>
                <a:gd name="connsiteX33" fmla="*/ 294066 w 448696"/>
                <a:gd name="connsiteY33" fmla="*/ 885774 h 1100289"/>
                <a:gd name="connsiteX34" fmla="*/ 273508 w 448696"/>
                <a:gd name="connsiteY34" fmla="*/ 905438 h 1100289"/>
                <a:gd name="connsiteX35" fmla="*/ 271721 w 448696"/>
                <a:gd name="connsiteY35" fmla="*/ 934040 h 1100289"/>
                <a:gd name="connsiteX36" fmla="*/ 257420 w 448696"/>
                <a:gd name="connsiteY36" fmla="*/ 951023 h 1100289"/>
                <a:gd name="connsiteX37" fmla="*/ 264570 w 448696"/>
                <a:gd name="connsiteY37" fmla="*/ 982306 h 1100289"/>
                <a:gd name="connsiteX38" fmla="*/ 300323 w 448696"/>
                <a:gd name="connsiteY38" fmla="*/ 1014484 h 1100289"/>
                <a:gd name="connsiteX39" fmla="*/ 305686 w 448696"/>
                <a:gd name="connsiteY39" fmla="*/ 1034148 h 1100289"/>
                <a:gd name="connsiteX40" fmla="*/ 403112 w 448696"/>
                <a:gd name="connsiteY40" fmla="*/ 1100290 h 1100289"/>
                <a:gd name="connsiteX41" fmla="*/ 334288 w 448696"/>
                <a:gd name="connsiteY41" fmla="*/ 1094927 h 1100289"/>
                <a:gd name="connsiteX42" fmla="*/ 310155 w 448696"/>
                <a:gd name="connsiteY42" fmla="*/ 1043086 h 1100289"/>
                <a:gd name="connsiteX43" fmla="*/ 287809 w 448696"/>
                <a:gd name="connsiteY43" fmla="*/ 1012696 h 1100289"/>
                <a:gd name="connsiteX44" fmla="*/ 196640 w 448696"/>
                <a:gd name="connsiteY44" fmla="*/ 998395 h 1100289"/>
                <a:gd name="connsiteX45" fmla="*/ 178764 w 448696"/>
                <a:gd name="connsiteY45" fmla="*/ 966217 h 1100289"/>
                <a:gd name="connsiteX46" fmla="*/ 154631 w 448696"/>
                <a:gd name="connsiteY46" fmla="*/ 965324 h 1100289"/>
                <a:gd name="connsiteX47" fmla="*/ 133179 w 448696"/>
                <a:gd name="connsiteY47" fmla="*/ 928677 h 1100289"/>
                <a:gd name="connsiteX48" fmla="*/ 133179 w 448696"/>
                <a:gd name="connsiteY48" fmla="*/ 910801 h 1100289"/>
                <a:gd name="connsiteX49" fmla="*/ 140329 w 448696"/>
                <a:gd name="connsiteY49" fmla="*/ 900969 h 1100289"/>
                <a:gd name="connsiteX50" fmla="*/ 127816 w 448696"/>
                <a:gd name="connsiteY50" fmla="*/ 868791 h 1100289"/>
                <a:gd name="connsiteX51" fmla="*/ 131391 w 448696"/>
                <a:gd name="connsiteY51" fmla="*/ 838401 h 1100289"/>
                <a:gd name="connsiteX52" fmla="*/ 122453 w 448696"/>
                <a:gd name="connsiteY52" fmla="*/ 805330 h 1100289"/>
                <a:gd name="connsiteX53" fmla="*/ 112621 w 448696"/>
                <a:gd name="connsiteY53" fmla="*/ 793710 h 1100289"/>
                <a:gd name="connsiteX54" fmla="*/ 125135 w 448696"/>
                <a:gd name="connsiteY54" fmla="*/ 778515 h 1100289"/>
                <a:gd name="connsiteX55" fmla="*/ 111727 w 448696"/>
                <a:gd name="connsiteY55" fmla="*/ 770471 h 1100289"/>
                <a:gd name="connsiteX56" fmla="*/ 117984 w 448696"/>
                <a:gd name="connsiteY56" fmla="*/ 761533 h 1100289"/>
                <a:gd name="connsiteX57" fmla="*/ 98320 w 448696"/>
                <a:gd name="connsiteY57" fmla="*/ 751701 h 1100289"/>
                <a:gd name="connsiteX58" fmla="*/ 89382 w 448696"/>
                <a:gd name="connsiteY58" fmla="*/ 721311 h 1100289"/>
                <a:gd name="connsiteX59" fmla="*/ 78656 w 448696"/>
                <a:gd name="connsiteY59" fmla="*/ 715055 h 1100289"/>
                <a:gd name="connsiteX60" fmla="*/ 68824 w 448696"/>
                <a:gd name="connsiteY60" fmla="*/ 691815 h 1100289"/>
                <a:gd name="connsiteX61" fmla="*/ 75081 w 448696"/>
                <a:gd name="connsiteY61" fmla="*/ 676620 h 1100289"/>
                <a:gd name="connsiteX62" fmla="*/ 65249 w 448696"/>
                <a:gd name="connsiteY62" fmla="*/ 675726 h 1100289"/>
                <a:gd name="connsiteX63" fmla="*/ 45585 w 448696"/>
                <a:gd name="connsiteY63" fmla="*/ 578300 h 1100289"/>
                <a:gd name="connsiteX64" fmla="*/ 55417 w 448696"/>
                <a:gd name="connsiteY64" fmla="*/ 563999 h 1100289"/>
                <a:gd name="connsiteX65" fmla="*/ 30390 w 448696"/>
                <a:gd name="connsiteY65" fmla="*/ 504113 h 1100289"/>
                <a:gd name="connsiteX66" fmla="*/ 46479 w 448696"/>
                <a:gd name="connsiteY66" fmla="*/ 474617 h 1100289"/>
                <a:gd name="connsiteX67" fmla="*/ 35753 w 448696"/>
                <a:gd name="connsiteY67" fmla="*/ 455847 h 1100289"/>
                <a:gd name="connsiteX68" fmla="*/ 42903 w 448696"/>
                <a:gd name="connsiteY68" fmla="*/ 405793 h 1100289"/>
                <a:gd name="connsiteX69" fmla="*/ 16982 w 448696"/>
                <a:gd name="connsiteY69" fmla="*/ 354846 h 1100289"/>
                <a:gd name="connsiteX70" fmla="*/ 11620 w 448696"/>
                <a:gd name="connsiteY70" fmla="*/ 343226 h 1100289"/>
                <a:gd name="connsiteX71" fmla="*/ 3575 w 448696"/>
                <a:gd name="connsiteY71" fmla="*/ 314624 h 1100289"/>
                <a:gd name="connsiteX72" fmla="*/ 11620 w 448696"/>
                <a:gd name="connsiteY72" fmla="*/ 280659 h 1100289"/>
                <a:gd name="connsiteX73" fmla="*/ 0 w 448696"/>
                <a:gd name="connsiteY73" fmla="*/ 256526 h 1100289"/>
                <a:gd name="connsiteX74" fmla="*/ 14301 w 448696"/>
                <a:gd name="connsiteY74" fmla="*/ 192171 h 1100289"/>
                <a:gd name="connsiteX75" fmla="*/ 26815 w 448696"/>
                <a:gd name="connsiteY75" fmla="*/ 177870 h 1100289"/>
                <a:gd name="connsiteX76" fmla="*/ 11620 w 448696"/>
                <a:gd name="connsiteY76" fmla="*/ 99214 h 1100289"/>
                <a:gd name="connsiteX77" fmla="*/ 45585 w 448696"/>
                <a:gd name="connsiteY77" fmla="*/ 76868 h 1100289"/>
                <a:gd name="connsiteX78" fmla="*/ 50948 w 448696"/>
                <a:gd name="connsiteY78" fmla="*/ 35753 h 1100289"/>
                <a:gd name="connsiteX79" fmla="*/ 63461 w 448696"/>
                <a:gd name="connsiteY79" fmla="*/ 25921 h 1100289"/>
                <a:gd name="connsiteX80" fmla="*/ 67930 w 448696"/>
                <a:gd name="connsiteY80" fmla="*/ 0 h 1100289"/>
                <a:gd name="connsiteX81" fmla="*/ 87594 w 448696"/>
                <a:gd name="connsiteY81" fmla="*/ 11620 h 1100289"/>
                <a:gd name="connsiteX82" fmla="*/ 114409 w 448696"/>
                <a:gd name="connsiteY82" fmla="*/ 15195 h 1100289"/>
                <a:gd name="connsiteX83" fmla="*/ 127816 w 448696"/>
                <a:gd name="connsiteY83" fmla="*/ 36646 h 1100289"/>
                <a:gd name="connsiteX84" fmla="*/ 134073 w 448696"/>
                <a:gd name="connsiteY84" fmla="*/ 14301 h 1100289"/>
                <a:gd name="connsiteX85" fmla="*/ 169825 w 448696"/>
                <a:gd name="connsiteY85" fmla="*/ 16089 h 1100289"/>
                <a:gd name="connsiteX86" fmla="*/ 173401 w 448696"/>
                <a:gd name="connsiteY86" fmla="*/ 16089 h 1100289"/>
                <a:gd name="connsiteX87" fmla="*/ 224348 w 448696"/>
                <a:gd name="connsiteY87" fmla="*/ 70612 h 1100289"/>
                <a:gd name="connsiteX88" fmla="*/ 251163 w 448696"/>
                <a:gd name="connsiteY88" fmla="*/ 74187 h 1100289"/>
                <a:gd name="connsiteX89" fmla="*/ 336969 w 448696"/>
                <a:gd name="connsiteY89" fmla="*/ 119772 h 1100289"/>
                <a:gd name="connsiteX90" fmla="*/ 310155 w 448696"/>
                <a:gd name="connsiteY90" fmla="*/ 185914 h 1100289"/>
                <a:gd name="connsiteX91" fmla="*/ 332500 w 448696"/>
                <a:gd name="connsiteY91" fmla="*/ 182339 h 1100289"/>
                <a:gd name="connsiteX92" fmla="*/ 384342 w 448696"/>
                <a:gd name="connsiteY92" fmla="*/ 189489 h 1100289"/>
                <a:gd name="connsiteX93" fmla="*/ 395961 w 448696"/>
                <a:gd name="connsiteY93" fmla="*/ 184126 h 1100289"/>
                <a:gd name="connsiteX94" fmla="*/ 414732 w 448696"/>
                <a:gd name="connsiteY94" fmla="*/ 160887 h 1100289"/>
                <a:gd name="connsiteX95" fmla="*/ 414732 w 448696"/>
                <a:gd name="connsiteY95" fmla="*/ 138542 h 1100289"/>
                <a:gd name="connsiteX96" fmla="*/ 420094 w 448696"/>
                <a:gd name="connsiteY96" fmla="*/ 134966 h 1100289"/>
                <a:gd name="connsiteX97" fmla="*/ 429926 w 448696"/>
                <a:gd name="connsiteY97" fmla="*/ 129604 h 1100289"/>
                <a:gd name="connsiteX98" fmla="*/ 442440 w 448696"/>
                <a:gd name="connsiteY98" fmla="*/ 140329 h 110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448696" h="1100289">
                  <a:moveTo>
                    <a:pt x="442440" y="140329"/>
                  </a:moveTo>
                  <a:lnTo>
                    <a:pt x="448697" y="178764"/>
                  </a:lnTo>
                  <a:lnTo>
                    <a:pt x="408475" y="202897"/>
                  </a:lnTo>
                  <a:lnTo>
                    <a:pt x="366465" y="282446"/>
                  </a:lnTo>
                  <a:lnTo>
                    <a:pt x="355740" y="288703"/>
                  </a:lnTo>
                  <a:lnTo>
                    <a:pt x="353952" y="353058"/>
                  </a:lnTo>
                  <a:lnTo>
                    <a:pt x="362890" y="377191"/>
                  </a:lnTo>
                  <a:lnTo>
                    <a:pt x="347695" y="395067"/>
                  </a:lnTo>
                  <a:lnTo>
                    <a:pt x="363784" y="416519"/>
                  </a:lnTo>
                  <a:lnTo>
                    <a:pt x="365572" y="437077"/>
                  </a:lnTo>
                  <a:lnTo>
                    <a:pt x="403112" y="455847"/>
                  </a:lnTo>
                  <a:lnTo>
                    <a:pt x="409369" y="479980"/>
                  </a:lnTo>
                  <a:lnTo>
                    <a:pt x="426351" y="492494"/>
                  </a:lnTo>
                  <a:lnTo>
                    <a:pt x="418307" y="549698"/>
                  </a:lnTo>
                  <a:lnTo>
                    <a:pt x="366465" y="576513"/>
                  </a:lnTo>
                  <a:lnTo>
                    <a:pt x="296748" y="573831"/>
                  </a:lnTo>
                  <a:lnTo>
                    <a:pt x="310155" y="602433"/>
                  </a:lnTo>
                  <a:lnTo>
                    <a:pt x="309261" y="621204"/>
                  </a:lnTo>
                  <a:lnTo>
                    <a:pt x="316412" y="635505"/>
                  </a:lnTo>
                  <a:lnTo>
                    <a:pt x="284234" y="648912"/>
                  </a:lnTo>
                  <a:lnTo>
                    <a:pt x="240437" y="638186"/>
                  </a:lnTo>
                  <a:lnTo>
                    <a:pt x="254738" y="680195"/>
                  </a:lnTo>
                  <a:lnTo>
                    <a:pt x="286022" y="687346"/>
                  </a:lnTo>
                  <a:lnTo>
                    <a:pt x="291385" y="700753"/>
                  </a:lnTo>
                  <a:lnTo>
                    <a:pt x="265464" y="700753"/>
                  </a:lnTo>
                  <a:lnTo>
                    <a:pt x="274402" y="715948"/>
                  </a:lnTo>
                  <a:lnTo>
                    <a:pt x="267252" y="741869"/>
                  </a:lnTo>
                  <a:lnTo>
                    <a:pt x="276190" y="762427"/>
                  </a:lnTo>
                  <a:lnTo>
                    <a:pt x="233286" y="793710"/>
                  </a:lnTo>
                  <a:lnTo>
                    <a:pt x="238649" y="813375"/>
                  </a:lnTo>
                  <a:lnTo>
                    <a:pt x="255632" y="838401"/>
                  </a:lnTo>
                  <a:lnTo>
                    <a:pt x="288703" y="847340"/>
                  </a:lnTo>
                  <a:lnTo>
                    <a:pt x="295854" y="859853"/>
                  </a:lnTo>
                  <a:lnTo>
                    <a:pt x="294066" y="885774"/>
                  </a:lnTo>
                  <a:lnTo>
                    <a:pt x="273508" y="905438"/>
                  </a:lnTo>
                  <a:lnTo>
                    <a:pt x="271721" y="934040"/>
                  </a:lnTo>
                  <a:lnTo>
                    <a:pt x="257420" y="951023"/>
                  </a:lnTo>
                  <a:lnTo>
                    <a:pt x="264570" y="982306"/>
                  </a:lnTo>
                  <a:lnTo>
                    <a:pt x="300323" y="1014484"/>
                  </a:lnTo>
                  <a:lnTo>
                    <a:pt x="305686" y="1034148"/>
                  </a:lnTo>
                  <a:lnTo>
                    <a:pt x="403112" y="1100290"/>
                  </a:lnTo>
                  <a:lnTo>
                    <a:pt x="334288" y="1094927"/>
                  </a:lnTo>
                  <a:lnTo>
                    <a:pt x="310155" y="1043086"/>
                  </a:lnTo>
                  <a:lnTo>
                    <a:pt x="287809" y="1012696"/>
                  </a:lnTo>
                  <a:lnTo>
                    <a:pt x="196640" y="998395"/>
                  </a:lnTo>
                  <a:lnTo>
                    <a:pt x="178764" y="966217"/>
                  </a:lnTo>
                  <a:lnTo>
                    <a:pt x="154631" y="965324"/>
                  </a:lnTo>
                  <a:lnTo>
                    <a:pt x="133179" y="928677"/>
                  </a:lnTo>
                  <a:lnTo>
                    <a:pt x="133179" y="910801"/>
                  </a:lnTo>
                  <a:lnTo>
                    <a:pt x="140329" y="900969"/>
                  </a:lnTo>
                  <a:lnTo>
                    <a:pt x="127816" y="868791"/>
                  </a:lnTo>
                  <a:lnTo>
                    <a:pt x="131391" y="838401"/>
                  </a:lnTo>
                  <a:lnTo>
                    <a:pt x="122453" y="805330"/>
                  </a:lnTo>
                  <a:lnTo>
                    <a:pt x="112621" y="793710"/>
                  </a:lnTo>
                  <a:lnTo>
                    <a:pt x="125135" y="778515"/>
                  </a:lnTo>
                  <a:lnTo>
                    <a:pt x="111727" y="770471"/>
                  </a:lnTo>
                  <a:lnTo>
                    <a:pt x="117984" y="761533"/>
                  </a:lnTo>
                  <a:lnTo>
                    <a:pt x="98320" y="751701"/>
                  </a:lnTo>
                  <a:lnTo>
                    <a:pt x="89382" y="721311"/>
                  </a:lnTo>
                  <a:lnTo>
                    <a:pt x="78656" y="715055"/>
                  </a:lnTo>
                  <a:lnTo>
                    <a:pt x="68824" y="691815"/>
                  </a:lnTo>
                  <a:lnTo>
                    <a:pt x="75081" y="676620"/>
                  </a:lnTo>
                  <a:lnTo>
                    <a:pt x="65249" y="675726"/>
                  </a:lnTo>
                  <a:lnTo>
                    <a:pt x="45585" y="578300"/>
                  </a:lnTo>
                  <a:lnTo>
                    <a:pt x="55417" y="563999"/>
                  </a:lnTo>
                  <a:lnTo>
                    <a:pt x="30390" y="504113"/>
                  </a:lnTo>
                  <a:lnTo>
                    <a:pt x="46479" y="474617"/>
                  </a:lnTo>
                  <a:lnTo>
                    <a:pt x="35753" y="455847"/>
                  </a:lnTo>
                  <a:lnTo>
                    <a:pt x="42903" y="405793"/>
                  </a:lnTo>
                  <a:lnTo>
                    <a:pt x="16982" y="354846"/>
                  </a:lnTo>
                  <a:lnTo>
                    <a:pt x="11620" y="343226"/>
                  </a:lnTo>
                  <a:lnTo>
                    <a:pt x="3575" y="314624"/>
                  </a:lnTo>
                  <a:lnTo>
                    <a:pt x="11620" y="280659"/>
                  </a:lnTo>
                  <a:lnTo>
                    <a:pt x="0" y="256526"/>
                  </a:lnTo>
                  <a:lnTo>
                    <a:pt x="14301" y="192171"/>
                  </a:lnTo>
                  <a:lnTo>
                    <a:pt x="26815" y="177870"/>
                  </a:lnTo>
                  <a:lnTo>
                    <a:pt x="11620" y="99214"/>
                  </a:lnTo>
                  <a:lnTo>
                    <a:pt x="45585" y="76868"/>
                  </a:lnTo>
                  <a:lnTo>
                    <a:pt x="50948" y="35753"/>
                  </a:lnTo>
                  <a:lnTo>
                    <a:pt x="63461" y="25921"/>
                  </a:lnTo>
                  <a:lnTo>
                    <a:pt x="67930" y="0"/>
                  </a:lnTo>
                  <a:lnTo>
                    <a:pt x="87594" y="11620"/>
                  </a:lnTo>
                  <a:lnTo>
                    <a:pt x="114409" y="15195"/>
                  </a:lnTo>
                  <a:lnTo>
                    <a:pt x="127816" y="36646"/>
                  </a:lnTo>
                  <a:lnTo>
                    <a:pt x="134073" y="14301"/>
                  </a:lnTo>
                  <a:lnTo>
                    <a:pt x="169825" y="16089"/>
                  </a:lnTo>
                  <a:lnTo>
                    <a:pt x="173401" y="16089"/>
                  </a:lnTo>
                  <a:lnTo>
                    <a:pt x="224348" y="70612"/>
                  </a:lnTo>
                  <a:lnTo>
                    <a:pt x="251163" y="74187"/>
                  </a:lnTo>
                  <a:lnTo>
                    <a:pt x="336969" y="119772"/>
                  </a:lnTo>
                  <a:lnTo>
                    <a:pt x="310155" y="185914"/>
                  </a:lnTo>
                  <a:lnTo>
                    <a:pt x="332500" y="182339"/>
                  </a:lnTo>
                  <a:lnTo>
                    <a:pt x="384342" y="189489"/>
                  </a:lnTo>
                  <a:lnTo>
                    <a:pt x="395961" y="184126"/>
                  </a:lnTo>
                  <a:lnTo>
                    <a:pt x="414732" y="160887"/>
                  </a:lnTo>
                  <a:lnTo>
                    <a:pt x="414732" y="138542"/>
                  </a:lnTo>
                  <a:lnTo>
                    <a:pt x="420094" y="134966"/>
                  </a:lnTo>
                  <a:lnTo>
                    <a:pt x="429926" y="129604"/>
                  </a:lnTo>
                  <a:lnTo>
                    <a:pt x="442440" y="140329"/>
                  </a:lnTo>
                  <a:close/>
                </a:path>
              </a:pathLst>
            </a:custGeom>
            <a:grpFill/>
            <a:ln w="12700" cap="flat">
              <a:solidFill>
                <a:schemeClr val="bg1"/>
              </a:solidFill>
              <a:prstDash val="solid"/>
              <a:miter/>
            </a:ln>
          </p:spPr>
          <p:txBody>
            <a:bodyPr rtlCol="0" anchor="ctr"/>
            <a:lstStyle/>
            <a:p>
              <a:endParaRPr lang="en-AU"/>
            </a:p>
          </p:txBody>
        </p:sp>
        <p:sp>
          <p:nvSpPr>
            <p:cNvPr id="117" name="Freeform: Shape 116">
              <a:extLst>
                <a:ext uri="{FF2B5EF4-FFF2-40B4-BE49-F238E27FC236}">
                  <a16:creationId xmlns:a16="http://schemas.microsoft.com/office/drawing/2014/main" id="{E892EF16-90EB-7A59-1B07-6B6F080468FC}"/>
                </a:ext>
              </a:extLst>
            </p:cNvPr>
            <p:cNvSpPr/>
            <p:nvPr/>
          </p:nvSpPr>
          <p:spPr>
            <a:xfrm>
              <a:off x="3982603" y="4856473"/>
              <a:ext cx="256525" cy="273508"/>
            </a:xfrm>
            <a:custGeom>
              <a:avLst/>
              <a:gdLst>
                <a:gd name="connsiteX0" fmla="*/ 252057 w 256525"/>
                <a:gd name="connsiteY0" fmla="*/ 157312 h 273508"/>
                <a:gd name="connsiteX1" fmla="*/ 256526 w 256525"/>
                <a:gd name="connsiteY1" fmla="*/ 193065 h 273508"/>
                <a:gd name="connsiteX2" fmla="*/ 250269 w 256525"/>
                <a:gd name="connsiteY2" fmla="*/ 218985 h 273508"/>
                <a:gd name="connsiteX3" fmla="*/ 244906 w 256525"/>
                <a:gd name="connsiteY3" fmla="*/ 222561 h 273508"/>
                <a:gd name="connsiteX4" fmla="*/ 244906 w 256525"/>
                <a:gd name="connsiteY4" fmla="*/ 244906 h 273508"/>
                <a:gd name="connsiteX5" fmla="*/ 226136 w 256525"/>
                <a:gd name="connsiteY5" fmla="*/ 268145 h 273508"/>
                <a:gd name="connsiteX6" fmla="*/ 214516 w 256525"/>
                <a:gd name="connsiteY6" fmla="*/ 273508 h 273508"/>
                <a:gd name="connsiteX7" fmla="*/ 162675 w 256525"/>
                <a:gd name="connsiteY7" fmla="*/ 266358 h 273508"/>
                <a:gd name="connsiteX8" fmla="*/ 140329 w 256525"/>
                <a:gd name="connsiteY8" fmla="*/ 269933 h 273508"/>
                <a:gd name="connsiteX9" fmla="*/ 167144 w 256525"/>
                <a:gd name="connsiteY9" fmla="*/ 203791 h 273508"/>
                <a:gd name="connsiteX10" fmla="*/ 81337 w 256525"/>
                <a:gd name="connsiteY10" fmla="*/ 158206 h 273508"/>
                <a:gd name="connsiteX11" fmla="*/ 54523 w 256525"/>
                <a:gd name="connsiteY11" fmla="*/ 154631 h 273508"/>
                <a:gd name="connsiteX12" fmla="*/ 3575 w 256525"/>
                <a:gd name="connsiteY12" fmla="*/ 100108 h 273508"/>
                <a:gd name="connsiteX13" fmla="*/ 0 w 256525"/>
                <a:gd name="connsiteY13" fmla="*/ 100108 h 273508"/>
                <a:gd name="connsiteX14" fmla="*/ 13407 w 256525"/>
                <a:gd name="connsiteY14" fmla="*/ 64355 h 273508"/>
                <a:gd name="connsiteX15" fmla="*/ 8938 w 256525"/>
                <a:gd name="connsiteY15" fmla="*/ 46479 h 273508"/>
                <a:gd name="connsiteX16" fmla="*/ 14301 w 256525"/>
                <a:gd name="connsiteY16" fmla="*/ 38434 h 273508"/>
                <a:gd name="connsiteX17" fmla="*/ 21452 w 256525"/>
                <a:gd name="connsiteY17" fmla="*/ 19664 h 273508"/>
                <a:gd name="connsiteX18" fmla="*/ 83125 w 256525"/>
                <a:gd name="connsiteY18" fmla="*/ 0 h 273508"/>
                <a:gd name="connsiteX19" fmla="*/ 124241 w 256525"/>
                <a:gd name="connsiteY19" fmla="*/ 23239 h 273508"/>
                <a:gd name="connsiteX20" fmla="*/ 128710 w 256525"/>
                <a:gd name="connsiteY20" fmla="*/ 25921 h 273508"/>
                <a:gd name="connsiteX21" fmla="*/ 140329 w 256525"/>
                <a:gd name="connsiteY21" fmla="*/ 90276 h 273508"/>
                <a:gd name="connsiteX22" fmla="*/ 207366 w 256525"/>
                <a:gd name="connsiteY22" fmla="*/ 126922 h 273508"/>
                <a:gd name="connsiteX23" fmla="*/ 230605 w 256525"/>
                <a:gd name="connsiteY23" fmla="*/ 155525 h 273508"/>
                <a:gd name="connsiteX24" fmla="*/ 238649 w 256525"/>
                <a:gd name="connsiteY24" fmla="*/ 152843 h 273508"/>
                <a:gd name="connsiteX25" fmla="*/ 252057 w 256525"/>
                <a:gd name="connsiteY25" fmla="*/ 157312 h 27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6525" h="273508">
                  <a:moveTo>
                    <a:pt x="252057" y="157312"/>
                  </a:moveTo>
                  <a:lnTo>
                    <a:pt x="256526" y="193065"/>
                  </a:lnTo>
                  <a:lnTo>
                    <a:pt x="250269" y="218985"/>
                  </a:lnTo>
                  <a:lnTo>
                    <a:pt x="244906" y="222561"/>
                  </a:lnTo>
                  <a:lnTo>
                    <a:pt x="244906" y="244906"/>
                  </a:lnTo>
                  <a:lnTo>
                    <a:pt x="226136" y="268145"/>
                  </a:lnTo>
                  <a:lnTo>
                    <a:pt x="214516" y="273508"/>
                  </a:lnTo>
                  <a:lnTo>
                    <a:pt x="162675" y="266358"/>
                  </a:lnTo>
                  <a:lnTo>
                    <a:pt x="140329" y="269933"/>
                  </a:lnTo>
                  <a:lnTo>
                    <a:pt x="167144" y="203791"/>
                  </a:lnTo>
                  <a:lnTo>
                    <a:pt x="81337" y="158206"/>
                  </a:lnTo>
                  <a:lnTo>
                    <a:pt x="54523" y="154631"/>
                  </a:lnTo>
                  <a:lnTo>
                    <a:pt x="3575" y="100108"/>
                  </a:lnTo>
                  <a:lnTo>
                    <a:pt x="0" y="100108"/>
                  </a:lnTo>
                  <a:lnTo>
                    <a:pt x="13407" y="64355"/>
                  </a:lnTo>
                  <a:lnTo>
                    <a:pt x="8938" y="46479"/>
                  </a:lnTo>
                  <a:lnTo>
                    <a:pt x="14301" y="38434"/>
                  </a:lnTo>
                  <a:lnTo>
                    <a:pt x="21452" y="19664"/>
                  </a:lnTo>
                  <a:lnTo>
                    <a:pt x="83125" y="0"/>
                  </a:lnTo>
                  <a:lnTo>
                    <a:pt x="124241" y="23239"/>
                  </a:lnTo>
                  <a:lnTo>
                    <a:pt x="128710" y="25921"/>
                  </a:lnTo>
                  <a:lnTo>
                    <a:pt x="140329" y="90276"/>
                  </a:lnTo>
                  <a:lnTo>
                    <a:pt x="207366" y="126922"/>
                  </a:lnTo>
                  <a:lnTo>
                    <a:pt x="230605" y="155525"/>
                  </a:lnTo>
                  <a:lnTo>
                    <a:pt x="238649" y="152843"/>
                  </a:lnTo>
                  <a:lnTo>
                    <a:pt x="252057" y="157312"/>
                  </a:lnTo>
                  <a:close/>
                </a:path>
              </a:pathLst>
            </a:custGeom>
            <a:grpFill/>
            <a:ln w="12700" cap="flat">
              <a:solidFill>
                <a:schemeClr val="bg1"/>
              </a:solidFill>
              <a:prstDash val="solid"/>
              <a:miter/>
            </a:ln>
          </p:spPr>
          <p:txBody>
            <a:bodyPr rtlCol="0" anchor="ctr"/>
            <a:lstStyle/>
            <a:p>
              <a:endParaRPr lang="en-AU"/>
            </a:p>
          </p:txBody>
        </p:sp>
        <p:sp>
          <p:nvSpPr>
            <p:cNvPr id="118" name="Freeform: Shape 117">
              <a:extLst>
                <a:ext uri="{FF2B5EF4-FFF2-40B4-BE49-F238E27FC236}">
                  <a16:creationId xmlns:a16="http://schemas.microsoft.com/office/drawing/2014/main" id="{938BF542-0029-6C58-660F-F9C6CBC06A84}"/>
                </a:ext>
              </a:extLst>
            </p:cNvPr>
            <p:cNvSpPr/>
            <p:nvPr/>
          </p:nvSpPr>
          <p:spPr>
            <a:xfrm>
              <a:off x="4081817" y="4014496"/>
              <a:ext cx="117090" cy="140329"/>
            </a:xfrm>
            <a:custGeom>
              <a:avLst/>
              <a:gdLst>
                <a:gd name="connsiteX0" fmla="*/ 117090 w 117090"/>
                <a:gd name="connsiteY0" fmla="*/ 13407 h 140329"/>
                <a:gd name="connsiteX1" fmla="*/ 101895 w 117090"/>
                <a:gd name="connsiteY1" fmla="*/ 56310 h 140329"/>
                <a:gd name="connsiteX2" fmla="*/ 114409 w 117090"/>
                <a:gd name="connsiteY2" fmla="*/ 75081 h 140329"/>
                <a:gd name="connsiteX3" fmla="*/ 110834 w 117090"/>
                <a:gd name="connsiteY3" fmla="*/ 101895 h 140329"/>
                <a:gd name="connsiteX4" fmla="*/ 94745 w 117090"/>
                <a:gd name="connsiteY4" fmla="*/ 123347 h 140329"/>
                <a:gd name="connsiteX5" fmla="*/ 89382 w 117090"/>
                <a:gd name="connsiteY5" fmla="*/ 119772 h 140329"/>
                <a:gd name="connsiteX6" fmla="*/ 73293 w 117090"/>
                <a:gd name="connsiteY6" fmla="*/ 118878 h 140329"/>
                <a:gd name="connsiteX7" fmla="*/ 51841 w 117090"/>
                <a:gd name="connsiteY7" fmla="*/ 119772 h 140329"/>
                <a:gd name="connsiteX8" fmla="*/ 59886 w 117090"/>
                <a:gd name="connsiteY8" fmla="*/ 140329 h 140329"/>
                <a:gd name="connsiteX9" fmla="*/ 34859 w 117090"/>
                <a:gd name="connsiteY9" fmla="*/ 136754 h 140329"/>
                <a:gd name="connsiteX10" fmla="*/ 11620 w 117090"/>
                <a:gd name="connsiteY10" fmla="*/ 86700 h 140329"/>
                <a:gd name="connsiteX11" fmla="*/ 0 w 117090"/>
                <a:gd name="connsiteY11" fmla="*/ 81338 h 140329"/>
                <a:gd name="connsiteX12" fmla="*/ 0 w 117090"/>
                <a:gd name="connsiteY12" fmla="*/ 37540 h 140329"/>
                <a:gd name="connsiteX13" fmla="*/ 22345 w 117090"/>
                <a:gd name="connsiteY13" fmla="*/ 36647 h 140329"/>
                <a:gd name="connsiteX14" fmla="*/ 22345 w 117090"/>
                <a:gd name="connsiteY14" fmla="*/ 0 h 140329"/>
                <a:gd name="connsiteX15" fmla="*/ 25027 w 117090"/>
                <a:gd name="connsiteY15" fmla="*/ 2681 h 140329"/>
                <a:gd name="connsiteX16" fmla="*/ 106364 w 117090"/>
                <a:gd name="connsiteY16" fmla="*/ 9832 h 140329"/>
                <a:gd name="connsiteX17" fmla="*/ 117090 w 117090"/>
                <a:gd name="connsiteY17" fmla="*/ 13407 h 14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7090" h="140329">
                  <a:moveTo>
                    <a:pt x="117090" y="13407"/>
                  </a:moveTo>
                  <a:lnTo>
                    <a:pt x="101895" y="56310"/>
                  </a:lnTo>
                  <a:lnTo>
                    <a:pt x="114409" y="75081"/>
                  </a:lnTo>
                  <a:lnTo>
                    <a:pt x="110834" y="101895"/>
                  </a:lnTo>
                  <a:lnTo>
                    <a:pt x="94745" y="123347"/>
                  </a:lnTo>
                  <a:lnTo>
                    <a:pt x="89382" y="119772"/>
                  </a:lnTo>
                  <a:lnTo>
                    <a:pt x="73293" y="118878"/>
                  </a:lnTo>
                  <a:lnTo>
                    <a:pt x="51841" y="119772"/>
                  </a:lnTo>
                  <a:lnTo>
                    <a:pt x="59886" y="140329"/>
                  </a:lnTo>
                  <a:lnTo>
                    <a:pt x="34859" y="136754"/>
                  </a:lnTo>
                  <a:lnTo>
                    <a:pt x="11620" y="86700"/>
                  </a:lnTo>
                  <a:lnTo>
                    <a:pt x="0" y="81338"/>
                  </a:lnTo>
                  <a:lnTo>
                    <a:pt x="0" y="37540"/>
                  </a:lnTo>
                  <a:lnTo>
                    <a:pt x="22345" y="36647"/>
                  </a:lnTo>
                  <a:lnTo>
                    <a:pt x="22345" y="0"/>
                  </a:lnTo>
                  <a:lnTo>
                    <a:pt x="25027" y="2681"/>
                  </a:lnTo>
                  <a:lnTo>
                    <a:pt x="106364" y="9832"/>
                  </a:lnTo>
                  <a:lnTo>
                    <a:pt x="117090" y="13407"/>
                  </a:lnTo>
                  <a:close/>
                </a:path>
              </a:pathLst>
            </a:custGeom>
            <a:grpFill/>
            <a:ln w="12700" cap="flat">
              <a:solidFill>
                <a:schemeClr val="bg1"/>
              </a:solidFill>
              <a:prstDash val="solid"/>
              <a:miter/>
            </a:ln>
          </p:spPr>
          <p:txBody>
            <a:bodyPr rtlCol="0" anchor="ctr"/>
            <a:lstStyle/>
            <a:p>
              <a:endParaRPr lang="en-AU"/>
            </a:p>
          </p:txBody>
        </p:sp>
        <p:sp>
          <p:nvSpPr>
            <p:cNvPr id="119" name="Freeform: Shape 118">
              <a:extLst>
                <a:ext uri="{FF2B5EF4-FFF2-40B4-BE49-F238E27FC236}">
                  <a16:creationId xmlns:a16="http://schemas.microsoft.com/office/drawing/2014/main" id="{1FB4A354-18DD-E8F3-C8B1-ED892B5AA520}"/>
                </a:ext>
              </a:extLst>
            </p:cNvPr>
            <p:cNvSpPr/>
            <p:nvPr/>
          </p:nvSpPr>
          <p:spPr>
            <a:xfrm>
              <a:off x="3752892" y="4805525"/>
              <a:ext cx="394173" cy="1229893"/>
            </a:xfrm>
            <a:custGeom>
              <a:avLst/>
              <a:gdLst>
                <a:gd name="connsiteX0" fmla="*/ 370041 w 394173"/>
                <a:gd name="connsiteY0" fmla="*/ 1178052 h 1229893"/>
                <a:gd name="connsiteX1" fmla="*/ 394174 w 394173"/>
                <a:gd name="connsiteY1" fmla="*/ 1229894 h 1229893"/>
                <a:gd name="connsiteX2" fmla="*/ 344120 w 394173"/>
                <a:gd name="connsiteY2" fmla="*/ 1227212 h 1229893"/>
                <a:gd name="connsiteX3" fmla="*/ 317305 w 394173"/>
                <a:gd name="connsiteY3" fmla="*/ 1163751 h 1229893"/>
                <a:gd name="connsiteX4" fmla="*/ 257420 w 394173"/>
                <a:gd name="connsiteY4" fmla="*/ 1179840 h 1229893"/>
                <a:gd name="connsiteX5" fmla="*/ 214516 w 394173"/>
                <a:gd name="connsiteY5" fmla="*/ 1136043 h 1229893"/>
                <a:gd name="connsiteX6" fmla="*/ 158206 w 394173"/>
                <a:gd name="connsiteY6" fmla="*/ 1028785 h 1229893"/>
                <a:gd name="connsiteX7" fmla="*/ 118878 w 394173"/>
                <a:gd name="connsiteY7" fmla="*/ 925996 h 1229893"/>
                <a:gd name="connsiteX8" fmla="*/ 99214 w 394173"/>
                <a:gd name="connsiteY8" fmla="*/ 795498 h 1229893"/>
                <a:gd name="connsiteX9" fmla="*/ 67930 w 394173"/>
                <a:gd name="connsiteY9" fmla="*/ 799967 h 1229893"/>
                <a:gd name="connsiteX10" fmla="*/ 27708 w 394173"/>
                <a:gd name="connsiteY10" fmla="*/ 656956 h 1229893"/>
                <a:gd name="connsiteX11" fmla="*/ 40222 w 394173"/>
                <a:gd name="connsiteY11" fmla="*/ 629248 h 1229893"/>
                <a:gd name="connsiteX12" fmla="*/ 47372 w 394173"/>
                <a:gd name="connsiteY12" fmla="*/ 514839 h 1229893"/>
                <a:gd name="connsiteX13" fmla="*/ 19664 w 394173"/>
                <a:gd name="connsiteY13" fmla="*/ 384342 h 1229893"/>
                <a:gd name="connsiteX14" fmla="*/ 0 w 394173"/>
                <a:gd name="connsiteY14" fmla="*/ 24133 h 1229893"/>
                <a:gd name="connsiteX15" fmla="*/ 8044 w 394173"/>
                <a:gd name="connsiteY15" fmla="*/ 16982 h 1229893"/>
                <a:gd name="connsiteX16" fmla="*/ 7150 w 394173"/>
                <a:gd name="connsiteY16" fmla="*/ 10726 h 1229893"/>
                <a:gd name="connsiteX17" fmla="*/ 16982 w 394173"/>
                <a:gd name="connsiteY17" fmla="*/ 0 h 1229893"/>
                <a:gd name="connsiteX18" fmla="*/ 35753 w 394173"/>
                <a:gd name="connsiteY18" fmla="*/ 34859 h 1229893"/>
                <a:gd name="connsiteX19" fmla="*/ 50054 w 394173"/>
                <a:gd name="connsiteY19" fmla="*/ 53629 h 1229893"/>
                <a:gd name="connsiteX20" fmla="*/ 51841 w 394173"/>
                <a:gd name="connsiteY20" fmla="*/ 73293 h 1229893"/>
                <a:gd name="connsiteX21" fmla="*/ 45585 w 394173"/>
                <a:gd name="connsiteY21" fmla="*/ 92957 h 1229893"/>
                <a:gd name="connsiteX22" fmla="*/ 62567 w 394173"/>
                <a:gd name="connsiteY22" fmla="*/ 111727 h 1229893"/>
                <a:gd name="connsiteX23" fmla="*/ 80444 w 394173"/>
                <a:gd name="connsiteY23" fmla="*/ 169825 h 1229893"/>
                <a:gd name="connsiteX24" fmla="*/ 110833 w 394173"/>
                <a:gd name="connsiteY24" fmla="*/ 170719 h 1229893"/>
                <a:gd name="connsiteX25" fmla="*/ 105470 w 394173"/>
                <a:gd name="connsiteY25" fmla="*/ 211835 h 1229893"/>
                <a:gd name="connsiteX26" fmla="*/ 71505 w 394173"/>
                <a:gd name="connsiteY26" fmla="*/ 234180 h 1229893"/>
                <a:gd name="connsiteX27" fmla="*/ 86700 w 394173"/>
                <a:gd name="connsiteY27" fmla="*/ 312836 h 1229893"/>
                <a:gd name="connsiteX28" fmla="*/ 74187 w 394173"/>
                <a:gd name="connsiteY28" fmla="*/ 327138 h 1229893"/>
                <a:gd name="connsiteX29" fmla="*/ 59886 w 394173"/>
                <a:gd name="connsiteY29" fmla="*/ 391492 h 1229893"/>
                <a:gd name="connsiteX30" fmla="*/ 71505 w 394173"/>
                <a:gd name="connsiteY30" fmla="*/ 415625 h 1229893"/>
                <a:gd name="connsiteX31" fmla="*/ 63461 w 394173"/>
                <a:gd name="connsiteY31" fmla="*/ 449590 h 1229893"/>
                <a:gd name="connsiteX32" fmla="*/ 71505 w 394173"/>
                <a:gd name="connsiteY32" fmla="*/ 478193 h 1229893"/>
                <a:gd name="connsiteX33" fmla="*/ 76868 w 394173"/>
                <a:gd name="connsiteY33" fmla="*/ 489812 h 1229893"/>
                <a:gd name="connsiteX34" fmla="*/ 102789 w 394173"/>
                <a:gd name="connsiteY34" fmla="*/ 540760 h 1229893"/>
                <a:gd name="connsiteX35" fmla="*/ 95639 w 394173"/>
                <a:gd name="connsiteY35" fmla="*/ 590814 h 1229893"/>
                <a:gd name="connsiteX36" fmla="*/ 106364 w 394173"/>
                <a:gd name="connsiteY36" fmla="*/ 609584 h 1229893"/>
                <a:gd name="connsiteX37" fmla="*/ 90276 w 394173"/>
                <a:gd name="connsiteY37" fmla="*/ 639080 h 1229893"/>
                <a:gd name="connsiteX38" fmla="*/ 115302 w 394173"/>
                <a:gd name="connsiteY38" fmla="*/ 698966 h 1229893"/>
                <a:gd name="connsiteX39" fmla="*/ 105470 w 394173"/>
                <a:gd name="connsiteY39" fmla="*/ 713267 h 1229893"/>
                <a:gd name="connsiteX40" fmla="*/ 125135 w 394173"/>
                <a:gd name="connsiteY40" fmla="*/ 810693 h 1229893"/>
                <a:gd name="connsiteX41" fmla="*/ 134966 w 394173"/>
                <a:gd name="connsiteY41" fmla="*/ 811587 h 1229893"/>
                <a:gd name="connsiteX42" fmla="*/ 128710 w 394173"/>
                <a:gd name="connsiteY42" fmla="*/ 826782 h 1229893"/>
                <a:gd name="connsiteX43" fmla="*/ 138542 w 394173"/>
                <a:gd name="connsiteY43" fmla="*/ 850021 h 1229893"/>
                <a:gd name="connsiteX44" fmla="*/ 149268 w 394173"/>
                <a:gd name="connsiteY44" fmla="*/ 856278 h 1229893"/>
                <a:gd name="connsiteX45" fmla="*/ 158206 w 394173"/>
                <a:gd name="connsiteY45" fmla="*/ 886668 h 1229893"/>
                <a:gd name="connsiteX46" fmla="*/ 177870 w 394173"/>
                <a:gd name="connsiteY46" fmla="*/ 896500 h 1229893"/>
                <a:gd name="connsiteX47" fmla="*/ 171613 w 394173"/>
                <a:gd name="connsiteY47" fmla="*/ 905438 h 1229893"/>
                <a:gd name="connsiteX48" fmla="*/ 185020 w 394173"/>
                <a:gd name="connsiteY48" fmla="*/ 913482 h 1229893"/>
                <a:gd name="connsiteX49" fmla="*/ 172507 w 394173"/>
                <a:gd name="connsiteY49" fmla="*/ 928677 h 1229893"/>
                <a:gd name="connsiteX50" fmla="*/ 182339 w 394173"/>
                <a:gd name="connsiteY50" fmla="*/ 940297 h 1229893"/>
                <a:gd name="connsiteX51" fmla="*/ 191277 w 394173"/>
                <a:gd name="connsiteY51" fmla="*/ 973368 h 1229893"/>
                <a:gd name="connsiteX52" fmla="*/ 187702 w 394173"/>
                <a:gd name="connsiteY52" fmla="*/ 1003758 h 1229893"/>
                <a:gd name="connsiteX53" fmla="*/ 200215 w 394173"/>
                <a:gd name="connsiteY53" fmla="*/ 1035935 h 1229893"/>
                <a:gd name="connsiteX54" fmla="*/ 193065 w 394173"/>
                <a:gd name="connsiteY54" fmla="*/ 1045767 h 1229893"/>
                <a:gd name="connsiteX55" fmla="*/ 193065 w 394173"/>
                <a:gd name="connsiteY55" fmla="*/ 1063644 h 1229893"/>
                <a:gd name="connsiteX56" fmla="*/ 214516 w 394173"/>
                <a:gd name="connsiteY56" fmla="*/ 1100290 h 1229893"/>
                <a:gd name="connsiteX57" fmla="*/ 238649 w 394173"/>
                <a:gd name="connsiteY57" fmla="*/ 1101184 h 1229893"/>
                <a:gd name="connsiteX58" fmla="*/ 256526 w 394173"/>
                <a:gd name="connsiteY58" fmla="*/ 1133361 h 1229893"/>
                <a:gd name="connsiteX59" fmla="*/ 347695 w 394173"/>
                <a:gd name="connsiteY59" fmla="*/ 1147663 h 1229893"/>
                <a:gd name="connsiteX60" fmla="*/ 370041 w 394173"/>
                <a:gd name="connsiteY60" fmla="*/ 1178052 h 1229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94173" h="1229893">
                  <a:moveTo>
                    <a:pt x="370041" y="1178052"/>
                  </a:moveTo>
                  <a:lnTo>
                    <a:pt x="394174" y="1229894"/>
                  </a:lnTo>
                  <a:lnTo>
                    <a:pt x="344120" y="1227212"/>
                  </a:lnTo>
                  <a:lnTo>
                    <a:pt x="317305" y="1163751"/>
                  </a:lnTo>
                  <a:lnTo>
                    <a:pt x="257420" y="1179840"/>
                  </a:lnTo>
                  <a:lnTo>
                    <a:pt x="214516" y="1136043"/>
                  </a:lnTo>
                  <a:lnTo>
                    <a:pt x="158206" y="1028785"/>
                  </a:lnTo>
                  <a:lnTo>
                    <a:pt x="118878" y="925996"/>
                  </a:lnTo>
                  <a:lnTo>
                    <a:pt x="99214" y="795498"/>
                  </a:lnTo>
                  <a:lnTo>
                    <a:pt x="67930" y="799967"/>
                  </a:lnTo>
                  <a:lnTo>
                    <a:pt x="27708" y="656956"/>
                  </a:lnTo>
                  <a:lnTo>
                    <a:pt x="40222" y="629248"/>
                  </a:lnTo>
                  <a:lnTo>
                    <a:pt x="47372" y="514839"/>
                  </a:lnTo>
                  <a:lnTo>
                    <a:pt x="19664" y="384342"/>
                  </a:lnTo>
                  <a:lnTo>
                    <a:pt x="0" y="24133"/>
                  </a:lnTo>
                  <a:lnTo>
                    <a:pt x="8044" y="16982"/>
                  </a:lnTo>
                  <a:lnTo>
                    <a:pt x="7150" y="10726"/>
                  </a:lnTo>
                  <a:lnTo>
                    <a:pt x="16982" y="0"/>
                  </a:lnTo>
                  <a:lnTo>
                    <a:pt x="35753" y="34859"/>
                  </a:lnTo>
                  <a:lnTo>
                    <a:pt x="50054" y="53629"/>
                  </a:lnTo>
                  <a:lnTo>
                    <a:pt x="51841" y="73293"/>
                  </a:lnTo>
                  <a:lnTo>
                    <a:pt x="45585" y="92957"/>
                  </a:lnTo>
                  <a:lnTo>
                    <a:pt x="62567" y="111727"/>
                  </a:lnTo>
                  <a:lnTo>
                    <a:pt x="80444" y="169825"/>
                  </a:lnTo>
                  <a:lnTo>
                    <a:pt x="110833" y="170719"/>
                  </a:lnTo>
                  <a:lnTo>
                    <a:pt x="105470" y="211835"/>
                  </a:lnTo>
                  <a:lnTo>
                    <a:pt x="71505" y="234180"/>
                  </a:lnTo>
                  <a:lnTo>
                    <a:pt x="86700" y="312836"/>
                  </a:lnTo>
                  <a:lnTo>
                    <a:pt x="74187" y="327138"/>
                  </a:lnTo>
                  <a:lnTo>
                    <a:pt x="59886" y="391492"/>
                  </a:lnTo>
                  <a:lnTo>
                    <a:pt x="71505" y="415625"/>
                  </a:lnTo>
                  <a:lnTo>
                    <a:pt x="63461" y="449590"/>
                  </a:lnTo>
                  <a:lnTo>
                    <a:pt x="71505" y="478193"/>
                  </a:lnTo>
                  <a:lnTo>
                    <a:pt x="76868" y="489812"/>
                  </a:lnTo>
                  <a:lnTo>
                    <a:pt x="102789" y="540760"/>
                  </a:lnTo>
                  <a:lnTo>
                    <a:pt x="95639" y="590814"/>
                  </a:lnTo>
                  <a:lnTo>
                    <a:pt x="106364" y="609584"/>
                  </a:lnTo>
                  <a:lnTo>
                    <a:pt x="90276" y="639080"/>
                  </a:lnTo>
                  <a:lnTo>
                    <a:pt x="115302" y="698966"/>
                  </a:lnTo>
                  <a:lnTo>
                    <a:pt x="105470" y="713267"/>
                  </a:lnTo>
                  <a:lnTo>
                    <a:pt x="125135" y="810693"/>
                  </a:lnTo>
                  <a:lnTo>
                    <a:pt x="134966" y="811587"/>
                  </a:lnTo>
                  <a:lnTo>
                    <a:pt x="128710" y="826782"/>
                  </a:lnTo>
                  <a:lnTo>
                    <a:pt x="138542" y="850021"/>
                  </a:lnTo>
                  <a:lnTo>
                    <a:pt x="149268" y="856278"/>
                  </a:lnTo>
                  <a:lnTo>
                    <a:pt x="158206" y="886668"/>
                  </a:lnTo>
                  <a:lnTo>
                    <a:pt x="177870" y="896500"/>
                  </a:lnTo>
                  <a:lnTo>
                    <a:pt x="171613" y="905438"/>
                  </a:lnTo>
                  <a:lnTo>
                    <a:pt x="185020" y="913482"/>
                  </a:lnTo>
                  <a:lnTo>
                    <a:pt x="172507" y="928677"/>
                  </a:lnTo>
                  <a:lnTo>
                    <a:pt x="182339" y="940297"/>
                  </a:lnTo>
                  <a:lnTo>
                    <a:pt x="191277" y="973368"/>
                  </a:lnTo>
                  <a:lnTo>
                    <a:pt x="187702" y="1003758"/>
                  </a:lnTo>
                  <a:lnTo>
                    <a:pt x="200215" y="1035935"/>
                  </a:lnTo>
                  <a:lnTo>
                    <a:pt x="193065" y="1045767"/>
                  </a:lnTo>
                  <a:lnTo>
                    <a:pt x="193065" y="1063644"/>
                  </a:lnTo>
                  <a:lnTo>
                    <a:pt x="214516" y="1100290"/>
                  </a:lnTo>
                  <a:lnTo>
                    <a:pt x="238649" y="1101184"/>
                  </a:lnTo>
                  <a:lnTo>
                    <a:pt x="256526" y="1133361"/>
                  </a:lnTo>
                  <a:lnTo>
                    <a:pt x="347695" y="1147663"/>
                  </a:lnTo>
                  <a:lnTo>
                    <a:pt x="370041" y="1178052"/>
                  </a:lnTo>
                  <a:close/>
                </a:path>
              </a:pathLst>
            </a:custGeom>
            <a:grpFill/>
            <a:ln w="12700" cap="flat">
              <a:solidFill>
                <a:schemeClr val="bg1"/>
              </a:solidFill>
              <a:prstDash val="solid"/>
              <a:miter/>
            </a:ln>
          </p:spPr>
          <p:txBody>
            <a:bodyPr rtlCol="0" anchor="ctr"/>
            <a:lstStyle/>
            <a:p>
              <a:endParaRPr lang="en-AU"/>
            </a:p>
          </p:txBody>
        </p:sp>
        <p:sp>
          <p:nvSpPr>
            <p:cNvPr id="120" name="Freeform: Shape 119">
              <a:extLst>
                <a:ext uri="{FF2B5EF4-FFF2-40B4-BE49-F238E27FC236}">
                  <a16:creationId xmlns:a16="http://schemas.microsoft.com/office/drawing/2014/main" id="{5E41058F-FCB8-AA49-9210-6B047665197F}"/>
                </a:ext>
              </a:extLst>
            </p:cNvPr>
            <p:cNvSpPr/>
            <p:nvPr/>
          </p:nvSpPr>
          <p:spPr>
            <a:xfrm>
              <a:off x="3747529" y="4541849"/>
              <a:ext cx="371828" cy="435289"/>
            </a:xfrm>
            <a:custGeom>
              <a:avLst/>
              <a:gdLst>
                <a:gd name="connsiteX0" fmla="*/ 371828 w 371828"/>
                <a:gd name="connsiteY0" fmla="*/ 273508 h 435289"/>
                <a:gd name="connsiteX1" fmla="*/ 370935 w 371828"/>
                <a:gd name="connsiteY1" fmla="*/ 308367 h 435289"/>
                <a:gd name="connsiteX2" fmla="*/ 359315 w 371828"/>
                <a:gd name="connsiteY2" fmla="*/ 337863 h 435289"/>
                <a:gd name="connsiteX3" fmla="*/ 318199 w 371828"/>
                <a:gd name="connsiteY3" fmla="*/ 314624 h 435289"/>
                <a:gd name="connsiteX4" fmla="*/ 256526 w 371828"/>
                <a:gd name="connsiteY4" fmla="*/ 334288 h 435289"/>
                <a:gd name="connsiteX5" fmla="*/ 249375 w 371828"/>
                <a:gd name="connsiteY5" fmla="*/ 353058 h 435289"/>
                <a:gd name="connsiteX6" fmla="*/ 244012 w 371828"/>
                <a:gd name="connsiteY6" fmla="*/ 361103 h 435289"/>
                <a:gd name="connsiteX7" fmla="*/ 248481 w 371828"/>
                <a:gd name="connsiteY7" fmla="*/ 378979 h 435289"/>
                <a:gd name="connsiteX8" fmla="*/ 235074 w 371828"/>
                <a:gd name="connsiteY8" fmla="*/ 414732 h 435289"/>
                <a:gd name="connsiteX9" fmla="*/ 199321 w 371828"/>
                <a:gd name="connsiteY9" fmla="*/ 412944 h 435289"/>
                <a:gd name="connsiteX10" fmla="*/ 193065 w 371828"/>
                <a:gd name="connsiteY10" fmla="*/ 435289 h 435289"/>
                <a:gd name="connsiteX11" fmla="*/ 179658 w 371828"/>
                <a:gd name="connsiteY11" fmla="*/ 413838 h 435289"/>
                <a:gd name="connsiteX12" fmla="*/ 152843 w 371828"/>
                <a:gd name="connsiteY12" fmla="*/ 410263 h 435289"/>
                <a:gd name="connsiteX13" fmla="*/ 133179 w 371828"/>
                <a:gd name="connsiteY13" fmla="*/ 398643 h 435289"/>
                <a:gd name="connsiteX14" fmla="*/ 128710 w 371828"/>
                <a:gd name="connsiteY14" fmla="*/ 424564 h 435289"/>
                <a:gd name="connsiteX15" fmla="*/ 116196 w 371828"/>
                <a:gd name="connsiteY15" fmla="*/ 434396 h 435289"/>
                <a:gd name="connsiteX16" fmla="*/ 85807 w 371828"/>
                <a:gd name="connsiteY16" fmla="*/ 433502 h 435289"/>
                <a:gd name="connsiteX17" fmla="*/ 67930 w 371828"/>
                <a:gd name="connsiteY17" fmla="*/ 375404 h 435289"/>
                <a:gd name="connsiteX18" fmla="*/ 50948 w 371828"/>
                <a:gd name="connsiteY18" fmla="*/ 356633 h 435289"/>
                <a:gd name="connsiteX19" fmla="*/ 57204 w 371828"/>
                <a:gd name="connsiteY19" fmla="*/ 336969 h 435289"/>
                <a:gd name="connsiteX20" fmla="*/ 55417 w 371828"/>
                <a:gd name="connsiteY20" fmla="*/ 317305 h 435289"/>
                <a:gd name="connsiteX21" fmla="*/ 41116 w 371828"/>
                <a:gd name="connsiteY21" fmla="*/ 298535 h 435289"/>
                <a:gd name="connsiteX22" fmla="*/ 22345 w 371828"/>
                <a:gd name="connsiteY22" fmla="*/ 263676 h 435289"/>
                <a:gd name="connsiteX23" fmla="*/ 32178 w 371828"/>
                <a:gd name="connsiteY23" fmla="*/ 226136 h 435289"/>
                <a:gd name="connsiteX24" fmla="*/ 18770 w 371828"/>
                <a:gd name="connsiteY24" fmla="*/ 201109 h 435289"/>
                <a:gd name="connsiteX25" fmla="*/ 23239 w 371828"/>
                <a:gd name="connsiteY25" fmla="*/ 182339 h 435289"/>
                <a:gd name="connsiteX26" fmla="*/ 18770 w 371828"/>
                <a:gd name="connsiteY26" fmla="*/ 175188 h 435289"/>
                <a:gd name="connsiteX27" fmla="*/ 27708 w 371828"/>
                <a:gd name="connsiteY27" fmla="*/ 148374 h 435289"/>
                <a:gd name="connsiteX28" fmla="*/ 23239 w 371828"/>
                <a:gd name="connsiteY28" fmla="*/ 104577 h 435289"/>
                <a:gd name="connsiteX29" fmla="*/ 33965 w 371828"/>
                <a:gd name="connsiteY29" fmla="*/ 89382 h 435289"/>
                <a:gd name="connsiteX30" fmla="*/ 0 w 371828"/>
                <a:gd name="connsiteY30" fmla="*/ 42903 h 435289"/>
                <a:gd name="connsiteX31" fmla="*/ 42903 w 371828"/>
                <a:gd name="connsiteY31" fmla="*/ 40222 h 435289"/>
                <a:gd name="connsiteX32" fmla="*/ 92957 w 371828"/>
                <a:gd name="connsiteY32" fmla="*/ 0 h 435289"/>
                <a:gd name="connsiteX33" fmla="*/ 126922 w 371828"/>
                <a:gd name="connsiteY33" fmla="*/ 0 h 435289"/>
                <a:gd name="connsiteX34" fmla="*/ 126922 w 371828"/>
                <a:gd name="connsiteY34" fmla="*/ 18770 h 435289"/>
                <a:gd name="connsiteX35" fmla="*/ 132285 w 371828"/>
                <a:gd name="connsiteY35" fmla="*/ 42903 h 435289"/>
                <a:gd name="connsiteX36" fmla="*/ 141223 w 371828"/>
                <a:gd name="connsiteY36" fmla="*/ 74187 h 435289"/>
                <a:gd name="connsiteX37" fmla="*/ 157312 w 371828"/>
                <a:gd name="connsiteY37" fmla="*/ 86700 h 435289"/>
                <a:gd name="connsiteX38" fmla="*/ 232393 w 371828"/>
                <a:gd name="connsiteY38" fmla="*/ 126028 h 435289"/>
                <a:gd name="connsiteX39" fmla="*/ 273508 w 371828"/>
                <a:gd name="connsiteY39" fmla="*/ 132285 h 435289"/>
                <a:gd name="connsiteX40" fmla="*/ 272615 w 371828"/>
                <a:gd name="connsiteY40" fmla="*/ 149267 h 435289"/>
                <a:gd name="connsiteX41" fmla="*/ 281553 w 371828"/>
                <a:gd name="connsiteY41" fmla="*/ 167144 h 435289"/>
                <a:gd name="connsiteX42" fmla="*/ 277978 w 371828"/>
                <a:gd name="connsiteY42" fmla="*/ 183233 h 435289"/>
                <a:gd name="connsiteX43" fmla="*/ 295854 w 371828"/>
                <a:gd name="connsiteY43" fmla="*/ 218092 h 435289"/>
                <a:gd name="connsiteX44" fmla="*/ 339651 w 371828"/>
                <a:gd name="connsiteY44" fmla="*/ 219879 h 435289"/>
                <a:gd name="connsiteX45" fmla="*/ 345908 w 371828"/>
                <a:gd name="connsiteY45" fmla="*/ 248481 h 435289"/>
                <a:gd name="connsiteX46" fmla="*/ 371828 w 371828"/>
                <a:gd name="connsiteY46" fmla="*/ 273508 h 435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71828" h="435289">
                  <a:moveTo>
                    <a:pt x="371828" y="273508"/>
                  </a:moveTo>
                  <a:lnTo>
                    <a:pt x="370935" y="308367"/>
                  </a:lnTo>
                  <a:lnTo>
                    <a:pt x="359315" y="337863"/>
                  </a:lnTo>
                  <a:lnTo>
                    <a:pt x="318199" y="314624"/>
                  </a:lnTo>
                  <a:lnTo>
                    <a:pt x="256526" y="334288"/>
                  </a:lnTo>
                  <a:lnTo>
                    <a:pt x="249375" y="353058"/>
                  </a:lnTo>
                  <a:lnTo>
                    <a:pt x="244012" y="361103"/>
                  </a:lnTo>
                  <a:lnTo>
                    <a:pt x="248481" y="378979"/>
                  </a:lnTo>
                  <a:lnTo>
                    <a:pt x="235074" y="414732"/>
                  </a:lnTo>
                  <a:lnTo>
                    <a:pt x="199321" y="412944"/>
                  </a:lnTo>
                  <a:lnTo>
                    <a:pt x="193065" y="435289"/>
                  </a:lnTo>
                  <a:lnTo>
                    <a:pt x="179658" y="413838"/>
                  </a:lnTo>
                  <a:lnTo>
                    <a:pt x="152843" y="410263"/>
                  </a:lnTo>
                  <a:lnTo>
                    <a:pt x="133179" y="398643"/>
                  </a:lnTo>
                  <a:lnTo>
                    <a:pt x="128710" y="424564"/>
                  </a:lnTo>
                  <a:lnTo>
                    <a:pt x="116196" y="434396"/>
                  </a:lnTo>
                  <a:lnTo>
                    <a:pt x="85807" y="433502"/>
                  </a:lnTo>
                  <a:lnTo>
                    <a:pt x="67930" y="375404"/>
                  </a:lnTo>
                  <a:lnTo>
                    <a:pt x="50948" y="356633"/>
                  </a:lnTo>
                  <a:lnTo>
                    <a:pt x="57204" y="336969"/>
                  </a:lnTo>
                  <a:lnTo>
                    <a:pt x="55417" y="317305"/>
                  </a:lnTo>
                  <a:lnTo>
                    <a:pt x="41116" y="298535"/>
                  </a:lnTo>
                  <a:lnTo>
                    <a:pt x="22345" y="263676"/>
                  </a:lnTo>
                  <a:lnTo>
                    <a:pt x="32178" y="226136"/>
                  </a:lnTo>
                  <a:lnTo>
                    <a:pt x="18770" y="201109"/>
                  </a:lnTo>
                  <a:lnTo>
                    <a:pt x="23239" y="182339"/>
                  </a:lnTo>
                  <a:lnTo>
                    <a:pt x="18770" y="175188"/>
                  </a:lnTo>
                  <a:lnTo>
                    <a:pt x="27708" y="148374"/>
                  </a:lnTo>
                  <a:lnTo>
                    <a:pt x="23239" y="104577"/>
                  </a:lnTo>
                  <a:lnTo>
                    <a:pt x="33965" y="89382"/>
                  </a:lnTo>
                  <a:lnTo>
                    <a:pt x="0" y="42903"/>
                  </a:lnTo>
                  <a:lnTo>
                    <a:pt x="42903" y="40222"/>
                  </a:lnTo>
                  <a:lnTo>
                    <a:pt x="92957" y="0"/>
                  </a:lnTo>
                  <a:lnTo>
                    <a:pt x="126922" y="0"/>
                  </a:lnTo>
                  <a:lnTo>
                    <a:pt x="126922" y="18770"/>
                  </a:lnTo>
                  <a:lnTo>
                    <a:pt x="132285" y="42903"/>
                  </a:lnTo>
                  <a:lnTo>
                    <a:pt x="141223" y="74187"/>
                  </a:lnTo>
                  <a:lnTo>
                    <a:pt x="157312" y="86700"/>
                  </a:lnTo>
                  <a:lnTo>
                    <a:pt x="232393" y="126028"/>
                  </a:lnTo>
                  <a:lnTo>
                    <a:pt x="273508" y="132285"/>
                  </a:lnTo>
                  <a:lnTo>
                    <a:pt x="272615" y="149267"/>
                  </a:lnTo>
                  <a:lnTo>
                    <a:pt x="281553" y="167144"/>
                  </a:lnTo>
                  <a:lnTo>
                    <a:pt x="277978" y="183233"/>
                  </a:lnTo>
                  <a:lnTo>
                    <a:pt x="295854" y="218092"/>
                  </a:lnTo>
                  <a:lnTo>
                    <a:pt x="339651" y="219879"/>
                  </a:lnTo>
                  <a:lnTo>
                    <a:pt x="345908" y="248481"/>
                  </a:lnTo>
                  <a:lnTo>
                    <a:pt x="371828" y="273508"/>
                  </a:lnTo>
                  <a:close/>
                </a:path>
              </a:pathLst>
            </a:custGeom>
            <a:grpFill/>
            <a:ln w="12700" cap="flat">
              <a:solidFill>
                <a:schemeClr val="bg1"/>
              </a:solidFill>
              <a:prstDash val="solid"/>
              <a:miter/>
            </a:ln>
          </p:spPr>
          <p:txBody>
            <a:bodyPr rtlCol="0" anchor="ctr"/>
            <a:lstStyle/>
            <a:p>
              <a:endParaRPr lang="en-AU"/>
            </a:p>
          </p:txBody>
        </p:sp>
        <p:sp>
          <p:nvSpPr>
            <p:cNvPr id="121" name="Freeform: Shape 120">
              <a:extLst>
                <a:ext uri="{FF2B5EF4-FFF2-40B4-BE49-F238E27FC236}">
                  <a16:creationId xmlns:a16="http://schemas.microsoft.com/office/drawing/2014/main" id="{FDBDF6A5-6FC2-8C54-818B-262B2F0EF68A}"/>
                </a:ext>
              </a:extLst>
            </p:cNvPr>
            <p:cNvSpPr/>
            <p:nvPr/>
          </p:nvSpPr>
          <p:spPr>
            <a:xfrm>
              <a:off x="3989754" y="3937628"/>
              <a:ext cx="126922" cy="240437"/>
            </a:xfrm>
            <a:custGeom>
              <a:avLst/>
              <a:gdLst>
                <a:gd name="connsiteX0" fmla="*/ 103683 w 126922"/>
                <a:gd name="connsiteY0" fmla="*/ 162675 h 240437"/>
                <a:gd name="connsiteX1" fmla="*/ 126922 w 126922"/>
                <a:gd name="connsiteY1" fmla="*/ 213622 h 240437"/>
                <a:gd name="connsiteX2" fmla="*/ 124241 w 126922"/>
                <a:gd name="connsiteY2" fmla="*/ 213622 h 240437"/>
                <a:gd name="connsiteX3" fmla="*/ 107258 w 126922"/>
                <a:gd name="connsiteY3" fmla="*/ 213622 h 240437"/>
                <a:gd name="connsiteX4" fmla="*/ 63461 w 126922"/>
                <a:gd name="connsiteY4" fmla="*/ 240437 h 240437"/>
                <a:gd name="connsiteX5" fmla="*/ 50054 w 126922"/>
                <a:gd name="connsiteY5" fmla="*/ 234180 h 240437"/>
                <a:gd name="connsiteX6" fmla="*/ 31284 w 126922"/>
                <a:gd name="connsiteY6" fmla="*/ 189490 h 240437"/>
                <a:gd name="connsiteX7" fmla="*/ 42009 w 126922"/>
                <a:gd name="connsiteY7" fmla="*/ 161781 h 240437"/>
                <a:gd name="connsiteX8" fmla="*/ 45585 w 126922"/>
                <a:gd name="connsiteY8" fmla="*/ 132285 h 240437"/>
                <a:gd name="connsiteX9" fmla="*/ 32177 w 126922"/>
                <a:gd name="connsiteY9" fmla="*/ 122453 h 240437"/>
                <a:gd name="connsiteX10" fmla="*/ 22345 w 126922"/>
                <a:gd name="connsiteY10" fmla="*/ 103683 h 240437"/>
                <a:gd name="connsiteX11" fmla="*/ 0 w 126922"/>
                <a:gd name="connsiteY11" fmla="*/ 77762 h 240437"/>
                <a:gd name="connsiteX12" fmla="*/ 894 w 126922"/>
                <a:gd name="connsiteY12" fmla="*/ 55417 h 240437"/>
                <a:gd name="connsiteX13" fmla="*/ 25921 w 126922"/>
                <a:gd name="connsiteY13" fmla="*/ 44691 h 240437"/>
                <a:gd name="connsiteX14" fmla="*/ 15195 w 126922"/>
                <a:gd name="connsiteY14" fmla="*/ 30390 h 240437"/>
                <a:gd name="connsiteX15" fmla="*/ 38434 w 126922"/>
                <a:gd name="connsiteY15" fmla="*/ 0 h 240437"/>
                <a:gd name="connsiteX16" fmla="*/ 38434 w 126922"/>
                <a:gd name="connsiteY16" fmla="*/ 0 h 240437"/>
                <a:gd name="connsiteX17" fmla="*/ 57204 w 126922"/>
                <a:gd name="connsiteY17" fmla="*/ 6257 h 240437"/>
                <a:gd name="connsiteX18" fmla="*/ 75081 w 126922"/>
                <a:gd name="connsiteY18" fmla="*/ 33071 h 240437"/>
                <a:gd name="connsiteX19" fmla="*/ 84019 w 126922"/>
                <a:gd name="connsiteY19" fmla="*/ 55417 h 240437"/>
                <a:gd name="connsiteX20" fmla="*/ 114409 w 126922"/>
                <a:gd name="connsiteY20" fmla="*/ 76868 h 240437"/>
                <a:gd name="connsiteX21" fmla="*/ 114409 w 126922"/>
                <a:gd name="connsiteY21" fmla="*/ 113515 h 240437"/>
                <a:gd name="connsiteX22" fmla="*/ 92063 w 126922"/>
                <a:gd name="connsiteY22" fmla="*/ 114409 h 240437"/>
                <a:gd name="connsiteX23" fmla="*/ 92063 w 126922"/>
                <a:gd name="connsiteY23" fmla="*/ 158206 h 240437"/>
                <a:gd name="connsiteX24" fmla="*/ 103683 w 126922"/>
                <a:gd name="connsiteY24" fmla="*/ 162675 h 24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6922" h="240437">
                  <a:moveTo>
                    <a:pt x="103683" y="162675"/>
                  </a:moveTo>
                  <a:lnTo>
                    <a:pt x="126922" y="213622"/>
                  </a:lnTo>
                  <a:lnTo>
                    <a:pt x="124241" y="213622"/>
                  </a:lnTo>
                  <a:lnTo>
                    <a:pt x="107258" y="213622"/>
                  </a:lnTo>
                  <a:lnTo>
                    <a:pt x="63461" y="240437"/>
                  </a:lnTo>
                  <a:lnTo>
                    <a:pt x="50054" y="234180"/>
                  </a:lnTo>
                  <a:lnTo>
                    <a:pt x="31284" y="189490"/>
                  </a:lnTo>
                  <a:lnTo>
                    <a:pt x="42009" y="161781"/>
                  </a:lnTo>
                  <a:lnTo>
                    <a:pt x="45585" y="132285"/>
                  </a:lnTo>
                  <a:lnTo>
                    <a:pt x="32177" y="122453"/>
                  </a:lnTo>
                  <a:lnTo>
                    <a:pt x="22345" y="103683"/>
                  </a:lnTo>
                  <a:lnTo>
                    <a:pt x="0" y="77762"/>
                  </a:lnTo>
                  <a:lnTo>
                    <a:pt x="894" y="55417"/>
                  </a:lnTo>
                  <a:lnTo>
                    <a:pt x="25921" y="44691"/>
                  </a:lnTo>
                  <a:lnTo>
                    <a:pt x="15195" y="30390"/>
                  </a:lnTo>
                  <a:lnTo>
                    <a:pt x="38434" y="0"/>
                  </a:lnTo>
                  <a:lnTo>
                    <a:pt x="38434" y="0"/>
                  </a:lnTo>
                  <a:lnTo>
                    <a:pt x="57204" y="6257"/>
                  </a:lnTo>
                  <a:lnTo>
                    <a:pt x="75081" y="33071"/>
                  </a:lnTo>
                  <a:lnTo>
                    <a:pt x="84019" y="55417"/>
                  </a:lnTo>
                  <a:lnTo>
                    <a:pt x="114409" y="76868"/>
                  </a:lnTo>
                  <a:lnTo>
                    <a:pt x="114409" y="113515"/>
                  </a:lnTo>
                  <a:lnTo>
                    <a:pt x="92063" y="114409"/>
                  </a:lnTo>
                  <a:lnTo>
                    <a:pt x="92063" y="158206"/>
                  </a:lnTo>
                  <a:lnTo>
                    <a:pt x="103683" y="162675"/>
                  </a:lnTo>
                  <a:close/>
                </a:path>
              </a:pathLst>
            </a:custGeom>
            <a:grpFill/>
            <a:ln w="12700" cap="flat">
              <a:solidFill>
                <a:schemeClr val="bg1"/>
              </a:solidFill>
              <a:prstDash val="solid"/>
              <a:miter/>
            </a:ln>
          </p:spPr>
          <p:txBody>
            <a:bodyPr rtlCol="0" anchor="ctr"/>
            <a:lstStyle/>
            <a:p>
              <a:endParaRPr lang="en-AU"/>
            </a:p>
          </p:txBody>
        </p:sp>
        <p:sp>
          <p:nvSpPr>
            <p:cNvPr id="122" name="Freeform: Shape 121">
              <a:extLst>
                <a:ext uri="{FF2B5EF4-FFF2-40B4-BE49-F238E27FC236}">
                  <a16:creationId xmlns:a16="http://schemas.microsoft.com/office/drawing/2014/main" id="{F29414EE-EDE6-8702-0D09-EFDBFBD97D45}"/>
                </a:ext>
              </a:extLst>
            </p:cNvPr>
            <p:cNvSpPr/>
            <p:nvPr/>
          </p:nvSpPr>
          <p:spPr>
            <a:xfrm>
              <a:off x="3636695" y="3812493"/>
              <a:ext cx="391492" cy="376297"/>
            </a:xfrm>
            <a:custGeom>
              <a:avLst/>
              <a:gdLst>
                <a:gd name="connsiteX0" fmla="*/ 391492 w 391492"/>
                <a:gd name="connsiteY0" fmla="*/ 125135 h 376297"/>
                <a:gd name="connsiteX1" fmla="*/ 391492 w 391492"/>
                <a:gd name="connsiteY1" fmla="*/ 125135 h 376297"/>
                <a:gd name="connsiteX2" fmla="*/ 368253 w 391492"/>
                <a:gd name="connsiteY2" fmla="*/ 155524 h 376297"/>
                <a:gd name="connsiteX3" fmla="*/ 378979 w 391492"/>
                <a:gd name="connsiteY3" fmla="*/ 169825 h 376297"/>
                <a:gd name="connsiteX4" fmla="*/ 353952 w 391492"/>
                <a:gd name="connsiteY4" fmla="*/ 180551 h 376297"/>
                <a:gd name="connsiteX5" fmla="*/ 353058 w 391492"/>
                <a:gd name="connsiteY5" fmla="*/ 202897 h 376297"/>
                <a:gd name="connsiteX6" fmla="*/ 375404 w 391492"/>
                <a:gd name="connsiteY6" fmla="*/ 228818 h 376297"/>
                <a:gd name="connsiteX7" fmla="*/ 355740 w 391492"/>
                <a:gd name="connsiteY7" fmla="*/ 252950 h 376297"/>
                <a:gd name="connsiteX8" fmla="*/ 313730 w 391492"/>
                <a:gd name="connsiteY8" fmla="*/ 265464 h 376297"/>
                <a:gd name="connsiteX9" fmla="*/ 294960 w 391492"/>
                <a:gd name="connsiteY9" fmla="*/ 284234 h 376297"/>
                <a:gd name="connsiteX10" fmla="*/ 244906 w 391492"/>
                <a:gd name="connsiteY10" fmla="*/ 261889 h 376297"/>
                <a:gd name="connsiteX11" fmla="*/ 278871 w 391492"/>
                <a:gd name="connsiteY11" fmla="*/ 329819 h 376297"/>
                <a:gd name="connsiteX12" fmla="*/ 221667 w 391492"/>
                <a:gd name="connsiteY12" fmla="*/ 375404 h 376297"/>
                <a:gd name="connsiteX13" fmla="*/ 206472 w 391492"/>
                <a:gd name="connsiteY13" fmla="*/ 376298 h 376297"/>
                <a:gd name="connsiteX14" fmla="*/ 176082 w 391492"/>
                <a:gd name="connsiteY14" fmla="*/ 358421 h 376297"/>
                <a:gd name="connsiteX15" fmla="*/ 174295 w 391492"/>
                <a:gd name="connsiteY15" fmla="*/ 331607 h 376297"/>
                <a:gd name="connsiteX16" fmla="*/ 158206 w 391492"/>
                <a:gd name="connsiteY16" fmla="*/ 309261 h 376297"/>
                <a:gd name="connsiteX17" fmla="*/ 169825 w 391492"/>
                <a:gd name="connsiteY17" fmla="*/ 293172 h 376297"/>
                <a:gd name="connsiteX18" fmla="*/ 168932 w 391492"/>
                <a:gd name="connsiteY18" fmla="*/ 269933 h 376297"/>
                <a:gd name="connsiteX19" fmla="*/ 149268 w 391492"/>
                <a:gd name="connsiteY19" fmla="*/ 230605 h 376297"/>
                <a:gd name="connsiteX20" fmla="*/ 166250 w 391492"/>
                <a:gd name="connsiteY20" fmla="*/ 202897 h 376297"/>
                <a:gd name="connsiteX21" fmla="*/ 111727 w 391492"/>
                <a:gd name="connsiteY21" fmla="*/ 198428 h 376297"/>
                <a:gd name="connsiteX22" fmla="*/ 81337 w 391492"/>
                <a:gd name="connsiteY22" fmla="*/ 168932 h 376297"/>
                <a:gd name="connsiteX23" fmla="*/ 47372 w 391492"/>
                <a:gd name="connsiteY23" fmla="*/ 170719 h 376297"/>
                <a:gd name="connsiteX24" fmla="*/ 21452 w 391492"/>
                <a:gd name="connsiteY24" fmla="*/ 155524 h 376297"/>
                <a:gd name="connsiteX25" fmla="*/ 25921 w 391492"/>
                <a:gd name="connsiteY25" fmla="*/ 133179 h 376297"/>
                <a:gd name="connsiteX26" fmla="*/ 10726 w 391492"/>
                <a:gd name="connsiteY26" fmla="*/ 103683 h 376297"/>
                <a:gd name="connsiteX27" fmla="*/ 0 w 391492"/>
                <a:gd name="connsiteY27" fmla="*/ 101001 h 376297"/>
                <a:gd name="connsiteX28" fmla="*/ 25921 w 391492"/>
                <a:gd name="connsiteY28" fmla="*/ 44691 h 376297"/>
                <a:gd name="connsiteX29" fmla="*/ 42009 w 391492"/>
                <a:gd name="connsiteY29" fmla="*/ 22345 h 376297"/>
                <a:gd name="connsiteX30" fmla="*/ 52735 w 391492"/>
                <a:gd name="connsiteY30" fmla="*/ 54523 h 376297"/>
                <a:gd name="connsiteX31" fmla="*/ 43797 w 391492"/>
                <a:gd name="connsiteY31" fmla="*/ 78656 h 376297"/>
                <a:gd name="connsiteX32" fmla="*/ 52735 w 391492"/>
                <a:gd name="connsiteY32" fmla="*/ 99214 h 376297"/>
                <a:gd name="connsiteX33" fmla="*/ 67036 w 391492"/>
                <a:gd name="connsiteY33" fmla="*/ 76868 h 376297"/>
                <a:gd name="connsiteX34" fmla="*/ 58098 w 391492"/>
                <a:gd name="connsiteY34" fmla="*/ 49160 h 376297"/>
                <a:gd name="connsiteX35" fmla="*/ 100108 w 391492"/>
                <a:gd name="connsiteY35" fmla="*/ 18770 h 376297"/>
                <a:gd name="connsiteX36" fmla="*/ 103683 w 391492"/>
                <a:gd name="connsiteY36" fmla="*/ 0 h 376297"/>
                <a:gd name="connsiteX37" fmla="*/ 123347 w 391492"/>
                <a:gd name="connsiteY37" fmla="*/ 25027 h 376297"/>
                <a:gd name="connsiteX38" fmla="*/ 141223 w 391492"/>
                <a:gd name="connsiteY38" fmla="*/ 30390 h 376297"/>
                <a:gd name="connsiteX39" fmla="*/ 149268 w 391492"/>
                <a:gd name="connsiteY39" fmla="*/ 38434 h 376297"/>
                <a:gd name="connsiteX40" fmla="*/ 204684 w 391492"/>
                <a:gd name="connsiteY40" fmla="*/ 48266 h 376297"/>
                <a:gd name="connsiteX41" fmla="*/ 241331 w 391492"/>
                <a:gd name="connsiteY41" fmla="*/ 63461 h 376297"/>
                <a:gd name="connsiteX42" fmla="*/ 283340 w 391492"/>
                <a:gd name="connsiteY42" fmla="*/ 47372 h 376297"/>
                <a:gd name="connsiteX43" fmla="*/ 331606 w 391492"/>
                <a:gd name="connsiteY43" fmla="*/ 45585 h 376297"/>
                <a:gd name="connsiteX44" fmla="*/ 319987 w 391492"/>
                <a:gd name="connsiteY44" fmla="*/ 68824 h 376297"/>
                <a:gd name="connsiteX45" fmla="*/ 347695 w 391492"/>
                <a:gd name="connsiteY45" fmla="*/ 77762 h 376297"/>
                <a:gd name="connsiteX46" fmla="*/ 362890 w 391492"/>
                <a:gd name="connsiteY46" fmla="*/ 98320 h 376297"/>
                <a:gd name="connsiteX47" fmla="*/ 359315 w 391492"/>
                <a:gd name="connsiteY47" fmla="*/ 114409 h 376297"/>
                <a:gd name="connsiteX48" fmla="*/ 391492 w 391492"/>
                <a:gd name="connsiteY48" fmla="*/ 125135 h 37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91492" h="376297">
                  <a:moveTo>
                    <a:pt x="391492" y="125135"/>
                  </a:moveTo>
                  <a:lnTo>
                    <a:pt x="391492" y="125135"/>
                  </a:lnTo>
                  <a:lnTo>
                    <a:pt x="368253" y="155524"/>
                  </a:lnTo>
                  <a:lnTo>
                    <a:pt x="378979" y="169825"/>
                  </a:lnTo>
                  <a:lnTo>
                    <a:pt x="353952" y="180551"/>
                  </a:lnTo>
                  <a:lnTo>
                    <a:pt x="353058" y="202897"/>
                  </a:lnTo>
                  <a:lnTo>
                    <a:pt x="375404" y="228818"/>
                  </a:lnTo>
                  <a:lnTo>
                    <a:pt x="355740" y="252950"/>
                  </a:lnTo>
                  <a:lnTo>
                    <a:pt x="313730" y="265464"/>
                  </a:lnTo>
                  <a:lnTo>
                    <a:pt x="294960" y="284234"/>
                  </a:lnTo>
                  <a:lnTo>
                    <a:pt x="244906" y="261889"/>
                  </a:lnTo>
                  <a:lnTo>
                    <a:pt x="278871" y="329819"/>
                  </a:lnTo>
                  <a:lnTo>
                    <a:pt x="221667" y="375404"/>
                  </a:lnTo>
                  <a:lnTo>
                    <a:pt x="206472" y="376298"/>
                  </a:lnTo>
                  <a:lnTo>
                    <a:pt x="176082" y="358421"/>
                  </a:lnTo>
                  <a:lnTo>
                    <a:pt x="174295" y="331607"/>
                  </a:lnTo>
                  <a:lnTo>
                    <a:pt x="158206" y="309261"/>
                  </a:lnTo>
                  <a:lnTo>
                    <a:pt x="169825" y="293172"/>
                  </a:lnTo>
                  <a:lnTo>
                    <a:pt x="168932" y="269933"/>
                  </a:lnTo>
                  <a:lnTo>
                    <a:pt x="149268" y="230605"/>
                  </a:lnTo>
                  <a:lnTo>
                    <a:pt x="166250" y="202897"/>
                  </a:lnTo>
                  <a:lnTo>
                    <a:pt x="111727" y="198428"/>
                  </a:lnTo>
                  <a:lnTo>
                    <a:pt x="81337" y="168932"/>
                  </a:lnTo>
                  <a:lnTo>
                    <a:pt x="47372" y="170719"/>
                  </a:lnTo>
                  <a:lnTo>
                    <a:pt x="21452" y="155524"/>
                  </a:lnTo>
                  <a:lnTo>
                    <a:pt x="25921" y="133179"/>
                  </a:lnTo>
                  <a:lnTo>
                    <a:pt x="10726" y="103683"/>
                  </a:lnTo>
                  <a:lnTo>
                    <a:pt x="0" y="101001"/>
                  </a:lnTo>
                  <a:lnTo>
                    <a:pt x="25921" y="44691"/>
                  </a:lnTo>
                  <a:lnTo>
                    <a:pt x="42009" y="22345"/>
                  </a:lnTo>
                  <a:lnTo>
                    <a:pt x="52735" y="54523"/>
                  </a:lnTo>
                  <a:lnTo>
                    <a:pt x="43797" y="78656"/>
                  </a:lnTo>
                  <a:lnTo>
                    <a:pt x="52735" y="99214"/>
                  </a:lnTo>
                  <a:lnTo>
                    <a:pt x="67036" y="76868"/>
                  </a:lnTo>
                  <a:lnTo>
                    <a:pt x="58098" y="49160"/>
                  </a:lnTo>
                  <a:lnTo>
                    <a:pt x="100108" y="18770"/>
                  </a:lnTo>
                  <a:lnTo>
                    <a:pt x="103683" y="0"/>
                  </a:lnTo>
                  <a:lnTo>
                    <a:pt x="123347" y="25027"/>
                  </a:lnTo>
                  <a:lnTo>
                    <a:pt x="141223" y="30390"/>
                  </a:lnTo>
                  <a:lnTo>
                    <a:pt x="149268" y="38434"/>
                  </a:lnTo>
                  <a:lnTo>
                    <a:pt x="204684" y="48266"/>
                  </a:lnTo>
                  <a:lnTo>
                    <a:pt x="241331" y="63461"/>
                  </a:lnTo>
                  <a:lnTo>
                    <a:pt x="283340" y="47372"/>
                  </a:lnTo>
                  <a:lnTo>
                    <a:pt x="331606" y="45585"/>
                  </a:lnTo>
                  <a:lnTo>
                    <a:pt x="319987" y="68824"/>
                  </a:lnTo>
                  <a:lnTo>
                    <a:pt x="347695" y="77762"/>
                  </a:lnTo>
                  <a:lnTo>
                    <a:pt x="362890" y="98320"/>
                  </a:lnTo>
                  <a:lnTo>
                    <a:pt x="359315" y="114409"/>
                  </a:lnTo>
                  <a:lnTo>
                    <a:pt x="391492" y="125135"/>
                  </a:lnTo>
                  <a:close/>
                </a:path>
              </a:pathLst>
            </a:custGeom>
            <a:grpFill/>
            <a:ln w="12700" cap="flat">
              <a:solidFill>
                <a:schemeClr val="bg1"/>
              </a:solidFill>
              <a:prstDash val="solid"/>
              <a:miter/>
            </a:ln>
          </p:spPr>
          <p:txBody>
            <a:bodyPr rtlCol="0" anchor="ctr"/>
            <a:lstStyle/>
            <a:p>
              <a:endParaRPr lang="en-AU"/>
            </a:p>
          </p:txBody>
        </p:sp>
        <p:sp>
          <p:nvSpPr>
            <p:cNvPr id="123" name="Freeform: Shape 122">
              <a:extLst>
                <a:ext uri="{FF2B5EF4-FFF2-40B4-BE49-F238E27FC236}">
                  <a16:creationId xmlns:a16="http://schemas.microsoft.com/office/drawing/2014/main" id="{58F2DB22-5AD1-C060-286A-8D2C5844B88C}"/>
                </a:ext>
              </a:extLst>
            </p:cNvPr>
            <p:cNvSpPr/>
            <p:nvPr/>
          </p:nvSpPr>
          <p:spPr>
            <a:xfrm>
              <a:off x="3843167" y="3601552"/>
              <a:ext cx="34858" cy="16088"/>
            </a:xfrm>
            <a:custGeom>
              <a:avLst/>
              <a:gdLst>
                <a:gd name="connsiteX0" fmla="*/ 34859 w 34858"/>
                <a:gd name="connsiteY0" fmla="*/ 7151 h 16088"/>
                <a:gd name="connsiteX1" fmla="*/ 25921 w 34858"/>
                <a:gd name="connsiteY1" fmla="*/ 14301 h 16088"/>
                <a:gd name="connsiteX2" fmla="*/ 1788 w 34858"/>
                <a:gd name="connsiteY2" fmla="*/ 16089 h 16088"/>
                <a:gd name="connsiteX3" fmla="*/ 0 w 34858"/>
                <a:gd name="connsiteY3" fmla="*/ 3575 h 16088"/>
                <a:gd name="connsiteX4" fmla="*/ 20558 w 34858"/>
                <a:gd name="connsiteY4" fmla="*/ 0 h 16088"/>
                <a:gd name="connsiteX5" fmla="*/ 34859 w 34858"/>
                <a:gd name="connsiteY5" fmla="*/ 7151 h 1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58" h="16088">
                  <a:moveTo>
                    <a:pt x="34859" y="7151"/>
                  </a:moveTo>
                  <a:lnTo>
                    <a:pt x="25921" y="14301"/>
                  </a:lnTo>
                  <a:lnTo>
                    <a:pt x="1788" y="16089"/>
                  </a:lnTo>
                  <a:lnTo>
                    <a:pt x="0" y="3575"/>
                  </a:lnTo>
                  <a:lnTo>
                    <a:pt x="20558" y="0"/>
                  </a:lnTo>
                  <a:lnTo>
                    <a:pt x="34859" y="7151"/>
                  </a:lnTo>
                  <a:close/>
                </a:path>
              </a:pathLst>
            </a:custGeom>
            <a:grpFill/>
            <a:ln w="12700" cap="flat">
              <a:solidFill>
                <a:schemeClr val="bg1"/>
              </a:solidFill>
              <a:prstDash val="solid"/>
              <a:miter/>
            </a:ln>
          </p:spPr>
          <p:txBody>
            <a:bodyPr rtlCol="0" anchor="ctr"/>
            <a:lstStyle/>
            <a:p>
              <a:endParaRPr lang="en-AU"/>
            </a:p>
          </p:txBody>
        </p:sp>
        <p:sp>
          <p:nvSpPr>
            <p:cNvPr id="124" name="Freeform: Shape 123">
              <a:extLst>
                <a:ext uri="{FF2B5EF4-FFF2-40B4-BE49-F238E27FC236}">
                  <a16:creationId xmlns:a16="http://schemas.microsoft.com/office/drawing/2014/main" id="{38606D32-CA4E-172B-7272-6EAD4865808A}"/>
                </a:ext>
              </a:extLst>
            </p:cNvPr>
            <p:cNvSpPr/>
            <p:nvPr/>
          </p:nvSpPr>
          <p:spPr>
            <a:xfrm>
              <a:off x="3463295" y="3807130"/>
              <a:ext cx="347695" cy="555061"/>
            </a:xfrm>
            <a:custGeom>
              <a:avLst/>
              <a:gdLst>
                <a:gd name="connsiteX0" fmla="*/ 331607 w 347695"/>
                <a:gd name="connsiteY0" fmla="*/ 314624 h 555061"/>
                <a:gd name="connsiteX1" fmla="*/ 347695 w 347695"/>
                <a:gd name="connsiteY1" fmla="*/ 336970 h 555061"/>
                <a:gd name="connsiteX2" fmla="*/ 305686 w 347695"/>
                <a:gd name="connsiteY2" fmla="*/ 353058 h 555061"/>
                <a:gd name="connsiteX3" fmla="*/ 268145 w 347695"/>
                <a:gd name="connsiteY3" fmla="*/ 353058 h 555061"/>
                <a:gd name="connsiteX4" fmla="*/ 264570 w 347695"/>
                <a:gd name="connsiteY4" fmla="*/ 369147 h 555061"/>
                <a:gd name="connsiteX5" fmla="*/ 290491 w 347695"/>
                <a:gd name="connsiteY5" fmla="*/ 382554 h 555061"/>
                <a:gd name="connsiteX6" fmla="*/ 266358 w 347695"/>
                <a:gd name="connsiteY6" fmla="*/ 390599 h 555061"/>
                <a:gd name="connsiteX7" fmla="*/ 259207 w 347695"/>
                <a:gd name="connsiteY7" fmla="*/ 412944 h 555061"/>
                <a:gd name="connsiteX8" fmla="*/ 276190 w 347695"/>
                <a:gd name="connsiteY8" fmla="*/ 443334 h 555061"/>
                <a:gd name="connsiteX9" fmla="*/ 265464 w 347695"/>
                <a:gd name="connsiteY9" fmla="*/ 555061 h 555061"/>
                <a:gd name="connsiteX10" fmla="*/ 243119 w 347695"/>
                <a:gd name="connsiteY10" fmla="*/ 528247 h 555061"/>
                <a:gd name="connsiteX11" fmla="*/ 252057 w 347695"/>
                <a:gd name="connsiteY11" fmla="*/ 498751 h 555061"/>
                <a:gd name="connsiteX12" fmla="*/ 215410 w 347695"/>
                <a:gd name="connsiteY12" fmla="*/ 480874 h 555061"/>
                <a:gd name="connsiteX13" fmla="*/ 200215 w 347695"/>
                <a:gd name="connsiteY13" fmla="*/ 487131 h 555061"/>
                <a:gd name="connsiteX14" fmla="*/ 166250 w 347695"/>
                <a:gd name="connsiteY14" fmla="*/ 484450 h 555061"/>
                <a:gd name="connsiteX15" fmla="*/ 157312 w 347695"/>
                <a:gd name="connsiteY15" fmla="*/ 460316 h 555061"/>
                <a:gd name="connsiteX16" fmla="*/ 134967 w 347695"/>
                <a:gd name="connsiteY16" fmla="*/ 446909 h 555061"/>
                <a:gd name="connsiteX17" fmla="*/ 121559 w 347695"/>
                <a:gd name="connsiteY17" fmla="*/ 418307 h 555061"/>
                <a:gd name="connsiteX18" fmla="*/ 98320 w 347695"/>
                <a:gd name="connsiteY18" fmla="*/ 405793 h 555061"/>
                <a:gd name="connsiteX19" fmla="*/ 79550 w 347695"/>
                <a:gd name="connsiteY19" fmla="*/ 391493 h 555061"/>
                <a:gd name="connsiteX20" fmla="*/ 61674 w 347695"/>
                <a:gd name="connsiteY20" fmla="*/ 397749 h 555061"/>
                <a:gd name="connsiteX21" fmla="*/ 50054 w 347695"/>
                <a:gd name="connsiteY21" fmla="*/ 397749 h 555061"/>
                <a:gd name="connsiteX22" fmla="*/ 31284 w 347695"/>
                <a:gd name="connsiteY22" fmla="*/ 380767 h 555061"/>
                <a:gd name="connsiteX23" fmla="*/ 0 w 347695"/>
                <a:gd name="connsiteY23" fmla="*/ 370041 h 555061"/>
                <a:gd name="connsiteX24" fmla="*/ 1788 w 347695"/>
                <a:gd name="connsiteY24" fmla="*/ 350377 h 555061"/>
                <a:gd name="connsiteX25" fmla="*/ 18770 w 347695"/>
                <a:gd name="connsiteY25" fmla="*/ 326244 h 555061"/>
                <a:gd name="connsiteX26" fmla="*/ 45585 w 347695"/>
                <a:gd name="connsiteY26" fmla="*/ 293173 h 555061"/>
                <a:gd name="connsiteX27" fmla="*/ 51841 w 347695"/>
                <a:gd name="connsiteY27" fmla="*/ 221667 h 555061"/>
                <a:gd name="connsiteX28" fmla="*/ 35753 w 347695"/>
                <a:gd name="connsiteY28" fmla="*/ 168932 h 555061"/>
                <a:gd name="connsiteX29" fmla="*/ 55417 w 347695"/>
                <a:gd name="connsiteY29" fmla="*/ 147480 h 555061"/>
                <a:gd name="connsiteX30" fmla="*/ 55417 w 347695"/>
                <a:gd name="connsiteY30" fmla="*/ 139436 h 555061"/>
                <a:gd name="connsiteX31" fmla="*/ 59886 w 347695"/>
                <a:gd name="connsiteY31" fmla="*/ 132285 h 555061"/>
                <a:gd name="connsiteX32" fmla="*/ 104577 w 347695"/>
                <a:gd name="connsiteY32" fmla="*/ 86700 h 555061"/>
                <a:gd name="connsiteX33" fmla="*/ 101895 w 347695"/>
                <a:gd name="connsiteY33" fmla="*/ 64355 h 555061"/>
                <a:gd name="connsiteX34" fmla="*/ 154631 w 347695"/>
                <a:gd name="connsiteY34" fmla="*/ 30390 h 555061"/>
                <a:gd name="connsiteX35" fmla="*/ 179658 w 347695"/>
                <a:gd name="connsiteY35" fmla="*/ 27708 h 555061"/>
                <a:gd name="connsiteX36" fmla="*/ 214516 w 347695"/>
                <a:gd name="connsiteY36" fmla="*/ 4469 h 555061"/>
                <a:gd name="connsiteX37" fmla="*/ 218985 w 347695"/>
                <a:gd name="connsiteY37" fmla="*/ 894 h 555061"/>
                <a:gd name="connsiteX38" fmla="*/ 237756 w 347695"/>
                <a:gd name="connsiteY38" fmla="*/ 0 h 555061"/>
                <a:gd name="connsiteX39" fmla="*/ 215410 w 347695"/>
                <a:gd name="connsiteY39" fmla="*/ 27708 h 555061"/>
                <a:gd name="connsiteX40" fmla="*/ 199321 w 347695"/>
                <a:gd name="connsiteY40" fmla="*/ 50054 h 555061"/>
                <a:gd name="connsiteX41" fmla="*/ 173401 w 347695"/>
                <a:gd name="connsiteY41" fmla="*/ 106364 h 555061"/>
                <a:gd name="connsiteX42" fmla="*/ 184127 w 347695"/>
                <a:gd name="connsiteY42" fmla="*/ 109046 h 555061"/>
                <a:gd name="connsiteX43" fmla="*/ 199321 w 347695"/>
                <a:gd name="connsiteY43" fmla="*/ 138542 h 555061"/>
                <a:gd name="connsiteX44" fmla="*/ 194852 w 347695"/>
                <a:gd name="connsiteY44" fmla="*/ 160887 h 555061"/>
                <a:gd name="connsiteX45" fmla="*/ 220773 w 347695"/>
                <a:gd name="connsiteY45" fmla="*/ 176082 h 555061"/>
                <a:gd name="connsiteX46" fmla="*/ 254738 w 347695"/>
                <a:gd name="connsiteY46" fmla="*/ 174295 h 555061"/>
                <a:gd name="connsiteX47" fmla="*/ 285128 w 347695"/>
                <a:gd name="connsiteY47" fmla="*/ 203791 h 555061"/>
                <a:gd name="connsiteX48" fmla="*/ 339651 w 347695"/>
                <a:gd name="connsiteY48" fmla="*/ 208260 h 555061"/>
                <a:gd name="connsiteX49" fmla="*/ 322668 w 347695"/>
                <a:gd name="connsiteY49" fmla="*/ 235968 h 555061"/>
                <a:gd name="connsiteX50" fmla="*/ 342332 w 347695"/>
                <a:gd name="connsiteY50" fmla="*/ 275296 h 555061"/>
                <a:gd name="connsiteX51" fmla="*/ 343226 w 347695"/>
                <a:gd name="connsiteY51" fmla="*/ 298535 h 555061"/>
                <a:gd name="connsiteX52" fmla="*/ 331607 w 347695"/>
                <a:gd name="connsiteY52" fmla="*/ 314624 h 555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7695" h="555061">
                  <a:moveTo>
                    <a:pt x="331607" y="314624"/>
                  </a:moveTo>
                  <a:lnTo>
                    <a:pt x="347695" y="336970"/>
                  </a:lnTo>
                  <a:lnTo>
                    <a:pt x="305686" y="353058"/>
                  </a:lnTo>
                  <a:lnTo>
                    <a:pt x="268145" y="353058"/>
                  </a:lnTo>
                  <a:lnTo>
                    <a:pt x="264570" y="369147"/>
                  </a:lnTo>
                  <a:lnTo>
                    <a:pt x="290491" y="382554"/>
                  </a:lnTo>
                  <a:lnTo>
                    <a:pt x="266358" y="390599"/>
                  </a:lnTo>
                  <a:lnTo>
                    <a:pt x="259207" y="412944"/>
                  </a:lnTo>
                  <a:lnTo>
                    <a:pt x="276190" y="443334"/>
                  </a:lnTo>
                  <a:lnTo>
                    <a:pt x="265464" y="555061"/>
                  </a:lnTo>
                  <a:lnTo>
                    <a:pt x="243119" y="528247"/>
                  </a:lnTo>
                  <a:lnTo>
                    <a:pt x="252057" y="498751"/>
                  </a:lnTo>
                  <a:lnTo>
                    <a:pt x="215410" y="480874"/>
                  </a:lnTo>
                  <a:lnTo>
                    <a:pt x="200215" y="487131"/>
                  </a:lnTo>
                  <a:lnTo>
                    <a:pt x="166250" y="484450"/>
                  </a:lnTo>
                  <a:lnTo>
                    <a:pt x="157312" y="460316"/>
                  </a:lnTo>
                  <a:lnTo>
                    <a:pt x="134967" y="446909"/>
                  </a:lnTo>
                  <a:lnTo>
                    <a:pt x="121559" y="418307"/>
                  </a:lnTo>
                  <a:lnTo>
                    <a:pt x="98320" y="405793"/>
                  </a:lnTo>
                  <a:lnTo>
                    <a:pt x="79550" y="391493"/>
                  </a:lnTo>
                  <a:lnTo>
                    <a:pt x="61674" y="397749"/>
                  </a:lnTo>
                  <a:lnTo>
                    <a:pt x="50054" y="397749"/>
                  </a:lnTo>
                  <a:lnTo>
                    <a:pt x="31284" y="380767"/>
                  </a:lnTo>
                  <a:lnTo>
                    <a:pt x="0" y="370041"/>
                  </a:lnTo>
                  <a:lnTo>
                    <a:pt x="1788" y="350377"/>
                  </a:lnTo>
                  <a:lnTo>
                    <a:pt x="18770" y="326244"/>
                  </a:lnTo>
                  <a:lnTo>
                    <a:pt x="45585" y="293173"/>
                  </a:lnTo>
                  <a:lnTo>
                    <a:pt x="51841" y="221667"/>
                  </a:lnTo>
                  <a:lnTo>
                    <a:pt x="35753" y="168932"/>
                  </a:lnTo>
                  <a:lnTo>
                    <a:pt x="55417" y="147480"/>
                  </a:lnTo>
                  <a:lnTo>
                    <a:pt x="55417" y="139436"/>
                  </a:lnTo>
                  <a:lnTo>
                    <a:pt x="59886" y="132285"/>
                  </a:lnTo>
                  <a:lnTo>
                    <a:pt x="104577" y="86700"/>
                  </a:lnTo>
                  <a:lnTo>
                    <a:pt x="101895" y="64355"/>
                  </a:lnTo>
                  <a:lnTo>
                    <a:pt x="154631" y="30390"/>
                  </a:lnTo>
                  <a:lnTo>
                    <a:pt x="179658" y="27708"/>
                  </a:lnTo>
                  <a:lnTo>
                    <a:pt x="214516" y="4469"/>
                  </a:lnTo>
                  <a:lnTo>
                    <a:pt x="218985" y="894"/>
                  </a:lnTo>
                  <a:lnTo>
                    <a:pt x="237756" y="0"/>
                  </a:lnTo>
                  <a:lnTo>
                    <a:pt x="215410" y="27708"/>
                  </a:lnTo>
                  <a:lnTo>
                    <a:pt x="199321" y="50054"/>
                  </a:lnTo>
                  <a:lnTo>
                    <a:pt x="173401" y="106364"/>
                  </a:lnTo>
                  <a:lnTo>
                    <a:pt x="184127" y="109046"/>
                  </a:lnTo>
                  <a:lnTo>
                    <a:pt x="199321" y="138542"/>
                  </a:lnTo>
                  <a:lnTo>
                    <a:pt x="194852" y="160887"/>
                  </a:lnTo>
                  <a:lnTo>
                    <a:pt x="220773" y="176082"/>
                  </a:lnTo>
                  <a:lnTo>
                    <a:pt x="254738" y="174295"/>
                  </a:lnTo>
                  <a:lnTo>
                    <a:pt x="285128" y="203791"/>
                  </a:lnTo>
                  <a:lnTo>
                    <a:pt x="339651" y="208260"/>
                  </a:lnTo>
                  <a:lnTo>
                    <a:pt x="322668" y="235968"/>
                  </a:lnTo>
                  <a:lnTo>
                    <a:pt x="342332" y="275296"/>
                  </a:lnTo>
                  <a:lnTo>
                    <a:pt x="343226" y="298535"/>
                  </a:lnTo>
                  <a:lnTo>
                    <a:pt x="331607" y="314624"/>
                  </a:lnTo>
                  <a:close/>
                </a:path>
              </a:pathLst>
            </a:custGeom>
            <a:grpFill/>
            <a:ln w="12700" cap="flat">
              <a:solidFill>
                <a:schemeClr val="bg1"/>
              </a:solidFill>
              <a:prstDash val="solid"/>
              <a:miter/>
            </a:ln>
          </p:spPr>
          <p:txBody>
            <a:bodyPr rtlCol="0" anchor="ctr"/>
            <a:lstStyle/>
            <a:p>
              <a:endParaRPr lang="en-AU"/>
            </a:p>
          </p:txBody>
        </p:sp>
        <p:sp>
          <p:nvSpPr>
            <p:cNvPr id="125" name="Freeform: Shape 124">
              <a:extLst>
                <a:ext uri="{FF2B5EF4-FFF2-40B4-BE49-F238E27FC236}">
                  <a16:creationId xmlns:a16="http://schemas.microsoft.com/office/drawing/2014/main" id="{A99007EA-2F90-DDE8-9A2A-DCA554B0201C}"/>
                </a:ext>
              </a:extLst>
            </p:cNvPr>
            <p:cNvSpPr/>
            <p:nvPr/>
          </p:nvSpPr>
          <p:spPr>
            <a:xfrm>
              <a:off x="3707307" y="3556861"/>
              <a:ext cx="93850" cy="60779"/>
            </a:xfrm>
            <a:custGeom>
              <a:avLst/>
              <a:gdLst>
                <a:gd name="connsiteX0" fmla="*/ 93851 w 93850"/>
                <a:gd name="connsiteY0" fmla="*/ 33965 h 60779"/>
                <a:gd name="connsiteX1" fmla="*/ 92957 w 93850"/>
                <a:gd name="connsiteY1" fmla="*/ 42903 h 60779"/>
                <a:gd name="connsiteX2" fmla="*/ 85807 w 93850"/>
                <a:gd name="connsiteY2" fmla="*/ 47372 h 60779"/>
                <a:gd name="connsiteX3" fmla="*/ 67036 w 93850"/>
                <a:gd name="connsiteY3" fmla="*/ 41116 h 60779"/>
                <a:gd name="connsiteX4" fmla="*/ 49160 w 93850"/>
                <a:gd name="connsiteY4" fmla="*/ 51841 h 60779"/>
                <a:gd name="connsiteX5" fmla="*/ 16982 w 93850"/>
                <a:gd name="connsiteY5" fmla="*/ 51841 h 60779"/>
                <a:gd name="connsiteX6" fmla="*/ 8938 w 93850"/>
                <a:gd name="connsiteY6" fmla="*/ 60780 h 60779"/>
                <a:gd name="connsiteX7" fmla="*/ 0 w 93850"/>
                <a:gd name="connsiteY7" fmla="*/ 60780 h 60779"/>
                <a:gd name="connsiteX8" fmla="*/ 0 w 93850"/>
                <a:gd name="connsiteY8" fmla="*/ 39328 h 60779"/>
                <a:gd name="connsiteX9" fmla="*/ 5363 w 93850"/>
                <a:gd name="connsiteY9" fmla="*/ 30390 h 60779"/>
                <a:gd name="connsiteX10" fmla="*/ 4469 w 93850"/>
                <a:gd name="connsiteY10" fmla="*/ 4469 h 60779"/>
                <a:gd name="connsiteX11" fmla="*/ 4469 w 93850"/>
                <a:gd name="connsiteY11" fmla="*/ 3575 h 60779"/>
                <a:gd name="connsiteX12" fmla="*/ 23239 w 93850"/>
                <a:gd name="connsiteY12" fmla="*/ 0 h 60779"/>
                <a:gd name="connsiteX13" fmla="*/ 41116 w 93850"/>
                <a:gd name="connsiteY13" fmla="*/ 14301 h 60779"/>
                <a:gd name="connsiteX14" fmla="*/ 54523 w 93850"/>
                <a:gd name="connsiteY14" fmla="*/ 16089 h 60779"/>
                <a:gd name="connsiteX15" fmla="*/ 93851 w 93850"/>
                <a:gd name="connsiteY15" fmla="*/ 33965 h 6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850" h="60779">
                  <a:moveTo>
                    <a:pt x="93851" y="33965"/>
                  </a:moveTo>
                  <a:lnTo>
                    <a:pt x="92957" y="42903"/>
                  </a:lnTo>
                  <a:lnTo>
                    <a:pt x="85807" y="47372"/>
                  </a:lnTo>
                  <a:lnTo>
                    <a:pt x="67036" y="41116"/>
                  </a:lnTo>
                  <a:lnTo>
                    <a:pt x="49160" y="51841"/>
                  </a:lnTo>
                  <a:lnTo>
                    <a:pt x="16982" y="51841"/>
                  </a:lnTo>
                  <a:lnTo>
                    <a:pt x="8938" y="60780"/>
                  </a:lnTo>
                  <a:lnTo>
                    <a:pt x="0" y="60780"/>
                  </a:lnTo>
                  <a:lnTo>
                    <a:pt x="0" y="39328"/>
                  </a:lnTo>
                  <a:lnTo>
                    <a:pt x="5363" y="30390"/>
                  </a:lnTo>
                  <a:lnTo>
                    <a:pt x="4469" y="4469"/>
                  </a:lnTo>
                  <a:lnTo>
                    <a:pt x="4469" y="3575"/>
                  </a:lnTo>
                  <a:lnTo>
                    <a:pt x="23239" y="0"/>
                  </a:lnTo>
                  <a:lnTo>
                    <a:pt x="41116" y="14301"/>
                  </a:lnTo>
                  <a:lnTo>
                    <a:pt x="54523" y="16089"/>
                  </a:lnTo>
                  <a:lnTo>
                    <a:pt x="93851" y="33965"/>
                  </a:lnTo>
                  <a:close/>
                </a:path>
              </a:pathLst>
            </a:custGeom>
            <a:grpFill/>
            <a:ln w="12700" cap="flat">
              <a:solidFill>
                <a:schemeClr val="bg1"/>
              </a:solidFill>
              <a:prstDash val="solid"/>
              <a:miter/>
            </a:ln>
          </p:spPr>
          <p:txBody>
            <a:bodyPr rtlCol="0" anchor="ctr"/>
            <a:lstStyle/>
            <a:p>
              <a:endParaRPr lang="en-AU"/>
            </a:p>
          </p:txBody>
        </p:sp>
        <p:sp>
          <p:nvSpPr>
            <p:cNvPr id="126" name="Freeform: Shape 125">
              <a:extLst>
                <a:ext uri="{FF2B5EF4-FFF2-40B4-BE49-F238E27FC236}">
                  <a16:creationId xmlns:a16="http://schemas.microsoft.com/office/drawing/2014/main" id="{78A59763-534F-A9E7-BF99-4D1AA79DBFB9}"/>
                </a:ext>
              </a:extLst>
            </p:cNvPr>
            <p:cNvSpPr/>
            <p:nvPr/>
          </p:nvSpPr>
          <p:spPr>
            <a:xfrm>
              <a:off x="3390002" y="4212924"/>
              <a:ext cx="391492" cy="616734"/>
            </a:xfrm>
            <a:custGeom>
              <a:avLst/>
              <a:gdLst>
                <a:gd name="connsiteX0" fmla="*/ 357527 w 391492"/>
                <a:gd name="connsiteY0" fmla="*/ 371828 h 616734"/>
                <a:gd name="connsiteX1" fmla="*/ 391492 w 391492"/>
                <a:gd name="connsiteY1" fmla="*/ 418307 h 616734"/>
                <a:gd name="connsiteX2" fmla="*/ 380767 w 391492"/>
                <a:gd name="connsiteY2" fmla="*/ 433502 h 616734"/>
                <a:gd name="connsiteX3" fmla="*/ 385236 w 391492"/>
                <a:gd name="connsiteY3" fmla="*/ 477299 h 616734"/>
                <a:gd name="connsiteX4" fmla="*/ 376298 w 391492"/>
                <a:gd name="connsiteY4" fmla="*/ 504114 h 616734"/>
                <a:gd name="connsiteX5" fmla="*/ 380767 w 391492"/>
                <a:gd name="connsiteY5" fmla="*/ 511264 h 616734"/>
                <a:gd name="connsiteX6" fmla="*/ 376298 w 391492"/>
                <a:gd name="connsiteY6" fmla="*/ 530034 h 616734"/>
                <a:gd name="connsiteX7" fmla="*/ 389705 w 391492"/>
                <a:gd name="connsiteY7" fmla="*/ 555061 h 616734"/>
                <a:gd name="connsiteX8" fmla="*/ 379873 w 391492"/>
                <a:gd name="connsiteY8" fmla="*/ 592602 h 616734"/>
                <a:gd name="connsiteX9" fmla="*/ 370041 w 391492"/>
                <a:gd name="connsiteY9" fmla="*/ 603327 h 616734"/>
                <a:gd name="connsiteX10" fmla="*/ 370935 w 391492"/>
                <a:gd name="connsiteY10" fmla="*/ 609584 h 616734"/>
                <a:gd name="connsiteX11" fmla="*/ 362890 w 391492"/>
                <a:gd name="connsiteY11" fmla="*/ 616735 h 616734"/>
                <a:gd name="connsiteX12" fmla="*/ 272615 w 391492"/>
                <a:gd name="connsiteY12" fmla="*/ 545229 h 616734"/>
                <a:gd name="connsiteX13" fmla="*/ 212729 w 391492"/>
                <a:gd name="connsiteY13" fmla="*/ 513945 h 616734"/>
                <a:gd name="connsiteX14" fmla="*/ 169825 w 391492"/>
                <a:gd name="connsiteY14" fmla="*/ 464785 h 616734"/>
                <a:gd name="connsiteX15" fmla="*/ 94745 w 391492"/>
                <a:gd name="connsiteY15" fmla="*/ 322668 h 616734"/>
                <a:gd name="connsiteX16" fmla="*/ 76868 w 391492"/>
                <a:gd name="connsiteY16" fmla="*/ 274402 h 616734"/>
                <a:gd name="connsiteX17" fmla="*/ 42903 w 391492"/>
                <a:gd name="connsiteY17" fmla="*/ 226136 h 616734"/>
                <a:gd name="connsiteX18" fmla="*/ 15195 w 391492"/>
                <a:gd name="connsiteY18" fmla="*/ 214516 h 616734"/>
                <a:gd name="connsiteX19" fmla="*/ 20558 w 391492"/>
                <a:gd name="connsiteY19" fmla="*/ 200215 h 616734"/>
                <a:gd name="connsiteX20" fmla="*/ 0 w 391492"/>
                <a:gd name="connsiteY20" fmla="*/ 159100 h 616734"/>
                <a:gd name="connsiteX21" fmla="*/ 27708 w 391492"/>
                <a:gd name="connsiteY21" fmla="*/ 117090 h 616734"/>
                <a:gd name="connsiteX22" fmla="*/ 35753 w 391492"/>
                <a:gd name="connsiteY22" fmla="*/ 128710 h 616734"/>
                <a:gd name="connsiteX23" fmla="*/ 34859 w 391492"/>
                <a:gd name="connsiteY23" fmla="*/ 151949 h 616734"/>
                <a:gd name="connsiteX24" fmla="*/ 54523 w 391492"/>
                <a:gd name="connsiteY24" fmla="*/ 149268 h 616734"/>
                <a:gd name="connsiteX25" fmla="*/ 63461 w 391492"/>
                <a:gd name="connsiteY25" fmla="*/ 167144 h 616734"/>
                <a:gd name="connsiteX26" fmla="*/ 81338 w 391492"/>
                <a:gd name="connsiteY26" fmla="*/ 156418 h 616734"/>
                <a:gd name="connsiteX27" fmla="*/ 81338 w 391492"/>
                <a:gd name="connsiteY27" fmla="*/ 133179 h 616734"/>
                <a:gd name="connsiteX28" fmla="*/ 101895 w 391492"/>
                <a:gd name="connsiteY28" fmla="*/ 104577 h 616734"/>
                <a:gd name="connsiteX29" fmla="*/ 151949 w 391492"/>
                <a:gd name="connsiteY29" fmla="*/ 79550 h 616734"/>
                <a:gd name="connsiteX30" fmla="*/ 161781 w 391492"/>
                <a:gd name="connsiteY30" fmla="*/ 61674 h 616734"/>
                <a:gd name="connsiteX31" fmla="*/ 173401 w 391492"/>
                <a:gd name="connsiteY31" fmla="*/ 48266 h 616734"/>
                <a:gd name="connsiteX32" fmla="*/ 177870 w 391492"/>
                <a:gd name="connsiteY32" fmla="*/ 27708 h 616734"/>
                <a:gd name="connsiteX33" fmla="*/ 171613 w 391492"/>
                <a:gd name="connsiteY33" fmla="*/ 0 h 616734"/>
                <a:gd name="connsiteX34" fmla="*/ 194852 w 391492"/>
                <a:gd name="connsiteY34" fmla="*/ 12514 h 616734"/>
                <a:gd name="connsiteX35" fmla="*/ 208260 w 391492"/>
                <a:gd name="connsiteY35" fmla="*/ 41116 h 616734"/>
                <a:gd name="connsiteX36" fmla="*/ 230605 w 391492"/>
                <a:gd name="connsiteY36" fmla="*/ 54523 h 616734"/>
                <a:gd name="connsiteX37" fmla="*/ 239543 w 391492"/>
                <a:gd name="connsiteY37" fmla="*/ 78656 h 616734"/>
                <a:gd name="connsiteX38" fmla="*/ 273508 w 391492"/>
                <a:gd name="connsiteY38" fmla="*/ 81338 h 616734"/>
                <a:gd name="connsiteX39" fmla="*/ 288703 w 391492"/>
                <a:gd name="connsiteY39" fmla="*/ 75081 h 616734"/>
                <a:gd name="connsiteX40" fmla="*/ 325350 w 391492"/>
                <a:gd name="connsiteY40" fmla="*/ 92957 h 616734"/>
                <a:gd name="connsiteX41" fmla="*/ 316412 w 391492"/>
                <a:gd name="connsiteY41" fmla="*/ 122453 h 616734"/>
                <a:gd name="connsiteX42" fmla="*/ 338757 w 391492"/>
                <a:gd name="connsiteY42" fmla="*/ 149268 h 616734"/>
                <a:gd name="connsiteX43" fmla="*/ 322668 w 391492"/>
                <a:gd name="connsiteY43" fmla="*/ 143905 h 616734"/>
                <a:gd name="connsiteX44" fmla="*/ 252057 w 391492"/>
                <a:gd name="connsiteY44" fmla="*/ 177870 h 616734"/>
                <a:gd name="connsiteX45" fmla="*/ 243119 w 391492"/>
                <a:gd name="connsiteY45" fmla="*/ 226136 h 616734"/>
                <a:gd name="connsiteX46" fmla="*/ 234180 w 391492"/>
                <a:gd name="connsiteY46" fmla="*/ 238650 h 616734"/>
                <a:gd name="connsiteX47" fmla="*/ 230605 w 391492"/>
                <a:gd name="connsiteY47" fmla="*/ 259207 h 616734"/>
                <a:gd name="connsiteX48" fmla="*/ 248481 w 391492"/>
                <a:gd name="connsiteY48" fmla="*/ 299429 h 616734"/>
                <a:gd name="connsiteX49" fmla="*/ 252057 w 391492"/>
                <a:gd name="connsiteY49" fmla="*/ 317305 h 616734"/>
                <a:gd name="connsiteX50" fmla="*/ 266358 w 391492"/>
                <a:gd name="connsiteY50" fmla="*/ 315518 h 616734"/>
                <a:gd name="connsiteX51" fmla="*/ 274402 w 391492"/>
                <a:gd name="connsiteY51" fmla="*/ 328925 h 616734"/>
                <a:gd name="connsiteX52" fmla="*/ 297641 w 391492"/>
                <a:gd name="connsiteY52" fmla="*/ 340545 h 616734"/>
                <a:gd name="connsiteX53" fmla="*/ 330713 w 391492"/>
                <a:gd name="connsiteY53" fmla="*/ 315518 h 616734"/>
                <a:gd name="connsiteX54" fmla="*/ 332500 w 391492"/>
                <a:gd name="connsiteY54" fmla="*/ 372722 h 616734"/>
                <a:gd name="connsiteX55" fmla="*/ 357527 w 391492"/>
                <a:gd name="connsiteY55" fmla="*/ 371828 h 616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91492" h="616734">
                  <a:moveTo>
                    <a:pt x="357527" y="371828"/>
                  </a:moveTo>
                  <a:lnTo>
                    <a:pt x="391492" y="418307"/>
                  </a:lnTo>
                  <a:lnTo>
                    <a:pt x="380767" y="433502"/>
                  </a:lnTo>
                  <a:lnTo>
                    <a:pt x="385236" y="477299"/>
                  </a:lnTo>
                  <a:lnTo>
                    <a:pt x="376298" y="504114"/>
                  </a:lnTo>
                  <a:lnTo>
                    <a:pt x="380767" y="511264"/>
                  </a:lnTo>
                  <a:lnTo>
                    <a:pt x="376298" y="530034"/>
                  </a:lnTo>
                  <a:lnTo>
                    <a:pt x="389705" y="555061"/>
                  </a:lnTo>
                  <a:lnTo>
                    <a:pt x="379873" y="592602"/>
                  </a:lnTo>
                  <a:lnTo>
                    <a:pt x="370041" y="603327"/>
                  </a:lnTo>
                  <a:lnTo>
                    <a:pt x="370935" y="609584"/>
                  </a:lnTo>
                  <a:lnTo>
                    <a:pt x="362890" y="616735"/>
                  </a:lnTo>
                  <a:lnTo>
                    <a:pt x="272615" y="545229"/>
                  </a:lnTo>
                  <a:lnTo>
                    <a:pt x="212729" y="513945"/>
                  </a:lnTo>
                  <a:lnTo>
                    <a:pt x="169825" y="464785"/>
                  </a:lnTo>
                  <a:lnTo>
                    <a:pt x="94745" y="322668"/>
                  </a:lnTo>
                  <a:lnTo>
                    <a:pt x="76868" y="274402"/>
                  </a:lnTo>
                  <a:lnTo>
                    <a:pt x="42903" y="226136"/>
                  </a:lnTo>
                  <a:lnTo>
                    <a:pt x="15195" y="214516"/>
                  </a:lnTo>
                  <a:lnTo>
                    <a:pt x="20558" y="200215"/>
                  </a:lnTo>
                  <a:lnTo>
                    <a:pt x="0" y="159100"/>
                  </a:lnTo>
                  <a:lnTo>
                    <a:pt x="27708" y="117090"/>
                  </a:lnTo>
                  <a:lnTo>
                    <a:pt x="35753" y="128710"/>
                  </a:lnTo>
                  <a:lnTo>
                    <a:pt x="34859" y="151949"/>
                  </a:lnTo>
                  <a:lnTo>
                    <a:pt x="54523" y="149268"/>
                  </a:lnTo>
                  <a:lnTo>
                    <a:pt x="63461" y="167144"/>
                  </a:lnTo>
                  <a:lnTo>
                    <a:pt x="81338" y="156418"/>
                  </a:lnTo>
                  <a:lnTo>
                    <a:pt x="81338" y="133179"/>
                  </a:lnTo>
                  <a:lnTo>
                    <a:pt x="101895" y="104577"/>
                  </a:lnTo>
                  <a:lnTo>
                    <a:pt x="151949" y="79550"/>
                  </a:lnTo>
                  <a:lnTo>
                    <a:pt x="161781" y="61674"/>
                  </a:lnTo>
                  <a:lnTo>
                    <a:pt x="173401" y="48266"/>
                  </a:lnTo>
                  <a:lnTo>
                    <a:pt x="177870" y="27708"/>
                  </a:lnTo>
                  <a:lnTo>
                    <a:pt x="171613" y="0"/>
                  </a:lnTo>
                  <a:lnTo>
                    <a:pt x="194852" y="12514"/>
                  </a:lnTo>
                  <a:lnTo>
                    <a:pt x="208260" y="41116"/>
                  </a:lnTo>
                  <a:lnTo>
                    <a:pt x="230605" y="54523"/>
                  </a:lnTo>
                  <a:lnTo>
                    <a:pt x="239543" y="78656"/>
                  </a:lnTo>
                  <a:lnTo>
                    <a:pt x="273508" y="81338"/>
                  </a:lnTo>
                  <a:lnTo>
                    <a:pt x="288703" y="75081"/>
                  </a:lnTo>
                  <a:lnTo>
                    <a:pt x="325350" y="92957"/>
                  </a:lnTo>
                  <a:lnTo>
                    <a:pt x="316412" y="122453"/>
                  </a:lnTo>
                  <a:lnTo>
                    <a:pt x="338757" y="149268"/>
                  </a:lnTo>
                  <a:lnTo>
                    <a:pt x="322668" y="143905"/>
                  </a:lnTo>
                  <a:lnTo>
                    <a:pt x="252057" y="177870"/>
                  </a:lnTo>
                  <a:lnTo>
                    <a:pt x="243119" y="226136"/>
                  </a:lnTo>
                  <a:lnTo>
                    <a:pt x="234180" y="238650"/>
                  </a:lnTo>
                  <a:lnTo>
                    <a:pt x="230605" y="259207"/>
                  </a:lnTo>
                  <a:lnTo>
                    <a:pt x="248481" y="299429"/>
                  </a:lnTo>
                  <a:lnTo>
                    <a:pt x="252057" y="317305"/>
                  </a:lnTo>
                  <a:lnTo>
                    <a:pt x="266358" y="315518"/>
                  </a:lnTo>
                  <a:lnTo>
                    <a:pt x="274402" y="328925"/>
                  </a:lnTo>
                  <a:lnTo>
                    <a:pt x="297641" y="340545"/>
                  </a:lnTo>
                  <a:lnTo>
                    <a:pt x="330713" y="315518"/>
                  </a:lnTo>
                  <a:lnTo>
                    <a:pt x="332500" y="372722"/>
                  </a:lnTo>
                  <a:lnTo>
                    <a:pt x="357527" y="371828"/>
                  </a:lnTo>
                  <a:close/>
                </a:path>
              </a:pathLst>
            </a:custGeom>
            <a:grpFill/>
            <a:ln w="12700" cap="flat">
              <a:solidFill>
                <a:schemeClr val="bg1"/>
              </a:solidFill>
              <a:prstDash val="solid"/>
              <a:miter/>
            </a:ln>
          </p:spPr>
          <p:txBody>
            <a:bodyPr rtlCol="0" anchor="ctr"/>
            <a:lstStyle/>
            <a:p>
              <a:endParaRPr lang="en-AU"/>
            </a:p>
          </p:txBody>
        </p:sp>
        <p:sp>
          <p:nvSpPr>
            <p:cNvPr id="127" name="Freeform: Shape 126">
              <a:extLst>
                <a:ext uri="{FF2B5EF4-FFF2-40B4-BE49-F238E27FC236}">
                  <a16:creationId xmlns:a16="http://schemas.microsoft.com/office/drawing/2014/main" id="{04F11016-A7F6-B02E-4E4B-4B875692D64E}"/>
                </a:ext>
              </a:extLst>
            </p:cNvPr>
            <p:cNvSpPr/>
            <p:nvPr/>
          </p:nvSpPr>
          <p:spPr>
            <a:xfrm>
              <a:off x="3636695" y="3558649"/>
              <a:ext cx="75974" cy="58991"/>
            </a:xfrm>
            <a:custGeom>
              <a:avLst/>
              <a:gdLst>
                <a:gd name="connsiteX0" fmla="*/ 75081 w 75974"/>
                <a:gd name="connsiteY0" fmla="*/ 2681 h 58991"/>
                <a:gd name="connsiteX1" fmla="*/ 75975 w 75974"/>
                <a:gd name="connsiteY1" fmla="*/ 28602 h 58991"/>
                <a:gd name="connsiteX2" fmla="*/ 70612 w 75974"/>
                <a:gd name="connsiteY2" fmla="*/ 37540 h 58991"/>
                <a:gd name="connsiteX3" fmla="*/ 70612 w 75974"/>
                <a:gd name="connsiteY3" fmla="*/ 58992 h 58991"/>
                <a:gd name="connsiteX4" fmla="*/ 60780 w 75974"/>
                <a:gd name="connsiteY4" fmla="*/ 58992 h 58991"/>
                <a:gd name="connsiteX5" fmla="*/ 0 w 75974"/>
                <a:gd name="connsiteY5" fmla="*/ 44691 h 58991"/>
                <a:gd name="connsiteX6" fmla="*/ 45585 w 75974"/>
                <a:gd name="connsiteY6" fmla="*/ 39328 h 58991"/>
                <a:gd name="connsiteX7" fmla="*/ 47372 w 75974"/>
                <a:gd name="connsiteY7" fmla="*/ 20558 h 58991"/>
                <a:gd name="connsiteX8" fmla="*/ 32177 w 75974"/>
                <a:gd name="connsiteY8" fmla="*/ 0 h 58991"/>
                <a:gd name="connsiteX9" fmla="*/ 68824 w 75974"/>
                <a:gd name="connsiteY9" fmla="*/ 3575 h 58991"/>
                <a:gd name="connsiteX10" fmla="*/ 75081 w 75974"/>
                <a:gd name="connsiteY10" fmla="*/ 1788 h 58991"/>
                <a:gd name="connsiteX11" fmla="*/ 75081 w 75974"/>
                <a:gd name="connsiteY11" fmla="*/ 2681 h 5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974" h="58991">
                  <a:moveTo>
                    <a:pt x="75081" y="2681"/>
                  </a:moveTo>
                  <a:lnTo>
                    <a:pt x="75975" y="28602"/>
                  </a:lnTo>
                  <a:lnTo>
                    <a:pt x="70612" y="37540"/>
                  </a:lnTo>
                  <a:lnTo>
                    <a:pt x="70612" y="58992"/>
                  </a:lnTo>
                  <a:lnTo>
                    <a:pt x="60780" y="58992"/>
                  </a:lnTo>
                  <a:lnTo>
                    <a:pt x="0" y="44691"/>
                  </a:lnTo>
                  <a:lnTo>
                    <a:pt x="45585" y="39328"/>
                  </a:lnTo>
                  <a:lnTo>
                    <a:pt x="47372" y="20558"/>
                  </a:lnTo>
                  <a:lnTo>
                    <a:pt x="32177" y="0"/>
                  </a:lnTo>
                  <a:lnTo>
                    <a:pt x="68824" y="3575"/>
                  </a:lnTo>
                  <a:lnTo>
                    <a:pt x="75081" y="1788"/>
                  </a:lnTo>
                  <a:lnTo>
                    <a:pt x="75081" y="2681"/>
                  </a:lnTo>
                  <a:close/>
                </a:path>
              </a:pathLst>
            </a:custGeom>
            <a:grpFill/>
            <a:ln w="12700" cap="flat">
              <a:solidFill>
                <a:schemeClr val="bg1"/>
              </a:solidFill>
              <a:prstDash val="solid"/>
              <a:miter/>
            </a:ln>
          </p:spPr>
          <p:txBody>
            <a:bodyPr rtlCol="0" anchor="ctr"/>
            <a:lstStyle/>
            <a:p>
              <a:endParaRPr lang="en-AU"/>
            </a:p>
          </p:txBody>
        </p:sp>
        <p:sp>
          <p:nvSpPr>
            <p:cNvPr id="128" name="Freeform: Shape 127">
              <a:extLst>
                <a:ext uri="{FF2B5EF4-FFF2-40B4-BE49-F238E27FC236}">
                  <a16:creationId xmlns:a16="http://schemas.microsoft.com/office/drawing/2014/main" id="{736AEC4C-DC12-EC74-D001-F4EC9545B977}"/>
                </a:ext>
              </a:extLst>
            </p:cNvPr>
            <p:cNvSpPr/>
            <p:nvPr/>
          </p:nvSpPr>
          <p:spPr>
            <a:xfrm>
              <a:off x="3348886" y="3441559"/>
              <a:ext cx="294959" cy="121559"/>
            </a:xfrm>
            <a:custGeom>
              <a:avLst/>
              <a:gdLst>
                <a:gd name="connsiteX0" fmla="*/ 294960 w 294959"/>
                <a:gd name="connsiteY0" fmla="*/ 105471 h 121559"/>
                <a:gd name="connsiteX1" fmla="*/ 270827 w 294959"/>
                <a:gd name="connsiteY1" fmla="*/ 121559 h 121559"/>
                <a:gd name="connsiteX2" fmla="*/ 238650 w 294959"/>
                <a:gd name="connsiteY2" fmla="*/ 105471 h 121559"/>
                <a:gd name="connsiteX3" fmla="*/ 202897 w 294959"/>
                <a:gd name="connsiteY3" fmla="*/ 110833 h 121559"/>
                <a:gd name="connsiteX4" fmla="*/ 206472 w 294959"/>
                <a:gd name="connsiteY4" fmla="*/ 91169 h 121559"/>
                <a:gd name="connsiteX5" fmla="*/ 181445 w 294959"/>
                <a:gd name="connsiteY5" fmla="*/ 77762 h 121559"/>
                <a:gd name="connsiteX6" fmla="*/ 168038 w 294959"/>
                <a:gd name="connsiteY6" fmla="*/ 54523 h 121559"/>
                <a:gd name="connsiteX7" fmla="*/ 151055 w 294959"/>
                <a:gd name="connsiteY7" fmla="*/ 52735 h 121559"/>
                <a:gd name="connsiteX8" fmla="*/ 124241 w 294959"/>
                <a:gd name="connsiteY8" fmla="*/ 38434 h 121559"/>
                <a:gd name="connsiteX9" fmla="*/ 83125 w 294959"/>
                <a:gd name="connsiteY9" fmla="*/ 34859 h 121559"/>
                <a:gd name="connsiteX10" fmla="*/ 79550 w 294959"/>
                <a:gd name="connsiteY10" fmla="*/ 26815 h 121559"/>
                <a:gd name="connsiteX11" fmla="*/ 50054 w 294959"/>
                <a:gd name="connsiteY11" fmla="*/ 25027 h 121559"/>
                <a:gd name="connsiteX12" fmla="*/ 33965 w 294959"/>
                <a:gd name="connsiteY12" fmla="*/ 39328 h 121559"/>
                <a:gd name="connsiteX13" fmla="*/ 0 w 294959"/>
                <a:gd name="connsiteY13" fmla="*/ 45585 h 121559"/>
                <a:gd name="connsiteX14" fmla="*/ 33965 w 294959"/>
                <a:gd name="connsiteY14" fmla="*/ 13407 h 121559"/>
                <a:gd name="connsiteX15" fmla="*/ 87594 w 294959"/>
                <a:gd name="connsiteY15" fmla="*/ 0 h 121559"/>
                <a:gd name="connsiteX16" fmla="*/ 153737 w 294959"/>
                <a:gd name="connsiteY16" fmla="*/ 18770 h 121559"/>
                <a:gd name="connsiteX17" fmla="*/ 162675 w 294959"/>
                <a:gd name="connsiteY17" fmla="*/ 31284 h 121559"/>
                <a:gd name="connsiteX18" fmla="*/ 185914 w 294959"/>
                <a:gd name="connsiteY18" fmla="*/ 31284 h 121559"/>
                <a:gd name="connsiteX19" fmla="*/ 232393 w 294959"/>
                <a:gd name="connsiteY19" fmla="*/ 70612 h 121559"/>
                <a:gd name="connsiteX20" fmla="*/ 249375 w 294959"/>
                <a:gd name="connsiteY20" fmla="*/ 74187 h 121559"/>
                <a:gd name="connsiteX21" fmla="*/ 250269 w 294959"/>
                <a:gd name="connsiteY21" fmla="*/ 86700 h 121559"/>
                <a:gd name="connsiteX22" fmla="*/ 272615 w 294959"/>
                <a:gd name="connsiteY22" fmla="*/ 92063 h 121559"/>
                <a:gd name="connsiteX23" fmla="*/ 294960 w 294959"/>
                <a:gd name="connsiteY23" fmla="*/ 105471 h 121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4959" h="121559">
                  <a:moveTo>
                    <a:pt x="294960" y="105471"/>
                  </a:moveTo>
                  <a:lnTo>
                    <a:pt x="270827" y="121559"/>
                  </a:lnTo>
                  <a:lnTo>
                    <a:pt x="238650" y="105471"/>
                  </a:lnTo>
                  <a:lnTo>
                    <a:pt x="202897" y="110833"/>
                  </a:lnTo>
                  <a:lnTo>
                    <a:pt x="206472" y="91169"/>
                  </a:lnTo>
                  <a:lnTo>
                    <a:pt x="181445" y="77762"/>
                  </a:lnTo>
                  <a:lnTo>
                    <a:pt x="168038" y="54523"/>
                  </a:lnTo>
                  <a:lnTo>
                    <a:pt x="151055" y="52735"/>
                  </a:lnTo>
                  <a:lnTo>
                    <a:pt x="124241" y="38434"/>
                  </a:lnTo>
                  <a:lnTo>
                    <a:pt x="83125" y="34859"/>
                  </a:lnTo>
                  <a:lnTo>
                    <a:pt x="79550" y="26815"/>
                  </a:lnTo>
                  <a:lnTo>
                    <a:pt x="50054" y="25027"/>
                  </a:lnTo>
                  <a:lnTo>
                    <a:pt x="33965" y="39328"/>
                  </a:lnTo>
                  <a:lnTo>
                    <a:pt x="0" y="45585"/>
                  </a:lnTo>
                  <a:lnTo>
                    <a:pt x="33965" y="13407"/>
                  </a:lnTo>
                  <a:lnTo>
                    <a:pt x="87594" y="0"/>
                  </a:lnTo>
                  <a:lnTo>
                    <a:pt x="153737" y="18770"/>
                  </a:lnTo>
                  <a:lnTo>
                    <a:pt x="162675" y="31284"/>
                  </a:lnTo>
                  <a:lnTo>
                    <a:pt x="185914" y="31284"/>
                  </a:lnTo>
                  <a:lnTo>
                    <a:pt x="232393" y="70612"/>
                  </a:lnTo>
                  <a:lnTo>
                    <a:pt x="249375" y="74187"/>
                  </a:lnTo>
                  <a:lnTo>
                    <a:pt x="250269" y="86700"/>
                  </a:lnTo>
                  <a:lnTo>
                    <a:pt x="272615" y="92063"/>
                  </a:lnTo>
                  <a:lnTo>
                    <a:pt x="294960" y="105471"/>
                  </a:lnTo>
                  <a:close/>
                </a:path>
              </a:pathLst>
            </a:custGeom>
            <a:grpFill/>
            <a:ln w="12700" cap="flat">
              <a:solidFill>
                <a:schemeClr val="bg1"/>
              </a:solidFill>
              <a:prstDash val="solid"/>
              <a:miter/>
            </a:ln>
          </p:spPr>
          <p:txBody>
            <a:bodyPr rtlCol="0" anchor="ctr"/>
            <a:lstStyle/>
            <a:p>
              <a:endParaRPr lang="en-AU"/>
            </a:p>
          </p:txBody>
        </p:sp>
        <p:sp>
          <p:nvSpPr>
            <p:cNvPr id="129" name="Freeform: Shape 128">
              <a:extLst>
                <a:ext uri="{FF2B5EF4-FFF2-40B4-BE49-F238E27FC236}">
                  <a16:creationId xmlns:a16="http://schemas.microsoft.com/office/drawing/2014/main" id="{7C4BEEEA-5A5F-7BFB-CCB7-AD5D4204CCFE}"/>
                </a:ext>
              </a:extLst>
            </p:cNvPr>
            <p:cNvSpPr/>
            <p:nvPr/>
          </p:nvSpPr>
          <p:spPr>
            <a:xfrm>
              <a:off x="3401621" y="4177171"/>
              <a:ext cx="166250" cy="202896"/>
            </a:xfrm>
            <a:custGeom>
              <a:avLst/>
              <a:gdLst>
                <a:gd name="connsiteX0" fmla="*/ 159993 w 166250"/>
                <a:gd name="connsiteY0" fmla="*/ 35753 h 202896"/>
                <a:gd name="connsiteX1" fmla="*/ 166250 w 166250"/>
                <a:gd name="connsiteY1" fmla="*/ 63461 h 202896"/>
                <a:gd name="connsiteX2" fmla="*/ 161781 w 166250"/>
                <a:gd name="connsiteY2" fmla="*/ 84019 h 202896"/>
                <a:gd name="connsiteX3" fmla="*/ 150161 w 166250"/>
                <a:gd name="connsiteY3" fmla="*/ 97426 h 202896"/>
                <a:gd name="connsiteX4" fmla="*/ 140329 w 166250"/>
                <a:gd name="connsiteY4" fmla="*/ 115303 h 202896"/>
                <a:gd name="connsiteX5" fmla="*/ 90276 w 166250"/>
                <a:gd name="connsiteY5" fmla="*/ 140330 h 202896"/>
                <a:gd name="connsiteX6" fmla="*/ 69718 w 166250"/>
                <a:gd name="connsiteY6" fmla="*/ 168932 h 202896"/>
                <a:gd name="connsiteX7" fmla="*/ 69718 w 166250"/>
                <a:gd name="connsiteY7" fmla="*/ 192171 h 202896"/>
                <a:gd name="connsiteX8" fmla="*/ 51841 w 166250"/>
                <a:gd name="connsiteY8" fmla="*/ 202897 h 202896"/>
                <a:gd name="connsiteX9" fmla="*/ 42903 w 166250"/>
                <a:gd name="connsiteY9" fmla="*/ 185020 h 202896"/>
                <a:gd name="connsiteX10" fmla="*/ 23239 w 166250"/>
                <a:gd name="connsiteY10" fmla="*/ 187702 h 202896"/>
                <a:gd name="connsiteX11" fmla="*/ 24133 w 166250"/>
                <a:gd name="connsiteY11" fmla="*/ 164463 h 202896"/>
                <a:gd name="connsiteX12" fmla="*/ 16089 w 166250"/>
                <a:gd name="connsiteY12" fmla="*/ 152843 h 202896"/>
                <a:gd name="connsiteX13" fmla="*/ 29496 w 166250"/>
                <a:gd name="connsiteY13" fmla="*/ 148374 h 202896"/>
                <a:gd name="connsiteX14" fmla="*/ 28602 w 166250"/>
                <a:gd name="connsiteY14" fmla="*/ 128710 h 202896"/>
                <a:gd name="connsiteX15" fmla="*/ 10726 w 166250"/>
                <a:gd name="connsiteY15" fmla="*/ 118878 h 202896"/>
                <a:gd name="connsiteX16" fmla="*/ 0 w 166250"/>
                <a:gd name="connsiteY16" fmla="*/ 79550 h 202896"/>
                <a:gd name="connsiteX17" fmla="*/ 14301 w 166250"/>
                <a:gd name="connsiteY17" fmla="*/ 60780 h 202896"/>
                <a:gd name="connsiteX18" fmla="*/ 14301 w 166250"/>
                <a:gd name="connsiteY18" fmla="*/ 50054 h 202896"/>
                <a:gd name="connsiteX19" fmla="*/ 21452 w 166250"/>
                <a:gd name="connsiteY19" fmla="*/ 41116 h 202896"/>
                <a:gd name="connsiteX20" fmla="*/ 25921 w 166250"/>
                <a:gd name="connsiteY20" fmla="*/ 9832 h 202896"/>
                <a:gd name="connsiteX21" fmla="*/ 61673 w 166250"/>
                <a:gd name="connsiteY21" fmla="*/ 0 h 202896"/>
                <a:gd name="connsiteX22" fmla="*/ 92957 w 166250"/>
                <a:gd name="connsiteY22" fmla="*/ 10726 h 202896"/>
                <a:gd name="connsiteX23" fmla="*/ 111727 w 166250"/>
                <a:gd name="connsiteY23" fmla="*/ 27708 h 202896"/>
                <a:gd name="connsiteX24" fmla="*/ 123347 w 166250"/>
                <a:gd name="connsiteY24" fmla="*/ 27708 h 202896"/>
                <a:gd name="connsiteX25" fmla="*/ 141223 w 166250"/>
                <a:gd name="connsiteY25" fmla="*/ 21452 h 202896"/>
                <a:gd name="connsiteX26" fmla="*/ 159993 w 166250"/>
                <a:gd name="connsiteY26" fmla="*/ 35753 h 20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6250" h="202896">
                  <a:moveTo>
                    <a:pt x="159993" y="35753"/>
                  </a:moveTo>
                  <a:lnTo>
                    <a:pt x="166250" y="63461"/>
                  </a:lnTo>
                  <a:lnTo>
                    <a:pt x="161781" y="84019"/>
                  </a:lnTo>
                  <a:lnTo>
                    <a:pt x="150161" y="97426"/>
                  </a:lnTo>
                  <a:lnTo>
                    <a:pt x="140329" y="115303"/>
                  </a:lnTo>
                  <a:lnTo>
                    <a:pt x="90276" y="140330"/>
                  </a:lnTo>
                  <a:lnTo>
                    <a:pt x="69718" y="168932"/>
                  </a:lnTo>
                  <a:lnTo>
                    <a:pt x="69718" y="192171"/>
                  </a:lnTo>
                  <a:lnTo>
                    <a:pt x="51841" y="202897"/>
                  </a:lnTo>
                  <a:lnTo>
                    <a:pt x="42903" y="185020"/>
                  </a:lnTo>
                  <a:lnTo>
                    <a:pt x="23239" y="187702"/>
                  </a:lnTo>
                  <a:lnTo>
                    <a:pt x="24133" y="164463"/>
                  </a:lnTo>
                  <a:lnTo>
                    <a:pt x="16089" y="152843"/>
                  </a:lnTo>
                  <a:lnTo>
                    <a:pt x="29496" y="148374"/>
                  </a:lnTo>
                  <a:lnTo>
                    <a:pt x="28602" y="128710"/>
                  </a:lnTo>
                  <a:lnTo>
                    <a:pt x="10726" y="118878"/>
                  </a:lnTo>
                  <a:lnTo>
                    <a:pt x="0" y="79550"/>
                  </a:lnTo>
                  <a:lnTo>
                    <a:pt x="14301" y="60780"/>
                  </a:lnTo>
                  <a:lnTo>
                    <a:pt x="14301" y="50054"/>
                  </a:lnTo>
                  <a:lnTo>
                    <a:pt x="21452" y="41116"/>
                  </a:lnTo>
                  <a:lnTo>
                    <a:pt x="25921" y="9832"/>
                  </a:lnTo>
                  <a:lnTo>
                    <a:pt x="61673" y="0"/>
                  </a:lnTo>
                  <a:lnTo>
                    <a:pt x="92957" y="10726"/>
                  </a:lnTo>
                  <a:lnTo>
                    <a:pt x="111727" y="27708"/>
                  </a:lnTo>
                  <a:lnTo>
                    <a:pt x="123347" y="27708"/>
                  </a:lnTo>
                  <a:lnTo>
                    <a:pt x="141223" y="21452"/>
                  </a:lnTo>
                  <a:lnTo>
                    <a:pt x="159993" y="35753"/>
                  </a:lnTo>
                  <a:close/>
                </a:path>
              </a:pathLst>
            </a:custGeom>
            <a:grpFill/>
            <a:ln w="12700" cap="flat">
              <a:solidFill>
                <a:schemeClr val="bg1"/>
              </a:solidFill>
              <a:prstDash val="solid"/>
              <a:miter/>
            </a:ln>
          </p:spPr>
          <p:txBody>
            <a:bodyPr rtlCol="0" anchor="ctr"/>
            <a:lstStyle/>
            <a:p>
              <a:endParaRPr lang="en-AU"/>
            </a:p>
          </p:txBody>
        </p:sp>
        <p:sp>
          <p:nvSpPr>
            <p:cNvPr id="130" name="Freeform: Shape 129">
              <a:extLst>
                <a:ext uri="{FF2B5EF4-FFF2-40B4-BE49-F238E27FC236}">
                  <a16:creationId xmlns:a16="http://schemas.microsoft.com/office/drawing/2014/main" id="{F85EC593-6608-B641-FEA6-C24A5CCDA740}"/>
                </a:ext>
              </a:extLst>
            </p:cNvPr>
            <p:cNvSpPr/>
            <p:nvPr/>
          </p:nvSpPr>
          <p:spPr>
            <a:xfrm>
              <a:off x="3350674" y="3896512"/>
              <a:ext cx="168037" cy="79549"/>
            </a:xfrm>
            <a:custGeom>
              <a:avLst/>
              <a:gdLst>
                <a:gd name="connsiteX0" fmla="*/ 166250 w 168037"/>
                <a:gd name="connsiteY0" fmla="*/ 30390 h 79549"/>
                <a:gd name="connsiteX1" fmla="*/ 168038 w 168037"/>
                <a:gd name="connsiteY1" fmla="*/ 50054 h 79549"/>
                <a:gd name="connsiteX2" fmla="*/ 168038 w 168037"/>
                <a:gd name="connsiteY2" fmla="*/ 58098 h 79549"/>
                <a:gd name="connsiteX3" fmla="*/ 148374 w 168037"/>
                <a:gd name="connsiteY3" fmla="*/ 79550 h 79549"/>
                <a:gd name="connsiteX4" fmla="*/ 148374 w 168037"/>
                <a:gd name="connsiteY4" fmla="*/ 79550 h 79549"/>
                <a:gd name="connsiteX5" fmla="*/ 136754 w 168037"/>
                <a:gd name="connsiteY5" fmla="*/ 58992 h 79549"/>
                <a:gd name="connsiteX6" fmla="*/ 143011 w 168037"/>
                <a:gd name="connsiteY6" fmla="*/ 42010 h 79549"/>
                <a:gd name="connsiteX7" fmla="*/ 108152 w 168037"/>
                <a:gd name="connsiteY7" fmla="*/ 22345 h 79549"/>
                <a:gd name="connsiteX8" fmla="*/ 75975 w 168037"/>
                <a:gd name="connsiteY8" fmla="*/ 40222 h 79549"/>
                <a:gd name="connsiteX9" fmla="*/ 84019 w 168037"/>
                <a:gd name="connsiteY9" fmla="*/ 65249 h 79549"/>
                <a:gd name="connsiteX10" fmla="*/ 67036 w 168037"/>
                <a:gd name="connsiteY10" fmla="*/ 75081 h 79549"/>
                <a:gd name="connsiteX11" fmla="*/ 35753 w 168037"/>
                <a:gd name="connsiteY11" fmla="*/ 47373 h 79549"/>
                <a:gd name="connsiteX12" fmla="*/ 0 w 168037"/>
                <a:gd name="connsiteY12" fmla="*/ 45585 h 79549"/>
                <a:gd name="connsiteX13" fmla="*/ 9832 w 168037"/>
                <a:gd name="connsiteY13" fmla="*/ 29496 h 79549"/>
                <a:gd name="connsiteX14" fmla="*/ 3575 w 168037"/>
                <a:gd name="connsiteY14" fmla="*/ 14301 h 79549"/>
                <a:gd name="connsiteX15" fmla="*/ 10726 w 168037"/>
                <a:gd name="connsiteY15" fmla="*/ 0 h 79549"/>
                <a:gd name="connsiteX16" fmla="*/ 31284 w 168037"/>
                <a:gd name="connsiteY16" fmla="*/ 17876 h 79549"/>
                <a:gd name="connsiteX17" fmla="*/ 56310 w 168037"/>
                <a:gd name="connsiteY17" fmla="*/ 26815 h 79549"/>
                <a:gd name="connsiteX18" fmla="*/ 108152 w 168037"/>
                <a:gd name="connsiteY18" fmla="*/ 3575 h 79549"/>
                <a:gd name="connsiteX19" fmla="*/ 130497 w 168037"/>
                <a:gd name="connsiteY19" fmla="*/ 7151 h 79549"/>
                <a:gd name="connsiteX20" fmla="*/ 166250 w 168037"/>
                <a:gd name="connsiteY20" fmla="*/ 30390 h 7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8037" h="79549">
                  <a:moveTo>
                    <a:pt x="166250" y="30390"/>
                  </a:moveTo>
                  <a:lnTo>
                    <a:pt x="168038" y="50054"/>
                  </a:lnTo>
                  <a:lnTo>
                    <a:pt x="168038" y="58098"/>
                  </a:lnTo>
                  <a:lnTo>
                    <a:pt x="148374" y="79550"/>
                  </a:lnTo>
                  <a:lnTo>
                    <a:pt x="148374" y="79550"/>
                  </a:lnTo>
                  <a:lnTo>
                    <a:pt x="136754" y="58992"/>
                  </a:lnTo>
                  <a:lnTo>
                    <a:pt x="143011" y="42010"/>
                  </a:lnTo>
                  <a:lnTo>
                    <a:pt x="108152" y="22345"/>
                  </a:lnTo>
                  <a:lnTo>
                    <a:pt x="75975" y="40222"/>
                  </a:lnTo>
                  <a:lnTo>
                    <a:pt x="84019" y="65249"/>
                  </a:lnTo>
                  <a:lnTo>
                    <a:pt x="67036" y="75081"/>
                  </a:lnTo>
                  <a:lnTo>
                    <a:pt x="35753" y="47373"/>
                  </a:lnTo>
                  <a:lnTo>
                    <a:pt x="0" y="45585"/>
                  </a:lnTo>
                  <a:lnTo>
                    <a:pt x="9832" y="29496"/>
                  </a:lnTo>
                  <a:lnTo>
                    <a:pt x="3575" y="14301"/>
                  </a:lnTo>
                  <a:lnTo>
                    <a:pt x="10726" y="0"/>
                  </a:lnTo>
                  <a:lnTo>
                    <a:pt x="31284" y="17876"/>
                  </a:lnTo>
                  <a:lnTo>
                    <a:pt x="56310" y="26815"/>
                  </a:lnTo>
                  <a:lnTo>
                    <a:pt x="108152" y="3575"/>
                  </a:lnTo>
                  <a:lnTo>
                    <a:pt x="130497" y="7151"/>
                  </a:lnTo>
                  <a:lnTo>
                    <a:pt x="166250" y="30390"/>
                  </a:lnTo>
                  <a:close/>
                </a:path>
              </a:pathLst>
            </a:custGeom>
            <a:grpFill/>
            <a:ln w="12700" cap="flat">
              <a:solidFill>
                <a:schemeClr val="bg1"/>
              </a:solidFill>
              <a:prstDash val="solid"/>
              <a:miter/>
            </a:ln>
          </p:spPr>
          <p:txBody>
            <a:bodyPr rtlCol="0" anchor="ctr"/>
            <a:lstStyle/>
            <a:p>
              <a:endParaRPr lang="en-AU"/>
            </a:p>
          </p:txBody>
        </p:sp>
        <p:sp>
          <p:nvSpPr>
            <p:cNvPr id="131" name="Freeform: Shape 130">
              <a:extLst>
                <a:ext uri="{FF2B5EF4-FFF2-40B4-BE49-F238E27FC236}">
                  <a16:creationId xmlns:a16="http://schemas.microsoft.com/office/drawing/2014/main" id="{F3AA2BA8-F8A3-89A8-D22F-0C23435B762D}"/>
                </a:ext>
              </a:extLst>
            </p:cNvPr>
            <p:cNvSpPr/>
            <p:nvPr/>
          </p:nvSpPr>
          <p:spPr>
            <a:xfrm>
              <a:off x="3275593" y="3849140"/>
              <a:ext cx="85806" cy="92957"/>
            </a:xfrm>
            <a:custGeom>
              <a:avLst/>
              <a:gdLst>
                <a:gd name="connsiteX0" fmla="*/ 85807 w 85806"/>
                <a:gd name="connsiteY0" fmla="*/ 47372 h 92957"/>
                <a:gd name="connsiteX1" fmla="*/ 78656 w 85806"/>
                <a:gd name="connsiteY1" fmla="*/ 61673 h 92957"/>
                <a:gd name="connsiteX2" fmla="*/ 84913 w 85806"/>
                <a:gd name="connsiteY2" fmla="*/ 76868 h 92957"/>
                <a:gd name="connsiteX3" fmla="*/ 75081 w 85806"/>
                <a:gd name="connsiteY3" fmla="*/ 92957 h 92957"/>
                <a:gd name="connsiteX4" fmla="*/ 45585 w 85806"/>
                <a:gd name="connsiteY4" fmla="*/ 58098 h 92957"/>
                <a:gd name="connsiteX5" fmla="*/ 0 w 85806"/>
                <a:gd name="connsiteY5" fmla="*/ 27708 h 92957"/>
                <a:gd name="connsiteX6" fmla="*/ 1788 w 85806"/>
                <a:gd name="connsiteY6" fmla="*/ 0 h 92957"/>
                <a:gd name="connsiteX7" fmla="*/ 61674 w 85806"/>
                <a:gd name="connsiteY7" fmla="*/ 8938 h 92957"/>
                <a:gd name="connsiteX8" fmla="*/ 64355 w 85806"/>
                <a:gd name="connsiteY8" fmla="*/ 28602 h 92957"/>
                <a:gd name="connsiteX9" fmla="*/ 85807 w 85806"/>
                <a:gd name="connsiteY9" fmla="*/ 47372 h 92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806" h="92957">
                  <a:moveTo>
                    <a:pt x="85807" y="47372"/>
                  </a:moveTo>
                  <a:lnTo>
                    <a:pt x="78656" y="61673"/>
                  </a:lnTo>
                  <a:lnTo>
                    <a:pt x="84913" y="76868"/>
                  </a:lnTo>
                  <a:lnTo>
                    <a:pt x="75081" y="92957"/>
                  </a:lnTo>
                  <a:lnTo>
                    <a:pt x="45585" y="58098"/>
                  </a:lnTo>
                  <a:lnTo>
                    <a:pt x="0" y="27708"/>
                  </a:lnTo>
                  <a:lnTo>
                    <a:pt x="1788" y="0"/>
                  </a:lnTo>
                  <a:lnTo>
                    <a:pt x="61674" y="8938"/>
                  </a:lnTo>
                  <a:lnTo>
                    <a:pt x="64355" y="28602"/>
                  </a:lnTo>
                  <a:lnTo>
                    <a:pt x="85807" y="47372"/>
                  </a:lnTo>
                  <a:close/>
                </a:path>
              </a:pathLst>
            </a:custGeom>
            <a:grpFill/>
            <a:ln w="12700" cap="flat">
              <a:solidFill>
                <a:schemeClr val="bg1"/>
              </a:solidFill>
              <a:prstDash val="solid"/>
              <a:miter/>
            </a:ln>
          </p:spPr>
          <p:txBody>
            <a:bodyPr rtlCol="0" anchor="ctr"/>
            <a:lstStyle/>
            <a:p>
              <a:endParaRPr lang="en-AU"/>
            </a:p>
          </p:txBody>
        </p:sp>
        <p:sp>
          <p:nvSpPr>
            <p:cNvPr id="132" name="Freeform: Shape 131">
              <a:extLst>
                <a:ext uri="{FF2B5EF4-FFF2-40B4-BE49-F238E27FC236}">
                  <a16:creationId xmlns:a16="http://schemas.microsoft.com/office/drawing/2014/main" id="{0556D2B5-5CCE-8911-EF80-BEE80DA475C5}"/>
                </a:ext>
              </a:extLst>
            </p:cNvPr>
            <p:cNvSpPr/>
            <p:nvPr/>
          </p:nvSpPr>
          <p:spPr>
            <a:xfrm>
              <a:off x="3232690" y="3712386"/>
              <a:ext cx="127816" cy="145692"/>
            </a:xfrm>
            <a:custGeom>
              <a:avLst/>
              <a:gdLst>
                <a:gd name="connsiteX0" fmla="*/ 126922 w 127816"/>
                <a:gd name="connsiteY0" fmla="*/ 0 h 145692"/>
                <a:gd name="connsiteX1" fmla="*/ 127816 w 127816"/>
                <a:gd name="connsiteY1" fmla="*/ 18770 h 145692"/>
                <a:gd name="connsiteX2" fmla="*/ 116196 w 127816"/>
                <a:gd name="connsiteY2" fmla="*/ 57204 h 145692"/>
                <a:gd name="connsiteX3" fmla="*/ 109046 w 127816"/>
                <a:gd name="connsiteY3" fmla="*/ 103683 h 145692"/>
                <a:gd name="connsiteX4" fmla="*/ 104577 w 127816"/>
                <a:gd name="connsiteY4" fmla="*/ 145692 h 145692"/>
                <a:gd name="connsiteX5" fmla="*/ 44691 w 127816"/>
                <a:gd name="connsiteY5" fmla="*/ 136754 h 145692"/>
                <a:gd name="connsiteX6" fmla="*/ 40222 w 127816"/>
                <a:gd name="connsiteY6" fmla="*/ 123347 h 145692"/>
                <a:gd name="connsiteX7" fmla="*/ 23239 w 127816"/>
                <a:gd name="connsiteY7" fmla="*/ 103683 h 145692"/>
                <a:gd name="connsiteX8" fmla="*/ 0 w 127816"/>
                <a:gd name="connsiteY8" fmla="*/ 75081 h 145692"/>
                <a:gd name="connsiteX9" fmla="*/ 19664 w 127816"/>
                <a:gd name="connsiteY9" fmla="*/ 60780 h 145692"/>
                <a:gd name="connsiteX10" fmla="*/ 24133 w 127816"/>
                <a:gd name="connsiteY10" fmla="*/ 46479 h 145692"/>
                <a:gd name="connsiteX11" fmla="*/ 42010 w 127816"/>
                <a:gd name="connsiteY11" fmla="*/ 35753 h 145692"/>
                <a:gd name="connsiteX12" fmla="*/ 51841 w 127816"/>
                <a:gd name="connsiteY12" fmla="*/ 39328 h 145692"/>
                <a:gd name="connsiteX13" fmla="*/ 75081 w 127816"/>
                <a:gd name="connsiteY13" fmla="*/ 11620 h 145692"/>
                <a:gd name="connsiteX14" fmla="*/ 107258 w 127816"/>
                <a:gd name="connsiteY14" fmla="*/ 12513 h 145692"/>
                <a:gd name="connsiteX15" fmla="*/ 126922 w 127816"/>
                <a:gd name="connsiteY15" fmla="*/ 0 h 145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816" h="145692">
                  <a:moveTo>
                    <a:pt x="126922" y="0"/>
                  </a:moveTo>
                  <a:lnTo>
                    <a:pt x="127816" y="18770"/>
                  </a:lnTo>
                  <a:lnTo>
                    <a:pt x="116196" y="57204"/>
                  </a:lnTo>
                  <a:lnTo>
                    <a:pt x="109046" y="103683"/>
                  </a:lnTo>
                  <a:lnTo>
                    <a:pt x="104577" y="145692"/>
                  </a:lnTo>
                  <a:lnTo>
                    <a:pt x="44691" y="136754"/>
                  </a:lnTo>
                  <a:lnTo>
                    <a:pt x="40222" y="123347"/>
                  </a:lnTo>
                  <a:lnTo>
                    <a:pt x="23239" y="103683"/>
                  </a:lnTo>
                  <a:lnTo>
                    <a:pt x="0" y="75081"/>
                  </a:lnTo>
                  <a:lnTo>
                    <a:pt x="19664" y="60780"/>
                  </a:lnTo>
                  <a:lnTo>
                    <a:pt x="24133" y="46479"/>
                  </a:lnTo>
                  <a:lnTo>
                    <a:pt x="42010" y="35753"/>
                  </a:lnTo>
                  <a:lnTo>
                    <a:pt x="51841" y="39328"/>
                  </a:lnTo>
                  <a:lnTo>
                    <a:pt x="75081" y="11620"/>
                  </a:lnTo>
                  <a:lnTo>
                    <a:pt x="107258" y="12513"/>
                  </a:lnTo>
                  <a:lnTo>
                    <a:pt x="126922" y="0"/>
                  </a:lnTo>
                  <a:close/>
                </a:path>
              </a:pathLst>
            </a:custGeom>
            <a:grpFill/>
            <a:ln w="12700" cap="flat">
              <a:solidFill>
                <a:schemeClr val="bg1"/>
              </a:solidFill>
              <a:prstDash val="solid"/>
              <a:miter/>
            </a:ln>
          </p:spPr>
          <p:txBody>
            <a:bodyPr rtlCol="0" anchor="ctr"/>
            <a:lstStyle/>
            <a:p>
              <a:endParaRPr lang="en-AU"/>
            </a:p>
          </p:txBody>
        </p:sp>
        <p:sp>
          <p:nvSpPr>
            <p:cNvPr id="133" name="Freeform: Shape 132">
              <a:extLst>
                <a:ext uri="{FF2B5EF4-FFF2-40B4-BE49-F238E27FC236}">
                  <a16:creationId xmlns:a16="http://schemas.microsoft.com/office/drawing/2014/main" id="{7D62DBF8-5F72-5A77-E9DA-A258F7C8FD19}"/>
                </a:ext>
              </a:extLst>
            </p:cNvPr>
            <p:cNvSpPr/>
            <p:nvPr/>
          </p:nvSpPr>
          <p:spPr>
            <a:xfrm>
              <a:off x="3184423" y="3684677"/>
              <a:ext cx="175188" cy="102789"/>
            </a:xfrm>
            <a:custGeom>
              <a:avLst/>
              <a:gdLst>
                <a:gd name="connsiteX0" fmla="*/ 175188 w 175188"/>
                <a:gd name="connsiteY0" fmla="*/ 27708 h 102789"/>
                <a:gd name="connsiteX1" fmla="*/ 155524 w 175188"/>
                <a:gd name="connsiteY1" fmla="*/ 40222 h 102789"/>
                <a:gd name="connsiteX2" fmla="*/ 123347 w 175188"/>
                <a:gd name="connsiteY2" fmla="*/ 39328 h 102789"/>
                <a:gd name="connsiteX3" fmla="*/ 100108 w 175188"/>
                <a:gd name="connsiteY3" fmla="*/ 67036 h 102789"/>
                <a:gd name="connsiteX4" fmla="*/ 90276 w 175188"/>
                <a:gd name="connsiteY4" fmla="*/ 63461 h 102789"/>
                <a:gd name="connsiteX5" fmla="*/ 72399 w 175188"/>
                <a:gd name="connsiteY5" fmla="*/ 74187 h 102789"/>
                <a:gd name="connsiteX6" fmla="*/ 67930 w 175188"/>
                <a:gd name="connsiteY6" fmla="*/ 88488 h 102789"/>
                <a:gd name="connsiteX7" fmla="*/ 48266 w 175188"/>
                <a:gd name="connsiteY7" fmla="*/ 102789 h 102789"/>
                <a:gd name="connsiteX8" fmla="*/ 40222 w 175188"/>
                <a:gd name="connsiteY8" fmla="*/ 92063 h 102789"/>
                <a:gd name="connsiteX9" fmla="*/ 35753 w 175188"/>
                <a:gd name="connsiteY9" fmla="*/ 66143 h 102789"/>
                <a:gd name="connsiteX10" fmla="*/ 20558 w 175188"/>
                <a:gd name="connsiteY10" fmla="*/ 66143 h 102789"/>
                <a:gd name="connsiteX11" fmla="*/ 0 w 175188"/>
                <a:gd name="connsiteY11" fmla="*/ 46479 h 102789"/>
                <a:gd name="connsiteX12" fmla="*/ 5363 w 175188"/>
                <a:gd name="connsiteY12" fmla="*/ 30390 h 102789"/>
                <a:gd name="connsiteX13" fmla="*/ 28602 w 175188"/>
                <a:gd name="connsiteY13" fmla="*/ 16983 h 102789"/>
                <a:gd name="connsiteX14" fmla="*/ 29496 w 175188"/>
                <a:gd name="connsiteY14" fmla="*/ 5363 h 102789"/>
                <a:gd name="connsiteX15" fmla="*/ 40222 w 175188"/>
                <a:gd name="connsiteY15" fmla="*/ 10726 h 102789"/>
                <a:gd name="connsiteX16" fmla="*/ 84913 w 175188"/>
                <a:gd name="connsiteY16" fmla="*/ 8938 h 102789"/>
                <a:gd name="connsiteX17" fmla="*/ 99214 w 175188"/>
                <a:gd name="connsiteY17" fmla="*/ 0 h 102789"/>
                <a:gd name="connsiteX18" fmla="*/ 149268 w 175188"/>
                <a:gd name="connsiteY18" fmla="*/ 7151 h 102789"/>
                <a:gd name="connsiteX19" fmla="*/ 161781 w 175188"/>
                <a:gd name="connsiteY19" fmla="*/ 24133 h 102789"/>
                <a:gd name="connsiteX20" fmla="*/ 175188 w 175188"/>
                <a:gd name="connsiteY20" fmla="*/ 27708 h 102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5188" h="102789">
                  <a:moveTo>
                    <a:pt x="175188" y="27708"/>
                  </a:moveTo>
                  <a:lnTo>
                    <a:pt x="155524" y="40222"/>
                  </a:lnTo>
                  <a:lnTo>
                    <a:pt x="123347" y="39328"/>
                  </a:lnTo>
                  <a:lnTo>
                    <a:pt x="100108" y="67036"/>
                  </a:lnTo>
                  <a:lnTo>
                    <a:pt x="90276" y="63461"/>
                  </a:lnTo>
                  <a:lnTo>
                    <a:pt x="72399" y="74187"/>
                  </a:lnTo>
                  <a:lnTo>
                    <a:pt x="67930" y="88488"/>
                  </a:lnTo>
                  <a:lnTo>
                    <a:pt x="48266" y="102789"/>
                  </a:lnTo>
                  <a:lnTo>
                    <a:pt x="40222" y="92063"/>
                  </a:lnTo>
                  <a:lnTo>
                    <a:pt x="35753" y="66143"/>
                  </a:lnTo>
                  <a:lnTo>
                    <a:pt x="20558" y="66143"/>
                  </a:lnTo>
                  <a:lnTo>
                    <a:pt x="0" y="46479"/>
                  </a:lnTo>
                  <a:lnTo>
                    <a:pt x="5363" y="30390"/>
                  </a:lnTo>
                  <a:lnTo>
                    <a:pt x="28602" y="16983"/>
                  </a:lnTo>
                  <a:lnTo>
                    <a:pt x="29496" y="5363"/>
                  </a:lnTo>
                  <a:lnTo>
                    <a:pt x="40222" y="10726"/>
                  </a:lnTo>
                  <a:lnTo>
                    <a:pt x="84913" y="8938"/>
                  </a:lnTo>
                  <a:lnTo>
                    <a:pt x="99214" y="0"/>
                  </a:lnTo>
                  <a:lnTo>
                    <a:pt x="149268" y="7151"/>
                  </a:lnTo>
                  <a:lnTo>
                    <a:pt x="161781" y="24133"/>
                  </a:lnTo>
                  <a:lnTo>
                    <a:pt x="175188" y="27708"/>
                  </a:lnTo>
                  <a:close/>
                </a:path>
              </a:pathLst>
            </a:custGeom>
            <a:grpFill/>
            <a:ln w="12700" cap="flat">
              <a:solidFill>
                <a:schemeClr val="bg1"/>
              </a:solidFill>
              <a:prstDash val="solid"/>
              <a:miter/>
            </a:ln>
          </p:spPr>
          <p:txBody>
            <a:bodyPr rtlCol="0" anchor="ctr"/>
            <a:lstStyle/>
            <a:p>
              <a:endParaRPr lang="en-AU"/>
            </a:p>
          </p:txBody>
        </p:sp>
        <p:sp>
          <p:nvSpPr>
            <p:cNvPr id="134" name="Freeform: Shape 133">
              <a:extLst>
                <a:ext uri="{FF2B5EF4-FFF2-40B4-BE49-F238E27FC236}">
                  <a16:creationId xmlns:a16="http://schemas.microsoft.com/office/drawing/2014/main" id="{65DBB010-74EE-B635-3FEC-3DAE71199CC7}"/>
                </a:ext>
              </a:extLst>
            </p:cNvPr>
            <p:cNvSpPr/>
            <p:nvPr/>
          </p:nvSpPr>
          <p:spPr>
            <a:xfrm>
              <a:off x="2516741" y="3127828"/>
              <a:ext cx="768683" cy="604221"/>
            </a:xfrm>
            <a:custGeom>
              <a:avLst/>
              <a:gdLst>
                <a:gd name="connsiteX0" fmla="*/ 768684 w 768683"/>
                <a:gd name="connsiteY0" fmla="*/ 371828 h 604221"/>
                <a:gd name="connsiteX1" fmla="*/ 753489 w 768683"/>
                <a:gd name="connsiteY1" fmla="*/ 404006 h 604221"/>
                <a:gd name="connsiteX2" fmla="*/ 750807 w 768683"/>
                <a:gd name="connsiteY2" fmla="*/ 431714 h 604221"/>
                <a:gd name="connsiteX3" fmla="*/ 727568 w 768683"/>
                <a:gd name="connsiteY3" fmla="*/ 478193 h 604221"/>
                <a:gd name="connsiteX4" fmla="*/ 709692 w 768683"/>
                <a:gd name="connsiteY4" fmla="*/ 474618 h 604221"/>
                <a:gd name="connsiteX5" fmla="*/ 695391 w 768683"/>
                <a:gd name="connsiteY5" fmla="*/ 490706 h 604221"/>
                <a:gd name="connsiteX6" fmla="*/ 682877 w 768683"/>
                <a:gd name="connsiteY6" fmla="*/ 495175 h 604221"/>
                <a:gd name="connsiteX7" fmla="*/ 682877 w 768683"/>
                <a:gd name="connsiteY7" fmla="*/ 496069 h 604221"/>
                <a:gd name="connsiteX8" fmla="*/ 631036 w 768683"/>
                <a:gd name="connsiteY8" fmla="*/ 496963 h 604221"/>
                <a:gd name="connsiteX9" fmla="*/ 631036 w 768683"/>
                <a:gd name="connsiteY9" fmla="*/ 514839 h 604221"/>
                <a:gd name="connsiteX10" fmla="*/ 616735 w 768683"/>
                <a:gd name="connsiteY10" fmla="*/ 517521 h 604221"/>
                <a:gd name="connsiteX11" fmla="*/ 642655 w 768683"/>
                <a:gd name="connsiteY11" fmla="*/ 544335 h 604221"/>
                <a:gd name="connsiteX12" fmla="*/ 641761 w 768683"/>
                <a:gd name="connsiteY12" fmla="*/ 555955 h 604221"/>
                <a:gd name="connsiteX13" fmla="*/ 604221 w 768683"/>
                <a:gd name="connsiteY13" fmla="*/ 556849 h 604221"/>
                <a:gd name="connsiteX14" fmla="*/ 589920 w 768683"/>
                <a:gd name="connsiteY14" fmla="*/ 580088 h 604221"/>
                <a:gd name="connsiteX15" fmla="*/ 582769 w 768683"/>
                <a:gd name="connsiteY15" fmla="*/ 604221 h 604221"/>
                <a:gd name="connsiteX16" fmla="*/ 523777 w 768683"/>
                <a:gd name="connsiteY16" fmla="*/ 548804 h 604221"/>
                <a:gd name="connsiteX17" fmla="*/ 469255 w 768683"/>
                <a:gd name="connsiteY17" fmla="*/ 561318 h 604221"/>
                <a:gd name="connsiteX18" fmla="*/ 376297 w 768683"/>
                <a:gd name="connsiteY18" fmla="*/ 527353 h 604221"/>
                <a:gd name="connsiteX19" fmla="*/ 336969 w 768683"/>
                <a:gd name="connsiteY19" fmla="*/ 513052 h 604221"/>
                <a:gd name="connsiteX20" fmla="*/ 309261 w 768683"/>
                <a:gd name="connsiteY20" fmla="*/ 488919 h 604221"/>
                <a:gd name="connsiteX21" fmla="*/ 280659 w 768683"/>
                <a:gd name="connsiteY21" fmla="*/ 482662 h 604221"/>
                <a:gd name="connsiteX22" fmla="*/ 260995 w 768683"/>
                <a:gd name="connsiteY22" fmla="*/ 454954 h 604221"/>
                <a:gd name="connsiteX23" fmla="*/ 235074 w 768683"/>
                <a:gd name="connsiteY23" fmla="*/ 447803 h 604221"/>
                <a:gd name="connsiteX24" fmla="*/ 225242 w 768683"/>
                <a:gd name="connsiteY24" fmla="*/ 398643 h 604221"/>
                <a:gd name="connsiteX25" fmla="*/ 236862 w 768683"/>
                <a:gd name="connsiteY25" fmla="*/ 381660 h 604221"/>
                <a:gd name="connsiteX26" fmla="*/ 236862 w 768683"/>
                <a:gd name="connsiteY26" fmla="*/ 344120 h 604221"/>
                <a:gd name="connsiteX27" fmla="*/ 201109 w 768683"/>
                <a:gd name="connsiteY27" fmla="*/ 292279 h 604221"/>
                <a:gd name="connsiteX28" fmla="*/ 154631 w 768683"/>
                <a:gd name="connsiteY28" fmla="*/ 240437 h 604221"/>
                <a:gd name="connsiteX29" fmla="*/ 153737 w 768683"/>
                <a:gd name="connsiteY29" fmla="*/ 217198 h 604221"/>
                <a:gd name="connsiteX30" fmla="*/ 130497 w 768683"/>
                <a:gd name="connsiteY30" fmla="*/ 176082 h 604221"/>
                <a:gd name="connsiteX31" fmla="*/ 130497 w 768683"/>
                <a:gd name="connsiteY31" fmla="*/ 160887 h 604221"/>
                <a:gd name="connsiteX32" fmla="*/ 97426 w 768683"/>
                <a:gd name="connsiteY32" fmla="*/ 115303 h 604221"/>
                <a:gd name="connsiteX33" fmla="*/ 93851 w 768683"/>
                <a:gd name="connsiteY33" fmla="*/ 46479 h 604221"/>
                <a:gd name="connsiteX34" fmla="*/ 80444 w 768683"/>
                <a:gd name="connsiteY34" fmla="*/ 40222 h 604221"/>
                <a:gd name="connsiteX35" fmla="*/ 56311 w 768683"/>
                <a:gd name="connsiteY35" fmla="*/ 33965 h 604221"/>
                <a:gd name="connsiteX36" fmla="*/ 43797 w 768683"/>
                <a:gd name="connsiteY36" fmla="*/ 48266 h 604221"/>
                <a:gd name="connsiteX37" fmla="*/ 41116 w 768683"/>
                <a:gd name="connsiteY37" fmla="*/ 93851 h 604221"/>
                <a:gd name="connsiteX38" fmla="*/ 66142 w 768683"/>
                <a:gd name="connsiteY38" fmla="*/ 131391 h 604221"/>
                <a:gd name="connsiteX39" fmla="*/ 67036 w 768683"/>
                <a:gd name="connsiteY39" fmla="*/ 156418 h 604221"/>
                <a:gd name="connsiteX40" fmla="*/ 91169 w 768683"/>
                <a:gd name="connsiteY40" fmla="*/ 212729 h 604221"/>
                <a:gd name="connsiteX41" fmla="*/ 92063 w 768683"/>
                <a:gd name="connsiteY41" fmla="*/ 234180 h 604221"/>
                <a:gd name="connsiteX42" fmla="*/ 101001 w 768683"/>
                <a:gd name="connsiteY42" fmla="*/ 249375 h 604221"/>
                <a:gd name="connsiteX43" fmla="*/ 100108 w 768683"/>
                <a:gd name="connsiteY43" fmla="*/ 267252 h 604221"/>
                <a:gd name="connsiteX44" fmla="*/ 121559 w 768683"/>
                <a:gd name="connsiteY44" fmla="*/ 289597 h 604221"/>
                <a:gd name="connsiteX45" fmla="*/ 117984 w 768683"/>
                <a:gd name="connsiteY45" fmla="*/ 315518 h 604221"/>
                <a:gd name="connsiteX46" fmla="*/ 111727 w 768683"/>
                <a:gd name="connsiteY46" fmla="*/ 319987 h 604221"/>
                <a:gd name="connsiteX47" fmla="*/ 88488 w 768683"/>
                <a:gd name="connsiteY47" fmla="*/ 277084 h 604221"/>
                <a:gd name="connsiteX48" fmla="*/ 63461 w 768683"/>
                <a:gd name="connsiteY48" fmla="*/ 262783 h 604221"/>
                <a:gd name="connsiteX49" fmla="*/ 65249 w 768683"/>
                <a:gd name="connsiteY49" fmla="*/ 239543 h 604221"/>
                <a:gd name="connsiteX50" fmla="*/ 70612 w 768683"/>
                <a:gd name="connsiteY50" fmla="*/ 227030 h 604221"/>
                <a:gd name="connsiteX51" fmla="*/ 49160 w 768683"/>
                <a:gd name="connsiteY51" fmla="*/ 202003 h 604221"/>
                <a:gd name="connsiteX52" fmla="*/ 35753 w 768683"/>
                <a:gd name="connsiteY52" fmla="*/ 204684 h 604221"/>
                <a:gd name="connsiteX53" fmla="*/ 10726 w 768683"/>
                <a:gd name="connsiteY53" fmla="*/ 178764 h 604221"/>
                <a:gd name="connsiteX54" fmla="*/ 11620 w 768683"/>
                <a:gd name="connsiteY54" fmla="*/ 160887 h 604221"/>
                <a:gd name="connsiteX55" fmla="*/ 29496 w 768683"/>
                <a:gd name="connsiteY55" fmla="*/ 155524 h 604221"/>
                <a:gd name="connsiteX56" fmla="*/ 33071 w 768683"/>
                <a:gd name="connsiteY56" fmla="*/ 140330 h 604221"/>
                <a:gd name="connsiteX57" fmla="*/ 8938 w 768683"/>
                <a:gd name="connsiteY57" fmla="*/ 96532 h 604221"/>
                <a:gd name="connsiteX58" fmla="*/ 0 w 768683"/>
                <a:gd name="connsiteY58" fmla="*/ 3575 h 604221"/>
                <a:gd name="connsiteX59" fmla="*/ 67930 w 768683"/>
                <a:gd name="connsiteY59" fmla="*/ 0 h 604221"/>
                <a:gd name="connsiteX60" fmla="*/ 68824 w 768683"/>
                <a:gd name="connsiteY60" fmla="*/ 8044 h 604221"/>
                <a:gd name="connsiteX61" fmla="*/ 137648 w 768683"/>
                <a:gd name="connsiteY61" fmla="*/ 35753 h 604221"/>
                <a:gd name="connsiteX62" fmla="*/ 151949 w 768683"/>
                <a:gd name="connsiteY62" fmla="*/ 46479 h 604221"/>
                <a:gd name="connsiteX63" fmla="*/ 211835 w 768683"/>
                <a:gd name="connsiteY63" fmla="*/ 47372 h 604221"/>
                <a:gd name="connsiteX64" fmla="*/ 233287 w 768683"/>
                <a:gd name="connsiteY64" fmla="*/ 37540 h 604221"/>
                <a:gd name="connsiteX65" fmla="*/ 235968 w 768683"/>
                <a:gd name="connsiteY65" fmla="*/ 27708 h 604221"/>
                <a:gd name="connsiteX66" fmla="*/ 287809 w 768683"/>
                <a:gd name="connsiteY66" fmla="*/ 26815 h 604221"/>
                <a:gd name="connsiteX67" fmla="*/ 294066 w 768683"/>
                <a:gd name="connsiteY67" fmla="*/ 41116 h 604221"/>
                <a:gd name="connsiteX68" fmla="*/ 317305 w 768683"/>
                <a:gd name="connsiteY68" fmla="*/ 68824 h 604221"/>
                <a:gd name="connsiteX69" fmla="*/ 322668 w 768683"/>
                <a:gd name="connsiteY69" fmla="*/ 96532 h 604221"/>
                <a:gd name="connsiteX70" fmla="*/ 338757 w 768683"/>
                <a:gd name="connsiteY70" fmla="*/ 118878 h 604221"/>
                <a:gd name="connsiteX71" fmla="*/ 362890 w 768683"/>
                <a:gd name="connsiteY71" fmla="*/ 122453 h 604221"/>
                <a:gd name="connsiteX72" fmla="*/ 378979 w 768683"/>
                <a:gd name="connsiteY72" fmla="*/ 100108 h 604221"/>
                <a:gd name="connsiteX73" fmla="*/ 414732 w 768683"/>
                <a:gd name="connsiteY73" fmla="*/ 98320 h 604221"/>
                <a:gd name="connsiteX74" fmla="*/ 430820 w 768683"/>
                <a:gd name="connsiteY74" fmla="*/ 119772 h 604221"/>
                <a:gd name="connsiteX75" fmla="*/ 430820 w 768683"/>
                <a:gd name="connsiteY75" fmla="*/ 137648 h 604221"/>
                <a:gd name="connsiteX76" fmla="*/ 437971 w 768683"/>
                <a:gd name="connsiteY76" fmla="*/ 158206 h 604221"/>
                <a:gd name="connsiteX77" fmla="*/ 446015 w 768683"/>
                <a:gd name="connsiteY77" fmla="*/ 167144 h 604221"/>
                <a:gd name="connsiteX78" fmla="*/ 446015 w 768683"/>
                <a:gd name="connsiteY78" fmla="*/ 195746 h 604221"/>
                <a:gd name="connsiteX79" fmla="*/ 452272 w 768683"/>
                <a:gd name="connsiteY79" fmla="*/ 210047 h 604221"/>
                <a:gd name="connsiteX80" fmla="*/ 473724 w 768683"/>
                <a:gd name="connsiteY80" fmla="*/ 219879 h 604221"/>
                <a:gd name="connsiteX81" fmla="*/ 494281 w 768683"/>
                <a:gd name="connsiteY81" fmla="*/ 230605 h 604221"/>
                <a:gd name="connsiteX82" fmla="*/ 471936 w 768683"/>
                <a:gd name="connsiteY82" fmla="*/ 283340 h 604221"/>
                <a:gd name="connsiteX83" fmla="*/ 464785 w 768683"/>
                <a:gd name="connsiteY83" fmla="*/ 332500 h 604221"/>
                <a:gd name="connsiteX84" fmla="*/ 467467 w 768683"/>
                <a:gd name="connsiteY84" fmla="*/ 368253 h 604221"/>
                <a:gd name="connsiteX85" fmla="*/ 466573 w 768683"/>
                <a:gd name="connsiteY85" fmla="*/ 397749 h 604221"/>
                <a:gd name="connsiteX86" fmla="*/ 486237 w 768683"/>
                <a:gd name="connsiteY86" fmla="*/ 446909 h 604221"/>
                <a:gd name="connsiteX87" fmla="*/ 505901 w 768683"/>
                <a:gd name="connsiteY87" fmla="*/ 465679 h 604221"/>
                <a:gd name="connsiteX88" fmla="*/ 520202 w 768683"/>
                <a:gd name="connsiteY88" fmla="*/ 468361 h 604221"/>
                <a:gd name="connsiteX89" fmla="*/ 530034 w 768683"/>
                <a:gd name="connsiteY89" fmla="*/ 479980 h 604221"/>
                <a:gd name="connsiteX90" fmla="*/ 563105 w 768683"/>
                <a:gd name="connsiteY90" fmla="*/ 470148 h 604221"/>
                <a:gd name="connsiteX91" fmla="*/ 629248 w 768683"/>
                <a:gd name="connsiteY91" fmla="*/ 471042 h 604221"/>
                <a:gd name="connsiteX92" fmla="*/ 648912 w 768683"/>
                <a:gd name="connsiteY92" fmla="*/ 448697 h 604221"/>
                <a:gd name="connsiteX93" fmla="*/ 665001 w 768683"/>
                <a:gd name="connsiteY93" fmla="*/ 389705 h 604221"/>
                <a:gd name="connsiteX94" fmla="*/ 717736 w 768683"/>
                <a:gd name="connsiteY94" fmla="*/ 370935 h 604221"/>
                <a:gd name="connsiteX95" fmla="*/ 768684 w 768683"/>
                <a:gd name="connsiteY95" fmla="*/ 371828 h 60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768683" h="604221">
                  <a:moveTo>
                    <a:pt x="768684" y="371828"/>
                  </a:moveTo>
                  <a:lnTo>
                    <a:pt x="753489" y="404006"/>
                  </a:lnTo>
                  <a:lnTo>
                    <a:pt x="750807" y="431714"/>
                  </a:lnTo>
                  <a:lnTo>
                    <a:pt x="727568" y="478193"/>
                  </a:lnTo>
                  <a:lnTo>
                    <a:pt x="709692" y="474618"/>
                  </a:lnTo>
                  <a:lnTo>
                    <a:pt x="695391" y="490706"/>
                  </a:lnTo>
                  <a:lnTo>
                    <a:pt x="682877" y="495175"/>
                  </a:lnTo>
                  <a:lnTo>
                    <a:pt x="682877" y="496069"/>
                  </a:lnTo>
                  <a:lnTo>
                    <a:pt x="631036" y="496963"/>
                  </a:lnTo>
                  <a:lnTo>
                    <a:pt x="631036" y="514839"/>
                  </a:lnTo>
                  <a:lnTo>
                    <a:pt x="616735" y="517521"/>
                  </a:lnTo>
                  <a:lnTo>
                    <a:pt x="642655" y="544335"/>
                  </a:lnTo>
                  <a:lnTo>
                    <a:pt x="641761" y="555955"/>
                  </a:lnTo>
                  <a:lnTo>
                    <a:pt x="604221" y="556849"/>
                  </a:lnTo>
                  <a:lnTo>
                    <a:pt x="589920" y="580088"/>
                  </a:lnTo>
                  <a:lnTo>
                    <a:pt x="582769" y="604221"/>
                  </a:lnTo>
                  <a:lnTo>
                    <a:pt x="523777" y="548804"/>
                  </a:lnTo>
                  <a:lnTo>
                    <a:pt x="469255" y="561318"/>
                  </a:lnTo>
                  <a:lnTo>
                    <a:pt x="376297" y="527353"/>
                  </a:lnTo>
                  <a:lnTo>
                    <a:pt x="336969" y="513052"/>
                  </a:lnTo>
                  <a:lnTo>
                    <a:pt x="309261" y="488919"/>
                  </a:lnTo>
                  <a:lnTo>
                    <a:pt x="280659" y="482662"/>
                  </a:lnTo>
                  <a:lnTo>
                    <a:pt x="260995" y="454954"/>
                  </a:lnTo>
                  <a:lnTo>
                    <a:pt x="235074" y="447803"/>
                  </a:lnTo>
                  <a:lnTo>
                    <a:pt x="225242" y="398643"/>
                  </a:lnTo>
                  <a:lnTo>
                    <a:pt x="236862" y="381660"/>
                  </a:lnTo>
                  <a:lnTo>
                    <a:pt x="236862" y="344120"/>
                  </a:lnTo>
                  <a:lnTo>
                    <a:pt x="201109" y="292279"/>
                  </a:lnTo>
                  <a:lnTo>
                    <a:pt x="154631" y="240437"/>
                  </a:lnTo>
                  <a:lnTo>
                    <a:pt x="153737" y="217198"/>
                  </a:lnTo>
                  <a:lnTo>
                    <a:pt x="130497" y="176082"/>
                  </a:lnTo>
                  <a:lnTo>
                    <a:pt x="130497" y="160887"/>
                  </a:lnTo>
                  <a:lnTo>
                    <a:pt x="97426" y="115303"/>
                  </a:lnTo>
                  <a:lnTo>
                    <a:pt x="93851" y="46479"/>
                  </a:lnTo>
                  <a:lnTo>
                    <a:pt x="80444" y="40222"/>
                  </a:lnTo>
                  <a:lnTo>
                    <a:pt x="56311" y="33965"/>
                  </a:lnTo>
                  <a:lnTo>
                    <a:pt x="43797" y="48266"/>
                  </a:lnTo>
                  <a:lnTo>
                    <a:pt x="41116" y="93851"/>
                  </a:lnTo>
                  <a:lnTo>
                    <a:pt x="66142" y="131391"/>
                  </a:lnTo>
                  <a:lnTo>
                    <a:pt x="67036" y="156418"/>
                  </a:lnTo>
                  <a:lnTo>
                    <a:pt x="91169" y="212729"/>
                  </a:lnTo>
                  <a:lnTo>
                    <a:pt x="92063" y="234180"/>
                  </a:lnTo>
                  <a:lnTo>
                    <a:pt x="101001" y="249375"/>
                  </a:lnTo>
                  <a:lnTo>
                    <a:pt x="100108" y="267252"/>
                  </a:lnTo>
                  <a:lnTo>
                    <a:pt x="121559" y="289597"/>
                  </a:lnTo>
                  <a:lnTo>
                    <a:pt x="117984" y="315518"/>
                  </a:lnTo>
                  <a:lnTo>
                    <a:pt x="111727" y="319987"/>
                  </a:lnTo>
                  <a:lnTo>
                    <a:pt x="88488" y="277084"/>
                  </a:lnTo>
                  <a:lnTo>
                    <a:pt x="63461" y="262783"/>
                  </a:lnTo>
                  <a:lnTo>
                    <a:pt x="65249" y="239543"/>
                  </a:lnTo>
                  <a:lnTo>
                    <a:pt x="70612" y="227030"/>
                  </a:lnTo>
                  <a:lnTo>
                    <a:pt x="49160" y="202003"/>
                  </a:lnTo>
                  <a:lnTo>
                    <a:pt x="35753" y="204684"/>
                  </a:lnTo>
                  <a:lnTo>
                    <a:pt x="10726" y="178764"/>
                  </a:lnTo>
                  <a:lnTo>
                    <a:pt x="11620" y="160887"/>
                  </a:lnTo>
                  <a:lnTo>
                    <a:pt x="29496" y="155524"/>
                  </a:lnTo>
                  <a:lnTo>
                    <a:pt x="33071" y="140330"/>
                  </a:lnTo>
                  <a:lnTo>
                    <a:pt x="8938" y="96532"/>
                  </a:lnTo>
                  <a:lnTo>
                    <a:pt x="0" y="3575"/>
                  </a:lnTo>
                  <a:lnTo>
                    <a:pt x="67930" y="0"/>
                  </a:lnTo>
                  <a:lnTo>
                    <a:pt x="68824" y="8044"/>
                  </a:lnTo>
                  <a:lnTo>
                    <a:pt x="137648" y="35753"/>
                  </a:lnTo>
                  <a:lnTo>
                    <a:pt x="151949" y="46479"/>
                  </a:lnTo>
                  <a:lnTo>
                    <a:pt x="211835" y="47372"/>
                  </a:lnTo>
                  <a:lnTo>
                    <a:pt x="233287" y="37540"/>
                  </a:lnTo>
                  <a:lnTo>
                    <a:pt x="235968" y="27708"/>
                  </a:lnTo>
                  <a:lnTo>
                    <a:pt x="287809" y="26815"/>
                  </a:lnTo>
                  <a:lnTo>
                    <a:pt x="294066" y="41116"/>
                  </a:lnTo>
                  <a:lnTo>
                    <a:pt x="317305" y="68824"/>
                  </a:lnTo>
                  <a:lnTo>
                    <a:pt x="322668" y="96532"/>
                  </a:lnTo>
                  <a:lnTo>
                    <a:pt x="338757" y="118878"/>
                  </a:lnTo>
                  <a:lnTo>
                    <a:pt x="362890" y="122453"/>
                  </a:lnTo>
                  <a:lnTo>
                    <a:pt x="378979" y="100108"/>
                  </a:lnTo>
                  <a:lnTo>
                    <a:pt x="414732" y="98320"/>
                  </a:lnTo>
                  <a:lnTo>
                    <a:pt x="430820" y="119772"/>
                  </a:lnTo>
                  <a:lnTo>
                    <a:pt x="430820" y="137648"/>
                  </a:lnTo>
                  <a:lnTo>
                    <a:pt x="437971" y="158206"/>
                  </a:lnTo>
                  <a:lnTo>
                    <a:pt x="446015" y="167144"/>
                  </a:lnTo>
                  <a:lnTo>
                    <a:pt x="446015" y="195746"/>
                  </a:lnTo>
                  <a:lnTo>
                    <a:pt x="452272" y="210047"/>
                  </a:lnTo>
                  <a:lnTo>
                    <a:pt x="473724" y="219879"/>
                  </a:lnTo>
                  <a:lnTo>
                    <a:pt x="494281" y="230605"/>
                  </a:lnTo>
                  <a:lnTo>
                    <a:pt x="471936" y="283340"/>
                  </a:lnTo>
                  <a:lnTo>
                    <a:pt x="464785" y="332500"/>
                  </a:lnTo>
                  <a:lnTo>
                    <a:pt x="467467" y="368253"/>
                  </a:lnTo>
                  <a:lnTo>
                    <a:pt x="466573" y="397749"/>
                  </a:lnTo>
                  <a:lnTo>
                    <a:pt x="486237" y="446909"/>
                  </a:lnTo>
                  <a:lnTo>
                    <a:pt x="505901" y="465679"/>
                  </a:lnTo>
                  <a:lnTo>
                    <a:pt x="520202" y="468361"/>
                  </a:lnTo>
                  <a:lnTo>
                    <a:pt x="530034" y="479980"/>
                  </a:lnTo>
                  <a:lnTo>
                    <a:pt x="563105" y="470148"/>
                  </a:lnTo>
                  <a:lnTo>
                    <a:pt x="629248" y="471042"/>
                  </a:lnTo>
                  <a:lnTo>
                    <a:pt x="648912" y="448697"/>
                  </a:lnTo>
                  <a:lnTo>
                    <a:pt x="665001" y="389705"/>
                  </a:lnTo>
                  <a:lnTo>
                    <a:pt x="717736" y="370935"/>
                  </a:lnTo>
                  <a:lnTo>
                    <a:pt x="768684" y="371828"/>
                  </a:lnTo>
                  <a:close/>
                </a:path>
              </a:pathLst>
            </a:custGeom>
            <a:grpFill/>
            <a:ln w="12700" cap="flat">
              <a:solidFill>
                <a:schemeClr val="bg1"/>
              </a:solidFill>
              <a:prstDash val="solid"/>
              <a:miter/>
            </a:ln>
          </p:spPr>
          <p:txBody>
            <a:bodyPr rtlCol="0" anchor="ctr"/>
            <a:lstStyle/>
            <a:p>
              <a:endParaRPr lang="en-AU"/>
            </a:p>
          </p:txBody>
        </p:sp>
        <p:sp>
          <p:nvSpPr>
            <p:cNvPr id="135" name="Freeform: Shape 134">
              <a:extLst>
                <a:ext uri="{FF2B5EF4-FFF2-40B4-BE49-F238E27FC236}">
                  <a16:creationId xmlns:a16="http://schemas.microsoft.com/office/drawing/2014/main" id="{B1F8A9CA-CCA9-AC1F-5408-46F1D2DBC1A3}"/>
                </a:ext>
              </a:extLst>
            </p:cNvPr>
            <p:cNvSpPr/>
            <p:nvPr/>
          </p:nvSpPr>
          <p:spPr>
            <a:xfrm>
              <a:off x="3191574" y="3602446"/>
              <a:ext cx="52735" cy="83125"/>
            </a:xfrm>
            <a:custGeom>
              <a:avLst/>
              <a:gdLst>
                <a:gd name="connsiteX0" fmla="*/ 52735 w 52735"/>
                <a:gd name="connsiteY0" fmla="*/ 3575 h 83125"/>
                <a:gd name="connsiteX1" fmla="*/ 34859 w 52735"/>
                <a:gd name="connsiteY1" fmla="*/ 29496 h 83125"/>
                <a:gd name="connsiteX2" fmla="*/ 33965 w 52735"/>
                <a:gd name="connsiteY2" fmla="*/ 52735 h 83125"/>
                <a:gd name="connsiteX3" fmla="*/ 33071 w 52735"/>
                <a:gd name="connsiteY3" fmla="*/ 58098 h 83125"/>
                <a:gd name="connsiteX4" fmla="*/ 10726 w 52735"/>
                <a:gd name="connsiteY4" fmla="*/ 83125 h 83125"/>
                <a:gd name="connsiteX5" fmla="*/ 0 w 52735"/>
                <a:gd name="connsiteY5" fmla="*/ 80444 h 83125"/>
                <a:gd name="connsiteX6" fmla="*/ 0 w 52735"/>
                <a:gd name="connsiteY6" fmla="*/ 52735 h 83125"/>
                <a:gd name="connsiteX7" fmla="*/ 8044 w 52735"/>
                <a:gd name="connsiteY7" fmla="*/ 21452 h 83125"/>
                <a:gd name="connsiteX8" fmla="*/ 8044 w 52735"/>
                <a:gd name="connsiteY8" fmla="*/ 20558 h 83125"/>
                <a:gd name="connsiteX9" fmla="*/ 20558 w 52735"/>
                <a:gd name="connsiteY9" fmla="*/ 16089 h 83125"/>
                <a:gd name="connsiteX10" fmla="*/ 34859 w 52735"/>
                <a:gd name="connsiteY10" fmla="*/ 0 h 83125"/>
                <a:gd name="connsiteX11" fmla="*/ 52735 w 52735"/>
                <a:gd name="connsiteY11" fmla="*/ 3575 h 8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35" h="83125">
                  <a:moveTo>
                    <a:pt x="52735" y="3575"/>
                  </a:moveTo>
                  <a:lnTo>
                    <a:pt x="34859" y="29496"/>
                  </a:lnTo>
                  <a:lnTo>
                    <a:pt x="33965" y="52735"/>
                  </a:lnTo>
                  <a:lnTo>
                    <a:pt x="33071" y="58098"/>
                  </a:lnTo>
                  <a:lnTo>
                    <a:pt x="10726" y="83125"/>
                  </a:lnTo>
                  <a:lnTo>
                    <a:pt x="0" y="80444"/>
                  </a:lnTo>
                  <a:lnTo>
                    <a:pt x="0" y="52735"/>
                  </a:lnTo>
                  <a:lnTo>
                    <a:pt x="8044" y="21452"/>
                  </a:lnTo>
                  <a:lnTo>
                    <a:pt x="8044" y="20558"/>
                  </a:lnTo>
                  <a:lnTo>
                    <a:pt x="20558" y="16089"/>
                  </a:lnTo>
                  <a:lnTo>
                    <a:pt x="34859" y="0"/>
                  </a:lnTo>
                  <a:lnTo>
                    <a:pt x="52735" y="3575"/>
                  </a:lnTo>
                  <a:close/>
                </a:path>
              </a:pathLst>
            </a:custGeom>
            <a:grpFill/>
            <a:ln w="12700" cap="flat">
              <a:solidFill>
                <a:schemeClr val="bg1"/>
              </a:solidFill>
              <a:prstDash val="solid"/>
              <a:miter/>
            </a:ln>
          </p:spPr>
          <p:txBody>
            <a:bodyPr rtlCol="0" anchor="ctr"/>
            <a:lstStyle/>
            <a:p>
              <a:endParaRPr lang="en-AU"/>
            </a:p>
          </p:txBody>
        </p:sp>
        <p:sp>
          <p:nvSpPr>
            <p:cNvPr id="136" name="Freeform: Shape 135">
              <a:extLst>
                <a:ext uri="{FF2B5EF4-FFF2-40B4-BE49-F238E27FC236}">
                  <a16:creationId xmlns:a16="http://schemas.microsoft.com/office/drawing/2014/main" id="{0BDA98BE-EA5B-19DF-761B-66D65714F251}"/>
                </a:ext>
              </a:extLst>
            </p:cNvPr>
            <p:cNvSpPr/>
            <p:nvPr/>
          </p:nvSpPr>
          <p:spPr>
            <a:xfrm>
              <a:off x="3153140" y="3731156"/>
              <a:ext cx="71505" cy="45584"/>
            </a:xfrm>
            <a:custGeom>
              <a:avLst/>
              <a:gdLst>
                <a:gd name="connsiteX0" fmla="*/ 67036 w 71505"/>
                <a:gd name="connsiteY0" fmla="*/ 19664 h 45584"/>
                <a:gd name="connsiteX1" fmla="*/ 71505 w 71505"/>
                <a:gd name="connsiteY1" fmla="*/ 45585 h 45584"/>
                <a:gd name="connsiteX2" fmla="*/ 22345 w 71505"/>
                <a:gd name="connsiteY2" fmla="*/ 42010 h 45584"/>
                <a:gd name="connsiteX3" fmla="*/ 0 w 71505"/>
                <a:gd name="connsiteY3" fmla="*/ 28602 h 45584"/>
                <a:gd name="connsiteX4" fmla="*/ 0 w 71505"/>
                <a:gd name="connsiteY4" fmla="*/ 16983 h 45584"/>
                <a:gd name="connsiteX5" fmla="*/ 31284 w 71505"/>
                <a:gd name="connsiteY5" fmla="*/ 0 h 45584"/>
                <a:gd name="connsiteX6" fmla="*/ 51841 w 71505"/>
                <a:gd name="connsiteY6" fmla="*/ 19664 h 45584"/>
                <a:gd name="connsiteX7" fmla="*/ 67036 w 71505"/>
                <a:gd name="connsiteY7" fmla="*/ 19664 h 4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505" h="45584">
                  <a:moveTo>
                    <a:pt x="67036" y="19664"/>
                  </a:moveTo>
                  <a:lnTo>
                    <a:pt x="71505" y="45585"/>
                  </a:lnTo>
                  <a:lnTo>
                    <a:pt x="22345" y="42010"/>
                  </a:lnTo>
                  <a:lnTo>
                    <a:pt x="0" y="28602"/>
                  </a:lnTo>
                  <a:lnTo>
                    <a:pt x="0" y="16983"/>
                  </a:lnTo>
                  <a:lnTo>
                    <a:pt x="31284" y="0"/>
                  </a:lnTo>
                  <a:lnTo>
                    <a:pt x="51841" y="19664"/>
                  </a:lnTo>
                  <a:lnTo>
                    <a:pt x="67036" y="19664"/>
                  </a:lnTo>
                  <a:close/>
                </a:path>
              </a:pathLst>
            </a:custGeom>
            <a:grpFill/>
            <a:ln w="12700" cap="flat">
              <a:solidFill>
                <a:schemeClr val="bg1"/>
              </a:solidFill>
              <a:prstDash val="solid"/>
              <a:miter/>
            </a:ln>
          </p:spPr>
          <p:txBody>
            <a:bodyPr rtlCol="0" anchor="ctr"/>
            <a:lstStyle/>
            <a:p>
              <a:endParaRPr lang="en-AU"/>
            </a:p>
          </p:txBody>
        </p:sp>
        <p:sp>
          <p:nvSpPr>
            <p:cNvPr id="137" name="Freeform: Shape 136">
              <a:extLst>
                <a:ext uri="{FF2B5EF4-FFF2-40B4-BE49-F238E27FC236}">
                  <a16:creationId xmlns:a16="http://schemas.microsoft.com/office/drawing/2014/main" id="{5DE59CB7-8A54-FC8A-3439-CCE0AC3973E3}"/>
                </a:ext>
              </a:extLst>
            </p:cNvPr>
            <p:cNvSpPr/>
            <p:nvPr/>
          </p:nvSpPr>
          <p:spPr>
            <a:xfrm>
              <a:off x="3099511" y="3623897"/>
              <a:ext cx="113514" cy="124240"/>
            </a:xfrm>
            <a:custGeom>
              <a:avLst/>
              <a:gdLst>
                <a:gd name="connsiteX0" fmla="*/ 113515 w 113514"/>
                <a:gd name="connsiteY0" fmla="*/ 66143 h 124240"/>
                <a:gd name="connsiteX1" fmla="*/ 113515 w 113514"/>
                <a:gd name="connsiteY1" fmla="*/ 77762 h 124240"/>
                <a:gd name="connsiteX2" fmla="*/ 90276 w 113514"/>
                <a:gd name="connsiteY2" fmla="*/ 91170 h 124240"/>
                <a:gd name="connsiteX3" fmla="*/ 84913 w 113514"/>
                <a:gd name="connsiteY3" fmla="*/ 107258 h 124240"/>
                <a:gd name="connsiteX4" fmla="*/ 53629 w 113514"/>
                <a:gd name="connsiteY4" fmla="*/ 124241 h 124240"/>
                <a:gd name="connsiteX5" fmla="*/ 13407 w 113514"/>
                <a:gd name="connsiteY5" fmla="*/ 121559 h 124240"/>
                <a:gd name="connsiteX6" fmla="*/ 0 w 113514"/>
                <a:gd name="connsiteY6" fmla="*/ 108152 h 124240"/>
                <a:gd name="connsiteX7" fmla="*/ 7151 w 113514"/>
                <a:gd name="connsiteY7" fmla="*/ 84019 h 124240"/>
                <a:gd name="connsiteX8" fmla="*/ 21452 w 113514"/>
                <a:gd name="connsiteY8" fmla="*/ 60780 h 124240"/>
                <a:gd name="connsiteX9" fmla="*/ 58992 w 113514"/>
                <a:gd name="connsiteY9" fmla="*/ 59886 h 124240"/>
                <a:gd name="connsiteX10" fmla="*/ 59886 w 113514"/>
                <a:gd name="connsiteY10" fmla="*/ 48266 h 124240"/>
                <a:gd name="connsiteX11" fmla="*/ 33965 w 113514"/>
                <a:gd name="connsiteY11" fmla="*/ 21452 h 124240"/>
                <a:gd name="connsiteX12" fmla="*/ 48266 w 113514"/>
                <a:gd name="connsiteY12" fmla="*/ 18770 h 124240"/>
                <a:gd name="connsiteX13" fmla="*/ 48266 w 113514"/>
                <a:gd name="connsiteY13" fmla="*/ 894 h 124240"/>
                <a:gd name="connsiteX14" fmla="*/ 100108 w 113514"/>
                <a:gd name="connsiteY14" fmla="*/ 0 h 124240"/>
                <a:gd name="connsiteX15" fmla="*/ 92063 w 113514"/>
                <a:gd name="connsiteY15" fmla="*/ 31284 h 124240"/>
                <a:gd name="connsiteX16" fmla="*/ 92063 w 113514"/>
                <a:gd name="connsiteY16" fmla="*/ 58992 h 124240"/>
                <a:gd name="connsiteX17" fmla="*/ 102789 w 113514"/>
                <a:gd name="connsiteY17" fmla="*/ 61674 h 124240"/>
                <a:gd name="connsiteX18" fmla="*/ 113515 w 113514"/>
                <a:gd name="connsiteY18" fmla="*/ 66143 h 12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514" h="124240">
                  <a:moveTo>
                    <a:pt x="113515" y="66143"/>
                  </a:moveTo>
                  <a:lnTo>
                    <a:pt x="113515" y="77762"/>
                  </a:lnTo>
                  <a:lnTo>
                    <a:pt x="90276" y="91170"/>
                  </a:lnTo>
                  <a:lnTo>
                    <a:pt x="84913" y="107258"/>
                  </a:lnTo>
                  <a:lnTo>
                    <a:pt x="53629" y="124241"/>
                  </a:lnTo>
                  <a:lnTo>
                    <a:pt x="13407" y="121559"/>
                  </a:lnTo>
                  <a:lnTo>
                    <a:pt x="0" y="108152"/>
                  </a:lnTo>
                  <a:lnTo>
                    <a:pt x="7151" y="84019"/>
                  </a:lnTo>
                  <a:lnTo>
                    <a:pt x="21452" y="60780"/>
                  </a:lnTo>
                  <a:lnTo>
                    <a:pt x="58992" y="59886"/>
                  </a:lnTo>
                  <a:lnTo>
                    <a:pt x="59886" y="48266"/>
                  </a:lnTo>
                  <a:lnTo>
                    <a:pt x="33965" y="21452"/>
                  </a:lnTo>
                  <a:lnTo>
                    <a:pt x="48266" y="18770"/>
                  </a:lnTo>
                  <a:lnTo>
                    <a:pt x="48266" y="894"/>
                  </a:lnTo>
                  <a:lnTo>
                    <a:pt x="100108" y="0"/>
                  </a:lnTo>
                  <a:lnTo>
                    <a:pt x="92063" y="31284"/>
                  </a:lnTo>
                  <a:lnTo>
                    <a:pt x="92063" y="58992"/>
                  </a:lnTo>
                  <a:lnTo>
                    <a:pt x="102789" y="61674"/>
                  </a:lnTo>
                  <a:lnTo>
                    <a:pt x="113515" y="66143"/>
                  </a:lnTo>
                  <a:close/>
                </a:path>
              </a:pathLst>
            </a:custGeom>
            <a:grpFill/>
            <a:ln w="12700" cap="flat">
              <a:solidFill>
                <a:schemeClr val="bg1"/>
              </a:solidFill>
              <a:prstDash val="solid"/>
              <a:miter/>
            </a:ln>
          </p:spPr>
          <p:txBody>
            <a:bodyPr rtlCol="0" anchor="ctr"/>
            <a:lstStyle/>
            <a:p>
              <a:endParaRPr lang="en-AU"/>
            </a:p>
          </p:txBody>
        </p:sp>
        <p:sp>
          <p:nvSpPr>
            <p:cNvPr id="138" name="Freeform: Shape 137">
              <a:extLst>
                <a:ext uri="{FF2B5EF4-FFF2-40B4-BE49-F238E27FC236}">
                  <a16:creationId xmlns:a16="http://schemas.microsoft.com/office/drawing/2014/main" id="{5AED147B-0A05-B3CB-6AF4-7792EA5DC546}"/>
                </a:ext>
              </a:extLst>
            </p:cNvPr>
            <p:cNvSpPr/>
            <p:nvPr/>
          </p:nvSpPr>
          <p:spPr>
            <a:xfrm>
              <a:off x="3518711" y="3605127"/>
              <a:ext cx="74186" cy="15194"/>
            </a:xfrm>
            <a:custGeom>
              <a:avLst/>
              <a:gdLst>
                <a:gd name="connsiteX0" fmla="*/ 35753 w 74186"/>
                <a:gd name="connsiteY0" fmla="*/ 894 h 15194"/>
                <a:gd name="connsiteX1" fmla="*/ 74187 w 74186"/>
                <a:gd name="connsiteY1" fmla="*/ 8044 h 15194"/>
                <a:gd name="connsiteX2" fmla="*/ 43797 w 74186"/>
                <a:gd name="connsiteY2" fmla="*/ 15195 h 15194"/>
                <a:gd name="connsiteX3" fmla="*/ 22345 w 74186"/>
                <a:gd name="connsiteY3" fmla="*/ 15195 h 15194"/>
                <a:gd name="connsiteX4" fmla="*/ 5363 w 74186"/>
                <a:gd name="connsiteY4" fmla="*/ 6257 h 15194"/>
                <a:gd name="connsiteX5" fmla="*/ 0 w 74186"/>
                <a:gd name="connsiteY5" fmla="*/ 0 h 15194"/>
                <a:gd name="connsiteX6" fmla="*/ 35753 w 74186"/>
                <a:gd name="connsiteY6" fmla="*/ 894 h 1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186" h="15194">
                  <a:moveTo>
                    <a:pt x="35753" y="894"/>
                  </a:moveTo>
                  <a:lnTo>
                    <a:pt x="74187" y="8044"/>
                  </a:lnTo>
                  <a:lnTo>
                    <a:pt x="43797" y="15195"/>
                  </a:lnTo>
                  <a:lnTo>
                    <a:pt x="22345" y="15195"/>
                  </a:lnTo>
                  <a:lnTo>
                    <a:pt x="5363" y="6257"/>
                  </a:lnTo>
                  <a:lnTo>
                    <a:pt x="0" y="0"/>
                  </a:lnTo>
                  <a:lnTo>
                    <a:pt x="35753" y="894"/>
                  </a:lnTo>
                  <a:close/>
                </a:path>
              </a:pathLst>
            </a:custGeom>
            <a:grpFill/>
            <a:ln w="12700" cap="flat">
              <a:solidFill>
                <a:schemeClr val="bg1"/>
              </a:solidFill>
              <a:prstDash val="solid"/>
              <a:miter/>
            </a:ln>
          </p:spPr>
          <p:txBody>
            <a:bodyPr rtlCol="0" anchor="ctr"/>
            <a:lstStyle/>
            <a:p>
              <a:endParaRPr lang="en-AU"/>
            </a:p>
          </p:txBody>
        </p:sp>
        <p:sp>
          <p:nvSpPr>
            <p:cNvPr id="139" name="Freeform: Shape 138">
              <a:extLst>
                <a:ext uri="{FF2B5EF4-FFF2-40B4-BE49-F238E27FC236}">
                  <a16:creationId xmlns:a16="http://schemas.microsoft.com/office/drawing/2014/main" id="{C15A1DE8-B333-13EC-B064-3490B6C92ACD}"/>
                </a:ext>
              </a:extLst>
            </p:cNvPr>
            <p:cNvSpPr/>
            <p:nvPr/>
          </p:nvSpPr>
          <p:spPr>
            <a:xfrm>
              <a:off x="3526756" y="3383460"/>
              <a:ext cx="13407" cy="42009"/>
            </a:xfrm>
            <a:custGeom>
              <a:avLst/>
              <a:gdLst>
                <a:gd name="connsiteX0" fmla="*/ 13407 w 13407"/>
                <a:gd name="connsiteY0" fmla="*/ 22345 h 42009"/>
                <a:gd name="connsiteX1" fmla="*/ 12513 w 13407"/>
                <a:gd name="connsiteY1" fmla="*/ 42009 h 42009"/>
                <a:gd name="connsiteX2" fmla="*/ 0 w 13407"/>
                <a:gd name="connsiteY2" fmla="*/ 14301 h 42009"/>
                <a:gd name="connsiteX3" fmla="*/ 7151 w 13407"/>
                <a:gd name="connsiteY3" fmla="*/ 0 h 42009"/>
                <a:gd name="connsiteX4" fmla="*/ 13407 w 13407"/>
                <a:gd name="connsiteY4" fmla="*/ 22345 h 4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07" h="42009">
                  <a:moveTo>
                    <a:pt x="13407" y="22345"/>
                  </a:moveTo>
                  <a:lnTo>
                    <a:pt x="12513" y="42009"/>
                  </a:lnTo>
                  <a:lnTo>
                    <a:pt x="0" y="14301"/>
                  </a:lnTo>
                  <a:lnTo>
                    <a:pt x="7151" y="0"/>
                  </a:lnTo>
                  <a:lnTo>
                    <a:pt x="13407" y="22345"/>
                  </a:lnTo>
                  <a:close/>
                </a:path>
              </a:pathLst>
            </a:custGeom>
            <a:grpFill/>
            <a:ln w="12700" cap="flat">
              <a:solidFill>
                <a:schemeClr val="bg1"/>
              </a:solidFill>
              <a:prstDash val="solid"/>
              <a:miter/>
            </a:ln>
          </p:spPr>
          <p:txBody>
            <a:bodyPr rtlCol="0" anchor="ctr"/>
            <a:lstStyle/>
            <a:p>
              <a:endParaRPr lang="en-AU"/>
            </a:p>
          </p:txBody>
        </p:sp>
        <p:sp>
          <p:nvSpPr>
            <p:cNvPr id="140" name="Freeform: Shape 139">
              <a:extLst>
                <a:ext uri="{FF2B5EF4-FFF2-40B4-BE49-F238E27FC236}">
                  <a16:creationId xmlns:a16="http://schemas.microsoft.com/office/drawing/2014/main" id="{7D2FF36A-D74C-09DE-EF91-A968F310793C}"/>
                </a:ext>
              </a:extLst>
            </p:cNvPr>
            <p:cNvSpPr/>
            <p:nvPr/>
          </p:nvSpPr>
          <p:spPr>
            <a:xfrm>
              <a:off x="6758802" y="3722217"/>
              <a:ext cx="434395" cy="377191"/>
            </a:xfrm>
            <a:custGeom>
              <a:avLst/>
              <a:gdLst>
                <a:gd name="connsiteX0" fmla="*/ 434395 w 434395"/>
                <a:gd name="connsiteY0" fmla="*/ 234180 h 377191"/>
                <a:gd name="connsiteX1" fmla="*/ 395961 w 434395"/>
                <a:gd name="connsiteY1" fmla="*/ 275296 h 377191"/>
                <a:gd name="connsiteX2" fmla="*/ 353058 w 434395"/>
                <a:gd name="connsiteY2" fmla="*/ 331607 h 377191"/>
                <a:gd name="connsiteX3" fmla="*/ 307473 w 434395"/>
                <a:gd name="connsiteY3" fmla="*/ 333394 h 377191"/>
                <a:gd name="connsiteX4" fmla="*/ 300323 w 434395"/>
                <a:gd name="connsiteY4" fmla="*/ 350377 h 377191"/>
                <a:gd name="connsiteX5" fmla="*/ 266358 w 434395"/>
                <a:gd name="connsiteY5" fmla="*/ 364678 h 377191"/>
                <a:gd name="connsiteX6" fmla="*/ 244012 w 434395"/>
                <a:gd name="connsiteY6" fmla="*/ 362890 h 377191"/>
                <a:gd name="connsiteX7" fmla="*/ 227924 w 434395"/>
                <a:gd name="connsiteY7" fmla="*/ 354846 h 377191"/>
                <a:gd name="connsiteX8" fmla="*/ 202003 w 434395"/>
                <a:gd name="connsiteY8" fmla="*/ 364678 h 377191"/>
                <a:gd name="connsiteX9" fmla="*/ 193065 w 434395"/>
                <a:gd name="connsiteY9" fmla="*/ 377191 h 377191"/>
                <a:gd name="connsiteX10" fmla="*/ 153736 w 434395"/>
                <a:gd name="connsiteY10" fmla="*/ 373616 h 377191"/>
                <a:gd name="connsiteX11" fmla="*/ 119771 w 434395"/>
                <a:gd name="connsiteY11" fmla="*/ 345908 h 377191"/>
                <a:gd name="connsiteX12" fmla="*/ 92957 w 434395"/>
                <a:gd name="connsiteY12" fmla="*/ 346802 h 377191"/>
                <a:gd name="connsiteX13" fmla="*/ 86700 w 434395"/>
                <a:gd name="connsiteY13" fmla="*/ 337863 h 377191"/>
                <a:gd name="connsiteX14" fmla="*/ 84019 w 434395"/>
                <a:gd name="connsiteY14" fmla="*/ 337863 h 377191"/>
                <a:gd name="connsiteX15" fmla="*/ 78656 w 434395"/>
                <a:gd name="connsiteY15" fmla="*/ 315518 h 377191"/>
                <a:gd name="connsiteX16" fmla="*/ 68824 w 434395"/>
                <a:gd name="connsiteY16" fmla="*/ 308367 h 377191"/>
                <a:gd name="connsiteX17" fmla="*/ 50054 w 434395"/>
                <a:gd name="connsiteY17" fmla="*/ 269039 h 377191"/>
                <a:gd name="connsiteX18" fmla="*/ 27708 w 434395"/>
                <a:gd name="connsiteY18" fmla="*/ 253844 h 377191"/>
                <a:gd name="connsiteX19" fmla="*/ 14301 w 434395"/>
                <a:gd name="connsiteY19" fmla="*/ 235968 h 377191"/>
                <a:gd name="connsiteX20" fmla="*/ 0 w 434395"/>
                <a:gd name="connsiteY20" fmla="*/ 229711 h 377191"/>
                <a:gd name="connsiteX21" fmla="*/ 1787 w 434395"/>
                <a:gd name="connsiteY21" fmla="*/ 218985 h 377191"/>
                <a:gd name="connsiteX22" fmla="*/ 26815 w 434395"/>
                <a:gd name="connsiteY22" fmla="*/ 211835 h 377191"/>
                <a:gd name="connsiteX23" fmla="*/ 25920 w 434395"/>
                <a:gd name="connsiteY23" fmla="*/ 176082 h 377191"/>
                <a:gd name="connsiteX24" fmla="*/ 38434 w 434395"/>
                <a:gd name="connsiteY24" fmla="*/ 152843 h 377191"/>
                <a:gd name="connsiteX25" fmla="*/ 35753 w 434395"/>
                <a:gd name="connsiteY25" fmla="*/ 141223 h 377191"/>
                <a:gd name="connsiteX26" fmla="*/ 53629 w 434395"/>
                <a:gd name="connsiteY26" fmla="*/ 127816 h 377191"/>
                <a:gd name="connsiteX27" fmla="*/ 54523 w 434395"/>
                <a:gd name="connsiteY27" fmla="*/ 108152 h 377191"/>
                <a:gd name="connsiteX28" fmla="*/ 59885 w 434395"/>
                <a:gd name="connsiteY28" fmla="*/ 98320 h 377191"/>
                <a:gd name="connsiteX29" fmla="*/ 76868 w 434395"/>
                <a:gd name="connsiteY29" fmla="*/ 77762 h 377191"/>
                <a:gd name="connsiteX30" fmla="*/ 86700 w 434395"/>
                <a:gd name="connsiteY30" fmla="*/ 73293 h 377191"/>
                <a:gd name="connsiteX31" fmla="*/ 86700 w 434395"/>
                <a:gd name="connsiteY31" fmla="*/ 52735 h 377191"/>
                <a:gd name="connsiteX32" fmla="*/ 97426 w 434395"/>
                <a:gd name="connsiteY32" fmla="*/ 18770 h 377191"/>
                <a:gd name="connsiteX33" fmla="*/ 126922 w 434395"/>
                <a:gd name="connsiteY33" fmla="*/ 18770 h 377191"/>
                <a:gd name="connsiteX34" fmla="*/ 137648 w 434395"/>
                <a:gd name="connsiteY34" fmla="*/ 0 h 377191"/>
                <a:gd name="connsiteX35" fmla="*/ 156418 w 434395"/>
                <a:gd name="connsiteY35" fmla="*/ 12514 h 377191"/>
                <a:gd name="connsiteX36" fmla="*/ 171613 w 434395"/>
                <a:gd name="connsiteY36" fmla="*/ 3575 h 377191"/>
                <a:gd name="connsiteX37" fmla="*/ 190383 w 434395"/>
                <a:gd name="connsiteY37" fmla="*/ 14301 h 377191"/>
                <a:gd name="connsiteX38" fmla="*/ 207365 w 434395"/>
                <a:gd name="connsiteY38" fmla="*/ 16089 h 377191"/>
                <a:gd name="connsiteX39" fmla="*/ 227029 w 434395"/>
                <a:gd name="connsiteY39" fmla="*/ 28602 h 377191"/>
                <a:gd name="connsiteX40" fmla="*/ 273508 w 434395"/>
                <a:gd name="connsiteY40" fmla="*/ 82231 h 377191"/>
                <a:gd name="connsiteX41" fmla="*/ 271720 w 434395"/>
                <a:gd name="connsiteY41" fmla="*/ 84019 h 377191"/>
                <a:gd name="connsiteX42" fmla="*/ 254738 w 434395"/>
                <a:gd name="connsiteY42" fmla="*/ 109046 h 377191"/>
                <a:gd name="connsiteX43" fmla="*/ 255632 w 434395"/>
                <a:gd name="connsiteY43" fmla="*/ 122453 h 377191"/>
                <a:gd name="connsiteX44" fmla="*/ 263676 w 434395"/>
                <a:gd name="connsiteY44" fmla="*/ 133179 h 377191"/>
                <a:gd name="connsiteX45" fmla="*/ 277977 w 434395"/>
                <a:gd name="connsiteY45" fmla="*/ 127816 h 377191"/>
                <a:gd name="connsiteX46" fmla="*/ 289597 w 434395"/>
                <a:gd name="connsiteY46" fmla="*/ 134073 h 377191"/>
                <a:gd name="connsiteX47" fmla="*/ 286915 w 434395"/>
                <a:gd name="connsiteY47" fmla="*/ 151949 h 377191"/>
                <a:gd name="connsiteX48" fmla="*/ 312836 w 434395"/>
                <a:gd name="connsiteY48" fmla="*/ 186808 h 377191"/>
                <a:gd name="connsiteX49" fmla="*/ 412050 w 434395"/>
                <a:gd name="connsiteY49" fmla="*/ 230605 h 377191"/>
                <a:gd name="connsiteX50" fmla="*/ 434395 w 434395"/>
                <a:gd name="connsiteY50" fmla="*/ 234180 h 37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34395" h="377191">
                  <a:moveTo>
                    <a:pt x="434395" y="234180"/>
                  </a:moveTo>
                  <a:lnTo>
                    <a:pt x="395961" y="275296"/>
                  </a:lnTo>
                  <a:lnTo>
                    <a:pt x="353058" y="331607"/>
                  </a:lnTo>
                  <a:lnTo>
                    <a:pt x="307473" y="333394"/>
                  </a:lnTo>
                  <a:lnTo>
                    <a:pt x="300323" y="350377"/>
                  </a:lnTo>
                  <a:lnTo>
                    <a:pt x="266358" y="364678"/>
                  </a:lnTo>
                  <a:lnTo>
                    <a:pt x="244012" y="362890"/>
                  </a:lnTo>
                  <a:lnTo>
                    <a:pt x="227924" y="354846"/>
                  </a:lnTo>
                  <a:lnTo>
                    <a:pt x="202003" y="364678"/>
                  </a:lnTo>
                  <a:lnTo>
                    <a:pt x="193065" y="377191"/>
                  </a:lnTo>
                  <a:lnTo>
                    <a:pt x="153736" y="373616"/>
                  </a:lnTo>
                  <a:lnTo>
                    <a:pt x="119771" y="345908"/>
                  </a:lnTo>
                  <a:lnTo>
                    <a:pt x="92957" y="346802"/>
                  </a:lnTo>
                  <a:lnTo>
                    <a:pt x="86700" y="337863"/>
                  </a:lnTo>
                  <a:lnTo>
                    <a:pt x="84019" y="337863"/>
                  </a:lnTo>
                  <a:lnTo>
                    <a:pt x="78656" y="315518"/>
                  </a:lnTo>
                  <a:lnTo>
                    <a:pt x="68824" y="308367"/>
                  </a:lnTo>
                  <a:lnTo>
                    <a:pt x="50054" y="269039"/>
                  </a:lnTo>
                  <a:lnTo>
                    <a:pt x="27708" y="253844"/>
                  </a:lnTo>
                  <a:lnTo>
                    <a:pt x="14301" y="235968"/>
                  </a:lnTo>
                  <a:lnTo>
                    <a:pt x="0" y="229711"/>
                  </a:lnTo>
                  <a:lnTo>
                    <a:pt x="1787" y="218985"/>
                  </a:lnTo>
                  <a:lnTo>
                    <a:pt x="26815" y="211835"/>
                  </a:lnTo>
                  <a:lnTo>
                    <a:pt x="25920" y="176082"/>
                  </a:lnTo>
                  <a:lnTo>
                    <a:pt x="38434" y="152843"/>
                  </a:lnTo>
                  <a:lnTo>
                    <a:pt x="35753" y="141223"/>
                  </a:lnTo>
                  <a:lnTo>
                    <a:pt x="53629" y="127816"/>
                  </a:lnTo>
                  <a:lnTo>
                    <a:pt x="54523" y="108152"/>
                  </a:lnTo>
                  <a:lnTo>
                    <a:pt x="59885" y="98320"/>
                  </a:lnTo>
                  <a:lnTo>
                    <a:pt x="76868" y="77762"/>
                  </a:lnTo>
                  <a:lnTo>
                    <a:pt x="86700" y="73293"/>
                  </a:lnTo>
                  <a:lnTo>
                    <a:pt x="86700" y="52735"/>
                  </a:lnTo>
                  <a:lnTo>
                    <a:pt x="97426" y="18770"/>
                  </a:lnTo>
                  <a:lnTo>
                    <a:pt x="126922" y="18770"/>
                  </a:lnTo>
                  <a:lnTo>
                    <a:pt x="137648" y="0"/>
                  </a:lnTo>
                  <a:lnTo>
                    <a:pt x="156418" y="12514"/>
                  </a:lnTo>
                  <a:lnTo>
                    <a:pt x="171613" y="3575"/>
                  </a:lnTo>
                  <a:lnTo>
                    <a:pt x="190383" y="14301"/>
                  </a:lnTo>
                  <a:lnTo>
                    <a:pt x="207365" y="16089"/>
                  </a:lnTo>
                  <a:lnTo>
                    <a:pt x="227029" y="28602"/>
                  </a:lnTo>
                  <a:lnTo>
                    <a:pt x="273508" y="82231"/>
                  </a:lnTo>
                  <a:lnTo>
                    <a:pt x="271720" y="84019"/>
                  </a:lnTo>
                  <a:lnTo>
                    <a:pt x="254738" y="109046"/>
                  </a:lnTo>
                  <a:lnTo>
                    <a:pt x="255632" y="122453"/>
                  </a:lnTo>
                  <a:lnTo>
                    <a:pt x="263676" y="133179"/>
                  </a:lnTo>
                  <a:lnTo>
                    <a:pt x="277977" y="127816"/>
                  </a:lnTo>
                  <a:lnTo>
                    <a:pt x="289597" y="134073"/>
                  </a:lnTo>
                  <a:lnTo>
                    <a:pt x="286915" y="151949"/>
                  </a:lnTo>
                  <a:lnTo>
                    <a:pt x="312836" y="186808"/>
                  </a:lnTo>
                  <a:lnTo>
                    <a:pt x="412050" y="230605"/>
                  </a:lnTo>
                  <a:lnTo>
                    <a:pt x="434395" y="234180"/>
                  </a:lnTo>
                  <a:close/>
                </a:path>
              </a:pathLst>
            </a:custGeom>
            <a:grpFill/>
            <a:ln w="12700" cap="flat">
              <a:solidFill>
                <a:schemeClr val="bg1"/>
              </a:solidFill>
              <a:prstDash val="solid"/>
              <a:miter/>
            </a:ln>
          </p:spPr>
          <p:txBody>
            <a:bodyPr rtlCol="0" anchor="ctr"/>
            <a:lstStyle/>
            <a:p>
              <a:endParaRPr lang="en-AU"/>
            </a:p>
          </p:txBody>
        </p:sp>
        <p:sp>
          <p:nvSpPr>
            <p:cNvPr id="141" name="Freeform: Shape 140">
              <a:extLst>
                <a:ext uri="{FF2B5EF4-FFF2-40B4-BE49-F238E27FC236}">
                  <a16:creationId xmlns:a16="http://schemas.microsoft.com/office/drawing/2014/main" id="{69F35E40-3B84-874C-DE03-4114890DBB26}"/>
                </a:ext>
              </a:extLst>
            </p:cNvPr>
            <p:cNvSpPr/>
            <p:nvPr/>
          </p:nvSpPr>
          <p:spPr>
            <a:xfrm>
              <a:off x="6788298" y="4060081"/>
              <a:ext cx="236861" cy="311942"/>
            </a:xfrm>
            <a:custGeom>
              <a:avLst/>
              <a:gdLst>
                <a:gd name="connsiteX0" fmla="*/ 236862 w 236861"/>
                <a:gd name="connsiteY0" fmla="*/ 26815 h 311942"/>
                <a:gd name="connsiteX1" fmla="*/ 208260 w 236861"/>
                <a:gd name="connsiteY1" fmla="*/ 64355 h 311942"/>
                <a:gd name="connsiteX2" fmla="*/ 207366 w 236861"/>
                <a:gd name="connsiteY2" fmla="*/ 188595 h 311942"/>
                <a:gd name="connsiteX3" fmla="*/ 224348 w 236861"/>
                <a:gd name="connsiteY3" fmla="*/ 214516 h 311942"/>
                <a:gd name="connsiteX4" fmla="*/ 202897 w 236861"/>
                <a:gd name="connsiteY4" fmla="*/ 227030 h 311942"/>
                <a:gd name="connsiteX5" fmla="*/ 187702 w 236861"/>
                <a:gd name="connsiteY5" fmla="*/ 246694 h 311942"/>
                <a:gd name="connsiteX6" fmla="*/ 172507 w 236861"/>
                <a:gd name="connsiteY6" fmla="*/ 277084 h 311942"/>
                <a:gd name="connsiteX7" fmla="*/ 156418 w 236861"/>
                <a:gd name="connsiteY7" fmla="*/ 311943 h 311942"/>
                <a:gd name="connsiteX8" fmla="*/ 111727 w 236861"/>
                <a:gd name="connsiteY8" fmla="*/ 276190 h 311942"/>
                <a:gd name="connsiteX9" fmla="*/ 110833 w 236861"/>
                <a:gd name="connsiteY9" fmla="*/ 261889 h 311942"/>
                <a:gd name="connsiteX10" fmla="*/ 11620 w 236861"/>
                <a:gd name="connsiteY10" fmla="*/ 193958 h 311942"/>
                <a:gd name="connsiteX11" fmla="*/ 894 w 236861"/>
                <a:gd name="connsiteY11" fmla="*/ 193958 h 311942"/>
                <a:gd name="connsiteX12" fmla="*/ 1788 w 236861"/>
                <a:gd name="connsiteY12" fmla="*/ 150161 h 311942"/>
                <a:gd name="connsiteX13" fmla="*/ 34859 w 236861"/>
                <a:gd name="connsiteY13" fmla="*/ 99214 h 311942"/>
                <a:gd name="connsiteX14" fmla="*/ 33965 w 236861"/>
                <a:gd name="connsiteY14" fmla="*/ 83125 h 311942"/>
                <a:gd name="connsiteX15" fmla="*/ 17876 w 236861"/>
                <a:gd name="connsiteY15" fmla="*/ 57204 h 311942"/>
                <a:gd name="connsiteX16" fmla="*/ 15195 w 236861"/>
                <a:gd name="connsiteY16" fmla="*/ 42009 h 311942"/>
                <a:gd name="connsiteX17" fmla="*/ 0 w 236861"/>
                <a:gd name="connsiteY17" fmla="*/ 16982 h 311942"/>
                <a:gd name="connsiteX18" fmla="*/ 17876 w 236861"/>
                <a:gd name="connsiteY18" fmla="*/ 894 h 311942"/>
                <a:gd name="connsiteX19" fmla="*/ 54523 w 236861"/>
                <a:gd name="connsiteY19" fmla="*/ 0 h 311942"/>
                <a:gd name="connsiteX20" fmla="*/ 57204 w 236861"/>
                <a:gd name="connsiteY20" fmla="*/ 0 h 311942"/>
                <a:gd name="connsiteX21" fmla="*/ 63461 w 236861"/>
                <a:gd name="connsiteY21" fmla="*/ 8938 h 311942"/>
                <a:gd name="connsiteX22" fmla="*/ 90275 w 236861"/>
                <a:gd name="connsiteY22" fmla="*/ 8044 h 311942"/>
                <a:gd name="connsiteX23" fmla="*/ 124240 w 236861"/>
                <a:gd name="connsiteY23" fmla="*/ 35753 h 311942"/>
                <a:gd name="connsiteX24" fmla="*/ 163569 w 236861"/>
                <a:gd name="connsiteY24" fmla="*/ 39328 h 311942"/>
                <a:gd name="connsiteX25" fmla="*/ 172507 w 236861"/>
                <a:gd name="connsiteY25" fmla="*/ 26815 h 311942"/>
                <a:gd name="connsiteX26" fmla="*/ 198428 w 236861"/>
                <a:gd name="connsiteY26" fmla="*/ 16982 h 311942"/>
                <a:gd name="connsiteX27" fmla="*/ 214516 w 236861"/>
                <a:gd name="connsiteY27" fmla="*/ 25027 h 311942"/>
                <a:gd name="connsiteX28" fmla="*/ 236862 w 236861"/>
                <a:gd name="connsiteY28" fmla="*/ 26815 h 31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36861" h="311942">
                  <a:moveTo>
                    <a:pt x="236862" y="26815"/>
                  </a:moveTo>
                  <a:lnTo>
                    <a:pt x="208260" y="64355"/>
                  </a:lnTo>
                  <a:lnTo>
                    <a:pt x="207366" y="188595"/>
                  </a:lnTo>
                  <a:lnTo>
                    <a:pt x="224348" y="214516"/>
                  </a:lnTo>
                  <a:lnTo>
                    <a:pt x="202897" y="227030"/>
                  </a:lnTo>
                  <a:lnTo>
                    <a:pt x="187702" y="246694"/>
                  </a:lnTo>
                  <a:lnTo>
                    <a:pt x="172507" y="277084"/>
                  </a:lnTo>
                  <a:lnTo>
                    <a:pt x="156418" y="311943"/>
                  </a:lnTo>
                  <a:lnTo>
                    <a:pt x="111727" y="276190"/>
                  </a:lnTo>
                  <a:lnTo>
                    <a:pt x="110833" y="261889"/>
                  </a:lnTo>
                  <a:lnTo>
                    <a:pt x="11620" y="193958"/>
                  </a:lnTo>
                  <a:lnTo>
                    <a:pt x="894" y="193958"/>
                  </a:lnTo>
                  <a:lnTo>
                    <a:pt x="1788" y="150161"/>
                  </a:lnTo>
                  <a:lnTo>
                    <a:pt x="34859" y="99214"/>
                  </a:lnTo>
                  <a:lnTo>
                    <a:pt x="33965" y="83125"/>
                  </a:lnTo>
                  <a:lnTo>
                    <a:pt x="17876" y="57204"/>
                  </a:lnTo>
                  <a:lnTo>
                    <a:pt x="15195" y="42009"/>
                  </a:lnTo>
                  <a:lnTo>
                    <a:pt x="0" y="16982"/>
                  </a:lnTo>
                  <a:lnTo>
                    <a:pt x="17876" y="894"/>
                  </a:lnTo>
                  <a:lnTo>
                    <a:pt x="54523" y="0"/>
                  </a:lnTo>
                  <a:lnTo>
                    <a:pt x="57204" y="0"/>
                  </a:lnTo>
                  <a:lnTo>
                    <a:pt x="63461" y="8938"/>
                  </a:lnTo>
                  <a:lnTo>
                    <a:pt x="90275" y="8044"/>
                  </a:lnTo>
                  <a:lnTo>
                    <a:pt x="124240" y="35753"/>
                  </a:lnTo>
                  <a:lnTo>
                    <a:pt x="163569" y="39328"/>
                  </a:lnTo>
                  <a:lnTo>
                    <a:pt x="172507" y="26815"/>
                  </a:lnTo>
                  <a:lnTo>
                    <a:pt x="198428" y="16982"/>
                  </a:lnTo>
                  <a:lnTo>
                    <a:pt x="214516" y="25027"/>
                  </a:lnTo>
                  <a:lnTo>
                    <a:pt x="236862" y="26815"/>
                  </a:lnTo>
                  <a:close/>
                </a:path>
              </a:pathLst>
            </a:custGeom>
            <a:grpFill/>
            <a:ln w="12700" cap="flat">
              <a:solidFill>
                <a:schemeClr val="bg1"/>
              </a:solidFill>
              <a:prstDash val="solid"/>
              <a:miter/>
            </a:ln>
          </p:spPr>
          <p:txBody>
            <a:bodyPr rtlCol="0" anchor="ctr"/>
            <a:lstStyle/>
            <a:p>
              <a:endParaRPr lang="en-AU"/>
            </a:p>
          </p:txBody>
        </p:sp>
        <p:sp>
          <p:nvSpPr>
            <p:cNvPr id="142" name="Freeform: Shape 141">
              <a:extLst>
                <a:ext uri="{FF2B5EF4-FFF2-40B4-BE49-F238E27FC236}">
                  <a16:creationId xmlns:a16="http://schemas.microsoft.com/office/drawing/2014/main" id="{596806DD-3D6B-1387-AE51-EBE10F0D4A69}"/>
                </a:ext>
              </a:extLst>
            </p:cNvPr>
            <p:cNvSpPr/>
            <p:nvPr/>
          </p:nvSpPr>
          <p:spPr>
            <a:xfrm>
              <a:off x="6670314" y="4568663"/>
              <a:ext cx="305685" cy="557742"/>
            </a:xfrm>
            <a:custGeom>
              <a:avLst/>
              <a:gdLst>
                <a:gd name="connsiteX0" fmla="*/ 301217 w 305685"/>
                <a:gd name="connsiteY0" fmla="*/ 86700 h 557742"/>
                <a:gd name="connsiteX1" fmla="*/ 305686 w 305685"/>
                <a:gd name="connsiteY1" fmla="*/ 127816 h 557742"/>
                <a:gd name="connsiteX2" fmla="*/ 297641 w 305685"/>
                <a:gd name="connsiteY2" fmla="*/ 166250 h 557742"/>
                <a:gd name="connsiteX3" fmla="*/ 272615 w 305685"/>
                <a:gd name="connsiteY3" fmla="*/ 198427 h 557742"/>
                <a:gd name="connsiteX4" fmla="*/ 247588 w 305685"/>
                <a:gd name="connsiteY4" fmla="*/ 222561 h 557742"/>
                <a:gd name="connsiteX5" fmla="*/ 239543 w 305685"/>
                <a:gd name="connsiteY5" fmla="*/ 225242 h 557742"/>
                <a:gd name="connsiteX6" fmla="*/ 193065 w 305685"/>
                <a:gd name="connsiteY6" fmla="*/ 244012 h 557742"/>
                <a:gd name="connsiteX7" fmla="*/ 168932 w 305685"/>
                <a:gd name="connsiteY7" fmla="*/ 279765 h 557742"/>
                <a:gd name="connsiteX8" fmla="*/ 151055 w 305685"/>
                <a:gd name="connsiteY8" fmla="*/ 286022 h 557742"/>
                <a:gd name="connsiteX9" fmla="*/ 126028 w 305685"/>
                <a:gd name="connsiteY9" fmla="*/ 317305 h 557742"/>
                <a:gd name="connsiteX10" fmla="*/ 131391 w 305685"/>
                <a:gd name="connsiteY10" fmla="*/ 355740 h 557742"/>
                <a:gd name="connsiteX11" fmla="*/ 146586 w 305685"/>
                <a:gd name="connsiteY11" fmla="*/ 390598 h 557742"/>
                <a:gd name="connsiteX12" fmla="*/ 143011 w 305685"/>
                <a:gd name="connsiteY12" fmla="*/ 437077 h 557742"/>
                <a:gd name="connsiteX13" fmla="*/ 125135 w 305685"/>
                <a:gd name="connsiteY13" fmla="*/ 473724 h 557742"/>
                <a:gd name="connsiteX14" fmla="*/ 96532 w 305685"/>
                <a:gd name="connsiteY14" fmla="*/ 488918 h 557742"/>
                <a:gd name="connsiteX15" fmla="*/ 70612 w 305685"/>
                <a:gd name="connsiteY15" fmla="*/ 490706 h 557742"/>
                <a:gd name="connsiteX16" fmla="*/ 58098 w 305685"/>
                <a:gd name="connsiteY16" fmla="*/ 508583 h 557742"/>
                <a:gd name="connsiteX17" fmla="*/ 62567 w 305685"/>
                <a:gd name="connsiteY17" fmla="*/ 538078 h 557742"/>
                <a:gd name="connsiteX18" fmla="*/ 57205 w 305685"/>
                <a:gd name="connsiteY18" fmla="*/ 557743 h 557742"/>
                <a:gd name="connsiteX19" fmla="*/ 57205 w 305685"/>
                <a:gd name="connsiteY19" fmla="*/ 557743 h 557742"/>
                <a:gd name="connsiteX20" fmla="*/ 41115 w 305685"/>
                <a:gd name="connsiteY20" fmla="*/ 554167 h 557742"/>
                <a:gd name="connsiteX21" fmla="*/ 44691 w 305685"/>
                <a:gd name="connsiteY21" fmla="*/ 529140 h 557742"/>
                <a:gd name="connsiteX22" fmla="*/ 35753 w 305685"/>
                <a:gd name="connsiteY22" fmla="*/ 513052 h 557742"/>
                <a:gd name="connsiteX23" fmla="*/ 34859 w 305685"/>
                <a:gd name="connsiteY23" fmla="*/ 512158 h 557742"/>
                <a:gd name="connsiteX24" fmla="*/ 42010 w 305685"/>
                <a:gd name="connsiteY24" fmla="*/ 460316 h 557742"/>
                <a:gd name="connsiteX25" fmla="*/ 23239 w 305685"/>
                <a:gd name="connsiteY25" fmla="*/ 394174 h 557742"/>
                <a:gd name="connsiteX26" fmla="*/ 56310 w 305685"/>
                <a:gd name="connsiteY26" fmla="*/ 361996 h 557742"/>
                <a:gd name="connsiteX27" fmla="*/ 63461 w 305685"/>
                <a:gd name="connsiteY27" fmla="*/ 340545 h 557742"/>
                <a:gd name="connsiteX28" fmla="*/ 83125 w 305685"/>
                <a:gd name="connsiteY28" fmla="*/ 316412 h 557742"/>
                <a:gd name="connsiteX29" fmla="*/ 70612 w 305685"/>
                <a:gd name="connsiteY29" fmla="*/ 280659 h 557742"/>
                <a:gd name="connsiteX30" fmla="*/ 82231 w 305685"/>
                <a:gd name="connsiteY30" fmla="*/ 268145 h 557742"/>
                <a:gd name="connsiteX31" fmla="*/ 81337 w 305685"/>
                <a:gd name="connsiteY31" fmla="*/ 232393 h 557742"/>
                <a:gd name="connsiteX32" fmla="*/ 73293 w 305685"/>
                <a:gd name="connsiteY32" fmla="*/ 206472 h 557742"/>
                <a:gd name="connsiteX33" fmla="*/ 22345 w 305685"/>
                <a:gd name="connsiteY33" fmla="*/ 178764 h 557742"/>
                <a:gd name="connsiteX34" fmla="*/ 4469 w 305685"/>
                <a:gd name="connsiteY34" fmla="*/ 180551 h 557742"/>
                <a:gd name="connsiteX35" fmla="*/ 0 w 305685"/>
                <a:gd name="connsiteY35" fmla="*/ 168932 h 557742"/>
                <a:gd name="connsiteX36" fmla="*/ 0 w 305685"/>
                <a:gd name="connsiteY36" fmla="*/ 152843 h 557742"/>
                <a:gd name="connsiteX37" fmla="*/ 25921 w 305685"/>
                <a:gd name="connsiteY37" fmla="*/ 135860 h 557742"/>
                <a:gd name="connsiteX38" fmla="*/ 46479 w 305685"/>
                <a:gd name="connsiteY38" fmla="*/ 134073 h 557742"/>
                <a:gd name="connsiteX39" fmla="*/ 68824 w 305685"/>
                <a:gd name="connsiteY39" fmla="*/ 118878 h 557742"/>
                <a:gd name="connsiteX40" fmla="*/ 86700 w 305685"/>
                <a:gd name="connsiteY40" fmla="*/ 113515 h 557742"/>
                <a:gd name="connsiteX41" fmla="*/ 101895 w 305685"/>
                <a:gd name="connsiteY41" fmla="*/ 134967 h 557742"/>
                <a:gd name="connsiteX42" fmla="*/ 121559 w 305685"/>
                <a:gd name="connsiteY42" fmla="*/ 134073 h 557742"/>
                <a:gd name="connsiteX43" fmla="*/ 130497 w 305685"/>
                <a:gd name="connsiteY43" fmla="*/ 142117 h 557742"/>
                <a:gd name="connsiteX44" fmla="*/ 127816 w 305685"/>
                <a:gd name="connsiteY44" fmla="*/ 164462 h 557742"/>
                <a:gd name="connsiteX45" fmla="*/ 122453 w 305685"/>
                <a:gd name="connsiteY45" fmla="*/ 184127 h 557742"/>
                <a:gd name="connsiteX46" fmla="*/ 142117 w 305685"/>
                <a:gd name="connsiteY46" fmla="*/ 217198 h 557742"/>
                <a:gd name="connsiteX47" fmla="*/ 148374 w 305685"/>
                <a:gd name="connsiteY47" fmla="*/ 202003 h 557742"/>
                <a:gd name="connsiteX48" fmla="*/ 151055 w 305685"/>
                <a:gd name="connsiteY48" fmla="*/ 192171 h 557742"/>
                <a:gd name="connsiteX49" fmla="*/ 162675 w 305685"/>
                <a:gd name="connsiteY49" fmla="*/ 178764 h 557742"/>
                <a:gd name="connsiteX50" fmla="*/ 161781 w 305685"/>
                <a:gd name="connsiteY50" fmla="*/ 148374 h 557742"/>
                <a:gd name="connsiteX51" fmla="*/ 152843 w 305685"/>
                <a:gd name="connsiteY51" fmla="*/ 117090 h 557742"/>
                <a:gd name="connsiteX52" fmla="*/ 133179 w 305685"/>
                <a:gd name="connsiteY52" fmla="*/ 92957 h 557742"/>
                <a:gd name="connsiteX53" fmla="*/ 126922 w 305685"/>
                <a:gd name="connsiteY53" fmla="*/ 52735 h 557742"/>
                <a:gd name="connsiteX54" fmla="*/ 143011 w 305685"/>
                <a:gd name="connsiteY54" fmla="*/ 31284 h 557742"/>
                <a:gd name="connsiteX55" fmla="*/ 159994 w 305685"/>
                <a:gd name="connsiteY55" fmla="*/ 37540 h 557742"/>
                <a:gd name="connsiteX56" fmla="*/ 173401 w 305685"/>
                <a:gd name="connsiteY56" fmla="*/ 31284 h 557742"/>
                <a:gd name="connsiteX57" fmla="*/ 187702 w 305685"/>
                <a:gd name="connsiteY57" fmla="*/ 42009 h 557742"/>
                <a:gd name="connsiteX58" fmla="*/ 200215 w 305685"/>
                <a:gd name="connsiteY58" fmla="*/ 33965 h 557742"/>
                <a:gd name="connsiteX59" fmla="*/ 225242 w 305685"/>
                <a:gd name="connsiteY59" fmla="*/ 41116 h 557742"/>
                <a:gd name="connsiteX60" fmla="*/ 230605 w 305685"/>
                <a:gd name="connsiteY60" fmla="*/ 25921 h 557742"/>
                <a:gd name="connsiteX61" fmla="*/ 257420 w 305685"/>
                <a:gd name="connsiteY61" fmla="*/ 27708 h 557742"/>
                <a:gd name="connsiteX62" fmla="*/ 276190 w 305685"/>
                <a:gd name="connsiteY62" fmla="*/ 19664 h 557742"/>
                <a:gd name="connsiteX63" fmla="*/ 300323 w 305685"/>
                <a:gd name="connsiteY63" fmla="*/ 0 h 557742"/>
                <a:gd name="connsiteX64" fmla="*/ 301217 w 305685"/>
                <a:gd name="connsiteY64" fmla="*/ 36647 h 557742"/>
                <a:gd name="connsiteX65" fmla="*/ 301217 w 305685"/>
                <a:gd name="connsiteY65" fmla="*/ 86700 h 557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05685" h="557742">
                  <a:moveTo>
                    <a:pt x="301217" y="86700"/>
                  </a:moveTo>
                  <a:lnTo>
                    <a:pt x="305686" y="127816"/>
                  </a:lnTo>
                  <a:lnTo>
                    <a:pt x="297641" y="166250"/>
                  </a:lnTo>
                  <a:lnTo>
                    <a:pt x="272615" y="198427"/>
                  </a:lnTo>
                  <a:lnTo>
                    <a:pt x="247588" y="222561"/>
                  </a:lnTo>
                  <a:lnTo>
                    <a:pt x="239543" y="225242"/>
                  </a:lnTo>
                  <a:lnTo>
                    <a:pt x="193065" y="244012"/>
                  </a:lnTo>
                  <a:lnTo>
                    <a:pt x="168932" y="279765"/>
                  </a:lnTo>
                  <a:lnTo>
                    <a:pt x="151055" y="286022"/>
                  </a:lnTo>
                  <a:lnTo>
                    <a:pt x="126028" y="317305"/>
                  </a:lnTo>
                  <a:lnTo>
                    <a:pt x="131391" y="355740"/>
                  </a:lnTo>
                  <a:lnTo>
                    <a:pt x="146586" y="390598"/>
                  </a:lnTo>
                  <a:lnTo>
                    <a:pt x="143011" y="437077"/>
                  </a:lnTo>
                  <a:lnTo>
                    <a:pt x="125135" y="473724"/>
                  </a:lnTo>
                  <a:lnTo>
                    <a:pt x="96532" y="488918"/>
                  </a:lnTo>
                  <a:lnTo>
                    <a:pt x="70612" y="490706"/>
                  </a:lnTo>
                  <a:lnTo>
                    <a:pt x="58098" y="508583"/>
                  </a:lnTo>
                  <a:lnTo>
                    <a:pt x="62567" y="538078"/>
                  </a:lnTo>
                  <a:lnTo>
                    <a:pt x="57205" y="557743"/>
                  </a:lnTo>
                  <a:lnTo>
                    <a:pt x="57205" y="557743"/>
                  </a:lnTo>
                  <a:lnTo>
                    <a:pt x="41115" y="554167"/>
                  </a:lnTo>
                  <a:lnTo>
                    <a:pt x="44691" y="529140"/>
                  </a:lnTo>
                  <a:lnTo>
                    <a:pt x="35753" y="513052"/>
                  </a:lnTo>
                  <a:lnTo>
                    <a:pt x="34859" y="512158"/>
                  </a:lnTo>
                  <a:lnTo>
                    <a:pt x="42010" y="460316"/>
                  </a:lnTo>
                  <a:lnTo>
                    <a:pt x="23239" y="394174"/>
                  </a:lnTo>
                  <a:lnTo>
                    <a:pt x="56310" y="361996"/>
                  </a:lnTo>
                  <a:lnTo>
                    <a:pt x="63461" y="340545"/>
                  </a:lnTo>
                  <a:lnTo>
                    <a:pt x="83125" y="316412"/>
                  </a:lnTo>
                  <a:lnTo>
                    <a:pt x="70612" y="280659"/>
                  </a:lnTo>
                  <a:lnTo>
                    <a:pt x="82231" y="268145"/>
                  </a:lnTo>
                  <a:lnTo>
                    <a:pt x="81337" y="232393"/>
                  </a:lnTo>
                  <a:lnTo>
                    <a:pt x="73293" y="206472"/>
                  </a:lnTo>
                  <a:lnTo>
                    <a:pt x="22345" y="178764"/>
                  </a:lnTo>
                  <a:lnTo>
                    <a:pt x="4469" y="180551"/>
                  </a:lnTo>
                  <a:lnTo>
                    <a:pt x="0" y="168932"/>
                  </a:lnTo>
                  <a:lnTo>
                    <a:pt x="0" y="152843"/>
                  </a:lnTo>
                  <a:lnTo>
                    <a:pt x="25921" y="135860"/>
                  </a:lnTo>
                  <a:lnTo>
                    <a:pt x="46479" y="134073"/>
                  </a:lnTo>
                  <a:lnTo>
                    <a:pt x="68824" y="118878"/>
                  </a:lnTo>
                  <a:lnTo>
                    <a:pt x="86700" y="113515"/>
                  </a:lnTo>
                  <a:lnTo>
                    <a:pt x="101895" y="134967"/>
                  </a:lnTo>
                  <a:lnTo>
                    <a:pt x="121559" y="134073"/>
                  </a:lnTo>
                  <a:lnTo>
                    <a:pt x="130497" y="142117"/>
                  </a:lnTo>
                  <a:lnTo>
                    <a:pt x="127816" y="164462"/>
                  </a:lnTo>
                  <a:lnTo>
                    <a:pt x="122453" y="184127"/>
                  </a:lnTo>
                  <a:lnTo>
                    <a:pt x="142117" y="217198"/>
                  </a:lnTo>
                  <a:lnTo>
                    <a:pt x="148374" y="202003"/>
                  </a:lnTo>
                  <a:lnTo>
                    <a:pt x="151055" y="192171"/>
                  </a:lnTo>
                  <a:lnTo>
                    <a:pt x="162675" y="178764"/>
                  </a:lnTo>
                  <a:lnTo>
                    <a:pt x="161781" y="148374"/>
                  </a:lnTo>
                  <a:lnTo>
                    <a:pt x="152843" y="117090"/>
                  </a:lnTo>
                  <a:lnTo>
                    <a:pt x="133179" y="92957"/>
                  </a:lnTo>
                  <a:lnTo>
                    <a:pt x="126922" y="52735"/>
                  </a:lnTo>
                  <a:lnTo>
                    <a:pt x="143011" y="31284"/>
                  </a:lnTo>
                  <a:lnTo>
                    <a:pt x="159994" y="37540"/>
                  </a:lnTo>
                  <a:lnTo>
                    <a:pt x="173401" y="31284"/>
                  </a:lnTo>
                  <a:lnTo>
                    <a:pt x="187702" y="42009"/>
                  </a:lnTo>
                  <a:lnTo>
                    <a:pt x="200215" y="33965"/>
                  </a:lnTo>
                  <a:lnTo>
                    <a:pt x="225242" y="41116"/>
                  </a:lnTo>
                  <a:lnTo>
                    <a:pt x="230605" y="25921"/>
                  </a:lnTo>
                  <a:lnTo>
                    <a:pt x="257420" y="27708"/>
                  </a:lnTo>
                  <a:lnTo>
                    <a:pt x="276190" y="19664"/>
                  </a:lnTo>
                  <a:lnTo>
                    <a:pt x="300323" y="0"/>
                  </a:lnTo>
                  <a:lnTo>
                    <a:pt x="301217" y="36647"/>
                  </a:lnTo>
                  <a:lnTo>
                    <a:pt x="301217" y="86700"/>
                  </a:lnTo>
                  <a:close/>
                </a:path>
              </a:pathLst>
            </a:custGeom>
            <a:grpFill/>
            <a:ln w="12700" cap="flat">
              <a:solidFill>
                <a:schemeClr val="bg1"/>
              </a:solidFill>
              <a:prstDash val="solid"/>
              <a:miter/>
            </a:ln>
          </p:spPr>
          <p:txBody>
            <a:bodyPr rtlCol="0" anchor="ctr"/>
            <a:lstStyle/>
            <a:p>
              <a:endParaRPr lang="en-AU"/>
            </a:p>
          </p:txBody>
        </p:sp>
        <p:sp>
          <p:nvSpPr>
            <p:cNvPr id="143" name="Freeform: Shape 142">
              <a:extLst>
                <a:ext uri="{FF2B5EF4-FFF2-40B4-BE49-F238E27FC236}">
                  <a16:creationId xmlns:a16="http://schemas.microsoft.com/office/drawing/2014/main" id="{51070FD9-77C2-481D-26ED-F8BDF7522AC5}"/>
                </a:ext>
              </a:extLst>
            </p:cNvPr>
            <p:cNvSpPr/>
            <p:nvPr/>
          </p:nvSpPr>
          <p:spPr>
            <a:xfrm>
              <a:off x="6650650" y="4254039"/>
              <a:ext cx="319986" cy="356633"/>
            </a:xfrm>
            <a:custGeom>
              <a:avLst/>
              <a:gdLst>
                <a:gd name="connsiteX0" fmla="*/ 295854 w 319986"/>
                <a:gd name="connsiteY0" fmla="*/ 284234 h 356633"/>
                <a:gd name="connsiteX1" fmla="*/ 319987 w 319986"/>
                <a:gd name="connsiteY1" fmla="*/ 314624 h 356633"/>
                <a:gd name="connsiteX2" fmla="*/ 295854 w 319986"/>
                <a:gd name="connsiteY2" fmla="*/ 334288 h 356633"/>
                <a:gd name="connsiteX3" fmla="*/ 277084 w 319986"/>
                <a:gd name="connsiteY3" fmla="*/ 342333 h 356633"/>
                <a:gd name="connsiteX4" fmla="*/ 250269 w 319986"/>
                <a:gd name="connsiteY4" fmla="*/ 340545 h 356633"/>
                <a:gd name="connsiteX5" fmla="*/ 244906 w 319986"/>
                <a:gd name="connsiteY5" fmla="*/ 355740 h 356633"/>
                <a:gd name="connsiteX6" fmla="*/ 219880 w 319986"/>
                <a:gd name="connsiteY6" fmla="*/ 348589 h 356633"/>
                <a:gd name="connsiteX7" fmla="*/ 207366 w 319986"/>
                <a:gd name="connsiteY7" fmla="*/ 356633 h 356633"/>
                <a:gd name="connsiteX8" fmla="*/ 193065 w 319986"/>
                <a:gd name="connsiteY8" fmla="*/ 345908 h 356633"/>
                <a:gd name="connsiteX9" fmla="*/ 179658 w 319986"/>
                <a:gd name="connsiteY9" fmla="*/ 352164 h 356633"/>
                <a:gd name="connsiteX10" fmla="*/ 162675 w 319986"/>
                <a:gd name="connsiteY10" fmla="*/ 345908 h 356633"/>
                <a:gd name="connsiteX11" fmla="*/ 152843 w 319986"/>
                <a:gd name="connsiteY11" fmla="*/ 324456 h 356633"/>
                <a:gd name="connsiteX12" fmla="*/ 153737 w 319986"/>
                <a:gd name="connsiteY12" fmla="*/ 297642 h 356633"/>
                <a:gd name="connsiteX13" fmla="*/ 142117 w 319986"/>
                <a:gd name="connsiteY13" fmla="*/ 283340 h 356633"/>
                <a:gd name="connsiteX14" fmla="*/ 126029 w 319986"/>
                <a:gd name="connsiteY14" fmla="*/ 286022 h 356633"/>
                <a:gd name="connsiteX15" fmla="*/ 106365 w 319986"/>
                <a:gd name="connsiteY15" fmla="*/ 279765 h 356633"/>
                <a:gd name="connsiteX16" fmla="*/ 50054 w 319986"/>
                <a:gd name="connsiteY16" fmla="*/ 251163 h 356633"/>
                <a:gd name="connsiteX17" fmla="*/ 42010 w 319986"/>
                <a:gd name="connsiteY17" fmla="*/ 232393 h 356633"/>
                <a:gd name="connsiteX18" fmla="*/ 28602 w 319986"/>
                <a:gd name="connsiteY18" fmla="*/ 199322 h 356633"/>
                <a:gd name="connsiteX19" fmla="*/ 7150 w 319986"/>
                <a:gd name="connsiteY19" fmla="*/ 174295 h 356633"/>
                <a:gd name="connsiteX20" fmla="*/ 10726 w 319986"/>
                <a:gd name="connsiteY20" fmla="*/ 153737 h 356633"/>
                <a:gd name="connsiteX21" fmla="*/ 0 w 319986"/>
                <a:gd name="connsiteY21" fmla="*/ 134967 h 356633"/>
                <a:gd name="connsiteX22" fmla="*/ 2681 w 319986"/>
                <a:gd name="connsiteY22" fmla="*/ 109940 h 356633"/>
                <a:gd name="connsiteX23" fmla="*/ 17876 w 319986"/>
                <a:gd name="connsiteY23" fmla="*/ 109046 h 356633"/>
                <a:gd name="connsiteX24" fmla="*/ 28602 w 319986"/>
                <a:gd name="connsiteY24" fmla="*/ 96533 h 356633"/>
                <a:gd name="connsiteX25" fmla="*/ 42010 w 319986"/>
                <a:gd name="connsiteY25" fmla="*/ 72399 h 356633"/>
                <a:gd name="connsiteX26" fmla="*/ 35753 w 319986"/>
                <a:gd name="connsiteY26" fmla="*/ 59886 h 356633"/>
                <a:gd name="connsiteX27" fmla="*/ 35753 w 319986"/>
                <a:gd name="connsiteY27" fmla="*/ 42010 h 356633"/>
                <a:gd name="connsiteX28" fmla="*/ 40222 w 319986"/>
                <a:gd name="connsiteY28" fmla="*/ 42010 h 356633"/>
                <a:gd name="connsiteX29" fmla="*/ 48266 w 319986"/>
                <a:gd name="connsiteY29" fmla="*/ 34859 h 356633"/>
                <a:gd name="connsiteX30" fmla="*/ 47372 w 319986"/>
                <a:gd name="connsiteY30" fmla="*/ 13407 h 356633"/>
                <a:gd name="connsiteX31" fmla="*/ 41116 w 319986"/>
                <a:gd name="connsiteY31" fmla="*/ 894 h 356633"/>
                <a:gd name="connsiteX32" fmla="*/ 71505 w 319986"/>
                <a:gd name="connsiteY32" fmla="*/ 894 h 356633"/>
                <a:gd name="connsiteX33" fmla="*/ 138542 w 319986"/>
                <a:gd name="connsiteY33" fmla="*/ 0 h 356633"/>
                <a:gd name="connsiteX34" fmla="*/ 149268 w 319986"/>
                <a:gd name="connsiteY34" fmla="*/ 0 h 356633"/>
                <a:gd name="connsiteX35" fmla="*/ 248481 w 319986"/>
                <a:gd name="connsiteY35" fmla="*/ 67930 h 356633"/>
                <a:gd name="connsiteX36" fmla="*/ 249375 w 319986"/>
                <a:gd name="connsiteY36" fmla="*/ 82231 h 356633"/>
                <a:gd name="connsiteX37" fmla="*/ 294066 w 319986"/>
                <a:gd name="connsiteY37" fmla="*/ 117984 h 356633"/>
                <a:gd name="connsiteX38" fmla="*/ 280659 w 319986"/>
                <a:gd name="connsiteY38" fmla="*/ 138542 h 356633"/>
                <a:gd name="connsiteX39" fmla="*/ 279765 w 319986"/>
                <a:gd name="connsiteY39" fmla="*/ 171613 h 356633"/>
                <a:gd name="connsiteX40" fmla="*/ 299429 w 319986"/>
                <a:gd name="connsiteY40" fmla="*/ 189490 h 356633"/>
                <a:gd name="connsiteX41" fmla="*/ 297641 w 319986"/>
                <a:gd name="connsiteY41" fmla="*/ 195746 h 356633"/>
                <a:gd name="connsiteX42" fmla="*/ 287810 w 319986"/>
                <a:gd name="connsiteY42" fmla="*/ 209153 h 356633"/>
                <a:gd name="connsiteX43" fmla="*/ 294066 w 319986"/>
                <a:gd name="connsiteY43" fmla="*/ 229711 h 356633"/>
                <a:gd name="connsiteX44" fmla="*/ 289597 w 319986"/>
                <a:gd name="connsiteY44" fmla="*/ 252057 h 356633"/>
                <a:gd name="connsiteX45" fmla="*/ 295854 w 319986"/>
                <a:gd name="connsiteY45" fmla="*/ 284234 h 35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9986" h="356633">
                  <a:moveTo>
                    <a:pt x="295854" y="284234"/>
                  </a:moveTo>
                  <a:lnTo>
                    <a:pt x="319987" y="314624"/>
                  </a:lnTo>
                  <a:lnTo>
                    <a:pt x="295854" y="334288"/>
                  </a:lnTo>
                  <a:lnTo>
                    <a:pt x="277084" y="342333"/>
                  </a:lnTo>
                  <a:lnTo>
                    <a:pt x="250269" y="340545"/>
                  </a:lnTo>
                  <a:lnTo>
                    <a:pt x="244906" y="355740"/>
                  </a:lnTo>
                  <a:lnTo>
                    <a:pt x="219880" y="348589"/>
                  </a:lnTo>
                  <a:lnTo>
                    <a:pt x="207366" y="356633"/>
                  </a:lnTo>
                  <a:lnTo>
                    <a:pt x="193065" y="345908"/>
                  </a:lnTo>
                  <a:lnTo>
                    <a:pt x="179658" y="352164"/>
                  </a:lnTo>
                  <a:lnTo>
                    <a:pt x="162675" y="345908"/>
                  </a:lnTo>
                  <a:lnTo>
                    <a:pt x="152843" y="324456"/>
                  </a:lnTo>
                  <a:lnTo>
                    <a:pt x="153737" y="297642"/>
                  </a:lnTo>
                  <a:lnTo>
                    <a:pt x="142117" y="283340"/>
                  </a:lnTo>
                  <a:lnTo>
                    <a:pt x="126029" y="286022"/>
                  </a:lnTo>
                  <a:lnTo>
                    <a:pt x="106365" y="279765"/>
                  </a:lnTo>
                  <a:lnTo>
                    <a:pt x="50054" y="251163"/>
                  </a:lnTo>
                  <a:lnTo>
                    <a:pt x="42010" y="232393"/>
                  </a:lnTo>
                  <a:lnTo>
                    <a:pt x="28602" y="199322"/>
                  </a:lnTo>
                  <a:lnTo>
                    <a:pt x="7150" y="174295"/>
                  </a:lnTo>
                  <a:lnTo>
                    <a:pt x="10726" y="153737"/>
                  </a:lnTo>
                  <a:lnTo>
                    <a:pt x="0" y="134967"/>
                  </a:lnTo>
                  <a:lnTo>
                    <a:pt x="2681" y="109940"/>
                  </a:lnTo>
                  <a:lnTo>
                    <a:pt x="17876" y="109046"/>
                  </a:lnTo>
                  <a:lnTo>
                    <a:pt x="28602" y="96533"/>
                  </a:lnTo>
                  <a:lnTo>
                    <a:pt x="42010" y="72399"/>
                  </a:lnTo>
                  <a:lnTo>
                    <a:pt x="35753" y="59886"/>
                  </a:lnTo>
                  <a:lnTo>
                    <a:pt x="35753" y="42010"/>
                  </a:lnTo>
                  <a:lnTo>
                    <a:pt x="40222" y="42010"/>
                  </a:lnTo>
                  <a:lnTo>
                    <a:pt x="48266" y="34859"/>
                  </a:lnTo>
                  <a:lnTo>
                    <a:pt x="47372" y="13407"/>
                  </a:lnTo>
                  <a:lnTo>
                    <a:pt x="41116" y="894"/>
                  </a:lnTo>
                  <a:lnTo>
                    <a:pt x="71505" y="894"/>
                  </a:lnTo>
                  <a:lnTo>
                    <a:pt x="138542" y="0"/>
                  </a:lnTo>
                  <a:lnTo>
                    <a:pt x="149268" y="0"/>
                  </a:lnTo>
                  <a:lnTo>
                    <a:pt x="248481" y="67930"/>
                  </a:lnTo>
                  <a:lnTo>
                    <a:pt x="249375" y="82231"/>
                  </a:lnTo>
                  <a:lnTo>
                    <a:pt x="294066" y="117984"/>
                  </a:lnTo>
                  <a:lnTo>
                    <a:pt x="280659" y="138542"/>
                  </a:lnTo>
                  <a:lnTo>
                    <a:pt x="279765" y="171613"/>
                  </a:lnTo>
                  <a:lnTo>
                    <a:pt x="299429" y="189490"/>
                  </a:lnTo>
                  <a:lnTo>
                    <a:pt x="297641" y="195746"/>
                  </a:lnTo>
                  <a:lnTo>
                    <a:pt x="287810" y="209153"/>
                  </a:lnTo>
                  <a:lnTo>
                    <a:pt x="294066" y="229711"/>
                  </a:lnTo>
                  <a:lnTo>
                    <a:pt x="289597" y="252057"/>
                  </a:lnTo>
                  <a:lnTo>
                    <a:pt x="295854" y="284234"/>
                  </a:lnTo>
                  <a:close/>
                </a:path>
              </a:pathLst>
            </a:custGeom>
            <a:grpFill/>
            <a:ln w="12700" cap="flat">
              <a:solidFill>
                <a:schemeClr val="bg1"/>
              </a:solidFill>
              <a:prstDash val="solid"/>
              <a:miter/>
            </a:ln>
          </p:spPr>
          <p:txBody>
            <a:bodyPr rtlCol="0" anchor="ctr"/>
            <a:lstStyle/>
            <a:p>
              <a:endParaRPr lang="en-AU"/>
            </a:p>
          </p:txBody>
        </p:sp>
        <p:sp>
          <p:nvSpPr>
            <p:cNvPr id="144" name="Freeform: Shape 143">
              <a:extLst>
                <a:ext uri="{FF2B5EF4-FFF2-40B4-BE49-F238E27FC236}">
                  <a16:creationId xmlns:a16="http://schemas.microsoft.com/office/drawing/2014/main" id="{E7BB5EA2-7254-DE42-D3F0-1D95B9A1CE65}"/>
                </a:ext>
              </a:extLst>
            </p:cNvPr>
            <p:cNvSpPr/>
            <p:nvPr/>
          </p:nvSpPr>
          <p:spPr>
            <a:xfrm>
              <a:off x="6751651" y="4533805"/>
              <a:ext cx="81337" cy="252056"/>
            </a:xfrm>
            <a:custGeom>
              <a:avLst/>
              <a:gdLst>
                <a:gd name="connsiteX0" fmla="*/ 80444 w 81337"/>
                <a:gd name="connsiteY0" fmla="*/ 183233 h 252056"/>
                <a:gd name="connsiteX1" fmla="*/ 81338 w 81337"/>
                <a:gd name="connsiteY1" fmla="*/ 213622 h 252056"/>
                <a:gd name="connsiteX2" fmla="*/ 69718 w 81337"/>
                <a:gd name="connsiteY2" fmla="*/ 227030 h 252056"/>
                <a:gd name="connsiteX3" fmla="*/ 67036 w 81337"/>
                <a:gd name="connsiteY3" fmla="*/ 236862 h 252056"/>
                <a:gd name="connsiteX4" fmla="*/ 60780 w 81337"/>
                <a:gd name="connsiteY4" fmla="*/ 252057 h 252056"/>
                <a:gd name="connsiteX5" fmla="*/ 41116 w 81337"/>
                <a:gd name="connsiteY5" fmla="*/ 218985 h 252056"/>
                <a:gd name="connsiteX6" fmla="*/ 46479 w 81337"/>
                <a:gd name="connsiteY6" fmla="*/ 199321 h 252056"/>
                <a:gd name="connsiteX7" fmla="*/ 49160 w 81337"/>
                <a:gd name="connsiteY7" fmla="*/ 176976 h 252056"/>
                <a:gd name="connsiteX8" fmla="*/ 40222 w 81337"/>
                <a:gd name="connsiteY8" fmla="*/ 168932 h 252056"/>
                <a:gd name="connsiteX9" fmla="*/ 20558 w 81337"/>
                <a:gd name="connsiteY9" fmla="*/ 169825 h 252056"/>
                <a:gd name="connsiteX10" fmla="*/ 5363 w 81337"/>
                <a:gd name="connsiteY10" fmla="*/ 148374 h 252056"/>
                <a:gd name="connsiteX11" fmla="*/ 5363 w 81337"/>
                <a:gd name="connsiteY11" fmla="*/ 133179 h 252056"/>
                <a:gd name="connsiteX12" fmla="*/ 0 w 81337"/>
                <a:gd name="connsiteY12" fmla="*/ 114409 h 252056"/>
                <a:gd name="connsiteX13" fmla="*/ 16089 w 81337"/>
                <a:gd name="connsiteY13" fmla="*/ 95638 h 252056"/>
                <a:gd name="connsiteX14" fmla="*/ 11620 w 81337"/>
                <a:gd name="connsiteY14" fmla="*/ 46478 h 252056"/>
                <a:gd name="connsiteX15" fmla="*/ 25921 w 81337"/>
                <a:gd name="connsiteY15" fmla="*/ 34859 h 252056"/>
                <a:gd name="connsiteX16" fmla="*/ 3575 w 81337"/>
                <a:gd name="connsiteY16" fmla="*/ 5363 h 252056"/>
                <a:gd name="connsiteX17" fmla="*/ 5363 w 81337"/>
                <a:gd name="connsiteY17" fmla="*/ 0 h 252056"/>
                <a:gd name="connsiteX18" fmla="*/ 25027 w 81337"/>
                <a:gd name="connsiteY18" fmla="*/ 6257 h 252056"/>
                <a:gd name="connsiteX19" fmla="*/ 41116 w 81337"/>
                <a:gd name="connsiteY19" fmla="*/ 3575 h 252056"/>
                <a:gd name="connsiteX20" fmla="*/ 52735 w 81337"/>
                <a:gd name="connsiteY20" fmla="*/ 17876 h 252056"/>
                <a:gd name="connsiteX21" fmla="*/ 51842 w 81337"/>
                <a:gd name="connsiteY21" fmla="*/ 44691 h 252056"/>
                <a:gd name="connsiteX22" fmla="*/ 61674 w 81337"/>
                <a:gd name="connsiteY22" fmla="*/ 66142 h 252056"/>
                <a:gd name="connsiteX23" fmla="*/ 45585 w 81337"/>
                <a:gd name="connsiteY23" fmla="*/ 87594 h 252056"/>
                <a:gd name="connsiteX24" fmla="*/ 51842 w 81337"/>
                <a:gd name="connsiteY24" fmla="*/ 127816 h 252056"/>
                <a:gd name="connsiteX25" fmla="*/ 71505 w 81337"/>
                <a:gd name="connsiteY25" fmla="*/ 151949 h 252056"/>
                <a:gd name="connsiteX26" fmla="*/ 80444 w 81337"/>
                <a:gd name="connsiteY26" fmla="*/ 183233 h 252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337" h="252056">
                  <a:moveTo>
                    <a:pt x="80444" y="183233"/>
                  </a:moveTo>
                  <a:lnTo>
                    <a:pt x="81338" y="213622"/>
                  </a:lnTo>
                  <a:lnTo>
                    <a:pt x="69718" y="227030"/>
                  </a:lnTo>
                  <a:lnTo>
                    <a:pt x="67036" y="236862"/>
                  </a:lnTo>
                  <a:lnTo>
                    <a:pt x="60780" y="252057"/>
                  </a:lnTo>
                  <a:lnTo>
                    <a:pt x="41116" y="218985"/>
                  </a:lnTo>
                  <a:lnTo>
                    <a:pt x="46479" y="199321"/>
                  </a:lnTo>
                  <a:lnTo>
                    <a:pt x="49160" y="176976"/>
                  </a:lnTo>
                  <a:lnTo>
                    <a:pt x="40222" y="168932"/>
                  </a:lnTo>
                  <a:lnTo>
                    <a:pt x="20558" y="169825"/>
                  </a:lnTo>
                  <a:lnTo>
                    <a:pt x="5363" y="148374"/>
                  </a:lnTo>
                  <a:lnTo>
                    <a:pt x="5363" y="133179"/>
                  </a:lnTo>
                  <a:lnTo>
                    <a:pt x="0" y="114409"/>
                  </a:lnTo>
                  <a:lnTo>
                    <a:pt x="16089" y="95638"/>
                  </a:lnTo>
                  <a:lnTo>
                    <a:pt x="11620" y="46478"/>
                  </a:lnTo>
                  <a:lnTo>
                    <a:pt x="25921" y="34859"/>
                  </a:lnTo>
                  <a:lnTo>
                    <a:pt x="3575" y="5363"/>
                  </a:lnTo>
                  <a:lnTo>
                    <a:pt x="5363" y="0"/>
                  </a:lnTo>
                  <a:lnTo>
                    <a:pt x="25027" y="6257"/>
                  </a:lnTo>
                  <a:lnTo>
                    <a:pt x="41116" y="3575"/>
                  </a:lnTo>
                  <a:lnTo>
                    <a:pt x="52735" y="17876"/>
                  </a:lnTo>
                  <a:lnTo>
                    <a:pt x="51842" y="44691"/>
                  </a:lnTo>
                  <a:lnTo>
                    <a:pt x="61674" y="66142"/>
                  </a:lnTo>
                  <a:lnTo>
                    <a:pt x="45585" y="87594"/>
                  </a:lnTo>
                  <a:lnTo>
                    <a:pt x="51842" y="127816"/>
                  </a:lnTo>
                  <a:lnTo>
                    <a:pt x="71505" y="151949"/>
                  </a:lnTo>
                  <a:lnTo>
                    <a:pt x="80444" y="183233"/>
                  </a:lnTo>
                  <a:close/>
                </a:path>
              </a:pathLst>
            </a:custGeom>
            <a:grpFill/>
            <a:ln w="12700" cap="flat">
              <a:solidFill>
                <a:schemeClr val="bg1"/>
              </a:solidFill>
              <a:prstDash val="solid"/>
              <a:miter/>
            </a:ln>
          </p:spPr>
          <p:txBody>
            <a:bodyPr rtlCol="0" anchor="ctr"/>
            <a:lstStyle/>
            <a:p>
              <a:endParaRPr lang="en-AU"/>
            </a:p>
          </p:txBody>
        </p:sp>
        <p:sp>
          <p:nvSpPr>
            <p:cNvPr id="145" name="Freeform: Shape 144">
              <a:extLst>
                <a:ext uri="{FF2B5EF4-FFF2-40B4-BE49-F238E27FC236}">
                  <a16:creationId xmlns:a16="http://schemas.microsoft.com/office/drawing/2014/main" id="{A9FDBCA2-CAD9-EFAE-D23B-803806784B43}"/>
                </a:ext>
              </a:extLst>
            </p:cNvPr>
            <p:cNvSpPr/>
            <p:nvPr/>
          </p:nvSpPr>
          <p:spPr>
            <a:xfrm>
              <a:off x="6660482" y="4077063"/>
              <a:ext cx="162674" cy="186807"/>
            </a:xfrm>
            <a:custGeom>
              <a:avLst/>
              <a:gdLst>
                <a:gd name="connsiteX0" fmla="*/ 161781 w 162674"/>
                <a:gd name="connsiteY0" fmla="*/ 66142 h 186807"/>
                <a:gd name="connsiteX1" fmla="*/ 162674 w 162674"/>
                <a:gd name="connsiteY1" fmla="*/ 82231 h 186807"/>
                <a:gd name="connsiteX2" fmla="*/ 129604 w 162674"/>
                <a:gd name="connsiteY2" fmla="*/ 133179 h 186807"/>
                <a:gd name="connsiteX3" fmla="*/ 128709 w 162674"/>
                <a:gd name="connsiteY3" fmla="*/ 176976 h 186807"/>
                <a:gd name="connsiteX4" fmla="*/ 61673 w 162674"/>
                <a:gd name="connsiteY4" fmla="*/ 177870 h 186807"/>
                <a:gd name="connsiteX5" fmla="*/ 31284 w 162674"/>
                <a:gd name="connsiteY5" fmla="*/ 177870 h 186807"/>
                <a:gd name="connsiteX6" fmla="*/ 0 w 162674"/>
                <a:gd name="connsiteY6" fmla="*/ 186808 h 186807"/>
                <a:gd name="connsiteX7" fmla="*/ 4469 w 162674"/>
                <a:gd name="connsiteY7" fmla="*/ 124241 h 186807"/>
                <a:gd name="connsiteX8" fmla="*/ 47372 w 162674"/>
                <a:gd name="connsiteY8" fmla="*/ 79550 h 186807"/>
                <a:gd name="connsiteX9" fmla="*/ 47372 w 162674"/>
                <a:gd name="connsiteY9" fmla="*/ 67036 h 186807"/>
                <a:gd name="connsiteX10" fmla="*/ 33071 w 162674"/>
                <a:gd name="connsiteY10" fmla="*/ 56310 h 186807"/>
                <a:gd name="connsiteX11" fmla="*/ 40222 w 162674"/>
                <a:gd name="connsiteY11" fmla="*/ 44691 h 186807"/>
                <a:gd name="connsiteX12" fmla="*/ 37540 w 162674"/>
                <a:gd name="connsiteY12" fmla="*/ 34859 h 186807"/>
                <a:gd name="connsiteX13" fmla="*/ 38434 w 162674"/>
                <a:gd name="connsiteY13" fmla="*/ 17876 h 186807"/>
                <a:gd name="connsiteX14" fmla="*/ 66142 w 162674"/>
                <a:gd name="connsiteY14" fmla="*/ 17876 h 186807"/>
                <a:gd name="connsiteX15" fmla="*/ 75080 w 162674"/>
                <a:gd name="connsiteY15" fmla="*/ 22345 h 186807"/>
                <a:gd name="connsiteX16" fmla="*/ 87594 w 162674"/>
                <a:gd name="connsiteY16" fmla="*/ 15195 h 186807"/>
                <a:gd name="connsiteX17" fmla="*/ 109045 w 162674"/>
                <a:gd name="connsiteY17" fmla="*/ 14301 h 186807"/>
                <a:gd name="connsiteX18" fmla="*/ 127816 w 162674"/>
                <a:gd name="connsiteY18" fmla="*/ 0 h 186807"/>
                <a:gd name="connsiteX19" fmla="*/ 143011 w 162674"/>
                <a:gd name="connsiteY19" fmla="*/ 25027 h 186807"/>
                <a:gd name="connsiteX20" fmla="*/ 145692 w 162674"/>
                <a:gd name="connsiteY20" fmla="*/ 40222 h 186807"/>
                <a:gd name="connsiteX21" fmla="*/ 161781 w 162674"/>
                <a:gd name="connsiteY21" fmla="*/ 66142 h 18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674" h="186807">
                  <a:moveTo>
                    <a:pt x="161781" y="66142"/>
                  </a:moveTo>
                  <a:lnTo>
                    <a:pt x="162674" y="82231"/>
                  </a:lnTo>
                  <a:lnTo>
                    <a:pt x="129604" y="133179"/>
                  </a:lnTo>
                  <a:lnTo>
                    <a:pt x="128709" y="176976"/>
                  </a:lnTo>
                  <a:lnTo>
                    <a:pt x="61673" y="177870"/>
                  </a:lnTo>
                  <a:lnTo>
                    <a:pt x="31284" y="177870"/>
                  </a:lnTo>
                  <a:lnTo>
                    <a:pt x="0" y="186808"/>
                  </a:lnTo>
                  <a:lnTo>
                    <a:pt x="4469" y="124241"/>
                  </a:lnTo>
                  <a:lnTo>
                    <a:pt x="47372" y="79550"/>
                  </a:lnTo>
                  <a:lnTo>
                    <a:pt x="47372" y="67036"/>
                  </a:lnTo>
                  <a:lnTo>
                    <a:pt x="33071" y="56310"/>
                  </a:lnTo>
                  <a:lnTo>
                    <a:pt x="40222" y="44691"/>
                  </a:lnTo>
                  <a:lnTo>
                    <a:pt x="37540" y="34859"/>
                  </a:lnTo>
                  <a:lnTo>
                    <a:pt x="38434" y="17876"/>
                  </a:lnTo>
                  <a:lnTo>
                    <a:pt x="66142" y="17876"/>
                  </a:lnTo>
                  <a:lnTo>
                    <a:pt x="75080" y="22345"/>
                  </a:lnTo>
                  <a:lnTo>
                    <a:pt x="87594" y="15195"/>
                  </a:lnTo>
                  <a:lnTo>
                    <a:pt x="109045" y="14301"/>
                  </a:lnTo>
                  <a:lnTo>
                    <a:pt x="127816" y="0"/>
                  </a:lnTo>
                  <a:lnTo>
                    <a:pt x="143011" y="25027"/>
                  </a:lnTo>
                  <a:lnTo>
                    <a:pt x="145692" y="40222"/>
                  </a:lnTo>
                  <a:lnTo>
                    <a:pt x="161781" y="66142"/>
                  </a:lnTo>
                  <a:close/>
                </a:path>
              </a:pathLst>
            </a:custGeom>
            <a:grpFill/>
            <a:ln w="12700" cap="flat">
              <a:solidFill>
                <a:schemeClr val="bg1"/>
              </a:solidFill>
              <a:prstDash val="solid"/>
              <a:miter/>
            </a:ln>
          </p:spPr>
          <p:txBody>
            <a:bodyPr rtlCol="0" anchor="ctr"/>
            <a:lstStyle/>
            <a:p>
              <a:endParaRPr lang="en-AU"/>
            </a:p>
          </p:txBody>
        </p:sp>
        <p:sp>
          <p:nvSpPr>
            <p:cNvPr id="146" name="Freeform: Shape 145">
              <a:extLst>
                <a:ext uri="{FF2B5EF4-FFF2-40B4-BE49-F238E27FC236}">
                  <a16:creationId xmlns:a16="http://schemas.microsoft.com/office/drawing/2014/main" id="{1DB7A980-AC99-8D4B-E9BD-6D465C9B5323}"/>
                </a:ext>
              </a:extLst>
            </p:cNvPr>
            <p:cNvSpPr/>
            <p:nvPr/>
          </p:nvSpPr>
          <p:spPr>
            <a:xfrm>
              <a:off x="6428089" y="4486432"/>
              <a:ext cx="349482" cy="332500"/>
            </a:xfrm>
            <a:custGeom>
              <a:avLst/>
              <a:gdLst>
                <a:gd name="connsiteX0" fmla="*/ 327138 w 349482"/>
                <a:gd name="connsiteY0" fmla="*/ 52735 h 332500"/>
                <a:gd name="connsiteX1" fmla="*/ 349483 w 349482"/>
                <a:gd name="connsiteY1" fmla="*/ 82231 h 332500"/>
                <a:gd name="connsiteX2" fmla="*/ 335182 w 349482"/>
                <a:gd name="connsiteY2" fmla="*/ 93851 h 332500"/>
                <a:gd name="connsiteX3" fmla="*/ 339651 w 349482"/>
                <a:gd name="connsiteY3" fmla="*/ 143011 h 332500"/>
                <a:gd name="connsiteX4" fmla="*/ 323562 w 349482"/>
                <a:gd name="connsiteY4" fmla="*/ 162675 h 332500"/>
                <a:gd name="connsiteX5" fmla="*/ 328925 w 349482"/>
                <a:gd name="connsiteY5" fmla="*/ 180551 h 332500"/>
                <a:gd name="connsiteX6" fmla="*/ 328925 w 349482"/>
                <a:gd name="connsiteY6" fmla="*/ 195746 h 332500"/>
                <a:gd name="connsiteX7" fmla="*/ 311049 w 349482"/>
                <a:gd name="connsiteY7" fmla="*/ 201109 h 332500"/>
                <a:gd name="connsiteX8" fmla="*/ 288703 w 349482"/>
                <a:gd name="connsiteY8" fmla="*/ 216304 h 332500"/>
                <a:gd name="connsiteX9" fmla="*/ 268146 w 349482"/>
                <a:gd name="connsiteY9" fmla="*/ 218092 h 332500"/>
                <a:gd name="connsiteX10" fmla="*/ 242225 w 349482"/>
                <a:gd name="connsiteY10" fmla="*/ 235074 h 332500"/>
                <a:gd name="connsiteX11" fmla="*/ 242225 w 349482"/>
                <a:gd name="connsiteY11" fmla="*/ 251163 h 332500"/>
                <a:gd name="connsiteX12" fmla="*/ 226136 w 349482"/>
                <a:gd name="connsiteY12" fmla="*/ 251163 h 332500"/>
                <a:gd name="connsiteX13" fmla="*/ 202003 w 349482"/>
                <a:gd name="connsiteY13" fmla="*/ 265464 h 332500"/>
                <a:gd name="connsiteX14" fmla="*/ 199322 w 349482"/>
                <a:gd name="connsiteY14" fmla="*/ 281553 h 332500"/>
                <a:gd name="connsiteX15" fmla="*/ 168038 w 349482"/>
                <a:gd name="connsiteY15" fmla="*/ 296748 h 332500"/>
                <a:gd name="connsiteX16" fmla="*/ 168038 w 349482"/>
                <a:gd name="connsiteY16" fmla="*/ 307473 h 332500"/>
                <a:gd name="connsiteX17" fmla="*/ 142117 w 349482"/>
                <a:gd name="connsiteY17" fmla="*/ 332500 h 332500"/>
                <a:gd name="connsiteX18" fmla="*/ 94745 w 349482"/>
                <a:gd name="connsiteY18" fmla="*/ 328925 h 332500"/>
                <a:gd name="connsiteX19" fmla="*/ 94745 w 349482"/>
                <a:gd name="connsiteY19" fmla="*/ 328031 h 332500"/>
                <a:gd name="connsiteX20" fmla="*/ 81338 w 349482"/>
                <a:gd name="connsiteY20" fmla="*/ 315518 h 332500"/>
                <a:gd name="connsiteX21" fmla="*/ 33965 w 349482"/>
                <a:gd name="connsiteY21" fmla="*/ 315518 h 332500"/>
                <a:gd name="connsiteX22" fmla="*/ 0 w 349482"/>
                <a:gd name="connsiteY22" fmla="*/ 270827 h 332500"/>
                <a:gd name="connsiteX23" fmla="*/ 1788 w 349482"/>
                <a:gd name="connsiteY23" fmla="*/ 163569 h 332500"/>
                <a:gd name="connsiteX24" fmla="*/ 57204 w 349482"/>
                <a:gd name="connsiteY24" fmla="*/ 162675 h 332500"/>
                <a:gd name="connsiteX25" fmla="*/ 65249 w 349482"/>
                <a:gd name="connsiteY25" fmla="*/ 92957 h 332500"/>
                <a:gd name="connsiteX26" fmla="*/ 80444 w 349482"/>
                <a:gd name="connsiteY26" fmla="*/ 113515 h 332500"/>
                <a:gd name="connsiteX27" fmla="*/ 101895 w 349482"/>
                <a:gd name="connsiteY27" fmla="*/ 109046 h 332500"/>
                <a:gd name="connsiteX28" fmla="*/ 114409 w 349482"/>
                <a:gd name="connsiteY28" fmla="*/ 124241 h 332500"/>
                <a:gd name="connsiteX29" fmla="*/ 142117 w 349482"/>
                <a:gd name="connsiteY29" fmla="*/ 131391 h 332500"/>
                <a:gd name="connsiteX30" fmla="*/ 157312 w 349482"/>
                <a:gd name="connsiteY30" fmla="*/ 121559 h 332500"/>
                <a:gd name="connsiteX31" fmla="*/ 174295 w 349482"/>
                <a:gd name="connsiteY31" fmla="*/ 139436 h 332500"/>
                <a:gd name="connsiteX32" fmla="*/ 191277 w 349482"/>
                <a:gd name="connsiteY32" fmla="*/ 147480 h 332500"/>
                <a:gd name="connsiteX33" fmla="*/ 212729 w 349482"/>
                <a:gd name="connsiteY33" fmla="*/ 176082 h 332500"/>
                <a:gd name="connsiteX34" fmla="*/ 227924 w 349482"/>
                <a:gd name="connsiteY34" fmla="*/ 175188 h 332500"/>
                <a:gd name="connsiteX35" fmla="*/ 227924 w 349482"/>
                <a:gd name="connsiteY35" fmla="*/ 141223 h 332500"/>
                <a:gd name="connsiteX36" fmla="*/ 213622 w 349482"/>
                <a:gd name="connsiteY36" fmla="*/ 141223 h 332500"/>
                <a:gd name="connsiteX37" fmla="*/ 191277 w 349482"/>
                <a:gd name="connsiteY37" fmla="*/ 113515 h 332500"/>
                <a:gd name="connsiteX38" fmla="*/ 196640 w 349482"/>
                <a:gd name="connsiteY38" fmla="*/ 101002 h 332500"/>
                <a:gd name="connsiteX39" fmla="*/ 198427 w 349482"/>
                <a:gd name="connsiteY39" fmla="*/ 54523 h 332500"/>
                <a:gd name="connsiteX40" fmla="*/ 190383 w 349482"/>
                <a:gd name="connsiteY40" fmla="*/ 36647 h 332500"/>
                <a:gd name="connsiteX41" fmla="*/ 212729 w 349482"/>
                <a:gd name="connsiteY41" fmla="*/ 12513 h 332500"/>
                <a:gd name="connsiteX42" fmla="*/ 264570 w 349482"/>
                <a:gd name="connsiteY42" fmla="*/ 0 h 332500"/>
                <a:gd name="connsiteX43" fmla="*/ 272615 w 349482"/>
                <a:gd name="connsiteY43" fmla="*/ 18770 h 332500"/>
                <a:gd name="connsiteX44" fmla="*/ 328925 w 349482"/>
                <a:gd name="connsiteY44" fmla="*/ 47373 h 332500"/>
                <a:gd name="connsiteX45" fmla="*/ 327138 w 349482"/>
                <a:gd name="connsiteY45" fmla="*/ 52735 h 33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49482" h="332500">
                  <a:moveTo>
                    <a:pt x="327138" y="52735"/>
                  </a:moveTo>
                  <a:lnTo>
                    <a:pt x="349483" y="82231"/>
                  </a:lnTo>
                  <a:lnTo>
                    <a:pt x="335182" y="93851"/>
                  </a:lnTo>
                  <a:lnTo>
                    <a:pt x="339651" y="143011"/>
                  </a:lnTo>
                  <a:lnTo>
                    <a:pt x="323562" y="162675"/>
                  </a:lnTo>
                  <a:lnTo>
                    <a:pt x="328925" y="180551"/>
                  </a:lnTo>
                  <a:lnTo>
                    <a:pt x="328925" y="195746"/>
                  </a:lnTo>
                  <a:lnTo>
                    <a:pt x="311049" y="201109"/>
                  </a:lnTo>
                  <a:lnTo>
                    <a:pt x="288703" y="216304"/>
                  </a:lnTo>
                  <a:lnTo>
                    <a:pt x="268146" y="218092"/>
                  </a:lnTo>
                  <a:lnTo>
                    <a:pt x="242225" y="235074"/>
                  </a:lnTo>
                  <a:lnTo>
                    <a:pt x="242225" y="251163"/>
                  </a:lnTo>
                  <a:lnTo>
                    <a:pt x="226136" y="251163"/>
                  </a:lnTo>
                  <a:lnTo>
                    <a:pt x="202003" y="265464"/>
                  </a:lnTo>
                  <a:lnTo>
                    <a:pt x="199322" y="281553"/>
                  </a:lnTo>
                  <a:lnTo>
                    <a:pt x="168038" y="296748"/>
                  </a:lnTo>
                  <a:lnTo>
                    <a:pt x="168038" y="307473"/>
                  </a:lnTo>
                  <a:lnTo>
                    <a:pt x="142117" y="332500"/>
                  </a:lnTo>
                  <a:lnTo>
                    <a:pt x="94745" y="328925"/>
                  </a:lnTo>
                  <a:lnTo>
                    <a:pt x="94745" y="328031"/>
                  </a:lnTo>
                  <a:lnTo>
                    <a:pt x="81338" y="315518"/>
                  </a:lnTo>
                  <a:lnTo>
                    <a:pt x="33965" y="315518"/>
                  </a:lnTo>
                  <a:lnTo>
                    <a:pt x="0" y="270827"/>
                  </a:lnTo>
                  <a:lnTo>
                    <a:pt x="1788" y="163569"/>
                  </a:lnTo>
                  <a:lnTo>
                    <a:pt x="57204" y="162675"/>
                  </a:lnTo>
                  <a:lnTo>
                    <a:pt x="65249" y="92957"/>
                  </a:lnTo>
                  <a:lnTo>
                    <a:pt x="80444" y="113515"/>
                  </a:lnTo>
                  <a:lnTo>
                    <a:pt x="101895" y="109046"/>
                  </a:lnTo>
                  <a:lnTo>
                    <a:pt x="114409" y="124241"/>
                  </a:lnTo>
                  <a:lnTo>
                    <a:pt x="142117" y="131391"/>
                  </a:lnTo>
                  <a:lnTo>
                    <a:pt x="157312" y="121559"/>
                  </a:lnTo>
                  <a:lnTo>
                    <a:pt x="174295" y="139436"/>
                  </a:lnTo>
                  <a:lnTo>
                    <a:pt x="191277" y="147480"/>
                  </a:lnTo>
                  <a:lnTo>
                    <a:pt x="212729" y="176082"/>
                  </a:lnTo>
                  <a:lnTo>
                    <a:pt x="227924" y="175188"/>
                  </a:lnTo>
                  <a:lnTo>
                    <a:pt x="227924" y="141223"/>
                  </a:lnTo>
                  <a:lnTo>
                    <a:pt x="213622" y="141223"/>
                  </a:lnTo>
                  <a:lnTo>
                    <a:pt x="191277" y="113515"/>
                  </a:lnTo>
                  <a:lnTo>
                    <a:pt x="196640" y="101002"/>
                  </a:lnTo>
                  <a:lnTo>
                    <a:pt x="198427" y="54523"/>
                  </a:lnTo>
                  <a:lnTo>
                    <a:pt x="190383" y="36647"/>
                  </a:lnTo>
                  <a:lnTo>
                    <a:pt x="212729" y="12513"/>
                  </a:lnTo>
                  <a:lnTo>
                    <a:pt x="264570" y="0"/>
                  </a:lnTo>
                  <a:lnTo>
                    <a:pt x="272615" y="18770"/>
                  </a:lnTo>
                  <a:lnTo>
                    <a:pt x="328925" y="47373"/>
                  </a:lnTo>
                  <a:lnTo>
                    <a:pt x="327138" y="52735"/>
                  </a:lnTo>
                  <a:close/>
                </a:path>
              </a:pathLst>
            </a:custGeom>
            <a:grpFill/>
            <a:ln w="12700" cap="flat">
              <a:solidFill>
                <a:schemeClr val="bg1"/>
              </a:solidFill>
              <a:prstDash val="solid"/>
              <a:miter/>
            </a:ln>
          </p:spPr>
          <p:txBody>
            <a:bodyPr rtlCol="0" anchor="ctr"/>
            <a:lstStyle/>
            <a:p>
              <a:endParaRPr lang="en-AU"/>
            </a:p>
          </p:txBody>
        </p:sp>
        <p:sp>
          <p:nvSpPr>
            <p:cNvPr id="147" name="Freeform: Shape 146">
              <a:extLst>
                <a:ext uri="{FF2B5EF4-FFF2-40B4-BE49-F238E27FC236}">
                  <a16:creationId xmlns:a16="http://schemas.microsoft.com/office/drawing/2014/main" id="{F252C42B-C83D-D75A-B844-2B4816F82089}"/>
                </a:ext>
              </a:extLst>
            </p:cNvPr>
            <p:cNvSpPr/>
            <p:nvPr/>
          </p:nvSpPr>
          <p:spPr>
            <a:xfrm>
              <a:off x="6522834" y="4737595"/>
              <a:ext cx="230604" cy="225242"/>
            </a:xfrm>
            <a:custGeom>
              <a:avLst/>
              <a:gdLst>
                <a:gd name="connsiteX0" fmla="*/ 218092 w 230604"/>
                <a:gd name="connsiteY0" fmla="*/ 110833 h 225242"/>
                <a:gd name="connsiteX1" fmla="*/ 230605 w 230604"/>
                <a:gd name="connsiteY1" fmla="*/ 147480 h 225242"/>
                <a:gd name="connsiteX2" fmla="*/ 210941 w 230604"/>
                <a:gd name="connsiteY2" fmla="*/ 171613 h 225242"/>
                <a:gd name="connsiteX3" fmla="*/ 203790 w 230604"/>
                <a:gd name="connsiteY3" fmla="*/ 193065 h 225242"/>
                <a:gd name="connsiteX4" fmla="*/ 170719 w 230604"/>
                <a:gd name="connsiteY4" fmla="*/ 225242 h 225242"/>
                <a:gd name="connsiteX5" fmla="*/ 140330 w 230604"/>
                <a:gd name="connsiteY5" fmla="*/ 225242 h 225242"/>
                <a:gd name="connsiteX6" fmla="*/ 109046 w 230604"/>
                <a:gd name="connsiteY6" fmla="*/ 218092 h 225242"/>
                <a:gd name="connsiteX7" fmla="*/ 109046 w 230604"/>
                <a:gd name="connsiteY7" fmla="*/ 218092 h 225242"/>
                <a:gd name="connsiteX8" fmla="*/ 96532 w 230604"/>
                <a:gd name="connsiteY8" fmla="*/ 203790 h 225242"/>
                <a:gd name="connsiteX9" fmla="*/ 82231 w 230604"/>
                <a:gd name="connsiteY9" fmla="*/ 196640 h 225242"/>
                <a:gd name="connsiteX10" fmla="*/ 71505 w 230604"/>
                <a:gd name="connsiteY10" fmla="*/ 170719 h 225242"/>
                <a:gd name="connsiteX11" fmla="*/ 58992 w 230604"/>
                <a:gd name="connsiteY11" fmla="*/ 161781 h 225242"/>
                <a:gd name="connsiteX12" fmla="*/ 52735 w 230604"/>
                <a:gd name="connsiteY12" fmla="*/ 151055 h 225242"/>
                <a:gd name="connsiteX13" fmla="*/ 33071 w 230604"/>
                <a:gd name="connsiteY13" fmla="*/ 134073 h 225242"/>
                <a:gd name="connsiteX14" fmla="*/ 0 w 230604"/>
                <a:gd name="connsiteY14" fmla="*/ 77762 h 225242"/>
                <a:gd name="connsiteX15" fmla="*/ 47372 w 230604"/>
                <a:gd name="connsiteY15" fmla="*/ 81338 h 225242"/>
                <a:gd name="connsiteX16" fmla="*/ 73293 w 230604"/>
                <a:gd name="connsiteY16" fmla="*/ 56310 h 225242"/>
                <a:gd name="connsiteX17" fmla="*/ 73293 w 230604"/>
                <a:gd name="connsiteY17" fmla="*/ 45585 h 225242"/>
                <a:gd name="connsiteX18" fmla="*/ 104577 w 230604"/>
                <a:gd name="connsiteY18" fmla="*/ 30390 h 225242"/>
                <a:gd name="connsiteX19" fmla="*/ 107258 w 230604"/>
                <a:gd name="connsiteY19" fmla="*/ 14301 h 225242"/>
                <a:gd name="connsiteX20" fmla="*/ 131391 w 230604"/>
                <a:gd name="connsiteY20" fmla="*/ 0 h 225242"/>
                <a:gd name="connsiteX21" fmla="*/ 147480 w 230604"/>
                <a:gd name="connsiteY21" fmla="*/ 0 h 225242"/>
                <a:gd name="connsiteX22" fmla="*/ 151949 w 230604"/>
                <a:gd name="connsiteY22" fmla="*/ 12513 h 225242"/>
                <a:gd name="connsiteX23" fmla="*/ 169825 w 230604"/>
                <a:gd name="connsiteY23" fmla="*/ 9832 h 225242"/>
                <a:gd name="connsiteX24" fmla="*/ 220773 w 230604"/>
                <a:gd name="connsiteY24" fmla="*/ 37540 h 225242"/>
                <a:gd name="connsiteX25" fmla="*/ 228817 w 230604"/>
                <a:gd name="connsiteY25" fmla="*/ 63461 h 225242"/>
                <a:gd name="connsiteX26" fmla="*/ 229711 w 230604"/>
                <a:gd name="connsiteY26" fmla="*/ 99214 h 225242"/>
                <a:gd name="connsiteX27" fmla="*/ 218092 w 230604"/>
                <a:gd name="connsiteY27" fmla="*/ 110833 h 22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0604" h="225242">
                  <a:moveTo>
                    <a:pt x="218092" y="110833"/>
                  </a:moveTo>
                  <a:lnTo>
                    <a:pt x="230605" y="147480"/>
                  </a:lnTo>
                  <a:lnTo>
                    <a:pt x="210941" y="171613"/>
                  </a:lnTo>
                  <a:lnTo>
                    <a:pt x="203790" y="193065"/>
                  </a:lnTo>
                  <a:lnTo>
                    <a:pt x="170719" y="225242"/>
                  </a:lnTo>
                  <a:lnTo>
                    <a:pt x="140330" y="225242"/>
                  </a:lnTo>
                  <a:lnTo>
                    <a:pt x="109046" y="218092"/>
                  </a:lnTo>
                  <a:lnTo>
                    <a:pt x="109046" y="218092"/>
                  </a:lnTo>
                  <a:lnTo>
                    <a:pt x="96532" y="203790"/>
                  </a:lnTo>
                  <a:lnTo>
                    <a:pt x="82231" y="196640"/>
                  </a:lnTo>
                  <a:lnTo>
                    <a:pt x="71505" y="170719"/>
                  </a:lnTo>
                  <a:lnTo>
                    <a:pt x="58992" y="161781"/>
                  </a:lnTo>
                  <a:lnTo>
                    <a:pt x="52735" y="151055"/>
                  </a:lnTo>
                  <a:lnTo>
                    <a:pt x="33071" y="134073"/>
                  </a:lnTo>
                  <a:lnTo>
                    <a:pt x="0" y="77762"/>
                  </a:lnTo>
                  <a:lnTo>
                    <a:pt x="47372" y="81338"/>
                  </a:lnTo>
                  <a:lnTo>
                    <a:pt x="73293" y="56310"/>
                  </a:lnTo>
                  <a:lnTo>
                    <a:pt x="73293" y="45585"/>
                  </a:lnTo>
                  <a:lnTo>
                    <a:pt x="104577" y="30390"/>
                  </a:lnTo>
                  <a:lnTo>
                    <a:pt x="107258" y="14301"/>
                  </a:lnTo>
                  <a:lnTo>
                    <a:pt x="131391" y="0"/>
                  </a:lnTo>
                  <a:lnTo>
                    <a:pt x="147480" y="0"/>
                  </a:lnTo>
                  <a:lnTo>
                    <a:pt x="151949" y="12513"/>
                  </a:lnTo>
                  <a:lnTo>
                    <a:pt x="169825" y="9832"/>
                  </a:lnTo>
                  <a:lnTo>
                    <a:pt x="220773" y="37540"/>
                  </a:lnTo>
                  <a:lnTo>
                    <a:pt x="228817" y="63461"/>
                  </a:lnTo>
                  <a:lnTo>
                    <a:pt x="229711" y="99214"/>
                  </a:lnTo>
                  <a:lnTo>
                    <a:pt x="218092" y="110833"/>
                  </a:lnTo>
                  <a:close/>
                </a:path>
              </a:pathLst>
            </a:custGeom>
            <a:grpFill/>
            <a:ln w="12700" cap="flat">
              <a:solidFill>
                <a:schemeClr val="bg1"/>
              </a:solidFill>
              <a:prstDash val="solid"/>
              <a:miter/>
            </a:ln>
          </p:spPr>
          <p:txBody>
            <a:bodyPr rtlCol="0" anchor="ctr"/>
            <a:lstStyle/>
            <a:p>
              <a:endParaRPr lang="en-AU"/>
            </a:p>
          </p:txBody>
        </p:sp>
        <p:sp>
          <p:nvSpPr>
            <p:cNvPr id="148" name="Freeform: Shape 147">
              <a:extLst>
                <a:ext uri="{FF2B5EF4-FFF2-40B4-BE49-F238E27FC236}">
                  <a16:creationId xmlns:a16="http://schemas.microsoft.com/office/drawing/2014/main" id="{4327F8DB-2A9F-AC09-1638-BB55BE031E1E}"/>
                </a:ext>
              </a:extLst>
            </p:cNvPr>
            <p:cNvSpPr/>
            <p:nvPr/>
          </p:nvSpPr>
          <p:spPr>
            <a:xfrm>
              <a:off x="6267202" y="4958368"/>
              <a:ext cx="460316" cy="418306"/>
            </a:xfrm>
            <a:custGeom>
              <a:avLst/>
              <a:gdLst>
                <a:gd name="connsiteX0" fmla="*/ 460317 w 460316"/>
                <a:gd name="connsiteY0" fmla="*/ 168038 h 418306"/>
                <a:gd name="connsiteX1" fmla="*/ 458529 w 460316"/>
                <a:gd name="connsiteY1" fmla="*/ 185914 h 418306"/>
                <a:gd name="connsiteX2" fmla="*/ 448697 w 460316"/>
                <a:gd name="connsiteY2" fmla="*/ 212729 h 418306"/>
                <a:gd name="connsiteX3" fmla="*/ 423670 w 460316"/>
                <a:gd name="connsiteY3" fmla="*/ 231499 h 418306"/>
                <a:gd name="connsiteX4" fmla="*/ 397749 w 460316"/>
                <a:gd name="connsiteY4" fmla="*/ 270827 h 418306"/>
                <a:gd name="connsiteX5" fmla="*/ 379873 w 460316"/>
                <a:gd name="connsiteY5" fmla="*/ 299429 h 418306"/>
                <a:gd name="connsiteX6" fmla="*/ 344120 w 460316"/>
                <a:gd name="connsiteY6" fmla="*/ 334288 h 418306"/>
                <a:gd name="connsiteX7" fmla="*/ 316412 w 460316"/>
                <a:gd name="connsiteY7" fmla="*/ 363784 h 418306"/>
                <a:gd name="connsiteX8" fmla="*/ 292278 w 460316"/>
                <a:gd name="connsiteY8" fmla="*/ 378085 h 418306"/>
                <a:gd name="connsiteX9" fmla="*/ 267252 w 460316"/>
                <a:gd name="connsiteY9" fmla="*/ 382554 h 418306"/>
                <a:gd name="connsiteX10" fmla="*/ 254738 w 460316"/>
                <a:gd name="connsiteY10" fmla="*/ 390598 h 418306"/>
                <a:gd name="connsiteX11" fmla="*/ 231499 w 460316"/>
                <a:gd name="connsiteY11" fmla="*/ 393280 h 418306"/>
                <a:gd name="connsiteX12" fmla="*/ 223455 w 460316"/>
                <a:gd name="connsiteY12" fmla="*/ 397749 h 418306"/>
                <a:gd name="connsiteX13" fmla="*/ 150162 w 460316"/>
                <a:gd name="connsiteY13" fmla="*/ 398643 h 418306"/>
                <a:gd name="connsiteX14" fmla="*/ 137648 w 460316"/>
                <a:gd name="connsiteY14" fmla="*/ 408475 h 418306"/>
                <a:gd name="connsiteX15" fmla="*/ 115302 w 460316"/>
                <a:gd name="connsiteY15" fmla="*/ 404006 h 418306"/>
                <a:gd name="connsiteX16" fmla="*/ 92957 w 460316"/>
                <a:gd name="connsiteY16" fmla="*/ 418307 h 418306"/>
                <a:gd name="connsiteX17" fmla="*/ 58992 w 460316"/>
                <a:gd name="connsiteY17" fmla="*/ 402218 h 418306"/>
                <a:gd name="connsiteX18" fmla="*/ 46479 w 460316"/>
                <a:gd name="connsiteY18" fmla="*/ 401324 h 418306"/>
                <a:gd name="connsiteX19" fmla="*/ 50054 w 460316"/>
                <a:gd name="connsiteY19" fmla="*/ 383448 h 418306"/>
                <a:gd name="connsiteX20" fmla="*/ 33071 w 460316"/>
                <a:gd name="connsiteY20" fmla="*/ 357527 h 418306"/>
                <a:gd name="connsiteX21" fmla="*/ 48266 w 460316"/>
                <a:gd name="connsiteY21" fmla="*/ 349483 h 418306"/>
                <a:gd name="connsiteX22" fmla="*/ 49160 w 460316"/>
                <a:gd name="connsiteY22" fmla="*/ 324456 h 418306"/>
                <a:gd name="connsiteX23" fmla="*/ 21452 w 460316"/>
                <a:gd name="connsiteY23" fmla="*/ 283340 h 418306"/>
                <a:gd name="connsiteX24" fmla="*/ 16982 w 460316"/>
                <a:gd name="connsiteY24" fmla="*/ 240437 h 418306"/>
                <a:gd name="connsiteX25" fmla="*/ 0 w 460316"/>
                <a:gd name="connsiteY25" fmla="*/ 215410 h 418306"/>
                <a:gd name="connsiteX26" fmla="*/ 0 w 460316"/>
                <a:gd name="connsiteY26" fmla="*/ 215410 h 418306"/>
                <a:gd name="connsiteX27" fmla="*/ 16982 w 460316"/>
                <a:gd name="connsiteY27" fmla="*/ 194852 h 418306"/>
                <a:gd name="connsiteX28" fmla="*/ 25921 w 460316"/>
                <a:gd name="connsiteY28" fmla="*/ 214516 h 418306"/>
                <a:gd name="connsiteX29" fmla="*/ 73293 w 460316"/>
                <a:gd name="connsiteY29" fmla="*/ 224348 h 418306"/>
                <a:gd name="connsiteX30" fmla="*/ 96533 w 460316"/>
                <a:gd name="connsiteY30" fmla="*/ 210047 h 418306"/>
                <a:gd name="connsiteX31" fmla="*/ 99214 w 460316"/>
                <a:gd name="connsiteY31" fmla="*/ 90275 h 418306"/>
                <a:gd name="connsiteX32" fmla="*/ 99214 w 460316"/>
                <a:gd name="connsiteY32" fmla="*/ 90275 h 418306"/>
                <a:gd name="connsiteX33" fmla="*/ 117984 w 460316"/>
                <a:gd name="connsiteY33" fmla="*/ 102789 h 418306"/>
                <a:gd name="connsiteX34" fmla="*/ 124241 w 460316"/>
                <a:gd name="connsiteY34" fmla="*/ 125135 h 418306"/>
                <a:gd name="connsiteX35" fmla="*/ 117090 w 460316"/>
                <a:gd name="connsiteY35" fmla="*/ 151949 h 418306"/>
                <a:gd name="connsiteX36" fmla="*/ 132285 w 460316"/>
                <a:gd name="connsiteY36" fmla="*/ 159993 h 418306"/>
                <a:gd name="connsiteX37" fmla="*/ 178764 w 460316"/>
                <a:gd name="connsiteY37" fmla="*/ 129604 h 418306"/>
                <a:gd name="connsiteX38" fmla="*/ 182339 w 460316"/>
                <a:gd name="connsiteY38" fmla="*/ 107258 h 418306"/>
                <a:gd name="connsiteX39" fmla="*/ 198428 w 460316"/>
                <a:gd name="connsiteY39" fmla="*/ 106364 h 418306"/>
                <a:gd name="connsiteX40" fmla="*/ 252057 w 460316"/>
                <a:gd name="connsiteY40" fmla="*/ 129604 h 418306"/>
                <a:gd name="connsiteX41" fmla="*/ 271721 w 460316"/>
                <a:gd name="connsiteY41" fmla="*/ 87594 h 418306"/>
                <a:gd name="connsiteX42" fmla="*/ 294960 w 460316"/>
                <a:gd name="connsiteY42" fmla="*/ 77762 h 418306"/>
                <a:gd name="connsiteX43" fmla="*/ 297642 w 460316"/>
                <a:gd name="connsiteY43" fmla="*/ 50947 h 418306"/>
                <a:gd name="connsiteX44" fmla="*/ 327138 w 460316"/>
                <a:gd name="connsiteY44" fmla="*/ 37540 h 418306"/>
                <a:gd name="connsiteX45" fmla="*/ 338757 w 460316"/>
                <a:gd name="connsiteY45" fmla="*/ 15195 h 418306"/>
                <a:gd name="connsiteX46" fmla="*/ 356633 w 460316"/>
                <a:gd name="connsiteY46" fmla="*/ 15195 h 418306"/>
                <a:gd name="connsiteX47" fmla="*/ 362890 w 460316"/>
                <a:gd name="connsiteY47" fmla="*/ 0 h 418306"/>
                <a:gd name="connsiteX48" fmla="*/ 363784 w 460316"/>
                <a:gd name="connsiteY48" fmla="*/ 0 h 418306"/>
                <a:gd name="connsiteX49" fmla="*/ 395067 w 460316"/>
                <a:gd name="connsiteY49" fmla="*/ 7150 h 418306"/>
                <a:gd name="connsiteX50" fmla="*/ 425458 w 460316"/>
                <a:gd name="connsiteY50" fmla="*/ 7150 h 418306"/>
                <a:gd name="connsiteX51" fmla="*/ 444227 w 460316"/>
                <a:gd name="connsiteY51" fmla="*/ 73293 h 418306"/>
                <a:gd name="connsiteX52" fmla="*/ 437971 w 460316"/>
                <a:gd name="connsiteY52" fmla="*/ 125135 h 418306"/>
                <a:gd name="connsiteX53" fmla="*/ 427245 w 460316"/>
                <a:gd name="connsiteY53" fmla="*/ 121559 h 418306"/>
                <a:gd name="connsiteX54" fmla="*/ 408475 w 460316"/>
                <a:gd name="connsiteY54" fmla="*/ 142117 h 418306"/>
                <a:gd name="connsiteX55" fmla="*/ 411157 w 460316"/>
                <a:gd name="connsiteY55" fmla="*/ 160887 h 418306"/>
                <a:gd name="connsiteX56" fmla="*/ 429927 w 460316"/>
                <a:gd name="connsiteY56" fmla="*/ 175188 h 418306"/>
                <a:gd name="connsiteX57" fmla="*/ 444227 w 460316"/>
                <a:gd name="connsiteY57" fmla="*/ 166250 h 418306"/>
                <a:gd name="connsiteX58" fmla="*/ 460317 w 460316"/>
                <a:gd name="connsiteY58" fmla="*/ 168038 h 418306"/>
                <a:gd name="connsiteX59" fmla="*/ 355740 w 460316"/>
                <a:gd name="connsiteY59" fmla="*/ 254738 h 418306"/>
                <a:gd name="connsiteX60" fmla="*/ 353058 w 460316"/>
                <a:gd name="connsiteY60" fmla="*/ 233286 h 418306"/>
                <a:gd name="connsiteX61" fmla="*/ 338757 w 460316"/>
                <a:gd name="connsiteY61" fmla="*/ 215410 h 418306"/>
                <a:gd name="connsiteX62" fmla="*/ 313730 w 460316"/>
                <a:gd name="connsiteY62" fmla="*/ 231499 h 418306"/>
                <a:gd name="connsiteX63" fmla="*/ 312837 w 460316"/>
                <a:gd name="connsiteY63" fmla="*/ 237755 h 418306"/>
                <a:gd name="connsiteX64" fmla="*/ 295854 w 460316"/>
                <a:gd name="connsiteY64" fmla="*/ 250269 h 418306"/>
                <a:gd name="connsiteX65" fmla="*/ 315518 w 460316"/>
                <a:gd name="connsiteY65" fmla="*/ 282446 h 418306"/>
                <a:gd name="connsiteX66" fmla="*/ 328925 w 460316"/>
                <a:gd name="connsiteY66" fmla="*/ 265464 h 418306"/>
                <a:gd name="connsiteX67" fmla="*/ 339651 w 460316"/>
                <a:gd name="connsiteY67" fmla="*/ 264570 h 418306"/>
                <a:gd name="connsiteX68" fmla="*/ 355740 w 460316"/>
                <a:gd name="connsiteY68" fmla="*/ 254738 h 41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60316" h="418306">
                  <a:moveTo>
                    <a:pt x="460317" y="168038"/>
                  </a:moveTo>
                  <a:lnTo>
                    <a:pt x="458529" y="185914"/>
                  </a:lnTo>
                  <a:lnTo>
                    <a:pt x="448697" y="212729"/>
                  </a:lnTo>
                  <a:lnTo>
                    <a:pt x="423670" y="231499"/>
                  </a:lnTo>
                  <a:lnTo>
                    <a:pt x="397749" y="270827"/>
                  </a:lnTo>
                  <a:lnTo>
                    <a:pt x="379873" y="299429"/>
                  </a:lnTo>
                  <a:lnTo>
                    <a:pt x="344120" y="334288"/>
                  </a:lnTo>
                  <a:lnTo>
                    <a:pt x="316412" y="363784"/>
                  </a:lnTo>
                  <a:lnTo>
                    <a:pt x="292278" y="378085"/>
                  </a:lnTo>
                  <a:lnTo>
                    <a:pt x="267252" y="382554"/>
                  </a:lnTo>
                  <a:lnTo>
                    <a:pt x="254738" y="390598"/>
                  </a:lnTo>
                  <a:lnTo>
                    <a:pt x="231499" y="393280"/>
                  </a:lnTo>
                  <a:lnTo>
                    <a:pt x="223455" y="397749"/>
                  </a:lnTo>
                  <a:lnTo>
                    <a:pt x="150162" y="398643"/>
                  </a:lnTo>
                  <a:lnTo>
                    <a:pt x="137648" y="408475"/>
                  </a:lnTo>
                  <a:lnTo>
                    <a:pt x="115302" y="404006"/>
                  </a:lnTo>
                  <a:lnTo>
                    <a:pt x="92957" y="418307"/>
                  </a:lnTo>
                  <a:lnTo>
                    <a:pt x="58992" y="402218"/>
                  </a:lnTo>
                  <a:lnTo>
                    <a:pt x="46479" y="401324"/>
                  </a:lnTo>
                  <a:lnTo>
                    <a:pt x="50054" y="383448"/>
                  </a:lnTo>
                  <a:lnTo>
                    <a:pt x="33071" y="357527"/>
                  </a:lnTo>
                  <a:lnTo>
                    <a:pt x="48266" y="349483"/>
                  </a:lnTo>
                  <a:lnTo>
                    <a:pt x="49160" y="324456"/>
                  </a:lnTo>
                  <a:lnTo>
                    <a:pt x="21452" y="283340"/>
                  </a:lnTo>
                  <a:lnTo>
                    <a:pt x="16982" y="240437"/>
                  </a:lnTo>
                  <a:lnTo>
                    <a:pt x="0" y="215410"/>
                  </a:lnTo>
                  <a:lnTo>
                    <a:pt x="0" y="215410"/>
                  </a:lnTo>
                  <a:lnTo>
                    <a:pt x="16982" y="194852"/>
                  </a:lnTo>
                  <a:lnTo>
                    <a:pt x="25921" y="214516"/>
                  </a:lnTo>
                  <a:lnTo>
                    <a:pt x="73293" y="224348"/>
                  </a:lnTo>
                  <a:lnTo>
                    <a:pt x="96533" y="210047"/>
                  </a:lnTo>
                  <a:lnTo>
                    <a:pt x="99214" y="90275"/>
                  </a:lnTo>
                  <a:lnTo>
                    <a:pt x="99214" y="90275"/>
                  </a:lnTo>
                  <a:lnTo>
                    <a:pt x="117984" y="102789"/>
                  </a:lnTo>
                  <a:lnTo>
                    <a:pt x="124241" y="125135"/>
                  </a:lnTo>
                  <a:lnTo>
                    <a:pt x="117090" y="151949"/>
                  </a:lnTo>
                  <a:lnTo>
                    <a:pt x="132285" y="159993"/>
                  </a:lnTo>
                  <a:lnTo>
                    <a:pt x="178764" y="129604"/>
                  </a:lnTo>
                  <a:lnTo>
                    <a:pt x="182339" y="107258"/>
                  </a:lnTo>
                  <a:lnTo>
                    <a:pt x="198428" y="106364"/>
                  </a:lnTo>
                  <a:lnTo>
                    <a:pt x="252057" y="129604"/>
                  </a:lnTo>
                  <a:lnTo>
                    <a:pt x="271721" y="87594"/>
                  </a:lnTo>
                  <a:lnTo>
                    <a:pt x="294960" y="77762"/>
                  </a:lnTo>
                  <a:lnTo>
                    <a:pt x="297642" y="50947"/>
                  </a:lnTo>
                  <a:lnTo>
                    <a:pt x="327138" y="37540"/>
                  </a:lnTo>
                  <a:lnTo>
                    <a:pt x="338757" y="15195"/>
                  </a:lnTo>
                  <a:lnTo>
                    <a:pt x="356633" y="15195"/>
                  </a:lnTo>
                  <a:lnTo>
                    <a:pt x="362890" y="0"/>
                  </a:lnTo>
                  <a:lnTo>
                    <a:pt x="363784" y="0"/>
                  </a:lnTo>
                  <a:lnTo>
                    <a:pt x="395067" y="7150"/>
                  </a:lnTo>
                  <a:lnTo>
                    <a:pt x="425458" y="7150"/>
                  </a:lnTo>
                  <a:lnTo>
                    <a:pt x="444227" y="73293"/>
                  </a:lnTo>
                  <a:lnTo>
                    <a:pt x="437971" y="125135"/>
                  </a:lnTo>
                  <a:lnTo>
                    <a:pt x="427245" y="121559"/>
                  </a:lnTo>
                  <a:lnTo>
                    <a:pt x="408475" y="142117"/>
                  </a:lnTo>
                  <a:lnTo>
                    <a:pt x="411157" y="160887"/>
                  </a:lnTo>
                  <a:lnTo>
                    <a:pt x="429927" y="175188"/>
                  </a:lnTo>
                  <a:lnTo>
                    <a:pt x="444227" y="166250"/>
                  </a:lnTo>
                  <a:lnTo>
                    <a:pt x="460317" y="168038"/>
                  </a:lnTo>
                  <a:close/>
                  <a:moveTo>
                    <a:pt x="355740" y="254738"/>
                  </a:moveTo>
                  <a:lnTo>
                    <a:pt x="353058" y="233286"/>
                  </a:lnTo>
                  <a:lnTo>
                    <a:pt x="338757" y="215410"/>
                  </a:lnTo>
                  <a:lnTo>
                    <a:pt x="313730" y="231499"/>
                  </a:lnTo>
                  <a:lnTo>
                    <a:pt x="312837" y="237755"/>
                  </a:lnTo>
                  <a:lnTo>
                    <a:pt x="295854" y="250269"/>
                  </a:lnTo>
                  <a:lnTo>
                    <a:pt x="315518" y="282446"/>
                  </a:lnTo>
                  <a:lnTo>
                    <a:pt x="328925" y="265464"/>
                  </a:lnTo>
                  <a:lnTo>
                    <a:pt x="339651" y="264570"/>
                  </a:lnTo>
                  <a:lnTo>
                    <a:pt x="355740" y="254738"/>
                  </a:lnTo>
                  <a:close/>
                </a:path>
              </a:pathLst>
            </a:custGeom>
            <a:grpFill/>
            <a:ln w="12700" cap="flat">
              <a:solidFill>
                <a:schemeClr val="bg1"/>
              </a:solidFill>
              <a:prstDash val="solid"/>
              <a:miter/>
            </a:ln>
          </p:spPr>
          <p:txBody>
            <a:bodyPr rtlCol="0" anchor="ctr"/>
            <a:lstStyle/>
            <a:p>
              <a:endParaRPr lang="en-AU"/>
            </a:p>
          </p:txBody>
        </p:sp>
        <p:sp>
          <p:nvSpPr>
            <p:cNvPr id="149" name="Freeform: Shape 148">
              <a:extLst>
                <a:ext uri="{FF2B5EF4-FFF2-40B4-BE49-F238E27FC236}">
                  <a16:creationId xmlns:a16="http://schemas.microsoft.com/office/drawing/2014/main" id="{E83D6B54-DB4D-52B2-3805-3046B5BE1151}"/>
                </a:ext>
              </a:extLst>
            </p:cNvPr>
            <p:cNvSpPr/>
            <p:nvPr/>
          </p:nvSpPr>
          <p:spPr>
            <a:xfrm>
              <a:off x="6675677" y="5078140"/>
              <a:ext cx="38434" cy="53629"/>
            </a:xfrm>
            <a:custGeom>
              <a:avLst/>
              <a:gdLst>
                <a:gd name="connsiteX0" fmla="*/ 30390 w 38434"/>
                <a:gd name="connsiteY0" fmla="*/ 3575 h 53629"/>
                <a:gd name="connsiteX1" fmla="*/ 38435 w 38434"/>
                <a:gd name="connsiteY1" fmla="*/ 19664 h 53629"/>
                <a:gd name="connsiteX2" fmla="*/ 35753 w 38434"/>
                <a:gd name="connsiteY2" fmla="*/ 44691 h 53629"/>
                <a:gd name="connsiteX3" fmla="*/ 21452 w 38434"/>
                <a:gd name="connsiteY3" fmla="*/ 53629 h 53629"/>
                <a:gd name="connsiteX4" fmla="*/ 2682 w 38434"/>
                <a:gd name="connsiteY4" fmla="*/ 39328 h 53629"/>
                <a:gd name="connsiteX5" fmla="*/ 0 w 38434"/>
                <a:gd name="connsiteY5" fmla="*/ 20558 h 53629"/>
                <a:gd name="connsiteX6" fmla="*/ 18771 w 38434"/>
                <a:gd name="connsiteY6" fmla="*/ 0 h 53629"/>
                <a:gd name="connsiteX7" fmla="*/ 29496 w 38434"/>
                <a:gd name="connsiteY7" fmla="*/ 2681 h 53629"/>
                <a:gd name="connsiteX8" fmla="*/ 30390 w 38434"/>
                <a:gd name="connsiteY8" fmla="*/ 3575 h 5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34" h="53629">
                  <a:moveTo>
                    <a:pt x="30390" y="3575"/>
                  </a:moveTo>
                  <a:lnTo>
                    <a:pt x="38435" y="19664"/>
                  </a:lnTo>
                  <a:lnTo>
                    <a:pt x="35753" y="44691"/>
                  </a:lnTo>
                  <a:lnTo>
                    <a:pt x="21452" y="53629"/>
                  </a:lnTo>
                  <a:lnTo>
                    <a:pt x="2682" y="39328"/>
                  </a:lnTo>
                  <a:lnTo>
                    <a:pt x="0" y="20558"/>
                  </a:lnTo>
                  <a:lnTo>
                    <a:pt x="18771" y="0"/>
                  </a:lnTo>
                  <a:lnTo>
                    <a:pt x="29496" y="2681"/>
                  </a:lnTo>
                  <a:lnTo>
                    <a:pt x="30390" y="3575"/>
                  </a:lnTo>
                  <a:close/>
                </a:path>
              </a:pathLst>
            </a:custGeom>
            <a:grpFill/>
            <a:ln w="12700" cap="flat">
              <a:solidFill>
                <a:schemeClr val="bg1"/>
              </a:solidFill>
              <a:prstDash val="solid"/>
              <a:miter/>
            </a:ln>
          </p:spPr>
          <p:txBody>
            <a:bodyPr rtlCol="0" anchor="ctr"/>
            <a:lstStyle/>
            <a:p>
              <a:endParaRPr lang="en-AU"/>
            </a:p>
          </p:txBody>
        </p:sp>
        <p:sp>
          <p:nvSpPr>
            <p:cNvPr id="150" name="Freeform: Shape 149">
              <a:extLst>
                <a:ext uri="{FF2B5EF4-FFF2-40B4-BE49-F238E27FC236}">
                  <a16:creationId xmlns:a16="http://schemas.microsoft.com/office/drawing/2014/main" id="{C2BA7E08-88D4-E5D1-E799-A0B492907FF9}"/>
                </a:ext>
              </a:extLst>
            </p:cNvPr>
            <p:cNvSpPr/>
            <p:nvPr/>
          </p:nvSpPr>
          <p:spPr>
            <a:xfrm>
              <a:off x="6148324" y="4035948"/>
              <a:ext cx="559530" cy="626566"/>
            </a:xfrm>
            <a:custGeom>
              <a:avLst/>
              <a:gdLst>
                <a:gd name="connsiteX0" fmla="*/ 559530 w 559530"/>
                <a:gd name="connsiteY0" fmla="*/ 108152 h 626566"/>
                <a:gd name="connsiteX1" fmla="*/ 559530 w 559530"/>
                <a:gd name="connsiteY1" fmla="*/ 120665 h 626566"/>
                <a:gd name="connsiteX2" fmla="*/ 516627 w 559530"/>
                <a:gd name="connsiteY2" fmla="*/ 165356 h 626566"/>
                <a:gd name="connsiteX3" fmla="*/ 512158 w 559530"/>
                <a:gd name="connsiteY3" fmla="*/ 227924 h 626566"/>
                <a:gd name="connsiteX4" fmla="*/ 494282 w 559530"/>
                <a:gd name="connsiteY4" fmla="*/ 248481 h 626566"/>
                <a:gd name="connsiteX5" fmla="*/ 489813 w 559530"/>
                <a:gd name="connsiteY5" fmla="*/ 268145 h 626566"/>
                <a:gd name="connsiteX6" fmla="*/ 496069 w 559530"/>
                <a:gd name="connsiteY6" fmla="*/ 286916 h 626566"/>
                <a:gd name="connsiteX7" fmla="*/ 505007 w 559530"/>
                <a:gd name="connsiteY7" fmla="*/ 328031 h 626566"/>
                <a:gd name="connsiteX8" fmla="*/ 505007 w 559530"/>
                <a:gd name="connsiteY8" fmla="*/ 328031 h 626566"/>
                <a:gd name="connsiteX9" fmla="*/ 502326 w 559530"/>
                <a:gd name="connsiteY9" fmla="*/ 353058 h 626566"/>
                <a:gd name="connsiteX10" fmla="*/ 513052 w 559530"/>
                <a:gd name="connsiteY10" fmla="*/ 371828 h 626566"/>
                <a:gd name="connsiteX11" fmla="*/ 509476 w 559530"/>
                <a:gd name="connsiteY11" fmla="*/ 392386 h 626566"/>
                <a:gd name="connsiteX12" fmla="*/ 530928 w 559530"/>
                <a:gd name="connsiteY12" fmla="*/ 417413 h 626566"/>
                <a:gd name="connsiteX13" fmla="*/ 544335 w 559530"/>
                <a:gd name="connsiteY13" fmla="*/ 450484 h 626566"/>
                <a:gd name="connsiteX14" fmla="*/ 492494 w 559530"/>
                <a:gd name="connsiteY14" fmla="*/ 462998 h 626566"/>
                <a:gd name="connsiteX15" fmla="*/ 470148 w 559530"/>
                <a:gd name="connsiteY15" fmla="*/ 487131 h 626566"/>
                <a:gd name="connsiteX16" fmla="*/ 478192 w 559530"/>
                <a:gd name="connsiteY16" fmla="*/ 505007 h 626566"/>
                <a:gd name="connsiteX17" fmla="*/ 476405 w 559530"/>
                <a:gd name="connsiteY17" fmla="*/ 551486 h 626566"/>
                <a:gd name="connsiteX18" fmla="*/ 471042 w 559530"/>
                <a:gd name="connsiteY18" fmla="*/ 563999 h 626566"/>
                <a:gd name="connsiteX19" fmla="*/ 493387 w 559530"/>
                <a:gd name="connsiteY19" fmla="*/ 591708 h 626566"/>
                <a:gd name="connsiteX20" fmla="*/ 507689 w 559530"/>
                <a:gd name="connsiteY20" fmla="*/ 591708 h 626566"/>
                <a:gd name="connsiteX21" fmla="*/ 507689 w 559530"/>
                <a:gd name="connsiteY21" fmla="*/ 625673 h 626566"/>
                <a:gd name="connsiteX22" fmla="*/ 492494 w 559530"/>
                <a:gd name="connsiteY22" fmla="*/ 626567 h 626566"/>
                <a:gd name="connsiteX23" fmla="*/ 471042 w 559530"/>
                <a:gd name="connsiteY23" fmla="*/ 597964 h 626566"/>
                <a:gd name="connsiteX24" fmla="*/ 454060 w 559530"/>
                <a:gd name="connsiteY24" fmla="*/ 589920 h 626566"/>
                <a:gd name="connsiteX25" fmla="*/ 436183 w 559530"/>
                <a:gd name="connsiteY25" fmla="*/ 572044 h 626566"/>
                <a:gd name="connsiteX26" fmla="*/ 421882 w 559530"/>
                <a:gd name="connsiteY26" fmla="*/ 581876 h 626566"/>
                <a:gd name="connsiteX27" fmla="*/ 394174 w 559530"/>
                <a:gd name="connsiteY27" fmla="*/ 574725 h 626566"/>
                <a:gd name="connsiteX28" fmla="*/ 381660 w 559530"/>
                <a:gd name="connsiteY28" fmla="*/ 559530 h 626566"/>
                <a:gd name="connsiteX29" fmla="*/ 360209 w 559530"/>
                <a:gd name="connsiteY29" fmla="*/ 563999 h 626566"/>
                <a:gd name="connsiteX30" fmla="*/ 345014 w 559530"/>
                <a:gd name="connsiteY30" fmla="*/ 543441 h 626566"/>
                <a:gd name="connsiteX31" fmla="*/ 325350 w 559530"/>
                <a:gd name="connsiteY31" fmla="*/ 545229 h 626566"/>
                <a:gd name="connsiteX32" fmla="*/ 290491 w 559530"/>
                <a:gd name="connsiteY32" fmla="*/ 555061 h 626566"/>
                <a:gd name="connsiteX33" fmla="*/ 290491 w 559530"/>
                <a:gd name="connsiteY33" fmla="*/ 518415 h 626566"/>
                <a:gd name="connsiteX34" fmla="*/ 282447 w 559530"/>
                <a:gd name="connsiteY34" fmla="*/ 502326 h 626566"/>
                <a:gd name="connsiteX35" fmla="*/ 280659 w 559530"/>
                <a:gd name="connsiteY35" fmla="*/ 452272 h 626566"/>
                <a:gd name="connsiteX36" fmla="*/ 276190 w 559530"/>
                <a:gd name="connsiteY36" fmla="*/ 443334 h 626566"/>
                <a:gd name="connsiteX37" fmla="*/ 278871 w 559530"/>
                <a:gd name="connsiteY37" fmla="*/ 431714 h 626566"/>
                <a:gd name="connsiteX38" fmla="*/ 271721 w 559530"/>
                <a:gd name="connsiteY38" fmla="*/ 424564 h 626566"/>
                <a:gd name="connsiteX39" fmla="*/ 245800 w 559530"/>
                <a:gd name="connsiteY39" fmla="*/ 423670 h 626566"/>
                <a:gd name="connsiteX40" fmla="*/ 238649 w 559530"/>
                <a:gd name="connsiteY40" fmla="*/ 412050 h 626566"/>
                <a:gd name="connsiteX41" fmla="*/ 210941 w 559530"/>
                <a:gd name="connsiteY41" fmla="*/ 413838 h 626566"/>
                <a:gd name="connsiteX42" fmla="*/ 210941 w 559530"/>
                <a:gd name="connsiteY42" fmla="*/ 433502 h 626566"/>
                <a:gd name="connsiteX43" fmla="*/ 203790 w 559530"/>
                <a:gd name="connsiteY43" fmla="*/ 448697 h 626566"/>
                <a:gd name="connsiteX44" fmla="*/ 190383 w 559530"/>
                <a:gd name="connsiteY44" fmla="*/ 444228 h 626566"/>
                <a:gd name="connsiteX45" fmla="*/ 179658 w 559530"/>
                <a:gd name="connsiteY45" fmla="*/ 447803 h 626566"/>
                <a:gd name="connsiteX46" fmla="*/ 157312 w 559530"/>
                <a:gd name="connsiteY46" fmla="*/ 445121 h 626566"/>
                <a:gd name="connsiteX47" fmla="*/ 141223 w 559530"/>
                <a:gd name="connsiteY47" fmla="*/ 424564 h 626566"/>
                <a:gd name="connsiteX48" fmla="*/ 128710 w 559530"/>
                <a:gd name="connsiteY48" fmla="*/ 382554 h 626566"/>
                <a:gd name="connsiteX49" fmla="*/ 20558 w 559530"/>
                <a:gd name="connsiteY49" fmla="*/ 375404 h 626566"/>
                <a:gd name="connsiteX50" fmla="*/ 0 w 559530"/>
                <a:gd name="connsiteY50" fmla="*/ 385236 h 626566"/>
                <a:gd name="connsiteX51" fmla="*/ 2681 w 559530"/>
                <a:gd name="connsiteY51" fmla="*/ 370935 h 626566"/>
                <a:gd name="connsiteX52" fmla="*/ 9832 w 559530"/>
                <a:gd name="connsiteY52" fmla="*/ 365572 h 626566"/>
                <a:gd name="connsiteX53" fmla="*/ 10726 w 559530"/>
                <a:gd name="connsiteY53" fmla="*/ 351270 h 626566"/>
                <a:gd name="connsiteX54" fmla="*/ 24133 w 559530"/>
                <a:gd name="connsiteY54" fmla="*/ 335182 h 626566"/>
                <a:gd name="connsiteX55" fmla="*/ 32178 w 559530"/>
                <a:gd name="connsiteY55" fmla="*/ 340545 h 626566"/>
                <a:gd name="connsiteX56" fmla="*/ 58098 w 559530"/>
                <a:gd name="connsiteY56" fmla="*/ 323562 h 626566"/>
                <a:gd name="connsiteX57" fmla="*/ 70612 w 559530"/>
                <a:gd name="connsiteY57" fmla="*/ 344120 h 626566"/>
                <a:gd name="connsiteX58" fmla="*/ 99214 w 559530"/>
                <a:gd name="connsiteY58" fmla="*/ 313730 h 626566"/>
                <a:gd name="connsiteX59" fmla="*/ 111727 w 559530"/>
                <a:gd name="connsiteY59" fmla="*/ 307473 h 626566"/>
                <a:gd name="connsiteX60" fmla="*/ 117984 w 559530"/>
                <a:gd name="connsiteY60" fmla="*/ 254738 h 626566"/>
                <a:gd name="connsiteX61" fmla="*/ 135860 w 559530"/>
                <a:gd name="connsiteY61" fmla="*/ 228818 h 626566"/>
                <a:gd name="connsiteX62" fmla="*/ 140329 w 559530"/>
                <a:gd name="connsiteY62" fmla="*/ 217198 h 626566"/>
                <a:gd name="connsiteX63" fmla="*/ 161781 w 559530"/>
                <a:gd name="connsiteY63" fmla="*/ 204684 h 626566"/>
                <a:gd name="connsiteX64" fmla="*/ 165356 w 559530"/>
                <a:gd name="connsiteY64" fmla="*/ 170719 h 626566"/>
                <a:gd name="connsiteX65" fmla="*/ 171613 w 559530"/>
                <a:gd name="connsiteY65" fmla="*/ 112621 h 626566"/>
                <a:gd name="connsiteX66" fmla="*/ 184127 w 559530"/>
                <a:gd name="connsiteY66" fmla="*/ 86700 h 626566"/>
                <a:gd name="connsiteX67" fmla="*/ 184127 w 559530"/>
                <a:gd name="connsiteY67" fmla="*/ 67930 h 626566"/>
                <a:gd name="connsiteX68" fmla="*/ 186808 w 559530"/>
                <a:gd name="connsiteY68" fmla="*/ 34859 h 626566"/>
                <a:gd name="connsiteX69" fmla="*/ 211835 w 559530"/>
                <a:gd name="connsiteY69" fmla="*/ 8938 h 626566"/>
                <a:gd name="connsiteX70" fmla="*/ 227030 w 559530"/>
                <a:gd name="connsiteY70" fmla="*/ 13407 h 626566"/>
                <a:gd name="connsiteX71" fmla="*/ 241331 w 559530"/>
                <a:gd name="connsiteY71" fmla="*/ 30390 h 626566"/>
                <a:gd name="connsiteX72" fmla="*/ 244906 w 559530"/>
                <a:gd name="connsiteY72" fmla="*/ 36647 h 626566"/>
                <a:gd name="connsiteX73" fmla="*/ 270827 w 559530"/>
                <a:gd name="connsiteY73" fmla="*/ 35753 h 626566"/>
                <a:gd name="connsiteX74" fmla="*/ 297641 w 559530"/>
                <a:gd name="connsiteY74" fmla="*/ 48266 h 626566"/>
                <a:gd name="connsiteX75" fmla="*/ 299429 w 559530"/>
                <a:gd name="connsiteY75" fmla="*/ 30390 h 626566"/>
                <a:gd name="connsiteX76" fmla="*/ 315518 w 559530"/>
                <a:gd name="connsiteY76" fmla="*/ 16089 h 626566"/>
                <a:gd name="connsiteX77" fmla="*/ 329819 w 559530"/>
                <a:gd name="connsiteY77" fmla="*/ 27708 h 626566"/>
                <a:gd name="connsiteX78" fmla="*/ 363784 w 559530"/>
                <a:gd name="connsiteY78" fmla="*/ 8938 h 626566"/>
                <a:gd name="connsiteX79" fmla="*/ 376298 w 559530"/>
                <a:gd name="connsiteY79" fmla="*/ 14301 h 626566"/>
                <a:gd name="connsiteX80" fmla="*/ 385236 w 559530"/>
                <a:gd name="connsiteY80" fmla="*/ 0 h 626566"/>
                <a:gd name="connsiteX81" fmla="*/ 420094 w 559530"/>
                <a:gd name="connsiteY81" fmla="*/ 8938 h 626566"/>
                <a:gd name="connsiteX82" fmla="*/ 441546 w 559530"/>
                <a:gd name="connsiteY82" fmla="*/ 4469 h 626566"/>
                <a:gd name="connsiteX83" fmla="*/ 466573 w 559530"/>
                <a:gd name="connsiteY83" fmla="*/ 38434 h 626566"/>
                <a:gd name="connsiteX84" fmla="*/ 480874 w 559530"/>
                <a:gd name="connsiteY84" fmla="*/ 40222 h 626566"/>
                <a:gd name="connsiteX85" fmla="*/ 490706 w 559530"/>
                <a:gd name="connsiteY85" fmla="*/ 27708 h 626566"/>
                <a:gd name="connsiteX86" fmla="*/ 505007 w 559530"/>
                <a:gd name="connsiteY86" fmla="*/ 33071 h 626566"/>
                <a:gd name="connsiteX87" fmla="*/ 506795 w 559530"/>
                <a:gd name="connsiteY87" fmla="*/ 27708 h 626566"/>
                <a:gd name="connsiteX88" fmla="*/ 544335 w 559530"/>
                <a:gd name="connsiteY88" fmla="*/ 58992 h 626566"/>
                <a:gd name="connsiteX89" fmla="*/ 550592 w 559530"/>
                <a:gd name="connsiteY89" fmla="*/ 58992 h 626566"/>
                <a:gd name="connsiteX90" fmla="*/ 549698 w 559530"/>
                <a:gd name="connsiteY90" fmla="*/ 75975 h 626566"/>
                <a:gd name="connsiteX91" fmla="*/ 552380 w 559530"/>
                <a:gd name="connsiteY91" fmla="*/ 85807 h 626566"/>
                <a:gd name="connsiteX92" fmla="*/ 545229 w 559530"/>
                <a:gd name="connsiteY92" fmla="*/ 97426 h 626566"/>
                <a:gd name="connsiteX93" fmla="*/ 559530 w 559530"/>
                <a:gd name="connsiteY93" fmla="*/ 108152 h 62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559530" h="626566">
                  <a:moveTo>
                    <a:pt x="559530" y="108152"/>
                  </a:moveTo>
                  <a:lnTo>
                    <a:pt x="559530" y="120665"/>
                  </a:lnTo>
                  <a:lnTo>
                    <a:pt x="516627" y="165356"/>
                  </a:lnTo>
                  <a:lnTo>
                    <a:pt x="512158" y="227924"/>
                  </a:lnTo>
                  <a:lnTo>
                    <a:pt x="494282" y="248481"/>
                  </a:lnTo>
                  <a:lnTo>
                    <a:pt x="489813" y="268145"/>
                  </a:lnTo>
                  <a:lnTo>
                    <a:pt x="496069" y="286916"/>
                  </a:lnTo>
                  <a:lnTo>
                    <a:pt x="505007" y="328031"/>
                  </a:lnTo>
                  <a:lnTo>
                    <a:pt x="505007" y="328031"/>
                  </a:lnTo>
                  <a:lnTo>
                    <a:pt x="502326" y="353058"/>
                  </a:lnTo>
                  <a:lnTo>
                    <a:pt x="513052" y="371828"/>
                  </a:lnTo>
                  <a:lnTo>
                    <a:pt x="509476" y="392386"/>
                  </a:lnTo>
                  <a:lnTo>
                    <a:pt x="530928" y="417413"/>
                  </a:lnTo>
                  <a:lnTo>
                    <a:pt x="544335" y="450484"/>
                  </a:lnTo>
                  <a:lnTo>
                    <a:pt x="492494" y="462998"/>
                  </a:lnTo>
                  <a:lnTo>
                    <a:pt x="470148" y="487131"/>
                  </a:lnTo>
                  <a:lnTo>
                    <a:pt x="478192" y="505007"/>
                  </a:lnTo>
                  <a:lnTo>
                    <a:pt x="476405" y="551486"/>
                  </a:lnTo>
                  <a:lnTo>
                    <a:pt x="471042" y="563999"/>
                  </a:lnTo>
                  <a:lnTo>
                    <a:pt x="493387" y="591708"/>
                  </a:lnTo>
                  <a:lnTo>
                    <a:pt x="507689" y="591708"/>
                  </a:lnTo>
                  <a:lnTo>
                    <a:pt x="507689" y="625673"/>
                  </a:lnTo>
                  <a:lnTo>
                    <a:pt x="492494" y="626567"/>
                  </a:lnTo>
                  <a:lnTo>
                    <a:pt x="471042" y="597964"/>
                  </a:lnTo>
                  <a:lnTo>
                    <a:pt x="454060" y="589920"/>
                  </a:lnTo>
                  <a:lnTo>
                    <a:pt x="436183" y="572044"/>
                  </a:lnTo>
                  <a:lnTo>
                    <a:pt x="421882" y="581876"/>
                  </a:lnTo>
                  <a:lnTo>
                    <a:pt x="394174" y="574725"/>
                  </a:lnTo>
                  <a:lnTo>
                    <a:pt x="381660" y="559530"/>
                  </a:lnTo>
                  <a:lnTo>
                    <a:pt x="360209" y="563999"/>
                  </a:lnTo>
                  <a:lnTo>
                    <a:pt x="345014" y="543441"/>
                  </a:lnTo>
                  <a:lnTo>
                    <a:pt x="325350" y="545229"/>
                  </a:lnTo>
                  <a:lnTo>
                    <a:pt x="290491" y="555061"/>
                  </a:lnTo>
                  <a:lnTo>
                    <a:pt x="290491" y="518415"/>
                  </a:lnTo>
                  <a:lnTo>
                    <a:pt x="282447" y="502326"/>
                  </a:lnTo>
                  <a:lnTo>
                    <a:pt x="280659" y="452272"/>
                  </a:lnTo>
                  <a:lnTo>
                    <a:pt x="276190" y="443334"/>
                  </a:lnTo>
                  <a:lnTo>
                    <a:pt x="278871" y="431714"/>
                  </a:lnTo>
                  <a:lnTo>
                    <a:pt x="271721" y="424564"/>
                  </a:lnTo>
                  <a:lnTo>
                    <a:pt x="245800" y="423670"/>
                  </a:lnTo>
                  <a:lnTo>
                    <a:pt x="238649" y="412050"/>
                  </a:lnTo>
                  <a:lnTo>
                    <a:pt x="210941" y="413838"/>
                  </a:lnTo>
                  <a:lnTo>
                    <a:pt x="210941" y="433502"/>
                  </a:lnTo>
                  <a:lnTo>
                    <a:pt x="203790" y="448697"/>
                  </a:lnTo>
                  <a:lnTo>
                    <a:pt x="190383" y="444228"/>
                  </a:lnTo>
                  <a:lnTo>
                    <a:pt x="179658" y="447803"/>
                  </a:lnTo>
                  <a:lnTo>
                    <a:pt x="157312" y="445121"/>
                  </a:lnTo>
                  <a:lnTo>
                    <a:pt x="141223" y="424564"/>
                  </a:lnTo>
                  <a:lnTo>
                    <a:pt x="128710" y="382554"/>
                  </a:lnTo>
                  <a:lnTo>
                    <a:pt x="20558" y="375404"/>
                  </a:lnTo>
                  <a:lnTo>
                    <a:pt x="0" y="385236"/>
                  </a:lnTo>
                  <a:lnTo>
                    <a:pt x="2681" y="370935"/>
                  </a:lnTo>
                  <a:lnTo>
                    <a:pt x="9832" y="365572"/>
                  </a:lnTo>
                  <a:lnTo>
                    <a:pt x="10726" y="351270"/>
                  </a:lnTo>
                  <a:lnTo>
                    <a:pt x="24133" y="335182"/>
                  </a:lnTo>
                  <a:lnTo>
                    <a:pt x="32178" y="340545"/>
                  </a:lnTo>
                  <a:lnTo>
                    <a:pt x="58098" y="323562"/>
                  </a:lnTo>
                  <a:lnTo>
                    <a:pt x="70612" y="344120"/>
                  </a:lnTo>
                  <a:lnTo>
                    <a:pt x="99214" y="313730"/>
                  </a:lnTo>
                  <a:lnTo>
                    <a:pt x="111727" y="307473"/>
                  </a:lnTo>
                  <a:lnTo>
                    <a:pt x="117984" y="254738"/>
                  </a:lnTo>
                  <a:lnTo>
                    <a:pt x="135860" y="228818"/>
                  </a:lnTo>
                  <a:lnTo>
                    <a:pt x="140329" y="217198"/>
                  </a:lnTo>
                  <a:lnTo>
                    <a:pt x="161781" y="204684"/>
                  </a:lnTo>
                  <a:lnTo>
                    <a:pt x="165356" y="170719"/>
                  </a:lnTo>
                  <a:lnTo>
                    <a:pt x="171613" y="112621"/>
                  </a:lnTo>
                  <a:lnTo>
                    <a:pt x="184127" y="86700"/>
                  </a:lnTo>
                  <a:lnTo>
                    <a:pt x="184127" y="67930"/>
                  </a:lnTo>
                  <a:lnTo>
                    <a:pt x="186808" y="34859"/>
                  </a:lnTo>
                  <a:lnTo>
                    <a:pt x="211835" y="8938"/>
                  </a:lnTo>
                  <a:lnTo>
                    <a:pt x="227030" y="13407"/>
                  </a:lnTo>
                  <a:lnTo>
                    <a:pt x="241331" y="30390"/>
                  </a:lnTo>
                  <a:lnTo>
                    <a:pt x="244906" y="36647"/>
                  </a:lnTo>
                  <a:lnTo>
                    <a:pt x="270827" y="35753"/>
                  </a:lnTo>
                  <a:lnTo>
                    <a:pt x="297641" y="48266"/>
                  </a:lnTo>
                  <a:lnTo>
                    <a:pt x="299429" y="30390"/>
                  </a:lnTo>
                  <a:lnTo>
                    <a:pt x="315518" y="16089"/>
                  </a:lnTo>
                  <a:lnTo>
                    <a:pt x="329819" y="27708"/>
                  </a:lnTo>
                  <a:lnTo>
                    <a:pt x="363784" y="8938"/>
                  </a:lnTo>
                  <a:lnTo>
                    <a:pt x="376298" y="14301"/>
                  </a:lnTo>
                  <a:lnTo>
                    <a:pt x="385236" y="0"/>
                  </a:lnTo>
                  <a:lnTo>
                    <a:pt x="420094" y="8938"/>
                  </a:lnTo>
                  <a:lnTo>
                    <a:pt x="441546" y="4469"/>
                  </a:lnTo>
                  <a:lnTo>
                    <a:pt x="466573" y="38434"/>
                  </a:lnTo>
                  <a:lnTo>
                    <a:pt x="480874" y="40222"/>
                  </a:lnTo>
                  <a:lnTo>
                    <a:pt x="490706" y="27708"/>
                  </a:lnTo>
                  <a:lnTo>
                    <a:pt x="505007" y="33071"/>
                  </a:lnTo>
                  <a:lnTo>
                    <a:pt x="506795" y="27708"/>
                  </a:lnTo>
                  <a:lnTo>
                    <a:pt x="544335" y="58992"/>
                  </a:lnTo>
                  <a:lnTo>
                    <a:pt x="550592" y="58992"/>
                  </a:lnTo>
                  <a:lnTo>
                    <a:pt x="549698" y="75975"/>
                  </a:lnTo>
                  <a:lnTo>
                    <a:pt x="552380" y="85807"/>
                  </a:lnTo>
                  <a:lnTo>
                    <a:pt x="545229" y="97426"/>
                  </a:lnTo>
                  <a:lnTo>
                    <a:pt x="559530" y="108152"/>
                  </a:lnTo>
                  <a:close/>
                </a:path>
              </a:pathLst>
            </a:custGeom>
            <a:grpFill/>
            <a:ln w="12700" cap="flat">
              <a:solidFill>
                <a:schemeClr val="bg1"/>
              </a:solidFill>
              <a:prstDash val="solid"/>
              <a:miter/>
            </a:ln>
          </p:spPr>
          <p:txBody>
            <a:bodyPr rtlCol="0" anchor="ctr"/>
            <a:lstStyle/>
            <a:p>
              <a:endParaRPr lang="en-AU"/>
            </a:p>
          </p:txBody>
        </p:sp>
        <p:sp>
          <p:nvSpPr>
            <p:cNvPr id="151" name="Freeform: Shape 150">
              <a:extLst>
                <a:ext uri="{FF2B5EF4-FFF2-40B4-BE49-F238E27FC236}">
                  <a16:creationId xmlns:a16="http://schemas.microsoft.com/office/drawing/2014/main" id="{0BFF1722-B3B9-7F60-3B69-B616EC2698F4}"/>
                </a:ext>
              </a:extLst>
            </p:cNvPr>
            <p:cNvSpPr/>
            <p:nvPr/>
          </p:nvSpPr>
          <p:spPr>
            <a:xfrm>
              <a:off x="6638137" y="4254933"/>
              <a:ext cx="60779" cy="50947"/>
            </a:xfrm>
            <a:custGeom>
              <a:avLst/>
              <a:gdLst>
                <a:gd name="connsiteX0" fmla="*/ 59885 w 60779"/>
                <a:gd name="connsiteY0" fmla="*/ 12513 h 50947"/>
                <a:gd name="connsiteX1" fmla="*/ 60780 w 60779"/>
                <a:gd name="connsiteY1" fmla="*/ 33965 h 50947"/>
                <a:gd name="connsiteX2" fmla="*/ 52735 w 60779"/>
                <a:gd name="connsiteY2" fmla="*/ 41116 h 50947"/>
                <a:gd name="connsiteX3" fmla="*/ 48266 w 60779"/>
                <a:gd name="connsiteY3" fmla="*/ 41116 h 50947"/>
                <a:gd name="connsiteX4" fmla="*/ 31284 w 60779"/>
                <a:gd name="connsiteY4" fmla="*/ 40222 h 50947"/>
                <a:gd name="connsiteX5" fmla="*/ 20558 w 60779"/>
                <a:gd name="connsiteY5" fmla="*/ 50948 h 50947"/>
                <a:gd name="connsiteX6" fmla="*/ 0 w 60779"/>
                <a:gd name="connsiteY6" fmla="*/ 49160 h 50947"/>
                <a:gd name="connsiteX7" fmla="*/ 4469 w 60779"/>
                <a:gd name="connsiteY7" fmla="*/ 29496 h 50947"/>
                <a:gd name="connsiteX8" fmla="*/ 22345 w 60779"/>
                <a:gd name="connsiteY8" fmla="*/ 8938 h 50947"/>
                <a:gd name="connsiteX9" fmla="*/ 53629 w 60779"/>
                <a:gd name="connsiteY9" fmla="*/ 0 h 50947"/>
                <a:gd name="connsiteX10" fmla="*/ 59885 w 60779"/>
                <a:gd name="connsiteY10" fmla="*/ 12513 h 5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779" h="50947">
                  <a:moveTo>
                    <a:pt x="59885" y="12513"/>
                  </a:moveTo>
                  <a:lnTo>
                    <a:pt x="60780" y="33965"/>
                  </a:lnTo>
                  <a:lnTo>
                    <a:pt x="52735" y="41116"/>
                  </a:lnTo>
                  <a:lnTo>
                    <a:pt x="48266" y="41116"/>
                  </a:lnTo>
                  <a:lnTo>
                    <a:pt x="31284" y="40222"/>
                  </a:lnTo>
                  <a:lnTo>
                    <a:pt x="20558" y="50948"/>
                  </a:lnTo>
                  <a:lnTo>
                    <a:pt x="0" y="49160"/>
                  </a:lnTo>
                  <a:lnTo>
                    <a:pt x="4469" y="29496"/>
                  </a:lnTo>
                  <a:lnTo>
                    <a:pt x="22345" y="8938"/>
                  </a:lnTo>
                  <a:lnTo>
                    <a:pt x="53629" y="0"/>
                  </a:lnTo>
                  <a:lnTo>
                    <a:pt x="59885" y="12513"/>
                  </a:lnTo>
                  <a:close/>
                </a:path>
              </a:pathLst>
            </a:custGeom>
            <a:grpFill/>
            <a:ln w="12700" cap="flat">
              <a:solidFill>
                <a:schemeClr val="bg1"/>
              </a:solidFill>
              <a:prstDash val="solid"/>
              <a:miter/>
            </a:ln>
          </p:spPr>
          <p:txBody>
            <a:bodyPr rtlCol="0" anchor="ctr"/>
            <a:lstStyle/>
            <a:p>
              <a:endParaRPr lang="en-AU"/>
            </a:p>
          </p:txBody>
        </p:sp>
        <p:sp>
          <p:nvSpPr>
            <p:cNvPr id="152" name="Freeform: Shape 151">
              <a:extLst>
                <a:ext uri="{FF2B5EF4-FFF2-40B4-BE49-F238E27FC236}">
                  <a16:creationId xmlns:a16="http://schemas.microsoft.com/office/drawing/2014/main" id="{C349100C-9905-21F7-09F1-09436A936EF1}"/>
                </a:ext>
              </a:extLst>
            </p:cNvPr>
            <p:cNvSpPr/>
            <p:nvPr/>
          </p:nvSpPr>
          <p:spPr>
            <a:xfrm>
              <a:off x="6638137" y="4295155"/>
              <a:ext cx="54522" cy="68824"/>
            </a:xfrm>
            <a:custGeom>
              <a:avLst/>
              <a:gdLst>
                <a:gd name="connsiteX0" fmla="*/ 48266 w 54522"/>
                <a:gd name="connsiteY0" fmla="*/ 18770 h 68824"/>
                <a:gd name="connsiteX1" fmla="*/ 54523 w 54522"/>
                <a:gd name="connsiteY1" fmla="*/ 31284 h 68824"/>
                <a:gd name="connsiteX2" fmla="*/ 41115 w 54522"/>
                <a:gd name="connsiteY2" fmla="*/ 55417 h 68824"/>
                <a:gd name="connsiteX3" fmla="*/ 30389 w 54522"/>
                <a:gd name="connsiteY3" fmla="*/ 67930 h 68824"/>
                <a:gd name="connsiteX4" fmla="*/ 15194 w 54522"/>
                <a:gd name="connsiteY4" fmla="*/ 68824 h 68824"/>
                <a:gd name="connsiteX5" fmla="*/ 15194 w 54522"/>
                <a:gd name="connsiteY5" fmla="*/ 68824 h 68824"/>
                <a:gd name="connsiteX6" fmla="*/ 6256 w 54522"/>
                <a:gd name="connsiteY6" fmla="*/ 27708 h 68824"/>
                <a:gd name="connsiteX7" fmla="*/ 0 w 54522"/>
                <a:gd name="connsiteY7" fmla="*/ 8938 h 68824"/>
                <a:gd name="connsiteX8" fmla="*/ 20558 w 54522"/>
                <a:gd name="connsiteY8" fmla="*/ 10726 h 68824"/>
                <a:gd name="connsiteX9" fmla="*/ 31284 w 54522"/>
                <a:gd name="connsiteY9" fmla="*/ 0 h 68824"/>
                <a:gd name="connsiteX10" fmla="*/ 48266 w 54522"/>
                <a:gd name="connsiteY10" fmla="*/ 894 h 68824"/>
                <a:gd name="connsiteX11" fmla="*/ 48266 w 54522"/>
                <a:gd name="connsiteY11" fmla="*/ 18770 h 68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522" h="68824">
                  <a:moveTo>
                    <a:pt x="48266" y="18770"/>
                  </a:moveTo>
                  <a:lnTo>
                    <a:pt x="54523" y="31284"/>
                  </a:lnTo>
                  <a:lnTo>
                    <a:pt x="41115" y="55417"/>
                  </a:lnTo>
                  <a:lnTo>
                    <a:pt x="30389" y="67930"/>
                  </a:lnTo>
                  <a:lnTo>
                    <a:pt x="15194" y="68824"/>
                  </a:lnTo>
                  <a:lnTo>
                    <a:pt x="15194" y="68824"/>
                  </a:lnTo>
                  <a:lnTo>
                    <a:pt x="6256" y="27708"/>
                  </a:lnTo>
                  <a:lnTo>
                    <a:pt x="0" y="8938"/>
                  </a:lnTo>
                  <a:lnTo>
                    <a:pt x="20558" y="10726"/>
                  </a:lnTo>
                  <a:lnTo>
                    <a:pt x="31284" y="0"/>
                  </a:lnTo>
                  <a:lnTo>
                    <a:pt x="48266" y="894"/>
                  </a:lnTo>
                  <a:lnTo>
                    <a:pt x="48266" y="18770"/>
                  </a:lnTo>
                  <a:close/>
                </a:path>
              </a:pathLst>
            </a:custGeom>
            <a:grpFill/>
            <a:ln w="12700" cap="flat">
              <a:solidFill>
                <a:schemeClr val="bg1"/>
              </a:solidFill>
              <a:prstDash val="solid"/>
              <a:miter/>
            </a:ln>
          </p:spPr>
          <p:txBody>
            <a:bodyPr rtlCol="0" anchor="ctr"/>
            <a:lstStyle/>
            <a:p>
              <a:endParaRPr lang="en-AU"/>
            </a:p>
          </p:txBody>
        </p:sp>
        <p:sp>
          <p:nvSpPr>
            <p:cNvPr id="153" name="Freeform: Shape 152">
              <a:extLst>
                <a:ext uri="{FF2B5EF4-FFF2-40B4-BE49-F238E27FC236}">
                  <a16:creationId xmlns:a16="http://schemas.microsoft.com/office/drawing/2014/main" id="{CD1D32EC-5A9B-23F0-1420-70863966D9F2}"/>
                </a:ext>
              </a:extLst>
            </p:cNvPr>
            <p:cNvSpPr/>
            <p:nvPr/>
          </p:nvSpPr>
          <p:spPr>
            <a:xfrm>
              <a:off x="6366416" y="4814463"/>
              <a:ext cx="265464" cy="300322"/>
            </a:xfrm>
            <a:custGeom>
              <a:avLst/>
              <a:gdLst>
                <a:gd name="connsiteX0" fmla="*/ 252950 w 265464"/>
                <a:gd name="connsiteY0" fmla="*/ 126922 h 300322"/>
                <a:gd name="connsiteX1" fmla="*/ 265464 w 265464"/>
                <a:gd name="connsiteY1" fmla="*/ 141223 h 300322"/>
                <a:gd name="connsiteX2" fmla="*/ 263676 w 265464"/>
                <a:gd name="connsiteY2" fmla="*/ 141223 h 300322"/>
                <a:gd name="connsiteX3" fmla="*/ 257420 w 265464"/>
                <a:gd name="connsiteY3" fmla="*/ 155524 h 300322"/>
                <a:gd name="connsiteX4" fmla="*/ 239543 w 265464"/>
                <a:gd name="connsiteY4" fmla="*/ 155524 h 300322"/>
                <a:gd name="connsiteX5" fmla="*/ 227924 w 265464"/>
                <a:gd name="connsiteY5" fmla="*/ 177870 h 300322"/>
                <a:gd name="connsiteX6" fmla="*/ 198428 w 265464"/>
                <a:gd name="connsiteY6" fmla="*/ 191277 h 300322"/>
                <a:gd name="connsiteX7" fmla="*/ 195746 w 265464"/>
                <a:gd name="connsiteY7" fmla="*/ 218092 h 300322"/>
                <a:gd name="connsiteX8" fmla="*/ 172507 w 265464"/>
                <a:gd name="connsiteY8" fmla="*/ 227924 h 300322"/>
                <a:gd name="connsiteX9" fmla="*/ 152843 w 265464"/>
                <a:gd name="connsiteY9" fmla="*/ 269933 h 300322"/>
                <a:gd name="connsiteX10" fmla="*/ 99214 w 265464"/>
                <a:gd name="connsiteY10" fmla="*/ 247587 h 300322"/>
                <a:gd name="connsiteX11" fmla="*/ 83125 w 265464"/>
                <a:gd name="connsiteY11" fmla="*/ 247587 h 300322"/>
                <a:gd name="connsiteX12" fmla="*/ 79550 w 265464"/>
                <a:gd name="connsiteY12" fmla="*/ 269933 h 300322"/>
                <a:gd name="connsiteX13" fmla="*/ 33071 w 265464"/>
                <a:gd name="connsiteY13" fmla="*/ 300323 h 300322"/>
                <a:gd name="connsiteX14" fmla="*/ 17876 w 265464"/>
                <a:gd name="connsiteY14" fmla="*/ 293172 h 300322"/>
                <a:gd name="connsiteX15" fmla="*/ 25027 w 265464"/>
                <a:gd name="connsiteY15" fmla="*/ 266358 h 300322"/>
                <a:gd name="connsiteX16" fmla="*/ 18770 w 265464"/>
                <a:gd name="connsiteY16" fmla="*/ 244012 h 300322"/>
                <a:gd name="connsiteX17" fmla="*/ 0 w 265464"/>
                <a:gd name="connsiteY17" fmla="*/ 231499 h 300322"/>
                <a:gd name="connsiteX18" fmla="*/ 0 w 265464"/>
                <a:gd name="connsiteY18" fmla="*/ 231499 h 300322"/>
                <a:gd name="connsiteX19" fmla="*/ 2681 w 265464"/>
                <a:gd name="connsiteY19" fmla="*/ 136754 h 300322"/>
                <a:gd name="connsiteX20" fmla="*/ 32178 w 265464"/>
                <a:gd name="connsiteY20" fmla="*/ 136754 h 300322"/>
                <a:gd name="connsiteX21" fmla="*/ 34859 w 265464"/>
                <a:gd name="connsiteY21" fmla="*/ 17876 h 300322"/>
                <a:gd name="connsiteX22" fmla="*/ 101895 w 265464"/>
                <a:gd name="connsiteY22" fmla="*/ 5363 h 300322"/>
                <a:gd name="connsiteX23" fmla="*/ 111727 w 265464"/>
                <a:gd name="connsiteY23" fmla="*/ 21452 h 300322"/>
                <a:gd name="connsiteX24" fmla="*/ 129604 w 265464"/>
                <a:gd name="connsiteY24" fmla="*/ 2681 h 300322"/>
                <a:gd name="connsiteX25" fmla="*/ 156418 w 265464"/>
                <a:gd name="connsiteY25" fmla="*/ 0 h 300322"/>
                <a:gd name="connsiteX26" fmla="*/ 156418 w 265464"/>
                <a:gd name="connsiteY26" fmla="*/ 894 h 300322"/>
                <a:gd name="connsiteX27" fmla="*/ 189490 w 265464"/>
                <a:gd name="connsiteY27" fmla="*/ 57204 h 300322"/>
                <a:gd name="connsiteX28" fmla="*/ 209154 w 265464"/>
                <a:gd name="connsiteY28" fmla="*/ 74187 h 300322"/>
                <a:gd name="connsiteX29" fmla="*/ 215410 w 265464"/>
                <a:gd name="connsiteY29" fmla="*/ 84913 h 300322"/>
                <a:gd name="connsiteX30" fmla="*/ 227924 w 265464"/>
                <a:gd name="connsiteY30" fmla="*/ 93851 h 300322"/>
                <a:gd name="connsiteX31" fmla="*/ 238650 w 265464"/>
                <a:gd name="connsiteY31" fmla="*/ 119772 h 300322"/>
                <a:gd name="connsiteX32" fmla="*/ 252950 w 265464"/>
                <a:gd name="connsiteY32" fmla="*/ 126922 h 30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5464" h="300322">
                  <a:moveTo>
                    <a:pt x="252950" y="126922"/>
                  </a:moveTo>
                  <a:lnTo>
                    <a:pt x="265464" y="141223"/>
                  </a:lnTo>
                  <a:lnTo>
                    <a:pt x="263676" y="141223"/>
                  </a:lnTo>
                  <a:lnTo>
                    <a:pt x="257420" y="155524"/>
                  </a:lnTo>
                  <a:lnTo>
                    <a:pt x="239543" y="155524"/>
                  </a:lnTo>
                  <a:lnTo>
                    <a:pt x="227924" y="177870"/>
                  </a:lnTo>
                  <a:lnTo>
                    <a:pt x="198428" y="191277"/>
                  </a:lnTo>
                  <a:lnTo>
                    <a:pt x="195746" y="218092"/>
                  </a:lnTo>
                  <a:lnTo>
                    <a:pt x="172507" y="227924"/>
                  </a:lnTo>
                  <a:lnTo>
                    <a:pt x="152843" y="269933"/>
                  </a:lnTo>
                  <a:lnTo>
                    <a:pt x="99214" y="247587"/>
                  </a:lnTo>
                  <a:lnTo>
                    <a:pt x="83125" y="247587"/>
                  </a:lnTo>
                  <a:lnTo>
                    <a:pt x="79550" y="269933"/>
                  </a:lnTo>
                  <a:lnTo>
                    <a:pt x="33071" y="300323"/>
                  </a:lnTo>
                  <a:lnTo>
                    <a:pt x="17876" y="293172"/>
                  </a:lnTo>
                  <a:lnTo>
                    <a:pt x="25027" y="266358"/>
                  </a:lnTo>
                  <a:lnTo>
                    <a:pt x="18770" y="244012"/>
                  </a:lnTo>
                  <a:lnTo>
                    <a:pt x="0" y="231499"/>
                  </a:lnTo>
                  <a:lnTo>
                    <a:pt x="0" y="231499"/>
                  </a:lnTo>
                  <a:lnTo>
                    <a:pt x="2681" y="136754"/>
                  </a:lnTo>
                  <a:lnTo>
                    <a:pt x="32178" y="136754"/>
                  </a:lnTo>
                  <a:lnTo>
                    <a:pt x="34859" y="17876"/>
                  </a:lnTo>
                  <a:lnTo>
                    <a:pt x="101895" y="5363"/>
                  </a:lnTo>
                  <a:lnTo>
                    <a:pt x="111727" y="21452"/>
                  </a:lnTo>
                  <a:lnTo>
                    <a:pt x="129604" y="2681"/>
                  </a:lnTo>
                  <a:lnTo>
                    <a:pt x="156418" y="0"/>
                  </a:lnTo>
                  <a:lnTo>
                    <a:pt x="156418" y="894"/>
                  </a:lnTo>
                  <a:lnTo>
                    <a:pt x="189490" y="57204"/>
                  </a:lnTo>
                  <a:lnTo>
                    <a:pt x="209154" y="74187"/>
                  </a:lnTo>
                  <a:lnTo>
                    <a:pt x="215410" y="84913"/>
                  </a:lnTo>
                  <a:lnTo>
                    <a:pt x="227924" y="93851"/>
                  </a:lnTo>
                  <a:lnTo>
                    <a:pt x="238650" y="119772"/>
                  </a:lnTo>
                  <a:lnTo>
                    <a:pt x="252950" y="126922"/>
                  </a:lnTo>
                  <a:close/>
                </a:path>
              </a:pathLst>
            </a:custGeom>
            <a:grpFill/>
            <a:ln w="12700" cap="flat">
              <a:solidFill>
                <a:schemeClr val="bg1"/>
              </a:solidFill>
              <a:prstDash val="solid"/>
              <a:miter/>
            </a:ln>
          </p:spPr>
          <p:txBody>
            <a:bodyPr rtlCol="0" anchor="ctr"/>
            <a:lstStyle/>
            <a:p>
              <a:endParaRPr lang="en-AU"/>
            </a:p>
          </p:txBody>
        </p:sp>
        <p:sp>
          <p:nvSpPr>
            <p:cNvPr id="154" name="Freeform: Shape 153">
              <a:extLst>
                <a:ext uri="{FF2B5EF4-FFF2-40B4-BE49-F238E27FC236}">
                  <a16:creationId xmlns:a16="http://schemas.microsoft.com/office/drawing/2014/main" id="{F4BD1567-B716-7923-3F1A-D7EDF72378AC}"/>
                </a:ext>
              </a:extLst>
            </p:cNvPr>
            <p:cNvSpPr/>
            <p:nvPr/>
          </p:nvSpPr>
          <p:spPr>
            <a:xfrm>
              <a:off x="6563950" y="5173778"/>
              <a:ext cx="58992" cy="67930"/>
            </a:xfrm>
            <a:custGeom>
              <a:avLst/>
              <a:gdLst>
                <a:gd name="connsiteX0" fmla="*/ 57205 w 58992"/>
                <a:gd name="connsiteY0" fmla="*/ 16983 h 67930"/>
                <a:gd name="connsiteX1" fmla="*/ 58992 w 58992"/>
                <a:gd name="connsiteY1" fmla="*/ 39328 h 67930"/>
                <a:gd name="connsiteX2" fmla="*/ 44691 w 58992"/>
                <a:gd name="connsiteY2" fmla="*/ 49160 h 67930"/>
                <a:gd name="connsiteX3" fmla="*/ 33071 w 58992"/>
                <a:gd name="connsiteY3" fmla="*/ 50054 h 67930"/>
                <a:gd name="connsiteX4" fmla="*/ 20558 w 58992"/>
                <a:gd name="connsiteY4" fmla="*/ 67930 h 67930"/>
                <a:gd name="connsiteX5" fmla="*/ 0 w 58992"/>
                <a:gd name="connsiteY5" fmla="*/ 35753 h 67930"/>
                <a:gd name="connsiteX6" fmla="*/ 16983 w 58992"/>
                <a:gd name="connsiteY6" fmla="*/ 22345 h 67930"/>
                <a:gd name="connsiteX7" fmla="*/ 17876 w 58992"/>
                <a:gd name="connsiteY7" fmla="*/ 16089 h 67930"/>
                <a:gd name="connsiteX8" fmla="*/ 42904 w 58992"/>
                <a:gd name="connsiteY8" fmla="*/ 0 h 67930"/>
                <a:gd name="connsiteX9" fmla="*/ 57205 w 58992"/>
                <a:gd name="connsiteY9" fmla="*/ 16983 h 6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992" h="67930">
                  <a:moveTo>
                    <a:pt x="57205" y="16983"/>
                  </a:moveTo>
                  <a:lnTo>
                    <a:pt x="58992" y="39328"/>
                  </a:lnTo>
                  <a:lnTo>
                    <a:pt x="44691" y="49160"/>
                  </a:lnTo>
                  <a:lnTo>
                    <a:pt x="33071" y="50054"/>
                  </a:lnTo>
                  <a:lnTo>
                    <a:pt x="20558" y="67930"/>
                  </a:lnTo>
                  <a:lnTo>
                    <a:pt x="0" y="35753"/>
                  </a:lnTo>
                  <a:lnTo>
                    <a:pt x="16983" y="22345"/>
                  </a:lnTo>
                  <a:lnTo>
                    <a:pt x="17876" y="16089"/>
                  </a:lnTo>
                  <a:lnTo>
                    <a:pt x="42904" y="0"/>
                  </a:lnTo>
                  <a:lnTo>
                    <a:pt x="57205" y="16983"/>
                  </a:lnTo>
                  <a:close/>
                </a:path>
              </a:pathLst>
            </a:custGeom>
            <a:grpFill/>
            <a:ln w="12700" cap="flat">
              <a:solidFill>
                <a:schemeClr val="bg1"/>
              </a:solidFill>
              <a:prstDash val="solid"/>
              <a:miter/>
            </a:ln>
          </p:spPr>
          <p:txBody>
            <a:bodyPr rtlCol="0" anchor="ctr"/>
            <a:lstStyle/>
            <a:p>
              <a:endParaRPr lang="en-AU"/>
            </a:p>
          </p:txBody>
        </p:sp>
        <p:sp>
          <p:nvSpPr>
            <p:cNvPr id="155" name="Freeform: Shape 154">
              <a:extLst>
                <a:ext uri="{FF2B5EF4-FFF2-40B4-BE49-F238E27FC236}">
                  <a16:creationId xmlns:a16="http://schemas.microsoft.com/office/drawing/2014/main" id="{F6753A02-349C-8791-E150-382B9363C27F}"/>
                </a:ext>
              </a:extLst>
            </p:cNvPr>
            <p:cNvSpPr/>
            <p:nvPr/>
          </p:nvSpPr>
          <p:spPr>
            <a:xfrm>
              <a:off x="6210892" y="3853609"/>
              <a:ext cx="378978" cy="289597"/>
            </a:xfrm>
            <a:custGeom>
              <a:avLst/>
              <a:gdLst>
                <a:gd name="connsiteX0" fmla="*/ 373616 w 378978"/>
                <a:gd name="connsiteY0" fmla="*/ 169825 h 289597"/>
                <a:gd name="connsiteX1" fmla="*/ 378979 w 378978"/>
                <a:gd name="connsiteY1" fmla="*/ 186808 h 289597"/>
                <a:gd name="connsiteX2" fmla="*/ 357527 w 378978"/>
                <a:gd name="connsiteY2" fmla="*/ 191277 h 289597"/>
                <a:gd name="connsiteX3" fmla="*/ 322668 w 378978"/>
                <a:gd name="connsiteY3" fmla="*/ 182339 h 289597"/>
                <a:gd name="connsiteX4" fmla="*/ 313730 w 378978"/>
                <a:gd name="connsiteY4" fmla="*/ 196640 h 289597"/>
                <a:gd name="connsiteX5" fmla="*/ 301217 w 378978"/>
                <a:gd name="connsiteY5" fmla="*/ 191277 h 289597"/>
                <a:gd name="connsiteX6" fmla="*/ 267252 w 378978"/>
                <a:gd name="connsiteY6" fmla="*/ 210047 h 289597"/>
                <a:gd name="connsiteX7" fmla="*/ 252950 w 378978"/>
                <a:gd name="connsiteY7" fmla="*/ 198427 h 289597"/>
                <a:gd name="connsiteX8" fmla="*/ 236862 w 378978"/>
                <a:gd name="connsiteY8" fmla="*/ 212729 h 289597"/>
                <a:gd name="connsiteX9" fmla="*/ 235074 w 378978"/>
                <a:gd name="connsiteY9" fmla="*/ 230605 h 289597"/>
                <a:gd name="connsiteX10" fmla="*/ 208260 w 378978"/>
                <a:gd name="connsiteY10" fmla="*/ 218092 h 289597"/>
                <a:gd name="connsiteX11" fmla="*/ 182339 w 378978"/>
                <a:gd name="connsiteY11" fmla="*/ 218985 h 289597"/>
                <a:gd name="connsiteX12" fmla="*/ 178764 w 378978"/>
                <a:gd name="connsiteY12" fmla="*/ 212729 h 289597"/>
                <a:gd name="connsiteX13" fmla="*/ 164462 w 378978"/>
                <a:gd name="connsiteY13" fmla="*/ 195746 h 289597"/>
                <a:gd name="connsiteX14" fmla="*/ 149267 w 378978"/>
                <a:gd name="connsiteY14" fmla="*/ 191277 h 289597"/>
                <a:gd name="connsiteX15" fmla="*/ 124241 w 378978"/>
                <a:gd name="connsiteY15" fmla="*/ 217198 h 289597"/>
                <a:gd name="connsiteX16" fmla="*/ 121559 w 378978"/>
                <a:gd name="connsiteY16" fmla="*/ 250269 h 289597"/>
                <a:gd name="connsiteX17" fmla="*/ 93851 w 378978"/>
                <a:gd name="connsiteY17" fmla="*/ 240437 h 289597"/>
                <a:gd name="connsiteX18" fmla="*/ 66142 w 378978"/>
                <a:gd name="connsiteY18" fmla="*/ 248481 h 289597"/>
                <a:gd name="connsiteX19" fmla="*/ 63461 w 378978"/>
                <a:gd name="connsiteY19" fmla="*/ 272615 h 289597"/>
                <a:gd name="connsiteX20" fmla="*/ 49160 w 378978"/>
                <a:gd name="connsiteY20" fmla="*/ 289597 h 289597"/>
                <a:gd name="connsiteX21" fmla="*/ 47372 w 378978"/>
                <a:gd name="connsiteY21" fmla="*/ 260995 h 289597"/>
                <a:gd name="connsiteX22" fmla="*/ 25027 w 378978"/>
                <a:gd name="connsiteY22" fmla="*/ 240437 h 289597"/>
                <a:gd name="connsiteX23" fmla="*/ 19664 w 378978"/>
                <a:gd name="connsiteY23" fmla="*/ 223455 h 289597"/>
                <a:gd name="connsiteX24" fmla="*/ 8044 w 378978"/>
                <a:gd name="connsiteY24" fmla="*/ 210047 h 289597"/>
                <a:gd name="connsiteX25" fmla="*/ 5363 w 378978"/>
                <a:gd name="connsiteY25" fmla="*/ 174295 h 289597"/>
                <a:gd name="connsiteX26" fmla="*/ 0 w 378978"/>
                <a:gd name="connsiteY26" fmla="*/ 163569 h 289597"/>
                <a:gd name="connsiteX27" fmla="*/ 16089 w 378978"/>
                <a:gd name="connsiteY27" fmla="*/ 151949 h 289597"/>
                <a:gd name="connsiteX28" fmla="*/ 37540 w 378978"/>
                <a:gd name="connsiteY28" fmla="*/ 108152 h 289597"/>
                <a:gd name="connsiteX29" fmla="*/ 49160 w 378978"/>
                <a:gd name="connsiteY29" fmla="*/ 110833 h 289597"/>
                <a:gd name="connsiteX30" fmla="*/ 59886 w 378978"/>
                <a:gd name="connsiteY30" fmla="*/ 101895 h 289597"/>
                <a:gd name="connsiteX31" fmla="*/ 72399 w 378978"/>
                <a:gd name="connsiteY31" fmla="*/ 110833 h 289597"/>
                <a:gd name="connsiteX32" fmla="*/ 92063 w 378978"/>
                <a:gd name="connsiteY32" fmla="*/ 97426 h 289597"/>
                <a:gd name="connsiteX33" fmla="*/ 129604 w 378978"/>
                <a:gd name="connsiteY33" fmla="*/ 96532 h 289597"/>
                <a:gd name="connsiteX34" fmla="*/ 139436 w 378978"/>
                <a:gd name="connsiteY34" fmla="*/ 77762 h 289597"/>
                <a:gd name="connsiteX35" fmla="*/ 129604 w 378978"/>
                <a:gd name="connsiteY35" fmla="*/ 65249 h 289597"/>
                <a:gd name="connsiteX36" fmla="*/ 136754 w 378978"/>
                <a:gd name="connsiteY36" fmla="*/ 60780 h 289597"/>
                <a:gd name="connsiteX37" fmla="*/ 169825 w 378978"/>
                <a:gd name="connsiteY37" fmla="*/ 58098 h 289597"/>
                <a:gd name="connsiteX38" fmla="*/ 185914 w 378978"/>
                <a:gd name="connsiteY38" fmla="*/ 50948 h 289597"/>
                <a:gd name="connsiteX39" fmla="*/ 211835 w 378978"/>
                <a:gd name="connsiteY39" fmla="*/ 16982 h 289597"/>
                <a:gd name="connsiteX40" fmla="*/ 217198 w 378978"/>
                <a:gd name="connsiteY40" fmla="*/ 3575 h 289597"/>
                <a:gd name="connsiteX41" fmla="*/ 232393 w 378978"/>
                <a:gd name="connsiteY41" fmla="*/ 0 h 289597"/>
                <a:gd name="connsiteX42" fmla="*/ 249375 w 378978"/>
                <a:gd name="connsiteY42" fmla="*/ 2681 h 289597"/>
                <a:gd name="connsiteX43" fmla="*/ 267252 w 378978"/>
                <a:gd name="connsiteY43" fmla="*/ 24133 h 289597"/>
                <a:gd name="connsiteX44" fmla="*/ 273508 w 378978"/>
                <a:gd name="connsiteY44" fmla="*/ 43797 h 289597"/>
                <a:gd name="connsiteX45" fmla="*/ 273508 w 378978"/>
                <a:gd name="connsiteY45" fmla="*/ 52735 h 289597"/>
                <a:gd name="connsiteX46" fmla="*/ 273508 w 378978"/>
                <a:gd name="connsiteY46" fmla="*/ 75975 h 289597"/>
                <a:gd name="connsiteX47" fmla="*/ 285128 w 378978"/>
                <a:gd name="connsiteY47" fmla="*/ 79550 h 289597"/>
                <a:gd name="connsiteX48" fmla="*/ 285128 w 378978"/>
                <a:gd name="connsiteY48" fmla="*/ 84913 h 289597"/>
                <a:gd name="connsiteX49" fmla="*/ 304792 w 378978"/>
                <a:gd name="connsiteY49" fmla="*/ 89382 h 289597"/>
                <a:gd name="connsiteX50" fmla="*/ 319987 w 378978"/>
                <a:gd name="connsiteY50" fmla="*/ 104577 h 289597"/>
                <a:gd name="connsiteX51" fmla="*/ 321774 w 378978"/>
                <a:gd name="connsiteY51" fmla="*/ 117090 h 289597"/>
                <a:gd name="connsiteX52" fmla="*/ 345014 w 378978"/>
                <a:gd name="connsiteY52" fmla="*/ 137648 h 289597"/>
                <a:gd name="connsiteX53" fmla="*/ 354846 w 378978"/>
                <a:gd name="connsiteY53" fmla="*/ 141223 h 289597"/>
                <a:gd name="connsiteX54" fmla="*/ 358421 w 378978"/>
                <a:gd name="connsiteY54" fmla="*/ 155524 h 289597"/>
                <a:gd name="connsiteX55" fmla="*/ 373616 w 378978"/>
                <a:gd name="connsiteY55" fmla="*/ 169825 h 28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78978" h="289597">
                  <a:moveTo>
                    <a:pt x="373616" y="169825"/>
                  </a:moveTo>
                  <a:lnTo>
                    <a:pt x="378979" y="186808"/>
                  </a:lnTo>
                  <a:lnTo>
                    <a:pt x="357527" y="191277"/>
                  </a:lnTo>
                  <a:lnTo>
                    <a:pt x="322668" y="182339"/>
                  </a:lnTo>
                  <a:lnTo>
                    <a:pt x="313730" y="196640"/>
                  </a:lnTo>
                  <a:lnTo>
                    <a:pt x="301217" y="191277"/>
                  </a:lnTo>
                  <a:lnTo>
                    <a:pt x="267252" y="210047"/>
                  </a:lnTo>
                  <a:lnTo>
                    <a:pt x="252950" y="198427"/>
                  </a:lnTo>
                  <a:lnTo>
                    <a:pt x="236862" y="212729"/>
                  </a:lnTo>
                  <a:lnTo>
                    <a:pt x="235074" y="230605"/>
                  </a:lnTo>
                  <a:lnTo>
                    <a:pt x="208260" y="218092"/>
                  </a:lnTo>
                  <a:lnTo>
                    <a:pt x="182339" y="218985"/>
                  </a:lnTo>
                  <a:lnTo>
                    <a:pt x="178764" y="212729"/>
                  </a:lnTo>
                  <a:lnTo>
                    <a:pt x="164462" y="195746"/>
                  </a:lnTo>
                  <a:lnTo>
                    <a:pt x="149267" y="191277"/>
                  </a:lnTo>
                  <a:lnTo>
                    <a:pt x="124241" y="217198"/>
                  </a:lnTo>
                  <a:lnTo>
                    <a:pt x="121559" y="250269"/>
                  </a:lnTo>
                  <a:lnTo>
                    <a:pt x="93851" y="240437"/>
                  </a:lnTo>
                  <a:lnTo>
                    <a:pt x="66142" y="248481"/>
                  </a:lnTo>
                  <a:lnTo>
                    <a:pt x="63461" y="272615"/>
                  </a:lnTo>
                  <a:lnTo>
                    <a:pt x="49160" y="289597"/>
                  </a:lnTo>
                  <a:lnTo>
                    <a:pt x="47372" y="260995"/>
                  </a:lnTo>
                  <a:lnTo>
                    <a:pt x="25027" y="240437"/>
                  </a:lnTo>
                  <a:lnTo>
                    <a:pt x="19664" y="223455"/>
                  </a:lnTo>
                  <a:lnTo>
                    <a:pt x="8044" y="210047"/>
                  </a:lnTo>
                  <a:lnTo>
                    <a:pt x="5363" y="174295"/>
                  </a:lnTo>
                  <a:lnTo>
                    <a:pt x="0" y="163569"/>
                  </a:lnTo>
                  <a:lnTo>
                    <a:pt x="16089" y="151949"/>
                  </a:lnTo>
                  <a:lnTo>
                    <a:pt x="37540" y="108152"/>
                  </a:lnTo>
                  <a:lnTo>
                    <a:pt x="49160" y="110833"/>
                  </a:lnTo>
                  <a:lnTo>
                    <a:pt x="59886" y="101895"/>
                  </a:lnTo>
                  <a:lnTo>
                    <a:pt x="72399" y="110833"/>
                  </a:lnTo>
                  <a:lnTo>
                    <a:pt x="92063" y="97426"/>
                  </a:lnTo>
                  <a:lnTo>
                    <a:pt x="129604" y="96532"/>
                  </a:lnTo>
                  <a:lnTo>
                    <a:pt x="139436" y="77762"/>
                  </a:lnTo>
                  <a:lnTo>
                    <a:pt x="129604" y="65249"/>
                  </a:lnTo>
                  <a:lnTo>
                    <a:pt x="136754" y="60780"/>
                  </a:lnTo>
                  <a:lnTo>
                    <a:pt x="169825" y="58098"/>
                  </a:lnTo>
                  <a:lnTo>
                    <a:pt x="185914" y="50948"/>
                  </a:lnTo>
                  <a:lnTo>
                    <a:pt x="211835" y="16982"/>
                  </a:lnTo>
                  <a:lnTo>
                    <a:pt x="217198" y="3575"/>
                  </a:lnTo>
                  <a:lnTo>
                    <a:pt x="232393" y="0"/>
                  </a:lnTo>
                  <a:lnTo>
                    <a:pt x="249375" y="2681"/>
                  </a:lnTo>
                  <a:lnTo>
                    <a:pt x="267252" y="24133"/>
                  </a:lnTo>
                  <a:lnTo>
                    <a:pt x="273508" y="43797"/>
                  </a:lnTo>
                  <a:lnTo>
                    <a:pt x="273508" y="52735"/>
                  </a:lnTo>
                  <a:lnTo>
                    <a:pt x="273508" y="75975"/>
                  </a:lnTo>
                  <a:lnTo>
                    <a:pt x="285128" y="79550"/>
                  </a:lnTo>
                  <a:lnTo>
                    <a:pt x="285128" y="84913"/>
                  </a:lnTo>
                  <a:lnTo>
                    <a:pt x="304792" y="89382"/>
                  </a:lnTo>
                  <a:lnTo>
                    <a:pt x="319987" y="104577"/>
                  </a:lnTo>
                  <a:lnTo>
                    <a:pt x="321774" y="117090"/>
                  </a:lnTo>
                  <a:lnTo>
                    <a:pt x="345014" y="137648"/>
                  </a:lnTo>
                  <a:lnTo>
                    <a:pt x="354846" y="141223"/>
                  </a:lnTo>
                  <a:lnTo>
                    <a:pt x="358421" y="155524"/>
                  </a:lnTo>
                  <a:lnTo>
                    <a:pt x="373616" y="169825"/>
                  </a:lnTo>
                  <a:close/>
                </a:path>
              </a:pathLst>
            </a:custGeom>
            <a:grpFill/>
            <a:ln w="12700" cap="flat">
              <a:solidFill>
                <a:schemeClr val="bg1"/>
              </a:solidFill>
              <a:prstDash val="solid"/>
              <a:miter/>
            </a:ln>
          </p:spPr>
          <p:txBody>
            <a:bodyPr rtlCol="0" anchor="ctr"/>
            <a:lstStyle/>
            <a:p>
              <a:endParaRPr lang="en-AU"/>
            </a:p>
          </p:txBody>
        </p:sp>
        <p:sp>
          <p:nvSpPr>
            <p:cNvPr id="156" name="Freeform: Shape 155">
              <a:extLst>
                <a:ext uri="{FF2B5EF4-FFF2-40B4-BE49-F238E27FC236}">
                  <a16:creationId xmlns:a16="http://schemas.microsoft.com/office/drawing/2014/main" id="{6E2D9FA8-76F8-DA62-C3A7-332C6E56948C}"/>
                </a:ext>
              </a:extLst>
            </p:cNvPr>
            <p:cNvSpPr/>
            <p:nvPr/>
          </p:nvSpPr>
          <p:spPr>
            <a:xfrm>
              <a:off x="6129554" y="4782286"/>
              <a:ext cx="393279" cy="397749"/>
            </a:xfrm>
            <a:custGeom>
              <a:avLst/>
              <a:gdLst>
                <a:gd name="connsiteX0" fmla="*/ 393280 w 393279"/>
                <a:gd name="connsiteY0" fmla="*/ 32178 h 397749"/>
                <a:gd name="connsiteX1" fmla="*/ 366465 w 393279"/>
                <a:gd name="connsiteY1" fmla="*/ 34859 h 397749"/>
                <a:gd name="connsiteX2" fmla="*/ 348589 w 393279"/>
                <a:gd name="connsiteY2" fmla="*/ 53629 h 397749"/>
                <a:gd name="connsiteX3" fmla="*/ 338757 w 393279"/>
                <a:gd name="connsiteY3" fmla="*/ 37540 h 397749"/>
                <a:gd name="connsiteX4" fmla="*/ 271721 w 393279"/>
                <a:gd name="connsiteY4" fmla="*/ 50054 h 397749"/>
                <a:gd name="connsiteX5" fmla="*/ 269039 w 393279"/>
                <a:gd name="connsiteY5" fmla="*/ 168932 h 397749"/>
                <a:gd name="connsiteX6" fmla="*/ 239543 w 393279"/>
                <a:gd name="connsiteY6" fmla="*/ 168932 h 397749"/>
                <a:gd name="connsiteX7" fmla="*/ 236862 w 393279"/>
                <a:gd name="connsiteY7" fmla="*/ 263676 h 397749"/>
                <a:gd name="connsiteX8" fmla="*/ 234180 w 393279"/>
                <a:gd name="connsiteY8" fmla="*/ 383448 h 397749"/>
                <a:gd name="connsiteX9" fmla="*/ 210941 w 393279"/>
                <a:gd name="connsiteY9" fmla="*/ 397749 h 397749"/>
                <a:gd name="connsiteX10" fmla="*/ 162675 w 393279"/>
                <a:gd name="connsiteY10" fmla="*/ 387917 h 397749"/>
                <a:gd name="connsiteX11" fmla="*/ 153737 w 393279"/>
                <a:gd name="connsiteY11" fmla="*/ 368253 h 397749"/>
                <a:gd name="connsiteX12" fmla="*/ 136754 w 393279"/>
                <a:gd name="connsiteY12" fmla="*/ 388811 h 397749"/>
                <a:gd name="connsiteX13" fmla="*/ 111727 w 393279"/>
                <a:gd name="connsiteY13" fmla="*/ 368253 h 397749"/>
                <a:gd name="connsiteX14" fmla="*/ 93851 w 393279"/>
                <a:gd name="connsiteY14" fmla="*/ 321775 h 397749"/>
                <a:gd name="connsiteX15" fmla="*/ 90276 w 393279"/>
                <a:gd name="connsiteY15" fmla="*/ 272615 h 397749"/>
                <a:gd name="connsiteX16" fmla="*/ 81338 w 393279"/>
                <a:gd name="connsiteY16" fmla="*/ 247588 h 397749"/>
                <a:gd name="connsiteX17" fmla="*/ 82231 w 393279"/>
                <a:gd name="connsiteY17" fmla="*/ 197534 h 397749"/>
                <a:gd name="connsiteX18" fmla="*/ 85807 w 393279"/>
                <a:gd name="connsiteY18" fmla="*/ 184127 h 397749"/>
                <a:gd name="connsiteX19" fmla="*/ 44691 w 393279"/>
                <a:gd name="connsiteY19" fmla="*/ 125135 h 397749"/>
                <a:gd name="connsiteX20" fmla="*/ 25921 w 393279"/>
                <a:gd name="connsiteY20" fmla="*/ 81338 h 397749"/>
                <a:gd name="connsiteX21" fmla="*/ 0 w 393279"/>
                <a:gd name="connsiteY21" fmla="*/ 35753 h 397749"/>
                <a:gd name="connsiteX22" fmla="*/ 1788 w 393279"/>
                <a:gd name="connsiteY22" fmla="*/ 12513 h 397749"/>
                <a:gd name="connsiteX23" fmla="*/ 36647 w 393279"/>
                <a:gd name="connsiteY23" fmla="*/ 11620 h 397749"/>
                <a:gd name="connsiteX24" fmla="*/ 48266 w 393279"/>
                <a:gd name="connsiteY24" fmla="*/ 0 h 397749"/>
                <a:gd name="connsiteX25" fmla="*/ 66142 w 393279"/>
                <a:gd name="connsiteY25" fmla="*/ 17876 h 397749"/>
                <a:gd name="connsiteX26" fmla="*/ 196640 w 393279"/>
                <a:gd name="connsiteY26" fmla="*/ 17876 h 397749"/>
                <a:gd name="connsiteX27" fmla="*/ 218092 w 393279"/>
                <a:gd name="connsiteY27" fmla="*/ 30390 h 397749"/>
                <a:gd name="connsiteX28" fmla="*/ 304792 w 393279"/>
                <a:gd name="connsiteY28" fmla="*/ 29496 h 397749"/>
                <a:gd name="connsiteX29" fmla="*/ 330713 w 393279"/>
                <a:gd name="connsiteY29" fmla="*/ 19664 h 397749"/>
                <a:gd name="connsiteX30" fmla="*/ 332500 w 393279"/>
                <a:gd name="connsiteY30" fmla="*/ 19664 h 397749"/>
                <a:gd name="connsiteX31" fmla="*/ 379873 w 393279"/>
                <a:gd name="connsiteY31" fmla="*/ 19664 h 397749"/>
                <a:gd name="connsiteX32" fmla="*/ 393280 w 393279"/>
                <a:gd name="connsiteY32" fmla="*/ 32178 h 39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93279" h="397749">
                  <a:moveTo>
                    <a:pt x="393280" y="32178"/>
                  </a:moveTo>
                  <a:lnTo>
                    <a:pt x="366465" y="34859"/>
                  </a:lnTo>
                  <a:lnTo>
                    <a:pt x="348589" y="53629"/>
                  </a:lnTo>
                  <a:lnTo>
                    <a:pt x="338757" y="37540"/>
                  </a:lnTo>
                  <a:lnTo>
                    <a:pt x="271721" y="50054"/>
                  </a:lnTo>
                  <a:lnTo>
                    <a:pt x="269039" y="168932"/>
                  </a:lnTo>
                  <a:lnTo>
                    <a:pt x="239543" y="168932"/>
                  </a:lnTo>
                  <a:lnTo>
                    <a:pt x="236862" y="263676"/>
                  </a:lnTo>
                  <a:lnTo>
                    <a:pt x="234180" y="383448"/>
                  </a:lnTo>
                  <a:lnTo>
                    <a:pt x="210941" y="397749"/>
                  </a:lnTo>
                  <a:lnTo>
                    <a:pt x="162675" y="387917"/>
                  </a:lnTo>
                  <a:lnTo>
                    <a:pt x="153737" y="368253"/>
                  </a:lnTo>
                  <a:lnTo>
                    <a:pt x="136754" y="388811"/>
                  </a:lnTo>
                  <a:lnTo>
                    <a:pt x="111727" y="368253"/>
                  </a:lnTo>
                  <a:lnTo>
                    <a:pt x="93851" y="321775"/>
                  </a:lnTo>
                  <a:lnTo>
                    <a:pt x="90276" y="272615"/>
                  </a:lnTo>
                  <a:lnTo>
                    <a:pt x="81338" y="247588"/>
                  </a:lnTo>
                  <a:lnTo>
                    <a:pt x="82231" y="197534"/>
                  </a:lnTo>
                  <a:lnTo>
                    <a:pt x="85807" y="184127"/>
                  </a:lnTo>
                  <a:lnTo>
                    <a:pt x="44691" y="125135"/>
                  </a:lnTo>
                  <a:lnTo>
                    <a:pt x="25921" y="81338"/>
                  </a:lnTo>
                  <a:lnTo>
                    <a:pt x="0" y="35753"/>
                  </a:lnTo>
                  <a:lnTo>
                    <a:pt x="1788" y="12513"/>
                  </a:lnTo>
                  <a:lnTo>
                    <a:pt x="36647" y="11620"/>
                  </a:lnTo>
                  <a:lnTo>
                    <a:pt x="48266" y="0"/>
                  </a:lnTo>
                  <a:lnTo>
                    <a:pt x="66142" y="17876"/>
                  </a:lnTo>
                  <a:lnTo>
                    <a:pt x="196640" y="17876"/>
                  </a:lnTo>
                  <a:lnTo>
                    <a:pt x="218092" y="30390"/>
                  </a:lnTo>
                  <a:lnTo>
                    <a:pt x="304792" y="29496"/>
                  </a:lnTo>
                  <a:lnTo>
                    <a:pt x="330713" y="19664"/>
                  </a:lnTo>
                  <a:lnTo>
                    <a:pt x="332500" y="19664"/>
                  </a:lnTo>
                  <a:lnTo>
                    <a:pt x="379873" y="19664"/>
                  </a:lnTo>
                  <a:lnTo>
                    <a:pt x="393280" y="32178"/>
                  </a:lnTo>
                  <a:close/>
                </a:path>
              </a:pathLst>
            </a:custGeom>
            <a:grpFill/>
            <a:ln w="12700" cap="flat">
              <a:solidFill>
                <a:schemeClr val="bg1"/>
              </a:solidFill>
              <a:prstDash val="solid"/>
              <a:miter/>
            </a:ln>
          </p:spPr>
          <p:txBody>
            <a:bodyPr rtlCol="0" anchor="ctr"/>
            <a:lstStyle/>
            <a:p>
              <a:endParaRPr lang="en-AU"/>
            </a:p>
          </p:txBody>
        </p:sp>
        <p:sp>
          <p:nvSpPr>
            <p:cNvPr id="157" name="Freeform: Shape 156">
              <a:extLst>
                <a:ext uri="{FF2B5EF4-FFF2-40B4-BE49-F238E27FC236}">
                  <a16:creationId xmlns:a16="http://schemas.microsoft.com/office/drawing/2014/main" id="{5136AA5E-80BD-E350-ECCA-ECE4EE70BB40}"/>
                </a:ext>
              </a:extLst>
            </p:cNvPr>
            <p:cNvSpPr/>
            <p:nvPr/>
          </p:nvSpPr>
          <p:spPr>
            <a:xfrm>
              <a:off x="6184971" y="3438877"/>
              <a:ext cx="301216" cy="525565"/>
            </a:xfrm>
            <a:custGeom>
              <a:avLst/>
              <a:gdLst>
                <a:gd name="connsiteX0" fmla="*/ 300323 w 301216"/>
                <a:gd name="connsiteY0" fmla="*/ 128710 h 525565"/>
                <a:gd name="connsiteX1" fmla="*/ 301217 w 301216"/>
                <a:gd name="connsiteY1" fmla="*/ 250269 h 525565"/>
                <a:gd name="connsiteX2" fmla="*/ 274402 w 301216"/>
                <a:gd name="connsiteY2" fmla="*/ 257420 h 525565"/>
                <a:gd name="connsiteX3" fmla="*/ 269933 w 301216"/>
                <a:gd name="connsiteY3" fmla="*/ 278871 h 525565"/>
                <a:gd name="connsiteX4" fmla="*/ 254738 w 301216"/>
                <a:gd name="connsiteY4" fmla="*/ 292279 h 525565"/>
                <a:gd name="connsiteX5" fmla="*/ 261889 w 301216"/>
                <a:gd name="connsiteY5" fmla="*/ 304792 h 525565"/>
                <a:gd name="connsiteX6" fmla="*/ 244906 w 301216"/>
                <a:gd name="connsiteY6" fmla="*/ 316412 h 525565"/>
                <a:gd name="connsiteX7" fmla="*/ 256526 w 301216"/>
                <a:gd name="connsiteY7" fmla="*/ 334288 h 525565"/>
                <a:gd name="connsiteX8" fmla="*/ 244012 w 301216"/>
                <a:gd name="connsiteY8" fmla="*/ 347695 h 525565"/>
                <a:gd name="connsiteX9" fmla="*/ 256526 w 301216"/>
                <a:gd name="connsiteY9" fmla="*/ 358421 h 525565"/>
                <a:gd name="connsiteX10" fmla="*/ 266358 w 301216"/>
                <a:gd name="connsiteY10" fmla="*/ 393280 h 525565"/>
                <a:gd name="connsiteX11" fmla="*/ 277084 w 301216"/>
                <a:gd name="connsiteY11" fmla="*/ 405794 h 525565"/>
                <a:gd name="connsiteX12" fmla="*/ 275296 w 301216"/>
                <a:gd name="connsiteY12" fmla="*/ 417413 h 525565"/>
                <a:gd name="connsiteX13" fmla="*/ 258313 w 301216"/>
                <a:gd name="connsiteY13" fmla="*/ 414732 h 525565"/>
                <a:gd name="connsiteX14" fmla="*/ 243118 w 301216"/>
                <a:gd name="connsiteY14" fmla="*/ 418307 h 525565"/>
                <a:gd name="connsiteX15" fmla="*/ 237755 w 301216"/>
                <a:gd name="connsiteY15" fmla="*/ 431714 h 525565"/>
                <a:gd name="connsiteX16" fmla="*/ 211835 w 301216"/>
                <a:gd name="connsiteY16" fmla="*/ 465679 h 525565"/>
                <a:gd name="connsiteX17" fmla="*/ 195746 w 301216"/>
                <a:gd name="connsiteY17" fmla="*/ 472830 h 525565"/>
                <a:gd name="connsiteX18" fmla="*/ 162675 w 301216"/>
                <a:gd name="connsiteY18" fmla="*/ 475511 h 525565"/>
                <a:gd name="connsiteX19" fmla="*/ 155524 w 301216"/>
                <a:gd name="connsiteY19" fmla="*/ 479980 h 525565"/>
                <a:gd name="connsiteX20" fmla="*/ 165356 w 301216"/>
                <a:gd name="connsiteY20" fmla="*/ 492494 h 525565"/>
                <a:gd name="connsiteX21" fmla="*/ 155524 w 301216"/>
                <a:gd name="connsiteY21" fmla="*/ 511264 h 525565"/>
                <a:gd name="connsiteX22" fmla="*/ 117984 w 301216"/>
                <a:gd name="connsiteY22" fmla="*/ 512158 h 525565"/>
                <a:gd name="connsiteX23" fmla="*/ 98320 w 301216"/>
                <a:gd name="connsiteY23" fmla="*/ 525565 h 525565"/>
                <a:gd name="connsiteX24" fmla="*/ 85806 w 301216"/>
                <a:gd name="connsiteY24" fmla="*/ 516627 h 525565"/>
                <a:gd name="connsiteX25" fmla="*/ 75081 w 301216"/>
                <a:gd name="connsiteY25" fmla="*/ 525565 h 525565"/>
                <a:gd name="connsiteX26" fmla="*/ 63461 w 301216"/>
                <a:gd name="connsiteY26" fmla="*/ 522884 h 525565"/>
                <a:gd name="connsiteX27" fmla="*/ 40222 w 301216"/>
                <a:gd name="connsiteY27" fmla="*/ 477299 h 525565"/>
                <a:gd name="connsiteX28" fmla="*/ 15195 w 301216"/>
                <a:gd name="connsiteY28" fmla="*/ 456741 h 525565"/>
                <a:gd name="connsiteX29" fmla="*/ 18770 w 301216"/>
                <a:gd name="connsiteY29" fmla="*/ 446909 h 525565"/>
                <a:gd name="connsiteX30" fmla="*/ 60780 w 301216"/>
                <a:gd name="connsiteY30" fmla="*/ 446909 h 525565"/>
                <a:gd name="connsiteX31" fmla="*/ 51841 w 301216"/>
                <a:gd name="connsiteY31" fmla="*/ 425458 h 525565"/>
                <a:gd name="connsiteX32" fmla="*/ 47372 w 301216"/>
                <a:gd name="connsiteY32" fmla="*/ 402218 h 525565"/>
                <a:gd name="connsiteX33" fmla="*/ 42903 w 301216"/>
                <a:gd name="connsiteY33" fmla="*/ 370935 h 525565"/>
                <a:gd name="connsiteX34" fmla="*/ 31284 w 301216"/>
                <a:gd name="connsiteY34" fmla="*/ 346801 h 525565"/>
                <a:gd name="connsiteX35" fmla="*/ 15195 w 301216"/>
                <a:gd name="connsiteY35" fmla="*/ 336076 h 525565"/>
                <a:gd name="connsiteX36" fmla="*/ 6257 w 301216"/>
                <a:gd name="connsiteY36" fmla="*/ 321775 h 525565"/>
                <a:gd name="connsiteX37" fmla="*/ 6257 w 301216"/>
                <a:gd name="connsiteY37" fmla="*/ 320881 h 525565"/>
                <a:gd name="connsiteX38" fmla="*/ 0 w 301216"/>
                <a:gd name="connsiteY38" fmla="*/ 300323 h 525565"/>
                <a:gd name="connsiteX39" fmla="*/ 54523 w 301216"/>
                <a:gd name="connsiteY39" fmla="*/ 217198 h 525565"/>
                <a:gd name="connsiteX40" fmla="*/ 60780 w 301216"/>
                <a:gd name="connsiteY40" fmla="*/ 122453 h 525565"/>
                <a:gd name="connsiteX41" fmla="*/ 66142 w 301216"/>
                <a:gd name="connsiteY41" fmla="*/ 102789 h 525565"/>
                <a:gd name="connsiteX42" fmla="*/ 47372 w 301216"/>
                <a:gd name="connsiteY42" fmla="*/ 64355 h 525565"/>
                <a:gd name="connsiteX43" fmla="*/ 39328 w 301216"/>
                <a:gd name="connsiteY43" fmla="*/ 16983 h 525565"/>
                <a:gd name="connsiteX44" fmla="*/ 71505 w 301216"/>
                <a:gd name="connsiteY44" fmla="*/ 0 h 525565"/>
                <a:gd name="connsiteX45" fmla="*/ 300323 w 301216"/>
                <a:gd name="connsiteY45" fmla="*/ 128710 h 52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01216" h="525565">
                  <a:moveTo>
                    <a:pt x="300323" y="128710"/>
                  </a:moveTo>
                  <a:lnTo>
                    <a:pt x="301217" y="250269"/>
                  </a:lnTo>
                  <a:lnTo>
                    <a:pt x="274402" y="257420"/>
                  </a:lnTo>
                  <a:lnTo>
                    <a:pt x="269933" y="278871"/>
                  </a:lnTo>
                  <a:lnTo>
                    <a:pt x="254738" y="292279"/>
                  </a:lnTo>
                  <a:lnTo>
                    <a:pt x="261889" y="304792"/>
                  </a:lnTo>
                  <a:lnTo>
                    <a:pt x="244906" y="316412"/>
                  </a:lnTo>
                  <a:lnTo>
                    <a:pt x="256526" y="334288"/>
                  </a:lnTo>
                  <a:lnTo>
                    <a:pt x="244012" y="347695"/>
                  </a:lnTo>
                  <a:lnTo>
                    <a:pt x="256526" y="358421"/>
                  </a:lnTo>
                  <a:lnTo>
                    <a:pt x="266358" y="393280"/>
                  </a:lnTo>
                  <a:lnTo>
                    <a:pt x="277084" y="405794"/>
                  </a:lnTo>
                  <a:lnTo>
                    <a:pt x="275296" y="417413"/>
                  </a:lnTo>
                  <a:lnTo>
                    <a:pt x="258313" y="414732"/>
                  </a:lnTo>
                  <a:lnTo>
                    <a:pt x="243118" y="418307"/>
                  </a:lnTo>
                  <a:lnTo>
                    <a:pt x="237755" y="431714"/>
                  </a:lnTo>
                  <a:lnTo>
                    <a:pt x="211835" y="465679"/>
                  </a:lnTo>
                  <a:lnTo>
                    <a:pt x="195746" y="472830"/>
                  </a:lnTo>
                  <a:lnTo>
                    <a:pt x="162675" y="475511"/>
                  </a:lnTo>
                  <a:lnTo>
                    <a:pt x="155524" y="479980"/>
                  </a:lnTo>
                  <a:lnTo>
                    <a:pt x="165356" y="492494"/>
                  </a:lnTo>
                  <a:lnTo>
                    <a:pt x="155524" y="511264"/>
                  </a:lnTo>
                  <a:lnTo>
                    <a:pt x="117984" y="512158"/>
                  </a:lnTo>
                  <a:lnTo>
                    <a:pt x="98320" y="525565"/>
                  </a:lnTo>
                  <a:lnTo>
                    <a:pt x="85806" y="516627"/>
                  </a:lnTo>
                  <a:lnTo>
                    <a:pt x="75081" y="525565"/>
                  </a:lnTo>
                  <a:lnTo>
                    <a:pt x="63461" y="522884"/>
                  </a:lnTo>
                  <a:lnTo>
                    <a:pt x="40222" y="477299"/>
                  </a:lnTo>
                  <a:lnTo>
                    <a:pt x="15195" y="456741"/>
                  </a:lnTo>
                  <a:lnTo>
                    <a:pt x="18770" y="446909"/>
                  </a:lnTo>
                  <a:lnTo>
                    <a:pt x="60780" y="446909"/>
                  </a:lnTo>
                  <a:lnTo>
                    <a:pt x="51841" y="425458"/>
                  </a:lnTo>
                  <a:lnTo>
                    <a:pt x="47372" y="402218"/>
                  </a:lnTo>
                  <a:lnTo>
                    <a:pt x="42903" y="370935"/>
                  </a:lnTo>
                  <a:lnTo>
                    <a:pt x="31284" y="346801"/>
                  </a:lnTo>
                  <a:lnTo>
                    <a:pt x="15195" y="336076"/>
                  </a:lnTo>
                  <a:lnTo>
                    <a:pt x="6257" y="321775"/>
                  </a:lnTo>
                  <a:lnTo>
                    <a:pt x="6257" y="320881"/>
                  </a:lnTo>
                  <a:lnTo>
                    <a:pt x="0" y="300323"/>
                  </a:lnTo>
                  <a:lnTo>
                    <a:pt x="54523" y="217198"/>
                  </a:lnTo>
                  <a:lnTo>
                    <a:pt x="60780" y="122453"/>
                  </a:lnTo>
                  <a:lnTo>
                    <a:pt x="66142" y="102789"/>
                  </a:lnTo>
                  <a:lnTo>
                    <a:pt x="47372" y="64355"/>
                  </a:lnTo>
                  <a:lnTo>
                    <a:pt x="39328" y="16983"/>
                  </a:lnTo>
                  <a:lnTo>
                    <a:pt x="71505" y="0"/>
                  </a:lnTo>
                  <a:lnTo>
                    <a:pt x="300323" y="128710"/>
                  </a:lnTo>
                  <a:close/>
                </a:path>
              </a:pathLst>
            </a:custGeom>
            <a:grpFill/>
            <a:ln w="12700" cap="flat">
              <a:solidFill>
                <a:schemeClr val="bg1"/>
              </a:solidFill>
              <a:prstDash val="solid"/>
              <a:miter/>
            </a:ln>
          </p:spPr>
          <p:txBody>
            <a:bodyPr rtlCol="0" anchor="ctr"/>
            <a:lstStyle/>
            <a:p>
              <a:endParaRPr lang="en-AU"/>
            </a:p>
          </p:txBody>
        </p:sp>
        <p:sp>
          <p:nvSpPr>
            <p:cNvPr id="158" name="Freeform: Shape 157">
              <a:extLst>
                <a:ext uri="{FF2B5EF4-FFF2-40B4-BE49-F238E27FC236}">
                  <a16:creationId xmlns:a16="http://schemas.microsoft.com/office/drawing/2014/main" id="{F3593FA8-1A80-4FAD-62D7-C318D4360548}"/>
                </a:ext>
              </a:extLst>
            </p:cNvPr>
            <p:cNvSpPr/>
            <p:nvPr/>
          </p:nvSpPr>
          <p:spPr>
            <a:xfrm>
              <a:off x="6114359" y="4094046"/>
              <a:ext cx="218091" cy="286021"/>
            </a:xfrm>
            <a:custGeom>
              <a:avLst/>
              <a:gdLst>
                <a:gd name="connsiteX0" fmla="*/ 218092 w 218091"/>
                <a:gd name="connsiteY0" fmla="*/ 9832 h 286021"/>
                <a:gd name="connsiteX1" fmla="*/ 218092 w 218091"/>
                <a:gd name="connsiteY1" fmla="*/ 28602 h 286021"/>
                <a:gd name="connsiteX2" fmla="*/ 205578 w 218091"/>
                <a:gd name="connsiteY2" fmla="*/ 54523 h 286021"/>
                <a:gd name="connsiteX3" fmla="*/ 199322 w 218091"/>
                <a:gd name="connsiteY3" fmla="*/ 112621 h 286021"/>
                <a:gd name="connsiteX4" fmla="*/ 195746 w 218091"/>
                <a:gd name="connsiteY4" fmla="*/ 146586 h 286021"/>
                <a:gd name="connsiteX5" fmla="*/ 174295 w 218091"/>
                <a:gd name="connsiteY5" fmla="*/ 159100 h 286021"/>
                <a:gd name="connsiteX6" fmla="*/ 169825 w 218091"/>
                <a:gd name="connsiteY6" fmla="*/ 170719 h 286021"/>
                <a:gd name="connsiteX7" fmla="*/ 151949 w 218091"/>
                <a:gd name="connsiteY7" fmla="*/ 196640 h 286021"/>
                <a:gd name="connsiteX8" fmla="*/ 145693 w 218091"/>
                <a:gd name="connsiteY8" fmla="*/ 249375 h 286021"/>
                <a:gd name="connsiteX9" fmla="*/ 133179 w 218091"/>
                <a:gd name="connsiteY9" fmla="*/ 255632 h 286021"/>
                <a:gd name="connsiteX10" fmla="*/ 104577 w 218091"/>
                <a:gd name="connsiteY10" fmla="*/ 286022 h 286021"/>
                <a:gd name="connsiteX11" fmla="*/ 92063 w 218091"/>
                <a:gd name="connsiteY11" fmla="*/ 264570 h 286021"/>
                <a:gd name="connsiteX12" fmla="*/ 66143 w 218091"/>
                <a:gd name="connsiteY12" fmla="*/ 282447 h 286021"/>
                <a:gd name="connsiteX13" fmla="*/ 58098 w 218091"/>
                <a:gd name="connsiteY13" fmla="*/ 277084 h 286021"/>
                <a:gd name="connsiteX14" fmla="*/ 49160 w 218091"/>
                <a:gd name="connsiteY14" fmla="*/ 268145 h 286021"/>
                <a:gd name="connsiteX15" fmla="*/ 34859 w 218091"/>
                <a:gd name="connsiteY15" fmla="*/ 276190 h 286021"/>
                <a:gd name="connsiteX16" fmla="*/ 25921 w 218091"/>
                <a:gd name="connsiteY16" fmla="*/ 285128 h 286021"/>
                <a:gd name="connsiteX17" fmla="*/ 16983 w 218091"/>
                <a:gd name="connsiteY17" fmla="*/ 271721 h 286021"/>
                <a:gd name="connsiteX18" fmla="*/ 0 w 218091"/>
                <a:gd name="connsiteY18" fmla="*/ 249375 h 286021"/>
                <a:gd name="connsiteX19" fmla="*/ 8045 w 218091"/>
                <a:gd name="connsiteY19" fmla="*/ 240437 h 286021"/>
                <a:gd name="connsiteX20" fmla="*/ 19664 w 218091"/>
                <a:gd name="connsiteY20" fmla="*/ 243119 h 286021"/>
                <a:gd name="connsiteX21" fmla="*/ 23239 w 218091"/>
                <a:gd name="connsiteY21" fmla="*/ 238650 h 286021"/>
                <a:gd name="connsiteX22" fmla="*/ 13407 w 218091"/>
                <a:gd name="connsiteY22" fmla="*/ 221667 h 286021"/>
                <a:gd name="connsiteX23" fmla="*/ 14301 w 218091"/>
                <a:gd name="connsiteY23" fmla="*/ 202897 h 286021"/>
                <a:gd name="connsiteX24" fmla="*/ 32178 w 218091"/>
                <a:gd name="connsiteY24" fmla="*/ 202003 h 286021"/>
                <a:gd name="connsiteX25" fmla="*/ 39328 w 218091"/>
                <a:gd name="connsiteY25" fmla="*/ 184127 h 286021"/>
                <a:gd name="connsiteX26" fmla="*/ 66143 w 218091"/>
                <a:gd name="connsiteY26" fmla="*/ 206472 h 286021"/>
                <a:gd name="connsiteX27" fmla="*/ 77762 w 218091"/>
                <a:gd name="connsiteY27" fmla="*/ 199321 h 286021"/>
                <a:gd name="connsiteX28" fmla="*/ 88488 w 218091"/>
                <a:gd name="connsiteY28" fmla="*/ 205578 h 286021"/>
                <a:gd name="connsiteX29" fmla="*/ 97426 w 218091"/>
                <a:gd name="connsiteY29" fmla="*/ 193065 h 286021"/>
                <a:gd name="connsiteX30" fmla="*/ 97426 w 218091"/>
                <a:gd name="connsiteY30" fmla="*/ 143905 h 286021"/>
                <a:gd name="connsiteX31" fmla="*/ 86700 w 218091"/>
                <a:gd name="connsiteY31" fmla="*/ 134967 h 286021"/>
                <a:gd name="connsiteX32" fmla="*/ 86700 w 218091"/>
                <a:gd name="connsiteY32" fmla="*/ 117090 h 286021"/>
                <a:gd name="connsiteX33" fmla="*/ 97426 w 218091"/>
                <a:gd name="connsiteY33" fmla="*/ 96532 h 286021"/>
                <a:gd name="connsiteX34" fmla="*/ 97426 w 218091"/>
                <a:gd name="connsiteY34" fmla="*/ 80444 h 286021"/>
                <a:gd name="connsiteX35" fmla="*/ 80444 w 218091"/>
                <a:gd name="connsiteY35" fmla="*/ 70612 h 286021"/>
                <a:gd name="connsiteX36" fmla="*/ 63461 w 218091"/>
                <a:gd name="connsiteY36" fmla="*/ 81338 h 286021"/>
                <a:gd name="connsiteX37" fmla="*/ 63461 w 218091"/>
                <a:gd name="connsiteY37" fmla="*/ 46479 h 286021"/>
                <a:gd name="connsiteX38" fmla="*/ 103683 w 218091"/>
                <a:gd name="connsiteY38" fmla="*/ 49160 h 286021"/>
                <a:gd name="connsiteX39" fmla="*/ 144799 w 218091"/>
                <a:gd name="connsiteY39" fmla="*/ 67036 h 286021"/>
                <a:gd name="connsiteX40" fmla="*/ 145693 w 218091"/>
                <a:gd name="connsiteY40" fmla="*/ 49160 h 286021"/>
                <a:gd name="connsiteX41" fmla="*/ 145693 w 218091"/>
                <a:gd name="connsiteY41" fmla="*/ 49160 h 286021"/>
                <a:gd name="connsiteX42" fmla="*/ 159994 w 218091"/>
                <a:gd name="connsiteY42" fmla="*/ 32178 h 286021"/>
                <a:gd name="connsiteX43" fmla="*/ 162675 w 218091"/>
                <a:gd name="connsiteY43" fmla="*/ 8044 h 286021"/>
                <a:gd name="connsiteX44" fmla="*/ 190383 w 218091"/>
                <a:gd name="connsiteY44" fmla="*/ 0 h 286021"/>
                <a:gd name="connsiteX45" fmla="*/ 218092 w 218091"/>
                <a:gd name="connsiteY45" fmla="*/ 9832 h 28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18091" h="286021">
                  <a:moveTo>
                    <a:pt x="218092" y="9832"/>
                  </a:moveTo>
                  <a:lnTo>
                    <a:pt x="218092" y="28602"/>
                  </a:lnTo>
                  <a:lnTo>
                    <a:pt x="205578" y="54523"/>
                  </a:lnTo>
                  <a:lnTo>
                    <a:pt x="199322" y="112621"/>
                  </a:lnTo>
                  <a:lnTo>
                    <a:pt x="195746" y="146586"/>
                  </a:lnTo>
                  <a:lnTo>
                    <a:pt x="174295" y="159100"/>
                  </a:lnTo>
                  <a:lnTo>
                    <a:pt x="169825" y="170719"/>
                  </a:lnTo>
                  <a:lnTo>
                    <a:pt x="151949" y="196640"/>
                  </a:lnTo>
                  <a:lnTo>
                    <a:pt x="145693" y="249375"/>
                  </a:lnTo>
                  <a:lnTo>
                    <a:pt x="133179" y="255632"/>
                  </a:lnTo>
                  <a:lnTo>
                    <a:pt x="104577" y="286022"/>
                  </a:lnTo>
                  <a:lnTo>
                    <a:pt x="92063" y="264570"/>
                  </a:lnTo>
                  <a:lnTo>
                    <a:pt x="66143" y="282447"/>
                  </a:lnTo>
                  <a:lnTo>
                    <a:pt x="58098" y="277084"/>
                  </a:lnTo>
                  <a:lnTo>
                    <a:pt x="49160" y="268145"/>
                  </a:lnTo>
                  <a:lnTo>
                    <a:pt x="34859" y="276190"/>
                  </a:lnTo>
                  <a:lnTo>
                    <a:pt x="25921" y="285128"/>
                  </a:lnTo>
                  <a:lnTo>
                    <a:pt x="16983" y="271721"/>
                  </a:lnTo>
                  <a:lnTo>
                    <a:pt x="0" y="249375"/>
                  </a:lnTo>
                  <a:lnTo>
                    <a:pt x="8045" y="240437"/>
                  </a:lnTo>
                  <a:lnTo>
                    <a:pt x="19664" y="243119"/>
                  </a:lnTo>
                  <a:lnTo>
                    <a:pt x="23239" y="238650"/>
                  </a:lnTo>
                  <a:lnTo>
                    <a:pt x="13407" y="221667"/>
                  </a:lnTo>
                  <a:lnTo>
                    <a:pt x="14301" y="202897"/>
                  </a:lnTo>
                  <a:lnTo>
                    <a:pt x="32178" y="202003"/>
                  </a:lnTo>
                  <a:lnTo>
                    <a:pt x="39328" y="184127"/>
                  </a:lnTo>
                  <a:lnTo>
                    <a:pt x="66143" y="206472"/>
                  </a:lnTo>
                  <a:lnTo>
                    <a:pt x="77762" y="199321"/>
                  </a:lnTo>
                  <a:lnTo>
                    <a:pt x="88488" y="205578"/>
                  </a:lnTo>
                  <a:lnTo>
                    <a:pt x="97426" y="193065"/>
                  </a:lnTo>
                  <a:lnTo>
                    <a:pt x="97426" y="143905"/>
                  </a:lnTo>
                  <a:lnTo>
                    <a:pt x="86700" y="134967"/>
                  </a:lnTo>
                  <a:lnTo>
                    <a:pt x="86700" y="117090"/>
                  </a:lnTo>
                  <a:lnTo>
                    <a:pt x="97426" y="96532"/>
                  </a:lnTo>
                  <a:lnTo>
                    <a:pt x="97426" y="80444"/>
                  </a:lnTo>
                  <a:lnTo>
                    <a:pt x="80444" y="70612"/>
                  </a:lnTo>
                  <a:lnTo>
                    <a:pt x="63461" y="81338"/>
                  </a:lnTo>
                  <a:lnTo>
                    <a:pt x="63461" y="46479"/>
                  </a:lnTo>
                  <a:lnTo>
                    <a:pt x="103683" y="49160"/>
                  </a:lnTo>
                  <a:lnTo>
                    <a:pt x="144799" y="67036"/>
                  </a:lnTo>
                  <a:lnTo>
                    <a:pt x="145693" y="49160"/>
                  </a:lnTo>
                  <a:lnTo>
                    <a:pt x="145693" y="49160"/>
                  </a:lnTo>
                  <a:lnTo>
                    <a:pt x="159994" y="32178"/>
                  </a:lnTo>
                  <a:lnTo>
                    <a:pt x="162675" y="8044"/>
                  </a:lnTo>
                  <a:lnTo>
                    <a:pt x="190383" y="0"/>
                  </a:lnTo>
                  <a:lnTo>
                    <a:pt x="218092" y="9832"/>
                  </a:lnTo>
                  <a:close/>
                </a:path>
              </a:pathLst>
            </a:custGeom>
            <a:grpFill/>
            <a:ln w="12700" cap="flat">
              <a:solidFill>
                <a:schemeClr val="bg1"/>
              </a:solidFill>
              <a:prstDash val="solid"/>
              <a:miter/>
            </a:ln>
          </p:spPr>
          <p:txBody>
            <a:bodyPr rtlCol="0" anchor="ctr"/>
            <a:lstStyle/>
            <a:p>
              <a:endParaRPr lang="en-AU"/>
            </a:p>
          </p:txBody>
        </p:sp>
        <p:sp>
          <p:nvSpPr>
            <p:cNvPr id="159" name="Freeform: Shape 158">
              <a:extLst>
                <a:ext uri="{FF2B5EF4-FFF2-40B4-BE49-F238E27FC236}">
                  <a16:creationId xmlns:a16="http://schemas.microsoft.com/office/drawing/2014/main" id="{C922F371-AF48-B035-5366-0C55F0008645}"/>
                </a:ext>
              </a:extLst>
            </p:cNvPr>
            <p:cNvSpPr/>
            <p:nvPr/>
          </p:nvSpPr>
          <p:spPr>
            <a:xfrm>
              <a:off x="6039279" y="3774953"/>
              <a:ext cx="220773" cy="386129"/>
            </a:xfrm>
            <a:custGeom>
              <a:avLst/>
              <a:gdLst>
                <a:gd name="connsiteX0" fmla="*/ 220773 w 220773"/>
                <a:gd name="connsiteY0" fmla="*/ 368253 h 386129"/>
                <a:gd name="connsiteX1" fmla="*/ 220773 w 220773"/>
                <a:gd name="connsiteY1" fmla="*/ 368253 h 386129"/>
                <a:gd name="connsiteX2" fmla="*/ 219879 w 220773"/>
                <a:gd name="connsiteY2" fmla="*/ 386129 h 386129"/>
                <a:gd name="connsiteX3" fmla="*/ 178764 w 220773"/>
                <a:gd name="connsiteY3" fmla="*/ 368253 h 386129"/>
                <a:gd name="connsiteX4" fmla="*/ 138542 w 220773"/>
                <a:gd name="connsiteY4" fmla="*/ 365572 h 386129"/>
                <a:gd name="connsiteX5" fmla="*/ 85807 w 220773"/>
                <a:gd name="connsiteY5" fmla="*/ 361996 h 386129"/>
                <a:gd name="connsiteX6" fmla="*/ 84019 w 220773"/>
                <a:gd name="connsiteY6" fmla="*/ 375404 h 386129"/>
                <a:gd name="connsiteX7" fmla="*/ 35753 w 220773"/>
                <a:gd name="connsiteY7" fmla="*/ 366465 h 386129"/>
                <a:gd name="connsiteX8" fmla="*/ 40222 w 220773"/>
                <a:gd name="connsiteY8" fmla="*/ 337863 h 386129"/>
                <a:gd name="connsiteX9" fmla="*/ 27708 w 220773"/>
                <a:gd name="connsiteY9" fmla="*/ 309261 h 386129"/>
                <a:gd name="connsiteX10" fmla="*/ 12513 w 220773"/>
                <a:gd name="connsiteY10" fmla="*/ 305686 h 386129"/>
                <a:gd name="connsiteX11" fmla="*/ 0 w 220773"/>
                <a:gd name="connsiteY11" fmla="*/ 286022 h 386129"/>
                <a:gd name="connsiteX12" fmla="*/ 9832 w 220773"/>
                <a:gd name="connsiteY12" fmla="*/ 269933 h 386129"/>
                <a:gd name="connsiteX13" fmla="*/ 12513 w 220773"/>
                <a:gd name="connsiteY13" fmla="*/ 245800 h 386129"/>
                <a:gd name="connsiteX14" fmla="*/ 38434 w 220773"/>
                <a:gd name="connsiteY14" fmla="*/ 215410 h 386129"/>
                <a:gd name="connsiteX15" fmla="*/ 49160 w 220773"/>
                <a:gd name="connsiteY15" fmla="*/ 215410 h 386129"/>
                <a:gd name="connsiteX16" fmla="*/ 58098 w 220773"/>
                <a:gd name="connsiteY16" fmla="*/ 207366 h 386129"/>
                <a:gd name="connsiteX17" fmla="*/ 67930 w 220773"/>
                <a:gd name="connsiteY17" fmla="*/ 209154 h 386129"/>
                <a:gd name="connsiteX18" fmla="*/ 75081 w 220773"/>
                <a:gd name="connsiteY18" fmla="*/ 226136 h 386129"/>
                <a:gd name="connsiteX19" fmla="*/ 82231 w 220773"/>
                <a:gd name="connsiteY19" fmla="*/ 227030 h 386129"/>
                <a:gd name="connsiteX20" fmla="*/ 111727 w 220773"/>
                <a:gd name="connsiteY20" fmla="*/ 158206 h 386129"/>
                <a:gd name="connsiteX21" fmla="*/ 125135 w 220773"/>
                <a:gd name="connsiteY21" fmla="*/ 143905 h 386129"/>
                <a:gd name="connsiteX22" fmla="*/ 133179 w 220773"/>
                <a:gd name="connsiteY22" fmla="*/ 125135 h 386129"/>
                <a:gd name="connsiteX23" fmla="*/ 135860 w 220773"/>
                <a:gd name="connsiteY23" fmla="*/ 111727 h 386129"/>
                <a:gd name="connsiteX24" fmla="*/ 144799 w 220773"/>
                <a:gd name="connsiteY24" fmla="*/ 101895 h 386129"/>
                <a:gd name="connsiteX25" fmla="*/ 157312 w 220773"/>
                <a:gd name="connsiteY25" fmla="*/ 71505 h 386129"/>
                <a:gd name="connsiteX26" fmla="*/ 176082 w 220773"/>
                <a:gd name="connsiteY26" fmla="*/ 57204 h 386129"/>
                <a:gd name="connsiteX27" fmla="*/ 173401 w 220773"/>
                <a:gd name="connsiteY27" fmla="*/ 36646 h 386129"/>
                <a:gd name="connsiteX28" fmla="*/ 161781 w 220773"/>
                <a:gd name="connsiteY28" fmla="*/ 23239 h 386129"/>
                <a:gd name="connsiteX29" fmla="*/ 160887 w 220773"/>
                <a:gd name="connsiteY29" fmla="*/ 0 h 386129"/>
                <a:gd name="connsiteX30" fmla="*/ 176976 w 220773"/>
                <a:gd name="connsiteY30" fmla="*/ 10726 h 386129"/>
                <a:gd name="connsiteX31" fmla="*/ 188596 w 220773"/>
                <a:gd name="connsiteY31" fmla="*/ 34859 h 386129"/>
                <a:gd name="connsiteX32" fmla="*/ 193065 w 220773"/>
                <a:gd name="connsiteY32" fmla="*/ 66142 h 386129"/>
                <a:gd name="connsiteX33" fmla="*/ 197534 w 220773"/>
                <a:gd name="connsiteY33" fmla="*/ 89382 h 386129"/>
                <a:gd name="connsiteX34" fmla="*/ 206472 w 220773"/>
                <a:gd name="connsiteY34" fmla="*/ 110833 h 386129"/>
                <a:gd name="connsiteX35" fmla="*/ 164462 w 220773"/>
                <a:gd name="connsiteY35" fmla="*/ 110833 h 386129"/>
                <a:gd name="connsiteX36" fmla="*/ 160887 w 220773"/>
                <a:gd name="connsiteY36" fmla="*/ 120665 h 386129"/>
                <a:gd name="connsiteX37" fmla="*/ 185914 w 220773"/>
                <a:gd name="connsiteY37" fmla="*/ 141223 h 386129"/>
                <a:gd name="connsiteX38" fmla="*/ 209153 w 220773"/>
                <a:gd name="connsiteY38" fmla="*/ 186808 h 386129"/>
                <a:gd name="connsiteX39" fmla="*/ 187702 w 220773"/>
                <a:gd name="connsiteY39" fmla="*/ 230605 h 386129"/>
                <a:gd name="connsiteX40" fmla="*/ 171613 w 220773"/>
                <a:gd name="connsiteY40" fmla="*/ 242225 h 386129"/>
                <a:gd name="connsiteX41" fmla="*/ 176976 w 220773"/>
                <a:gd name="connsiteY41" fmla="*/ 252951 h 386129"/>
                <a:gd name="connsiteX42" fmla="*/ 179658 w 220773"/>
                <a:gd name="connsiteY42" fmla="*/ 288703 h 386129"/>
                <a:gd name="connsiteX43" fmla="*/ 191277 w 220773"/>
                <a:gd name="connsiteY43" fmla="*/ 302111 h 386129"/>
                <a:gd name="connsiteX44" fmla="*/ 196640 w 220773"/>
                <a:gd name="connsiteY44" fmla="*/ 319093 h 386129"/>
                <a:gd name="connsiteX45" fmla="*/ 218985 w 220773"/>
                <a:gd name="connsiteY45" fmla="*/ 339651 h 386129"/>
                <a:gd name="connsiteX46" fmla="*/ 220773 w 220773"/>
                <a:gd name="connsiteY46" fmla="*/ 368253 h 38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20773" h="386129">
                  <a:moveTo>
                    <a:pt x="220773" y="368253"/>
                  </a:moveTo>
                  <a:lnTo>
                    <a:pt x="220773" y="368253"/>
                  </a:lnTo>
                  <a:lnTo>
                    <a:pt x="219879" y="386129"/>
                  </a:lnTo>
                  <a:lnTo>
                    <a:pt x="178764" y="368253"/>
                  </a:lnTo>
                  <a:lnTo>
                    <a:pt x="138542" y="365572"/>
                  </a:lnTo>
                  <a:lnTo>
                    <a:pt x="85807" y="361996"/>
                  </a:lnTo>
                  <a:lnTo>
                    <a:pt x="84019" y="375404"/>
                  </a:lnTo>
                  <a:lnTo>
                    <a:pt x="35753" y="366465"/>
                  </a:lnTo>
                  <a:lnTo>
                    <a:pt x="40222" y="337863"/>
                  </a:lnTo>
                  <a:lnTo>
                    <a:pt x="27708" y="309261"/>
                  </a:lnTo>
                  <a:lnTo>
                    <a:pt x="12513" y="305686"/>
                  </a:lnTo>
                  <a:lnTo>
                    <a:pt x="0" y="286022"/>
                  </a:lnTo>
                  <a:lnTo>
                    <a:pt x="9832" y="269933"/>
                  </a:lnTo>
                  <a:lnTo>
                    <a:pt x="12513" y="245800"/>
                  </a:lnTo>
                  <a:lnTo>
                    <a:pt x="38434" y="215410"/>
                  </a:lnTo>
                  <a:lnTo>
                    <a:pt x="49160" y="215410"/>
                  </a:lnTo>
                  <a:lnTo>
                    <a:pt x="58098" y="207366"/>
                  </a:lnTo>
                  <a:lnTo>
                    <a:pt x="67930" y="209154"/>
                  </a:lnTo>
                  <a:lnTo>
                    <a:pt x="75081" y="226136"/>
                  </a:lnTo>
                  <a:lnTo>
                    <a:pt x="82231" y="227030"/>
                  </a:lnTo>
                  <a:lnTo>
                    <a:pt x="111727" y="158206"/>
                  </a:lnTo>
                  <a:lnTo>
                    <a:pt x="125135" y="143905"/>
                  </a:lnTo>
                  <a:lnTo>
                    <a:pt x="133179" y="125135"/>
                  </a:lnTo>
                  <a:lnTo>
                    <a:pt x="135860" y="111727"/>
                  </a:lnTo>
                  <a:lnTo>
                    <a:pt x="144799" y="101895"/>
                  </a:lnTo>
                  <a:lnTo>
                    <a:pt x="157312" y="71505"/>
                  </a:lnTo>
                  <a:lnTo>
                    <a:pt x="176082" y="57204"/>
                  </a:lnTo>
                  <a:lnTo>
                    <a:pt x="173401" y="36646"/>
                  </a:lnTo>
                  <a:lnTo>
                    <a:pt x="161781" y="23239"/>
                  </a:lnTo>
                  <a:lnTo>
                    <a:pt x="160887" y="0"/>
                  </a:lnTo>
                  <a:lnTo>
                    <a:pt x="176976" y="10726"/>
                  </a:lnTo>
                  <a:lnTo>
                    <a:pt x="188596" y="34859"/>
                  </a:lnTo>
                  <a:lnTo>
                    <a:pt x="193065" y="66142"/>
                  </a:lnTo>
                  <a:lnTo>
                    <a:pt x="197534" y="89382"/>
                  </a:lnTo>
                  <a:lnTo>
                    <a:pt x="206472" y="110833"/>
                  </a:lnTo>
                  <a:lnTo>
                    <a:pt x="164462" y="110833"/>
                  </a:lnTo>
                  <a:lnTo>
                    <a:pt x="160887" y="120665"/>
                  </a:lnTo>
                  <a:lnTo>
                    <a:pt x="185914" y="141223"/>
                  </a:lnTo>
                  <a:lnTo>
                    <a:pt x="209153" y="186808"/>
                  </a:lnTo>
                  <a:lnTo>
                    <a:pt x="187702" y="230605"/>
                  </a:lnTo>
                  <a:lnTo>
                    <a:pt x="171613" y="242225"/>
                  </a:lnTo>
                  <a:lnTo>
                    <a:pt x="176976" y="252951"/>
                  </a:lnTo>
                  <a:lnTo>
                    <a:pt x="179658" y="288703"/>
                  </a:lnTo>
                  <a:lnTo>
                    <a:pt x="191277" y="302111"/>
                  </a:lnTo>
                  <a:lnTo>
                    <a:pt x="196640" y="319093"/>
                  </a:lnTo>
                  <a:lnTo>
                    <a:pt x="218985" y="339651"/>
                  </a:lnTo>
                  <a:lnTo>
                    <a:pt x="220773" y="368253"/>
                  </a:lnTo>
                  <a:close/>
                </a:path>
              </a:pathLst>
            </a:custGeom>
            <a:grpFill/>
            <a:ln w="12700" cap="flat">
              <a:solidFill>
                <a:schemeClr val="bg1"/>
              </a:solidFill>
              <a:prstDash val="solid"/>
              <a:miter/>
            </a:ln>
          </p:spPr>
          <p:txBody>
            <a:bodyPr rtlCol="0" anchor="ctr"/>
            <a:lstStyle/>
            <a:p>
              <a:endParaRPr lang="en-AU"/>
            </a:p>
          </p:txBody>
        </p:sp>
        <p:sp>
          <p:nvSpPr>
            <p:cNvPr id="160" name="Freeform: Shape 159">
              <a:extLst>
                <a:ext uri="{FF2B5EF4-FFF2-40B4-BE49-F238E27FC236}">
                  <a16:creationId xmlns:a16="http://schemas.microsoft.com/office/drawing/2014/main" id="{BED49C61-B38C-D3D2-2E2A-15719DE3157C}"/>
                </a:ext>
              </a:extLst>
            </p:cNvPr>
            <p:cNvSpPr/>
            <p:nvPr/>
          </p:nvSpPr>
          <p:spPr>
            <a:xfrm>
              <a:off x="5797054" y="3433514"/>
              <a:ext cx="454059" cy="393280"/>
            </a:xfrm>
            <a:custGeom>
              <a:avLst/>
              <a:gdLst>
                <a:gd name="connsiteX0" fmla="*/ 435290 w 454059"/>
                <a:gd name="connsiteY0" fmla="*/ 69718 h 393280"/>
                <a:gd name="connsiteX1" fmla="*/ 454060 w 454059"/>
                <a:gd name="connsiteY1" fmla="*/ 108152 h 393280"/>
                <a:gd name="connsiteX2" fmla="*/ 448697 w 454059"/>
                <a:gd name="connsiteY2" fmla="*/ 127816 h 393280"/>
                <a:gd name="connsiteX3" fmla="*/ 442440 w 454059"/>
                <a:gd name="connsiteY3" fmla="*/ 222561 h 393280"/>
                <a:gd name="connsiteX4" fmla="*/ 387917 w 454059"/>
                <a:gd name="connsiteY4" fmla="*/ 305686 h 393280"/>
                <a:gd name="connsiteX5" fmla="*/ 394174 w 454059"/>
                <a:gd name="connsiteY5" fmla="*/ 326244 h 393280"/>
                <a:gd name="connsiteX6" fmla="*/ 394174 w 454059"/>
                <a:gd name="connsiteY6" fmla="*/ 326244 h 393280"/>
                <a:gd name="connsiteX7" fmla="*/ 373616 w 454059"/>
                <a:gd name="connsiteY7" fmla="*/ 328031 h 393280"/>
                <a:gd name="connsiteX8" fmla="*/ 352165 w 454059"/>
                <a:gd name="connsiteY8" fmla="*/ 346801 h 393280"/>
                <a:gd name="connsiteX9" fmla="*/ 318199 w 454059"/>
                <a:gd name="connsiteY9" fmla="*/ 336076 h 393280"/>
                <a:gd name="connsiteX10" fmla="*/ 299429 w 454059"/>
                <a:gd name="connsiteY10" fmla="*/ 337863 h 393280"/>
                <a:gd name="connsiteX11" fmla="*/ 278871 w 454059"/>
                <a:gd name="connsiteY11" fmla="*/ 345908 h 393280"/>
                <a:gd name="connsiteX12" fmla="*/ 270827 w 454059"/>
                <a:gd name="connsiteY12" fmla="*/ 359315 h 393280"/>
                <a:gd name="connsiteX13" fmla="*/ 226136 w 454059"/>
                <a:gd name="connsiteY13" fmla="*/ 339651 h 393280"/>
                <a:gd name="connsiteX14" fmla="*/ 210941 w 454059"/>
                <a:gd name="connsiteY14" fmla="*/ 340545 h 393280"/>
                <a:gd name="connsiteX15" fmla="*/ 194853 w 454059"/>
                <a:gd name="connsiteY15" fmla="*/ 348589 h 393280"/>
                <a:gd name="connsiteX16" fmla="*/ 184127 w 454059"/>
                <a:gd name="connsiteY16" fmla="*/ 330713 h 393280"/>
                <a:gd name="connsiteX17" fmla="*/ 156418 w 454059"/>
                <a:gd name="connsiteY17" fmla="*/ 319987 h 393280"/>
                <a:gd name="connsiteX18" fmla="*/ 145693 w 454059"/>
                <a:gd name="connsiteY18" fmla="*/ 327137 h 393280"/>
                <a:gd name="connsiteX19" fmla="*/ 124241 w 454059"/>
                <a:gd name="connsiteY19" fmla="*/ 329819 h 393280"/>
                <a:gd name="connsiteX20" fmla="*/ 113515 w 454059"/>
                <a:gd name="connsiteY20" fmla="*/ 339651 h 393280"/>
                <a:gd name="connsiteX21" fmla="*/ 112621 w 454059"/>
                <a:gd name="connsiteY21" fmla="*/ 353058 h 393280"/>
                <a:gd name="connsiteX22" fmla="*/ 100108 w 454059"/>
                <a:gd name="connsiteY22" fmla="*/ 362890 h 393280"/>
                <a:gd name="connsiteX23" fmla="*/ 99214 w 454059"/>
                <a:gd name="connsiteY23" fmla="*/ 391492 h 393280"/>
                <a:gd name="connsiteX24" fmla="*/ 92063 w 454059"/>
                <a:gd name="connsiteY24" fmla="*/ 393280 h 393280"/>
                <a:gd name="connsiteX25" fmla="*/ 69718 w 454059"/>
                <a:gd name="connsiteY25" fmla="*/ 366465 h 393280"/>
                <a:gd name="connsiteX26" fmla="*/ 57205 w 454059"/>
                <a:gd name="connsiteY26" fmla="*/ 375404 h 393280"/>
                <a:gd name="connsiteX27" fmla="*/ 50948 w 454059"/>
                <a:gd name="connsiteY27" fmla="*/ 360209 h 393280"/>
                <a:gd name="connsiteX28" fmla="*/ 27708 w 454059"/>
                <a:gd name="connsiteY28" fmla="*/ 359315 h 393280"/>
                <a:gd name="connsiteX29" fmla="*/ 19664 w 454059"/>
                <a:gd name="connsiteY29" fmla="*/ 345014 h 393280"/>
                <a:gd name="connsiteX30" fmla="*/ 27708 w 454059"/>
                <a:gd name="connsiteY30" fmla="*/ 331606 h 393280"/>
                <a:gd name="connsiteX31" fmla="*/ 8938 w 454059"/>
                <a:gd name="connsiteY31" fmla="*/ 327137 h 393280"/>
                <a:gd name="connsiteX32" fmla="*/ 894 w 454059"/>
                <a:gd name="connsiteY32" fmla="*/ 304792 h 393280"/>
                <a:gd name="connsiteX33" fmla="*/ 0 w 454059"/>
                <a:gd name="connsiteY33" fmla="*/ 283340 h 393280"/>
                <a:gd name="connsiteX34" fmla="*/ 27708 w 454059"/>
                <a:gd name="connsiteY34" fmla="*/ 283340 h 393280"/>
                <a:gd name="connsiteX35" fmla="*/ 32178 w 454059"/>
                <a:gd name="connsiteY35" fmla="*/ 275296 h 393280"/>
                <a:gd name="connsiteX36" fmla="*/ 94745 w 454059"/>
                <a:gd name="connsiteY36" fmla="*/ 270827 h 393280"/>
                <a:gd name="connsiteX37" fmla="*/ 116196 w 454059"/>
                <a:gd name="connsiteY37" fmla="*/ 229711 h 393280"/>
                <a:gd name="connsiteX38" fmla="*/ 117090 w 454059"/>
                <a:gd name="connsiteY38" fmla="*/ 147480 h 393280"/>
                <a:gd name="connsiteX39" fmla="*/ 164463 w 454059"/>
                <a:gd name="connsiteY39" fmla="*/ 138542 h 393280"/>
                <a:gd name="connsiteX40" fmla="*/ 211835 w 454059"/>
                <a:gd name="connsiteY40" fmla="*/ 89382 h 393280"/>
                <a:gd name="connsiteX41" fmla="*/ 341439 w 454059"/>
                <a:gd name="connsiteY41" fmla="*/ 0 h 393280"/>
                <a:gd name="connsiteX42" fmla="*/ 384342 w 454059"/>
                <a:gd name="connsiteY42" fmla="*/ 9832 h 393280"/>
                <a:gd name="connsiteX43" fmla="*/ 405794 w 454059"/>
                <a:gd name="connsiteY43" fmla="*/ 33965 h 393280"/>
                <a:gd name="connsiteX44" fmla="*/ 427245 w 454059"/>
                <a:gd name="connsiteY44" fmla="*/ 22345 h 393280"/>
                <a:gd name="connsiteX45" fmla="*/ 435290 w 454059"/>
                <a:gd name="connsiteY45" fmla="*/ 69718 h 39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54059" h="393280">
                  <a:moveTo>
                    <a:pt x="435290" y="69718"/>
                  </a:moveTo>
                  <a:lnTo>
                    <a:pt x="454060" y="108152"/>
                  </a:lnTo>
                  <a:lnTo>
                    <a:pt x="448697" y="127816"/>
                  </a:lnTo>
                  <a:lnTo>
                    <a:pt x="442440" y="222561"/>
                  </a:lnTo>
                  <a:lnTo>
                    <a:pt x="387917" y="305686"/>
                  </a:lnTo>
                  <a:lnTo>
                    <a:pt x="394174" y="326244"/>
                  </a:lnTo>
                  <a:lnTo>
                    <a:pt x="394174" y="326244"/>
                  </a:lnTo>
                  <a:lnTo>
                    <a:pt x="373616" y="328031"/>
                  </a:lnTo>
                  <a:lnTo>
                    <a:pt x="352165" y="346801"/>
                  </a:lnTo>
                  <a:lnTo>
                    <a:pt x="318199" y="336076"/>
                  </a:lnTo>
                  <a:lnTo>
                    <a:pt x="299429" y="337863"/>
                  </a:lnTo>
                  <a:lnTo>
                    <a:pt x="278871" y="345908"/>
                  </a:lnTo>
                  <a:lnTo>
                    <a:pt x="270827" y="359315"/>
                  </a:lnTo>
                  <a:lnTo>
                    <a:pt x="226136" y="339651"/>
                  </a:lnTo>
                  <a:lnTo>
                    <a:pt x="210941" y="340545"/>
                  </a:lnTo>
                  <a:lnTo>
                    <a:pt x="194853" y="348589"/>
                  </a:lnTo>
                  <a:lnTo>
                    <a:pt x="184127" y="330713"/>
                  </a:lnTo>
                  <a:lnTo>
                    <a:pt x="156418" y="319987"/>
                  </a:lnTo>
                  <a:lnTo>
                    <a:pt x="145693" y="327137"/>
                  </a:lnTo>
                  <a:lnTo>
                    <a:pt x="124241" y="329819"/>
                  </a:lnTo>
                  <a:lnTo>
                    <a:pt x="113515" y="339651"/>
                  </a:lnTo>
                  <a:lnTo>
                    <a:pt x="112621" y="353058"/>
                  </a:lnTo>
                  <a:lnTo>
                    <a:pt x="100108" y="362890"/>
                  </a:lnTo>
                  <a:lnTo>
                    <a:pt x="99214" y="391492"/>
                  </a:lnTo>
                  <a:lnTo>
                    <a:pt x="92063" y="393280"/>
                  </a:lnTo>
                  <a:lnTo>
                    <a:pt x="69718" y="366465"/>
                  </a:lnTo>
                  <a:lnTo>
                    <a:pt x="57205" y="375404"/>
                  </a:lnTo>
                  <a:lnTo>
                    <a:pt x="50948" y="360209"/>
                  </a:lnTo>
                  <a:lnTo>
                    <a:pt x="27708" y="359315"/>
                  </a:lnTo>
                  <a:lnTo>
                    <a:pt x="19664" y="345014"/>
                  </a:lnTo>
                  <a:lnTo>
                    <a:pt x="27708" y="331606"/>
                  </a:lnTo>
                  <a:lnTo>
                    <a:pt x="8938" y="327137"/>
                  </a:lnTo>
                  <a:lnTo>
                    <a:pt x="894" y="304792"/>
                  </a:lnTo>
                  <a:lnTo>
                    <a:pt x="0" y="283340"/>
                  </a:lnTo>
                  <a:lnTo>
                    <a:pt x="27708" y="283340"/>
                  </a:lnTo>
                  <a:lnTo>
                    <a:pt x="32178" y="275296"/>
                  </a:lnTo>
                  <a:lnTo>
                    <a:pt x="94745" y="270827"/>
                  </a:lnTo>
                  <a:lnTo>
                    <a:pt x="116196" y="229711"/>
                  </a:lnTo>
                  <a:lnTo>
                    <a:pt x="117090" y="147480"/>
                  </a:lnTo>
                  <a:lnTo>
                    <a:pt x="164463" y="138542"/>
                  </a:lnTo>
                  <a:lnTo>
                    <a:pt x="211835" y="89382"/>
                  </a:lnTo>
                  <a:lnTo>
                    <a:pt x="341439" y="0"/>
                  </a:lnTo>
                  <a:lnTo>
                    <a:pt x="384342" y="9832"/>
                  </a:lnTo>
                  <a:lnTo>
                    <a:pt x="405794" y="33965"/>
                  </a:lnTo>
                  <a:lnTo>
                    <a:pt x="427245" y="22345"/>
                  </a:lnTo>
                  <a:lnTo>
                    <a:pt x="435290" y="69718"/>
                  </a:lnTo>
                  <a:close/>
                </a:path>
              </a:pathLst>
            </a:custGeom>
            <a:grpFill/>
            <a:ln w="12700" cap="flat">
              <a:solidFill>
                <a:schemeClr val="bg1"/>
              </a:solidFill>
              <a:prstDash val="solid"/>
              <a:miter/>
            </a:ln>
          </p:spPr>
          <p:txBody>
            <a:bodyPr rtlCol="0" anchor="ctr"/>
            <a:lstStyle/>
            <a:p>
              <a:endParaRPr lang="en-AU"/>
            </a:p>
          </p:txBody>
        </p:sp>
        <p:sp>
          <p:nvSpPr>
            <p:cNvPr id="161" name="Freeform: Shape 160">
              <a:extLst>
                <a:ext uri="{FF2B5EF4-FFF2-40B4-BE49-F238E27FC236}">
                  <a16:creationId xmlns:a16="http://schemas.microsoft.com/office/drawing/2014/main" id="{A5809B38-1782-18C1-4072-BF334C6A7405}"/>
                </a:ext>
              </a:extLst>
            </p:cNvPr>
            <p:cNvSpPr/>
            <p:nvPr/>
          </p:nvSpPr>
          <p:spPr>
            <a:xfrm>
              <a:off x="5865878" y="3753501"/>
              <a:ext cx="349482" cy="314624"/>
            </a:xfrm>
            <a:custGeom>
              <a:avLst/>
              <a:gdLst>
                <a:gd name="connsiteX0" fmla="*/ 346801 w 349482"/>
                <a:gd name="connsiteY0" fmla="*/ 58098 h 314624"/>
                <a:gd name="connsiteX1" fmla="*/ 349483 w 349482"/>
                <a:gd name="connsiteY1" fmla="*/ 78656 h 314624"/>
                <a:gd name="connsiteX2" fmla="*/ 330713 w 349482"/>
                <a:gd name="connsiteY2" fmla="*/ 92957 h 314624"/>
                <a:gd name="connsiteX3" fmla="*/ 318199 w 349482"/>
                <a:gd name="connsiteY3" fmla="*/ 123347 h 314624"/>
                <a:gd name="connsiteX4" fmla="*/ 309261 w 349482"/>
                <a:gd name="connsiteY4" fmla="*/ 133179 h 314624"/>
                <a:gd name="connsiteX5" fmla="*/ 306580 w 349482"/>
                <a:gd name="connsiteY5" fmla="*/ 146586 h 314624"/>
                <a:gd name="connsiteX6" fmla="*/ 298535 w 349482"/>
                <a:gd name="connsiteY6" fmla="*/ 165356 h 314624"/>
                <a:gd name="connsiteX7" fmla="*/ 285128 w 349482"/>
                <a:gd name="connsiteY7" fmla="*/ 179658 h 314624"/>
                <a:gd name="connsiteX8" fmla="*/ 255632 w 349482"/>
                <a:gd name="connsiteY8" fmla="*/ 248482 h 314624"/>
                <a:gd name="connsiteX9" fmla="*/ 248481 w 349482"/>
                <a:gd name="connsiteY9" fmla="*/ 247588 h 314624"/>
                <a:gd name="connsiteX10" fmla="*/ 241331 w 349482"/>
                <a:gd name="connsiteY10" fmla="*/ 230605 h 314624"/>
                <a:gd name="connsiteX11" fmla="*/ 231499 w 349482"/>
                <a:gd name="connsiteY11" fmla="*/ 228818 h 314624"/>
                <a:gd name="connsiteX12" fmla="*/ 222561 w 349482"/>
                <a:gd name="connsiteY12" fmla="*/ 236862 h 314624"/>
                <a:gd name="connsiteX13" fmla="*/ 211835 w 349482"/>
                <a:gd name="connsiteY13" fmla="*/ 236862 h 314624"/>
                <a:gd name="connsiteX14" fmla="*/ 185914 w 349482"/>
                <a:gd name="connsiteY14" fmla="*/ 267252 h 314624"/>
                <a:gd name="connsiteX15" fmla="*/ 183233 w 349482"/>
                <a:gd name="connsiteY15" fmla="*/ 291385 h 314624"/>
                <a:gd name="connsiteX16" fmla="*/ 173401 w 349482"/>
                <a:gd name="connsiteY16" fmla="*/ 307473 h 314624"/>
                <a:gd name="connsiteX17" fmla="*/ 97426 w 349482"/>
                <a:gd name="connsiteY17" fmla="*/ 314624 h 314624"/>
                <a:gd name="connsiteX18" fmla="*/ 83125 w 349482"/>
                <a:gd name="connsiteY18" fmla="*/ 303004 h 314624"/>
                <a:gd name="connsiteX19" fmla="*/ 75081 w 349482"/>
                <a:gd name="connsiteY19" fmla="*/ 276190 h 314624"/>
                <a:gd name="connsiteX20" fmla="*/ 55417 w 349482"/>
                <a:gd name="connsiteY20" fmla="*/ 257420 h 314624"/>
                <a:gd name="connsiteX21" fmla="*/ 26815 w 349482"/>
                <a:gd name="connsiteY21" fmla="*/ 249375 h 314624"/>
                <a:gd name="connsiteX22" fmla="*/ 2681 w 349482"/>
                <a:gd name="connsiteY22" fmla="*/ 249375 h 314624"/>
                <a:gd name="connsiteX23" fmla="*/ 2681 w 349482"/>
                <a:gd name="connsiteY23" fmla="*/ 249375 h 314624"/>
                <a:gd name="connsiteX24" fmla="*/ 3575 w 349482"/>
                <a:gd name="connsiteY24" fmla="*/ 224348 h 314624"/>
                <a:gd name="connsiteX25" fmla="*/ 0 w 349482"/>
                <a:gd name="connsiteY25" fmla="*/ 214516 h 314624"/>
                <a:gd name="connsiteX26" fmla="*/ 894 w 349482"/>
                <a:gd name="connsiteY26" fmla="*/ 170719 h 314624"/>
                <a:gd name="connsiteX27" fmla="*/ 15195 w 349482"/>
                <a:gd name="connsiteY27" fmla="*/ 154631 h 314624"/>
                <a:gd name="connsiteX28" fmla="*/ 15195 w 349482"/>
                <a:gd name="connsiteY28" fmla="*/ 144799 h 314624"/>
                <a:gd name="connsiteX29" fmla="*/ 21452 w 349482"/>
                <a:gd name="connsiteY29" fmla="*/ 134967 h 314624"/>
                <a:gd name="connsiteX30" fmla="*/ 28602 w 349482"/>
                <a:gd name="connsiteY30" fmla="*/ 113515 h 314624"/>
                <a:gd name="connsiteX31" fmla="*/ 29496 w 349482"/>
                <a:gd name="connsiteY31" fmla="*/ 95639 h 314624"/>
                <a:gd name="connsiteX32" fmla="*/ 23239 w 349482"/>
                <a:gd name="connsiteY32" fmla="*/ 73293 h 314624"/>
                <a:gd name="connsiteX33" fmla="*/ 30390 w 349482"/>
                <a:gd name="connsiteY33" fmla="*/ 71505 h 314624"/>
                <a:gd name="connsiteX34" fmla="*/ 31284 w 349482"/>
                <a:gd name="connsiteY34" fmla="*/ 42903 h 314624"/>
                <a:gd name="connsiteX35" fmla="*/ 43797 w 349482"/>
                <a:gd name="connsiteY35" fmla="*/ 33071 h 314624"/>
                <a:gd name="connsiteX36" fmla="*/ 44691 w 349482"/>
                <a:gd name="connsiteY36" fmla="*/ 19664 h 314624"/>
                <a:gd name="connsiteX37" fmla="*/ 55417 w 349482"/>
                <a:gd name="connsiteY37" fmla="*/ 9832 h 314624"/>
                <a:gd name="connsiteX38" fmla="*/ 76868 w 349482"/>
                <a:gd name="connsiteY38" fmla="*/ 7151 h 314624"/>
                <a:gd name="connsiteX39" fmla="*/ 87594 w 349482"/>
                <a:gd name="connsiteY39" fmla="*/ 0 h 314624"/>
                <a:gd name="connsiteX40" fmla="*/ 115302 w 349482"/>
                <a:gd name="connsiteY40" fmla="*/ 10726 h 314624"/>
                <a:gd name="connsiteX41" fmla="*/ 126028 w 349482"/>
                <a:gd name="connsiteY41" fmla="*/ 28602 h 314624"/>
                <a:gd name="connsiteX42" fmla="*/ 142117 w 349482"/>
                <a:gd name="connsiteY42" fmla="*/ 20558 h 314624"/>
                <a:gd name="connsiteX43" fmla="*/ 157312 w 349482"/>
                <a:gd name="connsiteY43" fmla="*/ 19664 h 314624"/>
                <a:gd name="connsiteX44" fmla="*/ 202003 w 349482"/>
                <a:gd name="connsiteY44" fmla="*/ 39328 h 314624"/>
                <a:gd name="connsiteX45" fmla="*/ 210047 w 349482"/>
                <a:gd name="connsiteY45" fmla="*/ 25921 h 314624"/>
                <a:gd name="connsiteX46" fmla="*/ 230605 w 349482"/>
                <a:gd name="connsiteY46" fmla="*/ 17876 h 314624"/>
                <a:gd name="connsiteX47" fmla="*/ 249375 w 349482"/>
                <a:gd name="connsiteY47" fmla="*/ 16089 h 314624"/>
                <a:gd name="connsiteX48" fmla="*/ 283340 w 349482"/>
                <a:gd name="connsiteY48" fmla="*/ 26815 h 314624"/>
                <a:gd name="connsiteX49" fmla="*/ 304792 w 349482"/>
                <a:gd name="connsiteY49" fmla="*/ 8044 h 314624"/>
                <a:gd name="connsiteX50" fmla="*/ 325350 w 349482"/>
                <a:gd name="connsiteY50" fmla="*/ 7151 h 314624"/>
                <a:gd name="connsiteX51" fmla="*/ 334288 w 349482"/>
                <a:gd name="connsiteY51" fmla="*/ 21452 h 314624"/>
                <a:gd name="connsiteX52" fmla="*/ 335182 w 349482"/>
                <a:gd name="connsiteY52" fmla="*/ 44691 h 314624"/>
                <a:gd name="connsiteX53" fmla="*/ 346801 w 349482"/>
                <a:gd name="connsiteY53" fmla="*/ 58098 h 314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49482" h="314624">
                  <a:moveTo>
                    <a:pt x="346801" y="58098"/>
                  </a:moveTo>
                  <a:lnTo>
                    <a:pt x="349483" y="78656"/>
                  </a:lnTo>
                  <a:lnTo>
                    <a:pt x="330713" y="92957"/>
                  </a:lnTo>
                  <a:lnTo>
                    <a:pt x="318199" y="123347"/>
                  </a:lnTo>
                  <a:lnTo>
                    <a:pt x="309261" y="133179"/>
                  </a:lnTo>
                  <a:lnTo>
                    <a:pt x="306580" y="146586"/>
                  </a:lnTo>
                  <a:lnTo>
                    <a:pt x="298535" y="165356"/>
                  </a:lnTo>
                  <a:lnTo>
                    <a:pt x="285128" y="179658"/>
                  </a:lnTo>
                  <a:lnTo>
                    <a:pt x="255632" y="248482"/>
                  </a:lnTo>
                  <a:lnTo>
                    <a:pt x="248481" y="247588"/>
                  </a:lnTo>
                  <a:lnTo>
                    <a:pt x="241331" y="230605"/>
                  </a:lnTo>
                  <a:lnTo>
                    <a:pt x="231499" y="228818"/>
                  </a:lnTo>
                  <a:lnTo>
                    <a:pt x="222561" y="236862"/>
                  </a:lnTo>
                  <a:lnTo>
                    <a:pt x="211835" y="236862"/>
                  </a:lnTo>
                  <a:lnTo>
                    <a:pt x="185914" y="267252"/>
                  </a:lnTo>
                  <a:lnTo>
                    <a:pt x="183233" y="291385"/>
                  </a:lnTo>
                  <a:lnTo>
                    <a:pt x="173401" y="307473"/>
                  </a:lnTo>
                  <a:lnTo>
                    <a:pt x="97426" y="314624"/>
                  </a:lnTo>
                  <a:lnTo>
                    <a:pt x="83125" y="303004"/>
                  </a:lnTo>
                  <a:lnTo>
                    <a:pt x="75081" y="276190"/>
                  </a:lnTo>
                  <a:lnTo>
                    <a:pt x="55417" y="257420"/>
                  </a:lnTo>
                  <a:lnTo>
                    <a:pt x="26815" y="249375"/>
                  </a:lnTo>
                  <a:lnTo>
                    <a:pt x="2681" y="249375"/>
                  </a:lnTo>
                  <a:lnTo>
                    <a:pt x="2681" y="249375"/>
                  </a:lnTo>
                  <a:lnTo>
                    <a:pt x="3575" y="224348"/>
                  </a:lnTo>
                  <a:lnTo>
                    <a:pt x="0" y="214516"/>
                  </a:lnTo>
                  <a:lnTo>
                    <a:pt x="894" y="170719"/>
                  </a:lnTo>
                  <a:lnTo>
                    <a:pt x="15195" y="154631"/>
                  </a:lnTo>
                  <a:lnTo>
                    <a:pt x="15195" y="144799"/>
                  </a:lnTo>
                  <a:lnTo>
                    <a:pt x="21452" y="134967"/>
                  </a:lnTo>
                  <a:lnTo>
                    <a:pt x="28602" y="113515"/>
                  </a:lnTo>
                  <a:lnTo>
                    <a:pt x="29496" y="95639"/>
                  </a:lnTo>
                  <a:lnTo>
                    <a:pt x="23239" y="73293"/>
                  </a:lnTo>
                  <a:lnTo>
                    <a:pt x="30390" y="71505"/>
                  </a:lnTo>
                  <a:lnTo>
                    <a:pt x="31284" y="42903"/>
                  </a:lnTo>
                  <a:lnTo>
                    <a:pt x="43797" y="33071"/>
                  </a:lnTo>
                  <a:lnTo>
                    <a:pt x="44691" y="19664"/>
                  </a:lnTo>
                  <a:lnTo>
                    <a:pt x="55417" y="9832"/>
                  </a:lnTo>
                  <a:lnTo>
                    <a:pt x="76868" y="7151"/>
                  </a:lnTo>
                  <a:lnTo>
                    <a:pt x="87594" y="0"/>
                  </a:lnTo>
                  <a:lnTo>
                    <a:pt x="115302" y="10726"/>
                  </a:lnTo>
                  <a:lnTo>
                    <a:pt x="126028" y="28602"/>
                  </a:lnTo>
                  <a:lnTo>
                    <a:pt x="142117" y="20558"/>
                  </a:lnTo>
                  <a:lnTo>
                    <a:pt x="157312" y="19664"/>
                  </a:lnTo>
                  <a:lnTo>
                    <a:pt x="202003" y="39328"/>
                  </a:lnTo>
                  <a:lnTo>
                    <a:pt x="210047" y="25921"/>
                  </a:lnTo>
                  <a:lnTo>
                    <a:pt x="230605" y="17876"/>
                  </a:lnTo>
                  <a:lnTo>
                    <a:pt x="249375" y="16089"/>
                  </a:lnTo>
                  <a:lnTo>
                    <a:pt x="283340" y="26815"/>
                  </a:lnTo>
                  <a:lnTo>
                    <a:pt x="304792" y="8044"/>
                  </a:lnTo>
                  <a:lnTo>
                    <a:pt x="325350" y="7151"/>
                  </a:lnTo>
                  <a:lnTo>
                    <a:pt x="334288" y="21452"/>
                  </a:lnTo>
                  <a:lnTo>
                    <a:pt x="335182" y="44691"/>
                  </a:lnTo>
                  <a:lnTo>
                    <a:pt x="346801" y="58098"/>
                  </a:lnTo>
                  <a:close/>
                </a:path>
              </a:pathLst>
            </a:custGeom>
            <a:grpFill/>
            <a:ln w="12700" cap="flat">
              <a:solidFill>
                <a:schemeClr val="bg1"/>
              </a:solidFill>
              <a:prstDash val="solid"/>
              <a:miter/>
            </a:ln>
          </p:spPr>
          <p:txBody>
            <a:bodyPr rtlCol="0" anchor="ctr"/>
            <a:lstStyle/>
            <a:p>
              <a:endParaRPr lang="en-AU"/>
            </a:p>
          </p:txBody>
        </p:sp>
        <p:sp>
          <p:nvSpPr>
            <p:cNvPr id="162" name="Freeform: Shape 161">
              <a:extLst>
                <a:ext uri="{FF2B5EF4-FFF2-40B4-BE49-F238E27FC236}">
                  <a16:creationId xmlns:a16="http://schemas.microsoft.com/office/drawing/2014/main" id="{7181568F-2ED1-4AEA-6E42-C3DE58761596}"/>
                </a:ext>
              </a:extLst>
            </p:cNvPr>
            <p:cNvSpPr/>
            <p:nvPr/>
          </p:nvSpPr>
          <p:spPr>
            <a:xfrm>
              <a:off x="6050898" y="4136949"/>
              <a:ext cx="160887" cy="206472"/>
            </a:xfrm>
            <a:custGeom>
              <a:avLst/>
              <a:gdLst>
                <a:gd name="connsiteX0" fmla="*/ 160887 w 160887"/>
                <a:gd name="connsiteY0" fmla="*/ 37540 h 206472"/>
                <a:gd name="connsiteX1" fmla="*/ 160887 w 160887"/>
                <a:gd name="connsiteY1" fmla="*/ 53629 h 206472"/>
                <a:gd name="connsiteX2" fmla="*/ 150161 w 160887"/>
                <a:gd name="connsiteY2" fmla="*/ 74187 h 206472"/>
                <a:gd name="connsiteX3" fmla="*/ 150161 w 160887"/>
                <a:gd name="connsiteY3" fmla="*/ 92063 h 206472"/>
                <a:gd name="connsiteX4" fmla="*/ 160887 w 160887"/>
                <a:gd name="connsiteY4" fmla="*/ 101002 h 206472"/>
                <a:gd name="connsiteX5" fmla="*/ 160887 w 160887"/>
                <a:gd name="connsiteY5" fmla="*/ 150162 h 206472"/>
                <a:gd name="connsiteX6" fmla="*/ 151949 w 160887"/>
                <a:gd name="connsiteY6" fmla="*/ 162675 h 206472"/>
                <a:gd name="connsiteX7" fmla="*/ 141223 w 160887"/>
                <a:gd name="connsiteY7" fmla="*/ 156418 h 206472"/>
                <a:gd name="connsiteX8" fmla="*/ 129604 w 160887"/>
                <a:gd name="connsiteY8" fmla="*/ 163569 h 206472"/>
                <a:gd name="connsiteX9" fmla="*/ 102789 w 160887"/>
                <a:gd name="connsiteY9" fmla="*/ 141223 h 206472"/>
                <a:gd name="connsiteX10" fmla="*/ 95638 w 160887"/>
                <a:gd name="connsiteY10" fmla="*/ 159100 h 206472"/>
                <a:gd name="connsiteX11" fmla="*/ 77762 w 160887"/>
                <a:gd name="connsiteY11" fmla="*/ 159994 h 206472"/>
                <a:gd name="connsiteX12" fmla="*/ 77762 w 160887"/>
                <a:gd name="connsiteY12" fmla="*/ 178764 h 206472"/>
                <a:gd name="connsiteX13" fmla="*/ 86700 w 160887"/>
                <a:gd name="connsiteY13" fmla="*/ 195746 h 206472"/>
                <a:gd name="connsiteX14" fmla="*/ 83125 w 160887"/>
                <a:gd name="connsiteY14" fmla="*/ 200215 h 206472"/>
                <a:gd name="connsiteX15" fmla="*/ 71505 w 160887"/>
                <a:gd name="connsiteY15" fmla="*/ 197534 h 206472"/>
                <a:gd name="connsiteX16" fmla="*/ 63461 w 160887"/>
                <a:gd name="connsiteY16" fmla="*/ 206472 h 206472"/>
                <a:gd name="connsiteX17" fmla="*/ 28602 w 160887"/>
                <a:gd name="connsiteY17" fmla="*/ 160887 h 206472"/>
                <a:gd name="connsiteX18" fmla="*/ 8938 w 160887"/>
                <a:gd name="connsiteY18" fmla="*/ 134967 h 206472"/>
                <a:gd name="connsiteX19" fmla="*/ 0 w 160887"/>
                <a:gd name="connsiteY19" fmla="*/ 107258 h 206472"/>
                <a:gd name="connsiteX20" fmla="*/ 13407 w 160887"/>
                <a:gd name="connsiteY20" fmla="*/ 89382 h 206472"/>
                <a:gd name="connsiteX21" fmla="*/ 13407 w 160887"/>
                <a:gd name="connsiteY21" fmla="*/ 77762 h 206472"/>
                <a:gd name="connsiteX22" fmla="*/ 19664 w 160887"/>
                <a:gd name="connsiteY22" fmla="*/ 67036 h 206472"/>
                <a:gd name="connsiteX23" fmla="*/ 17876 w 160887"/>
                <a:gd name="connsiteY23" fmla="*/ 47373 h 206472"/>
                <a:gd name="connsiteX24" fmla="*/ 64355 w 160887"/>
                <a:gd name="connsiteY24" fmla="*/ 47373 h 206472"/>
                <a:gd name="connsiteX25" fmla="*/ 73293 w 160887"/>
                <a:gd name="connsiteY25" fmla="*/ 42010 h 206472"/>
                <a:gd name="connsiteX26" fmla="*/ 72399 w 160887"/>
                <a:gd name="connsiteY26" fmla="*/ 13407 h 206472"/>
                <a:gd name="connsiteX27" fmla="*/ 74187 w 160887"/>
                <a:gd name="connsiteY27" fmla="*/ 0 h 206472"/>
                <a:gd name="connsiteX28" fmla="*/ 126922 w 160887"/>
                <a:gd name="connsiteY28" fmla="*/ 3575 h 206472"/>
                <a:gd name="connsiteX29" fmla="*/ 126922 w 160887"/>
                <a:gd name="connsiteY29" fmla="*/ 38434 h 206472"/>
                <a:gd name="connsiteX30" fmla="*/ 143905 w 160887"/>
                <a:gd name="connsiteY30" fmla="*/ 27708 h 206472"/>
                <a:gd name="connsiteX31" fmla="*/ 160887 w 160887"/>
                <a:gd name="connsiteY31" fmla="*/ 37540 h 206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60887" h="206472">
                  <a:moveTo>
                    <a:pt x="160887" y="37540"/>
                  </a:moveTo>
                  <a:lnTo>
                    <a:pt x="160887" y="53629"/>
                  </a:lnTo>
                  <a:lnTo>
                    <a:pt x="150161" y="74187"/>
                  </a:lnTo>
                  <a:lnTo>
                    <a:pt x="150161" y="92063"/>
                  </a:lnTo>
                  <a:lnTo>
                    <a:pt x="160887" y="101002"/>
                  </a:lnTo>
                  <a:lnTo>
                    <a:pt x="160887" y="150162"/>
                  </a:lnTo>
                  <a:lnTo>
                    <a:pt x="151949" y="162675"/>
                  </a:lnTo>
                  <a:lnTo>
                    <a:pt x="141223" y="156418"/>
                  </a:lnTo>
                  <a:lnTo>
                    <a:pt x="129604" y="163569"/>
                  </a:lnTo>
                  <a:lnTo>
                    <a:pt x="102789" y="141223"/>
                  </a:lnTo>
                  <a:lnTo>
                    <a:pt x="95638" y="159100"/>
                  </a:lnTo>
                  <a:lnTo>
                    <a:pt x="77762" y="159994"/>
                  </a:lnTo>
                  <a:lnTo>
                    <a:pt x="77762" y="178764"/>
                  </a:lnTo>
                  <a:lnTo>
                    <a:pt x="86700" y="195746"/>
                  </a:lnTo>
                  <a:lnTo>
                    <a:pt x="83125" y="200215"/>
                  </a:lnTo>
                  <a:lnTo>
                    <a:pt x="71505" y="197534"/>
                  </a:lnTo>
                  <a:lnTo>
                    <a:pt x="63461" y="206472"/>
                  </a:lnTo>
                  <a:lnTo>
                    <a:pt x="28602" y="160887"/>
                  </a:lnTo>
                  <a:lnTo>
                    <a:pt x="8938" y="134967"/>
                  </a:lnTo>
                  <a:lnTo>
                    <a:pt x="0" y="107258"/>
                  </a:lnTo>
                  <a:lnTo>
                    <a:pt x="13407" y="89382"/>
                  </a:lnTo>
                  <a:lnTo>
                    <a:pt x="13407" y="77762"/>
                  </a:lnTo>
                  <a:lnTo>
                    <a:pt x="19664" y="67036"/>
                  </a:lnTo>
                  <a:lnTo>
                    <a:pt x="17876" y="47373"/>
                  </a:lnTo>
                  <a:lnTo>
                    <a:pt x="64355" y="47373"/>
                  </a:lnTo>
                  <a:lnTo>
                    <a:pt x="73293" y="42010"/>
                  </a:lnTo>
                  <a:lnTo>
                    <a:pt x="72399" y="13407"/>
                  </a:lnTo>
                  <a:lnTo>
                    <a:pt x="74187" y="0"/>
                  </a:lnTo>
                  <a:lnTo>
                    <a:pt x="126922" y="3575"/>
                  </a:lnTo>
                  <a:lnTo>
                    <a:pt x="126922" y="38434"/>
                  </a:lnTo>
                  <a:lnTo>
                    <a:pt x="143905" y="27708"/>
                  </a:lnTo>
                  <a:lnTo>
                    <a:pt x="160887" y="37540"/>
                  </a:lnTo>
                  <a:close/>
                </a:path>
              </a:pathLst>
            </a:custGeom>
            <a:grpFill/>
            <a:ln w="12700" cap="flat">
              <a:solidFill>
                <a:schemeClr val="bg1"/>
              </a:solidFill>
              <a:prstDash val="solid"/>
              <a:miter/>
            </a:ln>
          </p:spPr>
          <p:txBody>
            <a:bodyPr rtlCol="0" anchor="ctr"/>
            <a:lstStyle/>
            <a:p>
              <a:endParaRPr lang="en-AU"/>
            </a:p>
          </p:txBody>
        </p:sp>
        <p:sp>
          <p:nvSpPr>
            <p:cNvPr id="163" name="Freeform: Shape 162">
              <a:extLst>
                <a:ext uri="{FF2B5EF4-FFF2-40B4-BE49-F238E27FC236}">
                  <a16:creationId xmlns:a16="http://schemas.microsoft.com/office/drawing/2014/main" id="{90B9E166-EE41-161B-3938-BCCE6FCCC80F}"/>
                </a:ext>
              </a:extLst>
            </p:cNvPr>
            <p:cNvSpPr/>
            <p:nvPr/>
          </p:nvSpPr>
          <p:spPr>
            <a:xfrm>
              <a:off x="6132236" y="4362191"/>
              <a:ext cx="361102" cy="450484"/>
            </a:xfrm>
            <a:custGeom>
              <a:avLst/>
              <a:gdLst>
                <a:gd name="connsiteX0" fmla="*/ 361103 w 361102"/>
                <a:gd name="connsiteY0" fmla="*/ 217198 h 450484"/>
                <a:gd name="connsiteX1" fmla="*/ 353058 w 361102"/>
                <a:gd name="connsiteY1" fmla="*/ 286916 h 450484"/>
                <a:gd name="connsiteX2" fmla="*/ 297642 w 361102"/>
                <a:gd name="connsiteY2" fmla="*/ 287810 h 450484"/>
                <a:gd name="connsiteX3" fmla="*/ 296748 w 361102"/>
                <a:gd name="connsiteY3" fmla="*/ 395068 h 450484"/>
                <a:gd name="connsiteX4" fmla="*/ 329819 w 361102"/>
                <a:gd name="connsiteY4" fmla="*/ 439759 h 450484"/>
                <a:gd name="connsiteX5" fmla="*/ 328925 w 361102"/>
                <a:gd name="connsiteY5" fmla="*/ 439759 h 450484"/>
                <a:gd name="connsiteX6" fmla="*/ 302111 w 361102"/>
                <a:gd name="connsiteY6" fmla="*/ 449590 h 450484"/>
                <a:gd name="connsiteX7" fmla="*/ 216304 w 361102"/>
                <a:gd name="connsiteY7" fmla="*/ 450484 h 450484"/>
                <a:gd name="connsiteX8" fmla="*/ 194853 w 361102"/>
                <a:gd name="connsiteY8" fmla="*/ 437971 h 450484"/>
                <a:gd name="connsiteX9" fmla="*/ 64355 w 361102"/>
                <a:gd name="connsiteY9" fmla="*/ 437971 h 450484"/>
                <a:gd name="connsiteX10" fmla="*/ 46479 w 361102"/>
                <a:gd name="connsiteY10" fmla="*/ 420095 h 450484"/>
                <a:gd name="connsiteX11" fmla="*/ 34859 w 361102"/>
                <a:gd name="connsiteY11" fmla="*/ 431714 h 450484"/>
                <a:gd name="connsiteX12" fmla="*/ 0 w 361102"/>
                <a:gd name="connsiteY12" fmla="*/ 432608 h 450484"/>
                <a:gd name="connsiteX13" fmla="*/ 0 w 361102"/>
                <a:gd name="connsiteY13" fmla="*/ 429033 h 450484"/>
                <a:gd name="connsiteX14" fmla="*/ 3575 w 361102"/>
                <a:gd name="connsiteY14" fmla="*/ 385236 h 450484"/>
                <a:gd name="connsiteX15" fmla="*/ 17876 w 361102"/>
                <a:gd name="connsiteY15" fmla="*/ 355740 h 450484"/>
                <a:gd name="connsiteX16" fmla="*/ 28602 w 361102"/>
                <a:gd name="connsiteY16" fmla="*/ 302110 h 450484"/>
                <a:gd name="connsiteX17" fmla="*/ 58098 w 361102"/>
                <a:gd name="connsiteY17" fmla="*/ 265464 h 450484"/>
                <a:gd name="connsiteX18" fmla="*/ 63461 w 361102"/>
                <a:gd name="connsiteY18" fmla="*/ 249375 h 450484"/>
                <a:gd name="connsiteX19" fmla="*/ 63461 w 361102"/>
                <a:gd name="connsiteY19" fmla="*/ 216304 h 450484"/>
                <a:gd name="connsiteX20" fmla="*/ 43797 w 361102"/>
                <a:gd name="connsiteY20" fmla="*/ 166250 h 450484"/>
                <a:gd name="connsiteX21" fmla="*/ 50054 w 361102"/>
                <a:gd name="connsiteY21" fmla="*/ 134073 h 450484"/>
                <a:gd name="connsiteX22" fmla="*/ 42903 w 361102"/>
                <a:gd name="connsiteY22" fmla="*/ 106364 h 450484"/>
                <a:gd name="connsiteX23" fmla="*/ 16983 w 361102"/>
                <a:gd name="connsiteY23" fmla="*/ 59886 h 450484"/>
                <a:gd name="connsiteX24" fmla="*/ 37540 w 361102"/>
                <a:gd name="connsiteY24" fmla="*/ 50054 h 450484"/>
                <a:gd name="connsiteX25" fmla="*/ 145693 w 361102"/>
                <a:gd name="connsiteY25" fmla="*/ 57204 h 450484"/>
                <a:gd name="connsiteX26" fmla="*/ 158206 w 361102"/>
                <a:gd name="connsiteY26" fmla="*/ 99214 h 450484"/>
                <a:gd name="connsiteX27" fmla="*/ 174295 w 361102"/>
                <a:gd name="connsiteY27" fmla="*/ 119772 h 450484"/>
                <a:gd name="connsiteX28" fmla="*/ 197534 w 361102"/>
                <a:gd name="connsiteY28" fmla="*/ 122453 h 450484"/>
                <a:gd name="connsiteX29" fmla="*/ 207366 w 361102"/>
                <a:gd name="connsiteY29" fmla="*/ 118878 h 450484"/>
                <a:gd name="connsiteX30" fmla="*/ 220773 w 361102"/>
                <a:gd name="connsiteY30" fmla="*/ 123347 h 450484"/>
                <a:gd name="connsiteX31" fmla="*/ 227924 w 361102"/>
                <a:gd name="connsiteY31" fmla="*/ 108152 h 450484"/>
                <a:gd name="connsiteX32" fmla="*/ 227924 w 361102"/>
                <a:gd name="connsiteY32" fmla="*/ 88488 h 450484"/>
                <a:gd name="connsiteX33" fmla="*/ 255632 w 361102"/>
                <a:gd name="connsiteY33" fmla="*/ 86700 h 450484"/>
                <a:gd name="connsiteX34" fmla="*/ 262783 w 361102"/>
                <a:gd name="connsiteY34" fmla="*/ 98320 h 450484"/>
                <a:gd name="connsiteX35" fmla="*/ 289597 w 361102"/>
                <a:gd name="connsiteY35" fmla="*/ 98320 h 450484"/>
                <a:gd name="connsiteX36" fmla="*/ 296748 w 361102"/>
                <a:gd name="connsiteY36" fmla="*/ 106364 h 450484"/>
                <a:gd name="connsiteX37" fmla="*/ 294066 w 361102"/>
                <a:gd name="connsiteY37" fmla="*/ 117984 h 450484"/>
                <a:gd name="connsiteX38" fmla="*/ 298535 w 361102"/>
                <a:gd name="connsiteY38" fmla="*/ 126922 h 450484"/>
                <a:gd name="connsiteX39" fmla="*/ 300323 w 361102"/>
                <a:gd name="connsiteY39" fmla="*/ 176976 h 450484"/>
                <a:gd name="connsiteX40" fmla="*/ 307474 w 361102"/>
                <a:gd name="connsiteY40" fmla="*/ 192171 h 450484"/>
                <a:gd name="connsiteX41" fmla="*/ 307474 w 361102"/>
                <a:gd name="connsiteY41" fmla="*/ 228818 h 450484"/>
                <a:gd name="connsiteX42" fmla="*/ 342333 w 361102"/>
                <a:gd name="connsiteY42" fmla="*/ 218985 h 450484"/>
                <a:gd name="connsiteX43" fmla="*/ 361103 w 361102"/>
                <a:gd name="connsiteY43" fmla="*/ 217198 h 450484"/>
                <a:gd name="connsiteX44" fmla="*/ 16983 w 361102"/>
                <a:gd name="connsiteY44" fmla="*/ 8044 h 450484"/>
                <a:gd name="connsiteX45" fmla="*/ 8938 w 361102"/>
                <a:gd name="connsiteY45" fmla="*/ 16982 h 450484"/>
                <a:gd name="connsiteX46" fmla="*/ 12514 w 361102"/>
                <a:gd name="connsiteY46" fmla="*/ 22345 h 450484"/>
                <a:gd name="connsiteX47" fmla="*/ 13407 w 361102"/>
                <a:gd name="connsiteY47" fmla="*/ 38434 h 450484"/>
                <a:gd name="connsiteX48" fmla="*/ 19664 w 361102"/>
                <a:gd name="connsiteY48" fmla="*/ 43797 h 450484"/>
                <a:gd name="connsiteX49" fmla="*/ 26815 w 361102"/>
                <a:gd name="connsiteY49" fmla="*/ 39328 h 450484"/>
                <a:gd name="connsiteX50" fmla="*/ 27708 w 361102"/>
                <a:gd name="connsiteY50" fmla="*/ 25027 h 450484"/>
                <a:gd name="connsiteX51" fmla="*/ 41116 w 361102"/>
                <a:gd name="connsiteY51" fmla="*/ 8938 h 450484"/>
                <a:gd name="connsiteX52" fmla="*/ 33071 w 361102"/>
                <a:gd name="connsiteY52" fmla="*/ 0 h 450484"/>
                <a:gd name="connsiteX53" fmla="*/ 16983 w 361102"/>
                <a:gd name="connsiteY53" fmla="*/ 8044 h 45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61102" h="450484">
                  <a:moveTo>
                    <a:pt x="361103" y="217198"/>
                  </a:moveTo>
                  <a:lnTo>
                    <a:pt x="353058" y="286916"/>
                  </a:lnTo>
                  <a:lnTo>
                    <a:pt x="297642" y="287810"/>
                  </a:lnTo>
                  <a:lnTo>
                    <a:pt x="296748" y="395068"/>
                  </a:lnTo>
                  <a:lnTo>
                    <a:pt x="329819" y="439759"/>
                  </a:lnTo>
                  <a:lnTo>
                    <a:pt x="328925" y="439759"/>
                  </a:lnTo>
                  <a:lnTo>
                    <a:pt x="302111" y="449590"/>
                  </a:lnTo>
                  <a:lnTo>
                    <a:pt x="216304" y="450484"/>
                  </a:lnTo>
                  <a:lnTo>
                    <a:pt x="194853" y="437971"/>
                  </a:lnTo>
                  <a:lnTo>
                    <a:pt x="64355" y="437971"/>
                  </a:lnTo>
                  <a:lnTo>
                    <a:pt x="46479" y="420095"/>
                  </a:lnTo>
                  <a:lnTo>
                    <a:pt x="34859" y="431714"/>
                  </a:lnTo>
                  <a:lnTo>
                    <a:pt x="0" y="432608"/>
                  </a:lnTo>
                  <a:lnTo>
                    <a:pt x="0" y="429033"/>
                  </a:lnTo>
                  <a:lnTo>
                    <a:pt x="3575" y="385236"/>
                  </a:lnTo>
                  <a:lnTo>
                    <a:pt x="17876" y="355740"/>
                  </a:lnTo>
                  <a:lnTo>
                    <a:pt x="28602" y="302110"/>
                  </a:lnTo>
                  <a:lnTo>
                    <a:pt x="58098" y="265464"/>
                  </a:lnTo>
                  <a:lnTo>
                    <a:pt x="63461" y="249375"/>
                  </a:lnTo>
                  <a:lnTo>
                    <a:pt x="63461" y="216304"/>
                  </a:lnTo>
                  <a:lnTo>
                    <a:pt x="43797" y="166250"/>
                  </a:lnTo>
                  <a:lnTo>
                    <a:pt x="50054" y="134073"/>
                  </a:lnTo>
                  <a:lnTo>
                    <a:pt x="42903" y="106364"/>
                  </a:lnTo>
                  <a:lnTo>
                    <a:pt x="16983" y="59886"/>
                  </a:lnTo>
                  <a:lnTo>
                    <a:pt x="37540" y="50054"/>
                  </a:lnTo>
                  <a:lnTo>
                    <a:pt x="145693" y="57204"/>
                  </a:lnTo>
                  <a:lnTo>
                    <a:pt x="158206" y="99214"/>
                  </a:lnTo>
                  <a:lnTo>
                    <a:pt x="174295" y="119772"/>
                  </a:lnTo>
                  <a:lnTo>
                    <a:pt x="197534" y="122453"/>
                  </a:lnTo>
                  <a:lnTo>
                    <a:pt x="207366" y="118878"/>
                  </a:lnTo>
                  <a:lnTo>
                    <a:pt x="220773" y="123347"/>
                  </a:lnTo>
                  <a:lnTo>
                    <a:pt x="227924" y="108152"/>
                  </a:lnTo>
                  <a:lnTo>
                    <a:pt x="227924" y="88488"/>
                  </a:lnTo>
                  <a:lnTo>
                    <a:pt x="255632" y="86700"/>
                  </a:lnTo>
                  <a:lnTo>
                    <a:pt x="262783" y="98320"/>
                  </a:lnTo>
                  <a:lnTo>
                    <a:pt x="289597" y="98320"/>
                  </a:lnTo>
                  <a:lnTo>
                    <a:pt x="296748" y="106364"/>
                  </a:lnTo>
                  <a:lnTo>
                    <a:pt x="294066" y="117984"/>
                  </a:lnTo>
                  <a:lnTo>
                    <a:pt x="298535" y="126922"/>
                  </a:lnTo>
                  <a:lnTo>
                    <a:pt x="300323" y="176976"/>
                  </a:lnTo>
                  <a:lnTo>
                    <a:pt x="307474" y="192171"/>
                  </a:lnTo>
                  <a:lnTo>
                    <a:pt x="307474" y="228818"/>
                  </a:lnTo>
                  <a:lnTo>
                    <a:pt x="342333" y="218985"/>
                  </a:lnTo>
                  <a:lnTo>
                    <a:pt x="361103" y="217198"/>
                  </a:lnTo>
                  <a:close/>
                  <a:moveTo>
                    <a:pt x="16983" y="8044"/>
                  </a:moveTo>
                  <a:lnTo>
                    <a:pt x="8938" y="16982"/>
                  </a:lnTo>
                  <a:lnTo>
                    <a:pt x="12514" y="22345"/>
                  </a:lnTo>
                  <a:lnTo>
                    <a:pt x="13407" y="38434"/>
                  </a:lnTo>
                  <a:lnTo>
                    <a:pt x="19664" y="43797"/>
                  </a:lnTo>
                  <a:lnTo>
                    <a:pt x="26815" y="39328"/>
                  </a:lnTo>
                  <a:lnTo>
                    <a:pt x="27708" y="25027"/>
                  </a:lnTo>
                  <a:lnTo>
                    <a:pt x="41116" y="8938"/>
                  </a:lnTo>
                  <a:lnTo>
                    <a:pt x="33071" y="0"/>
                  </a:lnTo>
                  <a:lnTo>
                    <a:pt x="16983" y="8044"/>
                  </a:lnTo>
                  <a:close/>
                </a:path>
              </a:pathLst>
            </a:custGeom>
            <a:grpFill/>
            <a:ln w="12700" cap="flat">
              <a:solidFill>
                <a:schemeClr val="bg1"/>
              </a:solidFill>
              <a:prstDash val="solid"/>
              <a:miter/>
            </a:ln>
          </p:spPr>
          <p:txBody>
            <a:bodyPr rtlCol="0" anchor="ctr"/>
            <a:lstStyle/>
            <a:p>
              <a:endParaRPr lang="en-AU"/>
            </a:p>
          </p:txBody>
        </p:sp>
        <p:sp>
          <p:nvSpPr>
            <p:cNvPr id="164" name="Freeform: Shape 163">
              <a:extLst>
                <a:ext uri="{FF2B5EF4-FFF2-40B4-BE49-F238E27FC236}">
                  <a16:creationId xmlns:a16="http://schemas.microsoft.com/office/drawing/2014/main" id="{6D5D6EA8-39DD-B7F9-25B6-459A51814C65}"/>
                </a:ext>
              </a:extLst>
            </p:cNvPr>
            <p:cNvSpPr/>
            <p:nvPr/>
          </p:nvSpPr>
          <p:spPr>
            <a:xfrm>
              <a:off x="6066987" y="4141418"/>
              <a:ext cx="57204" cy="42903"/>
            </a:xfrm>
            <a:custGeom>
              <a:avLst/>
              <a:gdLst>
                <a:gd name="connsiteX0" fmla="*/ 56310 w 57204"/>
                <a:gd name="connsiteY0" fmla="*/ 8938 h 42903"/>
                <a:gd name="connsiteX1" fmla="*/ 57204 w 57204"/>
                <a:gd name="connsiteY1" fmla="*/ 37540 h 42903"/>
                <a:gd name="connsiteX2" fmla="*/ 48266 w 57204"/>
                <a:gd name="connsiteY2" fmla="*/ 42903 h 42903"/>
                <a:gd name="connsiteX3" fmla="*/ 1788 w 57204"/>
                <a:gd name="connsiteY3" fmla="*/ 42903 h 42903"/>
                <a:gd name="connsiteX4" fmla="*/ 1788 w 57204"/>
                <a:gd name="connsiteY4" fmla="*/ 40222 h 42903"/>
                <a:gd name="connsiteX5" fmla="*/ 0 w 57204"/>
                <a:gd name="connsiteY5" fmla="*/ 25921 h 42903"/>
                <a:gd name="connsiteX6" fmla="*/ 8044 w 57204"/>
                <a:gd name="connsiteY6" fmla="*/ 0 h 42903"/>
                <a:gd name="connsiteX7" fmla="*/ 56310 w 57204"/>
                <a:gd name="connsiteY7" fmla="*/ 8938 h 42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04" h="42903">
                  <a:moveTo>
                    <a:pt x="56310" y="8938"/>
                  </a:moveTo>
                  <a:lnTo>
                    <a:pt x="57204" y="37540"/>
                  </a:lnTo>
                  <a:lnTo>
                    <a:pt x="48266" y="42903"/>
                  </a:lnTo>
                  <a:lnTo>
                    <a:pt x="1788" y="42903"/>
                  </a:lnTo>
                  <a:lnTo>
                    <a:pt x="1788" y="40222"/>
                  </a:lnTo>
                  <a:lnTo>
                    <a:pt x="0" y="25921"/>
                  </a:lnTo>
                  <a:lnTo>
                    <a:pt x="8044" y="0"/>
                  </a:lnTo>
                  <a:lnTo>
                    <a:pt x="56310" y="8938"/>
                  </a:lnTo>
                  <a:close/>
                </a:path>
              </a:pathLst>
            </a:custGeom>
            <a:grpFill/>
            <a:ln w="12700" cap="flat">
              <a:solidFill>
                <a:schemeClr val="bg1"/>
              </a:solidFill>
              <a:prstDash val="solid"/>
              <a:miter/>
            </a:ln>
          </p:spPr>
          <p:txBody>
            <a:bodyPr rtlCol="0" anchor="ctr"/>
            <a:lstStyle/>
            <a:p>
              <a:endParaRPr lang="en-AU"/>
            </a:p>
          </p:txBody>
        </p:sp>
        <p:sp>
          <p:nvSpPr>
            <p:cNvPr id="165" name="Freeform: Shape 164">
              <a:extLst>
                <a:ext uri="{FF2B5EF4-FFF2-40B4-BE49-F238E27FC236}">
                  <a16:creationId xmlns:a16="http://schemas.microsoft.com/office/drawing/2014/main" id="{643A7F12-5531-0C6F-1AEA-96E3913155C4}"/>
                </a:ext>
              </a:extLst>
            </p:cNvPr>
            <p:cNvSpPr/>
            <p:nvPr/>
          </p:nvSpPr>
          <p:spPr>
            <a:xfrm>
              <a:off x="5434164" y="3381673"/>
              <a:ext cx="479980" cy="497856"/>
            </a:xfrm>
            <a:custGeom>
              <a:avLst/>
              <a:gdLst>
                <a:gd name="connsiteX0" fmla="*/ 479980 w 479980"/>
                <a:gd name="connsiteY0" fmla="*/ 199321 h 497856"/>
                <a:gd name="connsiteX1" fmla="*/ 479086 w 479980"/>
                <a:gd name="connsiteY1" fmla="*/ 281553 h 497856"/>
                <a:gd name="connsiteX2" fmla="*/ 457635 w 479980"/>
                <a:gd name="connsiteY2" fmla="*/ 322668 h 497856"/>
                <a:gd name="connsiteX3" fmla="*/ 395067 w 479980"/>
                <a:gd name="connsiteY3" fmla="*/ 327137 h 497856"/>
                <a:gd name="connsiteX4" fmla="*/ 390598 w 479980"/>
                <a:gd name="connsiteY4" fmla="*/ 335182 h 497856"/>
                <a:gd name="connsiteX5" fmla="*/ 362890 w 479980"/>
                <a:gd name="connsiteY5" fmla="*/ 335182 h 497856"/>
                <a:gd name="connsiteX6" fmla="*/ 328925 w 479980"/>
                <a:gd name="connsiteY6" fmla="*/ 332500 h 497856"/>
                <a:gd name="connsiteX7" fmla="*/ 302110 w 479980"/>
                <a:gd name="connsiteY7" fmla="*/ 349483 h 497856"/>
                <a:gd name="connsiteX8" fmla="*/ 293172 w 479980"/>
                <a:gd name="connsiteY8" fmla="*/ 361103 h 497856"/>
                <a:gd name="connsiteX9" fmla="*/ 283340 w 479980"/>
                <a:gd name="connsiteY9" fmla="*/ 357527 h 497856"/>
                <a:gd name="connsiteX10" fmla="*/ 270827 w 479980"/>
                <a:gd name="connsiteY10" fmla="*/ 374510 h 497856"/>
                <a:gd name="connsiteX11" fmla="*/ 260101 w 479980"/>
                <a:gd name="connsiteY11" fmla="*/ 376297 h 497856"/>
                <a:gd name="connsiteX12" fmla="*/ 252950 w 479980"/>
                <a:gd name="connsiteY12" fmla="*/ 390599 h 497856"/>
                <a:gd name="connsiteX13" fmla="*/ 234180 w 479980"/>
                <a:gd name="connsiteY13" fmla="*/ 387023 h 497856"/>
                <a:gd name="connsiteX14" fmla="*/ 227924 w 479980"/>
                <a:gd name="connsiteY14" fmla="*/ 395068 h 497856"/>
                <a:gd name="connsiteX15" fmla="*/ 228817 w 479980"/>
                <a:gd name="connsiteY15" fmla="*/ 405793 h 497856"/>
                <a:gd name="connsiteX16" fmla="*/ 212729 w 479980"/>
                <a:gd name="connsiteY16" fmla="*/ 436183 h 497856"/>
                <a:gd name="connsiteX17" fmla="*/ 194852 w 479980"/>
                <a:gd name="connsiteY17" fmla="*/ 437971 h 497856"/>
                <a:gd name="connsiteX18" fmla="*/ 201109 w 479980"/>
                <a:gd name="connsiteY18" fmla="*/ 454953 h 497856"/>
                <a:gd name="connsiteX19" fmla="*/ 191277 w 479980"/>
                <a:gd name="connsiteY19" fmla="*/ 464785 h 497856"/>
                <a:gd name="connsiteX20" fmla="*/ 193065 w 479980"/>
                <a:gd name="connsiteY20" fmla="*/ 486237 h 497856"/>
                <a:gd name="connsiteX21" fmla="*/ 180551 w 479980"/>
                <a:gd name="connsiteY21" fmla="*/ 497857 h 497856"/>
                <a:gd name="connsiteX22" fmla="*/ 173401 w 479980"/>
                <a:gd name="connsiteY22" fmla="*/ 496963 h 497856"/>
                <a:gd name="connsiteX23" fmla="*/ 172507 w 479980"/>
                <a:gd name="connsiteY23" fmla="*/ 480874 h 497856"/>
                <a:gd name="connsiteX24" fmla="*/ 158206 w 479980"/>
                <a:gd name="connsiteY24" fmla="*/ 480874 h 497856"/>
                <a:gd name="connsiteX25" fmla="*/ 143011 w 479980"/>
                <a:gd name="connsiteY25" fmla="*/ 496069 h 497856"/>
                <a:gd name="connsiteX26" fmla="*/ 130497 w 479980"/>
                <a:gd name="connsiteY26" fmla="*/ 486237 h 497856"/>
                <a:gd name="connsiteX27" fmla="*/ 120665 w 479980"/>
                <a:gd name="connsiteY27" fmla="*/ 496069 h 497856"/>
                <a:gd name="connsiteX28" fmla="*/ 109940 w 479980"/>
                <a:gd name="connsiteY28" fmla="*/ 487131 h 497856"/>
                <a:gd name="connsiteX29" fmla="*/ 109940 w 479980"/>
                <a:gd name="connsiteY29" fmla="*/ 475511 h 497856"/>
                <a:gd name="connsiteX30" fmla="*/ 96532 w 479980"/>
                <a:gd name="connsiteY30" fmla="*/ 469255 h 497856"/>
                <a:gd name="connsiteX31" fmla="*/ 104577 w 479980"/>
                <a:gd name="connsiteY31" fmla="*/ 454953 h 497856"/>
                <a:gd name="connsiteX32" fmla="*/ 93851 w 479980"/>
                <a:gd name="connsiteY32" fmla="*/ 439759 h 497856"/>
                <a:gd name="connsiteX33" fmla="*/ 91169 w 479980"/>
                <a:gd name="connsiteY33" fmla="*/ 420988 h 497856"/>
                <a:gd name="connsiteX34" fmla="*/ 82231 w 479980"/>
                <a:gd name="connsiteY34" fmla="*/ 418307 h 497856"/>
                <a:gd name="connsiteX35" fmla="*/ 67930 w 479980"/>
                <a:gd name="connsiteY35" fmla="*/ 435289 h 497856"/>
                <a:gd name="connsiteX36" fmla="*/ 51841 w 479980"/>
                <a:gd name="connsiteY36" fmla="*/ 430820 h 497856"/>
                <a:gd name="connsiteX37" fmla="*/ 42903 w 479980"/>
                <a:gd name="connsiteY37" fmla="*/ 439759 h 497856"/>
                <a:gd name="connsiteX38" fmla="*/ 33071 w 479980"/>
                <a:gd name="connsiteY38" fmla="*/ 429033 h 497856"/>
                <a:gd name="connsiteX39" fmla="*/ 21452 w 479980"/>
                <a:gd name="connsiteY39" fmla="*/ 431714 h 497856"/>
                <a:gd name="connsiteX40" fmla="*/ 15195 w 479980"/>
                <a:gd name="connsiteY40" fmla="*/ 420988 h 497856"/>
                <a:gd name="connsiteX41" fmla="*/ 15195 w 479980"/>
                <a:gd name="connsiteY41" fmla="*/ 420988 h 497856"/>
                <a:gd name="connsiteX42" fmla="*/ 18770 w 479980"/>
                <a:gd name="connsiteY42" fmla="*/ 405793 h 497856"/>
                <a:gd name="connsiteX43" fmla="*/ 13407 w 479980"/>
                <a:gd name="connsiteY43" fmla="*/ 391492 h 497856"/>
                <a:gd name="connsiteX44" fmla="*/ 1787 w 479980"/>
                <a:gd name="connsiteY44" fmla="*/ 384342 h 497856"/>
                <a:gd name="connsiteX45" fmla="*/ 6257 w 479980"/>
                <a:gd name="connsiteY45" fmla="*/ 370935 h 497856"/>
                <a:gd name="connsiteX46" fmla="*/ 0 w 479980"/>
                <a:gd name="connsiteY46" fmla="*/ 346801 h 497856"/>
                <a:gd name="connsiteX47" fmla="*/ 9832 w 479980"/>
                <a:gd name="connsiteY47" fmla="*/ 337863 h 497856"/>
                <a:gd name="connsiteX48" fmla="*/ 10726 w 479980"/>
                <a:gd name="connsiteY48" fmla="*/ 319987 h 497856"/>
                <a:gd name="connsiteX49" fmla="*/ 19664 w 479980"/>
                <a:gd name="connsiteY49" fmla="*/ 314624 h 497856"/>
                <a:gd name="connsiteX50" fmla="*/ 38434 w 479980"/>
                <a:gd name="connsiteY50" fmla="*/ 328925 h 497856"/>
                <a:gd name="connsiteX51" fmla="*/ 44691 w 479980"/>
                <a:gd name="connsiteY51" fmla="*/ 320881 h 497856"/>
                <a:gd name="connsiteX52" fmla="*/ 78656 w 479980"/>
                <a:gd name="connsiteY52" fmla="*/ 321775 h 497856"/>
                <a:gd name="connsiteX53" fmla="*/ 86700 w 479980"/>
                <a:gd name="connsiteY53" fmla="*/ 315518 h 497856"/>
                <a:gd name="connsiteX54" fmla="*/ 107258 w 479980"/>
                <a:gd name="connsiteY54" fmla="*/ 319987 h 497856"/>
                <a:gd name="connsiteX55" fmla="*/ 133179 w 479980"/>
                <a:gd name="connsiteY55" fmla="*/ 313730 h 497856"/>
                <a:gd name="connsiteX56" fmla="*/ 150161 w 479980"/>
                <a:gd name="connsiteY56" fmla="*/ 317305 h 497856"/>
                <a:gd name="connsiteX57" fmla="*/ 193065 w 479980"/>
                <a:gd name="connsiteY57" fmla="*/ 316412 h 497856"/>
                <a:gd name="connsiteX58" fmla="*/ 199321 w 479980"/>
                <a:gd name="connsiteY58" fmla="*/ 297641 h 497856"/>
                <a:gd name="connsiteX59" fmla="*/ 189489 w 479980"/>
                <a:gd name="connsiteY59" fmla="*/ 283340 h 497856"/>
                <a:gd name="connsiteX60" fmla="*/ 184126 w 479980"/>
                <a:gd name="connsiteY60" fmla="*/ 191277 h 497856"/>
                <a:gd name="connsiteX61" fmla="*/ 176976 w 479980"/>
                <a:gd name="connsiteY61" fmla="*/ 107258 h 497856"/>
                <a:gd name="connsiteX62" fmla="*/ 173401 w 479980"/>
                <a:gd name="connsiteY62" fmla="*/ 67930 h 497856"/>
                <a:gd name="connsiteX63" fmla="*/ 172507 w 479980"/>
                <a:gd name="connsiteY63" fmla="*/ 1788 h 497856"/>
                <a:gd name="connsiteX64" fmla="*/ 213622 w 479980"/>
                <a:gd name="connsiteY64" fmla="*/ 0 h 497856"/>
                <a:gd name="connsiteX65" fmla="*/ 384342 w 479980"/>
                <a:gd name="connsiteY65" fmla="*/ 127816 h 497856"/>
                <a:gd name="connsiteX66" fmla="*/ 396855 w 479980"/>
                <a:gd name="connsiteY66" fmla="*/ 143905 h 497856"/>
                <a:gd name="connsiteX67" fmla="*/ 413838 w 479980"/>
                <a:gd name="connsiteY67" fmla="*/ 160887 h 497856"/>
                <a:gd name="connsiteX68" fmla="*/ 437971 w 479980"/>
                <a:gd name="connsiteY68" fmla="*/ 164462 h 497856"/>
                <a:gd name="connsiteX69" fmla="*/ 454060 w 479980"/>
                <a:gd name="connsiteY69" fmla="*/ 175188 h 497856"/>
                <a:gd name="connsiteX70" fmla="*/ 452272 w 479980"/>
                <a:gd name="connsiteY70" fmla="*/ 192171 h 497856"/>
                <a:gd name="connsiteX71" fmla="*/ 454060 w 479980"/>
                <a:gd name="connsiteY71" fmla="*/ 202003 h 497856"/>
                <a:gd name="connsiteX72" fmla="*/ 479980 w 479980"/>
                <a:gd name="connsiteY72" fmla="*/ 198428 h 497856"/>
                <a:gd name="connsiteX73" fmla="*/ 479980 w 479980"/>
                <a:gd name="connsiteY73" fmla="*/ 199321 h 497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79980" h="497856">
                  <a:moveTo>
                    <a:pt x="479980" y="199321"/>
                  </a:moveTo>
                  <a:lnTo>
                    <a:pt x="479086" y="281553"/>
                  </a:lnTo>
                  <a:lnTo>
                    <a:pt x="457635" y="322668"/>
                  </a:lnTo>
                  <a:lnTo>
                    <a:pt x="395067" y="327137"/>
                  </a:lnTo>
                  <a:lnTo>
                    <a:pt x="390598" y="335182"/>
                  </a:lnTo>
                  <a:lnTo>
                    <a:pt x="362890" y="335182"/>
                  </a:lnTo>
                  <a:lnTo>
                    <a:pt x="328925" y="332500"/>
                  </a:lnTo>
                  <a:lnTo>
                    <a:pt x="302110" y="349483"/>
                  </a:lnTo>
                  <a:lnTo>
                    <a:pt x="293172" y="361103"/>
                  </a:lnTo>
                  <a:lnTo>
                    <a:pt x="283340" y="357527"/>
                  </a:lnTo>
                  <a:lnTo>
                    <a:pt x="270827" y="374510"/>
                  </a:lnTo>
                  <a:lnTo>
                    <a:pt x="260101" y="376297"/>
                  </a:lnTo>
                  <a:lnTo>
                    <a:pt x="252950" y="390599"/>
                  </a:lnTo>
                  <a:lnTo>
                    <a:pt x="234180" y="387023"/>
                  </a:lnTo>
                  <a:lnTo>
                    <a:pt x="227924" y="395068"/>
                  </a:lnTo>
                  <a:lnTo>
                    <a:pt x="228817" y="405793"/>
                  </a:lnTo>
                  <a:lnTo>
                    <a:pt x="212729" y="436183"/>
                  </a:lnTo>
                  <a:lnTo>
                    <a:pt x="194852" y="437971"/>
                  </a:lnTo>
                  <a:lnTo>
                    <a:pt x="201109" y="454953"/>
                  </a:lnTo>
                  <a:lnTo>
                    <a:pt x="191277" y="464785"/>
                  </a:lnTo>
                  <a:lnTo>
                    <a:pt x="193065" y="486237"/>
                  </a:lnTo>
                  <a:lnTo>
                    <a:pt x="180551" y="497857"/>
                  </a:lnTo>
                  <a:lnTo>
                    <a:pt x="173401" y="496963"/>
                  </a:lnTo>
                  <a:lnTo>
                    <a:pt x="172507" y="480874"/>
                  </a:lnTo>
                  <a:lnTo>
                    <a:pt x="158206" y="480874"/>
                  </a:lnTo>
                  <a:lnTo>
                    <a:pt x="143011" y="496069"/>
                  </a:lnTo>
                  <a:lnTo>
                    <a:pt x="130497" y="486237"/>
                  </a:lnTo>
                  <a:lnTo>
                    <a:pt x="120665" y="496069"/>
                  </a:lnTo>
                  <a:lnTo>
                    <a:pt x="109940" y="487131"/>
                  </a:lnTo>
                  <a:lnTo>
                    <a:pt x="109940" y="475511"/>
                  </a:lnTo>
                  <a:lnTo>
                    <a:pt x="96532" y="469255"/>
                  </a:lnTo>
                  <a:lnTo>
                    <a:pt x="104577" y="454953"/>
                  </a:lnTo>
                  <a:lnTo>
                    <a:pt x="93851" y="439759"/>
                  </a:lnTo>
                  <a:lnTo>
                    <a:pt x="91169" y="420988"/>
                  </a:lnTo>
                  <a:lnTo>
                    <a:pt x="82231" y="418307"/>
                  </a:lnTo>
                  <a:lnTo>
                    <a:pt x="67930" y="435289"/>
                  </a:lnTo>
                  <a:lnTo>
                    <a:pt x="51841" y="430820"/>
                  </a:lnTo>
                  <a:lnTo>
                    <a:pt x="42903" y="439759"/>
                  </a:lnTo>
                  <a:lnTo>
                    <a:pt x="33071" y="429033"/>
                  </a:lnTo>
                  <a:lnTo>
                    <a:pt x="21452" y="431714"/>
                  </a:lnTo>
                  <a:lnTo>
                    <a:pt x="15195" y="420988"/>
                  </a:lnTo>
                  <a:lnTo>
                    <a:pt x="15195" y="420988"/>
                  </a:lnTo>
                  <a:lnTo>
                    <a:pt x="18770" y="405793"/>
                  </a:lnTo>
                  <a:lnTo>
                    <a:pt x="13407" y="391492"/>
                  </a:lnTo>
                  <a:lnTo>
                    <a:pt x="1787" y="384342"/>
                  </a:lnTo>
                  <a:lnTo>
                    <a:pt x="6257" y="370935"/>
                  </a:lnTo>
                  <a:lnTo>
                    <a:pt x="0" y="346801"/>
                  </a:lnTo>
                  <a:lnTo>
                    <a:pt x="9832" y="337863"/>
                  </a:lnTo>
                  <a:lnTo>
                    <a:pt x="10726" y="319987"/>
                  </a:lnTo>
                  <a:lnTo>
                    <a:pt x="19664" y="314624"/>
                  </a:lnTo>
                  <a:lnTo>
                    <a:pt x="38434" y="328925"/>
                  </a:lnTo>
                  <a:lnTo>
                    <a:pt x="44691" y="320881"/>
                  </a:lnTo>
                  <a:lnTo>
                    <a:pt x="78656" y="321775"/>
                  </a:lnTo>
                  <a:lnTo>
                    <a:pt x="86700" y="315518"/>
                  </a:lnTo>
                  <a:lnTo>
                    <a:pt x="107258" y="319987"/>
                  </a:lnTo>
                  <a:lnTo>
                    <a:pt x="133179" y="313730"/>
                  </a:lnTo>
                  <a:lnTo>
                    <a:pt x="150161" y="317305"/>
                  </a:lnTo>
                  <a:lnTo>
                    <a:pt x="193065" y="316412"/>
                  </a:lnTo>
                  <a:lnTo>
                    <a:pt x="199321" y="297641"/>
                  </a:lnTo>
                  <a:lnTo>
                    <a:pt x="189489" y="283340"/>
                  </a:lnTo>
                  <a:lnTo>
                    <a:pt x="184126" y="191277"/>
                  </a:lnTo>
                  <a:lnTo>
                    <a:pt x="176976" y="107258"/>
                  </a:lnTo>
                  <a:lnTo>
                    <a:pt x="173401" y="67930"/>
                  </a:lnTo>
                  <a:lnTo>
                    <a:pt x="172507" y="1788"/>
                  </a:lnTo>
                  <a:lnTo>
                    <a:pt x="213622" y="0"/>
                  </a:lnTo>
                  <a:lnTo>
                    <a:pt x="384342" y="127816"/>
                  </a:lnTo>
                  <a:lnTo>
                    <a:pt x="396855" y="143905"/>
                  </a:lnTo>
                  <a:lnTo>
                    <a:pt x="413838" y="160887"/>
                  </a:lnTo>
                  <a:lnTo>
                    <a:pt x="437971" y="164462"/>
                  </a:lnTo>
                  <a:lnTo>
                    <a:pt x="454060" y="175188"/>
                  </a:lnTo>
                  <a:lnTo>
                    <a:pt x="452272" y="192171"/>
                  </a:lnTo>
                  <a:lnTo>
                    <a:pt x="454060" y="202003"/>
                  </a:lnTo>
                  <a:lnTo>
                    <a:pt x="479980" y="198428"/>
                  </a:lnTo>
                  <a:lnTo>
                    <a:pt x="479980" y="199321"/>
                  </a:lnTo>
                  <a:close/>
                </a:path>
              </a:pathLst>
            </a:custGeom>
            <a:grpFill/>
            <a:ln w="12700" cap="flat">
              <a:solidFill>
                <a:schemeClr val="bg1"/>
              </a:solidFill>
              <a:prstDash val="solid"/>
              <a:miter/>
            </a:ln>
          </p:spPr>
          <p:txBody>
            <a:bodyPr rtlCol="0" anchor="ctr"/>
            <a:lstStyle/>
            <a:p>
              <a:endParaRPr lang="en-AU"/>
            </a:p>
          </p:txBody>
        </p:sp>
        <p:sp>
          <p:nvSpPr>
            <p:cNvPr id="166" name="Freeform: Shape 165">
              <a:extLst>
                <a:ext uri="{FF2B5EF4-FFF2-40B4-BE49-F238E27FC236}">
                  <a16:creationId xmlns:a16="http://schemas.microsoft.com/office/drawing/2014/main" id="{5DBC1A7B-1885-E37D-081C-468459A89546}"/>
                </a:ext>
              </a:extLst>
            </p:cNvPr>
            <p:cNvSpPr/>
            <p:nvPr/>
          </p:nvSpPr>
          <p:spPr>
            <a:xfrm>
              <a:off x="5812249" y="3799980"/>
              <a:ext cx="83124" cy="204684"/>
            </a:xfrm>
            <a:custGeom>
              <a:avLst/>
              <a:gdLst>
                <a:gd name="connsiteX0" fmla="*/ 76868 w 83124"/>
                <a:gd name="connsiteY0" fmla="*/ 26815 h 204684"/>
                <a:gd name="connsiteX1" fmla="*/ 83125 w 83124"/>
                <a:gd name="connsiteY1" fmla="*/ 49160 h 204684"/>
                <a:gd name="connsiteX2" fmla="*/ 82231 w 83124"/>
                <a:gd name="connsiteY2" fmla="*/ 67036 h 204684"/>
                <a:gd name="connsiteX3" fmla="*/ 75081 w 83124"/>
                <a:gd name="connsiteY3" fmla="*/ 88488 h 204684"/>
                <a:gd name="connsiteX4" fmla="*/ 68824 w 83124"/>
                <a:gd name="connsiteY4" fmla="*/ 98320 h 204684"/>
                <a:gd name="connsiteX5" fmla="*/ 68824 w 83124"/>
                <a:gd name="connsiteY5" fmla="*/ 108152 h 204684"/>
                <a:gd name="connsiteX6" fmla="*/ 54523 w 83124"/>
                <a:gd name="connsiteY6" fmla="*/ 124241 h 204684"/>
                <a:gd name="connsiteX7" fmla="*/ 53629 w 83124"/>
                <a:gd name="connsiteY7" fmla="*/ 168038 h 204684"/>
                <a:gd name="connsiteX8" fmla="*/ 57204 w 83124"/>
                <a:gd name="connsiteY8" fmla="*/ 177870 h 204684"/>
                <a:gd name="connsiteX9" fmla="*/ 56310 w 83124"/>
                <a:gd name="connsiteY9" fmla="*/ 202897 h 204684"/>
                <a:gd name="connsiteX10" fmla="*/ 56310 w 83124"/>
                <a:gd name="connsiteY10" fmla="*/ 202897 h 204684"/>
                <a:gd name="connsiteX11" fmla="*/ 45585 w 83124"/>
                <a:gd name="connsiteY11" fmla="*/ 202897 h 204684"/>
                <a:gd name="connsiteX12" fmla="*/ 25921 w 83124"/>
                <a:gd name="connsiteY12" fmla="*/ 204684 h 204684"/>
                <a:gd name="connsiteX13" fmla="*/ 19664 w 83124"/>
                <a:gd name="connsiteY13" fmla="*/ 186808 h 204684"/>
                <a:gd name="connsiteX14" fmla="*/ 20558 w 83124"/>
                <a:gd name="connsiteY14" fmla="*/ 116196 h 204684"/>
                <a:gd name="connsiteX15" fmla="*/ 10726 w 83124"/>
                <a:gd name="connsiteY15" fmla="*/ 82231 h 204684"/>
                <a:gd name="connsiteX16" fmla="*/ 0 w 83124"/>
                <a:gd name="connsiteY16" fmla="*/ 67930 h 204684"/>
                <a:gd name="connsiteX17" fmla="*/ 0 w 83124"/>
                <a:gd name="connsiteY17" fmla="*/ 47372 h 204684"/>
                <a:gd name="connsiteX18" fmla="*/ 16982 w 83124"/>
                <a:gd name="connsiteY18" fmla="*/ 33071 h 204684"/>
                <a:gd name="connsiteX19" fmla="*/ 36647 w 83124"/>
                <a:gd name="connsiteY19" fmla="*/ 33071 h 204684"/>
                <a:gd name="connsiteX20" fmla="*/ 42903 w 83124"/>
                <a:gd name="connsiteY20" fmla="*/ 25027 h 204684"/>
                <a:gd name="connsiteX21" fmla="*/ 42010 w 83124"/>
                <a:gd name="connsiteY21" fmla="*/ 8938 h 204684"/>
                <a:gd name="connsiteX22" fmla="*/ 54523 w 83124"/>
                <a:gd name="connsiteY22" fmla="*/ 0 h 204684"/>
                <a:gd name="connsiteX23" fmla="*/ 76868 w 83124"/>
                <a:gd name="connsiteY23" fmla="*/ 26815 h 204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3124" h="204684">
                  <a:moveTo>
                    <a:pt x="76868" y="26815"/>
                  </a:moveTo>
                  <a:lnTo>
                    <a:pt x="83125" y="49160"/>
                  </a:lnTo>
                  <a:lnTo>
                    <a:pt x="82231" y="67036"/>
                  </a:lnTo>
                  <a:lnTo>
                    <a:pt x="75081" y="88488"/>
                  </a:lnTo>
                  <a:lnTo>
                    <a:pt x="68824" y="98320"/>
                  </a:lnTo>
                  <a:lnTo>
                    <a:pt x="68824" y="108152"/>
                  </a:lnTo>
                  <a:lnTo>
                    <a:pt x="54523" y="124241"/>
                  </a:lnTo>
                  <a:lnTo>
                    <a:pt x="53629" y="168038"/>
                  </a:lnTo>
                  <a:lnTo>
                    <a:pt x="57204" y="177870"/>
                  </a:lnTo>
                  <a:lnTo>
                    <a:pt x="56310" y="202897"/>
                  </a:lnTo>
                  <a:lnTo>
                    <a:pt x="56310" y="202897"/>
                  </a:lnTo>
                  <a:lnTo>
                    <a:pt x="45585" y="202897"/>
                  </a:lnTo>
                  <a:lnTo>
                    <a:pt x="25921" y="204684"/>
                  </a:lnTo>
                  <a:lnTo>
                    <a:pt x="19664" y="186808"/>
                  </a:lnTo>
                  <a:lnTo>
                    <a:pt x="20558" y="116196"/>
                  </a:lnTo>
                  <a:lnTo>
                    <a:pt x="10726" y="82231"/>
                  </a:lnTo>
                  <a:lnTo>
                    <a:pt x="0" y="67930"/>
                  </a:lnTo>
                  <a:lnTo>
                    <a:pt x="0" y="47372"/>
                  </a:lnTo>
                  <a:lnTo>
                    <a:pt x="16982" y="33071"/>
                  </a:lnTo>
                  <a:lnTo>
                    <a:pt x="36647" y="33071"/>
                  </a:lnTo>
                  <a:lnTo>
                    <a:pt x="42903" y="25027"/>
                  </a:lnTo>
                  <a:lnTo>
                    <a:pt x="42010" y="8938"/>
                  </a:lnTo>
                  <a:lnTo>
                    <a:pt x="54523" y="0"/>
                  </a:lnTo>
                  <a:lnTo>
                    <a:pt x="76868" y="26815"/>
                  </a:lnTo>
                  <a:close/>
                </a:path>
              </a:pathLst>
            </a:custGeom>
            <a:grpFill/>
            <a:ln w="12700" cap="flat">
              <a:solidFill>
                <a:schemeClr val="bg1"/>
              </a:solidFill>
              <a:prstDash val="solid"/>
              <a:miter/>
            </a:ln>
          </p:spPr>
          <p:txBody>
            <a:bodyPr rtlCol="0" anchor="ctr"/>
            <a:lstStyle/>
            <a:p>
              <a:endParaRPr lang="en-AU"/>
            </a:p>
          </p:txBody>
        </p:sp>
        <p:sp>
          <p:nvSpPr>
            <p:cNvPr id="167" name="Freeform: Shape 166">
              <a:extLst>
                <a:ext uri="{FF2B5EF4-FFF2-40B4-BE49-F238E27FC236}">
                  <a16:creationId xmlns:a16="http://schemas.microsoft.com/office/drawing/2014/main" id="{32EE57DF-771D-DAA7-B19C-9A886C01145E}"/>
                </a:ext>
              </a:extLst>
            </p:cNvPr>
            <p:cNvSpPr/>
            <p:nvPr/>
          </p:nvSpPr>
          <p:spPr>
            <a:xfrm>
              <a:off x="5625441" y="3714173"/>
              <a:ext cx="229711" cy="185020"/>
            </a:xfrm>
            <a:custGeom>
              <a:avLst/>
              <a:gdLst>
                <a:gd name="connsiteX0" fmla="*/ 228818 w 229711"/>
                <a:gd name="connsiteY0" fmla="*/ 94745 h 185020"/>
                <a:gd name="connsiteX1" fmla="*/ 229711 w 229711"/>
                <a:gd name="connsiteY1" fmla="*/ 110833 h 185020"/>
                <a:gd name="connsiteX2" fmla="*/ 223455 w 229711"/>
                <a:gd name="connsiteY2" fmla="*/ 118878 h 185020"/>
                <a:gd name="connsiteX3" fmla="*/ 203790 w 229711"/>
                <a:gd name="connsiteY3" fmla="*/ 118878 h 185020"/>
                <a:gd name="connsiteX4" fmla="*/ 186808 w 229711"/>
                <a:gd name="connsiteY4" fmla="*/ 133179 h 185020"/>
                <a:gd name="connsiteX5" fmla="*/ 159100 w 229711"/>
                <a:gd name="connsiteY5" fmla="*/ 132285 h 185020"/>
                <a:gd name="connsiteX6" fmla="*/ 145692 w 229711"/>
                <a:gd name="connsiteY6" fmla="*/ 129604 h 185020"/>
                <a:gd name="connsiteX7" fmla="*/ 137648 w 229711"/>
                <a:gd name="connsiteY7" fmla="*/ 138542 h 185020"/>
                <a:gd name="connsiteX8" fmla="*/ 75975 w 229711"/>
                <a:gd name="connsiteY8" fmla="*/ 139436 h 185020"/>
                <a:gd name="connsiteX9" fmla="*/ 79550 w 229711"/>
                <a:gd name="connsiteY9" fmla="*/ 161781 h 185020"/>
                <a:gd name="connsiteX10" fmla="*/ 76868 w 229711"/>
                <a:gd name="connsiteY10" fmla="*/ 185020 h 185020"/>
                <a:gd name="connsiteX11" fmla="*/ 64355 w 229711"/>
                <a:gd name="connsiteY11" fmla="*/ 175188 h 185020"/>
                <a:gd name="connsiteX12" fmla="*/ 45585 w 229711"/>
                <a:gd name="connsiteY12" fmla="*/ 172507 h 185020"/>
                <a:gd name="connsiteX13" fmla="*/ 36647 w 229711"/>
                <a:gd name="connsiteY13" fmla="*/ 180551 h 185020"/>
                <a:gd name="connsiteX14" fmla="*/ 23239 w 229711"/>
                <a:gd name="connsiteY14" fmla="*/ 178764 h 185020"/>
                <a:gd name="connsiteX15" fmla="*/ 17876 w 229711"/>
                <a:gd name="connsiteY15" fmla="*/ 169825 h 185020"/>
                <a:gd name="connsiteX16" fmla="*/ 8044 w 229711"/>
                <a:gd name="connsiteY16" fmla="*/ 164462 h 185020"/>
                <a:gd name="connsiteX17" fmla="*/ 1787 w 229711"/>
                <a:gd name="connsiteY17" fmla="*/ 153737 h 185020"/>
                <a:gd name="connsiteX18" fmla="*/ 0 w 229711"/>
                <a:gd name="connsiteY18" fmla="*/ 132285 h 185020"/>
                <a:gd name="connsiteX19" fmla="*/ 9832 w 229711"/>
                <a:gd name="connsiteY19" fmla="*/ 122453 h 185020"/>
                <a:gd name="connsiteX20" fmla="*/ 3575 w 229711"/>
                <a:gd name="connsiteY20" fmla="*/ 105471 h 185020"/>
                <a:gd name="connsiteX21" fmla="*/ 21452 w 229711"/>
                <a:gd name="connsiteY21" fmla="*/ 103683 h 185020"/>
                <a:gd name="connsiteX22" fmla="*/ 37540 w 229711"/>
                <a:gd name="connsiteY22" fmla="*/ 73293 h 185020"/>
                <a:gd name="connsiteX23" fmla="*/ 36647 w 229711"/>
                <a:gd name="connsiteY23" fmla="*/ 62567 h 185020"/>
                <a:gd name="connsiteX24" fmla="*/ 42903 w 229711"/>
                <a:gd name="connsiteY24" fmla="*/ 54523 h 185020"/>
                <a:gd name="connsiteX25" fmla="*/ 61673 w 229711"/>
                <a:gd name="connsiteY25" fmla="*/ 58098 h 185020"/>
                <a:gd name="connsiteX26" fmla="*/ 68824 w 229711"/>
                <a:gd name="connsiteY26" fmla="*/ 43797 h 185020"/>
                <a:gd name="connsiteX27" fmla="*/ 79550 w 229711"/>
                <a:gd name="connsiteY27" fmla="*/ 42009 h 185020"/>
                <a:gd name="connsiteX28" fmla="*/ 92063 w 229711"/>
                <a:gd name="connsiteY28" fmla="*/ 25027 h 185020"/>
                <a:gd name="connsiteX29" fmla="*/ 101895 w 229711"/>
                <a:gd name="connsiteY29" fmla="*/ 28602 h 185020"/>
                <a:gd name="connsiteX30" fmla="*/ 110833 w 229711"/>
                <a:gd name="connsiteY30" fmla="*/ 16982 h 185020"/>
                <a:gd name="connsiteX31" fmla="*/ 137648 w 229711"/>
                <a:gd name="connsiteY31" fmla="*/ 0 h 185020"/>
                <a:gd name="connsiteX32" fmla="*/ 171613 w 229711"/>
                <a:gd name="connsiteY32" fmla="*/ 2681 h 185020"/>
                <a:gd name="connsiteX33" fmla="*/ 172507 w 229711"/>
                <a:gd name="connsiteY33" fmla="*/ 24133 h 185020"/>
                <a:gd name="connsiteX34" fmla="*/ 180551 w 229711"/>
                <a:gd name="connsiteY34" fmla="*/ 46479 h 185020"/>
                <a:gd name="connsiteX35" fmla="*/ 199321 w 229711"/>
                <a:gd name="connsiteY35" fmla="*/ 50948 h 185020"/>
                <a:gd name="connsiteX36" fmla="*/ 191277 w 229711"/>
                <a:gd name="connsiteY36" fmla="*/ 64355 h 185020"/>
                <a:gd name="connsiteX37" fmla="*/ 199321 w 229711"/>
                <a:gd name="connsiteY37" fmla="*/ 78656 h 185020"/>
                <a:gd name="connsiteX38" fmla="*/ 222561 w 229711"/>
                <a:gd name="connsiteY38" fmla="*/ 79550 h 185020"/>
                <a:gd name="connsiteX39" fmla="*/ 228818 w 229711"/>
                <a:gd name="connsiteY39" fmla="*/ 94745 h 18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29711" h="185020">
                  <a:moveTo>
                    <a:pt x="228818" y="94745"/>
                  </a:moveTo>
                  <a:lnTo>
                    <a:pt x="229711" y="110833"/>
                  </a:lnTo>
                  <a:lnTo>
                    <a:pt x="223455" y="118878"/>
                  </a:lnTo>
                  <a:lnTo>
                    <a:pt x="203790" y="118878"/>
                  </a:lnTo>
                  <a:lnTo>
                    <a:pt x="186808" y="133179"/>
                  </a:lnTo>
                  <a:lnTo>
                    <a:pt x="159100" y="132285"/>
                  </a:lnTo>
                  <a:lnTo>
                    <a:pt x="145692" y="129604"/>
                  </a:lnTo>
                  <a:lnTo>
                    <a:pt x="137648" y="138542"/>
                  </a:lnTo>
                  <a:lnTo>
                    <a:pt x="75975" y="139436"/>
                  </a:lnTo>
                  <a:lnTo>
                    <a:pt x="79550" y="161781"/>
                  </a:lnTo>
                  <a:lnTo>
                    <a:pt x="76868" y="185020"/>
                  </a:lnTo>
                  <a:lnTo>
                    <a:pt x="64355" y="175188"/>
                  </a:lnTo>
                  <a:lnTo>
                    <a:pt x="45585" y="172507"/>
                  </a:lnTo>
                  <a:lnTo>
                    <a:pt x="36647" y="180551"/>
                  </a:lnTo>
                  <a:lnTo>
                    <a:pt x="23239" y="178764"/>
                  </a:lnTo>
                  <a:lnTo>
                    <a:pt x="17876" y="169825"/>
                  </a:lnTo>
                  <a:lnTo>
                    <a:pt x="8044" y="164462"/>
                  </a:lnTo>
                  <a:lnTo>
                    <a:pt x="1787" y="153737"/>
                  </a:lnTo>
                  <a:lnTo>
                    <a:pt x="0" y="132285"/>
                  </a:lnTo>
                  <a:lnTo>
                    <a:pt x="9832" y="122453"/>
                  </a:lnTo>
                  <a:lnTo>
                    <a:pt x="3575" y="105471"/>
                  </a:lnTo>
                  <a:lnTo>
                    <a:pt x="21452" y="103683"/>
                  </a:lnTo>
                  <a:lnTo>
                    <a:pt x="37540" y="73293"/>
                  </a:lnTo>
                  <a:lnTo>
                    <a:pt x="36647" y="62567"/>
                  </a:lnTo>
                  <a:lnTo>
                    <a:pt x="42903" y="54523"/>
                  </a:lnTo>
                  <a:lnTo>
                    <a:pt x="61673" y="58098"/>
                  </a:lnTo>
                  <a:lnTo>
                    <a:pt x="68824" y="43797"/>
                  </a:lnTo>
                  <a:lnTo>
                    <a:pt x="79550" y="42009"/>
                  </a:lnTo>
                  <a:lnTo>
                    <a:pt x="92063" y="25027"/>
                  </a:lnTo>
                  <a:lnTo>
                    <a:pt x="101895" y="28602"/>
                  </a:lnTo>
                  <a:lnTo>
                    <a:pt x="110833" y="16982"/>
                  </a:lnTo>
                  <a:lnTo>
                    <a:pt x="137648" y="0"/>
                  </a:lnTo>
                  <a:lnTo>
                    <a:pt x="171613" y="2681"/>
                  </a:lnTo>
                  <a:lnTo>
                    <a:pt x="172507" y="24133"/>
                  </a:lnTo>
                  <a:lnTo>
                    <a:pt x="180551" y="46479"/>
                  </a:lnTo>
                  <a:lnTo>
                    <a:pt x="199321" y="50948"/>
                  </a:lnTo>
                  <a:lnTo>
                    <a:pt x="191277" y="64355"/>
                  </a:lnTo>
                  <a:lnTo>
                    <a:pt x="199321" y="78656"/>
                  </a:lnTo>
                  <a:lnTo>
                    <a:pt x="222561" y="79550"/>
                  </a:lnTo>
                  <a:lnTo>
                    <a:pt x="228818" y="94745"/>
                  </a:lnTo>
                  <a:close/>
                </a:path>
              </a:pathLst>
            </a:custGeom>
            <a:grpFill/>
            <a:ln w="12700" cap="flat">
              <a:solidFill>
                <a:schemeClr val="bg1"/>
              </a:solidFill>
              <a:prstDash val="solid"/>
              <a:miter/>
            </a:ln>
          </p:spPr>
          <p:txBody>
            <a:bodyPr rtlCol="0" anchor="ctr"/>
            <a:lstStyle/>
            <a:p>
              <a:endParaRPr lang="en-AU"/>
            </a:p>
          </p:txBody>
        </p:sp>
        <p:sp>
          <p:nvSpPr>
            <p:cNvPr id="168" name="Freeform: Shape 167">
              <a:extLst>
                <a:ext uri="{FF2B5EF4-FFF2-40B4-BE49-F238E27FC236}">
                  <a16:creationId xmlns:a16="http://schemas.microsoft.com/office/drawing/2014/main" id="{A4B902A2-138D-FFDC-68A5-754F0EACD23F}"/>
                </a:ext>
              </a:extLst>
            </p:cNvPr>
            <p:cNvSpPr/>
            <p:nvPr/>
          </p:nvSpPr>
          <p:spPr>
            <a:xfrm>
              <a:off x="5784540" y="3846458"/>
              <a:ext cx="53629" cy="165356"/>
            </a:xfrm>
            <a:custGeom>
              <a:avLst/>
              <a:gdLst>
                <a:gd name="connsiteX0" fmla="*/ 47373 w 53629"/>
                <a:gd name="connsiteY0" fmla="*/ 140329 h 165356"/>
                <a:gd name="connsiteX1" fmla="*/ 53629 w 53629"/>
                <a:gd name="connsiteY1" fmla="*/ 158206 h 165356"/>
                <a:gd name="connsiteX2" fmla="*/ 48266 w 53629"/>
                <a:gd name="connsiteY2" fmla="*/ 164463 h 165356"/>
                <a:gd name="connsiteX3" fmla="*/ 32178 w 53629"/>
                <a:gd name="connsiteY3" fmla="*/ 165356 h 165356"/>
                <a:gd name="connsiteX4" fmla="*/ 19664 w 53629"/>
                <a:gd name="connsiteY4" fmla="*/ 147480 h 165356"/>
                <a:gd name="connsiteX5" fmla="*/ 18770 w 53629"/>
                <a:gd name="connsiteY5" fmla="*/ 112621 h 165356"/>
                <a:gd name="connsiteX6" fmla="*/ 25027 w 53629"/>
                <a:gd name="connsiteY6" fmla="*/ 96532 h 165356"/>
                <a:gd name="connsiteX7" fmla="*/ 15195 w 53629"/>
                <a:gd name="connsiteY7" fmla="*/ 80444 h 165356"/>
                <a:gd name="connsiteX8" fmla="*/ 19664 w 53629"/>
                <a:gd name="connsiteY8" fmla="*/ 62567 h 165356"/>
                <a:gd name="connsiteX9" fmla="*/ 10726 w 53629"/>
                <a:gd name="connsiteY9" fmla="*/ 53629 h 165356"/>
                <a:gd name="connsiteX10" fmla="*/ 10726 w 53629"/>
                <a:gd name="connsiteY10" fmla="*/ 25027 h 165356"/>
                <a:gd name="connsiteX11" fmla="*/ 2682 w 53629"/>
                <a:gd name="connsiteY11" fmla="*/ 16982 h 165356"/>
                <a:gd name="connsiteX12" fmla="*/ 0 w 53629"/>
                <a:gd name="connsiteY12" fmla="*/ 0 h 165356"/>
                <a:gd name="connsiteX13" fmla="*/ 27708 w 53629"/>
                <a:gd name="connsiteY13" fmla="*/ 894 h 165356"/>
                <a:gd name="connsiteX14" fmla="*/ 27708 w 53629"/>
                <a:gd name="connsiteY14" fmla="*/ 21452 h 165356"/>
                <a:gd name="connsiteX15" fmla="*/ 38434 w 53629"/>
                <a:gd name="connsiteY15" fmla="*/ 35753 h 165356"/>
                <a:gd name="connsiteX16" fmla="*/ 48266 w 53629"/>
                <a:gd name="connsiteY16" fmla="*/ 69718 h 165356"/>
                <a:gd name="connsiteX17" fmla="*/ 47373 w 53629"/>
                <a:gd name="connsiteY17" fmla="*/ 140329 h 165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629" h="165356">
                  <a:moveTo>
                    <a:pt x="47373" y="140329"/>
                  </a:moveTo>
                  <a:lnTo>
                    <a:pt x="53629" y="158206"/>
                  </a:lnTo>
                  <a:lnTo>
                    <a:pt x="48266" y="164463"/>
                  </a:lnTo>
                  <a:lnTo>
                    <a:pt x="32178" y="165356"/>
                  </a:lnTo>
                  <a:lnTo>
                    <a:pt x="19664" y="147480"/>
                  </a:lnTo>
                  <a:lnTo>
                    <a:pt x="18770" y="112621"/>
                  </a:lnTo>
                  <a:lnTo>
                    <a:pt x="25027" y="96532"/>
                  </a:lnTo>
                  <a:lnTo>
                    <a:pt x="15195" y="80444"/>
                  </a:lnTo>
                  <a:lnTo>
                    <a:pt x="19664" y="62567"/>
                  </a:lnTo>
                  <a:lnTo>
                    <a:pt x="10726" y="53629"/>
                  </a:lnTo>
                  <a:lnTo>
                    <a:pt x="10726" y="25027"/>
                  </a:lnTo>
                  <a:lnTo>
                    <a:pt x="2682" y="16982"/>
                  </a:lnTo>
                  <a:lnTo>
                    <a:pt x="0" y="0"/>
                  </a:lnTo>
                  <a:lnTo>
                    <a:pt x="27708" y="894"/>
                  </a:lnTo>
                  <a:lnTo>
                    <a:pt x="27708" y="21452"/>
                  </a:lnTo>
                  <a:lnTo>
                    <a:pt x="38434" y="35753"/>
                  </a:lnTo>
                  <a:lnTo>
                    <a:pt x="48266" y="69718"/>
                  </a:lnTo>
                  <a:lnTo>
                    <a:pt x="47373" y="140329"/>
                  </a:lnTo>
                  <a:close/>
                </a:path>
              </a:pathLst>
            </a:custGeom>
            <a:grpFill/>
            <a:ln w="12700" cap="flat">
              <a:solidFill>
                <a:schemeClr val="bg1"/>
              </a:solidFill>
              <a:prstDash val="solid"/>
              <a:miter/>
            </a:ln>
          </p:spPr>
          <p:txBody>
            <a:bodyPr rtlCol="0" anchor="ctr"/>
            <a:lstStyle/>
            <a:p>
              <a:endParaRPr lang="en-AU"/>
            </a:p>
          </p:txBody>
        </p:sp>
        <p:sp>
          <p:nvSpPr>
            <p:cNvPr id="169" name="Freeform: Shape 168">
              <a:extLst>
                <a:ext uri="{FF2B5EF4-FFF2-40B4-BE49-F238E27FC236}">
                  <a16:creationId xmlns:a16="http://schemas.microsoft.com/office/drawing/2014/main" id="{B024466A-9D57-A20F-1387-5B1941D05670}"/>
                </a:ext>
              </a:extLst>
            </p:cNvPr>
            <p:cNvSpPr/>
            <p:nvPr/>
          </p:nvSpPr>
          <p:spPr>
            <a:xfrm>
              <a:off x="5688902" y="3843777"/>
              <a:ext cx="127815" cy="212728"/>
            </a:xfrm>
            <a:custGeom>
              <a:avLst/>
              <a:gdLst>
                <a:gd name="connsiteX0" fmla="*/ 115302 w 127815"/>
                <a:gd name="connsiteY0" fmla="*/ 150161 h 212728"/>
                <a:gd name="connsiteX1" fmla="*/ 127816 w 127815"/>
                <a:gd name="connsiteY1" fmla="*/ 168038 h 212728"/>
                <a:gd name="connsiteX2" fmla="*/ 119772 w 127815"/>
                <a:gd name="connsiteY2" fmla="*/ 179658 h 212728"/>
                <a:gd name="connsiteX3" fmla="*/ 101895 w 127815"/>
                <a:gd name="connsiteY3" fmla="*/ 180551 h 212728"/>
                <a:gd name="connsiteX4" fmla="*/ 31284 w 127815"/>
                <a:gd name="connsiteY4" fmla="*/ 212729 h 212728"/>
                <a:gd name="connsiteX5" fmla="*/ 16982 w 127815"/>
                <a:gd name="connsiteY5" fmla="*/ 202003 h 212728"/>
                <a:gd name="connsiteX6" fmla="*/ 15195 w 127815"/>
                <a:gd name="connsiteY6" fmla="*/ 189490 h 212728"/>
                <a:gd name="connsiteX7" fmla="*/ 894 w 127815"/>
                <a:gd name="connsiteY7" fmla="*/ 168932 h 212728"/>
                <a:gd name="connsiteX8" fmla="*/ 0 w 127815"/>
                <a:gd name="connsiteY8" fmla="*/ 148374 h 212728"/>
                <a:gd name="connsiteX9" fmla="*/ 7150 w 127815"/>
                <a:gd name="connsiteY9" fmla="*/ 129604 h 212728"/>
                <a:gd name="connsiteX10" fmla="*/ 9832 w 127815"/>
                <a:gd name="connsiteY10" fmla="*/ 115302 h 212728"/>
                <a:gd name="connsiteX11" fmla="*/ 22345 w 127815"/>
                <a:gd name="connsiteY11" fmla="*/ 103683 h 212728"/>
                <a:gd name="connsiteX12" fmla="*/ 13407 w 127815"/>
                <a:gd name="connsiteY12" fmla="*/ 56311 h 212728"/>
                <a:gd name="connsiteX13" fmla="*/ 16089 w 127815"/>
                <a:gd name="connsiteY13" fmla="*/ 32178 h 212728"/>
                <a:gd name="connsiteX14" fmla="*/ 12513 w 127815"/>
                <a:gd name="connsiteY14" fmla="*/ 9832 h 212728"/>
                <a:gd name="connsiteX15" fmla="*/ 74187 w 127815"/>
                <a:gd name="connsiteY15" fmla="*/ 8938 h 212728"/>
                <a:gd name="connsiteX16" fmla="*/ 82231 w 127815"/>
                <a:gd name="connsiteY16" fmla="*/ 0 h 212728"/>
                <a:gd name="connsiteX17" fmla="*/ 95638 w 127815"/>
                <a:gd name="connsiteY17" fmla="*/ 2681 h 212728"/>
                <a:gd name="connsiteX18" fmla="*/ 98320 w 127815"/>
                <a:gd name="connsiteY18" fmla="*/ 19664 h 212728"/>
                <a:gd name="connsiteX19" fmla="*/ 106364 w 127815"/>
                <a:gd name="connsiteY19" fmla="*/ 27708 h 212728"/>
                <a:gd name="connsiteX20" fmla="*/ 106364 w 127815"/>
                <a:gd name="connsiteY20" fmla="*/ 56311 h 212728"/>
                <a:gd name="connsiteX21" fmla="*/ 115302 w 127815"/>
                <a:gd name="connsiteY21" fmla="*/ 65249 h 212728"/>
                <a:gd name="connsiteX22" fmla="*/ 110833 w 127815"/>
                <a:gd name="connsiteY22" fmla="*/ 83125 h 212728"/>
                <a:gd name="connsiteX23" fmla="*/ 120665 w 127815"/>
                <a:gd name="connsiteY23" fmla="*/ 99214 h 212728"/>
                <a:gd name="connsiteX24" fmla="*/ 114409 w 127815"/>
                <a:gd name="connsiteY24" fmla="*/ 115302 h 212728"/>
                <a:gd name="connsiteX25" fmla="*/ 115302 w 127815"/>
                <a:gd name="connsiteY25" fmla="*/ 150161 h 21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815" h="212728">
                  <a:moveTo>
                    <a:pt x="115302" y="150161"/>
                  </a:moveTo>
                  <a:lnTo>
                    <a:pt x="127816" y="168038"/>
                  </a:lnTo>
                  <a:lnTo>
                    <a:pt x="119772" y="179658"/>
                  </a:lnTo>
                  <a:lnTo>
                    <a:pt x="101895" y="180551"/>
                  </a:lnTo>
                  <a:lnTo>
                    <a:pt x="31284" y="212729"/>
                  </a:lnTo>
                  <a:lnTo>
                    <a:pt x="16982" y="202003"/>
                  </a:lnTo>
                  <a:lnTo>
                    <a:pt x="15195" y="189490"/>
                  </a:lnTo>
                  <a:lnTo>
                    <a:pt x="894" y="168932"/>
                  </a:lnTo>
                  <a:lnTo>
                    <a:pt x="0" y="148374"/>
                  </a:lnTo>
                  <a:lnTo>
                    <a:pt x="7150" y="129604"/>
                  </a:lnTo>
                  <a:lnTo>
                    <a:pt x="9832" y="115302"/>
                  </a:lnTo>
                  <a:lnTo>
                    <a:pt x="22345" y="103683"/>
                  </a:lnTo>
                  <a:lnTo>
                    <a:pt x="13407" y="56311"/>
                  </a:lnTo>
                  <a:lnTo>
                    <a:pt x="16089" y="32178"/>
                  </a:lnTo>
                  <a:lnTo>
                    <a:pt x="12513" y="9832"/>
                  </a:lnTo>
                  <a:lnTo>
                    <a:pt x="74187" y="8938"/>
                  </a:lnTo>
                  <a:lnTo>
                    <a:pt x="82231" y="0"/>
                  </a:lnTo>
                  <a:lnTo>
                    <a:pt x="95638" y="2681"/>
                  </a:lnTo>
                  <a:lnTo>
                    <a:pt x="98320" y="19664"/>
                  </a:lnTo>
                  <a:lnTo>
                    <a:pt x="106364" y="27708"/>
                  </a:lnTo>
                  <a:lnTo>
                    <a:pt x="106364" y="56311"/>
                  </a:lnTo>
                  <a:lnTo>
                    <a:pt x="115302" y="65249"/>
                  </a:lnTo>
                  <a:lnTo>
                    <a:pt x="110833" y="83125"/>
                  </a:lnTo>
                  <a:lnTo>
                    <a:pt x="120665" y="99214"/>
                  </a:lnTo>
                  <a:lnTo>
                    <a:pt x="114409" y="115302"/>
                  </a:lnTo>
                  <a:lnTo>
                    <a:pt x="115302" y="150161"/>
                  </a:lnTo>
                  <a:close/>
                </a:path>
              </a:pathLst>
            </a:custGeom>
            <a:grpFill/>
            <a:ln w="12700" cap="flat">
              <a:solidFill>
                <a:schemeClr val="bg1"/>
              </a:solidFill>
              <a:prstDash val="solid"/>
              <a:miter/>
            </a:ln>
          </p:spPr>
          <p:txBody>
            <a:bodyPr rtlCol="0" anchor="ctr"/>
            <a:lstStyle/>
            <a:p>
              <a:endParaRPr lang="en-AU"/>
            </a:p>
          </p:txBody>
        </p:sp>
        <p:sp>
          <p:nvSpPr>
            <p:cNvPr id="170" name="Freeform: Shape 169">
              <a:extLst>
                <a:ext uri="{FF2B5EF4-FFF2-40B4-BE49-F238E27FC236}">
                  <a16:creationId xmlns:a16="http://schemas.microsoft.com/office/drawing/2014/main" id="{A0EB0B7C-8EC9-1E9F-2553-067ADFCF7EAB}"/>
                </a:ext>
              </a:extLst>
            </p:cNvPr>
            <p:cNvSpPr/>
            <p:nvPr/>
          </p:nvSpPr>
          <p:spPr>
            <a:xfrm>
              <a:off x="5533377" y="3862547"/>
              <a:ext cx="177870" cy="203790"/>
            </a:xfrm>
            <a:custGeom>
              <a:avLst/>
              <a:gdLst>
                <a:gd name="connsiteX0" fmla="*/ 21452 w 177870"/>
                <a:gd name="connsiteY0" fmla="*/ 15195 h 203790"/>
                <a:gd name="connsiteX1" fmla="*/ 31284 w 177870"/>
                <a:gd name="connsiteY1" fmla="*/ 5363 h 203790"/>
                <a:gd name="connsiteX2" fmla="*/ 43797 w 177870"/>
                <a:gd name="connsiteY2" fmla="*/ 15195 h 203790"/>
                <a:gd name="connsiteX3" fmla="*/ 58992 w 177870"/>
                <a:gd name="connsiteY3" fmla="*/ 0 h 203790"/>
                <a:gd name="connsiteX4" fmla="*/ 73293 w 177870"/>
                <a:gd name="connsiteY4" fmla="*/ 0 h 203790"/>
                <a:gd name="connsiteX5" fmla="*/ 74187 w 177870"/>
                <a:gd name="connsiteY5" fmla="*/ 16089 h 203790"/>
                <a:gd name="connsiteX6" fmla="*/ 81338 w 177870"/>
                <a:gd name="connsiteY6" fmla="*/ 16982 h 203790"/>
                <a:gd name="connsiteX7" fmla="*/ 93851 w 177870"/>
                <a:gd name="connsiteY7" fmla="*/ 5363 h 203790"/>
                <a:gd name="connsiteX8" fmla="*/ 100108 w 177870"/>
                <a:gd name="connsiteY8" fmla="*/ 16089 h 203790"/>
                <a:gd name="connsiteX9" fmla="*/ 109940 w 177870"/>
                <a:gd name="connsiteY9" fmla="*/ 21452 h 203790"/>
                <a:gd name="connsiteX10" fmla="*/ 115303 w 177870"/>
                <a:gd name="connsiteY10" fmla="*/ 30390 h 203790"/>
                <a:gd name="connsiteX11" fmla="*/ 128710 w 177870"/>
                <a:gd name="connsiteY11" fmla="*/ 32177 h 203790"/>
                <a:gd name="connsiteX12" fmla="*/ 137648 w 177870"/>
                <a:gd name="connsiteY12" fmla="*/ 24133 h 203790"/>
                <a:gd name="connsiteX13" fmla="*/ 156418 w 177870"/>
                <a:gd name="connsiteY13" fmla="*/ 26815 h 203790"/>
                <a:gd name="connsiteX14" fmla="*/ 168932 w 177870"/>
                <a:gd name="connsiteY14" fmla="*/ 37540 h 203790"/>
                <a:gd name="connsiteX15" fmla="*/ 177870 w 177870"/>
                <a:gd name="connsiteY15" fmla="*/ 84913 h 203790"/>
                <a:gd name="connsiteX16" fmla="*/ 165356 w 177870"/>
                <a:gd name="connsiteY16" fmla="*/ 96532 h 203790"/>
                <a:gd name="connsiteX17" fmla="*/ 162675 w 177870"/>
                <a:gd name="connsiteY17" fmla="*/ 110833 h 203790"/>
                <a:gd name="connsiteX18" fmla="*/ 155525 w 177870"/>
                <a:gd name="connsiteY18" fmla="*/ 129604 h 203790"/>
                <a:gd name="connsiteX19" fmla="*/ 156418 w 177870"/>
                <a:gd name="connsiteY19" fmla="*/ 150161 h 203790"/>
                <a:gd name="connsiteX20" fmla="*/ 170719 w 177870"/>
                <a:gd name="connsiteY20" fmla="*/ 170719 h 203790"/>
                <a:gd name="connsiteX21" fmla="*/ 172507 w 177870"/>
                <a:gd name="connsiteY21" fmla="*/ 183233 h 203790"/>
                <a:gd name="connsiteX22" fmla="*/ 154631 w 177870"/>
                <a:gd name="connsiteY22" fmla="*/ 188596 h 203790"/>
                <a:gd name="connsiteX23" fmla="*/ 128710 w 177870"/>
                <a:gd name="connsiteY23" fmla="*/ 174295 h 203790"/>
                <a:gd name="connsiteX24" fmla="*/ 95639 w 177870"/>
                <a:gd name="connsiteY24" fmla="*/ 183233 h 203790"/>
                <a:gd name="connsiteX25" fmla="*/ 79550 w 177870"/>
                <a:gd name="connsiteY25" fmla="*/ 184127 h 203790"/>
                <a:gd name="connsiteX26" fmla="*/ 33071 w 177870"/>
                <a:gd name="connsiteY26" fmla="*/ 203790 h 203790"/>
                <a:gd name="connsiteX27" fmla="*/ 32178 w 177870"/>
                <a:gd name="connsiteY27" fmla="*/ 186808 h 203790"/>
                <a:gd name="connsiteX28" fmla="*/ 37540 w 177870"/>
                <a:gd name="connsiteY28" fmla="*/ 168038 h 203790"/>
                <a:gd name="connsiteX29" fmla="*/ 17876 w 177870"/>
                <a:gd name="connsiteY29" fmla="*/ 145692 h 203790"/>
                <a:gd name="connsiteX30" fmla="*/ 894 w 177870"/>
                <a:gd name="connsiteY30" fmla="*/ 140329 h 203790"/>
                <a:gd name="connsiteX31" fmla="*/ 0 w 177870"/>
                <a:gd name="connsiteY31" fmla="*/ 131391 h 203790"/>
                <a:gd name="connsiteX32" fmla="*/ 6257 w 177870"/>
                <a:gd name="connsiteY32" fmla="*/ 121559 h 203790"/>
                <a:gd name="connsiteX33" fmla="*/ 3575 w 177870"/>
                <a:gd name="connsiteY33" fmla="*/ 100107 h 203790"/>
                <a:gd name="connsiteX34" fmla="*/ 12514 w 177870"/>
                <a:gd name="connsiteY34" fmla="*/ 88488 h 203790"/>
                <a:gd name="connsiteX35" fmla="*/ 9832 w 177870"/>
                <a:gd name="connsiteY35" fmla="*/ 73293 h 203790"/>
                <a:gd name="connsiteX36" fmla="*/ 24133 w 177870"/>
                <a:gd name="connsiteY36" fmla="*/ 67930 h 203790"/>
                <a:gd name="connsiteX37" fmla="*/ 23239 w 177870"/>
                <a:gd name="connsiteY37" fmla="*/ 50054 h 203790"/>
                <a:gd name="connsiteX38" fmla="*/ 13407 w 177870"/>
                <a:gd name="connsiteY38" fmla="*/ 36646 h 203790"/>
                <a:gd name="connsiteX39" fmla="*/ 15195 w 177870"/>
                <a:gd name="connsiteY39" fmla="*/ 22345 h 203790"/>
                <a:gd name="connsiteX40" fmla="*/ 21452 w 177870"/>
                <a:gd name="connsiteY40" fmla="*/ 15195 h 20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7870" h="203790">
                  <a:moveTo>
                    <a:pt x="21452" y="15195"/>
                  </a:moveTo>
                  <a:lnTo>
                    <a:pt x="31284" y="5363"/>
                  </a:lnTo>
                  <a:lnTo>
                    <a:pt x="43797" y="15195"/>
                  </a:lnTo>
                  <a:lnTo>
                    <a:pt x="58992" y="0"/>
                  </a:lnTo>
                  <a:lnTo>
                    <a:pt x="73293" y="0"/>
                  </a:lnTo>
                  <a:lnTo>
                    <a:pt x="74187" y="16089"/>
                  </a:lnTo>
                  <a:lnTo>
                    <a:pt x="81338" y="16982"/>
                  </a:lnTo>
                  <a:lnTo>
                    <a:pt x="93851" y="5363"/>
                  </a:lnTo>
                  <a:lnTo>
                    <a:pt x="100108" y="16089"/>
                  </a:lnTo>
                  <a:lnTo>
                    <a:pt x="109940" y="21452"/>
                  </a:lnTo>
                  <a:lnTo>
                    <a:pt x="115303" y="30390"/>
                  </a:lnTo>
                  <a:lnTo>
                    <a:pt x="128710" y="32177"/>
                  </a:lnTo>
                  <a:lnTo>
                    <a:pt x="137648" y="24133"/>
                  </a:lnTo>
                  <a:lnTo>
                    <a:pt x="156418" y="26815"/>
                  </a:lnTo>
                  <a:lnTo>
                    <a:pt x="168932" y="37540"/>
                  </a:lnTo>
                  <a:lnTo>
                    <a:pt x="177870" y="84913"/>
                  </a:lnTo>
                  <a:lnTo>
                    <a:pt x="165356" y="96532"/>
                  </a:lnTo>
                  <a:lnTo>
                    <a:pt x="162675" y="110833"/>
                  </a:lnTo>
                  <a:lnTo>
                    <a:pt x="155525" y="129604"/>
                  </a:lnTo>
                  <a:lnTo>
                    <a:pt x="156418" y="150161"/>
                  </a:lnTo>
                  <a:lnTo>
                    <a:pt x="170719" y="170719"/>
                  </a:lnTo>
                  <a:lnTo>
                    <a:pt x="172507" y="183233"/>
                  </a:lnTo>
                  <a:lnTo>
                    <a:pt x="154631" y="188596"/>
                  </a:lnTo>
                  <a:lnTo>
                    <a:pt x="128710" y="174295"/>
                  </a:lnTo>
                  <a:lnTo>
                    <a:pt x="95639" y="183233"/>
                  </a:lnTo>
                  <a:lnTo>
                    <a:pt x="79550" y="184127"/>
                  </a:lnTo>
                  <a:lnTo>
                    <a:pt x="33071" y="203790"/>
                  </a:lnTo>
                  <a:lnTo>
                    <a:pt x="32178" y="186808"/>
                  </a:lnTo>
                  <a:lnTo>
                    <a:pt x="37540" y="168038"/>
                  </a:lnTo>
                  <a:lnTo>
                    <a:pt x="17876" y="145692"/>
                  </a:lnTo>
                  <a:lnTo>
                    <a:pt x="894" y="140329"/>
                  </a:lnTo>
                  <a:lnTo>
                    <a:pt x="0" y="131391"/>
                  </a:lnTo>
                  <a:lnTo>
                    <a:pt x="6257" y="121559"/>
                  </a:lnTo>
                  <a:lnTo>
                    <a:pt x="3575" y="100107"/>
                  </a:lnTo>
                  <a:lnTo>
                    <a:pt x="12514" y="88488"/>
                  </a:lnTo>
                  <a:lnTo>
                    <a:pt x="9832" y="73293"/>
                  </a:lnTo>
                  <a:lnTo>
                    <a:pt x="24133" y="67930"/>
                  </a:lnTo>
                  <a:lnTo>
                    <a:pt x="23239" y="50054"/>
                  </a:lnTo>
                  <a:lnTo>
                    <a:pt x="13407" y="36646"/>
                  </a:lnTo>
                  <a:lnTo>
                    <a:pt x="15195" y="22345"/>
                  </a:lnTo>
                  <a:lnTo>
                    <a:pt x="21452" y="15195"/>
                  </a:lnTo>
                  <a:close/>
                </a:path>
              </a:pathLst>
            </a:custGeom>
            <a:grpFill/>
            <a:ln w="12700" cap="flat">
              <a:solidFill>
                <a:schemeClr val="bg1"/>
              </a:solidFill>
              <a:prstDash val="solid"/>
              <a:miter/>
            </a:ln>
          </p:spPr>
          <p:txBody>
            <a:bodyPr rtlCol="0" anchor="ctr"/>
            <a:lstStyle/>
            <a:p>
              <a:endParaRPr lang="en-AU"/>
            </a:p>
          </p:txBody>
        </p:sp>
        <p:sp>
          <p:nvSpPr>
            <p:cNvPr id="171" name="Freeform: Shape 170">
              <a:extLst>
                <a:ext uri="{FF2B5EF4-FFF2-40B4-BE49-F238E27FC236}">
                  <a16:creationId xmlns:a16="http://schemas.microsoft.com/office/drawing/2014/main" id="{8F21F71A-4BFF-3DD3-BDDD-223C5543E6A6}"/>
                </a:ext>
              </a:extLst>
            </p:cNvPr>
            <p:cNvSpPr/>
            <p:nvPr/>
          </p:nvSpPr>
          <p:spPr>
            <a:xfrm>
              <a:off x="5453828" y="3933159"/>
              <a:ext cx="117090" cy="137647"/>
            </a:xfrm>
            <a:custGeom>
              <a:avLst/>
              <a:gdLst>
                <a:gd name="connsiteX0" fmla="*/ 97426 w 117090"/>
                <a:gd name="connsiteY0" fmla="*/ 75081 h 137647"/>
                <a:gd name="connsiteX1" fmla="*/ 117090 w 117090"/>
                <a:gd name="connsiteY1" fmla="*/ 97426 h 137647"/>
                <a:gd name="connsiteX2" fmla="*/ 111727 w 117090"/>
                <a:gd name="connsiteY2" fmla="*/ 116196 h 137647"/>
                <a:gd name="connsiteX3" fmla="*/ 112621 w 117090"/>
                <a:gd name="connsiteY3" fmla="*/ 133179 h 137647"/>
                <a:gd name="connsiteX4" fmla="*/ 103683 w 117090"/>
                <a:gd name="connsiteY4" fmla="*/ 137648 h 137647"/>
                <a:gd name="connsiteX5" fmla="*/ 50054 w 117090"/>
                <a:gd name="connsiteY5" fmla="*/ 101895 h 137647"/>
                <a:gd name="connsiteX6" fmla="*/ 28602 w 117090"/>
                <a:gd name="connsiteY6" fmla="*/ 78656 h 137647"/>
                <a:gd name="connsiteX7" fmla="*/ 11620 w 117090"/>
                <a:gd name="connsiteY7" fmla="*/ 74187 h 137647"/>
                <a:gd name="connsiteX8" fmla="*/ 0 w 117090"/>
                <a:gd name="connsiteY8" fmla="*/ 50054 h 137647"/>
                <a:gd name="connsiteX9" fmla="*/ 4469 w 117090"/>
                <a:gd name="connsiteY9" fmla="*/ 41116 h 137647"/>
                <a:gd name="connsiteX10" fmla="*/ 16982 w 117090"/>
                <a:gd name="connsiteY10" fmla="*/ 27708 h 137647"/>
                <a:gd name="connsiteX11" fmla="*/ 23239 w 117090"/>
                <a:gd name="connsiteY11" fmla="*/ 15195 h 137647"/>
                <a:gd name="connsiteX12" fmla="*/ 26815 w 117090"/>
                <a:gd name="connsiteY12" fmla="*/ 8938 h 137647"/>
                <a:gd name="connsiteX13" fmla="*/ 25921 w 117090"/>
                <a:gd name="connsiteY13" fmla="*/ 0 h 137647"/>
                <a:gd name="connsiteX14" fmla="*/ 50948 w 117090"/>
                <a:gd name="connsiteY14" fmla="*/ 0 h 137647"/>
                <a:gd name="connsiteX15" fmla="*/ 55417 w 117090"/>
                <a:gd name="connsiteY15" fmla="*/ 15195 h 137647"/>
                <a:gd name="connsiteX16" fmla="*/ 55417 w 117090"/>
                <a:gd name="connsiteY16" fmla="*/ 35753 h 137647"/>
                <a:gd name="connsiteX17" fmla="*/ 61673 w 117090"/>
                <a:gd name="connsiteY17" fmla="*/ 42010 h 137647"/>
                <a:gd name="connsiteX18" fmla="*/ 67930 w 117090"/>
                <a:gd name="connsiteY18" fmla="*/ 41116 h 137647"/>
                <a:gd name="connsiteX19" fmla="*/ 73293 w 117090"/>
                <a:gd name="connsiteY19" fmla="*/ 31284 h 137647"/>
                <a:gd name="connsiteX20" fmla="*/ 83125 w 117090"/>
                <a:gd name="connsiteY20" fmla="*/ 29496 h 137647"/>
                <a:gd name="connsiteX21" fmla="*/ 85807 w 117090"/>
                <a:gd name="connsiteY21" fmla="*/ 50948 h 137647"/>
                <a:gd name="connsiteX22" fmla="*/ 79550 w 117090"/>
                <a:gd name="connsiteY22" fmla="*/ 60780 h 137647"/>
                <a:gd name="connsiteX23" fmla="*/ 80444 w 117090"/>
                <a:gd name="connsiteY23" fmla="*/ 69718 h 137647"/>
                <a:gd name="connsiteX24" fmla="*/ 97426 w 117090"/>
                <a:gd name="connsiteY24" fmla="*/ 75081 h 13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7090" h="137647">
                  <a:moveTo>
                    <a:pt x="97426" y="75081"/>
                  </a:moveTo>
                  <a:lnTo>
                    <a:pt x="117090" y="97426"/>
                  </a:lnTo>
                  <a:lnTo>
                    <a:pt x="111727" y="116196"/>
                  </a:lnTo>
                  <a:lnTo>
                    <a:pt x="112621" y="133179"/>
                  </a:lnTo>
                  <a:lnTo>
                    <a:pt x="103683" y="137648"/>
                  </a:lnTo>
                  <a:lnTo>
                    <a:pt x="50054" y="101895"/>
                  </a:lnTo>
                  <a:lnTo>
                    <a:pt x="28602" y="78656"/>
                  </a:lnTo>
                  <a:lnTo>
                    <a:pt x="11620" y="74187"/>
                  </a:lnTo>
                  <a:lnTo>
                    <a:pt x="0" y="50054"/>
                  </a:lnTo>
                  <a:lnTo>
                    <a:pt x="4469" y="41116"/>
                  </a:lnTo>
                  <a:lnTo>
                    <a:pt x="16982" y="27708"/>
                  </a:lnTo>
                  <a:lnTo>
                    <a:pt x="23239" y="15195"/>
                  </a:lnTo>
                  <a:lnTo>
                    <a:pt x="26815" y="8938"/>
                  </a:lnTo>
                  <a:lnTo>
                    <a:pt x="25921" y="0"/>
                  </a:lnTo>
                  <a:lnTo>
                    <a:pt x="50948" y="0"/>
                  </a:lnTo>
                  <a:lnTo>
                    <a:pt x="55417" y="15195"/>
                  </a:lnTo>
                  <a:lnTo>
                    <a:pt x="55417" y="35753"/>
                  </a:lnTo>
                  <a:lnTo>
                    <a:pt x="61673" y="42010"/>
                  </a:lnTo>
                  <a:lnTo>
                    <a:pt x="67930" y="41116"/>
                  </a:lnTo>
                  <a:lnTo>
                    <a:pt x="73293" y="31284"/>
                  </a:lnTo>
                  <a:lnTo>
                    <a:pt x="83125" y="29496"/>
                  </a:lnTo>
                  <a:lnTo>
                    <a:pt x="85807" y="50948"/>
                  </a:lnTo>
                  <a:lnTo>
                    <a:pt x="79550" y="60780"/>
                  </a:lnTo>
                  <a:lnTo>
                    <a:pt x="80444" y="69718"/>
                  </a:lnTo>
                  <a:lnTo>
                    <a:pt x="97426" y="75081"/>
                  </a:lnTo>
                  <a:close/>
                </a:path>
              </a:pathLst>
            </a:custGeom>
            <a:grpFill/>
            <a:ln w="12700" cap="flat">
              <a:solidFill>
                <a:schemeClr val="bg1"/>
              </a:solidFill>
              <a:prstDash val="solid"/>
              <a:miter/>
            </a:ln>
          </p:spPr>
          <p:txBody>
            <a:bodyPr rtlCol="0" anchor="ctr"/>
            <a:lstStyle/>
            <a:p>
              <a:endParaRPr lang="en-AU"/>
            </a:p>
          </p:txBody>
        </p:sp>
        <p:sp>
          <p:nvSpPr>
            <p:cNvPr id="172" name="Freeform: Shape 171">
              <a:extLst>
                <a:ext uri="{FF2B5EF4-FFF2-40B4-BE49-F238E27FC236}">
                  <a16:creationId xmlns:a16="http://schemas.microsoft.com/office/drawing/2014/main" id="{963E769D-3FDE-B3EA-700E-50EAF34584C4}"/>
                </a:ext>
              </a:extLst>
            </p:cNvPr>
            <p:cNvSpPr/>
            <p:nvPr/>
          </p:nvSpPr>
          <p:spPr>
            <a:xfrm>
              <a:off x="5350145" y="3795511"/>
              <a:ext cx="207365" cy="179657"/>
            </a:xfrm>
            <a:custGeom>
              <a:avLst/>
              <a:gdLst>
                <a:gd name="connsiteX0" fmla="*/ 206472 w 207365"/>
                <a:gd name="connsiteY0" fmla="*/ 117090 h 179657"/>
                <a:gd name="connsiteX1" fmla="*/ 207366 w 207365"/>
                <a:gd name="connsiteY1" fmla="*/ 134967 h 179657"/>
                <a:gd name="connsiteX2" fmla="*/ 193065 w 207365"/>
                <a:gd name="connsiteY2" fmla="*/ 140329 h 179657"/>
                <a:gd name="connsiteX3" fmla="*/ 195746 w 207365"/>
                <a:gd name="connsiteY3" fmla="*/ 155524 h 179657"/>
                <a:gd name="connsiteX4" fmla="*/ 186808 w 207365"/>
                <a:gd name="connsiteY4" fmla="*/ 167144 h 179657"/>
                <a:gd name="connsiteX5" fmla="*/ 176976 w 207365"/>
                <a:gd name="connsiteY5" fmla="*/ 168932 h 179657"/>
                <a:gd name="connsiteX6" fmla="*/ 171613 w 207365"/>
                <a:gd name="connsiteY6" fmla="*/ 178764 h 179657"/>
                <a:gd name="connsiteX7" fmla="*/ 165356 w 207365"/>
                <a:gd name="connsiteY7" fmla="*/ 179658 h 179657"/>
                <a:gd name="connsiteX8" fmla="*/ 159100 w 207365"/>
                <a:gd name="connsiteY8" fmla="*/ 173401 h 179657"/>
                <a:gd name="connsiteX9" fmla="*/ 159100 w 207365"/>
                <a:gd name="connsiteY9" fmla="*/ 152843 h 179657"/>
                <a:gd name="connsiteX10" fmla="*/ 154631 w 207365"/>
                <a:gd name="connsiteY10" fmla="*/ 137648 h 179657"/>
                <a:gd name="connsiteX11" fmla="*/ 129604 w 207365"/>
                <a:gd name="connsiteY11" fmla="*/ 137648 h 179657"/>
                <a:gd name="connsiteX12" fmla="*/ 123347 w 207365"/>
                <a:gd name="connsiteY12" fmla="*/ 114409 h 179657"/>
                <a:gd name="connsiteX13" fmla="*/ 108152 w 207365"/>
                <a:gd name="connsiteY13" fmla="*/ 87594 h 179657"/>
                <a:gd name="connsiteX14" fmla="*/ 84913 w 207365"/>
                <a:gd name="connsiteY14" fmla="*/ 84913 h 179657"/>
                <a:gd name="connsiteX15" fmla="*/ 69718 w 207365"/>
                <a:gd name="connsiteY15" fmla="*/ 91169 h 179657"/>
                <a:gd name="connsiteX16" fmla="*/ 57205 w 207365"/>
                <a:gd name="connsiteY16" fmla="*/ 117090 h 179657"/>
                <a:gd name="connsiteX17" fmla="*/ 48266 w 207365"/>
                <a:gd name="connsiteY17" fmla="*/ 119772 h 179657"/>
                <a:gd name="connsiteX18" fmla="*/ 30390 w 207365"/>
                <a:gd name="connsiteY18" fmla="*/ 90276 h 179657"/>
                <a:gd name="connsiteX19" fmla="*/ 8938 w 207365"/>
                <a:gd name="connsiteY19" fmla="*/ 75081 h 179657"/>
                <a:gd name="connsiteX20" fmla="*/ 894 w 207365"/>
                <a:gd name="connsiteY20" fmla="*/ 56310 h 179657"/>
                <a:gd name="connsiteX21" fmla="*/ 0 w 207365"/>
                <a:gd name="connsiteY21" fmla="*/ 55417 h 179657"/>
                <a:gd name="connsiteX22" fmla="*/ 5363 w 207365"/>
                <a:gd name="connsiteY22" fmla="*/ 42903 h 179657"/>
                <a:gd name="connsiteX23" fmla="*/ 18770 w 207365"/>
                <a:gd name="connsiteY23" fmla="*/ 34859 h 179657"/>
                <a:gd name="connsiteX24" fmla="*/ 39328 w 207365"/>
                <a:gd name="connsiteY24" fmla="*/ 33071 h 179657"/>
                <a:gd name="connsiteX25" fmla="*/ 39328 w 207365"/>
                <a:gd name="connsiteY25" fmla="*/ 26815 h 179657"/>
                <a:gd name="connsiteX26" fmla="*/ 28602 w 207365"/>
                <a:gd name="connsiteY26" fmla="*/ 16982 h 179657"/>
                <a:gd name="connsiteX27" fmla="*/ 37540 w 207365"/>
                <a:gd name="connsiteY27" fmla="*/ 7150 h 179657"/>
                <a:gd name="connsiteX28" fmla="*/ 37540 w 207365"/>
                <a:gd name="connsiteY28" fmla="*/ 0 h 179657"/>
                <a:gd name="connsiteX29" fmla="*/ 47373 w 207365"/>
                <a:gd name="connsiteY29" fmla="*/ 0 h 179657"/>
                <a:gd name="connsiteX30" fmla="*/ 72399 w 207365"/>
                <a:gd name="connsiteY30" fmla="*/ 11620 h 179657"/>
                <a:gd name="connsiteX31" fmla="*/ 80444 w 207365"/>
                <a:gd name="connsiteY31" fmla="*/ 7150 h 179657"/>
                <a:gd name="connsiteX32" fmla="*/ 99214 w 207365"/>
                <a:gd name="connsiteY32" fmla="*/ 7150 h 179657"/>
                <a:gd name="connsiteX33" fmla="*/ 99214 w 207365"/>
                <a:gd name="connsiteY33" fmla="*/ 7150 h 179657"/>
                <a:gd name="connsiteX34" fmla="*/ 105471 w 207365"/>
                <a:gd name="connsiteY34" fmla="*/ 17876 h 179657"/>
                <a:gd name="connsiteX35" fmla="*/ 117090 w 207365"/>
                <a:gd name="connsiteY35" fmla="*/ 15195 h 179657"/>
                <a:gd name="connsiteX36" fmla="*/ 126922 w 207365"/>
                <a:gd name="connsiteY36" fmla="*/ 25921 h 179657"/>
                <a:gd name="connsiteX37" fmla="*/ 135860 w 207365"/>
                <a:gd name="connsiteY37" fmla="*/ 16982 h 179657"/>
                <a:gd name="connsiteX38" fmla="*/ 151949 w 207365"/>
                <a:gd name="connsiteY38" fmla="*/ 21452 h 179657"/>
                <a:gd name="connsiteX39" fmla="*/ 167144 w 207365"/>
                <a:gd name="connsiteY39" fmla="*/ 4469 h 179657"/>
                <a:gd name="connsiteX40" fmla="*/ 175188 w 207365"/>
                <a:gd name="connsiteY40" fmla="*/ 7150 h 179657"/>
                <a:gd name="connsiteX41" fmla="*/ 177870 w 207365"/>
                <a:gd name="connsiteY41" fmla="*/ 25921 h 179657"/>
                <a:gd name="connsiteX42" fmla="*/ 188596 w 207365"/>
                <a:gd name="connsiteY42" fmla="*/ 41116 h 179657"/>
                <a:gd name="connsiteX43" fmla="*/ 180551 w 207365"/>
                <a:gd name="connsiteY43" fmla="*/ 55417 h 179657"/>
                <a:gd name="connsiteX44" fmla="*/ 193959 w 207365"/>
                <a:gd name="connsiteY44" fmla="*/ 61673 h 179657"/>
                <a:gd name="connsiteX45" fmla="*/ 193959 w 207365"/>
                <a:gd name="connsiteY45" fmla="*/ 73293 h 179657"/>
                <a:gd name="connsiteX46" fmla="*/ 204685 w 207365"/>
                <a:gd name="connsiteY46" fmla="*/ 82231 h 179657"/>
                <a:gd name="connsiteX47" fmla="*/ 198428 w 207365"/>
                <a:gd name="connsiteY47" fmla="*/ 89382 h 179657"/>
                <a:gd name="connsiteX48" fmla="*/ 196640 w 207365"/>
                <a:gd name="connsiteY48" fmla="*/ 103683 h 179657"/>
                <a:gd name="connsiteX49" fmla="*/ 206472 w 207365"/>
                <a:gd name="connsiteY49" fmla="*/ 117090 h 179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07365" h="179657">
                  <a:moveTo>
                    <a:pt x="206472" y="117090"/>
                  </a:moveTo>
                  <a:lnTo>
                    <a:pt x="207366" y="134967"/>
                  </a:lnTo>
                  <a:lnTo>
                    <a:pt x="193065" y="140329"/>
                  </a:lnTo>
                  <a:lnTo>
                    <a:pt x="195746" y="155524"/>
                  </a:lnTo>
                  <a:lnTo>
                    <a:pt x="186808" y="167144"/>
                  </a:lnTo>
                  <a:lnTo>
                    <a:pt x="176976" y="168932"/>
                  </a:lnTo>
                  <a:lnTo>
                    <a:pt x="171613" y="178764"/>
                  </a:lnTo>
                  <a:lnTo>
                    <a:pt x="165356" y="179658"/>
                  </a:lnTo>
                  <a:lnTo>
                    <a:pt x="159100" y="173401"/>
                  </a:lnTo>
                  <a:lnTo>
                    <a:pt x="159100" y="152843"/>
                  </a:lnTo>
                  <a:lnTo>
                    <a:pt x="154631" y="137648"/>
                  </a:lnTo>
                  <a:lnTo>
                    <a:pt x="129604" y="137648"/>
                  </a:lnTo>
                  <a:lnTo>
                    <a:pt x="123347" y="114409"/>
                  </a:lnTo>
                  <a:lnTo>
                    <a:pt x="108152" y="87594"/>
                  </a:lnTo>
                  <a:lnTo>
                    <a:pt x="84913" y="84913"/>
                  </a:lnTo>
                  <a:lnTo>
                    <a:pt x="69718" y="91169"/>
                  </a:lnTo>
                  <a:lnTo>
                    <a:pt x="57205" y="117090"/>
                  </a:lnTo>
                  <a:lnTo>
                    <a:pt x="48266" y="119772"/>
                  </a:lnTo>
                  <a:lnTo>
                    <a:pt x="30390" y="90276"/>
                  </a:lnTo>
                  <a:lnTo>
                    <a:pt x="8938" y="75081"/>
                  </a:lnTo>
                  <a:lnTo>
                    <a:pt x="894" y="56310"/>
                  </a:lnTo>
                  <a:lnTo>
                    <a:pt x="0" y="55417"/>
                  </a:lnTo>
                  <a:lnTo>
                    <a:pt x="5363" y="42903"/>
                  </a:lnTo>
                  <a:lnTo>
                    <a:pt x="18770" y="34859"/>
                  </a:lnTo>
                  <a:lnTo>
                    <a:pt x="39328" y="33071"/>
                  </a:lnTo>
                  <a:lnTo>
                    <a:pt x="39328" y="26815"/>
                  </a:lnTo>
                  <a:lnTo>
                    <a:pt x="28602" y="16982"/>
                  </a:lnTo>
                  <a:lnTo>
                    <a:pt x="37540" y="7150"/>
                  </a:lnTo>
                  <a:lnTo>
                    <a:pt x="37540" y="0"/>
                  </a:lnTo>
                  <a:lnTo>
                    <a:pt x="47373" y="0"/>
                  </a:lnTo>
                  <a:lnTo>
                    <a:pt x="72399" y="11620"/>
                  </a:lnTo>
                  <a:lnTo>
                    <a:pt x="80444" y="7150"/>
                  </a:lnTo>
                  <a:lnTo>
                    <a:pt x="99214" y="7150"/>
                  </a:lnTo>
                  <a:lnTo>
                    <a:pt x="99214" y="7150"/>
                  </a:lnTo>
                  <a:lnTo>
                    <a:pt x="105471" y="17876"/>
                  </a:lnTo>
                  <a:lnTo>
                    <a:pt x="117090" y="15195"/>
                  </a:lnTo>
                  <a:lnTo>
                    <a:pt x="126922" y="25921"/>
                  </a:lnTo>
                  <a:lnTo>
                    <a:pt x="135860" y="16982"/>
                  </a:lnTo>
                  <a:lnTo>
                    <a:pt x="151949" y="21452"/>
                  </a:lnTo>
                  <a:lnTo>
                    <a:pt x="167144" y="4469"/>
                  </a:lnTo>
                  <a:lnTo>
                    <a:pt x="175188" y="7150"/>
                  </a:lnTo>
                  <a:lnTo>
                    <a:pt x="177870" y="25921"/>
                  </a:lnTo>
                  <a:lnTo>
                    <a:pt x="188596" y="41116"/>
                  </a:lnTo>
                  <a:lnTo>
                    <a:pt x="180551" y="55417"/>
                  </a:lnTo>
                  <a:lnTo>
                    <a:pt x="193959" y="61673"/>
                  </a:lnTo>
                  <a:lnTo>
                    <a:pt x="193959" y="73293"/>
                  </a:lnTo>
                  <a:lnTo>
                    <a:pt x="204685" y="82231"/>
                  </a:lnTo>
                  <a:lnTo>
                    <a:pt x="198428" y="89382"/>
                  </a:lnTo>
                  <a:lnTo>
                    <a:pt x="196640" y="103683"/>
                  </a:lnTo>
                  <a:lnTo>
                    <a:pt x="206472" y="117090"/>
                  </a:lnTo>
                  <a:close/>
                </a:path>
              </a:pathLst>
            </a:custGeom>
            <a:grpFill/>
            <a:ln w="12700" cap="flat">
              <a:solidFill>
                <a:schemeClr val="bg1"/>
              </a:solidFill>
              <a:prstDash val="solid"/>
              <a:miter/>
            </a:ln>
          </p:spPr>
          <p:txBody>
            <a:bodyPr rtlCol="0" anchor="ctr"/>
            <a:lstStyle/>
            <a:p>
              <a:endParaRPr lang="en-AU"/>
            </a:p>
          </p:txBody>
        </p:sp>
        <p:sp>
          <p:nvSpPr>
            <p:cNvPr id="173" name="Freeform: Shape 172">
              <a:extLst>
                <a:ext uri="{FF2B5EF4-FFF2-40B4-BE49-F238E27FC236}">
                  <a16:creationId xmlns:a16="http://schemas.microsoft.com/office/drawing/2014/main" id="{42B9B36D-9B22-0DED-F539-73890E48F7F2}"/>
                </a:ext>
              </a:extLst>
            </p:cNvPr>
            <p:cNvSpPr/>
            <p:nvPr/>
          </p:nvSpPr>
          <p:spPr>
            <a:xfrm>
              <a:off x="5398411" y="3880423"/>
              <a:ext cx="82231" cy="102789"/>
            </a:xfrm>
            <a:custGeom>
              <a:avLst/>
              <a:gdLst>
                <a:gd name="connsiteX0" fmla="*/ 81337 w 82231"/>
                <a:gd name="connsiteY0" fmla="*/ 52735 h 102789"/>
                <a:gd name="connsiteX1" fmla="*/ 82231 w 82231"/>
                <a:gd name="connsiteY1" fmla="*/ 61673 h 102789"/>
                <a:gd name="connsiteX2" fmla="*/ 78656 w 82231"/>
                <a:gd name="connsiteY2" fmla="*/ 67930 h 102789"/>
                <a:gd name="connsiteX3" fmla="*/ 72399 w 82231"/>
                <a:gd name="connsiteY3" fmla="*/ 80444 h 102789"/>
                <a:gd name="connsiteX4" fmla="*/ 59886 w 82231"/>
                <a:gd name="connsiteY4" fmla="*/ 93851 h 102789"/>
                <a:gd name="connsiteX5" fmla="*/ 55417 w 82231"/>
                <a:gd name="connsiteY5" fmla="*/ 102789 h 102789"/>
                <a:gd name="connsiteX6" fmla="*/ 52735 w 82231"/>
                <a:gd name="connsiteY6" fmla="*/ 98320 h 102789"/>
                <a:gd name="connsiteX7" fmla="*/ 13407 w 82231"/>
                <a:gd name="connsiteY7" fmla="*/ 80444 h 102789"/>
                <a:gd name="connsiteX8" fmla="*/ 9832 w 82231"/>
                <a:gd name="connsiteY8" fmla="*/ 65249 h 102789"/>
                <a:gd name="connsiteX9" fmla="*/ 894 w 82231"/>
                <a:gd name="connsiteY9" fmla="*/ 56310 h 102789"/>
                <a:gd name="connsiteX10" fmla="*/ 0 w 82231"/>
                <a:gd name="connsiteY10" fmla="*/ 34859 h 102789"/>
                <a:gd name="connsiteX11" fmla="*/ 8938 w 82231"/>
                <a:gd name="connsiteY11" fmla="*/ 32178 h 102789"/>
                <a:gd name="connsiteX12" fmla="*/ 21452 w 82231"/>
                <a:gd name="connsiteY12" fmla="*/ 6257 h 102789"/>
                <a:gd name="connsiteX13" fmla="*/ 36646 w 82231"/>
                <a:gd name="connsiteY13" fmla="*/ 0 h 102789"/>
                <a:gd name="connsiteX14" fmla="*/ 59886 w 82231"/>
                <a:gd name="connsiteY14" fmla="*/ 2681 h 102789"/>
                <a:gd name="connsiteX15" fmla="*/ 75081 w 82231"/>
                <a:gd name="connsiteY15" fmla="*/ 29496 h 102789"/>
                <a:gd name="connsiteX16" fmla="*/ 81337 w 82231"/>
                <a:gd name="connsiteY16" fmla="*/ 52735 h 102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2231" h="102789">
                  <a:moveTo>
                    <a:pt x="81337" y="52735"/>
                  </a:moveTo>
                  <a:lnTo>
                    <a:pt x="82231" y="61673"/>
                  </a:lnTo>
                  <a:lnTo>
                    <a:pt x="78656" y="67930"/>
                  </a:lnTo>
                  <a:lnTo>
                    <a:pt x="72399" y="80444"/>
                  </a:lnTo>
                  <a:lnTo>
                    <a:pt x="59886" y="93851"/>
                  </a:lnTo>
                  <a:lnTo>
                    <a:pt x="55417" y="102789"/>
                  </a:lnTo>
                  <a:lnTo>
                    <a:pt x="52735" y="98320"/>
                  </a:lnTo>
                  <a:lnTo>
                    <a:pt x="13407" y="80444"/>
                  </a:lnTo>
                  <a:lnTo>
                    <a:pt x="9832" y="65249"/>
                  </a:lnTo>
                  <a:lnTo>
                    <a:pt x="894" y="56310"/>
                  </a:lnTo>
                  <a:lnTo>
                    <a:pt x="0" y="34859"/>
                  </a:lnTo>
                  <a:lnTo>
                    <a:pt x="8938" y="32178"/>
                  </a:lnTo>
                  <a:lnTo>
                    <a:pt x="21452" y="6257"/>
                  </a:lnTo>
                  <a:lnTo>
                    <a:pt x="36646" y="0"/>
                  </a:lnTo>
                  <a:lnTo>
                    <a:pt x="59886" y="2681"/>
                  </a:lnTo>
                  <a:lnTo>
                    <a:pt x="75081" y="29496"/>
                  </a:lnTo>
                  <a:lnTo>
                    <a:pt x="81337" y="52735"/>
                  </a:lnTo>
                  <a:close/>
                </a:path>
              </a:pathLst>
            </a:custGeom>
            <a:grpFill/>
            <a:ln w="12700" cap="flat">
              <a:solidFill>
                <a:schemeClr val="bg1"/>
              </a:solidFill>
              <a:prstDash val="solid"/>
              <a:miter/>
            </a:ln>
          </p:spPr>
          <p:txBody>
            <a:bodyPr rtlCol="0" anchor="ctr"/>
            <a:lstStyle/>
            <a:p>
              <a:endParaRPr lang="en-AU"/>
            </a:p>
          </p:txBody>
        </p:sp>
        <p:sp>
          <p:nvSpPr>
            <p:cNvPr id="174" name="Freeform: Shape 173">
              <a:extLst>
                <a:ext uri="{FF2B5EF4-FFF2-40B4-BE49-F238E27FC236}">
                  <a16:creationId xmlns:a16="http://schemas.microsoft.com/office/drawing/2014/main" id="{2861CB4E-8F7D-909F-53BD-D6CAFED82F7D}"/>
                </a:ext>
              </a:extLst>
            </p:cNvPr>
            <p:cNvSpPr/>
            <p:nvPr/>
          </p:nvSpPr>
          <p:spPr>
            <a:xfrm>
              <a:off x="5281321" y="3661438"/>
              <a:ext cx="171612" cy="147480"/>
            </a:xfrm>
            <a:custGeom>
              <a:avLst/>
              <a:gdLst>
                <a:gd name="connsiteX0" fmla="*/ 166250 w 171612"/>
                <a:gd name="connsiteY0" fmla="*/ 111727 h 147480"/>
                <a:gd name="connsiteX1" fmla="*/ 171613 w 171612"/>
                <a:gd name="connsiteY1" fmla="*/ 126028 h 147480"/>
                <a:gd name="connsiteX2" fmla="*/ 168038 w 171612"/>
                <a:gd name="connsiteY2" fmla="*/ 141223 h 147480"/>
                <a:gd name="connsiteX3" fmla="*/ 149267 w 171612"/>
                <a:gd name="connsiteY3" fmla="*/ 141223 h 147480"/>
                <a:gd name="connsiteX4" fmla="*/ 141223 w 171612"/>
                <a:gd name="connsiteY4" fmla="*/ 145692 h 147480"/>
                <a:gd name="connsiteX5" fmla="*/ 116196 w 171612"/>
                <a:gd name="connsiteY5" fmla="*/ 134073 h 147480"/>
                <a:gd name="connsiteX6" fmla="*/ 106364 w 171612"/>
                <a:gd name="connsiteY6" fmla="*/ 134073 h 147480"/>
                <a:gd name="connsiteX7" fmla="*/ 75975 w 171612"/>
                <a:gd name="connsiteY7" fmla="*/ 134073 h 147480"/>
                <a:gd name="connsiteX8" fmla="*/ 62567 w 171612"/>
                <a:gd name="connsiteY8" fmla="*/ 135860 h 147480"/>
                <a:gd name="connsiteX9" fmla="*/ 41116 w 171612"/>
                <a:gd name="connsiteY9" fmla="*/ 144799 h 147480"/>
                <a:gd name="connsiteX10" fmla="*/ 20558 w 171612"/>
                <a:gd name="connsiteY10" fmla="*/ 147480 h 147480"/>
                <a:gd name="connsiteX11" fmla="*/ 16982 w 171612"/>
                <a:gd name="connsiteY11" fmla="*/ 141223 h 147480"/>
                <a:gd name="connsiteX12" fmla="*/ 12513 w 171612"/>
                <a:gd name="connsiteY12" fmla="*/ 117984 h 147480"/>
                <a:gd name="connsiteX13" fmla="*/ 13407 w 171612"/>
                <a:gd name="connsiteY13" fmla="*/ 117984 h 147480"/>
                <a:gd name="connsiteX14" fmla="*/ 55417 w 171612"/>
                <a:gd name="connsiteY14" fmla="*/ 116196 h 147480"/>
                <a:gd name="connsiteX15" fmla="*/ 67036 w 171612"/>
                <a:gd name="connsiteY15" fmla="*/ 112621 h 147480"/>
                <a:gd name="connsiteX16" fmla="*/ 75081 w 171612"/>
                <a:gd name="connsiteY16" fmla="*/ 119772 h 147480"/>
                <a:gd name="connsiteX17" fmla="*/ 92957 w 171612"/>
                <a:gd name="connsiteY17" fmla="*/ 120665 h 147480"/>
                <a:gd name="connsiteX18" fmla="*/ 105470 w 171612"/>
                <a:gd name="connsiteY18" fmla="*/ 109046 h 147480"/>
                <a:gd name="connsiteX19" fmla="*/ 101895 w 171612"/>
                <a:gd name="connsiteY19" fmla="*/ 102789 h 147480"/>
                <a:gd name="connsiteX20" fmla="*/ 81338 w 171612"/>
                <a:gd name="connsiteY20" fmla="*/ 101895 h 147480"/>
                <a:gd name="connsiteX21" fmla="*/ 62567 w 171612"/>
                <a:gd name="connsiteY21" fmla="*/ 89382 h 147480"/>
                <a:gd name="connsiteX22" fmla="*/ 51841 w 171612"/>
                <a:gd name="connsiteY22" fmla="*/ 97426 h 147480"/>
                <a:gd name="connsiteX23" fmla="*/ 21452 w 171612"/>
                <a:gd name="connsiteY23" fmla="*/ 98320 h 147480"/>
                <a:gd name="connsiteX24" fmla="*/ 15195 w 171612"/>
                <a:gd name="connsiteY24" fmla="*/ 78656 h 147480"/>
                <a:gd name="connsiteX25" fmla="*/ 0 w 171612"/>
                <a:gd name="connsiteY25" fmla="*/ 65249 h 147480"/>
                <a:gd name="connsiteX26" fmla="*/ 19664 w 171612"/>
                <a:gd name="connsiteY26" fmla="*/ 32177 h 147480"/>
                <a:gd name="connsiteX27" fmla="*/ 19664 w 171612"/>
                <a:gd name="connsiteY27" fmla="*/ 17876 h 147480"/>
                <a:gd name="connsiteX28" fmla="*/ 32178 w 171612"/>
                <a:gd name="connsiteY28" fmla="*/ 1788 h 147480"/>
                <a:gd name="connsiteX29" fmla="*/ 88488 w 171612"/>
                <a:gd name="connsiteY29" fmla="*/ 0 h 147480"/>
                <a:gd name="connsiteX30" fmla="*/ 107258 w 171612"/>
                <a:gd name="connsiteY30" fmla="*/ 21452 h 147480"/>
                <a:gd name="connsiteX31" fmla="*/ 118878 w 171612"/>
                <a:gd name="connsiteY31" fmla="*/ 21452 h 147480"/>
                <a:gd name="connsiteX32" fmla="*/ 122453 w 171612"/>
                <a:gd name="connsiteY32" fmla="*/ 34859 h 147480"/>
                <a:gd name="connsiteX33" fmla="*/ 152843 w 171612"/>
                <a:gd name="connsiteY33" fmla="*/ 67036 h 147480"/>
                <a:gd name="connsiteX34" fmla="*/ 159100 w 171612"/>
                <a:gd name="connsiteY34" fmla="*/ 91169 h 147480"/>
                <a:gd name="connsiteX35" fmla="*/ 154630 w 171612"/>
                <a:gd name="connsiteY35" fmla="*/ 104577 h 147480"/>
                <a:gd name="connsiteX36" fmla="*/ 166250 w 171612"/>
                <a:gd name="connsiteY36" fmla="*/ 111727 h 147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1612" h="147480">
                  <a:moveTo>
                    <a:pt x="166250" y="111727"/>
                  </a:moveTo>
                  <a:lnTo>
                    <a:pt x="171613" y="126028"/>
                  </a:lnTo>
                  <a:lnTo>
                    <a:pt x="168038" y="141223"/>
                  </a:lnTo>
                  <a:lnTo>
                    <a:pt x="149267" y="141223"/>
                  </a:lnTo>
                  <a:lnTo>
                    <a:pt x="141223" y="145692"/>
                  </a:lnTo>
                  <a:lnTo>
                    <a:pt x="116196" y="134073"/>
                  </a:lnTo>
                  <a:lnTo>
                    <a:pt x="106364" y="134073"/>
                  </a:lnTo>
                  <a:lnTo>
                    <a:pt x="75975" y="134073"/>
                  </a:lnTo>
                  <a:lnTo>
                    <a:pt x="62567" y="135860"/>
                  </a:lnTo>
                  <a:lnTo>
                    <a:pt x="41116" y="144799"/>
                  </a:lnTo>
                  <a:lnTo>
                    <a:pt x="20558" y="147480"/>
                  </a:lnTo>
                  <a:lnTo>
                    <a:pt x="16982" y="141223"/>
                  </a:lnTo>
                  <a:lnTo>
                    <a:pt x="12513" y="117984"/>
                  </a:lnTo>
                  <a:lnTo>
                    <a:pt x="13407" y="117984"/>
                  </a:lnTo>
                  <a:lnTo>
                    <a:pt x="55417" y="116196"/>
                  </a:lnTo>
                  <a:lnTo>
                    <a:pt x="67036" y="112621"/>
                  </a:lnTo>
                  <a:lnTo>
                    <a:pt x="75081" y="119772"/>
                  </a:lnTo>
                  <a:lnTo>
                    <a:pt x="92957" y="120665"/>
                  </a:lnTo>
                  <a:lnTo>
                    <a:pt x="105470" y="109046"/>
                  </a:lnTo>
                  <a:lnTo>
                    <a:pt x="101895" y="102789"/>
                  </a:lnTo>
                  <a:lnTo>
                    <a:pt x="81338" y="101895"/>
                  </a:lnTo>
                  <a:lnTo>
                    <a:pt x="62567" y="89382"/>
                  </a:lnTo>
                  <a:lnTo>
                    <a:pt x="51841" y="97426"/>
                  </a:lnTo>
                  <a:lnTo>
                    <a:pt x="21452" y="98320"/>
                  </a:lnTo>
                  <a:lnTo>
                    <a:pt x="15195" y="78656"/>
                  </a:lnTo>
                  <a:lnTo>
                    <a:pt x="0" y="65249"/>
                  </a:lnTo>
                  <a:lnTo>
                    <a:pt x="19664" y="32177"/>
                  </a:lnTo>
                  <a:lnTo>
                    <a:pt x="19664" y="17876"/>
                  </a:lnTo>
                  <a:lnTo>
                    <a:pt x="32178" y="1788"/>
                  </a:lnTo>
                  <a:lnTo>
                    <a:pt x="88488" y="0"/>
                  </a:lnTo>
                  <a:lnTo>
                    <a:pt x="107258" y="21452"/>
                  </a:lnTo>
                  <a:lnTo>
                    <a:pt x="118878" y="21452"/>
                  </a:lnTo>
                  <a:lnTo>
                    <a:pt x="122453" y="34859"/>
                  </a:lnTo>
                  <a:lnTo>
                    <a:pt x="152843" y="67036"/>
                  </a:lnTo>
                  <a:lnTo>
                    <a:pt x="159100" y="91169"/>
                  </a:lnTo>
                  <a:lnTo>
                    <a:pt x="154630" y="104577"/>
                  </a:lnTo>
                  <a:lnTo>
                    <a:pt x="166250" y="111727"/>
                  </a:lnTo>
                  <a:close/>
                </a:path>
              </a:pathLst>
            </a:custGeom>
            <a:grpFill/>
            <a:ln w="12700" cap="flat">
              <a:solidFill>
                <a:schemeClr val="bg1"/>
              </a:solidFill>
              <a:prstDash val="solid"/>
              <a:miter/>
            </a:ln>
          </p:spPr>
          <p:txBody>
            <a:bodyPr rtlCol="0" anchor="ctr"/>
            <a:lstStyle/>
            <a:p>
              <a:endParaRPr lang="en-AU"/>
            </a:p>
          </p:txBody>
        </p:sp>
        <p:sp>
          <p:nvSpPr>
            <p:cNvPr id="175" name="Freeform: Shape 174">
              <a:extLst>
                <a:ext uri="{FF2B5EF4-FFF2-40B4-BE49-F238E27FC236}">
                  <a16:creationId xmlns:a16="http://schemas.microsoft.com/office/drawing/2014/main" id="{78629E32-5238-467A-DD52-7F5CF51F8EEA}"/>
                </a:ext>
              </a:extLst>
            </p:cNvPr>
            <p:cNvSpPr/>
            <p:nvPr/>
          </p:nvSpPr>
          <p:spPr>
            <a:xfrm>
              <a:off x="5301879" y="3795511"/>
              <a:ext cx="87594" cy="55416"/>
            </a:xfrm>
            <a:custGeom>
              <a:avLst/>
              <a:gdLst>
                <a:gd name="connsiteX0" fmla="*/ 87594 w 87594"/>
                <a:gd name="connsiteY0" fmla="*/ 26815 h 55416"/>
                <a:gd name="connsiteX1" fmla="*/ 87594 w 87594"/>
                <a:gd name="connsiteY1" fmla="*/ 33071 h 55416"/>
                <a:gd name="connsiteX2" fmla="*/ 67036 w 87594"/>
                <a:gd name="connsiteY2" fmla="*/ 34859 h 55416"/>
                <a:gd name="connsiteX3" fmla="*/ 53629 w 87594"/>
                <a:gd name="connsiteY3" fmla="*/ 42903 h 55416"/>
                <a:gd name="connsiteX4" fmla="*/ 48266 w 87594"/>
                <a:gd name="connsiteY4" fmla="*/ 55417 h 55416"/>
                <a:gd name="connsiteX5" fmla="*/ 24133 w 87594"/>
                <a:gd name="connsiteY5" fmla="*/ 31284 h 55416"/>
                <a:gd name="connsiteX6" fmla="*/ 12513 w 87594"/>
                <a:gd name="connsiteY6" fmla="*/ 30390 h 55416"/>
                <a:gd name="connsiteX7" fmla="*/ 0 w 87594"/>
                <a:gd name="connsiteY7" fmla="*/ 13407 h 55416"/>
                <a:gd name="connsiteX8" fmla="*/ 20558 w 87594"/>
                <a:gd name="connsiteY8" fmla="*/ 10726 h 55416"/>
                <a:gd name="connsiteX9" fmla="*/ 42010 w 87594"/>
                <a:gd name="connsiteY9" fmla="*/ 1788 h 55416"/>
                <a:gd name="connsiteX10" fmla="*/ 55417 w 87594"/>
                <a:gd name="connsiteY10" fmla="*/ 0 h 55416"/>
                <a:gd name="connsiteX11" fmla="*/ 85807 w 87594"/>
                <a:gd name="connsiteY11" fmla="*/ 0 h 55416"/>
                <a:gd name="connsiteX12" fmla="*/ 85807 w 87594"/>
                <a:gd name="connsiteY12" fmla="*/ 7150 h 55416"/>
                <a:gd name="connsiteX13" fmla="*/ 76868 w 87594"/>
                <a:gd name="connsiteY13" fmla="*/ 16982 h 55416"/>
                <a:gd name="connsiteX14" fmla="*/ 87594 w 87594"/>
                <a:gd name="connsiteY14" fmla="*/ 26815 h 5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594" h="55416">
                  <a:moveTo>
                    <a:pt x="87594" y="26815"/>
                  </a:moveTo>
                  <a:lnTo>
                    <a:pt x="87594" y="33071"/>
                  </a:lnTo>
                  <a:lnTo>
                    <a:pt x="67036" y="34859"/>
                  </a:lnTo>
                  <a:lnTo>
                    <a:pt x="53629" y="42903"/>
                  </a:lnTo>
                  <a:lnTo>
                    <a:pt x="48266" y="55417"/>
                  </a:lnTo>
                  <a:lnTo>
                    <a:pt x="24133" y="31284"/>
                  </a:lnTo>
                  <a:lnTo>
                    <a:pt x="12513" y="30390"/>
                  </a:lnTo>
                  <a:lnTo>
                    <a:pt x="0" y="13407"/>
                  </a:lnTo>
                  <a:lnTo>
                    <a:pt x="20558" y="10726"/>
                  </a:lnTo>
                  <a:lnTo>
                    <a:pt x="42010" y="1788"/>
                  </a:lnTo>
                  <a:lnTo>
                    <a:pt x="55417" y="0"/>
                  </a:lnTo>
                  <a:lnTo>
                    <a:pt x="85807" y="0"/>
                  </a:lnTo>
                  <a:lnTo>
                    <a:pt x="85807" y="7150"/>
                  </a:lnTo>
                  <a:lnTo>
                    <a:pt x="76868" y="16982"/>
                  </a:lnTo>
                  <a:lnTo>
                    <a:pt x="87594" y="26815"/>
                  </a:lnTo>
                  <a:close/>
                </a:path>
              </a:pathLst>
            </a:custGeom>
            <a:grpFill/>
            <a:ln w="12700" cap="flat">
              <a:solidFill>
                <a:schemeClr val="bg1"/>
              </a:solidFill>
              <a:prstDash val="solid"/>
              <a:miter/>
            </a:ln>
          </p:spPr>
          <p:txBody>
            <a:bodyPr rtlCol="0" anchor="ctr"/>
            <a:lstStyle/>
            <a:p>
              <a:endParaRPr lang="en-AU"/>
            </a:p>
          </p:txBody>
        </p:sp>
        <p:sp>
          <p:nvSpPr>
            <p:cNvPr id="176" name="Freeform: Shape 175">
              <a:extLst>
                <a:ext uri="{FF2B5EF4-FFF2-40B4-BE49-F238E27FC236}">
                  <a16:creationId xmlns:a16="http://schemas.microsoft.com/office/drawing/2014/main" id="{9A300A29-238E-3636-BCD3-E3F8F3AE0A5F}"/>
                </a:ext>
              </a:extLst>
            </p:cNvPr>
            <p:cNvSpPr/>
            <p:nvPr/>
          </p:nvSpPr>
          <p:spPr>
            <a:xfrm>
              <a:off x="5294728" y="3750820"/>
              <a:ext cx="92063" cy="31283"/>
            </a:xfrm>
            <a:custGeom>
              <a:avLst/>
              <a:gdLst>
                <a:gd name="connsiteX0" fmla="*/ 88488 w 92063"/>
                <a:gd name="connsiteY0" fmla="*/ 13407 h 31283"/>
                <a:gd name="connsiteX1" fmla="*/ 92063 w 92063"/>
                <a:gd name="connsiteY1" fmla="*/ 19664 h 31283"/>
                <a:gd name="connsiteX2" fmla="*/ 79550 w 92063"/>
                <a:gd name="connsiteY2" fmla="*/ 31284 h 31283"/>
                <a:gd name="connsiteX3" fmla="*/ 61673 w 92063"/>
                <a:gd name="connsiteY3" fmla="*/ 30390 h 31283"/>
                <a:gd name="connsiteX4" fmla="*/ 53629 w 92063"/>
                <a:gd name="connsiteY4" fmla="*/ 23239 h 31283"/>
                <a:gd name="connsiteX5" fmla="*/ 42009 w 92063"/>
                <a:gd name="connsiteY5" fmla="*/ 26815 h 31283"/>
                <a:gd name="connsiteX6" fmla="*/ 0 w 92063"/>
                <a:gd name="connsiteY6" fmla="*/ 28602 h 31283"/>
                <a:gd name="connsiteX7" fmla="*/ 8044 w 92063"/>
                <a:gd name="connsiteY7" fmla="*/ 8938 h 31283"/>
                <a:gd name="connsiteX8" fmla="*/ 38434 w 92063"/>
                <a:gd name="connsiteY8" fmla="*/ 8044 h 31283"/>
                <a:gd name="connsiteX9" fmla="*/ 49160 w 92063"/>
                <a:gd name="connsiteY9" fmla="*/ 0 h 31283"/>
                <a:gd name="connsiteX10" fmla="*/ 67930 w 92063"/>
                <a:gd name="connsiteY10" fmla="*/ 12513 h 31283"/>
                <a:gd name="connsiteX11" fmla="*/ 88488 w 92063"/>
                <a:gd name="connsiteY11" fmla="*/ 13407 h 31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63" h="31283">
                  <a:moveTo>
                    <a:pt x="88488" y="13407"/>
                  </a:moveTo>
                  <a:lnTo>
                    <a:pt x="92063" y="19664"/>
                  </a:lnTo>
                  <a:lnTo>
                    <a:pt x="79550" y="31284"/>
                  </a:lnTo>
                  <a:lnTo>
                    <a:pt x="61673" y="30390"/>
                  </a:lnTo>
                  <a:lnTo>
                    <a:pt x="53629" y="23239"/>
                  </a:lnTo>
                  <a:lnTo>
                    <a:pt x="42009" y="26815"/>
                  </a:lnTo>
                  <a:lnTo>
                    <a:pt x="0" y="28602"/>
                  </a:lnTo>
                  <a:lnTo>
                    <a:pt x="8044" y="8938"/>
                  </a:lnTo>
                  <a:lnTo>
                    <a:pt x="38434" y="8044"/>
                  </a:lnTo>
                  <a:lnTo>
                    <a:pt x="49160" y="0"/>
                  </a:lnTo>
                  <a:lnTo>
                    <a:pt x="67930" y="12513"/>
                  </a:lnTo>
                  <a:lnTo>
                    <a:pt x="88488" y="13407"/>
                  </a:lnTo>
                  <a:close/>
                </a:path>
              </a:pathLst>
            </a:custGeom>
            <a:grpFill/>
            <a:ln w="12700" cap="flat">
              <a:solidFill>
                <a:schemeClr val="bg1"/>
              </a:solidFill>
              <a:prstDash val="solid"/>
              <a:miter/>
            </a:ln>
          </p:spPr>
          <p:txBody>
            <a:bodyPr rtlCol="0" anchor="ctr"/>
            <a:lstStyle/>
            <a:p>
              <a:endParaRPr lang="en-AU"/>
            </a:p>
          </p:txBody>
        </p:sp>
        <p:sp>
          <p:nvSpPr>
            <p:cNvPr id="177" name="Freeform: Shape 176">
              <a:extLst>
                <a:ext uri="{FF2B5EF4-FFF2-40B4-BE49-F238E27FC236}">
                  <a16:creationId xmlns:a16="http://schemas.microsoft.com/office/drawing/2014/main" id="{E87D80C4-6504-66F7-4E6C-962A3116BA73}"/>
                </a:ext>
              </a:extLst>
            </p:cNvPr>
            <p:cNvSpPr/>
            <p:nvPr/>
          </p:nvSpPr>
          <p:spPr>
            <a:xfrm>
              <a:off x="6484400" y="3832157"/>
              <a:ext cx="358420" cy="267251"/>
            </a:xfrm>
            <a:custGeom>
              <a:avLst/>
              <a:gdLst>
                <a:gd name="connsiteX0" fmla="*/ 181445 w 358420"/>
                <a:gd name="connsiteY0" fmla="*/ 56311 h 267251"/>
                <a:gd name="connsiteX1" fmla="*/ 203790 w 358420"/>
                <a:gd name="connsiteY1" fmla="*/ 72399 h 267251"/>
                <a:gd name="connsiteX2" fmla="*/ 218985 w 358420"/>
                <a:gd name="connsiteY2" fmla="*/ 71505 h 267251"/>
                <a:gd name="connsiteX3" fmla="*/ 248481 w 358420"/>
                <a:gd name="connsiteY3" fmla="*/ 35753 h 267251"/>
                <a:gd name="connsiteX4" fmla="*/ 241331 w 358420"/>
                <a:gd name="connsiteY4" fmla="*/ 8044 h 267251"/>
                <a:gd name="connsiteX5" fmla="*/ 269933 w 358420"/>
                <a:gd name="connsiteY5" fmla="*/ 0 h 267251"/>
                <a:gd name="connsiteX6" fmla="*/ 272615 w 358420"/>
                <a:gd name="connsiteY6" fmla="*/ 43797 h 267251"/>
                <a:gd name="connsiteX7" fmla="*/ 288703 w 358420"/>
                <a:gd name="connsiteY7" fmla="*/ 62567 h 267251"/>
                <a:gd name="connsiteX8" fmla="*/ 288703 w 358420"/>
                <a:gd name="connsiteY8" fmla="*/ 81337 h 267251"/>
                <a:gd name="connsiteX9" fmla="*/ 288703 w 358420"/>
                <a:gd name="connsiteY9" fmla="*/ 82231 h 267251"/>
                <a:gd name="connsiteX10" fmla="*/ 301217 w 358420"/>
                <a:gd name="connsiteY10" fmla="*/ 82231 h 267251"/>
                <a:gd name="connsiteX11" fmla="*/ 301217 w 358420"/>
                <a:gd name="connsiteY11" fmla="*/ 101895 h 267251"/>
                <a:gd name="connsiteX12" fmla="*/ 276189 w 358420"/>
                <a:gd name="connsiteY12" fmla="*/ 109046 h 267251"/>
                <a:gd name="connsiteX13" fmla="*/ 274402 w 358420"/>
                <a:gd name="connsiteY13" fmla="*/ 119772 h 267251"/>
                <a:gd name="connsiteX14" fmla="*/ 288703 w 358420"/>
                <a:gd name="connsiteY14" fmla="*/ 126028 h 267251"/>
                <a:gd name="connsiteX15" fmla="*/ 302110 w 358420"/>
                <a:gd name="connsiteY15" fmla="*/ 143905 h 267251"/>
                <a:gd name="connsiteX16" fmla="*/ 324456 w 358420"/>
                <a:gd name="connsiteY16" fmla="*/ 159100 h 267251"/>
                <a:gd name="connsiteX17" fmla="*/ 343226 w 358420"/>
                <a:gd name="connsiteY17" fmla="*/ 198428 h 267251"/>
                <a:gd name="connsiteX18" fmla="*/ 353058 w 358420"/>
                <a:gd name="connsiteY18" fmla="*/ 205578 h 267251"/>
                <a:gd name="connsiteX19" fmla="*/ 358421 w 358420"/>
                <a:gd name="connsiteY19" fmla="*/ 227924 h 267251"/>
                <a:gd name="connsiteX20" fmla="*/ 321775 w 358420"/>
                <a:gd name="connsiteY20" fmla="*/ 228817 h 267251"/>
                <a:gd name="connsiteX21" fmla="*/ 303898 w 358420"/>
                <a:gd name="connsiteY21" fmla="*/ 244906 h 267251"/>
                <a:gd name="connsiteX22" fmla="*/ 285128 w 358420"/>
                <a:gd name="connsiteY22" fmla="*/ 259207 h 267251"/>
                <a:gd name="connsiteX23" fmla="*/ 263676 w 358420"/>
                <a:gd name="connsiteY23" fmla="*/ 260101 h 267251"/>
                <a:gd name="connsiteX24" fmla="*/ 251163 w 358420"/>
                <a:gd name="connsiteY24" fmla="*/ 267252 h 267251"/>
                <a:gd name="connsiteX25" fmla="*/ 242225 w 358420"/>
                <a:gd name="connsiteY25" fmla="*/ 262783 h 267251"/>
                <a:gd name="connsiteX26" fmla="*/ 214516 w 358420"/>
                <a:gd name="connsiteY26" fmla="*/ 262783 h 267251"/>
                <a:gd name="connsiteX27" fmla="*/ 208260 w 358420"/>
                <a:gd name="connsiteY27" fmla="*/ 262783 h 267251"/>
                <a:gd name="connsiteX28" fmla="*/ 170719 w 358420"/>
                <a:gd name="connsiteY28" fmla="*/ 231499 h 267251"/>
                <a:gd name="connsiteX29" fmla="*/ 168931 w 358420"/>
                <a:gd name="connsiteY29" fmla="*/ 236862 h 267251"/>
                <a:gd name="connsiteX30" fmla="*/ 154630 w 358420"/>
                <a:gd name="connsiteY30" fmla="*/ 231499 h 267251"/>
                <a:gd name="connsiteX31" fmla="*/ 144799 w 358420"/>
                <a:gd name="connsiteY31" fmla="*/ 244012 h 267251"/>
                <a:gd name="connsiteX32" fmla="*/ 130497 w 358420"/>
                <a:gd name="connsiteY32" fmla="*/ 242225 h 267251"/>
                <a:gd name="connsiteX33" fmla="*/ 105470 w 358420"/>
                <a:gd name="connsiteY33" fmla="*/ 208260 h 267251"/>
                <a:gd name="connsiteX34" fmla="*/ 100108 w 358420"/>
                <a:gd name="connsiteY34" fmla="*/ 191277 h 267251"/>
                <a:gd name="connsiteX35" fmla="*/ 84913 w 358420"/>
                <a:gd name="connsiteY35" fmla="*/ 176976 h 267251"/>
                <a:gd name="connsiteX36" fmla="*/ 81337 w 358420"/>
                <a:gd name="connsiteY36" fmla="*/ 162675 h 267251"/>
                <a:gd name="connsiteX37" fmla="*/ 71505 w 358420"/>
                <a:gd name="connsiteY37" fmla="*/ 159100 h 267251"/>
                <a:gd name="connsiteX38" fmla="*/ 48266 w 358420"/>
                <a:gd name="connsiteY38" fmla="*/ 138542 h 267251"/>
                <a:gd name="connsiteX39" fmla="*/ 46479 w 358420"/>
                <a:gd name="connsiteY39" fmla="*/ 126028 h 267251"/>
                <a:gd name="connsiteX40" fmla="*/ 31284 w 358420"/>
                <a:gd name="connsiteY40" fmla="*/ 110834 h 267251"/>
                <a:gd name="connsiteX41" fmla="*/ 11620 w 358420"/>
                <a:gd name="connsiteY41" fmla="*/ 106364 h 267251"/>
                <a:gd name="connsiteX42" fmla="*/ 11620 w 358420"/>
                <a:gd name="connsiteY42" fmla="*/ 101001 h 267251"/>
                <a:gd name="connsiteX43" fmla="*/ 0 w 358420"/>
                <a:gd name="connsiteY43" fmla="*/ 97426 h 267251"/>
                <a:gd name="connsiteX44" fmla="*/ 0 w 358420"/>
                <a:gd name="connsiteY44" fmla="*/ 74187 h 267251"/>
                <a:gd name="connsiteX45" fmla="*/ 35753 w 358420"/>
                <a:gd name="connsiteY45" fmla="*/ 68824 h 267251"/>
                <a:gd name="connsiteX46" fmla="*/ 40222 w 358420"/>
                <a:gd name="connsiteY46" fmla="*/ 52735 h 267251"/>
                <a:gd name="connsiteX47" fmla="*/ 61673 w 358420"/>
                <a:gd name="connsiteY47" fmla="*/ 50948 h 267251"/>
                <a:gd name="connsiteX48" fmla="*/ 78656 w 358420"/>
                <a:gd name="connsiteY48" fmla="*/ 75975 h 267251"/>
                <a:gd name="connsiteX49" fmla="*/ 79549 w 358420"/>
                <a:gd name="connsiteY49" fmla="*/ 77762 h 267251"/>
                <a:gd name="connsiteX50" fmla="*/ 92063 w 358420"/>
                <a:gd name="connsiteY50" fmla="*/ 76868 h 267251"/>
                <a:gd name="connsiteX51" fmla="*/ 118878 w 358420"/>
                <a:gd name="connsiteY51" fmla="*/ 75081 h 267251"/>
                <a:gd name="connsiteX52" fmla="*/ 121559 w 358420"/>
                <a:gd name="connsiteY52" fmla="*/ 77762 h 267251"/>
                <a:gd name="connsiteX53" fmla="*/ 126922 w 358420"/>
                <a:gd name="connsiteY53" fmla="*/ 82231 h 267251"/>
                <a:gd name="connsiteX54" fmla="*/ 143905 w 358420"/>
                <a:gd name="connsiteY54" fmla="*/ 82231 h 267251"/>
                <a:gd name="connsiteX55" fmla="*/ 147480 w 358420"/>
                <a:gd name="connsiteY55" fmla="*/ 77762 h 267251"/>
                <a:gd name="connsiteX56" fmla="*/ 150161 w 358420"/>
                <a:gd name="connsiteY56" fmla="*/ 74187 h 267251"/>
                <a:gd name="connsiteX57" fmla="*/ 165356 w 358420"/>
                <a:gd name="connsiteY57" fmla="*/ 74187 h 267251"/>
                <a:gd name="connsiteX58" fmla="*/ 168038 w 358420"/>
                <a:gd name="connsiteY58" fmla="*/ 62567 h 267251"/>
                <a:gd name="connsiteX59" fmla="*/ 181445 w 358420"/>
                <a:gd name="connsiteY59" fmla="*/ 56311 h 26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58420" h="267251">
                  <a:moveTo>
                    <a:pt x="181445" y="56311"/>
                  </a:moveTo>
                  <a:lnTo>
                    <a:pt x="203790" y="72399"/>
                  </a:lnTo>
                  <a:lnTo>
                    <a:pt x="218985" y="71505"/>
                  </a:lnTo>
                  <a:lnTo>
                    <a:pt x="248481" y="35753"/>
                  </a:lnTo>
                  <a:lnTo>
                    <a:pt x="241331" y="8044"/>
                  </a:lnTo>
                  <a:lnTo>
                    <a:pt x="269933" y="0"/>
                  </a:lnTo>
                  <a:lnTo>
                    <a:pt x="272615" y="43797"/>
                  </a:lnTo>
                  <a:lnTo>
                    <a:pt x="288703" y="62567"/>
                  </a:lnTo>
                  <a:lnTo>
                    <a:pt x="288703" y="81337"/>
                  </a:lnTo>
                  <a:lnTo>
                    <a:pt x="288703" y="82231"/>
                  </a:lnTo>
                  <a:lnTo>
                    <a:pt x="301217" y="82231"/>
                  </a:lnTo>
                  <a:lnTo>
                    <a:pt x="301217" y="101895"/>
                  </a:lnTo>
                  <a:lnTo>
                    <a:pt x="276189" y="109046"/>
                  </a:lnTo>
                  <a:lnTo>
                    <a:pt x="274402" y="119772"/>
                  </a:lnTo>
                  <a:lnTo>
                    <a:pt x="288703" y="126028"/>
                  </a:lnTo>
                  <a:lnTo>
                    <a:pt x="302110" y="143905"/>
                  </a:lnTo>
                  <a:lnTo>
                    <a:pt x="324456" y="159100"/>
                  </a:lnTo>
                  <a:lnTo>
                    <a:pt x="343226" y="198428"/>
                  </a:lnTo>
                  <a:lnTo>
                    <a:pt x="353058" y="205578"/>
                  </a:lnTo>
                  <a:lnTo>
                    <a:pt x="358421" y="227924"/>
                  </a:lnTo>
                  <a:lnTo>
                    <a:pt x="321775" y="228817"/>
                  </a:lnTo>
                  <a:lnTo>
                    <a:pt x="303898" y="244906"/>
                  </a:lnTo>
                  <a:lnTo>
                    <a:pt x="285128" y="259207"/>
                  </a:lnTo>
                  <a:lnTo>
                    <a:pt x="263676" y="260101"/>
                  </a:lnTo>
                  <a:lnTo>
                    <a:pt x="251163" y="267252"/>
                  </a:lnTo>
                  <a:lnTo>
                    <a:pt x="242225" y="262783"/>
                  </a:lnTo>
                  <a:lnTo>
                    <a:pt x="214516" y="262783"/>
                  </a:lnTo>
                  <a:lnTo>
                    <a:pt x="208260" y="262783"/>
                  </a:lnTo>
                  <a:lnTo>
                    <a:pt x="170719" y="231499"/>
                  </a:lnTo>
                  <a:lnTo>
                    <a:pt x="168931" y="236862"/>
                  </a:lnTo>
                  <a:lnTo>
                    <a:pt x="154630" y="231499"/>
                  </a:lnTo>
                  <a:lnTo>
                    <a:pt x="144799" y="244012"/>
                  </a:lnTo>
                  <a:lnTo>
                    <a:pt x="130497" y="242225"/>
                  </a:lnTo>
                  <a:lnTo>
                    <a:pt x="105470" y="208260"/>
                  </a:lnTo>
                  <a:lnTo>
                    <a:pt x="100108" y="191277"/>
                  </a:lnTo>
                  <a:lnTo>
                    <a:pt x="84913" y="176976"/>
                  </a:lnTo>
                  <a:lnTo>
                    <a:pt x="81337" y="162675"/>
                  </a:lnTo>
                  <a:lnTo>
                    <a:pt x="71505" y="159100"/>
                  </a:lnTo>
                  <a:lnTo>
                    <a:pt x="48266" y="138542"/>
                  </a:lnTo>
                  <a:lnTo>
                    <a:pt x="46479" y="126028"/>
                  </a:lnTo>
                  <a:lnTo>
                    <a:pt x="31284" y="110834"/>
                  </a:lnTo>
                  <a:lnTo>
                    <a:pt x="11620" y="106364"/>
                  </a:lnTo>
                  <a:lnTo>
                    <a:pt x="11620" y="101001"/>
                  </a:lnTo>
                  <a:lnTo>
                    <a:pt x="0" y="97426"/>
                  </a:lnTo>
                  <a:lnTo>
                    <a:pt x="0" y="74187"/>
                  </a:lnTo>
                  <a:lnTo>
                    <a:pt x="35753" y="68824"/>
                  </a:lnTo>
                  <a:lnTo>
                    <a:pt x="40222" y="52735"/>
                  </a:lnTo>
                  <a:lnTo>
                    <a:pt x="61673" y="50948"/>
                  </a:lnTo>
                  <a:lnTo>
                    <a:pt x="78656" y="75975"/>
                  </a:lnTo>
                  <a:lnTo>
                    <a:pt x="79549" y="77762"/>
                  </a:lnTo>
                  <a:lnTo>
                    <a:pt x="92063" y="76868"/>
                  </a:lnTo>
                  <a:lnTo>
                    <a:pt x="118878" y="75081"/>
                  </a:lnTo>
                  <a:lnTo>
                    <a:pt x="121559" y="77762"/>
                  </a:lnTo>
                  <a:lnTo>
                    <a:pt x="126922" y="82231"/>
                  </a:lnTo>
                  <a:lnTo>
                    <a:pt x="143905" y="82231"/>
                  </a:lnTo>
                  <a:lnTo>
                    <a:pt x="147480" y="77762"/>
                  </a:lnTo>
                  <a:lnTo>
                    <a:pt x="150161" y="74187"/>
                  </a:lnTo>
                  <a:lnTo>
                    <a:pt x="165356" y="74187"/>
                  </a:lnTo>
                  <a:lnTo>
                    <a:pt x="168038" y="62567"/>
                  </a:lnTo>
                  <a:lnTo>
                    <a:pt x="181445" y="56311"/>
                  </a:lnTo>
                  <a:close/>
                </a:path>
              </a:pathLst>
            </a:custGeom>
            <a:grpFill/>
            <a:ln w="12700" cap="flat">
              <a:solidFill>
                <a:schemeClr val="bg1"/>
              </a:solidFill>
              <a:prstDash val="solid"/>
              <a:miter/>
            </a:ln>
          </p:spPr>
          <p:txBody>
            <a:bodyPr rtlCol="0" anchor="ctr"/>
            <a:lstStyle/>
            <a:p>
              <a:endParaRPr lang="en-AU"/>
            </a:p>
          </p:txBody>
        </p:sp>
        <p:sp>
          <p:nvSpPr>
            <p:cNvPr id="178" name="Freeform: Shape 177">
              <a:extLst>
                <a:ext uri="{FF2B5EF4-FFF2-40B4-BE49-F238E27FC236}">
                  <a16:creationId xmlns:a16="http://schemas.microsoft.com/office/drawing/2014/main" id="{C94F5E8A-BE47-FB88-C7F1-B14DFD610D64}"/>
                </a:ext>
              </a:extLst>
            </p:cNvPr>
            <p:cNvSpPr/>
            <p:nvPr/>
          </p:nvSpPr>
          <p:spPr>
            <a:xfrm>
              <a:off x="7035886" y="4624974"/>
              <a:ext cx="221666" cy="447802"/>
            </a:xfrm>
            <a:custGeom>
              <a:avLst/>
              <a:gdLst>
                <a:gd name="connsiteX0" fmla="*/ 208260 w 221666"/>
                <a:gd name="connsiteY0" fmla="*/ 32178 h 447802"/>
                <a:gd name="connsiteX1" fmla="*/ 221667 w 221666"/>
                <a:gd name="connsiteY1" fmla="*/ 89382 h 447802"/>
                <a:gd name="connsiteX2" fmla="*/ 219879 w 221666"/>
                <a:gd name="connsiteY2" fmla="*/ 113515 h 447802"/>
                <a:gd name="connsiteX3" fmla="*/ 205578 w 221666"/>
                <a:gd name="connsiteY3" fmla="*/ 110833 h 447802"/>
                <a:gd name="connsiteX4" fmla="*/ 207365 w 221666"/>
                <a:gd name="connsiteY4" fmla="*/ 147480 h 447802"/>
                <a:gd name="connsiteX5" fmla="*/ 193958 w 221666"/>
                <a:gd name="connsiteY5" fmla="*/ 167144 h 447802"/>
                <a:gd name="connsiteX6" fmla="*/ 191277 w 221666"/>
                <a:gd name="connsiteY6" fmla="*/ 194853 h 447802"/>
                <a:gd name="connsiteX7" fmla="*/ 168931 w 221666"/>
                <a:gd name="connsiteY7" fmla="*/ 253844 h 447802"/>
                <a:gd name="connsiteX8" fmla="*/ 162674 w 221666"/>
                <a:gd name="connsiteY8" fmla="*/ 277978 h 447802"/>
                <a:gd name="connsiteX9" fmla="*/ 148374 w 221666"/>
                <a:gd name="connsiteY9" fmla="*/ 313730 h 447802"/>
                <a:gd name="connsiteX10" fmla="*/ 131391 w 221666"/>
                <a:gd name="connsiteY10" fmla="*/ 352164 h 447802"/>
                <a:gd name="connsiteX11" fmla="*/ 125135 w 221666"/>
                <a:gd name="connsiteY11" fmla="*/ 391493 h 447802"/>
                <a:gd name="connsiteX12" fmla="*/ 106364 w 221666"/>
                <a:gd name="connsiteY12" fmla="*/ 427245 h 447802"/>
                <a:gd name="connsiteX13" fmla="*/ 69718 w 221666"/>
                <a:gd name="connsiteY13" fmla="*/ 440653 h 447802"/>
                <a:gd name="connsiteX14" fmla="*/ 58992 w 221666"/>
                <a:gd name="connsiteY14" fmla="*/ 447803 h 447802"/>
                <a:gd name="connsiteX15" fmla="*/ 39328 w 221666"/>
                <a:gd name="connsiteY15" fmla="*/ 436183 h 447802"/>
                <a:gd name="connsiteX16" fmla="*/ 10725 w 221666"/>
                <a:gd name="connsiteY16" fmla="*/ 410263 h 447802"/>
                <a:gd name="connsiteX17" fmla="*/ 6256 w 221666"/>
                <a:gd name="connsiteY17" fmla="*/ 358421 h 447802"/>
                <a:gd name="connsiteX18" fmla="*/ 0 w 221666"/>
                <a:gd name="connsiteY18" fmla="*/ 330713 h 447802"/>
                <a:gd name="connsiteX19" fmla="*/ 11620 w 221666"/>
                <a:gd name="connsiteY19" fmla="*/ 309261 h 447802"/>
                <a:gd name="connsiteX20" fmla="*/ 41115 w 221666"/>
                <a:gd name="connsiteY20" fmla="*/ 253844 h 447802"/>
                <a:gd name="connsiteX21" fmla="*/ 32177 w 221666"/>
                <a:gd name="connsiteY21" fmla="*/ 176082 h 447802"/>
                <a:gd name="connsiteX22" fmla="*/ 50947 w 221666"/>
                <a:gd name="connsiteY22" fmla="*/ 137648 h 447802"/>
                <a:gd name="connsiteX23" fmla="*/ 116196 w 221666"/>
                <a:gd name="connsiteY23" fmla="*/ 114409 h 447802"/>
                <a:gd name="connsiteX24" fmla="*/ 154630 w 221666"/>
                <a:gd name="connsiteY24" fmla="*/ 62567 h 447802"/>
                <a:gd name="connsiteX25" fmla="*/ 159993 w 221666"/>
                <a:gd name="connsiteY25" fmla="*/ 44691 h 447802"/>
                <a:gd name="connsiteX26" fmla="*/ 181445 w 221666"/>
                <a:gd name="connsiteY26" fmla="*/ 36647 h 447802"/>
                <a:gd name="connsiteX27" fmla="*/ 191277 w 221666"/>
                <a:gd name="connsiteY27" fmla="*/ 0 h 447802"/>
                <a:gd name="connsiteX28" fmla="*/ 208260 w 221666"/>
                <a:gd name="connsiteY28" fmla="*/ 32178 h 4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1666" h="447802">
                  <a:moveTo>
                    <a:pt x="208260" y="32178"/>
                  </a:moveTo>
                  <a:lnTo>
                    <a:pt x="221667" y="89382"/>
                  </a:lnTo>
                  <a:lnTo>
                    <a:pt x="219879" y="113515"/>
                  </a:lnTo>
                  <a:lnTo>
                    <a:pt x="205578" y="110833"/>
                  </a:lnTo>
                  <a:lnTo>
                    <a:pt x="207365" y="147480"/>
                  </a:lnTo>
                  <a:lnTo>
                    <a:pt x="193958" y="167144"/>
                  </a:lnTo>
                  <a:lnTo>
                    <a:pt x="191277" y="194853"/>
                  </a:lnTo>
                  <a:lnTo>
                    <a:pt x="168931" y="253844"/>
                  </a:lnTo>
                  <a:lnTo>
                    <a:pt x="162674" y="277978"/>
                  </a:lnTo>
                  <a:lnTo>
                    <a:pt x="148374" y="313730"/>
                  </a:lnTo>
                  <a:lnTo>
                    <a:pt x="131391" y="352164"/>
                  </a:lnTo>
                  <a:lnTo>
                    <a:pt x="125135" y="391493"/>
                  </a:lnTo>
                  <a:lnTo>
                    <a:pt x="106364" y="427245"/>
                  </a:lnTo>
                  <a:lnTo>
                    <a:pt x="69718" y="440653"/>
                  </a:lnTo>
                  <a:lnTo>
                    <a:pt x="58992" y="447803"/>
                  </a:lnTo>
                  <a:lnTo>
                    <a:pt x="39328" y="436183"/>
                  </a:lnTo>
                  <a:lnTo>
                    <a:pt x="10725" y="410263"/>
                  </a:lnTo>
                  <a:lnTo>
                    <a:pt x="6256" y="358421"/>
                  </a:lnTo>
                  <a:lnTo>
                    <a:pt x="0" y="330713"/>
                  </a:lnTo>
                  <a:lnTo>
                    <a:pt x="11620" y="309261"/>
                  </a:lnTo>
                  <a:lnTo>
                    <a:pt x="41115" y="253844"/>
                  </a:lnTo>
                  <a:lnTo>
                    <a:pt x="32177" y="176082"/>
                  </a:lnTo>
                  <a:lnTo>
                    <a:pt x="50947" y="137648"/>
                  </a:lnTo>
                  <a:lnTo>
                    <a:pt x="116196" y="114409"/>
                  </a:lnTo>
                  <a:lnTo>
                    <a:pt x="154630" y="62567"/>
                  </a:lnTo>
                  <a:lnTo>
                    <a:pt x="159993" y="44691"/>
                  </a:lnTo>
                  <a:lnTo>
                    <a:pt x="181445" y="36647"/>
                  </a:lnTo>
                  <a:lnTo>
                    <a:pt x="191277" y="0"/>
                  </a:lnTo>
                  <a:lnTo>
                    <a:pt x="208260" y="32178"/>
                  </a:lnTo>
                  <a:close/>
                </a:path>
              </a:pathLst>
            </a:custGeom>
            <a:grpFill/>
            <a:ln w="12700" cap="flat">
              <a:solidFill>
                <a:schemeClr val="bg1"/>
              </a:solidFill>
              <a:prstDash val="solid"/>
              <a:miter/>
            </a:ln>
          </p:spPr>
          <p:txBody>
            <a:bodyPr rtlCol="0" anchor="ctr"/>
            <a:lstStyle/>
            <a:p>
              <a:endParaRPr lang="en-AU"/>
            </a:p>
          </p:txBody>
        </p:sp>
        <p:sp>
          <p:nvSpPr>
            <p:cNvPr id="179" name="Freeform: Shape 178">
              <a:extLst>
                <a:ext uri="{FF2B5EF4-FFF2-40B4-BE49-F238E27FC236}">
                  <a16:creationId xmlns:a16="http://schemas.microsoft.com/office/drawing/2014/main" id="{ABA5B730-D773-9BD2-095B-849AF41B71D9}"/>
                </a:ext>
              </a:extLst>
            </p:cNvPr>
            <p:cNvSpPr/>
            <p:nvPr/>
          </p:nvSpPr>
          <p:spPr>
            <a:xfrm>
              <a:off x="8954913" y="3499657"/>
              <a:ext cx="28602" cy="37540"/>
            </a:xfrm>
            <a:custGeom>
              <a:avLst/>
              <a:gdLst>
                <a:gd name="connsiteX0" fmla="*/ 28602 w 28602"/>
                <a:gd name="connsiteY0" fmla="*/ 0 h 37540"/>
                <a:gd name="connsiteX1" fmla="*/ 27709 w 28602"/>
                <a:gd name="connsiteY1" fmla="*/ 34859 h 37540"/>
                <a:gd name="connsiteX2" fmla="*/ 15195 w 28602"/>
                <a:gd name="connsiteY2" fmla="*/ 37540 h 37540"/>
                <a:gd name="connsiteX3" fmla="*/ 0 w 28602"/>
                <a:gd name="connsiteY3" fmla="*/ 1788 h 37540"/>
                <a:gd name="connsiteX4" fmla="*/ 16983 w 28602"/>
                <a:gd name="connsiteY4" fmla="*/ 1788 h 37540"/>
                <a:gd name="connsiteX5" fmla="*/ 28602 w 28602"/>
                <a:gd name="connsiteY5" fmla="*/ 0 h 3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02" h="37540">
                  <a:moveTo>
                    <a:pt x="28602" y="0"/>
                  </a:moveTo>
                  <a:lnTo>
                    <a:pt x="27709" y="34859"/>
                  </a:lnTo>
                  <a:lnTo>
                    <a:pt x="15195" y="37540"/>
                  </a:lnTo>
                  <a:lnTo>
                    <a:pt x="0" y="1788"/>
                  </a:lnTo>
                  <a:lnTo>
                    <a:pt x="16983" y="1788"/>
                  </a:lnTo>
                  <a:lnTo>
                    <a:pt x="28602" y="0"/>
                  </a:lnTo>
                  <a:close/>
                </a:path>
              </a:pathLst>
            </a:custGeom>
            <a:grpFill/>
            <a:ln w="12700" cap="flat">
              <a:solidFill>
                <a:schemeClr val="bg1"/>
              </a:solidFill>
              <a:prstDash val="solid"/>
              <a:miter/>
            </a:ln>
          </p:spPr>
          <p:txBody>
            <a:bodyPr rtlCol="0" anchor="ctr"/>
            <a:lstStyle/>
            <a:p>
              <a:endParaRPr lang="en-AU"/>
            </a:p>
          </p:txBody>
        </p:sp>
        <p:sp>
          <p:nvSpPr>
            <p:cNvPr id="180" name="Freeform: Shape 179">
              <a:extLst>
                <a:ext uri="{FF2B5EF4-FFF2-40B4-BE49-F238E27FC236}">
                  <a16:creationId xmlns:a16="http://schemas.microsoft.com/office/drawing/2014/main" id="{CB12BD1F-BECB-6869-AEDD-330A9BF8AFBF}"/>
                </a:ext>
              </a:extLst>
            </p:cNvPr>
            <p:cNvSpPr/>
            <p:nvPr/>
          </p:nvSpPr>
          <p:spPr>
            <a:xfrm>
              <a:off x="8946869" y="3552392"/>
              <a:ext cx="56310" cy="52735"/>
            </a:xfrm>
            <a:custGeom>
              <a:avLst/>
              <a:gdLst>
                <a:gd name="connsiteX0" fmla="*/ 19664 w 56310"/>
                <a:gd name="connsiteY0" fmla="*/ 0 h 52735"/>
                <a:gd name="connsiteX1" fmla="*/ 0 w 56310"/>
                <a:gd name="connsiteY1" fmla="*/ 13407 h 52735"/>
                <a:gd name="connsiteX2" fmla="*/ 1788 w 56310"/>
                <a:gd name="connsiteY2" fmla="*/ 33965 h 52735"/>
                <a:gd name="connsiteX3" fmla="*/ 15195 w 56310"/>
                <a:gd name="connsiteY3" fmla="*/ 52735 h 52735"/>
                <a:gd name="connsiteX4" fmla="*/ 33965 w 56310"/>
                <a:gd name="connsiteY4" fmla="*/ 51841 h 52735"/>
                <a:gd name="connsiteX5" fmla="*/ 49160 w 56310"/>
                <a:gd name="connsiteY5" fmla="*/ 36647 h 52735"/>
                <a:gd name="connsiteX6" fmla="*/ 56310 w 56310"/>
                <a:gd name="connsiteY6" fmla="*/ 13407 h 52735"/>
                <a:gd name="connsiteX7" fmla="*/ 56310 w 56310"/>
                <a:gd name="connsiteY7" fmla="*/ 2681 h 52735"/>
                <a:gd name="connsiteX8" fmla="*/ 19664 w 56310"/>
                <a:gd name="connsiteY8" fmla="*/ 0 h 5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 h="52735">
                  <a:moveTo>
                    <a:pt x="19664" y="0"/>
                  </a:moveTo>
                  <a:cubicBezTo>
                    <a:pt x="19664" y="0"/>
                    <a:pt x="2681" y="13407"/>
                    <a:pt x="0" y="13407"/>
                  </a:cubicBezTo>
                  <a:lnTo>
                    <a:pt x="1788" y="33965"/>
                  </a:lnTo>
                  <a:lnTo>
                    <a:pt x="15195" y="52735"/>
                  </a:lnTo>
                  <a:lnTo>
                    <a:pt x="33965" y="51841"/>
                  </a:lnTo>
                  <a:lnTo>
                    <a:pt x="49160" y="36647"/>
                  </a:lnTo>
                  <a:lnTo>
                    <a:pt x="56310" y="13407"/>
                  </a:lnTo>
                  <a:lnTo>
                    <a:pt x="56310" y="2681"/>
                  </a:lnTo>
                  <a:lnTo>
                    <a:pt x="19664" y="0"/>
                  </a:lnTo>
                  <a:close/>
                </a:path>
              </a:pathLst>
            </a:custGeom>
            <a:grpFill/>
            <a:ln w="12700" cap="flat">
              <a:solidFill>
                <a:schemeClr val="bg1"/>
              </a:solidFill>
              <a:prstDash val="solid"/>
              <a:miter/>
            </a:ln>
          </p:spPr>
          <p:txBody>
            <a:bodyPr rtlCol="0" anchor="ctr"/>
            <a:lstStyle/>
            <a:p>
              <a:endParaRPr lang="en-AU"/>
            </a:p>
          </p:txBody>
        </p:sp>
        <p:sp>
          <p:nvSpPr>
            <p:cNvPr id="181" name="Freeform: Shape 180">
              <a:extLst>
                <a:ext uri="{FF2B5EF4-FFF2-40B4-BE49-F238E27FC236}">
                  <a16:creationId xmlns:a16="http://schemas.microsoft.com/office/drawing/2014/main" id="{7FB3CE93-9963-F814-D771-97283CB2112F}"/>
                </a:ext>
              </a:extLst>
            </p:cNvPr>
            <p:cNvSpPr/>
            <p:nvPr/>
          </p:nvSpPr>
          <p:spPr>
            <a:xfrm>
              <a:off x="9086304" y="3451391"/>
              <a:ext cx="36646" cy="15194"/>
            </a:xfrm>
            <a:custGeom>
              <a:avLst/>
              <a:gdLst>
                <a:gd name="connsiteX0" fmla="*/ 0 w 36646"/>
                <a:gd name="connsiteY0" fmla="*/ 13407 h 15194"/>
                <a:gd name="connsiteX1" fmla="*/ 10726 w 36646"/>
                <a:gd name="connsiteY1" fmla="*/ 3575 h 15194"/>
                <a:gd name="connsiteX2" fmla="*/ 27709 w 36646"/>
                <a:gd name="connsiteY2" fmla="*/ 0 h 15194"/>
                <a:gd name="connsiteX3" fmla="*/ 36647 w 36646"/>
                <a:gd name="connsiteY3" fmla="*/ 4469 h 15194"/>
                <a:gd name="connsiteX4" fmla="*/ 17876 w 36646"/>
                <a:gd name="connsiteY4" fmla="*/ 15195 h 15194"/>
                <a:gd name="connsiteX5" fmla="*/ 0 w 36646"/>
                <a:gd name="connsiteY5" fmla="*/ 13407 h 1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46" h="15194">
                  <a:moveTo>
                    <a:pt x="0" y="13407"/>
                  </a:moveTo>
                  <a:lnTo>
                    <a:pt x="10726" y="3575"/>
                  </a:lnTo>
                  <a:lnTo>
                    <a:pt x="27709" y="0"/>
                  </a:lnTo>
                  <a:lnTo>
                    <a:pt x="36647" y="4469"/>
                  </a:lnTo>
                  <a:lnTo>
                    <a:pt x="17876" y="15195"/>
                  </a:lnTo>
                  <a:lnTo>
                    <a:pt x="0" y="13407"/>
                  </a:lnTo>
                  <a:close/>
                </a:path>
              </a:pathLst>
            </a:custGeom>
            <a:grpFill/>
            <a:ln w="12700" cap="flat">
              <a:solidFill>
                <a:schemeClr val="bg1"/>
              </a:solidFill>
              <a:prstDash val="solid"/>
              <a:miter/>
            </a:ln>
          </p:spPr>
          <p:txBody>
            <a:bodyPr rtlCol="0" anchor="ctr"/>
            <a:lstStyle/>
            <a:p>
              <a:endParaRPr lang="en-AU"/>
            </a:p>
          </p:txBody>
        </p:sp>
        <p:sp>
          <p:nvSpPr>
            <p:cNvPr id="182" name="Freeform: Shape 181">
              <a:extLst>
                <a:ext uri="{FF2B5EF4-FFF2-40B4-BE49-F238E27FC236}">
                  <a16:creationId xmlns:a16="http://schemas.microsoft.com/office/drawing/2014/main" id="{16DF6381-F0FB-E1F4-89E5-739F6C9FBE3C}"/>
                </a:ext>
              </a:extLst>
            </p:cNvPr>
            <p:cNvSpPr/>
            <p:nvPr/>
          </p:nvSpPr>
          <p:spPr>
            <a:xfrm>
              <a:off x="8842292" y="4165551"/>
              <a:ext cx="15195" cy="14301"/>
            </a:xfrm>
            <a:custGeom>
              <a:avLst/>
              <a:gdLst>
                <a:gd name="connsiteX0" fmla="*/ 0 w 15195"/>
                <a:gd name="connsiteY0" fmla="*/ 9832 h 14301"/>
                <a:gd name="connsiteX1" fmla="*/ 10726 w 15195"/>
                <a:gd name="connsiteY1" fmla="*/ 14301 h 14301"/>
                <a:gd name="connsiteX2" fmla="*/ 15195 w 15195"/>
                <a:gd name="connsiteY2" fmla="*/ 0 h 14301"/>
                <a:gd name="connsiteX3" fmla="*/ 0 w 15195"/>
                <a:gd name="connsiteY3" fmla="*/ 9832 h 14301"/>
              </a:gdLst>
              <a:ahLst/>
              <a:cxnLst>
                <a:cxn ang="0">
                  <a:pos x="connsiteX0" y="connsiteY0"/>
                </a:cxn>
                <a:cxn ang="0">
                  <a:pos x="connsiteX1" y="connsiteY1"/>
                </a:cxn>
                <a:cxn ang="0">
                  <a:pos x="connsiteX2" y="connsiteY2"/>
                </a:cxn>
                <a:cxn ang="0">
                  <a:pos x="connsiteX3" y="connsiteY3"/>
                </a:cxn>
              </a:cxnLst>
              <a:rect l="l" t="t" r="r" b="b"/>
              <a:pathLst>
                <a:path w="15195" h="14301">
                  <a:moveTo>
                    <a:pt x="0" y="9832"/>
                  </a:moveTo>
                  <a:lnTo>
                    <a:pt x="10726" y="14301"/>
                  </a:lnTo>
                  <a:lnTo>
                    <a:pt x="15195" y="0"/>
                  </a:lnTo>
                  <a:lnTo>
                    <a:pt x="0" y="9832"/>
                  </a:lnTo>
                  <a:close/>
                </a:path>
              </a:pathLst>
            </a:custGeom>
            <a:grpFill/>
            <a:ln w="12700" cap="flat">
              <a:solidFill>
                <a:schemeClr val="bg1"/>
              </a:solidFill>
              <a:prstDash val="solid"/>
              <a:miter/>
            </a:ln>
          </p:spPr>
          <p:txBody>
            <a:bodyPr rtlCol="0" anchor="ctr"/>
            <a:lstStyle/>
            <a:p>
              <a:endParaRPr lang="en-AU"/>
            </a:p>
          </p:txBody>
        </p:sp>
      </p:grpSp>
      <p:sp>
        <p:nvSpPr>
          <p:cNvPr id="6" name="Slide Number Placeholder">
            <a:extLst>
              <a:ext uri="{FF2B5EF4-FFF2-40B4-BE49-F238E27FC236}">
                <a16:creationId xmlns:a16="http://schemas.microsoft.com/office/drawing/2014/main" id="{CF404A10-74A8-44BB-BA8A-C51B1EC7E539}"/>
              </a:ext>
            </a:extLst>
          </p:cNvPr>
          <p:cNvSpPr>
            <a:spLocks noGrp="1"/>
          </p:cNvSpPr>
          <p:nvPr>
            <p:ph type="sldNum" sz="quarter" idx="11"/>
          </p:nvPr>
        </p:nvSpPr>
        <p:spPr/>
        <p:txBody>
          <a:bodyPr/>
          <a:lstStyle/>
          <a:p>
            <a:fld id="{7F8EB60C-7CC2-49F0-B2EE-C81F067DE041}" type="slidenum">
              <a:rPr lang="en-US" smtClean="0"/>
              <a:pPr/>
              <a:t>‹#›</a:t>
            </a:fld>
            <a:endParaRPr lang="en-US"/>
          </a:p>
        </p:txBody>
      </p:sp>
      <p:sp>
        <p:nvSpPr>
          <p:cNvPr id="3" name="Footer Placeholder">
            <a:extLst>
              <a:ext uri="{FF2B5EF4-FFF2-40B4-BE49-F238E27FC236}">
                <a16:creationId xmlns:a16="http://schemas.microsoft.com/office/drawing/2014/main" id="{DAE587F8-E26F-4E4C-FC91-A815C06C8425}"/>
              </a:ext>
            </a:extLst>
          </p:cNvPr>
          <p:cNvSpPr>
            <a:spLocks noGrp="1"/>
          </p:cNvSpPr>
          <p:nvPr>
            <p:ph type="ftr" sz="quarter" idx="12"/>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302C312E-424D-43D9-8A64-94EB911DD762}"/>
              </a:ext>
            </a:extLst>
          </p:cNvPr>
          <p:cNvSpPr>
            <a:spLocks noGrp="1"/>
          </p:cNvSpPr>
          <p:nvPr>
            <p:ph type="title" hasCustomPrompt="1"/>
          </p:nvPr>
        </p:nvSpPr>
        <p:spPr>
          <a:xfrm>
            <a:off x="862598" y="860400"/>
            <a:ext cx="7713077" cy="1143271"/>
          </a:xfrm>
        </p:spPr>
        <p:txBody>
          <a:bodyPr/>
          <a:lstStyle>
            <a:lvl1pPr>
              <a:defRPr sz="4000"/>
            </a:lvl1pPr>
          </a:lstStyle>
          <a:p>
            <a:r>
              <a:rPr lang="en-US" dirty="0"/>
              <a:t>Click to edit </a:t>
            </a:r>
            <a:br>
              <a:rPr lang="en-US" dirty="0"/>
            </a:br>
            <a:r>
              <a:rPr lang="en-US" dirty="0"/>
              <a:t>Master title style</a:t>
            </a:r>
          </a:p>
        </p:txBody>
      </p:sp>
      <p:sp>
        <p:nvSpPr>
          <p:cNvPr id="183" name="Data 2">
            <a:extLst>
              <a:ext uri="{FF2B5EF4-FFF2-40B4-BE49-F238E27FC236}">
                <a16:creationId xmlns:a16="http://schemas.microsoft.com/office/drawing/2014/main" id="{02B5946E-9859-7B4D-2116-783993CD8E58}"/>
              </a:ext>
            </a:extLst>
          </p:cNvPr>
          <p:cNvSpPr>
            <a:spLocks noGrp="1"/>
          </p:cNvSpPr>
          <p:nvPr>
            <p:ph type="body" sz="quarter" idx="21" hasCustomPrompt="1"/>
          </p:nvPr>
        </p:nvSpPr>
        <p:spPr>
          <a:xfrm>
            <a:off x="9047075" y="901155"/>
            <a:ext cx="2246400" cy="5058320"/>
          </a:xfrm>
          <a:prstGeom prst="roundRect">
            <a:avLst>
              <a:gd name="adj" fmla="val 2854"/>
            </a:avLst>
          </a:prstGeom>
          <a:gradFill>
            <a:gsLst>
              <a:gs pos="10000">
                <a:schemeClr val="tx2"/>
              </a:gs>
              <a:gs pos="100000">
                <a:schemeClr val="accent4"/>
              </a:gs>
            </a:gsLst>
            <a:lin ang="2400000" scaled="0"/>
          </a:gradFill>
        </p:spPr>
        <p:txBody>
          <a:bodyPr wrap="square" lIns="288000" tIns="180000" rIns="252000" bIns="180000" anchor="ctr">
            <a:noAutofit/>
          </a:bodyPr>
          <a:lstStyle>
            <a:lvl1pPr>
              <a:lnSpc>
                <a:spcPct val="75000"/>
              </a:lnSpc>
              <a:spcBef>
                <a:spcPts val="6000"/>
              </a:spcBef>
              <a:spcAft>
                <a:spcPts val="0"/>
              </a:spcAft>
              <a:defRPr sz="4800" b="0">
                <a:solidFill>
                  <a:schemeClr val="bg1"/>
                </a:solidFill>
                <a:latin typeface="+mn-lt"/>
              </a:defRPr>
            </a:lvl1pPr>
            <a:lvl2pPr marL="0" indent="0">
              <a:spcBef>
                <a:spcPts val="0"/>
              </a:spcBef>
              <a:spcAft>
                <a:spcPts val="600"/>
              </a:spcAft>
              <a:buFontTx/>
              <a:buNone/>
              <a:defRPr sz="16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Tree>
    <p:extLst>
      <p:ext uri="{BB962C8B-B14F-4D97-AF65-F5344CB8AC3E}">
        <p14:creationId xmlns:p14="http://schemas.microsoft.com/office/powerpoint/2010/main" val="3839565417"/>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Quote – Gradient (dark), Author Image">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7E9E004E-A20A-54E6-81BB-3C991CCBB405}"/>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4" name="Footer Placeholder">
            <a:extLst>
              <a:ext uri="{FF2B5EF4-FFF2-40B4-BE49-F238E27FC236}">
                <a16:creationId xmlns:a16="http://schemas.microsoft.com/office/drawing/2014/main" id="{82F7C495-7CDC-271F-D8EB-CBA70B474A19}"/>
              </a:ext>
            </a:extLst>
          </p:cNvPr>
          <p:cNvSpPr>
            <a:spLocks noGrp="1"/>
          </p:cNvSpPr>
          <p:nvPr>
            <p:ph type="ftr" sz="quarter" idx="72"/>
          </p:nvPr>
        </p:nvSpPr>
        <p:spPr/>
        <p:txBody>
          <a:bodyPr/>
          <a:lstStyle/>
          <a:p>
            <a:r>
              <a:rPr lang="en-GB"/>
              <a:t>Copyright © 2023 HCL Technologies | Confidential</a:t>
            </a:r>
            <a:endParaRPr lang="en-GB" dirty="0"/>
          </a:p>
        </p:txBody>
      </p:sp>
      <p:pic>
        <p:nvPicPr>
          <p:cNvPr id="6" name="Gradient (Intense)">
            <a:extLst>
              <a:ext uri="{FF2B5EF4-FFF2-40B4-BE49-F238E27FC236}">
                <a16:creationId xmlns:a16="http://schemas.microsoft.com/office/drawing/2014/main" id="{1894522D-0ED1-3AEE-6BE9-78B08DABA6D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036" t="3318" r="2036" b="9244"/>
          <a:stretch/>
        </p:blipFill>
        <p:spPr>
          <a:xfrm>
            <a:off x="180001" y="180004"/>
            <a:ext cx="11832000" cy="6066811"/>
          </a:xfrm>
          <a:custGeom>
            <a:avLst/>
            <a:gdLst>
              <a:gd name="connsiteX0" fmla="*/ 57695 w 11832000"/>
              <a:gd name="connsiteY0" fmla="*/ 0 h 6066811"/>
              <a:gd name="connsiteX1" fmla="*/ 11774305 w 11832000"/>
              <a:gd name="connsiteY1" fmla="*/ 0 h 6066811"/>
              <a:gd name="connsiteX2" fmla="*/ 11832000 w 11832000"/>
              <a:gd name="connsiteY2" fmla="*/ 57695 h 6066811"/>
              <a:gd name="connsiteX3" fmla="*/ 11832000 w 11832000"/>
              <a:gd name="connsiteY3" fmla="*/ 6009116 h 6066811"/>
              <a:gd name="connsiteX4" fmla="*/ 11774305 w 11832000"/>
              <a:gd name="connsiteY4" fmla="*/ 6066811 h 6066811"/>
              <a:gd name="connsiteX5" fmla="*/ 57695 w 11832000"/>
              <a:gd name="connsiteY5" fmla="*/ 6066811 h 6066811"/>
              <a:gd name="connsiteX6" fmla="*/ 0 w 11832000"/>
              <a:gd name="connsiteY6" fmla="*/ 6009116 h 6066811"/>
              <a:gd name="connsiteX7" fmla="*/ 0 w 11832000"/>
              <a:gd name="connsiteY7" fmla="*/ 57695 h 6066811"/>
              <a:gd name="connsiteX8" fmla="*/ 57695 w 11832000"/>
              <a:gd name="connsiteY8" fmla="*/ 0 h 6066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32000" h="6066811">
                <a:moveTo>
                  <a:pt x="57695" y="0"/>
                </a:moveTo>
                <a:lnTo>
                  <a:pt x="11774305" y="0"/>
                </a:lnTo>
                <a:cubicBezTo>
                  <a:pt x="11806169" y="0"/>
                  <a:pt x="11832000" y="25831"/>
                  <a:pt x="11832000" y="57695"/>
                </a:cubicBezTo>
                <a:lnTo>
                  <a:pt x="11832000" y="6009116"/>
                </a:lnTo>
                <a:cubicBezTo>
                  <a:pt x="11832000" y="6040980"/>
                  <a:pt x="11806169" y="6066811"/>
                  <a:pt x="11774305" y="6066811"/>
                </a:cubicBezTo>
                <a:lnTo>
                  <a:pt x="57695" y="6066811"/>
                </a:lnTo>
                <a:cubicBezTo>
                  <a:pt x="25831" y="6066811"/>
                  <a:pt x="0" y="6040980"/>
                  <a:pt x="0" y="6009116"/>
                </a:cubicBezTo>
                <a:lnTo>
                  <a:pt x="0" y="57695"/>
                </a:lnTo>
                <a:cubicBezTo>
                  <a:pt x="0" y="25831"/>
                  <a:pt x="25831" y="0"/>
                  <a:pt x="57695" y="0"/>
                </a:cubicBezTo>
                <a:close/>
              </a:path>
            </a:pathLst>
          </a:custGeom>
        </p:spPr>
      </p:pic>
      <p:sp>
        <p:nvSpPr>
          <p:cNvPr id="11" name="Quotation mark">
            <a:extLst>
              <a:ext uri="{FF2B5EF4-FFF2-40B4-BE49-F238E27FC236}">
                <a16:creationId xmlns:a16="http://schemas.microsoft.com/office/drawing/2014/main" id="{E4B49311-CA4D-F062-4070-86FDABF4C8A6}"/>
              </a:ext>
            </a:extLst>
          </p:cNvPr>
          <p:cNvSpPr>
            <a:spLocks noChangeAspect="1" noEditPoints="1"/>
          </p:cNvSpPr>
          <p:nvPr userDrawn="1"/>
        </p:nvSpPr>
        <p:spPr bwMode="auto">
          <a:xfrm>
            <a:off x="1806575" y="898525"/>
            <a:ext cx="737979" cy="514800"/>
          </a:xfrm>
          <a:custGeom>
            <a:avLst/>
            <a:gdLst>
              <a:gd name="T0" fmla="*/ 61 w 206"/>
              <a:gd name="T1" fmla="*/ 51 h 143"/>
              <a:gd name="T2" fmla="*/ 61 w 206"/>
              <a:gd name="T3" fmla="*/ 143 h 143"/>
              <a:gd name="T4" fmla="*/ 0 w 206"/>
              <a:gd name="T5" fmla="*/ 143 h 143"/>
              <a:gd name="T6" fmla="*/ 0 w 206"/>
              <a:gd name="T7" fmla="*/ 51 h 143"/>
              <a:gd name="T8" fmla="*/ 13 w 206"/>
              <a:gd name="T9" fmla="*/ 13 h 143"/>
              <a:gd name="T10" fmla="*/ 49 w 206"/>
              <a:gd name="T11" fmla="*/ 0 h 143"/>
              <a:gd name="T12" fmla="*/ 93 w 206"/>
              <a:gd name="T13" fmla="*/ 0 h 143"/>
              <a:gd name="T14" fmla="*/ 93 w 206"/>
              <a:gd name="T15" fmla="*/ 51 h 143"/>
              <a:gd name="T16" fmla="*/ 61 w 206"/>
              <a:gd name="T17" fmla="*/ 51 h 143"/>
              <a:gd name="T18" fmla="*/ 113 w 206"/>
              <a:gd name="T19" fmla="*/ 51 h 143"/>
              <a:gd name="T20" fmla="*/ 125 w 206"/>
              <a:gd name="T21" fmla="*/ 13 h 143"/>
              <a:gd name="T22" fmla="*/ 161 w 206"/>
              <a:gd name="T23" fmla="*/ 0 h 143"/>
              <a:gd name="T24" fmla="*/ 206 w 206"/>
              <a:gd name="T25" fmla="*/ 0 h 143"/>
              <a:gd name="T26" fmla="*/ 206 w 206"/>
              <a:gd name="T27" fmla="*/ 51 h 143"/>
              <a:gd name="T28" fmla="*/ 173 w 206"/>
              <a:gd name="T29" fmla="*/ 51 h 143"/>
              <a:gd name="T30" fmla="*/ 173 w 206"/>
              <a:gd name="T31" fmla="*/ 143 h 143"/>
              <a:gd name="T32" fmla="*/ 113 w 206"/>
              <a:gd name="T33" fmla="*/ 143 h 143"/>
              <a:gd name="T34" fmla="*/ 113 w 206"/>
              <a:gd name="T35" fmla="*/ 5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43">
                <a:moveTo>
                  <a:pt x="61" y="51"/>
                </a:moveTo>
                <a:cubicBezTo>
                  <a:pt x="61" y="143"/>
                  <a:pt x="61" y="143"/>
                  <a:pt x="61" y="143"/>
                </a:cubicBezTo>
                <a:cubicBezTo>
                  <a:pt x="0" y="143"/>
                  <a:pt x="0" y="143"/>
                  <a:pt x="0" y="143"/>
                </a:cubicBezTo>
                <a:cubicBezTo>
                  <a:pt x="0" y="51"/>
                  <a:pt x="0" y="51"/>
                  <a:pt x="0" y="51"/>
                </a:cubicBezTo>
                <a:cubicBezTo>
                  <a:pt x="0" y="34"/>
                  <a:pt x="4" y="22"/>
                  <a:pt x="13" y="13"/>
                </a:cubicBezTo>
                <a:cubicBezTo>
                  <a:pt x="21" y="4"/>
                  <a:pt x="33" y="0"/>
                  <a:pt x="49" y="0"/>
                </a:cubicBezTo>
                <a:cubicBezTo>
                  <a:pt x="93" y="0"/>
                  <a:pt x="93" y="0"/>
                  <a:pt x="93" y="0"/>
                </a:cubicBezTo>
                <a:cubicBezTo>
                  <a:pt x="93" y="51"/>
                  <a:pt x="93" y="51"/>
                  <a:pt x="93" y="51"/>
                </a:cubicBezTo>
                <a:lnTo>
                  <a:pt x="61" y="51"/>
                </a:lnTo>
                <a:close/>
                <a:moveTo>
                  <a:pt x="113" y="51"/>
                </a:moveTo>
                <a:cubicBezTo>
                  <a:pt x="113" y="34"/>
                  <a:pt x="117" y="22"/>
                  <a:pt x="125" y="13"/>
                </a:cubicBezTo>
                <a:cubicBezTo>
                  <a:pt x="134" y="4"/>
                  <a:pt x="146" y="0"/>
                  <a:pt x="161" y="0"/>
                </a:cubicBezTo>
                <a:cubicBezTo>
                  <a:pt x="206" y="0"/>
                  <a:pt x="206" y="0"/>
                  <a:pt x="206" y="0"/>
                </a:cubicBezTo>
                <a:cubicBezTo>
                  <a:pt x="206" y="51"/>
                  <a:pt x="206" y="51"/>
                  <a:pt x="206" y="51"/>
                </a:cubicBezTo>
                <a:cubicBezTo>
                  <a:pt x="173" y="51"/>
                  <a:pt x="173" y="51"/>
                  <a:pt x="173" y="51"/>
                </a:cubicBezTo>
                <a:cubicBezTo>
                  <a:pt x="173" y="143"/>
                  <a:pt x="173" y="143"/>
                  <a:pt x="173" y="143"/>
                </a:cubicBezTo>
                <a:cubicBezTo>
                  <a:pt x="113" y="143"/>
                  <a:pt x="113" y="143"/>
                  <a:pt x="113" y="143"/>
                </a:cubicBezTo>
                <a:lnTo>
                  <a:pt x="113" y="5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 name="Quote">
            <a:extLst>
              <a:ext uri="{FF2B5EF4-FFF2-40B4-BE49-F238E27FC236}">
                <a16:creationId xmlns:a16="http://schemas.microsoft.com/office/drawing/2014/main" id="{CD744F93-B940-8049-39E4-35BC2E61823B}"/>
              </a:ext>
            </a:extLst>
          </p:cNvPr>
          <p:cNvSpPr>
            <a:spLocks noGrp="1"/>
          </p:cNvSpPr>
          <p:nvPr>
            <p:ph type="title" hasCustomPrompt="1"/>
          </p:nvPr>
        </p:nvSpPr>
        <p:spPr>
          <a:xfrm>
            <a:off x="1778635" y="1673851"/>
            <a:ext cx="8606790" cy="2321079"/>
          </a:xfrm>
        </p:spPr>
        <p:txBody>
          <a:bodyPr>
            <a:noAutofit/>
          </a:bodyPr>
          <a:lstStyle>
            <a:lvl1pPr>
              <a:lnSpc>
                <a:spcPct val="100000"/>
              </a:lnSpc>
              <a:defRPr sz="2800" b="0">
                <a:solidFill>
                  <a:schemeClr val="bg1"/>
                </a:solidFill>
                <a:latin typeface="+mn-lt"/>
                <a:cs typeface="+mj-cs"/>
              </a:defRPr>
            </a:lvl1pPr>
          </a:lstStyle>
          <a:p>
            <a:r>
              <a:rPr lang="en-US" dirty="0"/>
              <a:t>Insert quote</a:t>
            </a:r>
          </a:p>
        </p:txBody>
      </p:sp>
      <p:sp>
        <p:nvSpPr>
          <p:cNvPr id="14" name="Picture Placeholder">
            <a:extLst>
              <a:ext uri="{FF2B5EF4-FFF2-40B4-BE49-F238E27FC236}">
                <a16:creationId xmlns:a16="http://schemas.microsoft.com/office/drawing/2014/main" id="{1AD03A9D-35A7-CBF3-CFF6-B04EA0984BC1}"/>
              </a:ext>
            </a:extLst>
          </p:cNvPr>
          <p:cNvSpPr>
            <a:spLocks noGrp="1" noChangeAspect="1"/>
          </p:cNvSpPr>
          <p:nvPr>
            <p:ph type="pic" sz="quarter" idx="71" hasCustomPrompt="1"/>
          </p:nvPr>
        </p:nvSpPr>
        <p:spPr>
          <a:xfrm>
            <a:off x="1806575" y="4211810"/>
            <a:ext cx="1339850" cy="1339850"/>
          </a:xfrm>
          <a:prstGeom prst="roundRect">
            <a:avLst>
              <a:gd name="adj" fmla="val 4494"/>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Insert portrait</a:t>
            </a:r>
          </a:p>
        </p:txBody>
      </p:sp>
      <p:sp>
        <p:nvSpPr>
          <p:cNvPr id="13" name="Name">
            <a:extLst>
              <a:ext uri="{FF2B5EF4-FFF2-40B4-BE49-F238E27FC236}">
                <a16:creationId xmlns:a16="http://schemas.microsoft.com/office/drawing/2014/main" id="{6962FA80-4CB6-7D1B-60C2-C63ECBF20E5B}"/>
              </a:ext>
            </a:extLst>
          </p:cNvPr>
          <p:cNvSpPr>
            <a:spLocks noGrp="1"/>
          </p:cNvSpPr>
          <p:nvPr>
            <p:ph type="body" sz="quarter" idx="11" hasCustomPrompt="1"/>
          </p:nvPr>
        </p:nvSpPr>
        <p:spPr>
          <a:xfrm>
            <a:off x="3146425" y="4535487"/>
            <a:ext cx="4089400" cy="692497"/>
          </a:xfrm>
        </p:spPr>
        <p:txBody>
          <a:bodyPr wrap="square" lIns="360000" anchor="ctr">
            <a:spAutoFit/>
          </a:bodyPr>
          <a:lstStyle>
            <a:lvl1pPr>
              <a:spcBef>
                <a:spcPts val="0"/>
              </a:spcBef>
              <a:spcAft>
                <a:spcPts val="400"/>
              </a:spcAft>
              <a:defRPr sz="2400">
                <a:solidFill>
                  <a:schemeClr val="bg1"/>
                </a:solidFill>
              </a:defRPr>
            </a:lvl1pPr>
            <a:lvl2pPr marL="0" indent="0">
              <a:buFontTx/>
              <a:buNone/>
              <a:defRPr>
                <a:solidFill>
                  <a:schemeClr val="bg1"/>
                </a:solidFill>
              </a:defRPr>
            </a:lvl2pPr>
          </a:lstStyle>
          <a:p>
            <a:pPr lvl="0"/>
            <a:r>
              <a:rPr lang="en-US" dirty="0"/>
              <a:t>Full name</a:t>
            </a:r>
          </a:p>
          <a:p>
            <a:pPr lvl="1"/>
            <a:r>
              <a:rPr lang="en-US" dirty="0"/>
              <a:t>Role | Company name</a:t>
            </a:r>
          </a:p>
        </p:txBody>
      </p:sp>
    </p:spTree>
    <p:extLst>
      <p:ext uri="{BB962C8B-B14F-4D97-AF65-F5344CB8AC3E}">
        <p14:creationId xmlns:p14="http://schemas.microsoft.com/office/powerpoint/2010/main" val="280370355"/>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Quote – Title, Big image (Dark)">
    <p:spTree>
      <p:nvGrpSpPr>
        <p:cNvPr id="1" name=""/>
        <p:cNvGrpSpPr/>
        <p:nvPr/>
      </p:nvGrpSpPr>
      <p:grpSpPr>
        <a:xfrm>
          <a:off x="0" y="0"/>
          <a:ext cx="0" cy="0"/>
          <a:chOff x="0" y="0"/>
          <a:chExt cx="0" cy="0"/>
        </a:xfrm>
      </p:grpSpPr>
      <p:pic>
        <p:nvPicPr>
          <p:cNvPr id="10" name="Gradient (Intense)">
            <a:extLst>
              <a:ext uri="{FF2B5EF4-FFF2-40B4-BE49-F238E27FC236}">
                <a16:creationId xmlns:a16="http://schemas.microsoft.com/office/drawing/2014/main" id="{DEAA54D9-D194-0B41-CE49-FEACD580F1E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036" t="3318" r="33423" b="9244"/>
          <a:stretch/>
        </p:blipFill>
        <p:spPr>
          <a:xfrm>
            <a:off x="180002" y="180004"/>
            <a:ext cx="7960699" cy="6066811"/>
          </a:xfrm>
          <a:custGeom>
            <a:avLst/>
            <a:gdLst>
              <a:gd name="connsiteX0" fmla="*/ 51083 w 7960699"/>
              <a:gd name="connsiteY0" fmla="*/ 0 h 6066811"/>
              <a:gd name="connsiteX1" fmla="*/ 7909616 w 7960699"/>
              <a:gd name="connsiteY1" fmla="*/ 0 h 6066811"/>
              <a:gd name="connsiteX2" fmla="*/ 7960699 w 7960699"/>
              <a:gd name="connsiteY2" fmla="*/ 51083 h 6066811"/>
              <a:gd name="connsiteX3" fmla="*/ 7960699 w 7960699"/>
              <a:gd name="connsiteY3" fmla="*/ 6015728 h 6066811"/>
              <a:gd name="connsiteX4" fmla="*/ 7909616 w 7960699"/>
              <a:gd name="connsiteY4" fmla="*/ 6066811 h 6066811"/>
              <a:gd name="connsiteX5" fmla="*/ 51083 w 7960699"/>
              <a:gd name="connsiteY5" fmla="*/ 6066811 h 6066811"/>
              <a:gd name="connsiteX6" fmla="*/ 0 w 7960699"/>
              <a:gd name="connsiteY6" fmla="*/ 6015728 h 6066811"/>
              <a:gd name="connsiteX7" fmla="*/ 0 w 7960699"/>
              <a:gd name="connsiteY7" fmla="*/ 51083 h 6066811"/>
              <a:gd name="connsiteX8" fmla="*/ 51083 w 7960699"/>
              <a:gd name="connsiteY8" fmla="*/ 0 h 6066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60699" h="6066811">
                <a:moveTo>
                  <a:pt x="51083" y="0"/>
                </a:moveTo>
                <a:lnTo>
                  <a:pt x="7909616" y="0"/>
                </a:lnTo>
                <a:cubicBezTo>
                  <a:pt x="7937828" y="0"/>
                  <a:pt x="7960699" y="22871"/>
                  <a:pt x="7960699" y="51083"/>
                </a:cubicBezTo>
                <a:lnTo>
                  <a:pt x="7960699" y="6015728"/>
                </a:lnTo>
                <a:cubicBezTo>
                  <a:pt x="7960699" y="6043940"/>
                  <a:pt x="7937828" y="6066811"/>
                  <a:pt x="7909616" y="6066811"/>
                </a:cubicBezTo>
                <a:lnTo>
                  <a:pt x="51083" y="6066811"/>
                </a:lnTo>
                <a:cubicBezTo>
                  <a:pt x="22871" y="6066811"/>
                  <a:pt x="0" y="6043940"/>
                  <a:pt x="0" y="6015728"/>
                </a:cubicBezTo>
                <a:lnTo>
                  <a:pt x="0" y="51083"/>
                </a:lnTo>
                <a:cubicBezTo>
                  <a:pt x="0" y="22871"/>
                  <a:pt x="22871" y="0"/>
                  <a:pt x="51083" y="0"/>
                </a:cubicBezTo>
                <a:close/>
              </a:path>
            </a:pathLst>
          </a:custGeom>
        </p:spPr>
      </p:pic>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F97EE325-DA91-41E9-51E6-87654D6622DB}"/>
              </a:ext>
            </a:extLst>
          </p:cNvPr>
          <p:cNvSpPr>
            <a:spLocks noGrp="1"/>
          </p:cNvSpPr>
          <p:nvPr>
            <p:ph type="ftr" sz="quarter" idx="74"/>
          </p:nvPr>
        </p:nvSpPr>
        <p:spPr/>
        <p:txBody>
          <a:bodyPr/>
          <a:lstStyle/>
          <a:p>
            <a:r>
              <a:rPr lang="en-GB"/>
              <a:t>Copyright © 2023 HCL Technologies | Confidential</a:t>
            </a:r>
            <a:endParaRPr lang="en-GB" dirty="0"/>
          </a:p>
        </p:txBody>
      </p:sp>
      <p:sp>
        <p:nvSpPr>
          <p:cNvPr id="3" name="Picture Placeholder">
            <a:extLst>
              <a:ext uri="{FF2B5EF4-FFF2-40B4-BE49-F238E27FC236}">
                <a16:creationId xmlns:a16="http://schemas.microsoft.com/office/drawing/2014/main" id="{20DD49C8-BC67-CD11-B2EA-7235DCFF7486}"/>
              </a:ext>
            </a:extLst>
          </p:cNvPr>
          <p:cNvSpPr>
            <a:spLocks noGrp="1"/>
          </p:cNvSpPr>
          <p:nvPr>
            <p:ph type="pic" sz="quarter" idx="15" hasCustomPrompt="1"/>
          </p:nvPr>
        </p:nvSpPr>
        <p:spPr>
          <a:xfrm>
            <a:off x="8320700" y="180002"/>
            <a:ext cx="3691301" cy="6066811"/>
          </a:xfrm>
          <a:prstGeom prst="roundRect">
            <a:avLst>
              <a:gd name="adj" fmla="val 1654"/>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Insert portrait</a:t>
            </a:r>
          </a:p>
          <a:p>
            <a:endParaRPr lang="en-US" dirty="0"/>
          </a:p>
        </p:txBody>
      </p:sp>
      <p:sp>
        <p:nvSpPr>
          <p:cNvPr id="9" name="Title 1">
            <a:extLst>
              <a:ext uri="{FF2B5EF4-FFF2-40B4-BE49-F238E27FC236}">
                <a16:creationId xmlns:a16="http://schemas.microsoft.com/office/drawing/2014/main" id="{DC1E9411-CF7F-65FE-099C-1E2D7DD58864}"/>
              </a:ext>
            </a:extLst>
          </p:cNvPr>
          <p:cNvSpPr>
            <a:spLocks noGrp="1"/>
          </p:cNvSpPr>
          <p:nvPr>
            <p:ph type="title" hasCustomPrompt="1"/>
          </p:nvPr>
        </p:nvSpPr>
        <p:spPr>
          <a:xfrm>
            <a:off x="864624" y="860400"/>
            <a:ext cx="6554647" cy="1107996"/>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5" name="Quotation mark">
            <a:extLst>
              <a:ext uri="{FF2B5EF4-FFF2-40B4-BE49-F238E27FC236}">
                <a16:creationId xmlns:a16="http://schemas.microsoft.com/office/drawing/2014/main" id="{843F877F-70AB-E380-A121-A801313DD340}"/>
              </a:ext>
            </a:extLst>
          </p:cNvPr>
          <p:cNvSpPr>
            <a:spLocks noChangeAspect="1" noEditPoints="1"/>
          </p:cNvSpPr>
          <p:nvPr userDrawn="1"/>
        </p:nvSpPr>
        <p:spPr bwMode="auto">
          <a:xfrm>
            <a:off x="901094" y="2525513"/>
            <a:ext cx="540000" cy="376694"/>
          </a:xfrm>
          <a:custGeom>
            <a:avLst/>
            <a:gdLst>
              <a:gd name="T0" fmla="*/ 61 w 206"/>
              <a:gd name="T1" fmla="*/ 51 h 143"/>
              <a:gd name="T2" fmla="*/ 61 w 206"/>
              <a:gd name="T3" fmla="*/ 143 h 143"/>
              <a:gd name="T4" fmla="*/ 0 w 206"/>
              <a:gd name="T5" fmla="*/ 143 h 143"/>
              <a:gd name="T6" fmla="*/ 0 w 206"/>
              <a:gd name="T7" fmla="*/ 51 h 143"/>
              <a:gd name="T8" fmla="*/ 13 w 206"/>
              <a:gd name="T9" fmla="*/ 13 h 143"/>
              <a:gd name="T10" fmla="*/ 49 w 206"/>
              <a:gd name="T11" fmla="*/ 0 h 143"/>
              <a:gd name="T12" fmla="*/ 93 w 206"/>
              <a:gd name="T13" fmla="*/ 0 h 143"/>
              <a:gd name="T14" fmla="*/ 93 w 206"/>
              <a:gd name="T15" fmla="*/ 51 h 143"/>
              <a:gd name="T16" fmla="*/ 61 w 206"/>
              <a:gd name="T17" fmla="*/ 51 h 143"/>
              <a:gd name="T18" fmla="*/ 113 w 206"/>
              <a:gd name="T19" fmla="*/ 51 h 143"/>
              <a:gd name="T20" fmla="*/ 125 w 206"/>
              <a:gd name="T21" fmla="*/ 13 h 143"/>
              <a:gd name="T22" fmla="*/ 161 w 206"/>
              <a:gd name="T23" fmla="*/ 0 h 143"/>
              <a:gd name="T24" fmla="*/ 206 w 206"/>
              <a:gd name="T25" fmla="*/ 0 h 143"/>
              <a:gd name="T26" fmla="*/ 206 w 206"/>
              <a:gd name="T27" fmla="*/ 51 h 143"/>
              <a:gd name="T28" fmla="*/ 173 w 206"/>
              <a:gd name="T29" fmla="*/ 51 h 143"/>
              <a:gd name="T30" fmla="*/ 173 w 206"/>
              <a:gd name="T31" fmla="*/ 143 h 143"/>
              <a:gd name="T32" fmla="*/ 113 w 206"/>
              <a:gd name="T33" fmla="*/ 143 h 143"/>
              <a:gd name="T34" fmla="*/ 113 w 206"/>
              <a:gd name="T35" fmla="*/ 5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43">
                <a:moveTo>
                  <a:pt x="61" y="51"/>
                </a:moveTo>
                <a:cubicBezTo>
                  <a:pt x="61" y="143"/>
                  <a:pt x="61" y="143"/>
                  <a:pt x="61" y="143"/>
                </a:cubicBezTo>
                <a:cubicBezTo>
                  <a:pt x="0" y="143"/>
                  <a:pt x="0" y="143"/>
                  <a:pt x="0" y="143"/>
                </a:cubicBezTo>
                <a:cubicBezTo>
                  <a:pt x="0" y="51"/>
                  <a:pt x="0" y="51"/>
                  <a:pt x="0" y="51"/>
                </a:cubicBezTo>
                <a:cubicBezTo>
                  <a:pt x="0" y="34"/>
                  <a:pt x="4" y="22"/>
                  <a:pt x="13" y="13"/>
                </a:cubicBezTo>
                <a:cubicBezTo>
                  <a:pt x="21" y="4"/>
                  <a:pt x="33" y="0"/>
                  <a:pt x="49" y="0"/>
                </a:cubicBezTo>
                <a:cubicBezTo>
                  <a:pt x="93" y="0"/>
                  <a:pt x="93" y="0"/>
                  <a:pt x="93" y="0"/>
                </a:cubicBezTo>
                <a:cubicBezTo>
                  <a:pt x="93" y="51"/>
                  <a:pt x="93" y="51"/>
                  <a:pt x="93" y="51"/>
                </a:cubicBezTo>
                <a:lnTo>
                  <a:pt x="61" y="51"/>
                </a:lnTo>
                <a:close/>
                <a:moveTo>
                  <a:pt x="113" y="51"/>
                </a:moveTo>
                <a:cubicBezTo>
                  <a:pt x="113" y="34"/>
                  <a:pt x="117" y="22"/>
                  <a:pt x="125" y="13"/>
                </a:cubicBezTo>
                <a:cubicBezTo>
                  <a:pt x="134" y="4"/>
                  <a:pt x="146" y="0"/>
                  <a:pt x="161" y="0"/>
                </a:cubicBezTo>
                <a:cubicBezTo>
                  <a:pt x="206" y="0"/>
                  <a:pt x="206" y="0"/>
                  <a:pt x="206" y="0"/>
                </a:cubicBezTo>
                <a:cubicBezTo>
                  <a:pt x="206" y="51"/>
                  <a:pt x="206" y="51"/>
                  <a:pt x="206" y="51"/>
                </a:cubicBezTo>
                <a:cubicBezTo>
                  <a:pt x="173" y="51"/>
                  <a:pt x="173" y="51"/>
                  <a:pt x="173" y="51"/>
                </a:cubicBezTo>
                <a:cubicBezTo>
                  <a:pt x="173" y="143"/>
                  <a:pt x="173" y="143"/>
                  <a:pt x="173" y="143"/>
                </a:cubicBezTo>
                <a:cubicBezTo>
                  <a:pt x="113" y="143"/>
                  <a:pt x="113" y="143"/>
                  <a:pt x="113" y="143"/>
                </a:cubicBezTo>
                <a:lnTo>
                  <a:pt x="113" y="5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16" name="Quote">
            <a:extLst>
              <a:ext uri="{FF2B5EF4-FFF2-40B4-BE49-F238E27FC236}">
                <a16:creationId xmlns:a16="http://schemas.microsoft.com/office/drawing/2014/main" id="{42597EE4-64B5-37C4-4815-5F1ACA0A6B24}"/>
              </a:ext>
            </a:extLst>
          </p:cNvPr>
          <p:cNvSpPr>
            <a:spLocks noGrp="1"/>
          </p:cNvSpPr>
          <p:nvPr>
            <p:ph type="body" sz="quarter" idx="72" hasCustomPrompt="1"/>
          </p:nvPr>
        </p:nvSpPr>
        <p:spPr>
          <a:xfrm>
            <a:off x="875213" y="3110351"/>
            <a:ext cx="6541676" cy="1800000"/>
          </a:xfrm>
        </p:spPr>
        <p:txBody>
          <a:bodyPr wrap="square" tIns="0">
            <a:noAutofit/>
          </a:bodyPr>
          <a:lstStyle>
            <a:lvl1pPr>
              <a:defRPr sz="2200" b="0">
                <a:solidFill>
                  <a:schemeClr val="bg1"/>
                </a:solidFill>
                <a:latin typeface="+mn-lt"/>
                <a:cs typeface="+mj-cs"/>
              </a:defRPr>
            </a:lvl1pPr>
          </a:lstStyle>
          <a:p>
            <a:pPr lvl="0"/>
            <a:r>
              <a:rPr lang="en-US" dirty="0"/>
              <a:t>Insert quote</a:t>
            </a:r>
          </a:p>
        </p:txBody>
      </p:sp>
      <p:sp>
        <p:nvSpPr>
          <p:cNvPr id="17" name="Name">
            <a:extLst>
              <a:ext uri="{FF2B5EF4-FFF2-40B4-BE49-F238E27FC236}">
                <a16:creationId xmlns:a16="http://schemas.microsoft.com/office/drawing/2014/main" id="{BE00A606-9478-E750-6DD8-522F51AACBFD}"/>
              </a:ext>
            </a:extLst>
          </p:cNvPr>
          <p:cNvSpPr>
            <a:spLocks noGrp="1"/>
          </p:cNvSpPr>
          <p:nvPr>
            <p:ph type="body" sz="quarter" idx="73" hasCustomPrompt="1"/>
          </p:nvPr>
        </p:nvSpPr>
        <p:spPr>
          <a:xfrm>
            <a:off x="881605" y="5126400"/>
            <a:ext cx="4102510" cy="548868"/>
          </a:xfrm>
        </p:spPr>
        <p:txBody>
          <a:bodyPr wrap="square" lIns="0" anchor="b">
            <a:spAutoFit/>
          </a:bodyPr>
          <a:lstStyle>
            <a:lvl1pPr>
              <a:spcBef>
                <a:spcPts val="0"/>
              </a:spcBef>
              <a:spcAft>
                <a:spcPts val="200"/>
              </a:spcAft>
              <a:defRPr sz="2000">
                <a:solidFill>
                  <a:schemeClr val="bg1"/>
                </a:solidFill>
              </a:defRPr>
            </a:lvl1pPr>
            <a:lvl2pPr marL="0" indent="0">
              <a:buFontTx/>
              <a:buNone/>
              <a:defRPr sz="1400">
                <a:solidFill>
                  <a:schemeClr val="bg1"/>
                </a:solidFill>
              </a:defRPr>
            </a:lvl2pPr>
          </a:lstStyle>
          <a:p>
            <a:pPr lvl="0"/>
            <a:r>
              <a:rPr lang="en-US" dirty="0"/>
              <a:t>Full name</a:t>
            </a:r>
          </a:p>
          <a:p>
            <a:pPr lvl="1"/>
            <a:r>
              <a:rPr lang="en-US" dirty="0"/>
              <a:t>Role | Company name</a:t>
            </a:r>
          </a:p>
        </p:txBody>
      </p:sp>
    </p:spTree>
    <p:extLst>
      <p:ext uri="{BB962C8B-B14F-4D97-AF65-F5344CB8AC3E}">
        <p14:creationId xmlns:p14="http://schemas.microsoft.com/office/powerpoint/2010/main" val="34370738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6A3D5-A6C5-14FC-5030-ED621B00409C}"/>
              </a:ext>
            </a:extLst>
          </p:cNvPr>
          <p:cNvSpPr>
            <a:spLocks noGrp="1"/>
          </p:cNvSpPr>
          <p:nvPr>
            <p:ph type="title"/>
          </p:nvPr>
        </p:nvSpPr>
        <p:spPr/>
        <p:txBody>
          <a:bodyPr/>
          <a:lstStyle>
            <a:lvl1pPr>
              <a:defRPr b="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9470080-0301-4D8D-9A13-7BF4CD732879}"/>
              </a:ext>
            </a:extLst>
          </p:cNvPr>
          <p:cNvSpPr>
            <a:spLocks noGrp="1"/>
          </p:cNvSpPr>
          <p:nvPr>
            <p:ph sz="half" idx="1"/>
          </p:nvPr>
        </p:nvSpPr>
        <p:spPr>
          <a:xfrm>
            <a:off x="381000" y="1322625"/>
            <a:ext cx="5637784" cy="4673433"/>
          </a:xfrm>
        </p:spPr>
        <p:txBody>
          <a:bodyPr>
            <a:normAutofit/>
          </a:bodyPr>
          <a:lstStyle>
            <a:lvl1pPr>
              <a:defRPr sz="1800"/>
            </a:lvl1pPr>
            <a:lvl2pPr>
              <a:defRPr sz="1600"/>
            </a:lvl2pPr>
            <a:lvl3pPr>
              <a:defRPr sz="1400"/>
            </a:lvl3pPr>
            <a:lvl4pPr>
              <a:defRPr sz="1200"/>
            </a:lvl4pPr>
            <a:lvl5pP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5200364-B625-9CF8-A31B-D08471621835}"/>
              </a:ext>
            </a:extLst>
          </p:cNvPr>
          <p:cNvSpPr>
            <a:spLocks noGrp="1"/>
          </p:cNvSpPr>
          <p:nvPr>
            <p:ph sz="half" idx="2"/>
          </p:nvPr>
        </p:nvSpPr>
        <p:spPr>
          <a:xfrm>
            <a:off x="6173218" y="1322625"/>
            <a:ext cx="5637784" cy="4673433"/>
          </a:xfrm>
        </p:spPr>
        <p:txBody>
          <a:bodyPr>
            <a:normAutofit/>
          </a:bodyPr>
          <a:lstStyle>
            <a:lvl1pPr>
              <a:defRPr sz="1800"/>
            </a:lvl1pPr>
            <a:lvl2pPr>
              <a:defRPr sz="1600"/>
            </a:lvl2pPr>
            <a:lvl3pPr>
              <a:defRPr sz="1400"/>
            </a:lvl3pPr>
            <a:lvl4pPr>
              <a:defRPr sz="1200"/>
            </a:lvl4pPr>
            <a:lvl5pP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Slide Number Placeholder 6">
            <a:extLst>
              <a:ext uri="{FF2B5EF4-FFF2-40B4-BE49-F238E27FC236}">
                <a16:creationId xmlns:a16="http://schemas.microsoft.com/office/drawing/2014/main" id="{A9B08614-DF8E-31F7-BC79-CF26907D489F}"/>
              </a:ext>
            </a:extLst>
          </p:cNvPr>
          <p:cNvSpPr>
            <a:spLocks noGrp="1"/>
          </p:cNvSpPr>
          <p:nvPr>
            <p:ph type="sldNum" sz="quarter" idx="12"/>
          </p:nvPr>
        </p:nvSpPr>
        <p:spPr/>
        <p:txBody>
          <a:bodyPr/>
          <a:lstStyle/>
          <a:p>
            <a:fld id="{AE577F39-B882-FB4F-BD46-95C2A231B68A}" type="slidenum">
              <a:rPr lang="en-US" smtClean="0"/>
              <a:t>‹#›</a:t>
            </a:fld>
            <a:endParaRPr lang="en-US"/>
          </a:p>
        </p:txBody>
      </p:sp>
    </p:spTree>
    <p:extLst>
      <p:ext uri="{BB962C8B-B14F-4D97-AF65-F5344CB8AC3E}">
        <p14:creationId xmlns:p14="http://schemas.microsoft.com/office/powerpoint/2010/main" val="3791289940"/>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Quotes (2) – Title, Subtitle">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B22F930B-7FF7-2C4A-BA9E-16F4848E6C22}"/>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52073A96-BD65-426E-F082-BA29B5181DD8}"/>
              </a:ext>
            </a:extLst>
          </p:cNvPr>
          <p:cNvSpPr>
            <a:spLocks noGrp="1"/>
          </p:cNvSpPr>
          <p:nvPr>
            <p:ph type="ftr" sz="quarter" idx="74"/>
          </p:nvPr>
        </p:nvSpPr>
        <p:spPr/>
        <p:txBody>
          <a:bodyPr/>
          <a:lstStyle/>
          <a:p>
            <a:r>
              <a:rPr lang="en-GB"/>
              <a:t>Copyright © 2023 HCL Technologies | Confidential</a:t>
            </a:r>
            <a:endParaRPr lang="en-AU" dirty="0"/>
          </a:p>
        </p:txBody>
      </p:sp>
      <p:sp>
        <p:nvSpPr>
          <p:cNvPr id="4" name="Title 1">
            <a:extLst>
              <a:ext uri="{FF2B5EF4-FFF2-40B4-BE49-F238E27FC236}">
                <a16:creationId xmlns:a16="http://schemas.microsoft.com/office/drawing/2014/main" id="{5741C9F8-E3A8-BB2D-F62E-59C0A0F9F888}"/>
              </a:ext>
            </a:extLst>
          </p:cNvPr>
          <p:cNvSpPr>
            <a:spLocks noGrp="1"/>
          </p:cNvSpPr>
          <p:nvPr>
            <p:ph type="title"/>
          </p:nvPr>
        </p:nvSpPr>
        <p:spPr>
          <a:xfrm>
            <a:off x="863843" y="860400"/>
            <a:ext cx="10429631" cy="553998"/>
          </a:xfrm>
        </p:spPr>
        <p:txBody>
          <a:bodyPr/>
          <a:lstStyle>
            <a:lvl1pPr>
              <a:defRPr sz="4000"/>
            </a:lvl1pPr>
          </a:lstStyle>
          <a:p>
            <a:r>
              <a:rPr lang="en-GB"/>
              <a:t>Click to edit Master title style</a:t>
            </a:r>
            <a:endParaRPr lang="en-US" dirty="0"/>
          </a:p>
        </p:txBody>
      </p:sp>
      <p:sp>
        <p:nvSpPr>
          <p:cNvPr id="5" name="Subtitle">
            <a:extLst>
              <a:ext uri="{FF2B5EF4-FFF2-40B4-BE49-F238E27FC236}">
                <a16:creationId xmlns:a16="http://schemas.microsoft.com/office/drawing/2014/main" id="{47CD6940-15BC-8633-9702-B0E18FFC50CF}"/>
              </a:ext>
            </a:extLst>
          </p:cNvPr>
          <p:cNvSpPr>
            <a:spLocks noGrp="1"/>
          </p:cNvSpPr>
          <p:nvPr>
            <p:ph type="body" sz="quarter" idx="40" hasCustomPrompt="1"/>
          </p:nvPr>
        </p:nvSpPr>
        <p:spPr>
          <a:xfrm>
            <a:off x="878399" y="12600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7" name="Quotation mark 1">
            <a:extLst>
              <a:ext uri="{FF2B5EF4-FFF2-40B4-BE49-F238E27FC236}">
                <a16:creationId xmlns:a16="http://schemas.microsoft.com/office/drawing/2014/main" id="{3F528770-03E8-10F4-CA2A-2053AD96681D}"/>
              </a:ext>
            </a:extLst>
          </p:cNvPr>
          <p:cNvSpPr>
            <a:spLocks noEditPoints="1"/>
          </p:cNvSpPr>
          <p:nvPr userDrawn="1"/>
        </p:nvSpPr>
        <p:spPr bwMode="auto">
          <a:xfrm>
            <a:off x="1336675" y="2515444"/>
            <a:ext cx="435600" cy="295200"/>
          </a:xfrm>
          <a:custGeom>
            <a:avLst/>
            <a:gdLst>
              <a:gd name="T0" fmla="*/ 61 w 206"/>
              <a:gd name="T1" fmla="*/ 51 h 143"/>
              <a:gd name="T2" fmla="*/ 61 w 206"/>
              <a:gd name="T3" fmla="*/ 143 h 143"/>
              <a:gd name="T4" fmla="*/ 0 w 206"/>
              <a:gd name="T5" fmla="*/ 143 h 143"/>
              <a:gd name="T6" fmla="*/ 0 w 206"/>
              <a:gd name="T7" fmla="*/ 51 h 143"/>
              <a:gd name="T8" fmla="*/ 13 w 206"/>
              <a:gd name="T9" fmla="*/ 13 h 143"/>
              <a:gd name="T10" fmla="*/ 49 w 206"/>
              <a:gd name="T11" fmla="*/ 0 h 143"/>
              <a:gd name="T12" fmla="*/ 93 w 206"/>
              <a:gd name="T13" fmla="*/ 0 h 143"/>
              <a:gd name="T14" fmla="*/ 93 w 206"/>
              <a:gd name="T15" fmla="*/ 51 h 143"/>
              <a:gd name="T16" fmla="*/ 61 w 206"/>
              <a:gd name="T17" fmla="*/ 51 h 143"/>
              <a:gd name="T18" fmla="*/ 113 w 206"/>
              <a:gd name="T19" fmla="*/ 51 h 143"/>
              <a:gd name="T20" fmla="*/ 125 w 206"/>
              <a:gd name="T21" fmla="*/ 13 h 143"/>
              <a:gd name="T22" fmla="*/ 161 w 206"/>
              <a:gd name="T23" fmla="*/ 0 h 143"/>
              <a:gd name="T24" fmla="*/ 206 w 206"/>
              <a:gd name="T25" fmla="*/ 0 h 143"/>
              <a:gd name="T26" fmla="*/ 206 w 206"/>
              <a:gd name="T27" fmla="*/ 51 h 143"/>
              <a:gd name="T28" fmla="*/ 173 w 206"/>
              <a:gd name="T29" fmla="*/ 51 h 143"/>
              <a:gd name="T30" fmla="*/ 173 w 206"/>
              <a:gd name="T31" fmla="*/ 143 h 143"/>
              <a:gd name="T32" fmla="*/ 113 w 206"/>
              <a:gd name="T33" fmla="*/ 143 h 143"/>
              <a:gd name="T34" fmla="*/ 113 w 206"/>
              <a:gd name="T35" fmla="*/ 5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43">
                <a:moveTo>
                  <a:pt x="61" y="51"/>
                </a:moveTo>
                <a:cubicBezTo>
                  <a:pt x="61" y="143"/>
                  <a:pt x="61" y="143"/>
                  <a:pt x="61" y="143"/>
                </a:cubicBezTo>
                <a:cubicBezTo>
                  <a:pt x="0" y="143"/>
                  <a:pt x="0" y="143"/>
                  <a:pt x="0" y="143"/>
                </a:cubicBezTo>
                <a:cubicBezTo>
                  <a:pt x="0" y="51"/>
                  <a:pt x="0" y="51"/>
                  <a:pt x="0" y="51"/>
                </a:cubicBezTo>
                <a:cubicBezTo>
                  <a:pt x="0" y="34"/>
                  <a:pt x="4" y="22"/>
                  <a:pt x="13" y="13"/>
                </a:cubicBezTo>
                <a:cubicBezTo>
                  <a:pt x="21" y="4"/>
                  <a:pt x="33" y="0"/>
                  <a:pt x="49" y="0"/>
                </a:cubicBezTo>
                <a:cubicBezTo>
                  <a:pt x="93" y="0"/>
                  <a:pt x="93" y="0"/>
                  <a:pt x="93" y="0"/>
                </a:cubicBezTo>
                <a:cubicBezTo>
                  <a:pt x="93" y="51"/>
                  <a:pt x="93" y="51"/>
                  <a:pt x="93" y="51"/>
                </a:cubicBezTo>
                <a:lnTo>
                  <a:pt x="61" y="51"/>
                </a:lnTo>
                <a:close/>
                <a:moveTo>
                  <a:pt x="113" y="51"/>
                </a:moveTo>
                <a:cubicBezTo>
                  <a:pt x="113" y="34"/>
                  <a:pt x="117" y="22"/>
                  <a:pt x="125" y="13"/>
                </a:cubicBezTo>
                <a:cubicBezTo>
                  <a:pt x="134" y="4"/>
                  <a:pt x="146" y="0"/>
                  <a:pt x="161" y="0"/>
                </a:cubicBezTo>
                <a:cubicBezTo>
                  <a:pt x="206" y="0"/>
                  <a:pt x="206" y="0"/>
                  <a:pt x="206" y="0"/>
                </a:cubicBezTo>
                <a:cubicBezTo>
                  <a:pt x="206" y="51"/>
                  <a:pt x="206" y="51"/>
                  <a:pt x="206" y="51"/>
                </a:cubicBezTo>
                <a:cubicBezTo>
                  <a:pt x="173" y="51"/>
                  <a:pt x="173" y="51"/>
                  <a:pt x="173" y="51"/>
                </a:cubicBezTo>
                <a:cubicBezTo>
                  <a:pt x="173" y="143"/>
                  <a:pt x="173" y="143"/>
                  <a:pt x="173" y="143"/>
                </a:cubicBezTo>
                <a:cubicBezTo>
                  <a:pt x="113" y="143"/>
                  <a:pt x="113" y="143"/>
                  <a:pt x="113" y="143"/>
                </a:cubicBezTo>
                <a:lnTo>
                  <a:pt x="113" y="5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38" name="Quote 1">
            <a:extLst>
              <a:ext uri="{FF2B5EF4-FFF2-40B4-BE49-F238E27FC236}">
                <a16:creationId xmlns:a16="http://schemas.microsoft.com/office/drawing/2014/main" id="{8E438DC5-A471-E681-53FA-E56EC1F8D111}"/>
              </a:ext>
            </a:extLst>
          </p:cNvPr>
          <p:cNvSpPr>
            <a:spLocks noGrp="1"/>
          </p:cNvSpPr>
          <p:nvPr>
            <p:ph type="body" sz="quarter" idx="23" hasCustomPrompt="1"/>
          </p:nvPr>
        </p:nvSpPr>
        <p:spPr>
          <a:xfrm>
            <a:off x="900455" y="2178050"/>
            <a:ext cx="5105545" cy="3781425"/>
          </a:xfrm>
          <a:custGeom>
            <a:avLst/>
            <a:gdLst>
              <a:gd name="connsiteX0" fmla="*/ 777040 w 5105545"/>
              <a:gd name="connsiteY0" fmla="*/ 339204 h 3781425"/>
              <a:gd name="connsiteX1" fmla="*/ 674463 w 5105545"/>
              <a:gd name="connsiteY1" fmla="*/ 442883 h 3781425"/>
              <a:gd name="connsiteX2" fmla="*/ 674463 w 5105545"/>
              <a:gd name="connsiteY2" fmla="*/ 632595 h 3781425"/>
              <a:gd name="connsiteX3" fmla="*/ 802409 w 5105545"/>
              <a:gd name="connsiteY3" fmla="*/ 632595 h 3781425"/>
              <a:gd name="connsiteX4" fmla="*/ 802409 w 5105545"/>
              <a:gd name="connsiteY4" fmla="*/ 443986 h 3781425"/>
              <a:gd name="connsiteX5" fmla="*/ 871897 w 5105545"/>
              <a:gd name="connsiteY5" fmla="*/ 443986 h 3781425"/>
              <a:gd name="connsiteX6" fmla="*/ 871897 w 5105545"/>
              <a:gd name="connsiteY6" fmla="*/ 339204 h 3781425"/>
              <a:gd name="connsiteX7" fmla="*/ 538797 w 5105545"/>
              <a:gd name="connsiteY7" fmla="*/ 339204 h 3781425"/>
              <a:gd name="connsiteX8" fmla="*/ 436220 w 5105545"/>
              <a:gd name="connsiteY8" fmla="*/ 442883 h 3781425"/>
              <a:gd name="connsiteX9" fmla="*/ 436220 w 5105545"/>
              <a:gd name="connsiteY9" fmla="*/ 632595 h 3781425"/>
              <a:gd name="connsiteX10" fmla="*/ 564166 w 5105545"/>
              <a:gd name="connsiteY10" fmla="*/ 632595 h 3781425"/>
              <a:gd name="connsiteX11" fmla="*/ 564166 w 5105545"/>
              <a:gd name="connsiteY11" fmla="*/ 443986 h 3781425"/>
              <a:gd name="connsiteX12" fmla="*/ 633653 w 5105545"/>
              <a:gd name="connsiteY12" fmla="*/ 443986 h 3781425"/>
              <a:gd name="connsiteX13" fmla="*/ 633653 w 5105545"/>
              <a:gd name="connsiteY13" fmla="*/ 339204 h 3781425"/>
              <a:gd name="connsiteX14" fmla="*/ 72830 w 5105545"/>
              <a:gd name="connsiteY14" fmla="*/ 0 h 3781425"/>
              <a:gd name="connsiteX15" fmla="*/ 5032715 w 5105545"/>
              <a:gd name="connsiteY15" fmla="*/ 0 h 3781425"/>
              <a:gd name="connsiteX16" fmla="*/ 5105545 w 5105545"/>
              <a:gd name="connsiteY16" fmla="*/ 72830 h 3781425"/>
              <a:gd name="connsiteX17" fmla="*/ 5105545 w 5105545"/>
              <a:gd name="connsiteY17" fmla="*/ 3708595 h 3781425"/>
              <a:gd name="connsiteX18" fmla="*/ 5032715 w 5105545"/>
              <a:gd name="connsiteY18" fmla="*/ 3781425 h 3781425"/>
              <a:gd name="connsiteX19" fmla="*/ 72830 w 5105545"/>
              <a:gd name="connsiteY19" fmla="*/ 3781425 h 3781425"/>
              <a:gd name="connsiteX20" fmla="*/ 0 w 5105545"/>
              <a:gd name="connsiteY20" fmla="*/ 3708595 h 3781425"/>
              <a:gd name="connsiteX21" fmla="*/ 0 w 5105545"/>
              <a:gd name="connsiteY21" fmla="*/ 72830 h 3781425"/>
              <a:gd name="connsiteX22" fmla="*/ 72830 w 5105545"/>
              <a:gd name="connsiteY22" fmla="*/ 0 h 378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105545" h="3781425">
                <a:moveTo>
                  <a:pt x="777040" y="339204"/>
                </a:moveTo>
                <a:cubicBezTo>
                  <a:pt x="711965" y="339204"/>
                  <a:pt x="674463" y="376705"/>
                  <a:pt x="674463" y="442883"/>
                </a:cubicBezTo>
                <a:lnTo>
                  <a:pt x="674463" y="632595"/>
                </a:lnTo>
                <a:lnTo>
                  <a:pt x="802409" y="632595"/>
                </a:lnTo>
                <a:lnTo>
                  <a:pt x="802409" y="443986"/>
                </a:lnTo>
                <a:lnTo>
                  <a:pt x="871897" y="443986"/>
                </a:lnTo>
                <a:lnTo>
                  <a:pt x="871897" y="339204"/>
                </a:lnTo>
                <a:close/>
                <a:moveTo>
                  <a:pt x="538797" y="339204"/>
                </a:moveTo>
                <a:cubicBezTo>
                  <a:pt x="473721" y="339204"/>
                  <a:pt x="436220" y="376705"/>
                  <a:pt x="436220" y="442883"/>
                </a:cubicBezTo>
                <a:lnTo>
                  <a:pt x="436220" y="632595"/>
                </a:lnTo>
                <a:lnTo>
                  <a:pt x="564166" y="632595"/>
                </a:lnTo>
                <a:lnTo>
                  <a:pt x="564166" y="443986"/>
                </a:lnTo>
                <a:lnTo>
                  <a:pt x="633653" y="443986"/>
                </a:lnTo>
                <a:lnTo>
                  <a:pt x="633653" y="339204"/>
                </a:lnTo>
                <a:close/>
                <a:moveTo>
                  <a:pt x="72830" y="0"/>
                </a:moveTo>
                <a:lnTo>
                  <a:pt x="5032715" y="0"/>
                </a:lnTo>
                <a:cubicBezTo>
                  <a:pt x="5072938" y="0"/>
                  <a:pt x="5105545" y="32607"/>
                  <a:pt x="5105545" y="72830"/>
                </a:cubicBezTo>
                <a:lnTo>
                  <a:pt x="5105545" y="3708595"/>
                </a:lnTo>
                <a:cubicBezTo>
                  <a:pt x="5105545" y="3748818"/>
                  <a:pt x="5072938" y="3781425"/>
                  <a:pt x="5032715" y="3781425"/>
                </a:cubicBezTo>
                <a:lnTo>
                  <a:pt x="72830" y="3781425"/>
                </a:lnTo>
                <a:cubicBezTo>
                  <a:pt x="32607" y="3781425"/>
                  <a:pt x="0" y="3748818"/>
                  <a:pt x="0" y="3708595"/>
                </a:cubicBezTo>
                <a:lnTo>
                  <a:pt x="0" y="72830"/>
                </a:lnTo>
                <a:cubicBezTo>
                  <a:pt x="0" y="32607"/>
                  <a:pt x="32607" y="0"/>
                  <a:pt x="72830" y="0"/>
                </a:cubicBezTo>
                <a:close/>
              </a:path>
            </a:pathLst>
          </a:custGeom>
          <a:gradFill flip="none" rotWithShape="1">
            <a:gsLst>
              <a:gs pos="10000">
                <a:schemeClr val="tx2"/>
              </a:gs>
              <a:gs pos="100000">
                <a:schemeClr val="accent4"/>
              </a:gs>
            </a:gsLst>
            <a:lin ang="2400000" scaled="0"/>
            <a:tileRect/>
          </a:gradFill>
        </p:spPr>
        <p:txBody>
          <a:bodyPr wrap="square" lIns="421200" tIns="828000" rIns="432000" bIns="180000" anchor="t">
            <a:noAutofit/>
          </a:bodyPr>
          <a:lstStyle>
            <a:lvl1pPr>
              <a:spcAft>
                <a:spcPts val="900"/>
              </a:spcAft>
              <a:defRPr sz="1600" b="0">
                <a:solidFill>
                  <a:schemeClr val="bg1"/>
                </a:solidFill>
                <a:latin typeface="+mn-lt"/>
              </a:defRPr>
            </a:lvl1pPr>
            <a:lvl2pPr>
              <a:defRPr sz="1600">
                <a:solidFill>
                  <a:schemeClr val="bg1"/>
                </a:solidFill>
              </a:defRPr>
            </a:lvl2pPr>
            <a:lvl3pPr>
              <a:buClrTx/>
              <a:defRPr sz="1600">
                <a:solidFill>
                  <a:schemeClr val="bg1"/>
                </a:solidFill>
              </a:defRPr>
            </a:lvl3pPr>
            <a:lvl4pPr>
              <a:buClr>
                <a:schemeClr val="tx2"/>
              </a:buClr>
              <a:defRPr sz="1400">
                <a:solidFill>
                  <a:schemeClr val="tx1"/>
                </a:solidFill>
              </a:defRPr>
            </a:lvl4pPr>
          </a:lstStyle>
          <a:p>
            <a:pPr lvl="0"/>
            <a:r>
              <a:rPr lang="en-US" dirty="0"/>
              <a:t>Insert quote</a:t>
            </a:r>
          </a:p>
        </p:txBody>
      </p:sp>
      <p:sp>
        <p:nvSpPr>
          <p:cNvPr id="14" name="Picture Placeholder 1">
            <a:extLst>
              <a:ext uri="{FF2B5EF4-FFF2-40B4-BE49-F238E27FC236}">
                <a16:creationId xmlns:a16="http://schemas.microsoft.com/office/drawing/2014/main" id="{A4E85064-DD4C-FA34-16D1-D02A74478884}"/>
              </a:ext>
            </a:extLst>
          </p:cNvPr>
          <p:cNvSpPr>
            <a:spLocks noGrp="1" noChangeAspect="1"/>
          </p:cNvSpPr>
          <p:nvPr>
            <p:ph type="pic" sz="quarter" idx="71" hasCustomPrompt="1"/>
          </p:nvPr>
        </p:nvSpPr>
        <p:spPr>
          <a:xfrm>
            <a:off x="1336675" y="4730798"/>
            <a:ext cx="792000" cy="792000"/>
          </a:xfrm>
          <a:prstGeom prst="roundRect">
            <a:avLst>
              <a:gd name="adj" fmla="val 7140"/>
            </a:avLst>
          </a:pr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1100" b="0">
                <a:solidFill>
                  <a:schemeClr val="bg1">
                    <a:lumMod val="65000"/>
                  </a:schemeClr>
                </a:solidFill>
                <a:latin typeface="+mn-lt"/>
              </a:defRPr>
            </a:lvl1pPr>
          </a:lstStyle>
          <a:p>
            <a:r>
              <a:rPr lang="en-US" dirty="0"/>
              <a:t>Insert portrait</a:t>
            </a:r>
          </a:p>
        </p:txBody>
      </p:sp>
      <p:sp>
        <p:nvSpPr>
          <p:cNvPr id="13" name="Name 1">
            <a:extLst>
              <a:ext uri="{FF2B5EF4-FFF2-40B4-BE49-F238E27FC236}">
                <a16:creationId xmlns:a16="http://schemas.microsoft.com/office/drawing/2014/main" id="{913C57EF-D3D0-7650-C3FB-4939760B0DF8}"/>
              </a:ext>
            </a:extLst>
          </p:cNvPr>
          <p:cNvSpPr>
            <a:spLocks noGrp="1"/>
          </p:cNvSpPr>
          <p:nvPr>
            <p:ph type="body" sz="quarter" idx="11" hasCustomPrompt="1"/>
          </p:nvPr>
        </p:nvSpPr>
        <p:spPr>
          <a:xfrm>
            <a:off x="2128675" y="4952209"/>
            <a:ext cx="3297400" cy="456535"/>
          </a:xfrm>
        </p:spPr>
        <p:txBody>
          <a:bodyPr wrap="square" lIns="252000" anchor="ctr">
            <a:spAutoFit/>
          </a:bodyPr>
          <a:lstStyle>
            <a:lvl1pPr>
              <a:spcBef>
                <a:spcPts val="0"/>
              </a:spcBef>
              <a:spcAft>
                <a:spcPts val="200"/>
              </a:spcAft>
              <a:buFontTx/>
              <a:buNone/>
              <a:defRPr sz="1600">
                <a:solidFill>
                  <a:schemeClr val="bg1"/>
                </a:solidFill>
              </a:defRPr>
            </a:lvl1pPr>
            <a:lvl2pPr marL="0" indent="0">
              <a:buFontTx/>
              <a:buNone/>
              <a:defRPr sz="1200">
                <a:solidFill>
                  <a:schemeClr val="bg1"/>
                </a:solidFill>
              </a:defRPr>
            </a:lvl2pPr>
          </a:lstStyle>
          <a:p>
            <a:pPr lvl="0"/>
            <a:r>
              <a:rPr lang="en-US" dirty="0"/>
              <a:t>Full name</a:t>
            </a:r>
          </a:p>
          <a:p>
            <a:pPr lvl="1"/>
            <a:r>
              <a:rPr lang="en-US" dirty="0"/>
              <a:t>Role | Company name</a:t>
            </a:r>
          </a:p>
        </p:txBody>
      </p:sp>
      <p:sp>
        <p:nvSpPr>
          <p:cNvPr id="8" name="Quotation mark 2">
            <a:extLst>
              <a:ext uri="{FF2B5EF4-FFF2-40B4-BE49-F238E27FC236}">
                <a16:creationId xmlns:a16="http://schemas.microsoft.com/office/drawing/2014/main" id="{13D73233-4BE8-7E1A-0C3E-35D9E985DC49}"/>
              </a:ext>
            </a:extLst>
          </p:cNvPr>
          <p:cNvSpPr>
            <a:spLocks noChangeAspect="1" noEditPoints="1"/>
          </p:cNvSpPr>
          <p:nvPr userDrawn="1"/>
        </p:nvSpPr>
        <p:spPr bwMode="auto">
          <a:xfrm>
            <a:off x="6622751" y="2515444"/>
            <a:ext cx="435600" cy="295200"/>
          </a:xfrm>
          <a:custGeom>
            <a:avLst/>
            <a:gdLst>
              <a:gd name="T0" fmla="*/ 61 w 206"/>
              <a:gd name="T1" fmla="*/ 51 h 143"/>
              <a:gd name="T2" fmla="*/ 61 w 206"/>
              <a:gd name="T3" fmla="*/ 143 h 143"/>
              <a:gd name="T4" fmla="*/ 0 w 206"/>
              <a:gd name="T5" fmla="*/ 143 h 143"/>
              <a:gd name="T6" fmla="*/ 0 w 206"/>
              <a:gd name="T7" fmla="*/ 51 h 143"/>
              <a:gd name="T8" fmla="*/ 13 w 206"/>
              <a:gd name="T9" fmla="*/ 13 h 143"/>
              <a:gd name="T10" fmla="*/ 49 w 206"/>
              <a:gd name="T11" fmla="*/ 0 h 143"/>
              <a:gd name="T12" fmla="*/ 93 w 206"/>
              <a:gd name="T13" fmla="*/ 0 h 143"/>
              <a:gd name="T14" fmla="*/ 93 w 206"/>
              <a:gd name="T15" fmla="*/ 51 h 143"/>
              <a:gd name="T16" fmla="*/ 61 w 206"/>
              <a:gd name="T17" fmla="*/ 51 h 143"/>
              <a:gd name="T18" fmla="*/ 113 w 206"/>
              <a:gd name="T19" fmla="*/ 51 h 143"/>
              <a:gd name="T20" fmla="*/ 125 w 206"/>
              <a:gd name="T21" fmla="*/ 13 h 143"/>
              <a:gd name="T22" fmla="*/ 161 w 206"/>
              <a:gd name="T23" fmla="*/ 0 h 143"/>
              <a:gd name="T24" fmla="*/ 206 w 206"/>
              <a:gd name="T25" fmla="*/ 0 h 143"/>
              <a:gd name="T26" fmla="*/ 206 w 206"/>
              <a:gd name="T27" fmla="*/ 51 h 143"/>
              <a:gd name="T28" fmla="*/ 173 w 206"/>
              <a:gd name="T29" fmla="*/ 51 h 143"/>
              <a:gd name="T30" fmla="*/ 173 w 206"/>
              <a:gd name="T31" fmla="*/ 143 h 143"/>
              <a:gd name="T32" fmla="*/ 113 w 206"/>
              <a:gd name="T33" fmla="*/ 143 h 143"/>
              <a:gd name="T34" fmla="*/ 113 w 206"/>
              <a:gd name="T35" fmla="*/ 5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43">
                <a:moveTo>
                  <a:pt x="61" y="51"/>
                </a:moveTo>
                <a:cubicBezTo>
                  <a:pt x="61" y="143"/>
                  <a:pt x="61" y="143"/>
                  <a:pt x="61" y="143"/>
                </a:cubicBezTo>
                <a:cubicBezTo>
                  <a:pt x="0" y="143"/>
                  <a:pt x="0" y="143"/>
                  <a:pt x="0" y="143"/>
                </a:cubicBezTo>
                <a:cubicBezTo>
                  <a:pt x="0" y="51"/>
                  <a:pt x="0" y="51"/>
                  <a:pt x="0" y="51"/>
                </a:cubicBezTo>
                <a:cubicBezTo>
                  <a:pt x="0" y="34"/>
                  <a:pt x="4" y="22"/>
                  <a:pt x="13" y="13"/>
                </a:cubicBezTo>
                <a:cubicBezTo>
                  <a:pt x="21" y="4"/>
                  <a:pt x="33" y="0"/>
                  <a:pt x="49" y="0"/>
                </a:cubicBezTo>
                <a:cubicBezTo>
                  <a:pt x="93" y="0"/>
                  <a:pt x="93" y="0"/>
                  <a:pt x="93" y="0"/>
                </a:cubicBezTo>
                <a:cubicBezTo>
                  <a:pt x="93" y="51"/>
                  <a:pt x="93" y="51"/>
                  <a:pt x="93" y="51"/>
                </a:cubicBezTo>
                <a:lnTo>
                  <a:pt x="61" y="51"/>
                </a:lnTo>
                <a:close/>
                <a:moveTo>
                  <a:pt x="113" y="51"/>
                </a:moveTo>
                <a:cubicBezTo>
                  <a:pt x="113" y="34"/>
                  <a:pt x="117" y="22"/>
                  <a:pt x="125" y="13"/>
                </a:cubicBezTo>
                <a:cubicBezTo>
                  <a:pt x="134" y="4"/>
                  <a:pt x="146" y="0"/>
                  <a:pt x="161" y="0"/>
                </a:cubicBezTo>
                <a:cubicBezTo>
                  <a:pt x="206" y="0"/>
                  <a:pt x="206" y="0"/>
                  <a:pt x="206" y="0"/>
                </a:cubicBezTo>
                <a:cubicBezTo>
                  <a:pt x="206" y="51"/>
                  <a:pt x="206" y="51"/>
                  <a:pt x="206" y="51"/>
                </a:cubicBezTo>
                <a:cubicBezTo>
                  <a:pt x="173" y="51"/>
                  <a:pt x="173" y="51"/>
                  <a:pt x="173" y="51"/>
                </a:cubicBezTo>
                <a:cubicBezTo>
                  <a:pt x="173" y="143"/>
                  <a:pt x="173" y="143"/>
                  <a:pt x="173" y="143"/>
                </a:cubicBezTo>
                <a:cubicBezTo>
                  <a:pt x="113" y="143"/>
                  <a:pt x="113" y="143"/>
                  <a:pt x="113" y="143"/>
                </a:cubicBezTo>
                <a:lnTo>
                  <a:pt x="113" y="51"/>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p>
        </p:txBody>
      </p:sp>
      <p:sp>
        <p:nvSpPr>
          <p:cNvPr id="39" name="Quote 2">
            <a:extLst>
              <a:ext uri="{FF2B5EF4-FFF2-40B4-BE49-F238E27FC236}">
                <a16:creationId xmlns:a16="http://schemas.microsoft.com/office/drawing/2014/main" id="{D3FEF757-D407-FB9B-F25F-A2ED672A9706}"/>
              </a:ext>
            </a:extLst>
          </p:cNvPr>
          <p:cNvSpPr>
            <a:spLocks noGrp="1"/>
          </p:cNvSpPr>
          <p:nvPr>
            <p:ph type="body" sz="quarter" idx="25" hasCustomPrompt="1"/>
          </p:nvPr>
        </p:nvSpPr>
        <p:spPr>
          <a:xfrm>
            <a:off x="6186000" y="2178050"/>
            <a:ext cx="5107475" cy="3781425"/>
          </a:xfrm>
          <a:custGeom>
            <a:avLst/>
            <a:gdLst>
              <a:gd name="connsiteX0" fmla="*/ 777495 w 5107475"/>
              <a:gd name="connsiteY0" fmla="*/ 339204 h 3781425"/>
              <a:gd name="connsiteX1" fmla="*/ 674918 w 5107475"/>
              <a:gd name="connsiteY1" fmla="*/ 442883 h 3781425"/>
              <a:gd name="connsiteX2" fmla="*/ 674918 w 5107475"/>
              <a:gd name="connsiteY2" fmla="*/ 632595 h 3781425"/>
              <a:gd name="connsiteX3" fmla="*/ 802864 w 5107475"/>
              <a:gd name="connsiteY3" fmla="*/ 632595 h 3781425"/>
              <a:gd name="connsiteX4" fmla="*/ 802864 w 5107475"/>
              <a:gd name="connsiteY4" fmla="*/ 443986 h 3781425"/>
              <a:gd name="connsiteX5" fmla="*/ 872352 w 5107475"/>
              <a:gd name="connsiteY5" fmla="*/ 443986 h 3781425"/>
              <a:gd name="connsiteX6" fmla="*/ 872352 w 5107475"/>
              <a:gd name="connsiteY6" fmla="*/ 339204 h 3781425"/>
              <a:gd name="connsiteX7" fmla="*/ 539252 w 5107475"/>
              <a:gd name="connsiteY7" fmla="*/ 339204 h 3781425"/>
              <a:gd name="connsiteX8" fmla="*/ 436675 w 5107475"/>
              <a:gd name="connsiteY8" fmla="*/ 442883 h 3781425"/>
              <a:gd name="connsiteX9" fmla="*/ 436675 w 5107475"/>
              <a:gd name="connsiteY9" fmla="*/ 632595 h 3781425"/>
              <a:gd name="connsiteX10" fmla="*/ 564621 w 5107475"/>
              <a:gd name="connsiteY10" fmla="*/ 632595 h 3781425"/>
              <a:gd name="connsiteX11" fmla="*/ 564621 w 5107475"/>
              <a:gd name="connsiteY11" fmla="*/ 443986 h 3781425"/>
              <a:gd name="connsiteX12" fmla="*/ 634108 w 5107475"/>
              <a:gd name="connsiteY12" fmla="*/ 443986 h 3781425"/>
              <a:gd name="connsiteX13" fmla="*/ 634108 w 5107475"/>
              <a:gd name="connsiteY13" fmla="*/ 339204 h 3781425"/>
              <a:gd name="connsiteX14" fmla="*/ 67990 w 5107475"/>
              <a:gd name="connsiteY14" fmla="*/ 0 h 3781425"/>
              <a:gd name="connsiteX15" fmla="*/ 5039485 w 5107475"/>
              <a:gd name="connsiteY15" fmla="*/ 0 h 3781425"/>
              <a:gd name="connsiteX16" fmla="*/ 5107475 w 5107475"/>
              <a:gd name="connsiteY16" fmla="*/ 67990 h 3781425"/>
              <a:gd name="connsiteX17" fmla="*/ 5107475 w 5107475"/>
              <a:gd name="connsiteY17" fmla="*/ 3713435 h 3781425"/>
              <a:gd name="connsiteX18" fmla="*/ 5039485 w 5107475"/>
              <a:gd name="connsiteY18" fmla="*/ 3781425 h 3781425"/>
              <a:gd name="connsiteX19" fmla="*/ 67990 w 5107475"/>
              <a:gd name="connsiteY19" fmla="*/ 3781425 h 3781425"/>
              <a:gd name="connsiteX20" fmla="*/ 0 w 5107475"/>
              <a:gd name="connsiteY20" fmla="*/ 3713435 h 3781425"/>
              <a:gd name="connsiteX21" fmla="*/ 0 w 5107475"/>
              <a:gd name="connsiteY21" fmla="*/ 67990 h 3781425"/>
              <a:gd name="connsiteX22" fmla="*/ 67990 w 5107475"/>
              <a:gd name="connsiteY22" fmla="*/ 0 h 378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107475" h="3781425">
                <a:moveTo>
                  <a:pt x="777495" y="339204"/>
                </a:moveTo>
                <a:cubicBezTo>
                  <a:pt x="712420" y="339204"/>
                  <a:pt x="674918" y="376705"/>
                  <a:pt x="674918" y="442883"/>
                </a:cubicBezTo>
                <a:lnTo>
                  <a:pt x="674918" y="632595"/>
                </a:lnTo>
                <a:lnTo>
                  <a:pt x="802864" y="632595"/>
                </a:lnTo>
                <a:lnTo>
                  <a:pt x="802864" y="443986"/>
                </a:lnTo>
                <a:lnTo>
                  <a:pt x="872352" y="443986"/>
                </a:lnTo>
                <a:lnTo>
                  <a:pt x="872352" y="339204"/>
                </a:lnTo>
                <a:close/>
                <a:moveTo>
                  <a:pt x="539252" y="339204"/>
                </a:moveTo>
                <a:cubicBezTo>
                  <a:pt x="474176" y="339204"/>
                  <a:pt x="436675" y="376705"/>
                  <a:pt x="436675" y="442883"/>
                </a:cubicBezTo>
                <a:lnTo>
                  <a:pt x="436675" y="632595"/>
                </a:lnTo>
                <a:lnTo>
                  <a:pt x="564621" y="632595"/>
                </a:lnTo>
                <a:lnTo>
                  <a:pt x="564621" y="443986"/>
                </a:lnTo>
                <a:lnTo>
                  <a:pt x="634108" y="443986"/>
                </a:lnTo>
                <a:lnTo>
                  <a:pt x="634108" y="339204"/>
                </a:lnTo>
                <a:close/>
                <a:moveTo>
                  <a:pt x="67990" y="0"/>
                </a:moveTo>
                <a:lnTo>
                  <a:pt x="5039485" y="0"/>
                </a:lnTo>
                <a:cubicBezTo>
                  <a:pt x="5077035" y="0"/>
                  <a:pt x="5107475" y="30440"/>
                  <a:pt x="5107475" y="67990"/>
                </a:cubicBezTo>
                <a:lnTo>
                  <a:pt x="5107475" y="3713435"/>
                </a:lnTo>
                <a:cubicBezTo>
                  <a:pt x="5107475" y="3750985"/>
                  <a:pt x="5077035" y="3781425"/>
                  <a:pt x="5039485" y="3781425"/>
                </a:cubicBezTo>
                <a:lnTo>
                  <a:pt x="67990" y="3781425"/>
                </a:lnTo>
                <a:cubicBezTo>
                  <a:pt x="30440" y="3781425"/>
                  <a:pt x="0" y="3750985"/>
                  <a:pt x="0" y="3713435"/>
                </a:cubicBezTo>
                <a:lnTo>
                  <a:pt x="0" y="67990"/>
                </a:lnTo>
                <a:cubicBezTo>
                  <a:pt x="0" y="30440"/>
                  <a:pt x="30440" y="0"/>
                  <a:pt x="67990" y="0"/>
                </a:cubicBezTo>
                <a:close/>
              </a:path>
            </a:pathLst>
          </a:custGeom>
          <a:solidFill>
            <a:srgbClr val="E6EBF5">
              <a:alpha val="70000"/>
            </a:srgbClr>
          </a:solidFill>
        </p:spPr>
        <p:txBody>
          <a:bodyPr wrap="square" lIns="421200" tIns="828000" rIns="432000" bIns="180000" anchor="t">
            <a:noAutofit/>
          </a:bodyPr>
          <a:lstStyle>
            <a:lvl1pPr>
              <a:spcAft>
                <a:spcPts val="900"/>
              </a:spcAft>
              <a:defRPr sz="1600" b="0">
                <a:solidFill>
                  <a:schemeClr val="tx1"/>
                </a:solidFill>
                <a:latin typeface="+mn-lt"/>
              </a:defRPr>
            </a:lvl1pPr>
            <a:lvl2pPr>
              <a:defRPr sz="1600">
                <a:solidFill>
                  <a:schemeClr val="tx1"/>
                </a:solidFill>
              </a:defRPr>
            </a:lvl2pPr>
            <a:lvl3pPr>
              <a:buClrTx/>
              <a:defRPr sz="1600">
                <a:solidFill>
                  <a:schemeClr val="tx1"/>
                </a:solidFill>
              </a:defRPr>
            </a:lvl3pPr>
            <a:lvl4pPr>
              <a:buClr>
                <a:schemeClr val="tx2"/>
              </a:buClr>
              <a:defRPr sz="1400">
                <a:solidFill>
                  <a:schemeClr val="tx1"/>
                </a:solidFill>
              </a:defRPr>
            </a:lvl4pPr>
          </a:lstStyle>
          <a:p>
            <a:pPr lvl="0"/>
            <a:r>
              <a:rPr lang="en-US" dirty="0"/>
              <a:t>Insert quote</a:t>
            </a:r>
          </a:p>
        </p:txBody>
      </p:sp>
      <p:sp>
        <p:nvSpPr>
          <p:cNvPr id="30" name="Picture Placeholder 2">
            <a:extLst>
              <a:ext uri="{FF2B5EF4-FFF2-40B4-BE49-F238E27FC236}">
                <a16:creationId xmlns:a16="http://schemas.microsoft.com/office/drawing/2014/main" id="{1BB4054C-8B00-A0BD-D9EE-A2CCA28BB542}"/>
              </a:ext>
            </a:extLst>
          </p:cNvPr>
          <p:cNvSpPr>
            <a:spLocks noGrp="1" noChangeAspect="1"/>
          </p:cNvSpPr>
          <p:nvPr>
            <p:ph type="pic" sz="quarter" idx="73" hasCustomPrompt="1"/>
          </p:nvPr>
        </p:nvSpPr>
        <p:spPr>
          <a:xfrm>
            <a:off x="6622675" y="4730798"/>
            <a:ext cx="792000" cy="792000"/>
          </a:xfrm>
          <a:prstGeom prst="roundRect">
            <a:avLst>
              <a:gd name="adj" fmla="val 7140"/>
            </a:avLst>
          </a:pr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1100" b="0">
                <a:solidFill>
                  <a:schemeClr val="bg1">
                    <a:lumMod val="65000"/>
                  </a:schemeClr>
                </a:solidFill>
                <a:latin typeface="+mn-lt"/>
              </a:defRPr>
            </a:lvl1pPr>
          </a:lstStyle>
          <a:p>
            <a:r>
              <a:rPr lang="en-US" dirty="0"/>
              <a:t>Insert portrait</a:t>
            </a:r>
          </a:p>
        </p:txBody>
      </p:sp>
      <p:sp>
        <p:nvSpPr>
          <p:cNvPr id="29" name="Name 2">
            <a:extLst>
              <a:ext uri="{FF2B5EF4-FFF2-40B4-BE49-F238E27FC236}">
                <a16:creationId xmlns:a16="http://schemas.microsoft.com/office/drawing/2014/main" id="{F5D2ED0D-3975-4EA0-1088-8252471001CD}"/>
              </a:ext>
            </a:extLst>
          </p:cNvPr>
          <p:cNvSpPr>
            <a:spLocks noGrp="1"/>
          </p:cNvSpPr>
          <p:nvPr>
            <p:ph type="body" sz="quarter" idx="72" hasCustomPrompt="1"/>
          </p:nvPr>
        </p:nvSpPr>
        <p:spPr>
          <a:xfrm>
            <a:off x="7414675" y="4952209"/>
            <a:ext cx="3297400" cy="456535"/>
          </a:xfrm>
        </p:spPr>
        <p:txBody>
          <a:bodyPr wrap="square" lIns="252000" anchor="ctr">
            <a:spAutoFit/>
          </a:bodyPr>
          <a:lstStyle>
            <a:lvl1pPr>
              <a:spcBef>
                <a:spcPts val="0"/>
              </a:spcBef>
              <a:spcAft>
                <a:spcPts val="200"/>
              </a:spcAft>
              <a:defRPr sz="1600">
                <a:solidFill>
                  <a:schemeClr val="tx1"/>
                </a:solidFill>
              </a:defRPr>
            </a:lvl1pPr>
            <a:lvl2pPr marL="0" indent="0">
              <a:buFontTx/>
              <a:buNone/>
              <a:defRPr sz="1200">
                <a:solidFill>
                  <a:schemeClr val="tx1"/>
                </a:solidFill>
              </a:defRPr>
            </a:lvl2pPr>
          </a:lstStyle>
          <a:p>
            <a:pPr lvl="0"/>
            <a:r>
              <a:rPr lang="en-US" dirty="0"/>
              <a:t>Full name</a:t>
            </a:r>
          </a:p>
          <a:p>
            <a:pPr lvl="1"/>
            <a:r>
              <a:rPr lang="en-US" dirty="0"/>
              <a:t>Role | Company name</a:t>
            </a:r>
          </a:p>
        </p:txBody>
      </p:sp>
    </p:spTree>
    <p:extLst>
      <p:ext uri="{BB962C8B-B14F-4D97-AF65-F5344CB8AC3E}">
        <p14:creationId xmlns:p14="http://schemas.microsoft.com/office/powerpoint/2010/main" val="885813848"/>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Contacts – One profile, Image">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5" name="Footer Placeholder">
            <a:extLst>
              <a:ext uri="{FF2B5EF4-FFF2-40B4-BE49-F238E27FC236}">
                <a16:creationId xmlns:a16="http://schemas.microsoft.com/office/drawing/2014/main" id="{4141FD6C-21E0-47A5-0714-335E3D13925B}"/>
              </a:ext>
            </a:extLst>
          </p:cNvPr>
          <p:cNvSpPr>
            <a:spLocks noGrp="1"/>
          </p:cNvSpPr>
          <p:nvPr>
            <p:ph type="ftr" sz="quarter" idx="76"/>
          </p:nvPr>
        </p:nvSpPr>
        <p:spPr/>
        <p:txBody>
          <a:bodyPr/>
          <a:lstStyle/>
          <a:p>
            <a:r>
              <a:rPr lang="en-GB"/>
              <a:t>Copyright © 2023 HCL Technologies | Confidential</a:t>
            </a:r>
            <a:endParaRPr lang="en-GB" dirty="0"/>
          </a:p>
        </p:txBody>
      </p:sp>
      <p:sp>
        <p:nvSpPr>
          <p:cNvPr id="2" name="Rectangle: Rounded Corners">
            <a:extLst>
              <a:ext uri="{FF2B5EF4-FFF2-40B4-BE49-F238E27FC236}">
                <a16:creationId xmlns:a16="http://schemas.microsoft.com/office/drawing/2014/main" id="{BFA524D0-272D-CDAC-676E-9C45938CCD64}"/>
              </a:ext>
              <a:ext uri="{C183D7F6-B498-43B3-948B-1728B52AA6E4}">
                <adec:decorative xmlns:adec="http://schemas.microsoft.com/office/drawing/2017/decorative" val="1"/>
              </a:ext>
            </a:extLst>
          </p:cNvPr>
          <p:cNvSpPr/>
          <p:nvPr userDrawn="1"/>
        </p:nvSpPr>
        <p:spPr>
          <a:xfrm>
            <a:off x="180001" y="180002"/>
            <a:ext cx="7960699" cy="6066811"/>
          </a:xfrm>
          <a:prstGeom prst="roundRect">
            <a:avLst>
              <a:gd name="adj" fmla="val 842"/>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a:extLst>
              <a:ext uri="{FF2B5EF4-FFF2-40B4-BE49-F238E27FC236}">
                <a16:creationId xmlns:a16="http://schemas.microsoft.com/office/drawing/2014/main" id="{20DD49C8-BC67-CD11-B2EA-7235DCFF7486}"/>
              </a:ext>
            </a:extLst>
          </p:cNvPr>
          <p:cNvSpPr>
            <a:spLocks noGrp="1"/>
          </p:cNvSpPr>
          <p:nvPr>
            <p:ph type="pic" sz="quarter" idx="15" hasCustomPrompt="1"/>
          </p:nvPr>
        </p:nvSpPr>
        <p:spPr>
          <a:xfrm>
            <a:off x="8320700" y="180002"/>
            <a:ext cx="3691301" cy="6066811"/>
          </a:xfrm>
          <a:prstGeom prst="roundRect">
            <a:avLst>
              <a:gd name="adj" fmla="val 1654"/>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Insert portrait</a:t>
            </a:r>
          </a:p>
          <a:p>
            <a:endParaRPr lang="en-US" dirty="0"/>
          </a:p>
        </p:txBody>
      </p:sp>
      <p:sp>
        <p:nvSpPr>
          <p:cNvPr id="8" name="Title 1">
            <a:extLst>
              <a:ext uri="{FF2B5EF4-FFF2-40B4-BE49-F238E27FC236}">
                <a16:creationId xmlns:a16="http://schemas.microsoft.com/office/drawing/2014/main" id="{DB7127AC-6D07-8401-755D-D02F78F5ADA3}"/>
              </a:ext>
            </a:extLst>
          </p:cNvPr>
          <p:cNvSpPr>
            <a:spLocks noGrp="1"/>
          </p:cNvSpPr>
          <p:nvPr>
            <p:ph type="title" hasCustomPrompt="1"/>
          </p:nvPr>
        </p:nvSpPr>
        <p:spPr>
          <a:xfrm>
            <a:off x="862598" y="860400"/>
            <a:ext cx="6809815" cy="553998"/>
          </a:xfrm>
        </p:spPr>
        <p:txBody>
          <a:bodyPr/>
          <a:lstStyle>
            <a:lvl1pPr>
              <a:defRPr sz="4000">
                <a:solidFill>
                  <a:schemeClr val="tx1"/>
                </a:solidFill>
              </a:defRPr>
            </a:lvl1pPr>
          </a:lstStyle>
          <a:p>
            <a:r>
              <a:rPr lang="en-US" dirty="0"/>
              <a:t>Full name</a:t>
            </a:r>
          </a:p>
        </p:txBody>
      </p:sp>
      <p:sp>
        <p:nvSpPr>
          <p:cNvPr id="7" name="Subtitle">
            <a:extLst>
              <a:ext uri="{FF2B5EF4-FFF2-40B4-BE49-F238E27FC236}">
                <a16:creationId xmlns:a16="http://schemas.microsoft.com/office/drawing/2014/main" id="{48BD3E9A-4216-C553-D1BA-DCBBD97C8CD6}"/>
              </a:ext>
            </a:extLst>
          </p:cNvPr>
          <p:cNvSpPr>
            <a:spLocks noGrp="1"/>
          </p:cNvSpPr>
          <p:nvPr>
            <p:ph type="body" sz="quarter" idx="74" hasCustomPrompt="1"/>
          </p:nvPr>
        </p:nvSpPr>
        <p:spPr>
          <a:xfrm>
            <a:off x="878400" y="1260000"/>
            <a:ext cx="6794013" cy="489534"/>
          </a:xfrm>
        </p:spPr>
        <p:txBody>
          <a:bodyPr wrap="square" tIns="180000">
            <a:spAutoFit/>
          </a:bodyPr>
          <a:lstStyle>
            <a:lvl1pPr>
              <a:defRPr sz="2000" b="0">
                <a:solidFill>
                  <a:schemeClr val="tx1"/>
                </a:solidFill>
                <a:latin typeface="+mn-lt"/>
                <a:cs typeface="+mj-cs"/>
              </a:defRPr>
            </a:lvl1pPr>
          </a:lstStyle>
          <a:p>
            <a:pPr lvl="0"/>
            <a:r>
              <a:rPr lang="en-US" dirty="0"/>
              <a:t>Role | Company name</a:t>
            </a:r>
          </a:p>
        </p:txBody>
      </p:sp>
      <p:sp>
        <p:nvSpPr>
          <p:cNvPr id="12" name="Bio">
            <a:extLst>
              <a:ext uri="{FF2B5EF4-FFF2-40B4-BE49-F238E27FC236}">
                <a16:creationId xmlns:a16="http://schemas.microsoft.com/office/drawing/2014/main" id="{68902EB5-DD1C-1054-5EF3-CB5D63E77B3E}"/>
              </a:ext>
            </a:extLst>
          </p:cNvPr>
          <p:cNvSpPr>
            <a:spLocks noGrp="1"/>
          </p:cNvSpPr>
          <p:nvPr>
            <p:ph type="body" sz="quarter" idx="75"/>
          </p:nvPr>
        </p:nvSpPr>
        <p:spPr>
          <a:xfrm>
            <a:off x="881714" y="2183828"/>
            <a:ext cx="6790699" cy="3592504"/>
          </a:xfrm>
        </p:spPr>
        <p:txBody>
          <a:bodyPr/>
          <a:lstStyle>
            <a:lvl1pPr>
              <a:lnSpc>
                <a:spcPct val="110000"/>
              </a:lnSpc>
              <a:spcBef>
                <a:spcPts val="900"/>
              </a:spcBef>
              <a:spcAft>
                <a:spcPts val="900"/>
              </a:spcAft>
              <a:defRPr sz="1600" b="0">
                <a:solidFill>
                  <a:schemeClr val="tx1"/>
                </a:solidFill>
                <a:latin typeface="+mn-lt"/>
              </a:defRPr>
            </a:lvl1pPr>
            <a:lvl2pPr marL="180000" indent="-180000">
              <a:buClr>
                <a:schemeClr val="accent3"/>
              </a:buClr>
              <a:buFont typeface="HCLTech Roobert Light" panose="020B0604020202020204" pitchFamily="34" charset="0"/>
              <a:buChar char="•"/>
              <a:defRPr sz="1600">
                <a:solidFill>
                  <a:schemeClr val="tx1"/>
                </a:solidFill>
              </a:defRPr>
            </a:lvl2pPr>
          </a:lstStyle>
          <a:p>
            <a:pPr lvl="0"/>
            <a:r>
              <a:rPr lang="en-GB"/>
              <a:t>Click to edit Master text styles</a:t>
            </a:r>
          </a:p>
          <a:p>
            <a:pPr lvl="1"/>
            <a:r>
              <a:rPr lang="en-GB"/>
              <a:t>Second level</a:t>
            </a:r>
          </a:p>
        </p:txBody>
      </p:sp>
    </p:spTree>
    <p:extLst>
      <p:ext uri="{BB962C8B-B14F-4D97-AF65-F5344CB8AC3E}">
        <p14:creationId xmlns:p14="http://schemas.microsoft.com/office/powerpoint/2010/main" val="472004439"/>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ontacts – Three profiles, Image">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DEA1BAB1-503B-C508-B699-4A2213248491}"/>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1502083D-DD40-9284-47E6-679E6BCBD4AC}"/>
              </a:ext>
            </a:extLst>
          </p:cNvPr>
          <p:cNvSpPr>
            <a:spLocks noGrp="1"/>
          </p:cNvSpPr>
          <p:nvPr>
            <p:ph type="ftr" sz="quarter" idx="85"/>
          </p:nvPr>
        </p:nvSpPr>
        <p:spPr/>
        <p:txBody>
          <a:bodyPr/>
          <a:lstStyle/>
          <a:p>
            <a:r>
              <a:rPr lang="en-GB"/>
              <a:t>Copyright © 2023 HCL Technologies | Confidential</a:t>
            </a:r>
            <a:endParaRPr lang="en-GB" dirty="0"/>
          </a:p>
        </p:txBody>
      </p:sp>
      <p:sp>
        <p:nvSpPr>
          <p:cNvPr id="5" name="Picture Placeholder">
            <a:extLst>
              <a:ext uri="{FF2B5EF4-FFF2-40B4-BE49-F238E27FC236}">
                <a16:creationId xmlns:a16="http://schemas.microsoft.com/office/drawing/2014/main" id="{03419D8F-D114-DAD5-32CD-5E047839C681}"/>
              </a:ext>
            </a:extLst>
          </p:cNvPr>
          <p:cNvSpPr>
            <a:spLocks noGrp="1"/>
          </p:cNvSpPr>
          <p:nvPr>
            <p:ph type="pic" sz="quarter" idx="15" hasCustomPrompt="1"/>
          </p:nvPr>
        </p:nvSpPr>
        <p:spPr>
          <a:xfrm>
            <a:off x="-210207" y="180002"/>
            <a:ext cx="3527470" cy="6066811"/>
          </a:xfrm>
          <a:prstGeom prst="roundRect">
            <a:avLst>
              <a:gd name="adj" fmla="val 1654"/>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Insert portrait</a:t>
            </a:r>
          </a:p>
          <a:p>
            <a:endParaRPr lang="en-US" dirty="0"/>
          </a:p>
        </p:txBody>
      </p:sp>
      <p:sp>
        <p:nvSpPr>
          <p:cNvPr id="28" name="Rectangle: Rounded Corners">
            <a:extLst>
              <a:ext uri="{FF2B5EF4-FFF2-40B4-BE49-F238E27FC236}">
                <a16:creationId xmlns:a16="http://schemas.microsoft.com/office/drawing/2014/main" id="{3238C835-1B9B-9D03-E9DA-4F555628932E}"/>
              </a:ext>
              <a:ext uri="{C183D7F6-B498-43B3-948B-1728B52AA6E4}">
                <adec:decorative xmlns:adec="http://schemas.microsoft.com/office/drawing/2017/decorative" val="1"/>
              </a:ext>
            </a:extLst>
          </p:cNvPr>
          <p:cNvSpPr/>
          <p:nvPr userDrawn="1"/>
        </p:nvSpPr>
        <p:spPr>
          <a:xfrm>
            <a:off x="3497263" y="180002"/>
            <a:ext cx="8514738" cy="6066811"/>
          </a:xfrm>
          <a:prstGeom prst="roundRect">
            <a:avLst>
              <a:gd name="adj" fmla="val 953"/>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56D3987-934C-0D89-3F21-79A34BCCA584}"/>
              </a:ext>
            </a:extLst>
          </p:cNvPr>
          <p:cNvSpPr>
            <a:spLocks noGrp="1"/>
          </p:cNvSpPr>
          <p:nvPr>
            <p:ph type="title" hasCustomPrompt="1"/>
          </p:nvPr>
        </p:nvSpPr>
        <p:spPr>
          <a:xfrm>
            <a:off x="4017399" y="860400"/>
            <a:ext cx="7276076" cy="1107996"/>
          </a:xfrm>
        </p:spPr>
        <p:txBody>
          <a:bodyPr/>
          <a:lstStyle>
            <a:lvl1pPr>
              <a:defRPr sz="4000"/>
            </a:lvl1pPr>
          </a:lstStyle>
          <a:p>
            <a:r>
              <a:rPr lang="en-US" dirty="0"/>
              <a:t>Click to edit </a:t>
            </a:r>
            <a:br>
              <a:rPr lang="en-US" dirty="0"/>
            </a:br>
            <a:r>
              <a:rPr lang="en-US" dirty="0"/>
              <a:t>Master title style</a:t>
            </a:r>
          </a:p>
        </p:txBody>
      </p:sp>
      <p:sp>
        <p:nvSpPr>
          <p:cNvPr id="7" name="Text Placeholder 1">
            <a:extLst>
              <a:ext uri="{FF2B5EF4-FFF2-40B4-BE49-F238E27FC236}">
                <a16:creationId xmlns:a16="http://schemas.microsoft.com/office/drawing/2014/main" id="{5E010565-FAEF-7693-5E7F-2EAB81E56527}"/>
              </a:ext>
            </a:extLst>
          </p:cNvPr>
          <p:cNvSpPr>
            <a:spLocks noGrp="1"/>
          </p:cNvSpPr>
          <p:nvPr>
            <p:ph type="body" sz="quarter" idx="79" hasCustomPrompt="1"/>
          </p:nvPr>
        </p:nvSpPr>
        <p:spPr>
          <a:xfrm>
            <a:off x="4051300" y="3998124"/>
            <a:ext cx="2279650" cy="1848275"/>
          </a:xfrm>
          <a:prstGeom prst="roundRect">
            <a:avLst>
              <a:gd name="adj" fmla="val 3139"/>
            </a:avLst>
          </a:prstGeom>
          <a:solidFill>
            <a:schemeClr val="bg1"/>
          </a:solidFill>
        </p:spPr>
        <p:txBody>
          <a:bodyPr wrap="square" lIns="216000" tIns="216000" rIns="180000" bIns="216000" anchor="t">
            <a:noAutofit/>
          </a:bodyPr>
          <a:lstStyle>
            <a:lvl1pPr>
              <a:lnSpc>
                <a:spcPct val="100000"/>
              </a:lnSpc>
              <a:spcBef>
                <a:spcPts val="1800"/>
              </a:spcBef>
              <a:spcAft>
                <a:spcPts val="300"/>
              </a:spcAft>
              <a:defRPr sz="2000">
                <a:solidFill>
                  <a:schemeClr val="tx1"/>
                </a:solidFill>
                <a:latin typeface="+mj-lt"/>
              </a:defRPr>
            </a:lvl1pPr>
            <a:lvl2pPr marL="0" indent="0">
              <a:spcBef>
                <a:spcPts val="0"/>
              </a:spcBef>
              <a:spcAft>
                <a:spcPts val="1200"/>
              </a:spcAft>
              <a:buFontTx/>
              <a:buNone/>
              <a:defRPr sz="14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200">
                <a:solidFill>
                  <a:schemeClr val="tx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 Company</a:t>
            </a:r>
          </a:p>
          <a:p>
            <a:pPr lvl="2"/>
            <a:r>
              <a:rPr lang="en-US" dirty="0"/>
              <a:t>Short description</a:t>
            </a:r>
          </a:p>
        </p:txBody>
      </p:sp>
      <p:sp>
        <p:nvSpPr>
          <p:cNvPr id="8" name="Picture Placeholder 1">
            <a:extLst>
              <a:ext uri="{FF2B5EF4-FFF2-40B4-BE49-F238E27FC236}">
                <a16:creationId xmlns:a16="http://schemas.microsoft.com/office/drawing/2014/main" id="{298701F1-E036-19C9-2F89-413B9A3E7014}"/>
              </a:ext>
            </a:extLst>
          </p:cNvPr>
          <p:cNvSpPr>
            <a:spLocks noGrp="1"/>
          </p:cNvSpPr>
          <p:nvPr>
            <p:ph type="pic" sz="quarter" idx="80" hasCustomPrompt="1"/>
          </p:nvPr>
        </p:nvSpPr>
        <p:spPr>
          <a:xfrm>
            <a:off x="4051300" y="2468124"/>
            <a:ext cx="2278800" cy="1440000"/>
          </a:xfrm>
          <a:prstGeom prst="roundRect">
            <a:avLst>
              <a:gd name="adj" fmla="val 4061"/>
            </a:avLst>
          </a:pr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1100" b="0">
                <a:solidFill>
                  <a:schemeClr val="bg1">
                    <a:lumMod val="65000"/>
                  </a:schemeClr>
                </a:solidFill>
                <a:latin typeface="+mn-lt"/>
              </a:defRPr>
            </a:lvl1pPr>
          </a:lstStyle>
          <a:p>
            <a:r>
              <a:rPr lang="en-US" dirty="0"/>
              <a:t>Insert portrait</a:t>
            </a:r>
          </a:p>
        </p:txBody>
      </p:sp>
      <p:sp>
        <p:nvSpPr>
          <p:cNvPr id="24" name="Text Placeholder 2">
            <a:extLst>
              <a:ext uri="{FF2B5EF4-FFF2-40B4-BE49-F238E27FC236}">
                <a16:creationId xmlns:a16="http://schemas.microsoft.com/office/drawing/2014/main" id="{F4AE5FAB-9EF6-7197-9733-7350C7443753}"/>
              </a:ext>
            </a:extLst>
          </p:cNvPr>
          <p:cNvSpPr>
            <a:spLocks noGrp="1"/>
          </p:cNvSpPr>
          <p:nvPr>
            <p:ph type="body" sz="quarter" idx="81" hasCustomPrompt="1"/>
          </p:nvPr>
        </p:nvSpPr>
        <p:spPr>
          <a:xfrm>
            <a:off x="6537254" y="3998124"/>
            <a:ext cx="2279650" cy="1848275"/>
          </a:xfrm>
          <a:prstGeom prst="roundRect">
            <a:avLst>
              <a:gd name="adj" fmla="val 3139"/>
            </a:avLst>
          </a:prstGeom>
          <a:solidFill>
            <a:schemeClr val="bg1"/>
          </a:solidFill>
        </p:spPr>
        <p:txBody>
          <a:bodyPr wrap="square" lIns="216000" tIns="216000" rIns="180000" bIns="216000" anchor="t">
            <a:noAutofit/>
          </a:bodyPr>
          <a:lstStyle>
            <a:lvl1pPr>
              <a:lnSpc>
                <a:spcPct val="100000"/>
              </a:lnSpc>
              <a:spcBef>
                <a:spcPts val="1800"/>
              </a:spcBef>
              <a:spcAft>
                <a:spcPts val="300"/>
              </a:spcAft>
              <a:defRPr sz="2000">
                <a:solidFill>
                  <a:schemeClr val="tx1"/>
                </a:solidFill>
                <a:latin typeface="+mj-lt"/>
              </a:defRPr>
            </a:lvl1pPr>
            <a:lvl2pPr marL="0" indent="0">
              <a:spcBef>
                <a:spcPts val="0"/>
              </a:spcBef>
              <a:spcAft>
                <a:spcPts val="1200"/>
              </a:spcAft>
              <a:buFontTx/>
              <a:buNone/>
              <a:defRPr sz="14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200">
                <a:solidFill>
                  <a:schemeClr val="tx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 Company</a:t>
            </a:r>
          </a:p>
          <a:p>
            <a:pPr lvl="2"/>
            <a:r>
              <a:rPr lang="en-US" dirty="0"/>
              <a:t>Short description</a:t>
            </a:r>
          </a:p>
        </p:txBody>
      </p:sp>
      <p:sp>
        <p:nvSpPr>
          <p:cNvPr id="25" name="Picture Placeholder 2">
            <a:extLst>
              <a:ext uri="{FF2B5EF4-FFF2-40B4-BE49-F238E27FC236}">
                <a16:creationId xmlns:a16="http://schemas.microsoft.com/office/drawing/2014/main" id="{CAB8A423-873C-4375-ED7A-EABE68F8C64E}"/>
              </a:ext>
            </a:extLst>
          </p:cNvPr>
          <p:cNvSpPr>
            <a:spLocks noGrp="1"/>
          </p:cNvSpPr>
          <p:nvPr>
            <p:ph type="pic" sz="quarter" idx="82" hasCustomPrompt="1"/>
          </p:nvPr>
        </p:nvSpPr>
        <p:spPr>
          <a:xfrm>
            <a:off x="6537254" y="2468124"/>
            <a:ext cx="2278800" cy="1440000"/>
          </a:xfrm>
          <a:prstGeom prst="roundRect">
            <a:avLst>
              <a:gd name="adj" fmla="val 4061"/>
            </a:avLst>
          </a:pr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1100" b="0">
                <a:solidFill>
                  <a:schemeClr val="bg1">
                    <a:lumMod val="65000"/>
                  </a:schemeClr>
                </a:solidFill>
                <a:latin typeface="+mn-lt"/>
              </a:defRPr>
            </a:lvl1pPr>
          </a:lstStyle>
          <a:p>
            <a:r>
              <a:rPr lang="en-US" dirty="0"/>
              <a:t>Insert portrait</a:t>
            </a:r>
          </a:p>
        </p:txBody>
      </p:sp>
      <p:sp>
        <p:nvSpPr>
          <p:cNvPr id="26" name="Text Placeholder 3">
            <a:extLst>
              <a:ext uri="{FF2B5EF4-FFF2-40B4-BE49-F238E27FC236}">
                <a16:creationId xmlns:a16="http://schemas.microsoft.com/office/drawing/2014/main" id="{599E0154-4493-0E51-1D86-0DF3DA7814B4}"/>
              </a:ext>
            </a:extLst>
          </p:cNvPr>
          <p:cNvSpPr>
            <a:spLocks noGrp="1"/>
          </p:cNvSpPr>
          <p:nvPr>
            <p:ph type="body" sz="quarter" idx="83" hasCustomPrompt="1"/>
          </p:nvPr>
        </p:nvSpPr>
        <p:spPr>
          <a:xfrm>
            <a:off x="9023208" y="3998124"/>
            <a:ext cx="2279650" cy="1848275"/>
          </a:xfrm>
          <a:prstGeom prst="roundRect">
            <a:avLst>
              <a:gd name="adj" fmla="val 3139"/>
            </a:avLst>
          </a:prstGeom>
          <a:solidFill>
            <a:schemeClr val="bg1"/>
          </a:solidFill>
        </p:spPr>
        <p:txBody>
          <a:bodyPr wrap="square" lIns="216000" tIns="216000" rIns="180000" bIns="216000" anchor="t">
            <a:noAutofit/>
          </a:bodyPr>
          <a:lstStyle>
            <a:lvl1pPr>
              <a:lnSpc>
                <a:spcPct val="100000"/>
              </a:lnSpc>
              <a:spcBef>
                <a:spcPts val="1800"/>
              </a:spcBef>
              <a:spcAft>
                <a:spcPts val="300"/>
              </a:spcAft>
              <a:defRPr sz="2000">
                <a:solidFill>
                  <a:schemeClr val="tx1"/>
                </a:solidFill>
                <a:latin typeface="+mj-lt"/>
              </a:defRPr>
            </a:lvl1pPr>
            <a:lvl2pPr marL="0" indent="0">
              <a:spcBef>
                <a:spcPts val="0"/>
              </a:spcBef>
              <a:spcAft>
                <a:spcPts val="1200"/>
              </a:spcAft>
              <a:buFontTx/>
              <a:buNone/>
              <a:defRPr sz="14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200">
                <a:solidFill>
                  <a:schemeClr val="tx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 Company</a:t>
            </a:r>
          </a:p>
          <a:p>
            <a:pPr lvl="2"/>
            <a:r>
              <a:rPr lang="en-US" dirty="0"/>
              <a:t>Short description</a:t>
            </a:r>
          </a:p>
        </p:txBody>
      </p:sp>
      <p:sp>
        <p:nvSpPr>
          <p:cNvPr id="27" name="Picture Placeholder 3">
            <a:extLst>
              <a:ext uri="{FF2B5EF4-FFF2-40B4-BE49-F238E27FC236}">
                <a16:creationId xmlns:a16="http://schemas.microsoft.com/office/drawing/2014/main" id="{D32C7E30-C328-1C6F-0913-E61CA483098C}"/>
              </a:ext>
            </a:extLst>
          </p:cNvPr>
          <p:cNvSpPr>
            <a:spLocks noGrp="1"/>
          </p:cNvSpPr>
          <p:nvPr>
            <p:ph type="pic" sz="quarter" idx="84" hasCustomPrompt="1"/>
          </p:nvPr>
        </p:nvSpPr>
        <p:spPr>
          <a:xfrm>
            <a:off x="9023208" y="2468124"/>
            <a:ext cx="2278800" cy="1440000"/>
          </a:xfrm>
          <a:prstGeom prst="roundRect">
            <a:avLst>
              <a:gd name="adj" fmla="val 4061"/>
            </a:avLst>
          </a:pr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1100" b="0">
                <a:solidFill>
                  <a:schemeClr val="bg1">
                    <a:lumMod val="65000"/>
                  </a:schemeClr>
                </a:solidFill>
                <a:latin typeface="+mn-lt"/>
              </a:defRPr>
            </a:lvl1pPr>
          </a:lstStyle>
          <a:p>
            <a:r>
              <a:rPr lang="en-US" dirty="0"/>
              <a:t>Insert portrait</a:t>
            </a:r>
          </a:p>
        </p:txBody>
      </p:sp>
    </p:spTree>
    <p:extLst>
      <p:ext uri="{BB962C8B-B14F-4D97-AF65-F5344CB8AC3E}">
        <p14:creationId xmlns:p14="http://schemas.microsoft.com/office/powerpoint/2010/main" val="2012176223"/>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Contacts – Four profiles (Dark)">
    <p:bg>
      <p:bgPr>
        <a:solidFill>
          <a:schemeClr val="accent3"/>
        </a:solidFill>
        <a:effectLst/>
      </p:bgPr>
    </p:bg>
    <p:spTree>
      <p:nvGrpSpPr>
        <p:cNvPr id="1" name=""/>
        <p:cNvGrpSpPr/>
        <p:nvPr/>
      </p:nvGrpSpPr>
      <p:grpSpPr>
        <a:xfrm>
          <a:off x="0" y="0"/>
          <a:ext cx="0" cy="0"/>
          <a:chOff x="0" y="0"/>
          <a:chExt cx="0" cy="0"/>
        </a:xfrm>
      </p:grpSpPr>
      <p:pic>
        <p:nvPicPr>
          <p:cNvPr id="6" name="Gradient (Intense)">
            <a:extLst>
              <a:ext uri="{FF2B5EF4-FFF2-40B4-BE49-F238E27FC236}">
                <a16:creationId xmlns:a16="http://schemas.microsoft.com/office/drawing/2014/main" id="{44ACC59C-9048-3624-E22A-3E3E8759321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724" r="579" b="435"/>
          <a:stretch/>
        </p:blipFill>
        <p:spPr>
          <a:xfrm>
            <a:off x="262" y="0"/>
            <a:ext cx="12191475" cy="6858000"/>
          </a:xfrm>
          <a:prstGeom prst="rect">
            <a:avLst/>
          </a:prstGeom>
        </p:spPr>
      </p:pic>
      <p:pic>
        <p:nvPicPr>
          <p:cNvPr id="4" name="HCLTech Logo">
            <a:extLst>
              <a:ext uri="{FF2B5EF4-FFF2-40B4-BE49-F238E27FC236}">
                <a16:creationId xmlns:a16="http://schemas.microsoft.com/office/drawing/2014/main" id="{964D24D9-D470-EA64-15CE-517E951FB8E7}"/>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3" name="Slide Number Placeholder">
            <a:extLst>
              <a:ext uri="{FF2B5EF4-FFF2-40B4-BE49-F238E27FC236}">
                <a16:creationId xmlns:a16="http://schemas.microsoft.com/office/drawing/2014/main" id="{1B34E370-B7E8-5786-6278-9391F3A35F2C}"/>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5" name="Footer Placeholder">
            <a:extLst>
              <a:ext uri="{FF2B5EF4-FFF2-40B4-BE49-F238E27FC236}">
                <a16:creationId xmlns:a16="http://schemas.microsoft.com/office/drawing/2014/main" id="{FC79EB76-5416-DF67-F094-049F7BA339DE}"/>
              </a:ext>
            </a:extLst>
          </p:cNvPr>
          <p:cNvSpPr>
            <a:spLocks noGrp="1"/>
          </p:cNvSpPr>
          <p:nvPr>
            <p:ph type="ftr" sz="quarter" idx="83"/>
          </p:nvPr>
        </p:nvSpPr>
        <p:spPr/>
        <p:txBody>
          <a:bodyPr/>
          <a:lstStyle/>
          <a:p>
            <a:r>
              <a:rPr lang="en-GB"/>
              <a:t>Copyright © 2023 HCL Technologies | Confidential</a:t>
            </a:r>
            <a:endParaRPr lang="en-GB" dirty="0"/>
          </a:p>
        </p:txBody>
      </p:sp>
      <p:sp>
        <p:nvSpPr>
          <p:cNvPr id="8" name="Title 1">
            <a:extLst>
              <a:ext uri="{FF2B5EF4-FFF2-40B4-BE49-F238E27FC236}">
                <a16:creationId xmlns:a16="http://schemas.microsoft.com/office/drawing/2014/main" id="{86914635-D082-48BD-181D-291E1335550B}"/>
              </a:ext>
            </a:extLst>
          </p:cNvPr>
          <p:cNvSpPr>
            <a:spLocks noGrp="1"/>
          </p:cNvSpPr>
          <p:nvPr>
            <p:ph type="title" hasCustomPrompt="1"/>
          </p:nvPr>
        </p:nvSpPr>
        <p:spPr>
          <a:xfrm>
            <a:off x="864001" y="860400"/>
            <a:ext cx="6806799" cy="1107996"/>
          </a:xfrm>
        </p:spPr>
        <p:txBody>
          <a:bodyPr/>
          <a:lstStyle>
            <a:lvl1pPr>
              <a:defRPr sz="4000"/>
            </a:lvl1pPr>
          </a:lstStyle>
          <a:p>
            <a:r>
              <a:rPr lang="en-US" dirty="0"/>
              <a:t>Click to edit </a:t>
            </a:r>
            <a:br>
              <a:rPr lang="en-US" dirty="0"/>
            </a:br>
            <a:r>
              <a:rPr lang="en-US" dirty="0"/>
              <a:t>Master title style</a:t>
            </a:r>
          </a:p>
        </p:txBody>
      </p:sp>
      <p:sp>
        <p:nvSpPr>
          <p:cNvPr id="39" name="Text Placeholder 1">
            <a:extLst>
              <a:ext uri="{FF2B5EF4-FFF2-40B4-BE49-F238E27FC236}">
                <a16:creationId xmlns:a16="http://schemas.microsoft.com/office/drawing/2014/main" id="{E003886F-F700-5DDC-8040-8CCA414AC56C}"/>
              </a:ext>
            </a:extLst>
          </p:cNvPr>
          <p:cNvSpPr>
            <a:spLocks noGrp="1"/>
          </p:cNvSpPr>
          <p:nvPr>
            <p:ph type="body" sz="quarter" idx="81" hasCustomPrompt="1"/>
          </p:nvPr>
        </p:nvSpPr>
        <p:spPr>
          <a:xfrm>
            <a:off x="900000" y="4111200"/>
            <a:ext cx="2466000" cy="1848275"/>
          </a:xfrm>
          <a:prstGeom prst="roundRect">
            <a:avLst>
              <a:gd name="adj" fmla="val 3139"/>
            </a:avLst>
          </a:prstGeom>
          <a:solidFill>
            <a:srgbClr val="E6EBF5">
              <a:alpha val="20000"/>
            </a:srgbClr>
          </a:solidFill>
        </p:spPr>
        <p:txBody>
          <a:bodyPr wrap="square" lIns="216000" tIns="216000" rIns="180000" bIns="216000" anchor="t">
            <a:noAutofit/>
          </a:bodyPr>
          <a:lstStyle>
            <a:lvl1pPr>
              <a:lnSpc>
                <a:spcPct val="100000"/>
              </a:lnSpc>
              <a:spcBef>
                <a:spcPts val="1800"/>
              </a:spcBef>
              <a:spcAft>
                <a:spcPts val="300"/>
              </a:spcAft>
              <a:defRPr sz="2000">
                <a:solidFill>
                  <a:schemeClr val="tx1"/>
                </a:solidFill>
                <a:latin typeface="+mj-lt"/>
              </a:defRPr>
            </a:lvl1pPr>
            <a:lvl2pPr marL="0" indent="0">
              <a:spcBef>
                <a:spcPts val="0"/>
              </a:spcBef>
              <a:spcAft>
                <a:spcPts val="1200"/>
              </a:spcAft>
              <a:buFontTx/>
              <a:buNone/>
              <a:defRPr sz="14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200">
                <a:solidFill>
                  <a:schemeClr val="tx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 Company</a:t>
            </a:r>
          </a:p>
          <a:p>
            <a:pPr lvl="2"/>
            <a:r>
              <a:rPr lang="en-US" dirty="0"/>
              <a:t>Short description</a:t>
            </a:r>
          </a:p>
        </p:txBody>
      </p:sp>
      <p:sp>
        <p:nvSpPr>
          <p:cNvPr id="40" name="Picture Placeholder 1">
            <a:extLst>
              <a:ext uri="{FF2B5EF4-FFF2-40B4-BE49-F238E27FC236}">
                <a16:creationId xmlns:a16="http://schemas.microsoft.com/office/drawing/2014/main" id="{F35E8DEB-1E6F-50DF-D799-B0808AA1C7CA}"/>
              </a:ext>
            </a:extLst>
          </p:cNvPr>
          <p:cNvSpPr>
            <a:spLocks noGrp="1" noChangeAspect="1"/>
          </p:cNvSpPr>
          <p:nvPr>
            <p:ph type="pic" sz="quarter" idx="82" hasCustomPrompt="1"/>
          </p:nvPr>
        </p:nvSpPr>
        <p:spPr>
          <a:xfrm>
            <a:off x="900000" y="2581200"/>
            <a:ext cx="1440000" cy="1440000"/>
          </a:xfrm>
          <a:prstGeom prst="roundRect">
            <a:avLst>
              <a:gd name="adj" fmla="val 4061"/>
            </a:avLst>
          </a:prstGeom>
          <a:solidFill>
            <a:schemeClr val="tx1">
              <a:lumMod val="65000"/>
            </a:schemeClr>
          </a:solidFill>
        </p:spPr>
        <p:txBody>
          <a:bodyPr wrap="square" lIns="0" tIns="72000" rIns="0" bIns="0">
            <a:noAutofit/>
          </a:bodyPr>
          <a:lstStyle>
            <a:lvl1pPr algn="ctr">
              <a:lnSpc>
                <a:spcPct val="90000"/>
              </a:lnSpc>
              <a:spcBef>
                <a:spcPts val="0"/>
              </a:spcBef>
              <a:spcAft>
                <a:spcPts val="0"/>
              </a:spcAft>
              <a:defRPr sz="1100" b="0">
                <a:solidFill>
                  <a:schemeClr val="tx1">
                    <a:lumMod val="85000"/>
                  </a:schemeClr>
                </a:solidFill>
                <a:latin typeface="+mn-lt"/>
              </a:defRPr>
            </a:lvl1pPr>
          </a:lstStyle>
          <a:p>
            <a:r>
              <a:rPr lang="en-US" dirty="0"/>
              <a:t>Insert portrait</a:t>
            </a:r>
          </a:p>
        </p:txBody>
      </p:sp>
      <p:sp>
        <p:nvSpPr>
          <p:cNvPr id="37" name="Text Placeholder 2">
            <a:extLst>
              <a:ext uri="{FF2B5EF4-FFF2-40B4-BE49-F238E27FC236}">
                <a16:creationId xmlns:a16="http://schemas.microsoft.com/office/drawing/2014/main" id="{6759EE2C-C3F6-9363-762A-64922163FFD6}"/>
              </a:ext>
            </a:extLst>
          </p:cNvPr>
          <p:cNvSpPr>
            <a:spLocks noGrp="1"/>
          </p:cNvSpPr>
          <p:nvPr>
            <p:ph type="body" sz="quarter" idx="79" hasCustomPrompt="1"/>
          </p:nvPr>
        </p:nvSpPr>
        <p:spPr>
          <a:xfrm>
            <a:off x="3543600" y="4111200"/>
            <a:ext cx="2466000" cy="1848275"/>
          </a:xfrm>
          <a:prstGeom prst="roundRect">
            <a:avLst>
              <a:gd name="adj" fmla="val 3139"/>
            </a:avLst>
          </a:prstGeom>
          <a:solidFill>
            <a:srgbClr val="E6EBF5">
              <a:alpha val="20000"/>
            </a:srgbClr>
          </a:solidFill>
        </p:spPr>
        <p:txBody>
          <a:bodyPr wrap="square" lIns="216000" tIns="216000" rIns="180000" bIns="216000" anchor="t">
            <a:noAutofit/>
          </a:bodyPr>
          <a:lstStyle>
            <a:lvl1pPr>
              <a:lnSpc>
                <a:spcPct val="100000"/>
              </a:lnSpc>
              <a:spcBef>
                <a:spcPts val="1800"/>
              </a:spcBef>
              <a:spcAft>
                <a:spcPts val="300"/>
              </a:spcAft>
              <a:defRPr sz="2000">
                <a:solidFill>
                  <a:schemeClr val="tx1"/>
                </a:solidFill>
                <a:latin typeface="+mj-lt"/>
              </a:defRPr>
            </a:lvl1pPr>
            <a:lvl2pPr marL="0" indent="0">
              <a:spcBef>
                <a:spcPts val="0"/>
              </a:spcBef>
              <a:spcAft>
                <a:spcPts val="1200"/>
              </a:spcAft>
              <a:buFontTx/>
              <a:buNone/>
              <a:defRPr sz="14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200">
                <a:solidFill>
                  <a:schemeClr val="tx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 Company</a:t>
            </a:r>
          </a:p>
          <a:p>
            <a:pPr lvl="2"/>
            <a:r>
              <a:rPr lang="en-US" dirty="0"/>
              <a:t>Short description</a:t>
            </a:r>
          </a:p>
        </p:txBody>
      </p:sp>
      <p:sp>
        <p:nvSpPr>
          <p:cNvPr id="38" name="Picture Placeholder 2">
            <a:extLst>
              <a:ext uri="{FF2B5EF4-FFF2-40B4-BE49-F238E27FC236}">
                <a16:creationId xmlns:a16="http://schemas.microsoft.com/office/drawing/2014/main" id="{A6BEE3DA-59B0-796A-8B5D-93729C7BB50C}"/>
              </a:ext>
            </a:extLst>
          </p:cNvPr>
          <p:cNvSpPr>
            <a:spLocks noGrp="1" noChangeAspect="1"/>
          </p:cNvSpPr>
          <p:nvPr>
            <p:ph type="pic" sz="quarter" idx="80" hasCustomPrompt="1"/>
          </p:nvPr>
        </p:nvSpPr>
        <p:spPr>
          <a:xfrm>
            <a:off x="3543600" y="2581200"/>
            <a:ext cx="1440000" cy="1440000"/>
          </a:xfrm>
          <a:prstGeom prst="roundRect">
            <a:avLst>
              <a:gd name="adj" fmla="val 4061"/>
            </a:avLst>
          </a:prstGeom>
          <a:solidFill>
            <a:schemeClr val="tx1">
              <a:lumMod val="65000"/>
            </a:schemeClr>
          </a:solidFill>
        </p:spPr>
        <p:txBody>
          <a:bodyPr wrap="square" lIns="0" tIns="72000" rIns="0" bIns="0">
            <a:noAutofit/>
          </a:bodyPr>
          <a:lstStyle>
            <a:lvl1pPr algn="ctr">
              <a:lnSpc>
                <a:spcPct val="90000"/>
              </a:lnSpc>
              <a:spcBef>
                <a:spcPts val="0"/>
              </a:spcBef>
              <a:spcAft>
                <a:spcPts val="0"/>
              </a:spcAft>
              <a:defRPr sz="1100" b="0">
                <a:solidFill>
                  <a:schemeClr val="tx1">
                    <a:lumMod val="85000"/>
                  </a:schemeClr>
                </a:solidFill>
                <a:latin typeface="+mn-lt"/>
              </a:defRPr>
            </a:lvl1pPr>
          </a:lstStyle>
          <a:p>
            <a:r>
              <a:rPr lang="en-US" dirty="0"/>
              <a:t>Insert portrait</a:t>
            </a:r>
          </a:p>
        </p:txBody>
      </p:sp>
      <p:sp>
        <p:nvSpPr>
          <p:cNvPr id="35" name="Text Placeholder 3">
            <a:extLst>
              <a:ext uri="{FF2B5EF4-FFF2-40B4-BE49-F238E27FC236}">
                <a16:creationId xmlns:a16="http://schemas.microsoft.com/office/drawing/2014/main" id="{BA1FFB4D-A3CD-4EC5-2B61-C5940A66B8B6}"/>
              </a:ext>
            </a:extLst>
          </p:cNvPr>
          <p:cNvSpPr>
            <a:spLocks noGrp="1"/>
          </p:cNvSpPr>
          <p:nvPr>
            <p:ph type="body" sz="quarter" idx="77" hasCustomPrompt="1"/>
          </p:nvPr>
        </p:nvSpPr>
        <p:spPr>
          <a:xfrm>
            <a:off x="6187200" y="4111200"/>
            <a:ext cx="2466000" cy="1848275"/>
          </a:xfrm>
          <a:prstGeom prst="roundRect">
            <a:avLst>
              <a:gd name="adj" fmla="val 3139"/>
            </a:avLst>
          </a:prstGeom>
          <a:solidFill>
            <a:srgbClr val="E6EBF5">
              <a:alpha val="20000"/>
            </a:srgbClr>
          </a:solidFill>
        </p:spPr>
        <p:txBody>
          <a:bodyPr wrap="square" lIns="216000" tIns="216000" rIns="180000" bIns="216000" anchor="t">
            <a:noAutofit/>
          </a:bodyPr>
          <a:lstStyle>
            <a:lvl1pPr>
              <a:lnSpc>
                <a:spcPct val="100000"/>
              </a:lnSpc>
              <a:spcBef>
                <a:spcPts val="1800"/>
              </a:spcBef>
              <a:spcAft>
                <a:spcPts val="300"/>
              </a:spcAft>
              <a:defRPr sz="2000">
                <a:solidFill>
                  <a:schemeClr val="tx1"/>
                </a:solidFill>
                <a:latin typeface="+mj-lt"/>
              </a:defRPr>
            </a:lvl1pPr>
            <a:lvl2pPr marL="0" indent="0">
              <a:spcBef>
                <a:spcPts val="0"/>
              </a:spcBef>
              <a:spcAft>
                <a:spcPts val="1200"/>
              </a:spcAft>
              <a:buFontTx/>
              <a:buNone/>
              <a:defRPr sz="14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200">
                <a:solidFill>
                  <a:schemeClr val="tx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 Company</a:t>
            </a:r>
          </a:p>
          <a:p>
            <a:pPr lvl="2"/>
            <a:r>
              <a:rPr lang="en-US" dirty="0"/>
              <a:t>Short description</a:t>
            </a:r>
          </a:p>
        </p:txBody>
      </p:sp>
      <p:sp>
        <p:nvSpPr>
          <p:cNvPr id="36" name="Picture Placeholder 3">
            <a:extLst>
              <a:ext uri="{FF2B5EF4-FFF2-40B4-BE49-F238E27FC236}">
                <a16:creationId xmlns:a16="http://schemas.microsoft.com/office/drawing/2014/main" id="{7109AE69-4BAF-0609-2E1A-335CA5AB4189}"/>
              </a:ext>
            </a:extLst>
          </p:cNvPr>
          <p:cNvSpPr>
            <a:spLocks noGrp="1" noChangeAspect="1"/>
          </p:cNvSpPr>
          <p:nvPr>
            <p:ph type="pic" sz="quarter" idx="78" hasCustomPrompt="1"/>
          </p:nvPr>
        </p:nvSpPr>
        <p:spPr>
          <a:xfrm>
            <a:off x="6187200" y="2581200"/>
            <a:ext cx="1440000" cy="1440000"/>
          </a:xfrm>
          <a:prstGeom prst="roundRect">
            <a:avLst>
              <a:gd name="adj" fmla="val 4061"/>
            </a:avLst>
          </a:prstGeom>
          <a:solidFill>
            <a:schemeClr val="tx1">
              <a:lumMod val="65000"/>
            </a:schemeClr>
          </a:solidFill>
        </p:spPr>
        <p:txBody>
          <a:bodyPr wrap="square" lIns="0" tIns="72000" rIns="0" bIns="0">
            <a:noAutofit/>
          </a:bodyPr>
          <a:lstStyle>
            <a:lvl1pPr algn="ctr">
              <a:lnSpc>
                <a:spcPct val="90000"/>
              </a:lnSpc>
              <a:spcBef>
                <a:spcPts val="0"/>
              </a:spcBef>
              <a:spcAft>
                <a:spcPts val="0"/>
              </a:spcAft>
              <a:defRPr sz="1100" b="0">
                <a:solidFill>
                  <a:schemeClr val="tx1">
                    <a:lumMod val="85000"/>
                  </a:schemeClr>
                </a:solidFill>
                <a:latin typeface="+mn-lt"/>
              </a:defRPr>
            </a:lvl1pPr>
          </a:lstStyle>
          <a:p>
            <a:r>
              <a:rPr lang="en-US" dirty="0"/>
              <a:t>Insert portrait</a:t>
            </a:r>
          </a:p>
        </p:txBody>
      </p:sp>
      <p:sp>
        <p:nvSpPr>
          <p:cNvPr id="7" name="Text Placeholder 4">
            <a:extLst>
              <a:ext uri="{FF2B5EF4-FFF2-40B4-BE49-F238E27FC236}">
                <a16:creationId xmlns:a16="http://schemas.microsoft.com/office/drawing/2014/main" id="{E1069FD2-18F9-7366-47F8-F37D4BE23B9C}"/>
              </a:ext>
            </a:extLst>
          </p:cNvPr>
          <p:cNvSpPr>
            <a:spLocks noGrp="1"/>
          </p:cNvSpPr>
          <p:nvPr>
            <p:ph type="body" sz="quarter" idx="43" hasCustomPrompt="1"/>
          </p:nvPr>
        </p:nvSpPr>
        <p:spPr>
          <a:xfrm>
            <a:off x="8830800" y="4111200"/>
            <a:ext cx="2466000" cy="1848275"/>
          </a:xfrm>
          <a:prstGeom prst="roundRect">
            <a:avLst>
              <a:gd name="adj" fmla="val 3139"/>
            </a:avLst>
          </a:prstGeom>
          <a:solidFill>
            <a:srgbClr val="E6EBF5">
              <a:alpha val="20000"/>
            </a:srgbClr>
          </a:solidFill>
        </p:spPr>
        <p:txBody>
          <a:bodyPr wrap="square" lIns="216000" tIns="216000" rIns="180000" bIns="216000" anchor="t">
            <a:noAutofit/>
          </a:bodyPr>
          <a:lstStyle>
            <a:lvl1pPr>
              <a:lnSpc>
                <a:spcPct val="100000"/>
              </a:lnSpc>
              <a:spcBef>
                <a:spcPts val="1800"/>
              </a:spcBef>
              <a:spcAft>
                <a:spcPts val="300"/>
              </a:spcAft>
              <a:defRPr sz="2000">
                <a:solidFill>
                  <a:schemeClr val="tx1"/>
                </a:solidFill>
                <a:latin typeface="+mj-lt"/>
              </a:defRPr>
            </a:lvl1pPr>
            <a:lvl2pPr marL="0" indent="0">
              <a:spcBef>
                <a:spcPts val="0"/>
              </a:spcBef>
              <a:spcAft>
                <a:spcPts val="1200"/>
              </a:spcAft>
              <a:buFontTx/>
              <a:buNone/>
              <a:defRPr sz="14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200">
                <a:solidFill>
                  <a:schemeClr val="tx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 Company</a:t>
            </a:r>
          </a:p>
          <a:p>
            <a:pPr lvl="2"/>
            <a:r>
              <a:rPr lang="en-US" dirty="0"/>
              <a:t>Short description</a:t>
            </a:r>
          </a:p>
        </p:txBody>
      </p:sp>
      <p:sp>
        <p:nvSpPr>
          <p:cNvPr id="16" name="Picture Placeholder 4">
            <a:extLst>
              <a:ext uri="{FF2B5EF4-FFF2-40B4-BE49-F238E27FC236}">
                <a16:creationId xmlns:a16="http://schemas.microsoft.com/office/drawing/2014/main" id="{F4A06EC8-394B-4926-C7FE-889F536AE482}"/>
              </a:ext>
            </a:extLst>
          </p:cNvPr>
          <p:cNvSpPr>
            <a:spLocks noGrp="1" noChangeAspect="1"/>
          </p:cNvSpPr>
          <p:nvPr>
            <p:ph type="pic" sz="quarter" idx="76" hasCustomPrompt="1"/>
          </p:nvPr>
        </p:nvSpPr>
        <p:spPr>
          <a:xfrm>
            <a:off x="8830800" y="2581200"/>
            <a:ext cx="1440000" cy="1440000"/>
          </a:xfrm>
          <a:prstGeom prst="roundRect">
            <a:avLst>
              <a:gd name="adj" fmla="val 4061"/>
            </a:avLst>
          </a:prstGeom>
          <a:solidFill>
            <a:schemeClr val="tx1">
              <a:lumMod val="65000"/>
            </a:schemeClr>
          </a:solidFill>
        </p:spPr>
        <p:txBody>
          <a:bodyPr wrap="square" lIns="0" tIns="72000" rIns="0" bIns="0">
            <a:noAutofit/>
          </a:bodyPr>
          <a:lstStyle>
            <a:lvl1pPr algn="ctr">
              <a:lnSpc>
                <a:spcPct val="90000"/>
              </a:lnSpc>
              <a:spcBef>
                <a:spcPts val="0"/>
              </a:spcBef>
              <a:spcAft>
                <a:spcPts val="0"/>
              </a:spcAft>
              <a:defRPr sz="1100" b="0">
                <a:solidFill>
                  <a:schemeClr val="tx1">
                    <a:lumMod val="85000"/>
                  </a:schemeClr>
                </a:solidFill>
                <a:latin typeface="+mn-lt"/>
              </a:defRPr>
            </a:lvl1pPr>
          </a:lstStyle>
          <a:p>
            <a:r>
              <a:rPr lang="en-US" dirty="0"/>
              <a:t>Insert portrait</a:t>
            </a:r>
          </a:p>
        </p:txBody>
      </p:sp>
    </p:spTree>
    <p:extLst>
      <p:ext uri="{BB962C8B-B14F-4D97-AF65-F5344CB8AC3E}">
        <p14:creationId xmlns:p14="http://schemas.microsoft.com/office/powerpoint/2010/main" val="246338910"/>
      </p:ext>
    </p:extLst>
  </p:cSld>
  <p:clrMapOvr>
    <a:overrideClrMapping bg1="dk1" tx1="lt1" bg2="dk2" tx2="lt2" accent1="accent1" accent2="accent2" accent3="accent3" accent4="accent4" accent5="accent5" accent6="accent6" hlink="hlink" folHlink="folHlink"/>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ontacts – Four profiles (Light)">
    <p:spTree>
      <p:nvGrpSpPr>
        <p:cNvPr id="1" name=""/>
        <p:cNvGrpSpPr/>
        <p:nvPr/>
      </p:nvGrpSpPr>
      <p:grpSpPr>
        <a:xfrm>
          <a:off x="0" y="0"/>
          <a:ext cx="0" cy="0"/>
          <a:chOff x="0" y="0"/>
          <a:chExt cx="0" cy="0"/>
        </a:xfrm>
      </p:grpSpPr>
      <p:pic>
        <p:nvPicPr>
          <p:cNvPr id="5" name="Gradient (Light)">
            <a:extLst>
              <a:ext uri="{FF2B5EF4-FFF2-40B4-BE49-F238E27FC236}">
                <a16:creationId xmlns:a16="http://schemas.microsoft.com/office/drawing/2014/main" id="{A952643C-F129-5849-02D7-AEC79DC54A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82" t="1050" r="3675" b="11952"/>
          <a:stretch/>
        </p:blipFill>
        <p:spPr>
          <a:xfrm>
            <a:off x="180001" y="180005"/>
            <a:ext cx="11832000" cy="6066811"/>
          </a:xfrm>
          <a:custGeom>
            <a:avLst/>
            <a:gdLst>
              <a:gd name="connsiteX0" fmla="*/ 57695 w 11832000"/>
              <a:gd name="connsiteY0" fmla="*/ 0 h 6066811"/>
              <a:gd name="connsiteX1" fmla="*/ 11774305 w 11832000"/>
              <a:gd name="connsiteY1" fmla="*/ 0 h 6066811"/>
              <a:gd name="connsiteX2" fmla="*/ 11832000 w 11832000"/>
              <a:gd name="connsiteY2" fmla="*/ 57695 h 6066811"/>
              <a:gd name="connsiteX3" fmla="*/ 11832000 w 11832000"/>
              <a:gd name="connsiteY3" fmla="*/ 6009116 h 6066811"/>
              <a:gd name="connsiteX4" fmla="*/ 11774305 w 11832000"/>
              <a:gd name="connsiteY4" fmla="*/ 6066811 h 6066811"/>
              <a:gd name="connsiteX5" fmla="*/ 57695 w 11832000"/>
              <a:gd name="connsiteY5" fmla="*/ 6066811 h 6066811"/>
              <a:gd name="connsiteX6" fmla="*/ 0 w 11832000"/>
              <a:gd name="connsiteY6" fmla="*/ 6009116 h 6066811"/>
              <a:gd name="connsiteX7" fmla="*/ 0 w 11832000"/>
              <a:gd name="connsiteY7" fmla="*/ 57695 h 6066811"/>
              <a:gd name="connsiteX8" fmla="*/ 57695 w 11832000"/>
              <a:gd name="connsiteY8" fmla="*/ 0 h 6066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32000" h="6066811">
                <a:moveTo>
                  <a:pt x="57695" y="0"/>
                </a:moveTo>
                <a:lnTo>
                  <a:pt x="11774305" y="0"/>
                </a:lnTo>
                <a:cubicBezTo>
                  <a:pt x="11806169" y="0"/>
                  <a:pt x="11832000" y="25831"/>
                  <a:pt x="11832000" y="57695"/>
                </a:cubicBezTo>
                <a:lnTo>
                  <a:pt x="11832000" y="6009116"/>
                </a:lnTo>
                <a:cubicBezTo>
                  <a:pt x="11832000" y="6040980"/>
                  <a:pt x="11806169" y="6066811"/>
                  <a:pt x="11774305" y="6066811"/>
                </a:cubicBezTo>
                <a:lnTo>
                  <a:pt x="57695" y="6066811"/>
                </a:lnTo>
                <a:cubicBezTo>
                  <a:pt x="25831" y="6066811"/>
                  <a:pt x="0" y="6040980"/>
                  <a:pt x="0" y="6009116"/>
                </a:cubicBezTo>
                <a:lnTo>
                  <a:pt x="0" y="57695"/>
                </a:lnTo>
                <a:cubicBezTo>
                  <a:pt x="0" y="25831"/>
                  <a:pt x="25831" y="0"/>
                  <a:pt x="57695" y="0"/>
                </a:cubicBezTo>
                <a:close/>
              </a:path>
            </a:pathLst>
          </a:custGeom>
        </p:spPr>
      </p:pic>
      <p:sp>
        <p:nvSpPr>
          <p:cNvPr id="3" name="Slide Number Placeholder">
            <a:extLst>
              <a:ext uri="{FF2B5EF4-FFF2-40B4-BE49-F238E27FC236}">
                <a16:creationId xmlns:a16="http://schemas.microsoft.com/office/drawing/2014/main" id="{1B34E370-B7E8-5786-6278-9391F3A35F2C}"/>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4" name="Footer Placeholder">
            <a:extLst>
              <a:ext uri="{FF2B5EF4-FFF2-40B4-BE49-F238E27FC236}">
                <a16:creationId xmlns:a16="http://schemas.microsoft.com/office/drawing/2014/main" id="{EDAABBB3-9B53-F608-779A-AC3D420937F6}"/>
              </a:ext>
            </a:extLst>
          </p:cNvPr>
          <p:cNvSpPr>
            <a:spLocks noGrp="1"/>
          </p:cNvSpPr>
          <p:nvPr>
            <p:ph type="ftr" sz="quarter" idx="83"/>
          </p:nvPr>
        </p:nvSpPr>
        <p:spPr/>
        <p:txBody>
          <a:bodyPr/>
          <a:lstStyle/>
          <a:p>
            <a:r>
              <a:rPr lang="en-GB"/>
              <a:t>Copyright © 2023 HCL Technologies | Confidential</a:t>
            </a:r>
            <a:endParaRPr lang="en-AU"/>
          </a:p>
        </p:txBody>
      </p:sp>
      <p:sp>
        <p:nvSpPr>
          <p:cNvPr id="8" name="Title 1">
            <a:extLst>
              <a:ext uri="{FF2B5EF4-FFF2-40B4-BE49-F238E27FC236}">
                <a16:creationId xmlns:a16="http://schemas.microsoft.com/office/drawing/2014/main" id="{86914635-D082-48BD-181D-291E1335550B}"/>
              </a:ext>
            </a:extLst>
          </p:cNvPr>
          <p:cNvSpPr>
            <a:spLocks noGrp="1"/>
          </p:cNvSpPr>
          <p:nvPr>
            <p:ph type="title" hasCustomPrompt="1"/>
          </p:nvPr>
        </p:nvSpPr>
        <p:spPr>
          <a:xfrm>
            <a:off x="864001" y="860400"/>
            <a:ext cx="6806799" cy="1107996"/>
          </a:xfrm>
        </p:spPr>
        <p:txBody>
          <a:bodyPr/>
          <a:lstStyle>
            <a:lvl1pPr>
              <a:defRPr sz="4000"/>
            </a:lvl1pPr>
          </a:lstStyle>
          <a:p>
            <a:r>
              <a:rPr lang="en-US" dirty="0"/>
              <a:t>Click to edit </a:t>
            </a:r>
            <a:br>
              <a:rPr lang="en-US" dirty="0"/>
            </a:br>
            <a:r>
              <a:rPr lang="en-US" dirty="0"/>
              <a:t>Master title style</a:t>
            </a:r>
          </a:p>
        </p:txBody>
      </p:sp>
      <p:sp>
        <p:nvSpPr>
          <p:cNvPr id="39" name="Text Placeholder 1">
            <a:extLst>
              <a:ext uri="{FF2B5EF4-FFF2-40B4-BE49-F238E27FC236}">
                <a16:creationId xmlns:a16="http://schemas.microsoft.com/office/drawing/2014/main" id="{E003886F-F700-5DDC-8040-8CCA414AC56C}"/>
              </a:ext>
            </a:extLst>
          </p:cNvPr>
          <p:cNvSpPr>
            <a:spLocks noGrp="1"/>
          </p:cNvSpPr>
          <p:nvPr>
            <p:ph type="body" sz="quarter" idx="81" hasCustomPrompt="1"/>
          </p:nvPr>
        </p:nvSpPr>
        <p:spPr>
          <a:xfrm>
            <a:off x="900000" y="3970375"/>
            <a:ext cx="2246425" cy="1917659"/>
          </a:xfrm>
          <a:prstGeom prst="rect">
            <a:avLst/>
          </a:prstGeom>
          <a:noFill/>
        </p:spPr>
        <p:txBody>
          <a:bodyPr wrap="square" lIns="0" tIns="216000" rIns="180000" bIns="216000" anchor="t">
            <a:noAutofit/>
          </a:bodyPr>
          <a:lstStyle>
            <a:lvl1pPr>
              <a:lnSpc>
                <a:spcPct val="100000"/>
              </a:lnSpc>
              <a:spcBef>
                <a:spcPts val="1800"/>
              </a:spcBef>
              <a:spcAft>
                <a:spcPts val="300"/>
              </a:spcAft>
              <a:defRPr sz="2000">
                <a:solidFill>
                  <a:schemeClr val="tx1"/>
                </a:solidFill>
                <a:latin typeface="+mj-lt"/>
              </a:defRPr>
            </a:lvl1pPr>
            <a:lvl2pPr marL="0" indent="0">
              <a:spcBef>
                <a:spcPts val="0"/>
              </a:spcBef>
              <a:spcAft>
                <a:spcPts val="1200"/>
              </a:spcAft>
              <a:buFontTx/>
              <a:buNone/>
              <a:defRPr sz="14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200">
                <a:solidFill>
                  <a:schemeClr val="tx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 Company</a:t>
            </a:r>
          </a:p>
          <a:p>
            <a:pPr lvl="2"/>
            <a:r>
              <a:rPr lang="en-US" dirty="0"/>
              <a:t>Short description</a:t>
            </a:r>
          </a:p>
        </p:txBody>
      </p:sp>
      <p:sp>
        <p:nvSpPr>
          <p:cNvPr id="40" name="Picture Placeholder 1">
            <a:extLst>
              <a:ext uri="{FF2B5EF4-FFF2-40B4-BE49-F238E27FC236}">
                <a16:creationId xmlns:a16="http://schemas.microsoft.com/office/drawing/2014/main" id="{F35E8DEB-1E6F-50DF-D799-B0808AA1C7CA}"/>
              </a:ext>
            </a:extLst>
          </p:cNvPr>
          <p:cNvSpPr>
            <a:spLocks noGrp="1" noChangeAspect="1"/>
          </p:cNvSpPr>
          <p:nvPr>
            <p:ph type="pic" sz="quarter" idx="82" hasCustomPrompt="1"/>
          </p:nvPr>
        </p:nvSpPr>
        <p:spPr>
          <a:xfrm>
            <a:off x="900000" y="2530375"/>
            <a:ext cx="1440000" cy="1440000"/>
          </a:xfrm>
          <a:prstGeom prst="roundRect">
            <a:avLst>
              <a:gd name="adj" fmla="val 4061"/>
            </a:avLst>
          </a:pr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1100" b="0">
                <a:solidFill>
                  <a:schemeClr val="bg1">
                    <a:lumMod val="65000"/>
                  </a:schemeClr>
                </a:solidFill>
                <a:latin typeface="+mn-lt"/>
              </a:defRPr>
            </a:lvl1pPr>
          </a:lstStyle>
          <a:p>
            <a:r>
              <a:rPr lang="en-US" dirty="0"/>
              <a:t>Insert portrait</a:t>
            </a:r>
          </a:p>
        </p:txBody>
      </p:sp>
      <p:sp>
        <p:nvSpPr>
          <p:cNvPr id="37" name="Text Placeholder 2">
            <a:extLst>
              <a:ext uri="{FF2B5EF4-FFF2-40B4-BE49-F238E27FC236}">
                <a16:creationId xmlns:a16="http://schemas.microsoft.com/office/drawing/2014/main" id="{6759EE2C-C3F6-9363-762A-64922163FFD6}"/>
              </a:ext>
            </a:extLst>
          </p:cNvPr>
          <p:cNvSpPr>
            <a:spLocks noGrp="1"/>
          </p:cNvSpPr>
          <p:nvPr>
            <p:ph type="body" sz="quarter" idx="79" hasCustomPrompt="1"/>
          </p:nvPr>
        </p:nvSpPr>
        <p:spPr>
          <a:xfrm>
            <a:off x="3616325" y="3970375"/>
            <a:ext cx="2246425" cy="1917659"/>
          </a:xfrm>
          <a:prstGeom prst="rect">
            <a:avLst/>
          </a:prstGeom>
          <a:noFill/>
        </p:spPr>
        <p:txBody>
          <a:bodyPr wrap="square" lIns="0" tIns="216000" rIns="180000" bIns="216000" anchor="t">
            <a:noAutofit/>
          </a:bodyPr>
          <a:lstStyle>
            <a:lvl1pPr>
              <a:lnSpc>
                <a:spcPct val="100000"/>
              </a:lnSpc>
              <a:spcBef>
                <a:spcPts val="1800"/>
              </a:spcBef>
              <a:spcAft>
                <a:spcPts val="300"/>
              </a:spcAft>
              <a:defRPr sz="2000">
                <a:solidFill>
                  <a:schemeClr val="tx1"/>
                </a:solidFill>
                <a:latin typeface="+mj-lt"/>
              </a:defRPr>
            </a:lvl1pPr>
            <a:lvl2pPr marL="0" indent="0">
              <a:spcBef>
                <a:spcPts val="0"/>
              </a:spcBef>
              <a:spcAft>
                <a:spcPts val="1200"/>
              </a:spcAft>
              <a:buFontTx/>
              <a:buNone/>
              <a:defRPr sz="14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200">
                <a:solidFill>
                  <a:schemeClr val="tx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 Company</a:t>
            </a:r>
          </a:p>
          <a:p>
            <a:pPr lvl="2"/>
            <a:r>
              <a:rPr lang="en-US" dirty="0"/>
              <a:t>Short description</a:t>
            </a:r>
          </a:p>
        </p:txBody>
      </p:sp>
      <p:sp>
        <p:nvSpPr>
          <p:cNvPr id="38" name="Picture Placeholder 2">
            <a:extLst>
              <a:ext uri="{FF2B5EF4-FFF2-40B4-BE49-F238E27FC236}">
                <a16:creationId xmlns:a16="http://schemas.microsoft.com/office/drawing/2014/main" id="{A6BEE3DA-59B0-796A-8B5D-93729C7BB50C}"/>
              </a:ext>
            </a:extLst>
          </p:cNvPr>
          <p:cNvSpPr>
            <a:spLocks noGrp="1" noChangeAspect="1"/>
          </p:cNvSpPr>
          <p:nvPr>
            <p:ph type="pic" sz="quarter" idx="80" hasCustomPrompt="1"/>
          </p:nvPr>
        </p:nvSpPr>
        <p:spPr>
          <a:xfrm>
            <a:off x="3616325" y="2530375"/>
            <a:ext cx="1440000" cy="1440000"/>
          </a:xfrm>
          <a:prstGeom prst="roundRect">
            <a:avLst>
              <a:gd name="adj" fmla="val 4061"/>
            </a:avLst>
          </a:pr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1100" b="0">
                <a:solidFill>
                  <a:schemeClr val="bg1">
                    <a:lumMod val="65000"/>
                  </a:schemeClr>
                </a:solidFill>
                <a:latin typeface="+mn-lt"/>
              </a:defRPr>
            </a:lvl1pPr>
          </a:lstStyle>
          <a:p>
            <a:r>
              <a:rPr lang="en-US" dirty="0"/>
              <a:t>Insert portrait</a:t>
            </a:r>
          </a:p>
        </p:txBody>
      </p:sp>
      <p:sp>
        <p:nvSpPr>
          <p:cNvPr id="35" name="Text Placeholder 3">
            <a:extLst>
              <a:ext uri="{FF2B5EF4-FFF2-40B4-BE49-F238E27FC236}">
                <a16:creationId xmlns:a16="http://schemas.microsoft.com/office/drawing/2014/main" id="{BA1FFB4D-A3CD-4EC5-2B61-C5940A66B8B6}"/>
              </a:ext>
            </a:extLst>
          </p:cNvPr>
          <p:cNvSpPr>
            <a:spLocks noGrp="1"/>
          </p:cNvSpPr>
          <p:nvPr>
            <p:ph type="body" sz="quarter" idx="77" hasCustomPrompt="1"/>
          </p:nvPr>
        </p:nvSpPr>
        <p:spPr>
          <a:xfrm>
            <a:off x="6330950" y="3970375"/>
            <a:ext cx="2246425" cy="1917659"/>
          </a:xfrm>
          <a:prstGeom prst="rect">
            <a:avLst/>
          </a:prstGeom>
          <a:noFill/>
        </p:spPr>
        <p:txBody>
          <a:bodyPr wrap="square" lIns="0" tIns="216000" rIns="180000" bIns="216000" anchor="t">
            <a:noAutofit/>
          </a:bodyPr>
          <a:lstStyle>
            <a:lvl1pPr>
              <a:lnSpc>
                <a:spcPct val="100000"/>
              </a:lnSpc>
              <a:spcBef>
                <a:spcPts val="1800"/>
              </a:spcBef>
              <a:spcAft>
                <a:spcPts val="300"/>
              </a:spcAft>
              <a:defRPr sz="2000">
                <a:solidFill>
                  <a:schemeClr val="tx1"/>
                </a:solidFill>
                <a:latin typeface="+mj-lt"/>
              </a:defRPr>
            </a:lvl1pPr>
            <a:lvl2pPr marL="0" indent="0">
              <a:spcBef>
                <a:spcPts val="0"/>
              </a:spcBef>
              <a:spcAft>
                <a:spcPts val="1200"/>
              </a:spcAft>
              <a:buFontTx/>
              <a:buNone/>
              <a:defRPr sz="14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200">
                <a:solidFill>
                  <a:schemeClr val="tx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 Company</a:t>
            </a:r>
          </a:p>
          <a:p>
            <a:pPr lvl="2"/>
            <a:r>
              <a:rPr lang="en-US" dirty="0"/>
              <a:t>Short description</a:t>
            </a:r>
          </a:p>
        </p:txBody>
      </p:sp>
      <p:sp>
        <p:nvSpPr>
          <p:cNvPr id="36" name="Picture Placeholder 3">
            <a:extLst>
              <a:ext uri="{FF2B5EF4-FFF2-40B4-BE49-F238E27FC236}">
                <a16:creationId xmlns:a16="http://schemas.microsoft.com/office/drawing/2014/main" id="{7109AE69-4BAF-0609-2E1A-335CA5AB4189}"/>
              </a:ext>
            </a:extLst>
          </p:cNvPr>
          <p:cNvSpPr>
            <a:spLocks noGrp="1" noChangeAspect="1"/>
          </p:cNvSpPr>
          <p:nvPr>
            <p:ph type="pic" sz="quarter" idx="78" hasCustomPrompt="1"/>
          </p:nvPr>
        </p:nvSpPr>
        <p:spPr>
          <a:xfrm>
            <a:off x="6330950" y="2530375"/>
            <a:ext cx="1440000" cy="1440000"/>
          </a:xfrm>
          <a:prstGeom prst="roundRect">
            <a:avLst>
              <a:gd name="adj" fmla="val 4061"/>
            </a:avLst>
          </a:pr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1100" b="0">
                <a:solidFill>
                  <a:schemeClr val="bg1">
                    <a:lumMod val="65000"/>
                  </a:schemeClr>
                </a:solidFill>
                <a:latin typeface="+mn-lt"/>
              </a:defRPr>
            </a:lvl1pPr>
          </a:lstStyle>
          <a:p>
            <a:r>
              <a:rPr lang="en-US" dirty="0"/>
              <a:t>Insert portrait</a:t>
            </a:r>
          </a:p>
        </p:txBody>
      </p:sp>
      <p:sp>
        <p:nvSpPr>
          <p:cNvPr id="7" name="Text Placeholder 4">
            <a:extLst>
              <a:ext uri="{FF2B5EF4-FFF2-40B4-BE49-F238E27FC236}">
                <a16:creationId xmlns:a16="http://schemas.microsoft.com/office/drawing/2014/main" id="{E1069FD2-18F9-7366-47F8-F37D4BE23B9C}"/>
              </a:ext>
            </a:extLst>
          </p:cNvPr>
          <p:cNvSpPr>
            <a:spLocks noGrp="1"/>
          </p:cNvSpPr>
          <p:nvPr>
            <p:ph type="body" sz="quarter" idx="43" hasCustomPrompt="1"/>
          </p:nvPr>
        </p:nvSpPr>
        <p:spPr>
          <a:xfrm>
            <a:off x="9045575" y="3970375"/>
            <a:ext cx="2246425" cy="1917659"/>
          </a:xfrm>
          <a:prstGeom prst="rect">
            <a:avLst/>
          </a:prstGeom>
          <a:noFill/>
        </p:spPr>
        <p:txBody>
          <a:bodyPr wrap="square" lIns="0" tIns="216000" rIns="180000" bIns="216000" anchor="t">
            <a:noAutofit/>
          </a:bodyPr>
          <a:lstStyle>
            <a:lvl1pPr>
              <a:lnSpc>
                <a:spcPct val="100000"/>
              </a:lnSpc>
              <a:spcBef>
                <a:spcPts val="1800"/>
              </a:spcBef>
              <a:spcAft>
                <a:spcPts val="300"/>
              </a:spcAft>
              <a:defRPr sz="2000">
                <a:solidFill>
                  <a:schemeClr val="tx1"/>
                </a:solidFill>
                <a:latin typeface="+mj-lt"/>
              </a:defRPr>
            </a:lvl1pPr>
            <a:lvl2pPr marL="0" indent="0">
              <a:spcBef>
                <a:spcPts val="0"/>
              </a:spcBef>
              <a:spcAft>
                <a:spcPts val="1200"/>
              </a:spcAft>
              <a:buFontTx/>
              <a:buNone/>
              <a:defRPr sz="14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200">
                <a:solidFill>
                  <a:schemeClr val="tx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 Company</a:t>
            </a:r>
          </a:p>
          <a:p>
            <a:pPr lvl="2"/>
            <a:r>
              <a:rPr lang="en-US" dirty="0"/>
              <a:t>Short description</a:t>
            </a:r>
          </a:p>
        </p:txBody>
      </p:sp>
      <p:sp>
        <p:nvSpPr>
          <p:cNvPr id="16" name="Picture Placeholder 4">
            <a:extLst>
              <a:ext uri="{FF2B5EF4-FFF2-40B4-BE49-F238E27FC236}">
                <a16:creationId xmlns:a16="http://schemas.microsoft.com/office/drawing/2014/main" id="{F4A06EC8-394B-4926-C7FE-889F536AE482}"/>
              </a:ext>
            </a:extLst>
          </p:cNvPr>
          <p:cNvSpPr>
            <a:spLocks noGrp="1" noChangeAspect="1"/>
          </p:cNvSpPr>
          <p:nvPr>
            <p:ph type="pic" sz="quarter" idx="76" hasCustomPrompt="1"/>
          </p:nvPr>
        </p:nvSpPr>
        <p:spPr>
          <a:xfrm>
            <a:off x="9045575" y="2530375"/>
            <a:ext cx="1440000" cy="1440000"/>
          </a:xfrm>
          <a:prstGeom prst="roundRect">
            <a:avLst>
              <a:gd name="adj" fmla="val 4061"/>
            </a:avLst>
          </a:pr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1100" b="0">
                <a:solidFill>
                  <a:schemeClr val="bg1">
                    <a:lumMod val="65000"/>
                  </a:schemeClr>
                </a:solidFill>
                <a:latin typeface="+mn-lt"/>
              </a:defRPr>
            </a:lvl1pPr>
          </a:lstStyle>
          <a:p>
            <a:r>
              <a:rPr lang="en-US" dirty="0"/>
              <a:t>Insert portrait</a:t>
            </a:r>
          </a:p>
        </p:txBody>
      </p:sp>
    </p:spTree>
    <p:extLst>
      <p:ext uri="{BB962C8B-B14F-4D97-AF65-F5344CB8AC3E}">
        <p14:creationId xmlns:p14="http://schemas.microsoft.com/office/powerpoint/2010/main" val="1319155571"/>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ontacts – Six profiles">
    <p:spTree>
      <p:nvGrpSpPr>
        <p:cNvPr id="1" name=""/>
        <p:cNvGrpSpPr/>
        <p:nvPr/>
      </p:nvGrpSpPr>
      <p:grpSpPr>
        <a:xfrm>
          <a:off x="0" y="0"/>
          <a:ext cx="0" cy="0"/>
          <a:chOff x="0" y="0"/>
          <a:chExt cx="0" cy="0"/>
        </a:xfrm>
      </p:grpSpPr>
      <p:sp>
        <p:nvSpPr>
          <p:cNvPr id="29" name="Rectangle: Rounded Corners">
            <a:extLst>
              <a:ext uri="{FF2B5EF4-FFF2-40B4-BE49-F238E27FC236}">
                <a16:creationId xmlns:a16="http://schemas.microsoft.com/office/drawing/2014/main" id="{A631513B-E677-6E4A-12FC-06D24F530F2E}"/>
              </a:ext>
              <a:ext uri="{C183D7F6-B498-43B3-948B-1728B52AA6E4}">
                <adec:decorative xmlns:adec="http://schemas.microsoft.com/office/drawing/2017/decorative" val="1"/>
              </a:ext>
            </a:extLst>
          </p:cNvPr>
          <p:cNvSpPr/>
          <p:nvPr userDrawn="1"/>
        </p:nvSpPr>
        <p:spPr>
          <a:xfrm>
            <a:off x="180001" y="180002"/>
            <a:ext cx="11832000" cy="2369451"/>
          </a:xfrm>
          <a:prstGeom prst="roundRect">
            <a:avLst>
              <a:gd name="adj" fmla="val 2398"/>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a:extLst>
              <a:ext uri="{FF2B5EF4-FFF2-40B4-BE49-F238E27FC236}">
                <a16:creationId xmlns:a16="http://schemas.microsoft.com/office/drawing/2014/main" id="{CE7466AE-776D-9D43-CD6D-DA074BF08392}"/>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FBC56E36-6477-FD66-5685-763A6213FC28}"/>
              </a:ext>
            </a:extLst>
          </p:cNvPr>
          <p:cNvSpPr>
            <a:spLocks noGrp="1"/>
          </p:cNvSpPr>
          <p:nvPr>
            <p:ph type="ftr" sz="quarter" idx="84"/>
          </p:nvPr>
        </p:nvSpPr>
        <p:spPr/>
        <p:txBody>
          <a:bodyPr/>
          <a:lstStyle/>
          <a:p>
            <a:r>
              <a:rPr lang="en-GB"/>
              <a:t>Copyright © 2023 HCL Technologies | Confidential</a:t>
            </a:r>
            <a:endParaRPr lang="en-GB" dirty="0"/>
          </a:p>
        </p:txBody>
      </p:sp>
      <p:sp>
        <p:nvSpPr>
          <p:cNvPr id="13" name="Title 1">
            <a:extLst>
              <a:ext uri="{FF2B5EF4-FFF2-40B4-BE49-F238E27FC236}">
                <a16:creationId xmlns:a16="http://schemas.microsoft.com/office/drawing/2014/main" id="{D76E8C0B-72EB-8441-3C6D-CD9FD1274AE2}"/>
              </a:ext>
            </a:extLst>
          </p:cNvPr>
          <p:cNvSpPr>
            <a:spLocks noGrp="1"/>
          </p:cNvSpPr>
          <p:nvPr>
            <p:ph type="title" hasCustomPrompt="1"/>
          </p:nvPr>
        </p:nvSpPr>
        <p:spPr>
          <a:xfrm>
            <a:off x="864001" y="860400"/>
            <a:ext cx="4997049" cy="1107996"/>
          </a:xfrm>
        </p:spPr>
        <p:txBody>
          <a:bodyPr/>
          <a:lstStyle>
            <a:lvl1pPr>
              <a:defRPr sz="4000"/>
            </a:lvl1pPr>
          </a:lstStyle>
          <a:p>
            <a:r>
              <a:rPr lang="en-US" dirty="0"/>
              <a:t>Click to edit </a:t>
            </a:r>
            <a:br>
              <a:rPr lang="en-US" dirty="0"/>
            </a:br>
            <a:r>
              <a:rPr lang="en-US" dirty="0"/>
              <a:t>Master title style</a:t>
            </a:r>
          </a:p>
        </p:txBody>
      </p:sp>
      <p:sp>
        <p:nvSpPr>
          <p:cNvPr id="14" name="Subtitle">
            <a:extLst>
              <a:ext uri="{FF2B5EF4-FFF2-40B4-BE49-F238E27FC236}">
                <a16:creationId xmlns:a16="http://schemas.microsoft.com/office/drawing/2014/main" id="{A4EC7C88-2E50-B4E0-050D-234149211C13}"/>
              </a:ext>
            </a:extLst>
          </p:cNvPr>
          <p:cNvSpPr>
            <a:spLocks noGrp="1"/>
          </p:cNvSpPr>
          <p:nvPr>
            <p:ph type="body" sz="quarter" idx="40" hasCustomPrompt="1"/>
          </p:nvPr>
        </p:nvSpPr>
        <p:spPr>
          <a:xfrm>
            <a:off x="6310497" y="922814"/>
            <a:ext cx="4982978" cy="1255235"/>
          </a:xfrm>
        </p:spPr>
        <p:txBody>
          <a:bodyPr wrap="square" tIns="0">
            <a:noAutofit/>
          </a:bodyPr>
          <a:lstStyle>
            <a:lvl1pPr>
              <a:defRPr sz="2000" b="0">
                <a:solidFill>
                  <a:schemeClr val="tx1"/>
                </a:solidFill>
                <a:latin typeface="+mn-lt"/>
                <a:cs typeface="+mj-cs"/>
              </a:defRPr>
            </a:lvl1pPr>
          </a:lstStyle>
          <a:p>
            <a:pPr lvl="0"/>
            <a:r>
              <a:rPr lang="en-US" dirty="0"/>
              <a:t>Insert subtitle</a:t>
            </a:r>
          </a:p>
        </p:txBody>
      </p:sp>
      <p:sp>
        <p:nvSpPr>
          <p:cNvPr id="4" name="Picture Placeholder 1">
            <a:extLst>
              <a:ext uri="{FF2B5EF4-FFF2-40B4-BE49-F238E27FC236}">
                <a16:creationId xmlns:a16="http://schemas.microsoft.com/office/drawing/2014/main" id="{4B89612C-29AF-9C3B-71D4-086A105A5A57}"/>
              </a:ext>
            </a:extLst>
          </p:cNvPr>
          <p:cNvSpPr>
            <a:spLocks noGrp="1" noChangeAspect="1"/>
          </p:cNvSpPr>
          <p:nvPr>
            <p:ph type="pic" sz="quarter" idx="73" hasCustomPrompt="1"/>
          </p:nvPr>
        </p:nvSpPr>
        <p:spPr>
          <a:xfrm>
            <a:off x="900357" y="3089453"/>
            <a:ext cx="1144548" cy="1144548"/>
          </a:xfrm>
          <a:prstGeom prst="roundRect">
            <a:avLst>
              <a:gd name="adj" fmla="val 5143"/>
            </a:avLst>
          </a:pr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1100" b="0">
                <a:solidFill>
                  <a:schemeClr val="bg1">
                    <a:lumMod val="65000"/>
                  </a:schemeClr>
                </a:solidFill>
                <a:latin typeface="+mn-lt"/>
              </a:defRPr>
            </a:lvl1pPr>
          </a:lstStyle>
          <a:p>
            <a:r>
              <a:rPr lang="en-US" dirty="0"/>
              <a:t>Insert portrait</a:t>
            </a:r>
          </a:p>
        </p:txBody>
      </p:sp>
      <p:sp>
        <p:nvSpPr>
          <p:cNvPr id="5" name="Name 1">
            <a:extLst>
              <a:ext uri="{FF2B5EF4-FFF2-40B4-BE49-F238E27FC236}">
                <a16:creationId xmlns:a16="http://schemas.microsoft.com/office/drawing/2014/main" id="{DEA3C150-3C40-272E-E607-61BE348CD8CF}"/>
              </a:ext>
            </a:extLst>
          </p:cNvPr>
          <p:cNvSpPr>
            <a:spLocks noGrp="1"/>
          </p:cNvSpPr>
          <p:nvPr>
            <p:ph type="body" sz="quarter" idx="72" hasCustomPrompt="1"/>
          </p:nvPr>
        </p:nvSpPr>
        <p:spPr>
          <a:xfrm>
            <a:off x="2044905" y="3089453"/>
            <a:ext cx="2006395" cy="1144548"/>
          </a:xfrm>
        </p:spPr>
        <p:txBody>
          <a:bodyPr wrap="square" lIns="252000" anchor="t">
            <a:noAutofit/>
          </a:bodyPr>
          <a:lstStyle>
            <a:lvl1pPr>
              <a:spcBef>
                <a:spcPts val="0"/>
              </a:spcBef>
              <a:spcAft>
                <a:spcPts val="200"/>
              </a:spcAft>
              <a:defRPr sz="1800">
                <a:solidFill>
                  <a:schemeClr val="tx1"/>
                </a:solidFill>
                <a:latin typeface="+mj-lt"/>
              </a:defRPr>
            </a:lvl1pPr>
            <a:lvl2pPr marL="0" indent="0">
              <a:buFontTx/>
              <a:buNone/>
              <a:defRPr sz="1400">
                <a:solidFill>
                  <a:schemeClr val="tx1"/>
                </a:solidFill>
              </a:defRPr>
            </a:lvl2pPr>
            <a:lvl3pPr marL="0" indent="0">
              <a:buNone/>
              <a:defRPr sz="1200"/>
            </a:lvl3pPr>
          </a:lstStyle>
          <a:p>
            <a:pPr lvl="0"/>
            <a:r>
              <a:rPr lang="en-US" dirty="0"/>
              <a:t>Full name</a:t>
            </a:r>
          </a:p>
          <a:p>
            <a:pPr lvl="1"/>
            <a:r>
              <a:rPr lang="en-US" dirty="0"/>
              <a:t>Role | Company</a:t>
            </a:r>
          </a:p>
          <a:p>
            <a:pPr lvl="2"/>
            <a:r>
              <a:rPr lang="en-US" dirty="0"/>
              <a:t>Short description</a:t>
            </a:r>
          </a:p>
        </p:txBody>
      </p:sp>
      <p:sp>
        <p:nvSpPr>
          <p:cNvPr id="18" name="Picture Placeholder 2">
            <a:extLst>
              <a:ext uri="{FF2B5EF4-FFF2-40B4-BE49-F238E27FC236}">
                <a16:creationId xmlns:a16="http://schemas.microsoft.com/office/drawing/2014/main" id="{B1433424-9501-29ED-0094-7265C131FC33}"/>
              </a:ext>
            </a:extLst>
          </p:cNvPr>
          <p:cNvSpPr>
            <a:spLocks noGrp="1" noChangeAspect="1"/>
          </p:cNvSpPr>
          <p:nvPr>
            <p:ph type="pic" sz="quarter" idx="74" hasCustomPrompt="1"/>
          </p:nvPr>
        </p:nvSpPr>
        <p:spPr>
          <a:xfrm>
            <a:off x="4521200" y="3089453"/>
            <a:ext cx="1144548" cy="1144548"/>
          </a:xfrm>
          <a:prstGeom prst="roundRect">
            <a:avLst>
              <a:gd name="adj" fmla="val 5143"/>
            </a:avLst>
          </a:pr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1100" b="0">
                <a:solidFill>
                  <a:schemeClr val="bg1">
                    <a:lumMod val="65000"/>
                  </a:schemeClr>
                </a:solidFill>
                <a:latin typeface="+mn-lt"/>
              </a:defRPr>
            </a:lvl1pPr>
          </a:lstStyle>
          <a:p>
            <a:r>
              <a:rPr lang="en-US" dirty="0"/>
              <a:t>Insert portrait</a:t>
            </a:r>
          </a:p>
        </p:txBody>
      </p:sp>
      <p:sp>
        <p:nvSpPr>
          <p:cNvPr id="19" name="Name 2">
            <a:extLst>
              <a:ext uri="{FF2B5EF4-FFF2-40B4-BE49-F238E27FC236}">
                <a16:creationId xmlns:a16="http://schemas.microsoft.com/office/drawing/2014/main" id="{FBEE1F7B-57CF-7C1D-A68C-E6A8B7507314}"/>
              </a:ext>
            </a:extLst>
          </p:cNvPr>
          <p:cNvSpPr>
            <a:spLocks noGrp="1"/>
          </p:cNvSpPr>
          <p:nvPr>
            <p:ph type="body" sz="quarter" idx="75" hasCustomPrompt="1"/>
          </p:nvPr>
        </p:nvSpPr>
        <p:spPr>
          <a:xfrm>
            <a:off x="5665748" y="3089453"/>
            <a:ext cx="2006395" cy="1144548"/>
          </a:xfrm>
        </p:spPr>
        <p:txBody>
          <a:bodyPr wrap="square" lIns="252000" anchor="t">
            <a:noAutofit/>
          </a:bodyPr>
          <a:lstStyle>
            <a:lvl1pPr>
              <a:spcBef>
                <a:spcPts val="0"/>
              </a:spcBef>
              <a:spcAft>
                <a:spcPts val="200"/>
              </a:spcAft>
              <a:defRPr sz="1800">
                <a:solidFill>
                  <a:schemeClr val="tx1"/>
                </a:solidFill>
                <a:latin typeface="+mj-lt"/>
              </a:defRPr>
            </a:lvl1pPr>
            <a:lvl2pPr marL="0" indent="0">
              <a:buFontTx/>
              <a:buNone/>
              <a:defRPr sz="1400">
                <a:solidFill>
                  <a:schemeClr val="tx1"/>
                </a:solidFill>
              </a:defRPr>
            </a:lvl2pPr>
            <a:lvl3pPr marL="0" indent="0">
              <a:buNone/>
              <a:defRPr sz="1200"/>
            </a:lvl3pPr>
          </a:lstStyle>
          <a:p>
            <a:pPr lvl="0"/>
            <a:r>
              <a:rPr lang="en-US" dirty="0"/>
              <a:t>Full name</a:t>
            </a:r>
          </a:p>
          <a:p>
            <a:pPr lvl="1"/>
            <a:r>
              <a:rPr lang="en-US" dirty="0"/>
              <a:t>Role | Company</a:t>
            </a:r>
          </a:p>
          <a:p>
            <a:pPr lvl="2"/>
            <a:r>
              <a:rPr lang="en-US" dirty="0"/>
              <a:t>Short description</a:t>
            </a:r>
          </a:p>
        </p:txBody>
      </p:sp>
      <p:sp>
        <p:nvSpPr>
          <p:cNvPr id="20" name="Picture Placeholder 3">
            <a:extLst>
              <a:ext uri="{FF2B5EF4-FFF2-40B4-BE49-F238E27FC236}">
                <a16:creationId xmlns:a16="http://schemas.microsoft.com/office/drawing/2014/main" id="{E7D2F23B-1C2B-7B9C-693F-FB434E680881}"/>
              </a:ext>
            </a:extLst>
          </p:cNvPr>
          <p:cNvSpPr>
            <a:spLocks noGrp="1" noChangeAspect="1"/>
          </p:cNvSpPr>
          <p:nvPr>
            <p:ph type="pic" sz="quarter" idx="76" hasCustomPrompt="1"/>
          </p:nvPr>
        </p:nvSpPr>
        <p:spPr>
          <a:xfrm>
            <a:off x="8142532" y="3089453"/>
            <a:ext cx="1144548" cy="1144548"/>
          </a:xfrm>
          <a:prstGeom prst="roundRect">
            <a:avLst>
              <a:gd name="adj" fmla="val 5143"/>
            </a:avLst>
          </a:pr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1100" b="0">
                <a:solidFill>
                  <a:schemeClr val="bg1">
                    <a:lumMod val="65000"/>
                  </a:schemeClr>
                </a:solidFill>
                <a:latin typeface="+mn-lt"/>
              </a:defRPr>
            </a:lvl1pPr>
          </a:lstStyle>
          <a:p>
            <a:r>
              <a:rPr lang="en-US" dirty="0"/>
              <a:t>Insert portrait</a:t>
            </a:r>
          </a:p>
        </p:txBody>
      </p:sp>
      <p:sp>
        <p:nvSpPr>
          <p:cNvPr id="21" name="Name 3">
            <a:extLst>
              <a:ext uri="{FF2B5EF4-FFF2-40B4-BE49-F238E27FC236}">
                <a16:creationId xmlns:a16="http://schemas.microsoft.com/office/drawing/2014/main" id="{634A0BD9-791B-773E-9296-A1B53CE54D74}"/>
              </a:ext>
            </a:extLst>
          </p:cNvPr>
          <p:cNvSpPr>
            <a:spLocks noGrp="1"/>
          </p:cNvSpPr>
          <p:nvPr>
            <p:ph type="body" sz="quarter" idx="77" hasCustomPrompt="1"/>
          </p:nvPr>
        </p:nvSpPr>
        <p:spPr>
          <a:xfrm>
            <a:off x="9287080" y="3089453"/>
            <a:ext cx="2006395" cy="1144548"/>
          </a:xfrm>
        </p:spPr>
        <p:txBody>
          <a:bodyPr wrap="square" lIns="252000" anchor="t">
            <a:noAutofit/>
          </a:bodyPr>
          <a:lstStyle>
            <a:lvl1pPr>
              <a:spcBef>
                <a:spcPts val="0"/>
              </a:spcBef>
              <a:spcAft>
                <a:spcPts val="200"/>
              </a:spcAft>
              <a:defRPr sz="1800">
                <a:solidFill>
                  <a:schemeClr val="tx1"/>
                </a:solidFill>
                <a:latin typeface="+mj-lt"/>
              </a:defRPr>
            </a:lvl1pPr>
            <a:lvl2pPr marL="0" indent="0">
              <a:buFontTx/>
              <a:buNone/>
              <a:defRPr sz="1400">
                <a:solidFill>
                  <a:schemeClr val="tx1"/>
                </a:solidFill>
              </a:defRPr>
            </a:lvl2pPr>
            <a:lvl3pPr marL="0" indent="0">
              <a:buNone/>
              <a:defRPr sz="1200"/>
            </a:lvl3pPr>
          </a:lstStyle>
          <a:p>
            <a:pPr lvl="0"/>
            <a:r>
              <a:rPr lang="en-US" dirty="0"/>
              <a:t>Full name</a:t>
            </a:r>
          </a:p>
          <a:p>
            <a:pPr lvl="1"/>
            <a:r>
              <a:rPr lang="en-US" dirty="0"/>
              <a:t>Role | Company</a:t>
            </a:r>
          </a:p>
          <a:p>
            <a:pPr lvl="2"/>
            <a:r>
              <a:rPr lang="en-US" dirty="0"/>
              <a:t>Short description</a:t>
            </a:r>
          </a:p>
        </p:txBody>
      </p:sp>
      <p:sp>
        <p:nvSpPr>
          <p:cNvPr id="23" name="Picture Placeholder 4">
            <a:extLst>
              <a:ext uri="{FF2B5EF4-FFF2-40B4-BE49-F238E27FC236}">
                <a16:creationId xmlns:a16="http://schemas.microsoft.com/office/drawing/2014/main" id="{81E5F47A-ECA8-3D95-2F57-009F0E0E7FC0}"/>
              </a:ext>
            </a:extLst>
          </p:cNvPr>
          <p:cNvSpPr>
            <a:spLocks noGrp="1" noChangeAspect="1"/>
          </p:cNvSpPr>
          <p:nvPr>
            <p:ph type="pic" sz="quarter" idx="78" hasCustomPrompt="1"/>
          </p:nvPr>
        </p:nvSpPr>
        <p:spPr>
          <a:xfrm>
            <a:off x="900357" y="4814927"/>
            <a:ext cx="1144548" cy="1144548"/>
          </a:xfrm>
          <a:prstGeom prst="roundRect">
            <a:avLst>
              <a:gd name="adj" fmla="val 5143"/>
            </a:avLst>
          </a:pr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1100" b="0">
                <a:solidFill>
                  <a:schemeClr val="bg1">
                    <a:lumMod val="65000"/>
                  </a:schemeClr>
                </a:solidFill>
                <a:latin typeface="+mn-lt"/>
              </a:defRPr>
            </a:lvl1pPr>
          </a:lstStyle>
          <a:p>
            <a:r>
              <a:rPr lang="en-US" dirty="0"/>
              <a:t>Insert portrait</a:t>
            </a:r>
          </a:p>
        </p:txBody>
      </p:sp>
      <p:sp>
        <p:nvSpPr>
          <p:cNvPr id="24" name="Name 4">
            <a:extLst>
              <a:ext uri="{FF2B5EF4-FFF2-40B4-BE49-F238E27FC236}">
                <a16:creationId xmlns:a16="http://schemas.microsoft.com/office/drawing/2014/main" id="{76A49945-D9F2-9D71-A283-B8C9ABDA57BD}"/>
              </a:ext>
            </a:extLst>
          </p:cNvPr>
          <p:cNvSpPr>
            <a:spLocks noGrp="1"/>
          </p:cNvSpPr>
          <p:nvPr>
            <p:ph type="body" sz="quarter" idx="79" hasCustomPrompt="1"/>
          </p:nvPr>
        </p:nvSpPr>
        <p:spPr>
          <a:xfrm>
            <a:off x="2044905" y="4814927"/>
            <a:ext cx="2006395" cy="1144548"/>
          </a:xfrm>
        </p:spPr>
        <p:txBody>
          <a:bodyPr wrap="square" lIns="252000" anchor="t">
            <a:noAutofit/>
          </a:bodyPr>
          <a:lstStyle>
            <a:lvl1pPr>
              <a:spcBef>
                <a:spcPts val="0"/>
              </a:spcBef>
              <a:spcAft>
                <a:spcPts val="200"/>
              </a:spcAft>
              <a:defRPr sz="1800">
                <a:solidFill>
                  <a:schemeClr val="tx1"/>
                </a:solidFill>
                <a:latin typeface="+mj-lt"/>
              </a:defRPr>
            </a:lvl1pPr>
            <a:lvl2pPr marL="0" indent="0">
              <a:buFontTx/>
              <a:buNone/>
              <a:defRPr sz="1400">
                <a:solidFill>
                  <a:schemeClr val="tx1"/>
                </a:solidFill>
              </a:defRPr>
            </a:lvl2pPr>
            <a:lvl3pPr marL="0" indent="0">
              <a:buNone/>
              <a:defRPr sz="1200"/>
            </a:lvl3pPr>
          </a:lstStyle>
          <a:p>
            <a:pPr lvl="0"/>
            <a:r>
              <a:rPr lang="en-US" dirty="0"/>
              <a:t>Full name</a:t>
            </a:r>
          </a:p>
          <a:p>
            <a:pPr lvl="1"/>
            <a:r>
              <a:rPr lang="en-US" dirty="0"/>
              <a:t>Role | Company</a:t>
            </a:r>
          </a:p>
          <a:p>
            <a:pPr lvl="2"/>
            <a:r>
              <a:rPr lang="en-US" dirty="0"/>
              <a:t>Short description</a:t>
            </a:r>
          </a:p>
        </p:txBody>
      </p:sp>
      <p:sp>
        <p:nvSpPr>
          <p:cNvPr id="25" name="Picture Placeholder 5">
            <a:extLst>
              <a:ext uri="{FF2B5EF4-FFF2-40B4-BE49-F238E27FC236}">
                <a16:creationId xmlns:a16="http://schemas.microsoft.com/office/drawing/2014/main" id="{C7376DFC-826F-AF20-0783-177A350F96CB}"/>
              </a:ext>
            </a:extLst>
          </p:cNvPr>
          <p:cNvSpPr>
            <a:spLocks noGrp="1" noChangeAspect="1"/>
          </p:cNvSpPr>
          <p:nvPr>
            <p:ph type="pic" sz="quarter" idx="80" hasCustomPrompt="1"/>
          </p:nvPr>
        </p:nvSpPr>
        <p:spPr>
          <a:xfrm>
            <a:off x="4521200" y="4814927"/>
            <a:ext cx="1144548" cy="1144548"/>
          </a:xfrm>
          <a:prstGeom prst="roundRect">
            <a:avLst>
              <a:gd name="adj" fmla="val 5143"/>
            </a:avLst>
          </a:pr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1100" b="0">
                <a:solidFill>
                  <a:schemeClr val="bg1">
                    <a:lumMod val="65000"/>
                  </a:schemeClr>
                </a:solidFill>
                <a:latin typeface="+mn-lt"/>
              </a:defRPr>
            </a:lvl1pPr>
          </a:lstStyle>
          <a:p>
            <a:r>
              <a:rPr lang="en-US" dirty="0"/>
              <a:t>Insert portrait</a:t>
            </a:r>
          </a:p>
        </p:txBody>
      </p:sp>
      <p:sp>
        <p:nvSpPr>
          <p:cNvPr id="26" name="Name 5">
            <a:extLst>
              <a:ext uri="{FF2B5EF4-FFF2-40B4-BE49-F238E27FC236}">
                <a16:creationId xmlns:a16="http://schemas.microsoft.com/office/drawing/2014/main" id="{6B9B380D-8F5E-4647-D849-48D49089A558}"/>
              </a:ext>
            </a:extLst>
          </p:cNvPr>
          <p:cNvSpPr>
            <a:spLocks noGrp="1"/>
          </p:cNvSpPr>
          <p:nvPr>
            <p:ph type="body" sz="quarter" idx="81" hasCustomPrompt="1"/>
          </p:nvPr>
        </p:nvSpPr>
        <p:spPr>
          <a:xfrm>
            <a:off x="5665748" y="4814927"/>
            <a:ext cx="2006395" cy="1144548"/>
          </a:xfrm>
        </p:spPr>
        <p:txBody>
          <a:bodyPr wrap="square" lIns="252000" anchor="t">
            <a:noAutofit/>
          </a:bodyPr>
          <a:lstStyle>
            <a:lvl1pPr>
              <a:spcBef>
                <a:spcPts val="0"/>
              </a:spcBef>
              <a:spcAft>
                <a:spcPts val="200"/>
              </a:spcAft>
              <a:defRPr sz="1800">
                <a:solidFill>
                  <a:schemeClr val="tx1"/>
                </a:solidFill>
                <a:latin typeface="+mj-lt"/>
              </a:defRPr>
            </a:lvl1pPr>
            <a:lvl2pPr marL="0" indent="0">
              <a:buFontTx/>
              <a:buNone/>
              <a:defRPr sz="1400">
                <a:solidFill>
                  <a:schemeClr val="tx1"/>
                </a:solidFill>
              </a:defRPr>
            </a:lvl2pPr>
            <a:lvl3pPr marL="0" indent="0">
              <a:buNone/>
              <a:defRPr sz="1200"/>
            </a:lvl3pPr>
          </a:lstStyle>
          <a:p>
            <a:pPr lvl="0"/>
            <a:r>
              <a:rPr lang="en-US" dirty="0"/>
              <a:t>Full name</a:t>
            </a:r>
          </a:p>
          <a:p>
            <a:pPr lvl="1"/>
            <a:r>
              <a:rPr lang="en-US" dirty="0"/>
              <a:t>Role | Company</a:t>
            </a:r>
          </a:p>
          <a:p>
            <a:pPr lvl="2"/>
            <a:r>
              <a:rPr lang="en-US" dirty="0"/>
              <a:t>Short description</a:t>
            </a:r>
          </a:p>
        </p:txBody>
      </p:sp>
      <p:sp>
        <p:nvSpPr>
          <p:cNvPr id="27" name="Picture Placeholder 6">
            <a:extLst>
              <a:ext uri="{FF2B5EF4-FFF2-40B4-BE49-F238E27FC236}">
                <a16:creationId xmlns:a16="http://schemas.microsoft.com/office/drawing/2014/main" id="{EC0E9B0C-0A69-FBD5-28BE-B2BD91D30FE9}"/>
              </a:ext>
            </a:extLst>
          </p:cNvPr>
          <p:cNvSpPr>
            <a:spLocks noGrp="1" noChangeAspect="1"/>
          </p:cNvSpPr>
          <p:nvPr>
            <p:ph type="pic" sz="quarter" idx="82" hasCustomPrompt="1"/>
          </p:nvPr>
        </p:nvSpPr>
        <p:spPr>
          <a:xfrm>
            <a:off x="8142532" y="4814927"/>
            <a:ext cx="1144548" cy="1144548"/>
          </a:xfrm>
          <a:prstGeom prst="roundRect">
            <a:avLst>
              <a:gd name="adj" fmla="val 5143"/>
            </a:avLst>
          </a:pr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1100" b="0">
                <a:solidFill>
                  <a:schemeClr val="bg1">
                    <a:lumMod val="65000"/>
                  </a:schemeClr>
                </a:solidFill>
                <a:latin typeface="+mn-lt"/>
              </a:defRPr>
            </a:lvl1pPr>
          </a:lstStyle>
          <a:p>
            <a:r>
              <a:rPr lang="en-US" dirty="0"/>
              <a:t>Insert portrait</a:t>
            </a:r>
          </a:p>
        </p:txBody>
      </p:sp>
      <p:sp>
        <p:nvSpPr>
          <p:cNvPr id="28" name="Name 6">
            <a:extLst>
              <a:ext uri="{FF2B5EF4-FFF2-40B4-BE49-F238E27FC236}">
                <a16:creationId xmlns:a16="http://schemas.microsoft.com/office/drawing/2014/main" id="{FC91DA49-793F-B64D-D6FC-205F20458048}"/>
              </a:ext>
            </a:extLst>
          </p:cNvPr>
          <p:cNvSpPr>
            <a:spLocks noGrp="1"/>
          </p:cNvSpPr>
          <p:nvPr>
            <p:ph type="body" sz="quarter" idx="83" hasCustomPrompt="1"/>
          </p:nvPr>
        </p:nvSpPr>
        <p:spPr>
          <a:xfrm>
            <a:off x="9287080" y="4814927"/>
            <a:ext cx="2006395" cy="1144548"/>
          </a:xfrm>
        </p:spPr>
        <p:txBody>
          <a:bodyPr wrap="square" lIns="252000" anchor="t">
            <a:noAutofit/>
          </a:bodyPr>
          <a:lstStyle>
            <a:lvl1pPr>
              <a:spcBef>
                <a:spcPts val="0"/>
              </a:spcBef>
              <a:spcAft>
                <a:spcPts val="200"/>
              </a:spcAft>
              <a:defRPr sz="1800">
                <a:solidFill>
                  <a:schemeClr val="tx1"/>
                </a:solidFill>
                <a:latin typeface="+mj-lt"/>
              </a:defRPr>
            </a:lvl1pPr>
            <a:lvl2pPr marL="0" indent="0">
              <a:buFontTx/>
              <a:buNone/>
              <a:defRPr sz="1400">
                <a:solidFill>
                  <a:schemeClr val="tx1"/>
                </a:solidFill>
              </a:defRPr>
            </a:lvl2pPr>
            <a:lvl3pPr marL="0" indent="0">
              <a:buNone/>
              <a:defRPr sz="1200"/>
            </a:lvl3pPr>
          </a:lstStyle>
          <a:p>
            <a:pPr lvl="0"/>
            <a:r>
              <a:rPr lang="en-US" dirty="0"/>
              <a:t>Full name</a:t>
            </a:r>
          </a:p>
          <a:p>
            <a:pPr lvl="1"/>
            <a:r>
              <a:rPr lang="en-US" dirty="0"/>
              <a:t>Role | Company</a:t>
            </a:r>
          </a:p>
          <a:p>
            <a:pPr lvl="2"/>
            <a:r>
              <a:rPr lang="en-US" dirty="0"/>
              <a:t>Short description</a:t>
            </a:r>
          </a:p>
        </p:txBody>
      </p:sp>
    </p:spTree>
    <p:extLst>
      <p:ext uri="{BB962C8B-B14F-4D97-AF65-F5344CB8AC3E}">
        <p14:creationId xmlns:p14="http://schemas.microsoft.com/office/powerpoint/2010/main" val="3021474446"/>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End plate – (Image)">
    <p:spTree>
      <p:nvGrpSpPr>
        <p:cNvPr id="1" name=""/>
        <p:cNvGrpSpPr/>
        <p:nvPr/>
      </p:nvGrpSpPr>
      <p:grpSpPr>
        <a:xfrm>
          <a:off x="0" y="0"/>
          <a:ext cx="0" cy="0"/>
          <a:chOff x="0" y="0"/>
          <a:chExt cx="0" cy="0"/>
        </a:xfrm>
      </p:grpSpPr>
      <p:sp>
        <p:nvSpPr>
          <p:cNvPr id="4" name="Picture Placeholder">
            <a:extLst>
              <a:ext uri="{FF2B5EF4-FFF2-40B4-BE49-F238E27FC236}">
                <a16:creationId xmlns:a16="http://schemas.microsoft.com/office/drawing/2014/main" id="{6FCA7003-3909-B82C-2528-BEF06289305E}"/>
              </a:ext>
            </a:extLst>
          </p:cNvPr>
          <p:cNvSpPr>
            <a:spLocks noGrp="1"/>
          </p:cNvSpPr>
          <p:nvPr>
            <p:ph type="pic" sz="quarter" idx="22" hasCustomPrompt="1"/>
          </p:nvPr>
        </p:nvSpPr>
        <p:spPr>
          <a:xfrm>
            <a:off x="180001" y="2178051"/>
            <a:ext cx="11832000" cy="4499948"/>
          </a:xfrm>
          <a:prstGeom prst="roundRect">
            <a:avLst>
              <a:gd name="adj" fmla="val 1354"/>
            </a:avLst>
          </a:prstGeom>
          <a:solidFill>
            <a:schemeClr val="bg1">
              <a:lumMod val="65000"/>
            </a:schemeClr>
          </a:solidFill>
        </p:spPr>
        <p:txBody>
          <a:bodyPr wrap="square" lIns="180000" tIns="180000" rIns="180000" bIns="180000">
            <a:noAutofit/>
          </a:bodyPr>
          <a:lstStyle>
            <a:lvl1pPr algn="ctr">
              <a:spcBef>
                <a:spcPts val="0"/>
              </a:spcBef>
              <a:spcAft>
                <a:spcPts val="0"/>
              </a:spcAft>
              <a:defRPr sz="1400" b="0">
                <a:solidFill>
                  <a:schemeClr val="bg1">
                    <a:lumMod val="7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2" name="Title 1">
            <a:extLst>
              <a:ext uri="{FF2B5EF4-FFF2-40B4-BE49-F238E27FC236}">
                <a16:creationId xmlns:a16="http://schemas.microsoft.com/office/drawing/2014/main" id="{4724D026-0A7B-E16C-F703-A5A35590F2CB}"/>
              </a:ext>
            </a:extLst>
          </p:cNvPr>
          <p:cNvSpPr>
            <a:spLocks noGrp="1"/>
          </p:cNvSpPr>
          <p:nvPr>
            <p:ph type="title" hasCustomPrompt="1"/>
          </p:nvPr>
        </p:nvSpPr>
        <p:spPr>
          <a:xfrm>
            <a:off x="873760" y="5073078"/>
            <a:ext cx="5316025" cy="886397"/>
          </a:xfrm>
        </p:spPr>
        <p:txBody>
          <a:bodyPr anchor="b"/>
          <a:lstStyle>
            <a:lvl1pPr>
              <a:lnSpc>
                <a:spcPct val="80000"/>
              </a:lnSpc>
              <a:defRPr sz="7200" b="0">
                <a:solidFill>
                  <a:schemeClr val="bg1"/>
                </a:solidFill>
                <a:latin typeface="+mn-lt"/>
                <a:cs typeface="+mj-cs"/>
              </a:defRPr>
            </a:lvl1pPr>
          </a:lstStyle>
          <a:p>
            <a:r>
              <a:rPr lang="en-US" dirty="0"/>
              <a:t>Thank you.</a:t>
            </a:r>
          </a:p>
        </p:txBody>
      </p:sp>
      <p:pic>
        <p:nvPicPr>
          <p:cNvPr id="6" name="HCLTech | Supercharged Progress">
            <a:extLst>
              <a:ext uri="{FF2B5EF4-FFF2-40B4-BE49-F238E27FC236}">
                <a16:creationId xmlns:a16="http://schemas.microsoft.com/office/drawing/2014/main" id="{1DB9957A-236D-D7FE-13F4-B2E5F6E287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769" y="501274"/>
            <a:ext cx="3960000" cy="441432"/>
          </a:xfrm>
          <a:prstGeom prst="rect">
            <a:avLst/>
          </a:prstGeom>
        </p:spPr>
      </p:pic>
    </p:spTree>
    <p:extLst>
      <p:ext uri="{BB962C8B-B14F-4D97-AF65-F5344CB8AC3E}">
        <p14:creationId xmlns:p14="http://schemas.microsoft.com/office/powerpoint/2010/main" val="3846275620"/>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End plate – (Dark)">
    <p:bg>
      <p:bgPr>
        <a:solidFill>
          <a:schemeClr val="accent3"/>
        </a:solidFill>
        <a:effectLst/>
      </p:bgPr>
    </p:bg>
    <p:spTree>
      <p:nvGrpSpPr>
        <p:cNvPr id="1" name=""/>
        <p:cNvGrpSpPr/>
        <p:nvPr/>
      </p:nvGrpSpPr>
      <p:grpSpPr>
        <a:xfrm>
          <a:off x="0" y="0"/>
          <a:ext cx="0" cy="0"/>
          <a:chOff x="0" y="0"/>
          <a:chExt cx="0" cy="0"/>
        </a:xfrm>
      </p:grpSpPr>
      <p:pic>
        <p:nvPicPr>
          <p:cNvPr id="3" name="Gradient (Intense)">
            <a:extLst>
              <a:ext uri="{FF2B5EF4-FFF2-40B4-BE49-F238E27FC236}">
                <a16:creationId xmlns:a16="http://schemas.microsoft.com/office/drawing/2014/main" id="{0485FE2D-2A46-7620-98F0-3B919209AFD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724" r="579" b="435"/>
          <a:stretch/>
        </p:blipFill>
        <p:spPr>
          <a:xfrm>
            <a:off x="262" y="0"/>
            <a:ext cx="12191475" cy="6858000"/>
          </a:xfrm>
          <a:prstGeom prst="rect">
            <a:avLst/>
          </a:prstGeom>
        </p:spPr>
      </p:pic>
      <p:pic>
        <p:nvPicPr>
          <p:cNvPr id="2" name="hcltech.com" descr="HCLTech Website">
            <a:hlinkClick r:id="rId3"/>
            <a:extLst>
              <a:ext uri="{FF2B5EF4-FFF2-40B4-BE49-F238E27FC236}">
                <a16:creationId xmlns:a16="http://schemas.microsoft.com/office/drawing/2014/main" id="{488E27D1-794C-5DEA-9899-2DCA0EC55F4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388857" y="6071774"/>
            <a:ext cx="1414286" cy="180000"/>
          </a:xfrm>
          <a:prstGeom prst="rect">
            <a:avLst/>
          </a:prstGeom>
        </p:spPr>
      </p:pic>
      <p:pic>
        <p:nvPicPr>
          <p:cNvPr id="31" name="HCLTech | Supercharged Progress">
            <a:extLst>
              <a:ext uri="{FF2B5EF4-FFF2-40B4-BE49-F238E27FC236}">
                <a16:creationId xmlns:a16="http://schemas.microsoft.com/office/drawing/2014/main" id="{8E46E258-92D6-DC4B-54EF-FE908CD6C167}"/>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360000" y="3143981"/>
            <a:ext cx="5472000" cy="609979"/>
          </a:xfrm>
          <a:prstGeom prst="rect">
            <a:avLst/>
          </a:prstGeom>
        </p:spPr>
      </p:pic>
    </p:spTree>
    <p:extLst>
      <p:ext uri="{BB962C8B-B14F-4D97-AF65-F5344CB8AC3E}">
        <p14:creationId xmlns:p14="http://schemas.microsoft.com/office/powerpoint/2010/main" val="2416530391"/>
      </p:ext>
    </p:extLst>
  </p:cSld>
  <p:clrMapOvr>
    <a:overrideClrMapping bg1="dk1" tx1="lt1" bg2="dk2" tx2="lt2" accent1="accent1" accent2="accent2" accent3="accent3" accent4="accent4" accent5="accent5" accent6="accent6" hlink="hlink" folHlink="folHlink"/>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Template sections">
    <p:bg>
      <p:bgPr>
        <a:solidFill>
          <a:schemeClr val="bg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3A27C-3649-87AF-95E8-7AC4D60E070E}"/>
              </a:ext>
            </a:extLst>
          </p:cNvPr>
          <p:cNvSpPr>
            <a:spLocks noGrp="1"/>
          </p:cNvSpPr>
          <p:nvPr>
            <p:ph type="title" hasCustomPrompt="1"/>
          </p:nvPr>
        </p:nvSpPr>
        <p:spPr>
          <a:xfrm>
            <a:off x="822831" y="4525361"/>
            <a:ext cx="7481323" cy="1625060"/>
          </a:xfrm>
        </p:spPr>
        <p:txBody>
          <a:bodyPr anchor="b"/>
          <a:lstStyle>
            <a:lvl1pPr>
              <a:lnSpc>
                <a:spcPct val="80000"/>
              </a:lnSpc>
              <a:defRPr sz="6600" b="0">
                <a:solidFill>
                  <a:schemeClr val="tx1"/>
                </a:solidFill>
                <a:latin typeface="+mn-lt"/>
              </a:defRPr>
            </a:lvl1pPr>
          </a:lstStyle>
          <a:p>
            <a:r>
              <a:rPr lang="en-US" dirty="0"/>
              <a:t>Insert heading </a:t>
            </a:r>
            <a:br>
              <a:rPr lang="en-US" dirty="0"/>
            </a:br>
            <a:r>
              <a:rPr lang="en-US" dirty="0"/>
              <a:t>minimum 60 </a:t>
            </a:r>
            <a:r>
              <a:rPr lang="en-US" dirty="0" err="1"/>
              <a:t>pt</a:t>
            </a:r>
            <a:endParaRPr lang="en-US" dirty="0"/>
          </a:p>
        </p:txBody>
      </p:sp>
      <p:sp>
        <p:nvSpPr>
          <p:cNvPr id="3" name="Subtitle Placeholder">
            <a:extLst>
              <a:ext uri="{FF2B5EF4-FFF2-40B4-BE49-F238E27FC236}">
                <a16:creationId xmlns:a16="http://schemas.microsoft.com/office/drawing/2014/main" id="{A3BD5C9E-066D-4AC7-F392-7B92AF01C230}"/>
              </a:ext>
            </a:extLst>
          </p:cNvPr>
          <p:cNvSpPr>
            <a:spLocks noGrp="1"/>
          </p:cNvSpPr>
          <p:nvPr>
            <p:ph type="body" idx="1" hasCustomPrompt="1"/>
          </p:nvPr>
        </p:nvSpPr>
        <p:spPr>
          <a:xfrm>
            <a:off x="873081" y="813513"/>
            <a:ext cx="4987969" cy="369332"/>
          </a:xfrm>
        </p:spPr>
        <p:txBody>
          <a:bodyPr wrap="square" lIns="0" tIns="0" rIns="0" bIns="0">
            <a:spAutoFit/>
          </a:bodyPr>
          <a:lstStyle>
            <a:lvl1pPr marL="0" indent="0">
              <a:buNone/>
              <a:defRPr sz="2400" b="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section subtitle or intro</a:t>
            </a:r>
          </a:p>
        </p:txBody>
      </p:sp>
    </p:spTree>
    <p:extLst>
      <p:ext uri="{BB962C8B-B14F-4D97-AF65-F5344CB8AC3E}">
        <p14:creationId xmlns:p14="http://schemas.microsoft.com/office/powerpoint/2010/main" val="4110067114"/>
      </p:ext>
    </p:extLst>
  </p:cSld>
  <p:clrMapOvr>
    <a:overrideClrMapping bg1="dk1" tx1="lt1" bg2="dk2" tx2="lt2" accent1="accent1" accent2="accent2" accent3="accent3" accent4="accent4" accent5="accent5" accent6="accent6" hlink="hlink" folHlink="folHlink"/>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Instructions slides">
    <p:spTree>
      <p:nvGrpSpPr>
        <p:cNvPr id="1" name=""/>
        <p:cNvGrpSpPr/>
        <p:nvPr/>
      </p:nvGrpSpPr>
      <p:grpSpPr>
        <a:xfrm>
          <a:off x="0" y="0"/>
          <a:ext cx="0" cy="0"/>
          <a:chOff x="0" y="0"/>
          <a:chExt cx="0" cy="0"/>
        </a:xfrm>
      </p:grpSpPr>
      <p:sp>
        <p:nvSpPr>
          <p:cNvPr id="4" name="Rectangle: Rounded Corners">
            <a:extLst>
              <a:ext uri="{FF2B5EF4-FFF2-40B4-BE49-F238E27FC236}">
                <a16:creationId xmlns:a16="http://schemas.microsoft.com/office/drawing/2014/main" id="{19BAE03A-ACD6-ACAD-F6E2-CFFD48FA4018}"/>
              </a:ext>
              <a:ext uri="{C183D7F6-B498-43B3-948B-1728B52AA6E4}">
                <adec:decorative xmlns:adec="http://schemas.microsoft.com/office/drawing/2017/decorative" val="1"/>
              </a:ext>
            </a:extLst>
          </p:cNvPr>
          <p:cNvSpPr/>
          <p:nvPr userDrawn="1"/>
        </p:nvSpPr>
        <p:spPr>
          <a:xfrm>
            <a:off x="180001" y="180002"/>
            <a:ext cx="11832000" cy="6066811"/>
          </a:xfrm>
          <a:prstGeom prst="roundRect">
            <a:avLst>
              <a:gd name="adj" fmla="val 951"/>
            </a:avLst>
          </a:prstGeom>
          <a:solidFill>
            <a:srgbClr val="E6EB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a:extLst>
              <a:ext uri="{FF2B5EF4-FFF2-40B4-BE49-F238E27FC236}">
                <a16:creationId xmlns:a16="http://schemas.microsoft.com/office/drawing/2014/main" id="{01A6CD62-FFFC-0821-096E-A4F49EE13418}"/>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5" name="Footer Placeholder">
            <a:extLst>
              <a:ext uri="{FF2B5EF4-FFF2-40B4-BE49-F238E27FC236}">
                <a16:creationId xmlns:a16="http://schemas.microsoft.com/office/drawing/2014/main" id="{700D92A8-E134-8AC0-6468-299694547929}"/>
              </a:ext>
            </a:extLst>
          </p:cNvPr>
          <p:cNvSpPr>
            <a:spLocks noGrp="1"/>
          </p:cNvSpPr>
          <p:nvPr>
            <p:ph type="ftr" sz="quarter" idx="11"/>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2CD69B7B-39A6-D2FE-D6C6-EF918018F6EF}"/>
              </a:ext>
            </a:extLst>
          </p:cNvPr>
          <p:cNvSpPr>
            <a:spLocks noGrp="1"/>
          </p:cNvSpPr>
          <p:nvPr>
            <p:ph type="title"/>
          </p:nvPr>
        </p:nvSpPr>
        <p:spPr>
          <a:xfrm>
            <a:off x="884457" y="650515"/>
            <a:ext cx="4150524" cy="249299"/>
          </a:xfrm>
        </p:spPr>
        <p:txBody>
          <a:bodyPr/>
          <a:lstStyle>
            <a:lvl1pPr>
              <a:defRPr sz="1800"/>
            </a:lvl1pPr>
          </a:lstStyle>
          <a:p>
            <a:r>
              <a:rPr lang="en-GB"/>
              <a:t>Click to edit Master title style</a:t>
            </a:r>
            <a:endParaRPr lang="en-US" dirty="0"/>
          </a:p>
        </p:txBody>
      </p:sp>
    </p:spTree>
    <p:extLst>
      <p:ext uri="{BB962C8B-B14F-4D97-AF65-F5344CB8AC3E}">
        <p14:creationId xmlns:p14="http://schemas.microsoft.com/office/powerpoint/2010/main" val="22665426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523A54-CD59-5B9F-F0A5-2D299C4AB7C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V="1">
            <a:off x="-1" y="0"/>
            <a:ext cx="12192001" cy="6858001"/>
          </a:xfrm>
          <a:prstGeom prst="rect">
            <a:avLst/>
          </a:prstGeom>
        </p:spPr>
      </p:pic>
      <p:sp>
        <p:nvSpPr>
          <p:cNvPr id="2" name="Title 1">
            <a:extLst>
              <a:ext uri="{FF2B5EF4-FFF2-40B4-BE49-F238E27FC236}">
                <a16:creationId xmlns:a16="http://schemas.microsoft.com/office/drawing/2014/main" id="{E8D5B718-586D-11BA-24E4-CE3EFB3E7A87}"/>
              </a:ext>
            </a:extLst>
          </p:cNvPr>
          <p:cNvSpPr>
            <a:spLocks noGrp="1"/>
          </p:cNvSpPr>
          <p:nvPr>
            <p:ph type="title"/>
          </p:nvPr>
        </p:nvSpPr>
        <p:spPr>
          <a:xfrm>
            <a:off x="381000" y="715793"/>
            <a:ext cx="7615136" cy="5257800"/>
          </a:xfrm>
        </p:spPr>
        <p:txBody>
          <a:bodyPr/>
          <a:lstStyle>
            <a:lvl1pPr>
              <a:defRPr b="0">
                <a:solidFill>
                  <a:schemeClr val="bg1"/>
                </a:solidFill>
              </a:defRPr>
            </a:lvl1pPr>
          </a:lstStyle>
          <a:p>
            <a:endParaRPr lang="en-US" noProof="0"/>
          </a:p>
        </p:txBody>
      </p:sp>
      <p:sp>
        <p:nvSpPr>
          <p:cNvPr id="5" name="Slide Number Placeholder 4">
            <a:extLst>
              <a:ext uri="{FF2B5EF4-FFF2-40B4-BE49-F238E27FC236}">
                <a16:creationId xmlns:a16="http://schemas.microsoft.com/office/drawing/2014/main" id="{33AB7788-226C-A65B-8EB0-D6F16CACB4CC}"/>
              </a:ext>
            </a:extLst>
          </p:cNvPr>
          <p:cNvSpPr>
            <a:spLocks noGrp="1"/>
          </p:cNvSpPr>
          <p:nvPr>
            <p:ph type="sldNum" sz="quarter" idx="12"/>
          </p:nvPr>
        </p:nvSpPr>
        <p:spPr/>
        <p:txBody>
          <a:bodyPr/>
          <a:lstStyle>
            <a:lvl1pPr>
              <a:defRPr>
                <a:solidFill>
                  <a:schemeClr val="bg1"/>
                </a:solidFill>
              </a:defRPr>
            </a:lvl1pPr>
          </a:lstStyle>
          <a:p>
            <a:fld id="{AE577F39-B882-FB4F-BD46-95C2A231B68A}" type="slidenum">
              <a:rPr lang="en-US" smtClean="0"/>
              <a:pPr/>
              <a:t>‹#›</a:t>
            </a:fld>
            <a:endParaRPr lang="en-US"/>
          </a:p>
        </p:txBody>
      </p:sp>
      <p:sp>
        <p:nvSpPr>
          <p:cNvPr id="6" name="TextBox 5">
            <a:extLst>
              <a:ext uri="{FF2B5EF4-FFF2-40B4-BE49-F238E27FC236}">
                <a16:creationId xmlns:a16="http://schemas.microsoft.com/office/drawing/2014/main" id="{8170F119-00DD-D0B1-20E9-BFCECB2639ED}"/>
              </a:ext>
            </a:extLst>
          </p:cNvPr>
          <p:cNvSpPr txBox="1"/>
          <p:nvPr userDrawn="1"/>
        </p:nvSpPr>
        <p:spPr>
          <a:xfrm>
            <a:off x="381000" y="6482369"/>
            <a:ext cx="1170709" cy="301756"/>
          </a:xfrm>
          <a:prstGeom prst="rect">
            <a:avLst/>
          </a:prstGeom>
          <a:noFill/>
        </p:spPr>
        <p:txBody>
          <a:bodyPr wrap="none" lIns="0" rtlCol="0" anchor="ctr">
            <a:noAutofit/>
          </a:bodyPr>
          <a:lstStyle/>
          <a:p>
            <a:r>
              <a:rPr lang="en-US" sz="850" err="1">
                <a:solidFill>
                  <a:schemeClr val="bg1"/>
                </a:solidFill>
              </a:rPr>
              <a:t>hcltech.com</a:t>
            </a:r>
            <a:endParaRPr lang="en-US" sz="850">
              <a:solidFill>
                <a:schemeClr val="bg1"/>
              </a:solidFill>
            </a:endParaRPr>
          </a:p>
        </p:txBody>
      </p:sp>
    </p:spTree>
    <p:extLst>
      <p:ext uri="{BB962C8B-B14F-4D97-AF65-F5344CB8AC3E}">
        <p14:creationId xmlns:p14="http://schemas.microsoft.com/office/powerpoint/2010/main" val="269071381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083C349-7606-DD7D-DF64-DE452D34AA05}"/>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4" name="Footer Placeholder 3">
            <a:extLst>
              <a:ext uri="{FF2B5EF4-FFF2-40B4-BE49-F238E27FC236}">
                <a16:creationId xmlns:a16="http://schemas.microsoft.com/office/drawing/2014/main" id="{C5F97A67-9582-507E-93F7-CE70308A021C}"/>
              </a:ext>
            </a:extLst>
          </p:cNvPr>
          <p:cNvSpPr>
            <a:spLocks noGrp="1"/>
          </p:cNvSpPr>
          <p:nvPr>
            <p:ph type="ftr" sz="quarter" idx="11"/>
          </p:nvPr>
        </p:nvSpPr>
        <p:spPr/>
        <p:txBody>
          <a:bodyPr/>
          <a:lstStyle/>
          <a:p>
            <a:r>
              <a:rPr lang="en-GB"/>
              <a:t>Copyright © 2023 HCL Technologies | Confidential</a:t>
            </a:r>
            <a:endParaRPr lang="en-AU"/>
          </a:p>
        </p:txBody>
      </p:sp>
      <p:sp>
        <p:nvSpPr>
          <p:cNvPr id="5" name="Title 1">
            <a:extLst>
              <a:ext uri="{FF2B5EF4-FFF2-40B4-BE49-F238E27FC236}">
                <a16:creationId xmlns:a16="http://schemas.microsoft.com/office/drawing/2014/main" id="{18A7A79C-F0FB-BE7E-95AA-9ADB24317CC3}"/>
              </a:ext>
            </a:extLst>
          </p:cNvPr>
          <p:cNvSpPr txBox="1">
            <a:spLocks/>
          </p:cNvSpPr>
          <p:nvPr userDrawn="1"/>
        </p:nvSpPr>
        <p:spPr>
          <a:xfrm>
            <a:off x="873760" y="3369199"/>
            <a:ext cx="6812915" cy="418576"/>
          </a:xfrm>
          <a:prstGeom prst="rect">
            <a:avLst/>
          </a:prstGeom>
        </p:spPr>
        <p:txBody>
          <a:bodyPr vert="horz" wrap="square" lIns="0" tIns="0" rIns="0" bIns="0" rtlCol="0" anchor="t">
            <a:spAutoFit/>
          </a:bodyPr>
          <a:lstStyle>
            <a:lvl1pPr algn="l" defTabSz="914400" rtl="0" eaLnBrk="1" latinLnBrk="0" hangingPunct="1">
              <a:lnSpc>
                <a:spcPct val="84000"/>
              </a:lnSpc>
              <a:spcBef>
                <a:spcPct val="0"/>
              </a:spcBef>
              <a:buNone/>
              <a:defRPr sz="3200" b="0" kern="1200">
                <a:solidFill>
                  <a:schemeClr val="tx1"/>
                </a:solidFill>
                <a:latin typeface="+mj-lt"/>
                <a:ea typeface="+mj-ea"/>
                <a:cs typeface="HCLTech Roobert Light" pitchFamily="50" charset="0"/>
              </a:defRPr>
            </a:lvl1pPr>
          </a:lstStyle>
          <a:p>
            <a:r>
              <a:rPr lang="en-AU" dirty="0" err="1">
                <a:latin typeface="Arial" panose="020B0604020202020204" pitchFamily="34" charset="0"/>
                <a:cs typeface="Arial" panose="020B0604020202020204" pitchFamily="34" charset="0"/>
              </a:rPr>
              <a:t>HCLTech</a:t>
            </a:r>
            <a:r>
              <a:rPr lang="en-AU" dirty="0">
                <a:latin typeface="Arial" panose="020B0604020202020204" pitchFamily="34" charset="0"/>
                <a:cs typeface="Arial" panose="020B0604020202020204" pitchFamily="34" charset="0"/>
              </a:rPr>
              <a:t> </a:t>
            </a:r>
            <a:r>
              <a:rPr lang="en-AU" dirty="0" err="1">
                <a:latin typeface="Arial" panose="020B0604020202020204" pitchFamily="34" charset="0"/>
                <a:cs typeface="Arial" panose="020B0604020202020204" pitchFamily="34" charset="0"/>
              </a:rPr>
              <a:t>Roobert</a:t>
            </a:r>
            <a:r>
              <a:rPr lang="en-AU" dirty="0">
                <a:latin typeface="Arial" panose="020B0604020202020204" pitchFamily="34" charset="0"/>
                <a:cs typeface="Arial" panose="020B0604020202020204" pitchFamily="34" charset="0"/>
              </a:rPr>
              <a:t> Regular</a:t>
            </a:r>
          </a:p>
        </p:txBody>
      </p:sp>
      <p:sp>
        <p:nvSpPr>
          <p:cNvPr id="6" name="Title 1">
            <a:extLst>
              <a:ext uri="{FF2B5EF4-FFF2-40B4-BE49-F238E27FC236}">
                <a16:creationId xmlns:a16="http://schemas.microsoft.com/office/drawing/2014/main" id="{42FAE4E7-5A8D-8C14-3C7F-B29BC07739F5}"/>
              </a:ext>
            </a:extLst>
          </p:cNvPr>
          <p:cNvSpPr txBox="1">
            <a:spLocks/>
          </p:cNvSpPr>
          <p:nvPr userDrawn="1"/>
        </p:nvSpPr>
        <p:spPr>
          <a:xfrm>
            <a:off x="873760" y="4159774"/>
            <a:ext cx="6812915" cy="418576"/>
          </a:xfrm>
          <a:prstGeom prst="rect">
            <a:avLst/>
          </a:prstGeom>
        </p:spPr>
        <p:txBody>
          <a:bodyPr vert="horz" wrap="square" lIns="0" tIns="0" rIns="0" bIns="0" rtlCol="0" anchor="t">
            <a:spAutoFit/>
          </a:bodyPr>
          <a:lstStyle>
            <a:lvl1pPr algn="l" defTabSz="914400" rtl="0" eaLnBrk="1" latinLnBrk="0" hangingPunct="1">
              <a:lnSpc>
                <a:spcPct val="84000"/>
              </a:lnSpc>
              <a:spcBef>
                <a:spcPct val="0"/>
              </a:spcBef>
              <a:buNone/>
              <a:defRPr sz="3200" b="0" kern="1200">
                <a:solidFill>
                  <a:schemeClr val="tx1"/>
                </a:solidFill>
                <a:latin typeface="+mj-lt"/>
                <a:ea typeface="+mj-ea"/>
                <a:cs typeface="HCLTech Roobert Light" pitchFamily="50" charset="0"/>
              </a:defRPr>
            </a:lvl1pPr>
          </a:lstStyle>
          <a:p>
            <a:r>
              <a:rPr lang="en-AU" dirty="0" err="1">
                <a:latin typeface="+mn-lt"/>
                <a:cs typeface="Arial" panose="020B0604020202020204" pitchFamily="34" charset="0"/>
              </a:rPr>
              <a:t>HCLTech</a:t>
            </a:r>
            <a:r>
              <a:rPr lang="en-AU" dirty="0">
                <a:latin typeface="+mn-lt"/>
                <a:cs typeface="Arial" panose="020B0604020202020204" pitchFamily="34" charset="0"/>
              </a:rPr>
              <a:t> </a:t>
            </a:r>
            <a:r>
              <a:rPr lang="en-AU" dirty="0" err="1">
                <a:latin typeface="+mn-lt"/>
                <a:cs typeface="Arial" panose="020B0604020202020204" pitchFamily="34" charset="0"/>
              </a:rPr>
              <a:t>Roobert</a:t>
            </a:r>
            <a:r>
              <a:rPr lang="en-AU" dirty="0">
                <a:latin typeface="+mn-lt"/>
                <a:cs typeface="Arial" panose="020B0604020202020204" pitchFamily="34" charset="0"/>
              </a:rPr>
              <a:t> Light</a:t>
            </a:r>
          </a:p>
        </p:txBody>
      </p:sp>
      <p:sp>
        <p:nvSpPr>
          <p:cNvPr id="7" name="Title 1">
            <a:extLst>
              <a:ext uri="{FF2B5EF4-FFF2-40B4-BE49-F238E27FC236}">
                <a16:creationId xmlns:a16="http://schemas.microsoft.com/office/drawing/2014/main" id="{5B6516F7-3712-BF20-0814-E04E56D00752}"/>
              </a:ext>
            </a:extLst>
          </p:cNvPr>
          <p:cNvSpPr txBox="1">
            <a:spLocks/>
          </p:cNvSpPr>
          <p:nvPr userDrawn="1"/>
        </p:nvSpPr>
        <p:spPr>
          <a:xfrm>
            <a:off x="873760" y="2578060"/>
            <a:ext cx="6812915" cy="418576"/>
          </a:xfrm>
          <a:prstGeom prst="rect">
            <a:avLst/>
          </a:prstGeom>
        </p:spPr>
        <p:txBody>
          <a:bodyPr vert="horz" wrap="square" lIns="0" tIns="0" rIns="0" bIns="0" rtlCol="0" anchor="t">
            <a:spAutoFit/>
          </a:bodyPr>
          <a:lstStyle>
            <a:lvl1pPr algn="l" defTabSz="914400" rtl="0" eaLnBrk="1" latinLnBrk="0" hangingPunct="1">
              <a:lnSpc>
                <a:spcPct val="84000"/>
              </a:lnSpc>
              <a:spcBef>
                <a:spcPct val="0"/>
              </a:spcBef>
              <a:buNone/>
              <a:defRPr sz="3200" b="0" kern="1200">
                <a:solidFill>
                  <a:schemeClr val="tx1"/>
                </a:solidFill>
                <a:latin typeface="+mj-lt"/>
                <a:ea typeface="+mj-ea"/>
                <a:cs typeface="HCLTech Roobert Light" pitchFamily="50" charset="0"/>
              </a:defRPr>
            </a:lvl1pPr>
          </a:lstStyle>
          <a:p>
            <a:r>
              <a:rPr lang="en-AU" dirty="0" err="1">
                <a:latin typeface="+mj-lt"/>
                <a:cs typeface="Arial" panose="020B0604020202020204" pitchFamily="34" charset="0"/>
              </a:rPr>
              <a:t>HCLTech</a:t>
            </a:r>
            <a:r>
              <a:rPr lang="en-AU" dirty="0">
                <a:latin typeface="+mj-lt"/>
                <a:cs typeface="Arial" panose="020B0604020202020204" pitchFamily="34" charset="0"/>
              </a:rPr>
              <a:t> </a:t>
            </a:r>
            <a:r>
              <a:rPr lang="en-AU" dirty="0" err="1">
                <a:latin typeface="+mj-lt"/>
                <a:cs typeface="Arial" panose="020B0604020202020204" pitchFamily="34" charset="0"/>
              </a:rPr>
              <a:t>Roobert</a:t>
            </a:r>
            <a:r>
              <a:rPr lang="en-AU" dirty="0">
                <a:latin typeface="+mj-lt"/>
                <a:cs typeface="Arial" panose="020B0604020202020204" pitchFamily="34" charset="0"/>
              </a:rPr>
              <a:t> </a:t>
            </a:r>
            <a:r>
              <a:rPr lang="en-AU" dirty="0" err="1">
                <a:latin typeface="+mj-lt"/>
                <a:cs typeface="Arial" panose="020B0604020202020204" pitchFamily="34" charset="0"/>
              </a:rPr>
              <a:t>Semibold</a:t>
            </a:r>
            <a:r>
              <a:rPr lang="en-AU" dirty="0">
                <a:latin typeface="+mj-lt"/>
                <a:cs typeface="Arial" panose="020B0604020202020204" pitchFamily="34" charset="0"/>
              </a:rPr>
              <a:t>/Bold</a:t>
            </a:r>
          </a:p>
        </p:txBody>
      </p:sp>
    </p:spTree>
    <p:extLst>
      <p:ext uri="{BB962C8B-B14F-4D97-AF65-F5344CB8AC3E}">
        <p14:creationId xmlns:p14="http://schemas.microsoft.com/office/powerpoint/2010/main" val="29978191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F9EBA6-F808-C3B8-DF34-F6ADB033845F}"/>
              </a:ext>
            </a:extLst>
          </p:cNvPr>
          <p:cNvPicPr>
            <a:picLocks noChangeAspect="1"/>
          </p:cNvPicPr>
          <p:nvPr userDrawn="1"/>
        </p:nvPicPr>
        <p:blipFill>
          <a:blip r:embed="rId2"/>
          <a:stretch>
            <a:fillRect/>
          </a:stretch>
        </p:blipFill>
        <p:spPr>
          <a:xfrm>
            <a:off x="-149533" y="-98994"/>
            <a:ext cx="12455022" cy="7055987"/>
          </a:xfrm>
          <a:prstGeom prst="rect">
            <a:avLst/>
          </a:prstGeom>
        </p:spPr>
      </p:pic>
      <p:sp>
        <p:nvSpPr>
          <p:cNvPr id="2" name="Title 1">
            <a:extLst>
              <a:ext uri="{FF2B5EF4-FFF2-40B4-BE49-F238E27FC236}">
                <a16:creationId xmlns:a16="http://schemas.microsoft.com/office/drawing/2014/main" id="{E8D5B718-586D-11BA-24E4-CE3EFB3E7A87}"/>
              </a:ext>
            </a:extLst>
          </p:cNvPr>
          <p:cNvSpPr>
            <a:spLocks noGrp="1"/>
          </p:cNvSpPr>
          <p:nvPr>
            <p:ph type="title"/>
          </p:nvPr>
        </p:nvSpPr>
        <p:spPr>
          <a:xfrm>
            <a:off x="381000" y="569879"/>
            <a:ext cx="7615136" cy="5257800"/>
          </a:xfrm>
        </p:spPr>
        <p:txBody>
          <a:bodyPr/>
          <a:lstStyle>
            <a:lvl1pPr>
              <a:defRPr b="0">
                <a:solidFill>
                  <a:schemeClr val="tx1"/>
                </a:solidFill>
              </a:defRPr>
            </a:lvl1pPr>
          </a:lstStyle>
          <a:p>
            <a:endParaRPr lang="en-US" noProof="0"/>
          </a:p>
        </p:txBody>
      </p:sp>
      <p:sp>
        <p:nvSpPr>
          <p:cNvPr id="5" name="Slide Number Placeholder 4">
            <a:extLst>
              <a:ext uri="{FF2B5EF4-FFF2-40B4-BE49-F238E27FC236}">
                <a16:creationId xmlns:a16="http://schemas.microsoft.com/office/drawing/2014/main" id="{33AB7788-226C-A65B-8EB0-D6F16CACB4CC}"/>
              </a:ext>
            </a:extLst>
          </p:cNvPr>
          <p:cNvSpPr>
            <a:spLocks noGrp="1"/>
          </p:cNvSpPr>
          <p:nvPr>
            <p:ph type="sldNum" sz="quarter" idx="12"/>
          </p:nvPr>
        </p:nvSpPr>
        <p:spPr/>
        <p:txBody>
          <a:bodyPr/>
          <a:lstStyle/>
          <a:p>
            <a:fld id="{AE577F39-B882-FB4F-BD46-95C2A231B68A}" type="slidenum">
              <a:rPr lang="en-US" smtClean="0"/>
              <a:t>‹#›</a:t>
            </a:fld>
            <a:endParaRPr lang="en-US"/>
          </a:p>
        </p:txBody>
      </p:sp>
      <p:sp>
        <p:nvSpPr>
          <p:cNvPr id="6" name="TextBox 5">
            <a:extLst>
              <a:ext uri="{FF2B5EF4-FFF2-40B4-BE49-F238E27FC236}">
                <a16:creationId xmlns:a16="http://schemas.microsoft.com/office/drawing/2014/main" id="{3E1DB71A-057C-0E20-6E46-300933CAF482}"/>
              </a:ext>
            </a:extLst>
          </p:cNvPr>
          <p:cNvSpPr txBox="1"/>
          <p:nvPr userDrawn="1"/>
        </p:nvSpPr>
        <p:spPr>
          <a:xfrm>
            <a:off x="381000" y="6482369"/>
            <a:ext cx="1170709" cy="301756"/>
          </a:xfrm>
          <a:prstGeom prst="rect">
            <a:avLst/>
          </a:prstGeom>
          <a:noFill/>
        </p:spPr>
        <p:txBody>
          <a:bodyPr wrap="none" lIns="0" rtlCol="0" anchor="ctr">
            <a:noAutofit/>
          </a:bodyPr>
          <a:lstStyle/>
          <a:p>
            <a:r>
              <a:rPr lang="en-US" sz="850" err="1"/>
              <a:t>hcltech.com</a:t>
            </a:r>
            <a:endParaRPr lang="en-US" sz="850"/>
          </a:p>
        </p:txBody>
      </p:sp>
    </p:spTree>
    <p:extLst>
      <p:ext uri="{BB962C8B-B14F-4D97-AF65-F5344CB8AC3E}">
        <p14:creationId xmlns:p14="http://schemas.microsoft.com/office/powerpoint/2010/main" val="36689031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523A54-CD59-5B9F-F0A5-2D299C4AB7C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V="1">
            <a:off x="-1" y="0"/>
            <a:ext cx="12192001" cy="6858001"/>
          </a:xfrm>
          <a:prstGeom prst="rect">
            <a:avLst/>
          </a:prstGeom>
        </p:spPr>
      </p:pic>
      <p:sp>
        <p:nvSpPr>
          <p:cNvPr id="5" name="Slide Number Placeholder 4">
            <a:extLst>
              <a:ext uri="{FF2B5EF4-FFF2-40B4-BE49-F238E27FC236}">
                <a16:creationId xmlns:a16="http://schemas.microsoft.com/office/drawing/2014/main" id="{33AB7788-226C-A65B-8EB0-D6F16CACB4CC}"/>
              </a:ext>
            </a:extLst>
          </p:cNvPr>
          <p:cNvSpPr>
            <a:spLocks noGrp="1"/>
          </p:cNvSpPr>
          <p:nvPr>
            <p:ph type="sldNum" sz="quarter" idx="12"/>
          </p:nvPr>
        </p:nvSpPr>
        <p:spPr/>
        <p:txBody>
          <a:bodyPr/>
          <a:lstStyle>
            <a:lvl1pPr>
              <a:defRPr>
                <a:solidFill>
                  <a:schemeClr val="bg1"/>
                </a:solidFill>
              </a:defRPr>
            </a:lvl1pPr>
          </a:lstStyle>
          <a:p>
            <a:fld id="{AE577F39-B882-FB4F-BD46-95C2A231B68A}" type="slidenum">
              <a:rPr lang="en-US" smtClean="0"/>
              <a:pPr/>
              <a:t>‹#›</a:t>
            </a:fld>
            <a:endParaRPr lang="en-US"/>
          </a:p>
        </p:txBody>
      </p:sp>
      <p:sp>
        <p:nvSpPr>
          <p:cNvPr id="4" name="Title 1">
            <a:extLst>
              <a:ext uri="{FF2B5EF4-FFF2-40B4-BE49-F238E27FC236}">
                <a16:creationId xmlns:a16="http://schemas.microsoft.com/office/drawing/2014/main" id="{334E8E2C-E7DF-06FF-EEB0-118CD0AC185D}"/>
              </a:ext>
            </a:extLst>
          </p:cNvPr>
          <p:cNvSpPr>
            <a:spLocks noGrp="1"/>
          </p:cNvSpPr>
          <p:nvPr>
            <p:ph type="title"/>
          </p:nvPr>
        </p:nvSpPr>
        <p:spPr>
          <a:xfrm>
            <a:off x="381000" y="156411"/>
            <a:ext cx="11430000" cy="478537"/>
          </a:xfrm>
        </p:spPr>
        <p:txBody>
          <a:bodyPr>
            <a:normAutofit/>
          </a:bodyPr>
          <a:lstStyle>
            <a:lvl1pPr>
              <a:defRPr sz="2600" b="0">
                <a:solidFill>
                  <a:schemeClr val="bg1"/>
                </a:solidFill>
              </a:defRPr>
            </a:lvl1pPr>
          </a:lstStyle>
          <a:p>
            <a:r>
              <a:rPr lang="en-GB"/>
              <a:t>Click to edit Master title style</a:t>
            </a:r>
            <a:endParaRPr lang="en-US"/>
          </a:p>
        </p:txBody>
      </p:sp>
      <p:sp>
        <p:nvSpPr>
          <p:cNvPr id="6" name="Text Placeholder 4">
            <a:extLst>
              <a:ext uri="{FF2B5EF4-FFF2-40B4-BE49-F238E27FC236}">
                <a16:creationId xmlns:a16="http://schemas.microsoft.com/office/drawing/2014/main" id="{E6BB50D8-99FE-FAC3-A32D-2F4B26D957F4}"/>
              </a:ext>
            </a:extLst>
          </p:cNvPr>
          <p:cNvSpPr>
            <a:spLocks noGrp="1"/>
          </p:cNvSpPr>
          <p:nvPr>
            <p:ph type="body" sz="quarter" idx="13"/>
          </p:nvPr>
        </p:nvSpPr>
        <p:spPr>
          <a:xfrm>
            <a:off x="381000" y="634948"/>
            <a:ext cx="11430000" cy="350283"/>
          </a:xfrm>
        </p:spPr>
        <p:txBody>
          <a:bodyPr lIns="0" anchor="ctr">
            <a:noAutofit/>
          </a:bodyPr>
          <a:lstStyle>
            <a:lvl1pPr marL="0" indent="0">
              <a:buNone/>
              <a:defRPr sz="2000">
                <a:solidFill>
                  <a:schemeClr val="accent2">
                    <a:lumMod val="20000"/>
                    <a:lumOff val="80000"/>
                  </a:schemeClr>
                </a:solidFill>
              </a:defRPr>
            </a:lvl1pPr>
          </a:lstStyle>
          <a:p>
            <a:pPr lvl="0"/>
            <a:r>
              <a:rPr lang="en-GB"/>
              <a:t>Click to edit Master text styles</a:t>
            </a:r>
          </a:p>
        </p:txBody>
      </p:sp>
      <p:sp>
        <p:nvSpPr>
          <p:cNvPr id="7" name="TextBox 6">
            <a:extLst>
              <a:ext uri="{FF2B5EF4-FFF2-40B4-BE49-F238E27FC236}">
                <a16:creationId xmlns:a16="http://schemas.microsoft.com/office/drawing/2014/main" id="{6F6DADF2-C89F-4914-7796-70E68BC81BAE}"/>
              </a:ext>
            </a:extLst>
          </p:cNvPr>
          <p:cNvSpPr txBox="1"/>
          <p:nvPr userDrawn="1"/>
        </p:nvSpPr>
        <p:spPr>
          <a:xfrm>
            <a:off x="381000" y="6482369"/>
            <a:ext cx="1170709" cy="301756"/>
          </a:xfrm>
          <a:prstGeom prst="rect">
            <a:avLst/>
          </a:prstGeom>
          <a:noFill/>
        </p:spPr>
        <p:txBody>
          <a:bodyPr wrap="none" lIns="0" rtlCol="0" anchor="ctr">
            <a:noAutofit/>
          </a:bodyPr>
          <a:lstStyle/>
          <a:p>
            <a:r>
              <a:rPr lang="en-US" sz="850" err="1">
                <a:solidFill>
                  <a:schemeClr val="bg1"/>
                </a:solidFill>
              </a:rPr>
              <a:t>hcltech.com</a:t>
            </a:r>
            <a:endParaRPr lang="en-US" sz="850">
              <a:solidFill>
                <a:schemeClr val="bg1"/>
              </a:solidFill>
            </a:endParaRPr>
          </a:p>
        </p:txBody>
      </p:sp>
    </p:spTree>
    <p:extLst>
      <p:ext uri="{BB962C8B-B14F-4D97-AF65-F5344CB8AC3E}">
        <p14:creationId xmlns:p14="http://schemas.microsoft.com/office/powerpoint/2010/main" val="3302378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F9EBA6-F808-C3B8-DF34-F6ADB033845F}"/>
              </a:ext>
            </a:extLst>
          </p:cNvPr>
          <p:cNvPicPr>
            <a:picLocks noChangeAspect="1"/>
          </p:cNvPicPr>
          <p:nvPr userDrawn="1"/>
        </p:nvPicPr>
        <p:blipFill>
          <a:blip r:embed="rId2"/>
          <a:stretch>
            <a:fillRect/>
          </a:stretch>
        </p:blipFill>
        <p:spPr>
          <a:xfrm>
            <a:off x="-149533" y="-98994"/>
            <a:ext cx="12455022" cy="7055987"/>
          </a:xfrm>
          <a:prstGeom prst="rect">
            <a:avLst/>
          </a:prstGeom>
        </p:spPr>
      </p:pic>
      <p:sp>
        <p:nvSpPr>
          <p:cNvPr id="5" name="Slide Number Placeholder 4">
            <a:extLst>
              <a:ext uri="{FF2B5EF4-FFF2-40B4-BE49-F238E27FC236}">
                <a16:creationId xmlns:a16="http://schemas.microsoft.com/office/drawing/2014/main" id="{33AB7788-226C-A65B-8EB0-D6F16CACB4CC}"/>
              </a:ext>
            </a:extLst>
          </p:cNvPr>
          <p:cNvSpPr>
            <a:spLocks noGrp="1"/>
          </p:cNvSpPr>
          <p:nvPr>
            <p:ph type="sldNum" sz="quarter" idx="12"/>
          </p:nvPr>
        </p:nvSpPr>
        <p:spPr/>
        <p:txBody>
          <a:bodyPr/>
          <a:lstStyle/>
          <a:p>
            <a:fld id="{AE577F39-B882-FB4F-BD46-95C2A231B68A}" type="slidenum">
              <a:rPr lang="en-US" smtClean="0"/>
              <a:t>‹#›</a:t>
            </a:fld>
            <a:endParaRPr lang="en-US"/>
          </a:p>
        </p:txBody>
      </p:sp>
      <p:sp>
        <p:nvSpPr>
          <p:cNvPr id="3" name="Title 1">
            <a:extLst>
              <a:ext uri="{FF2B5EF4-FFF2-40B4-BE49-F238E27FC236}">
                <a16:creationId xmlns:a16="http://schemas.microsoft.com/office/drawing/2014/main" id="{4EEE3A13-125A-2ED5-F493-80507640F2A9}"/>
              </a:ext>
            </a:extLst>
          </p:cNvPr>
          <p:cNvSpPr>
            <a:spLocks noGrp="1"/>
          </p:cNvSpPr>
          <p:nvPr>
            <p:ph type="title"/>
          </p:nvPr>
        </p:nvSpPr>
        <p:spPr>
          <a:xfrm>
            <a:off x="381000" y="156411"/>
            <a:ext cx="11430000" cy="478537"/>
          </a:xfrm>
        </p:spPr>
        <p:txBody>
          <a:bodyPr>
            <a:normAutofit/>
          </a:bodyPr>
          <a:lstStyle>
            <a:lvl1pPr>
              <a:defRPr sz="2600" b="0"/>
            </a:lvl1pPr>
          </a:lstStyle>
          <a:p>
            <a:r>
              <a:rPr lang="en-GB"/>
              <a:t>Click to edit Master title style</a:t>
            </a:r>
            <a:endParaRPr lang="en-US"/>
          </a:p>
        </p:txBody>
      </p:sp>
      <p:sp>
        <p:nvSpPr>
          <p:cNvPr id="6" name="Text Placeholder 4">
            <a:extLst>
              <a:ext uri="{FF2B5EF4-FFF2-40B4-BE49-F238E27FC236}">
                <a16:creationId xmlns:a16="http://schemas.microsoft.com/office/drawing/2014/main" id="{8611EF04-AF35-9EAA-13D4-B71D9B7C1D30}"/>
              </a:ext>
            </a:extLst>
          </p:cNvPr>
          <p:cNvSpPr>
            <a:spLocks noGrp="1"/>
          </p:cNvSpPr>
          <p:nvPr>
            <p:ph type="body" sz="quarter" idx="13"/>
          </p:nvPr>
        </p:nvSpPr>
        <p:spPr>
          <a:xfrm>
            <a:off x="381000" y="634948"/>
            <a:ext cx="11430000" cy="350283"/>
          </a:xfrm>
        </p:spPr>
        <p:txBody>
          <a:bodyPr lIns="0" anchor="ctr">
            <a:noAutofit/>
          </a:bodyPr>
          <a:lstStyle>
            <a:lvl1pPr marL="0" indent="0">
              <a:buNone/>
              <a:defRPr sz="2000">
                <a:solidFill>
                  <a:schemeClr val="tx1">
                    <a:lumMod val="50000"/>
                    <a:lumOff val="50000"/>
                  </a:schemeClr>
                </a:solidFill>
              </a:defRPr>
            </a:lvl1pPr>
          </a:lstStyle>
          <a:p>
            <a:pPr lvl="0"/>
            <a:r>
              <a:rPr lang="en-GB"/>
              <a:t>Click to edit Master text styles</a:t>
            </a:r>
          </a:p>
        </p:txBody>
      </p:sp>
      <p:sp>
        <p:nvSpPr>
          <p:cNvPr id="7" name="TextBox 6">
            <a:extLst>
              <a:ext uri="{FF2B5EF4-FFF2-40B4-BE49-F238E27FC236}">
                <a16:creationId xmlns:a16="http://schemas.microsoft.com/office/drawing/2014/main" id="{9B1174C3-D9BE-8BCE-706A-EAA7C933B5F0}"/>
              </a:ext>
            </a:extLst>
          </p:cNvPr>
          <p:cNvSpPr txBox="1"/>
          <p:nvPr userDrawn="1"/>
        </p:nvSpPr>
        <p:spPr>
          <a:xfrm>
            <a:off x="381000" y="6482369"/>
            <a:ext cx="1170709" cy="301756"/>
          </a:xfrm>
          <a:prstGeom prst="rect">
            <a:avLst/>
          </a:prstGeom>
          <a:noFill/>
        </p:spPr>
        <p:txBody>
          <a:bodyPr wrap="none" lIns="0" rtlCol="0" anchor="ctr">
            <a:noAutofit/>
          </a:bodyPr>
          <a:lstStyle/>
          <a:p>
            <a:r>
              <a:rPr lang="en-US" sz="850" err="1"/>
              <a:t>hcltech.com</a:t>
            </a:r>
            <a:endParaRPr lang="en-US" sz="850"/>
          </a:p>
        </p:txBody>
      </p:sp>
    </p:spTree>
    <p:extLst>
      <p:ext uri="{BB962C8B-B14F-4D97-AF65-F5344CB8AC3E}">
        <p14:creationId xmlns:p14="http://schemas.microsoft.com/office/powerpoint/2010/main" val="35523499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67B7475-C31D-618A-0468-7410D8EB2780}"/>
              </a:ext>
            </a:extLst>
          </p:cNvPr>
          <p:cNvSpPr>
            <a:spLocks noGrp="1"/>
          </p:cNvSpPr>
          <p:nvPr>
            <p:ph type="pic" idx="1"/>
          </p:nvPr>
        </p:nvSpPr>
        <p:spPr>
          <a:xfrm>
            <a:off x="5327566" y="1138405"/>
            <a:ext cx="6864434"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733466A6-B278-5681-E6AC-C5D6FFABD275}"/>
              </a:ext>
            </a:extLst>
          </p:cNvPr>
          <p:cNvSpPr>
            <a:spLocks noGrp="1"/>
          </p:cNvSpPr>
          <p:nvPr>
            <p:ph type="body" sz="half" idx="2"/>
          </p:nvPr>
        </p:nvSpPr>
        <p:spPr>
          <a:xfrm>
            <a:off x="381000" y="1104900"/>
            <a:ext cx="4732421" cy="490713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7" name="Slide Number Placeholder 6">
            <a:extLst>
              <a:ext uri="{FF2B5EF4-FFF2-40B4-BE49-F238E27FC236}">
                <a16:creationId xmlns:a16="http://schemas.microsoft.com/office/drawing/2014/main" id="{EB948E82-CF1F-7AD0-5C0F-902244A832FF}"/>
              </a:ext>
            </a:extLst>
          </p:cNvPr>
          <p:cNvSpPr>
            <a:spLocks noGrp="1"/>
          </p:cNvSpPr>
          <p:nvPr>
            <p:ph type="sldNum" sz="quarter" idx="12"/>
          </p:nvPr>
        </p:nvSpPr>
        <p:spPr/>
        <p:txBody>
          <a:bodyPr/>
          <a:lstStyle/>
          <a:p>
            <a:fld id="{AE577F39-B882-FB4F-BD46-95C2A231B68A}" type="slidenum">
              <a:rPr lang="en-US" smtClean="0"/>
              <a:t>‹#›</a:t>
            </a:fld>
            <a:endParaRPr lang="en-US"/>
          </a:p>
        </p:txBody>
      </p:sp>
      <p:sp>
        <p:nvSpPr>
          <p:cNvPr id="5" name="Title 1">
            <a:extLst>
              <a:ext uri="{FF2B5EF4-FFF2-40B4-BE49-F238E27FC236}">
                <a16:creationId xmlns:a16="http://schemas.microsoft.com/office/drawing/2014/main" id="{7BBBBC94-785A-BBA9-BD5E-9D56D04CF67E}"/>
              </a:ext>
            </a:extLst>
          </p:cNvPr>
          <p:cNvSpPr>
            <a:spLocks noGrp="1"/>
          </p:cNvSpPr>
          <p:nvPr>
            <p:ph type="title"/>
          </p:nvPr>
        </p:nvSpPr>
        <p:spPr>
          <a:xfrm>
            <a:off x="381000" y="156411"/>
            <a:ext cx="11430000" cy="478537"/>
          </a:xfrm>
        </p:spPr>
        <p:txBody>
          <a:bodyPr>
            <a:normAutofit/>
          </a:bodyPr>
          <a:lstStyle>
            <a:lvl1pPr>
              <a:defRPr sz="2600" b="0"/>
            </a:lvl1pPr>
          </a:lstStyle>
          <a:p>
            <a:r>
              <a:rPr lang="en-GB"/>
              <a:t>Click to edit Master title style</a:t>
            </a:r>
            <a:endParaRPr lang="en-US"/>
          </a:p>
        </p:txBody>
      </p:sp>
      <p:sp>
        <p:nvSpPr>
          <p:cNvPr id="6" name="Text Placeholder 4">
            <a:extLst>
              <a:ext uri="{FF2B5EF4-FFF2-40B4-BE49-F238E27FC236}">
                <a16:creationId xmlns:a16="http://schemas.microsoft.com/office/drawing/2014/main" id="{918A7632-8104-98F3-7496-5A559317F588}"/>
              </a:ext>
            </a:extLst>
          </p:cNvPr>
          <p:cNvSpPr>
            <a:spLocks noGrp="1"/>
          </p:cNvSpPr>
          <p:nvPr>
            <p:ph type="body" sz="quarter" idx="13"/>
          </p:nvPr>
        </p:nvSpPr>
        <p:spPr>
          <a:xfrm>
            <a:off x="381000" y="634948"/>
            <a:ext cx="11430000" cy="350283"/>
          </a:xfrm>
        </p:spPr>
        <p:txBody>
          <a:bodyPr lIns="0" anchor="ctr">
            <a:noAutofit/>
          </a:bodyPr>
          <a:lstStyle>
            <a:lvl1pPr marL="0" indent="0">
              <a:buNone/>
              <a:defRPr sz="2000">
                <a:solidFill>
                  <a:schemeClr val="accent2"/>
                </a:solidFill>
              </a:defRPr>
            </a:lvl1pPr>
          </a:lstStyle>
          <a:p>
            <a:pPr lvl="0"/>
            <a:r>
              <a:rPr lang="en-GB"/>
              <a:t>Click to edit Master text styles</a:t>
            </a:r>
          </a:p>
        </p:txBody>
      </p:sp>
    </p:spTree>
    <p:extLst>
      <p:ext uri="{BB962C8B-B14F-4D97-AF65-F5344CB8AC3E}">
        <p14:creationId xmlns:p14="http://schemas.microsoft.com/office/powerpoint/2010/main" val="29349626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E54BE78-E278-F5E1-377E-7947DD8E2AA3}"/>
              </a:ext>
            </a:extLst>
          </p:cNvPr>
          <p:cNvSpPr>
            <a:spLocks noGrp="1"/>
          </p:cNvSpPr>
          <p:nvPr>
            <p:ph type="sldNum" sz="quarter" idx="12"/>
          </p:nvPr>
        </p:nvSpPr>
        <p:spPr/>
        <p:txBody>
          <a:bodyPr/>
          <a:lstStyle/>
          <a:p>
            <a:fld id="{AE577F39-B882-FB4F-BD46-95C2A231B68A}" type="slidenum">
              <a:rPr lang="en-US" smtClean="0"/>
              <a:pPr/>
              <a:t>‹#›</a:t>
            </a:fld>
            <a:endParaRPr lang="en-US"/>
          </a:p>
        </p:txBody>
      </p:sp>
      <p:sp>
        <p:nvSpPr>
          <p:cNvPr id="8" name="Table Placeholder 7">
            <a:extLst>
              <a:ext uri="{FF2B5EF4-FFF2-40B4-BE49-F238E27FC236}">
                <a16:creationId xmlns:a16="http://schemas.microsoft.com/office/drawing/2014/main" id="{2D423F0C-F451-C1A2-E0CB-6DB730C163F7}"/>
              </a:ext>
            </a:extLst>
          </p:cNvPr>
          <p:cNvSpPr>
            <a:spLocks noGrp="1"/>
          </p:cNvSpPr>
          <p:nvPr>
            <p:ph type="tbl" sz="quarter" idx="13"/>
          </p:nvPr>
        </p:nvSpPr>
        <p:spPr>
          <a:xfrm>
            <a:off x="381000" y="1104900"/>
            <a:ext cx="11430000" cy="5043488"/>
          </a:xfrm>
        </p:spPr>
        <p:txBody>
          <a:bodyPr>
            <a:normAutofit/>
          </a:bodyPr>
          <a:lstStyle>
            <a:lvl1pPr>
              <a:defRPr sz="1400"/>
            </a:lvl1pPr>
          </a:lstStyle>
          <a:p>
            <a:r>
              <a:rPr lang="en-GB"/>
              <a:t>Click icon to add table</a:t>
            </a:r>
            <a:endParaRPr lang="en-US"/>
          </a:p>
        </p:txBody>
      </p:sp>
      <p:sp>
        <p:nvSpPr>
          <p:cNvPr id="3" name="Title 1">
            <a:extLst>
              <a:ext uri="{FF2B5EF4-FFF2-40B4-BE49-F238E27FC236}">
                <a16:creationId xmlns:a16="http://schemas.microsoft.com/office/drawing/2014/main" id="{E2C44ADB-D8A8-3407-19F2-DB845E41D622}"/>
              </a:ext>
            </a:extLst>
          </p:cNvPr>
          <p:cNvSpPr>
            <a:spLocks noGrp="1"/>
          </p:cNvSpPr>
          <p:nvPr>
            <p:ph type="title"/>
          </p:nvPr>
        </p:nvSpPr>
        <p:spPr>
          <a:xfrm>
            <a:off x="381000" y="156411"/>
            <a:ext cx="11430000" cy="478537"/>
          </a:xfrm>
        </p:spPr>
        <p:txBody>
          <a:bodyPr>
            <a:normAutofit/>
          </a:bodyPr>
          <a:lstStyle>
            <a:lvl1pPr>
              <a:defRPr sz="2600" b="0"/>
            </a:lvl1pPr>
          </a:lstStyle>
          <a:p>
            <a:r>
              <a:rPr lang="en-GB"/>
              <a:t>Click to edit Master title style</a:t>
            </a:r>
            <a:endParaRPr lang="en-US"/>
          </a:p>
        </p:txBody>
      </p:sp>
      <p:sp>
        <p:nvSpPr>
          <p:cNvPr id="4" name="Text Placeholder 4">
            <a:extLst>
              <a:ext uri="{FF2B5EF4-FFF2-40B4-BE49-F238E27FC236}">
                <a16:creationId xmlns:a16="http://schemas.microsoft.com/office/drawing/2014/main" id="{5A4BFDE2-3CA9-39CF-5C64-E9F95CA2DEAE}"/>
              </a:ext>
            </a:extLst>
          </p:cNvPr>
          <p:cNvSpPr>
            <a:spLocks noGrp="1"/>
          </p:cNvSpPr>
          <p:nvPr>
            <p:ph type="body" sz="quarter" idx="14"/>
          </p:nvPr>
        </p:nvSpPr>
        <p:spPr>
          <a:xfrm>
            <a:off x="381000" y="634948"/>
            <a:ext cx="11430000" cy="350283"/>
          </a:xfrm>
        </p:spPr>
        <p:txBody>
          <a:bodyPr lIns="0" anchor="ctr">
            <a:noAutofit/>
          </a:bodyPr>
          <a:lstStyle>
            <a:lvl1pPr marL="0" indent="0">
              <a:buNone/>
              <a:defRPr sz="2000">
                <a:solidFill>
                  <a:schemeClr val="accent2"/>
                </a:solidFill>
              </a:defRPr>
            </a:lvl1pPr>
          </a:lstStyle>
          <a:p>
            <a:pPr lvl="0"/>
            <a:r>
              <a:rPr lang="en-GB"/>
              <a:t>Click to edit Master text styles</a:t>
            </a:r>
          </a:p>
        </p:txBody>
      </p:sp>
    </p:spTree>
    <p:extLst>
      <p:ext uri="{BB962C8B-B14F-4D97-AF65-F5344CB8AC3E}">
        <p14:creationId xmlns:p14="http://schemas.microsoft.com/office/powerpoint/2010/main" val="3757118712"/>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ayout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E54BE78-E278-F5E1-377E-7947DD8E2AA3}"/>
              </a:ext>
            </a:extLst>
          </p:cNvPr>
          <p:cNvSpPr>
            <a:spLocks noGrp="1"/>
          </p:cNvSpPr>
          <p:nvPr>
            <p:ph type="sldNum" sz="quarter" idx="12"/>
          </p:nvPr>
        </p:nvSpPr>
        <p:spPr/>
        <p:txBody>
          <a:bodyPr/>
          <a:lstStyle/>
          <a:p>
            <a:fld id="{AE577F39-B882-FB4F-BD46-95C2A231B68A}" type="slidenum">
              <a:rPr lang="en-US" smtClean="0"/>
              <a:pPr/>
              <a:t>‹#›</a:t>
            </a:fld>
            <a:endParaRPr lang="en-US"/>
          </a:p>
        </p:txBody>
      </p:sp>
      <p:sp>
        <p:nvSpPr>
          <p:cNvPr id="3" name="Title 1">
            <a:extLst>
              <a:ext uri="{FF2B5EF4-FFF2-40B4-BE49-F238E27FC236}">
                <a16:creationId xmlns:a16="http://schemas.microsoft.com/office/drawing/2014/main" id="{E2C44ADB-D8A8-3407-19F2-DB845E41D622}"/>
              </a:ext>
            </a:extLst>
          </p:cNvPr>
          <p:cNvSpPr>
            <a:spLocks noGrp="1"/>
          </p:cNvSpPr>
          <p:nvPr>
            <p:ph type="title"/>
          </p:nvPr>
        </p:nvSpPr>
        <p:spPr>
          <a:xfrm>
            <a:off x="381000" y="156411"/>
            <a:ext cx="11430000" cy="478537"/>
          </a:xfrm>
        </p:spPr>
        <p:txBody>
          <a:bodyPr>
            <a:normAutofit/>
          </a:bodyPr>
          <a:lstStyle>
            <a:lvl1pPr>
              <a:defRPr sz="2600" b="0"/>
            </a:lvl1pPr>
          </a:lstStyle>
          <a:p>
            <a:r>
              <a:rPr lang="en-GB"/>
              <a:t>Click to edit Master title style</a:t>
            </a:r>
            <a:endParaRPr lang="en-US"/>
          </a:p>
        </p:txBody>
      </p:sp>
      <p:sp>
        <p:nvSpPr>
          <p:cNvPr id="4" name="Text Placeholder 4">
            <a:extLst>
              <a:ext uri="{FF2B5EF4-FFF2-40B4-BE49-F238E27FC236}">
                <a16:creationId xmlns:a16="http://schemas.microsoft.com/office/drawing/2014/main" id="{5A4BFDE2-3CA9-39CF-5C64-E9F95CA2DEAE}"/>
              </a:ext>
            </a:extLst>
          </p:cNvPr>
          <p:cNvSpPr>
            <a:spLocks noGrp="1"/>
          </p:cNvSpPr>
          <p:nvPr>
            <p:ph type="body" sz="quarter" idx="14"/>
          </p:nvPr>
        </p:nvSpPr>
        <p:spPr>
          <a:xfrm>
            <a:off x="381000" y="634948"/>
            <a:ext cx="11430000" cy="350283"/>
          </a:xfrm>
        </p:spPr>
        <p:txBody>
          <a:bodyPr lIns="0" anchor="ctr">
            <a:noAutofit/>
          </a:bodyPr>
          <a:lstStyle>
            <a:lvl1pPr marL="0" indent="0">
              <a:buNone/>
              <a:defRPr sz="2000">
                <a:solidFill>
                  <a:schemeClr val="accent2"/>
                </a:solidFill>
              </a:defRPr>
            </a:lvl1pPr>
          </a:lstStyle>
          <a:p>
            <a:pPr lvl="0"/>
            <a:r>
              <a:rPr lang="en-GB"/>
              <a:t>Click to edit Master text styles</a:t>
            </a:r>
          </a:p>
        </p:txBody>
      </p:sp>
      <p:sp>
        <p:nvSpPr>
          <p:cNvPr id="5" name="Content Placeholder 4">
            <a:extLst>
              <a:ext uri="{FF2B5EF4-FFF2-40B4-BE49-F238E27FC236}">
                <a16:creationId xmlns:a16="http://schemas.microsoft.com/office/drawing/2014/main" id="{A14BD9E2-97FD-DE9E-CE42-7DE9B1785C10}"/>
              </a:ext>
            </a:extLst>
          </p:cNvPr>
          <p:cNvSpPr>
            <a:spLocks noGrp="1"/>
          </p:cNvSpPr>
          <p:nvPr>
            <p:ph sz="quarter" idx="15"/>
          </p:nvPr>
        </p:nvSpPr>
        <p:spPr>
          <a:xfrm>
            <a:off x="381000" y="1104900"/>
            <a:ext cx="11430000" cy="5178425"/>
          </a:xfrm>
        </p:spPr>
        <p:txBody>
          <a:bodyPr>
            <a:normAutofit/>
          </a:bodyPr>
          <a:lstStyle>
            <a:lvl1pPr>
              <a:defRPr sz="1600"/>
            </a:lvl1pPr>
            <a:lvl2pPr>
              <a:defRPr sz="1400"/>
            </a:lvl2pPr>
            <a:lvl3pPr>
              <a:defRPr sz="1200"/>
            </a:lvl3pPr>
            <a:lvl4pPr>
              <a:defRPr sz="1100"/>
            </a:lvl4pPr>
            <a:lvl5pPr>
              <a:defRPr sz="11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470073787"/>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Profiles">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E54BE78-E278-F5E1-377E-7947DD8E2AA3}"/>
              </a:ext>
            </a:extLst>
          </p:cNvPr>
          <p:cNvSpPr>
            <a:spLocks noGrp="1"/>
          </p:cNvSpPr>
          <p:nvPr>
            <p:ph type="sldNum" sz="quarter" idx="12"/>
          </p:nvPr>
        </p:nvSpPr>
        <p:spPr/>
        <p:txBody>
          <a:bodyPr/>
          <a:lstStyle/>
          <a:p>
            <a:fld id="{AE577F39-B882-FB4F-BD46-95C2A231B68A}" type="slidenum">
              <a:rPr lang="en-US" smtClean="0"/>
              <a:pPr/>
              <a:t>‹#›</a:t>
            </a:fld>
            <a:endParaRPr lang="en-US"/>
          </a:p>
        </p:txBody>
      </p:sp>
      <p:sp>
        <p:nvSpPr>
          <p:cNvPr id="3" name="Title 1">
            <a:extLst>
              <a:ext uri="{FF2B5EF4-FFF2-40B4-BE49-F238E27FC236}">
                <a16:creationId xmlns:a16="http://schemas.microsoft.com/office/drawing/2014/main" id="{E2C44ADB-D8A8-3407-19F2-DB845E41D622}"/>
              </a:ext>
            </a:extLst>
          </p:cNvPr>
          <p:cNvSpPr>
            <a:spLocks noGrp="1"/>
          </p:cNvSpPr>
          <p:nvPr>
            <p:ph type="title"/>
          </p:nvPr>
        </p:nvSpPr>
        <p:spPr>
          <a:xfrm>
            <a:off x="381000" y="156411"/>
            <a:ext cx="11430000" cy="478537"/>
          </a:xfrm>
        </p:spPr>
        <p:txBody>
          <a:bodyPr>
            <a:normAutofit/>
          </a:bodyPr>
          <a:lstStyle>
            <a:lvl1pPr>
              <a:defRPr sz="2600" b="0"/>
            </a:lvl1pPr>
          </a:lstStyle>
          <a:p>
            <a:r>
              <a:rPr lang="en-GB"/>
              <a:t>Click to edit Master title style</a:t>
            </a:r>
            <a:endParaRPr lang="en-US"/>
          </a:p>
        </p:txBody>
      </p:sp>
      <p:sp>
        <p:nvSpPr>
          <p:cNvPr id="4" name="Text Placeholder 4">
            <a:extLst>
              <a:ext uri="{FF2B5EF4-FFF2-40B4-BE49-F238E27FC236}">
                <a16:creationId xmlns:a16="http://schemas.microsoft.com/office/drawing/2014/main" id="{5A4BFDE2-3CA9-39CF-5C64-E9F95CA2DEAE}"/>
              </a:ext>
            </a:extLst>
          </p:cNvPr>
          <p:cNvSpPr>
            <a:spLocks noGrp="1"/>
          </p:cNvSpPr>
          <p:nvPr>
            <p:ph type="body" sz="quarter" idx="14"/>
          </p:nvPr>
        </p:nvSpPr>
        <p:spPr>
          <a:xfrm>
            <a:off x="381000" y="634948"/>
            <a:ext cx="11430000" cy="350283"/>
          </a:xfrm>
        </p:spPr>
        <p:txBody>
          <a:bodyPr lIns="0" anchor="ctr">
            <a:noAutofit/>
          </a:bodyPr>
          <a:lstStyle>
            <a:lvl1pPr marL="0" indent="0">
              <a:buNone/>
              <a:defRPr sz="2000">
                <a:solidFill>
                  <a:schemeClr val="accent2"/>
                </a:solidFill>
              </a:defRPr>
            </a:lvl1pPr>
          </a:lstStyle>
          <a:p>
            <a:pPr lvl="0"/>
            <a:r>
              <a:rPr lang="en-GB"/>
              <a:t>Click to edit Master text styles</a:t>
            </a:r>
          </a:p>
        </p:txBody>
      </p:sp>
      <p:sp>
        <p:nvSpPr>
          <p:cNvPr id="5" name="Picture Placeholder 4">
            <a:extLst>
              <a:ext uri="{FF2B5EF4-FFF2-40B4-BE49-F238E27FC236}">
                <a16:creationId xmlns:a16="http://schemas.microsoft.com/office/drawing/2014/main" id="{19846DD6-BC33-075B-77C5-91ACB61A4A92}"/>
              </a:ext>
            </a:extLst>
          </p:cNvPr>
          <p:cNvSpPr>
            <a:spLocks noGrp="1"/>
          </p:cNvSpPr>
          <p:nvPr>
            <p:ph type="pic" sz="quarter" idx="15" hasCustomPrompt="1"/>
          </p:nvPr>
        </p:nvSpPr>
        <p:spPr>
          <a:xfrm>
            <a:off x="381000" y="1309688"/>
            <a:ext cx="1160052" cy="1160462"/>
          </a:xfrm>
          <a:prstGeom prst="roundRect">
            <a:avLst>
              <a:gd name="adj" fmla="val 2633"/>
            </a:avLst>
          </a:prstGeom>
          <a:noFill/>
        </p:spPr>
        <p:txBody>
          <a:bodyPr>
            <a:normAutofit/>
          </a:bodyPr>
          <a:lstStyle>
            <a:lvl1pPr marL="0" indent="0">
              <a:buNone/>
              <a:defRPr sz="1200"/>
            </a:lvl1pPr>
          </a:lstStyle>
          <a:p>
            <a:r>
              <a:rPr lang="en-US"/>
              <a:t>Click to insert picture</a:t>
            </a:r>
          </a:p>
        </p:txBody>
      </p:sp>
      <p:sp>
        <p:nvSpPr>
          <p:cNvPr id="9" name="Text Placeholder 7">
            <a:extLst>
              <a:ext uri="{FF2B5EF4-FFF2-40B4-BE49-F238E27FC236}">
                <a16:creationId xmlns:a16="http://schemas.microsoft.com/office/drawing/2014/main" id="{6368E78D-4ED2-9DD8-3C9E-1134EB07CD30}"/>
              </a:ext>
            </a:extLst>
          </p:cNvPr>
          <p:cNvSpPr>
            <a:spLocks noGrp="1"/>
          </p:cNvSpPr>
          <p:nvPr>
            <p:ph type="body" sz="quarter" idx="17"/>
          </p:nvPr>
        </p:nvSpPr>
        <p:spPr>
          <a:xfrm>
            <a:off x="381001" y="2530367"/>
            <a:ext cx="3442137" cy="3832333"/>
          </a:xfrm>
          <a:prstGeom prst="rect">
            <a:avLst/>
          </a:prstGeom>
          <a:noFill/>
        </p:spPr>
        <p:txBody>
          <a:bodyPr>
            <a:noAutofit/>
          </a:bodyPr>
          <a:lstStyle>
            <a:lvl1pPr marL="0" indent="0">
              <a:buNone/>
              <a:defRPr sz="1200"/>
            </a:lvl1pPr>
            <a:lvl2pPr marL="457200" indent="0">
              <a:buNone/>
              <a:defRPr sz="1100"/>
            </a:lvl2pPr>
            <a:lvl3pPr marL="914400" indent="0">
              <a:buNone/>
              <a:defRPr sz="1050"/>
            </a:lvl3pPr>
            <a:lvl4pPr marL="1371600" indent="0">
              <a:buNone/>
              <a:defRPr sz="1000"/>
            </a:lvl4pPr>
            <a:lvl5pPr marL="1828800" indent="0">
              <a:buNone/>
              <a:defRPr sz="1000"/>
            </a:lvl5pPr>
          </a:lstStyle>
          <a:p>
            <a:pPr lvl="0"/>
            <a:r>
              <a:rPr lang="en-GB"/>
              <a:t>Click to edit Master text styles</a:t>
            </a:r>
          </a:p>
        </p:txBody>
      </p:sp>
      <p:sp>
        <p:nvSpPr>
          <p:cNvPr id="10" name="Picture Placeholder 4">
            <a:extLst>
              <a:ext uri="{FF2B5EF4-FFF2-40B4-BE49-F238E27FC236}">
                <a16:creationId xmlns:a16="http://schemas.microsoft.com/office/drawing/2014/main" id="{944EB10A-9136-503C-9F0A-A12BB33347EF}"/>
              </a:ext>
            </a:extLst>
          </p:cNvPr>
          <p:cNvSpPr>
            <a:spLocks noGrp="1"/>
          </p:cNvSpPr>
          <p:nvPr>
            <p:ph type="pic" sz="quarter" idx="18" hasCustomPrompt="1"/>
          </p:nvPr>
        </p:nvSpPr>
        <p:spPr>
          <a:xfrm>
            <a:off x="4143302" y="1309688"/>
            <a:ext cx="1160052" cy="1160462"/>
          </a:xfrm>
          <a:prstGeom prst="roundRect">
            <a:avLst>
              <a:gd name="adj" fmla="val 2633"/>
            </a:avLst>
          </a:prstGeom>
          <a:noFill/>
        </p:spPr>
        <p:txBody>
          <a:bodyPr>
            <a:normAutofit/>
          </a:bodyPr>
          <a:lstStyle>
            <a:lvl1pPr marL="0" indent="0">
              <a:buNone/>
              <a:defRPr sz="1200"/>
            </a:lvl1pPr>
          </a:lstStyle>
          <a:p>
            <a:r>
              <a:rPr lang="en-US"/>
              <a:t>Click to insert picture</a:t>
            </a:r>
          </a:p>
        </p:txBody>
      </p:sp>
      <p:sp>
        <p:nvSpPr>
          <p:cNvPr id="12" name="Text Placeholder 7">
            <a:extLst>
              <a:ext uri="{FF2B5EF4-FFF2-40B4-BE49-F238E27FC236}">
                <a16:creationId xmlns:a16="http://schemas.microsoft.com/office/drawing/2014/main" id="{BF2A00E6-C3A7-8A38-3E7D-5E9EF437883F}"/>
              </a:ext>
            </a:extLst>
          </p:cNvPr>
          <p:cNvSpPr>
            <a:spLocks noGrp="1"/>
          </p:cNvSpPr>
          <p:nvPr>
            <p:ph type="body" sz="quarter" idx="20"/>
          </p:nvPr>
        </p:nvSpPr>
        <p:spPr>
          <a:xfrm>
            <a:off x="4143303" y="2530367"/>
            <a:ext cx="3442137" cy="3832333"/>
          </a:xfrm>
          <a:prstGeom prst="rect">
            <a:avLst/>
          </a:prstGeom>
          <a:noFill/>
        </p:spPr>
        <p:txBody>
          <a:bodyPr>
            <a:noAutofit/>
          </a:bodyPr>
          <a:lstStyle>
            <a:lvl1pPr marL="0" indent="0">
              <a:buNone/>
              <a:defRPr sz="1200"/>
            </a:lvl1pPr>
            <a:lvl2pPr marL="457200" indent="0">
              <a:buNone/>
              <a:defRPr sz="1100"/>
            </a:lvl2pPr>
            <a:lvl3pPr marL="914400" indent="0">
              <a:buNone/>
              <a:defRPr sz="1050"/>
            </a:lvl3pPr>
            <a:lvl4pPr marL="1371600" indent="0">
              <a:buNone/>
              <a:defRPr sz="1000"/>
            </a:lvl4pPr>
            <a:lvl5pPr marL="1828800" indent="0">
              <a:buNone/>
              <a:defRPr sz="1000"/>
            </a:lvl5pPr>
          </a:lstStyle>
          <a:p>
            <a:pPr lvl="0"/>
            <a:r>
              <a:rPr lang="en-GB"/>
              <a:t>Click to edit Master text styles</a:t>
            </a:r>
          </a:p>
        </p:txBody>
      </p:sp>
      <p:sp>
        <p:nvSpPr>
          <p:cNvPr id="13" name="Picture Placeholder 4">
            <a:extLst>
              <a:ext uri="{FF2B5EF4-FFF2-40B4-BE49-F238E27FC236}">
                <a16:creationId xmlns:a16="http://schemas.microsoft.com/office/drawing/2014/main" id="{95005102-0A18-07B5-C4E3-793B56927CC8}"/>
              </a:ext>
            </a:extLst>
          </p:cNvPr>
          <p:cNvSpPr>
            <a:spLocks noGrp="1"/>
          </p:cNvSpPr>
          <p:nvPr>
            <p:ph type="pic" sz="quarter" idx="21" hasCustomPrompt="1"/>
          </p:nvPr>
        </p:nvSpPr>
        <p:spPr>
          <a:xfrm>
            <a:off x="7905607" y="1309688"/>
            <a:ext cx="1161660" cy="1160462"/>
          </a:xfrm>
          <a:prstGeom prst="roundRect">
            <a:avLst>
              <a:gd name="adj" fmla="val 2633"/>
            </a:avLst>
          </a:prstGeom>
          <a:noFill/>
        </p:spPr>
        <p:txBody>
          <a:bodyPr>
            <a:normAutofit/>
          </a:bodyPr>
          <a:lstStyle>
            <a:lvl1pPr marL="0" indent="0">
              <a:buNone/>
              <a:defRPr sz="1200"/>
            </a:lvl1pPr>
          </a:lstStyle>
          <a:p>
            <a:r>
              <a:rPr lang="en-US"/>
              <a:t>Click to insert picture</a:t>
            </a:r>
          </a:p>
        </p:txBody>
      </p:sp>
      <p:sp>
        <p:nvSpPr>
          <p:cNvPr id="15" name="Text Placeholder 7">
            <a:extLst>
              <a:ext uri="{FF2B5EF4-FFF2-40B4-BE49-F238E27FC236}">
                <a16:creationId xmlns:a16="http://schemas.microsoft.com/office/drawing/2014/main" id="{441FA1C3-392B-C075-0D0F-18DDBA9FA3E5}"/>
              </a:ext>
            </a:extLst>
          </p:cNvPr>
          <p:cNvSpPr>
            <a:spLocks noGrp="1"/>
          </p:cNvSpPr>
          <p:nvPr>
            <p:ph type="body" sz="quarter" idx="23"/>
          </p:nvPr>
        </p:nvSpPr>
        <p:spPr>
          <a:xfrm>
            <a:off x="7905608" y="2530367"/>
            <a:ext cx="3442137" cy="3832333"/>
          </a:xfrm>
          <a:prstGeom prst="rect">
            <a:avLst/>
          </a:prstGeom>
          <a:noFill/>
        </p:spPr>
        <p:txBody>
          <a:bodyPr>
            <a:noAutofit/>
          </a:bodyPr>
          <a:lstStyle>
            <a:lvl1pPr marL="0" indent="0">
              <a:buNone/>
              <a:defRPr sz="1200"/>
            </a:lvl1pPr>
            <a:lvl2pPr marL="457200" indent="0">
              <a:buNone/>
              <a:defRPr sz="1100"/>
            </a:lvl2pPr>
            <a:lvl3pPr marL="914400" indent="0">
              <a:buNone/>
              <a:defRPr sz="1050"/>
            </a:lvl3pPr>
            <a:lvl4pPr marL="1371600" indent="0">
              <a:buNone/>
              <a:defRPr sz="1000"/>
            </a:lvl4pPr>
            <a:lvl5pPr marL="1828800" indent="0">
              <a:buNone/>
              <a:defRPr sz="1000"/>
            </a:lvl5pPr>
          </a:lstStyle>
          <a:p>
            <a:pPr lvl="0"/>
            <a:r>
              <a:rPr lang="en-GB"/>
              <a:t>Click to edit Master text styles</a:t>
            </a:r>
          </a:p>
        </p:txBody>
      </p:sp>
      <p:sp>
        <p:nvSpPr>
          <p:cNvPr id="20" name="Text Placeholder 19">
            <a:extLst>
              <a:ext uri="{FF2B5EF4-FFF2-40B4-BE49-F238E27FC236}">
                <a16:creationId xmlns:a16="http://schemas.microsoft.com/office/drawing/2014/main" id="{F84D22B4-F480-8BEA-CC19-BE8BAFA91520}"/>
              </a:ext>
            </a:extLst>
          </p:cNvPr>
          <p:cNvSpPr>
            <a:spLocks noGrp="1"/>
          </p:cNvSpPr>
          <p:nvPr>
            <p:ph type="body" sz="quarter" idx="24" hasCustomPrompt="1"/>
          </p:nvPr>
        </p:nvSpPr>
        <p:spPr>
          <a:xfrm>
            <a:off x="381001" y="1189302"/>
            <a:ext cx="3441700" cy="84138"/>
          </a:xfrm>
          <a:prstGeom prst="round2SameRect">
            <a:avLst>
              <a:gd name="adj1" fmla="val 36942"/>
              <a:gd name="adj2" fmla="val 0"/>
            </a:avLst>
          </a:prstGeom>
          <a:solidFill>
            <a:schemeClr val="accent2"/>
          </a:solidFill>
        </p:spPr>
        <p:txBody>
          <a:bodyPr>
            <a:noAutofit/>
          </a:bodyPr>
          <a:lstStyle>
            <a:lvl1pPr marL="0" indent="0">
              <a:buNone/>
              <a:defRPr sz="300"/>
            </a:lvl1pPr>
            <a:lvl2pPr marL="457200" indent="0">
              <a:buNone/>
              <a:defRPr sz="300"/>
            </a:lvl2pPr>
            <a:lvl3pPr marL="914400" indent="0">
              <a:buNone/>
              <a:defRPr sz="300"/>
            </a:lvl3pPr>
            <a:lvl4pPr marL="1371600" indent="0">
              <a:buNone/>
              <a:defRPr sz="300"/>
            </a:lvl4pPr>
            <a:lvl5pPr marL="1828800" indent="0">
              <a:buNone/>
              <a:defRPr sz="300"/>
            </a:lvl5pPr>
          </a:lstStyle>
          <a:p>
            <a:pPr lvl="0"/>
            <a:r>
              <a:rPr lang="en-US"/>
              <a:t> </a:t>
            </a:r>
          </a:p>
        </p:txBody>
      </p:sp>
      <p:sp>
        <p:nvSpPr>
          <p:cNvPr id="23" name="Text Placeholder 19">
            <a:extLst>
              <a:ext uri="{FF2B5EF4-FFF2-40B4-BE49-F238E27FC236}">
                <a16:creationId xmlns:a16="http://schemas.microsoft.com/office/drawing/2014/main" id="{13E8FDAB-42E7-C559-5D6E-CBF2C4B5D14D}"/>
              </a:ext>
            </a:extLst>
          </p:cNvPr>
          <p:cNvSpPr>
            <a:spLocks noGrp="1"/>
          </p:cNvSpPr>
          <p:nvPr>
            <p:ph type="body" sz="quarter" idx="25" hasCustomPrompt="1"/>
          </p:nvPr>
        </p:nvSpPr>
        <p:spPr>
          <a:xfrm>
            <a:off x="4130965" y="1189302"/>
            <a:ext cx="3441700" cy="84138"/>
          </a:xfrm>
          <a:prstGeom prst="round2SameRect">
            <a:avLst>
              <a:gd name="adj1" fmla="val 36942"/>
              <a:gd name="adj2" fmla="val 0"/>
            </a:avLst>
          </a:prstGeom>
          <a:solidFill>
            <a:schemeClr val="accent2"/>
          </a:solidFill>
        </p:spPr>
        <p:txBody>
          <a:bodyPr>
            <a:noAutofit/>
          </a:bodyPr>
          <a:lstStyle>
            <a:lvl1pPr marL="0" indent="0">
              <a:buNone/>
              <a:defRPr sz="300"/>
            </a:lvl1pPr>
            <a:lvl2pPr marL="457200" indent="0">
              <a:buNone/>
              <a:defRPr sz="300"/>
            </a:lvl2pPr>
            <a:lvl3pPr marL="914400" indent="0">
              <a:buNone/>
              <a:defRPr sz="300"/>
            </a:lvl3pPr>
            <a:lvl4pPr marL="1371600" indent="0">
              <a:buNone/>
              <a:defRPr sz="300"/>
            </a:lvl4pPr>
            <a:lvl5pPr marL="1828800" indent="0">
              <a:buNone/>
              <a:defRPr sz="300"/>
            </a:lvl5pPr>
          </a:lstStyle>
          <a:p>
            <a:pPr lvl="0"/>
            <a:r>
              <a:rPr lang="en-US"/>
              <a:t> </a:t>
            </a:r>
          </a:p>
        </p:txBody>
      </p:sp>
      <p:sp>
        <p:nvSpPr>
          <p:cNvPr id="24" name="Text Placeholder 19">
            <a:extLst>
              <a:ext uri="{FF2B5EF4-FFF2-40B4-BE49-F238E27FC236}">
                <a16:creationId xmlns:a16="http://schemas.microsoft.com/office/drawing/2014/main" id="{0A2B64C1-763B-A4FB-96B8-8D7FBA1097C4}"/>
              </a:ext>
            </a:extLst>
          </p:cNvPr>
          <p:cNvSpPr>
            <a:spLocks noGrp="1"/>
          </p:cNvSpPr>
          <p:nvPr>
            <p:ph type="body" sz="quarter" idx="26" hasCustomPrompt="1"/>
          </p:nvPr>
        </p:nvSpPr>
        <p:spPr>
          <a:xfrm>
            <a:off x="7890165" y="1189302"/>
            <a:ext cx="3441700" cy="84138"/>
          </a:xfrm>
          <a:prstGeom prst="round2SameRect">
            <a:avLst>
              <a:gd name="adj1" fmla="val 36942"/>
              <a:gd name="adj2" fmla="val 0"/>
            </a:avLst>
          </a:prstGeom>
          <a:solidFill>
            <a:schemeClr val="accent2"/>
          </a:solidFill>
        </p:spPr>
        <p:txBody>
          <a:bodyPr>
            <a:noAutofit/>
          </a:bodyPr>
          <a:lstStyle>
            <a:lvl1pPr marL="0" indent="0">
              <a:buNone/>
              <a:defRPr sz="300"/>
            </a:lvl1pPr>
            <a:lvl2pPr marL="457200" indent="0">
              <a:buNone/>
              <a:defRPr sz="300"/>
            </a:lvl2pPr>
            <a:lvl3pPr marL="914400" indent="0">
              <a:buNone/>
              <a:defRPr sz="300"/>
            </a:lvl3pPr>
            <a:lvl4pPr marL="1371600" indent="0">
              <a:buNone/>
              <a:defRPr sz="300"/>
            </a:lvl4pPr>
            <a:lvl5pPr marL="1828800" indent="0">
              <a:buNone/>
              <a:defRPr sz="300"/>
            </a:lvl5pPr>
          </a:lstStyle>
          <a:p>
            <a:pPr lvl="0"/>
            <a:r>
              <a:rPr lang="en-US"/>
              <a:t> </a:t>
            </a:r>
          </a:p>
        </p:txBody>
      </p:sp>
      <p:sp>
        <p:nvSpPr>
          <p:cNvPr id="25" name="Text Placeholder 7">
            <a:extLst>
              <a:ext uri="{FF2B5EF4-FFF2-40B4-BE49-F238E27FC236}">
                <a16:creationId xmlns:a16="http://schemas.microsoft.com/office/drawing/2014/main" id="{4401FC47-2833-6E7F-753C-F02F094EFD2D}"/>
              </a:ext>
            </a:extLst>
          </p:cNvPr>
          <p:cNvSpPr>
            <a:spLocks noGrp="1"/>
          </p:cNvSpPr>
          <p:nvPr>
            <p:ph type="body" sz="quarter" idx="27"/>
          </p:nvPr>
        </p:nvSpPr>
        <p:spPr>
          <a:xfrm>
            <a:off x="1591401" y="1309689"/>
            <a:ext cx="2231737" cy="1160462"/>
          </a:xfrm>
          <a:prstGeom prst="rect">
            <a:avLst/>
          </a:prstGeom>
          <a:noFill/>
        </p:spPr>
        <p:txBody>
          <a:bodyPr lIns="45720">
            <a:noAutofit/>
          </a:bodyPr>
          <a:lstStyle>
            <a:lvl1pPr marL="0" indent="0">
              <a:lnSpc>
                <a:spcPct val="100000"/>
              </a:lnSpc>
              <a:spcBef>
                <a:spcPts val="400"/>
              </a:spcBef>
              <a:buNone/>
              <a:defRPr sz="1200"/>
            </a:lvl1pPr>
            <a:lvl2pPr marL="457200" indent="0">
              <a:buNone/>
              <a:defRPr sz="1100"/>
            </a:lvl2pPr>
            <a:lvl3pPr marL="914400" indent="0">
              <a:buNone/>
              <a:defRPr sz="1050"/>
            </a:lvl3pPr>
            <a:lvl4pPr marL="1371600" indent="0">
              <a:buNone/>
              <a:defRPr sz="1000"/>
            </a:lvl4pPr>
            <a:lvl5pPr marL="1828800" indent="0">
              <a:buNone/>
              <a:defRPr sz="1000"/>
            </a:lvl5pPr>
          </a:lstStyle>
          <a:p>
            <a:pPr lvl="0"/>
            <a:r>
              <a:rPr lang="en-GB"/>
              <a:t>Click to edit Master text styles</a:t>
            </a:r>
          </a:p>
        </p:txBody>
      </p:sp>
      <p:sp>
        <p:nvSpPr>
          <p:cNvPr id="26" name="Text Placeholder 7">
            <a:extLst>
              <a:ext uri="{FF2B5EF4-FFF2-40B4-BE49-F238E27FC236}">
                <a16:creationId xmlns:a16="http://schemas.microsoft.com/office/drawing/2014/main" id="{2D97267E-42AE-E653-CA07-E9DFD2A0167B}"/>
              </a:ext>
            </a:extLst>
          </p:cNvPr>
          <p:cNvSpPr>
            <a:spLocks noGrp="1"/>
          </p:cNvSpPr>
          <p:nvPr>
            <p:ph type="body" sz="quarter" idx="28"/>
          </p:nvPr>
        </p:nvSpPr>
        <p:spPr>
          <a:xfrm>
            <a:off x="5353703" y="1309689"/>
            <a:ext cx="2231737" cy="1160462"/>
          </a:xfrm>
          <a:prstGeom prst="rect">
            <a:avLst/>
          </a:prstGeom>
          <a:noFill/>
        </p:spPr>
        <p:txBody>
          <a:bodyPr lIns="45720">
            <a:noAutofit/>
          </a:bodyPr>
          <a:lstStyle>
            <a:lvl1pPr marL="0" indent="0">
              <a:lnSpc>
                <a:spcPct val="100000"/>
              </a:lnSpc>
              <a:spcBef>
                <a:spcPts val="400"/>
              </a:spcBef>
              <a:buNone/>
              <a:defRPr sz="1200"/>
            </a:lvl1pPr>
            <a:lvl2pPr marL="457200" indent="0">
              <a:buNone/>
              <a:defRPr sz="1100"/>
            </a:lvl2pPr>
            <a:lvl3pPr marL="914400" indent="0">
              <a:buNone/>
              <a:defRPr sz="1050"/>
            </a:lvl3pPr>
            <a:lvl4pPr marL="1371600" indent="0">
              <a:buNone/>
              <a:defRPr sz="1000"/>
            </a:lvl4pPr>
            <a:lvl5pPr marL="1828800" indent="0">
              <a:buNone/>
              <a:defRPr sz="1000"/>
            </a:lvl5pPr>
          </a:lstStyle>
          <a:p>
            <a:pPr lvl="0"/>
            <a:r>
              <a:rPr lang="en-GB"/>
              <a:t>Click to edit Master text styles</a:t>
            </a:r>
          </a:p>
        </p:txBody>
      </p:sp>
      <p:sp>
        <p:nvSpPr>
          <p:cNvPr id="27" name="Text Placeholder 7">
            <a:extLst>
              <a:ext uri="{FF2B5EF4-FFF2-40B4-BE49-F238E27FC236}">
                <a16:creationId xmlns:a16="http://schemas.microsoft.com/office/drawing/2014/main" id="{017DC87D-A5DC-35A1-2361-C57C4AF0257A}"/>
              </a:ext>
            </a:extLst>
          </p:cNvPr>
          <p:cNvSpPr>
            <a:spLocks noGrp="1"/>
          </p:cNvSpPr>
          <p:nvPr>
            <p:ph type="body" sz="quarter" idx="29"/>
          </p:nvPr>
        </p:nvSpPr>
        <p:spPr>
          <a:xfrm>
            <a:off x="9116008" y="1309689"/>
            <a:ext cx="2231737" cy="1160462"/>
          </a:xfrm>
          <a:prstGeom prst="rect">
            <a:avLst/>
          </a:prstGeom>
          <a:noFill/>
        </p:spPr>
        <p:txBody>
          <a:bodyPr lIns="45720">
            <a:noAutofit/>
          </a:bodyPr>
          <a:lstStyle>
            <a:lvl1pPr marL="0" indent="0">
              <a:lnSpc>
                <a:spcPct val="100000"/>
              </a:lnSpc>
              <a:spcBef>
                <a:spcPts val="400"/>
              </a:spcBef>
              <a:buNone/>
              <a:defRPr sz="1200"/>
            </a:lvl1pPr>
            <a:lvl2pPr marL="457200" indent="0">
              <a:buNone/>
              <a:defRPr sz="1100"/>
            </a:lvl2pPr>
            <a:lvl3pPr marL="914400" indent="0">
              <a:buNone/>
              <a:defRPr sz="1050"/>
            </a:lvl3pPr>
            <a:lvl4pPr marL="1371600" indent="0">
              <a:buNone/>
              <a:defRPr sz="1000"/>
            </a:lvl4pPr>
            <a:lvl5pPr marL="1828800" indent="0">
              <a:buNone/>
              <a:defRPr sz="1000"/>
            </a:lvl5pPr>
          </a:lstStyle>
          <a:p>
            <a:pPr lvl="0"/>
            <a:r>
              <a:rPr lang="en-GB"/>
              <a:t>Click to edit Master text styles</a:t>
            </a:r>
          </a:p>
        </p:txBody>
      </p:sp>
    </p:spTree>
    <p:extLst>
      <p:ext uri="{BB962C8B-B14F-4D97-AF65-F5344CB8AC3E}">
        <p14:creationId xmlns:p14="http://schemas.microsoft.com/office/powerpoint/2010/main" val="354231797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Slide 3">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88E95E2-B005-8F55-BF5C-0C96A475DE56}"/>
              </a:ext>
            </a:extLst>
          </p:cNvPr>
          <p:cNvSpPr/>
          <p:nvPr userDrawn="1"/>
        </p:nvSpPr>
        <p:spPr>
          <a:xfrm>
            <a:off x="185195" y="6550755"/>
            <a:ext cx="1979271" cy="307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880A36BA-D025-C0CF-C7F8-ACFBF209A642}"/>
              </a:ext>
            </a:extLst>
          </p:cNvPr>
          <p:cNvSpPr>
            <a:spLocks noGrp="1"/>
          </p:cNvSpPr>
          <p:nvPr>
            <p:ph type="pic" sz="quarter" idx="14"/>
          </p:nvPr>
        </p:nvSpPr>
        <p:spPr>
          <a:xfrm>
            <a:off x="6923088" y="0"/>
            <a:ext cx="5268912" cy="4854575"/>
          </a:xfrm>
          <a:prstGeom prst="roundRect">
            <a:avLst>
              <a:gd name="adj" fmla="val 495"/>
            </a:avLst>
          </a:prstGeom>
          <a:noFill/>
        </p:spPr>
        <p:txBody>
          <a:bodyPr>
            <a:normAutofit/>
          </a:bodyPr>
          <a:lstStyle>
            <a:lvl1pPr>
              <a:defRPr sz="1100"/>
            </a:lvl1pPr>
          </a:lstStyle>
          <a:p>
            <a:endParaRPr lang="en-US"/>
          </a:p>
        </p:txBody>
      </p:sp>
      <p:pic>
        <p:nvPicPr>
          <p:cNvPr id="8" name="Picture 7">
            <a:extLst>
              <a:ext uri="{FF2B5EF4-FFF2-40B4-BE49-F238E27FC236}">
                <a16:creationId xmlns:a16="http://schemas.microsoft.com/office/drawing/2014/main" id="{3C83EE17-FAA0-BBEE-0427-9C98ACF9728A}"/>
              </a:ext>
            </a:extLst>
          </p:cNvPr>
          <p:cNvPicPr>
            <a:picLocks noChangeAspect="1"/>
          </p:cNvPicPr>
          <p:nvPr/>
        </p:nvPicPr>
        <p:blipFill>
          <a:blip r:embed="rId2"/>
          <a:stretch>
            <a:fillRect/>
          </a:stretch>
        </p:blipFill>
        <p:spPr>
          <a:xfrm>
            <a:off x="384693" y="361761"/>
            <a:ext cx="4246585" cy="458550"/>
          </a:xfrm>
          <a:prstGeom prst="rect">
            <a:avLst/>
          </a:prstGeom>
        </p:spPr>
      </p:pic>
      <p:pic>
        <p:nvPicPr>
          <p:cNvPr id="5" name="Picture 4">
            <a:extLst>
              <a:ext uri="{FF2B5EF4-FFF2-40B4-BE49-F238E27FC236}">
                <a16:creationId xmlns:a16="http://schemas.microsoft.com/office/drawing/2014/main" id="{81086563-350E-E739-8DD7-CA758FF1525B}"/>
              </a:ext>
            </a:extLst>
          </p:cNvPr>
          <p:cNvPicPr>
            <a:picLocks noChangeAspect="1"/>
          </p:cNvPicPr>
          <p:nvPr userDrawn="1"/>
        </p:nvPicPr>
        <p:blipFill>
          <a:blip r:embed="rId2"/>
          <a:stretch>
            <a:fillRect/>
          </a:stretch>
        </p:blipFill>
        <p:spPr>
          <a:xfrm>
            <a:off x="384693" y="361761"/>
            <a:ext cx="4246585" cy="458550"/>
          </a:xfrm>
          <a:prstGeom prst="rect">
            <a:avLst/>
          </a:prstGeom>
        </p:spPr>
      </p:pic>
      <p:sp>
        <p:nvSpPr>
          <p:cNvPr id="13" name="Text Placeholder 12">
            <a:extLst>
              <a:ext uri="{FF2B5EF4-FFF2-40B4-BE49-F238E27FC236}">
                <a16:creationId xmlns:a16="http://schemas.microsoft.com/office/drawing/2014/main" id="{43BCCAC7-54BA-D2B2-3FBA-B16E1E991852}"/>
              </a:ext>
            </a:extLst>
          </p:cNvPr>
          <p:cNvSpPr>
            <a:spLocks noGrp="1"/>
          </p:cNvSpPr>
          <p:nvPr>
            <p:ph type="body" sz="quarter" idx="11"/>
          </p:nvPr>
        </p:nvSpPr>
        <p:spPr>
          <a:xfrm>
            <a:off x="381000" y="1885478"/>
            <a:ext cx="6578600" cy="1412875"/>
          </a:xfrm>
        </p:spPr>
        <p:txBody>
          <a:bodyPr lIns="0" anchor="b">
            <a:noAutofit/>
          </a:bodyPr>
          <a:lstStyle>
            <a:lvl1pPr marL="0" indent="0">
              <a:lnSpc>
                <a:spcPts val="4960"/>
              </a:lnSpc>
              <a:buNone/>
              <a:defRPr sz="48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
        <p:nvSpPr>
          <p:cNvPr id="14" name="Text Placeholder 12">
            <a:extLst>
              <a:ext uri="{FF2B5EF4-FFF2-40B4-BE49-F238E27FC236}">
                <a16:creationId xmlns:a16="http://schemas.microsoft.com/office/drawing/2014/main" id="{DCA01844-0B7F-60D3-FDC8-4EFA4E6BEBC9}"/>
              </a:ext>
            </a:extLst>
          </p:cNvPr>
          <p:cNvSpPr>
            <a:spLocks noGrp="1"/>
          </p:cNvSpPr>
          <p:nvPr>
            <p:ph type="body" sz="quarter" idx="12"/>
          </p:nvPr>
        </p:nvSpPr>
        <p:spPr>
          <a:xfrm>
            <a:off x="381000" y="3511079"/>
            <a:ext cx="6578600" cy="1000542"/>
          </a:xfrm>
        </p:spPr>
        <p:txBody>
          <a:bodyPr lIns="0" anchor="t">
            <a:noAutofit/>
          </a:bodyPr>
          <a:lstStyle>
            <a:lvl1pPr marL="0" indent="0">
              <a:buNone/>
              <a:defRPr sz="3000" b="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
        <p:nvSpPr>
          <p:cNvPr id="17" name="Text Placeholder 12">
            <a:extLst>
              <a:ext uri="{FF2B5EF4-FFF2-40B4-BE49-F238E27FC236}">
                <a16:creationId xmlns:a16="http://schemas.microsoft.com/office/drawing/2014/main" id="{72DEFAEB-09CD-513C-0505-BC3F6FB74A50}"/>
              </a:ext>
            </a:extLst>
          </p:cNvPr>
          <p:cNvSpPr>
            <a:spLocks noGrp="1"/>
          </p:cNvSpPr>
          <p:nvPr>
            <p:ph type="body" sz="quarter" idx="13"/>
          </p:nvPr>
        </p:nvSpPr>
        <p:spPr>
          <a:xfrm>
            <a:off x="6959600" y="4930805"/>
            <a:ext cx="4851400" cy="1000542"/>
          </a:xfrm>
        </p:spPr>
        <p:txBody>
          <a:bodyPr lIns="0" anchor="b">
            <a:noAutofit/>
          </a:bodyPr>
          <a:lstStyle>
            <a:lvl1pPr marL="0" indent="0">
              <a:buNone/>
              <a:defRPr sz="1800" b="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grpSp>
        <p:nvGrpSpPr>
          <p:cNvPr id="2" name="object 2">
            <a:extLst>
              <a:ext uri="{FF2B5EF4-FFF2-40B4-BE49-F238E27FC236}">
                <a16:creationId xmlns:a16="http://schemas.microsoft.com/office/drawing/2014/main" id="{0D5F8119-BA8A-D0CC-A077-CC3C7E8CC58D}"/>
              </a:ext>
            </a:extLst>
          </p:cNvPr>
          <p:cNvGrpSpPr>
            <a:grpSpLocks noChangeAspect="1"/>
          </p:cNvGrpSpPr>
          <p:nvPr userDrawn="1"/>
        </p:nvGrpSpPr>
        <p:grpSpPr>
          <a:xfrm>
            <a:off x="0" y="323890"/>
            <a:ext cx="11868053" cy="6534226"/>
            <a:chOff x="0" y="533549"/>
            <a:chExt cx="19550419" cy="10763928"/>
          </a:xfrm>
        </p:grpSpPr>
        <p:sp>
          <p:nvSpPr>
            <p:cNvPr id="3" name="object 3">
              <a:extLst>
                <a:ext uri="{FF2B5EF4-FFF2-40B4-BE49-F238E27FC236}">
                  <a16:creationId xmlns:a16="http://schemas.microsoft.com/office/drawing/2014/main" id="{7D305436-5584-2D06-C953-E6E13857AB3B}"/>
                </a:ext>
              </a:extLst>
            </p:cNvPr>
            <p:cNvSpPr/>
            <p:nvPr/>
          </p:nvSpPr>
          <p:spPr>
            <a:xfrm>
              <a:off x="624982" y="10581616"/>
              <a:ext cx="868044" cy="406400"/>
            </a:xfrm>
            <a:custGeom>
              <a:avLst/>
              <a:gdLst/>
              <a:ahLst/>
              <a:cxnLst/>
              <a:rect l="l" t="t" r="r" b="b"/>
              <a:pathLst>
                <a:path w="868044" h="406400">
                  <a:moveTo>
                    <a:pt x="819085" y="0"/>
                  </a:moveTo>
                  <a:lnTo>
                    <a:pt x="48951" y="0"/>
                  </a:lnTo>
                  <a:lnTo>
                    <a:pt x="29896" y="3846"/>
                  </a:lnTo>
                  <a:lnTo>
                    <a:pt x="14337" y="14337"/>
                  </a:lnTo>
                  <a:lnTo>
                    <a:pt x="3846" y="29896"/>
                  </a:lnTo>
                  <a:lnTo>
                    <a:pt x="0" y="48951"/>
                  </a:lnTo>
                  <a:lnTo>
                    <a:pt x="0" y="357371"/>
                  </a:lnTo>
                  <a:lnTo>
                    <a:pt x="3846" y="376425"/>
                  </a:lnTo>
                  <a:lnTo>
                    <a:pt x="14337" y="391985"/>
                  </a:lnTo>
                  <a:lnTo>
                    <a:pt x="29896" y="402475"/>
                  </a:lnTo>
                  <a:lnTo>
                    <a:pt x="48951" y="406322"/>
                  </a:lnTo>
                  <a:lnTo>
                    <a:pt x="819085" y="406322"/>
                  </a:lnTo>
                  <a:lnTo>
                    <a:pt x="838145" y="402475"/>
                  </a:lnTo>
                  <a:lnTo>
                    <a:pt x="853708" y="391985"/>
                  </a:lnTo>
                  <a:lnTo>
                    <a:pt x="864199" y="376425"/>
                  </a:lnTo>
                  <a:lnTo>
                    <a:pt x="868046" y="357371"/>
                  </a:lnTo>
                  <a:lnTo>
                    <a:pt x="868046" y="48951"/>
                  </a:lnTo>
                  <a:lnTo>
                    <a:pt x="864199" y="29896"/>
                  </a:lnTo>
                  <a:lnTo>
                    <a:pt x="853708" y="14337"/>
                  </a:lnTo>
                  <a:lnTo>
                    <a:pt x="838145" y="3846"/>
                  </a:lnTo>
                  <a:lnTo>
                    <a:pt x="819085" y="0"/>
                  </a:lnTo>
                  <a:close/>
                </a:path>
              </a:pathLst>
            </a:custGeom>
            <a:solidFill>
              <a:srgbClr val="8BC7F9"/>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4" name="object 4">
              <a:extLst>
                <a:ext uri="{FF2B5EF4-FFF2-40B4-BE49-F238E27FC236}">
                  <a16:creationId xmlns:a16="http://schemas.microsoft.com/office/drawing/2014/main" id="{94206A95-D477-994B-D87F-027F7476BEDB}"/>
                </a:ext>
              </a:extLst>
            </p:cNvPr>
            <p:cNvSpPr/>
            <p:nvPr/>
          </p:nvSpPr>
          <p:spPr>
            <a:xfrm>
              <a:off x="624977" y="11019347"/>
              <a:ext cx="868044" cy="278130"/>
            </a:xfrm>
            <a:custGeom>
              <a:avLst/>
              <a:gdLst/>
              <a:ahLst/>
              <a:cxnLst/>
              <a:rect l="l" t="t" r="r" b="b"/>
              <a:pathLst>
                <a:path w="868044" h="278129">
                  <a:moveTo>
                    <a:pt x="819095" y="0"/>
                  </a:moveTo>
                  <a:lnTo>
                    <a:pt x="48951" y="0"/>
                  </a:lnTo>
                  <a:lnTo>
                    <a:pt x="29896" y="3848"/>
                  </a:lnTo>
                  <a:lnTo>
                    <a:pt x="14337" y="14342"/>
                  </a:lnTo>
                  <a:lnTo>
                    <a:pt x="3846" y="29905"/>
                  </a:lnTo>
                  <a:lnTo>
                    <a:pt x="0" y="48961"/>
                  </a:lnTo>
                  <a:lnTo>
                    <a:pt x="0" y="277844"/>
                  </a:lnTo>
                  <a:lnTo>
                    <a:pt x="868046" y="277844"/>
                  </a:lnTo>
                  <a:lnTo>
                    <a:pt x="868046" y="48961"/>
                  </a:lnTo>
                  <a:lnTo>
                    <a:pt x="864200" y="29905"/>
                  </a:lnTo>
                  <a:lnTo>
                    <a:pt x="853709" y="14342"/>
                  </a:lnTo>
                  <a:lnTo>
                    <a:pt x="838149" y="3848"/>
                  </a:lnTo>
                  <a:lnTo>
                    <a:pt x="819095" y="0"/>
                  </a:lnTo>
                  <a:close/>
                </a:path>
              </a:pathLst>
            </a:custGeom>
            <a:solidFill>
              <a:srgbClr val="DCE6EF"/>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12" name="object 5">
              <a:extLst>
                <a:ext uri="{FF2B5EF4-FFF2-40B4-BE49-F238E27FC236}">
                  <a16:creationId xmlns:a16="http://schemas.microsoft.com/office/drawing/2014/main" id="{FEF3EE80-DDCA-DAB0-4872-FF02B89CECA3}"/>
                </a:ext>
              </a:extLst>
            </p:cNvPr>
            <p:cNvPicPr/>
            <p:nvPr/>
          </p:nvPicPr>
          <p:blipFill>
            <a:blip r:embed="rId3" cstate="screen">
              <a:extLst>
                <a:ext uri="{28A0092B-C50C-407E-A947-70E740481C1C}">
                  <a14:useLocalDpi xmlns:a14="http://schemas.microsoft.com/office/drawing/2010/main"/>
                </a:ext>
              </a:extLst>
            </a:blip>
            <a:stretch>
              <a:fillRect/>
            </a:stretch>
          </p:blipFill>
          <p:spPr>
            <a:xfrm>
              <a:off x="1524445" y="10581615"/>
              <a:ext cx="9847982" cy="406322"/>
            </a:xfrm>
            <a:prstGeom prst="rect">
              <a:avLst/>
            </a:prstGeom>
          </p:spPr>
        </p:pic>
        <p:pic>
          <p:nvPicPr>
            <p:cNvPr id="15" name="object 6">
              <a:extLst>
                <a:ext uri="{FF2B5EF4-FFF2-40B4-BE49-F238E27FC236}">
                  <a16:creationId xmlns:a16="http://schemas.microsoft.com/office/drawing/2014/main" id="{01F4C92A-5ECD-E11C-0EC2-D7A14529E56B}"/>
                </a:ext>
              </a:extLst>
            </p:cNvPr>
            <p:cNvPicPr/>
            <p:nvPr/>
          </p:nvPicPr>
          <p:blipFill>
            <a:blip r:embed="rId4" cstate="screen">
              <a:extLst>
                <a:ext uri="{28A0092B-C50C-407E-A947-70E740481C1C}">
                  <a14:useLocalDpi xmlns:a14="http://schemas.microsoft.com/office/drawing/2010/main"/>
                </a:ext>
              </a:extLst>
            </a:blip>
            <a:stretch>
              <a:fillRect/>
            </a:stretch>
          </p:blipFill>
          <p:spPr>
            <a:xfrm>
              <a:off x="1524445" y="11019350"/>
              <a:ext cx="9847982" cy="277844"/>
            </a:xfrm>
            <a:prstGeom prst="rect">
              <a:avLst/>
            </a:prstGeom>
          </p:spPr>
        </p:pic>
        <p:sp>
          <p:nvSpPr>
            <p:cNvPr id="16" name="object 7">
              <a:extLst>
                <a:ext uri="{FF2B5EF4-FFF2-40B4-BE49-F238E27FC236}">
                  <a16:creationId xmlns:a16="http://schemas.microsoft.com/office/drawing/2014/main" id="{A95570E1-9C89-50D8-B3D6-384001A36E6D}"/>
                </a:ext>
              </a:extLst>
            </p:cNvPr>
            <p:cNvSpPr/>
            <p:nvPr/>
          </p:nvSpPr>
          <p:spPr>
            <a:xfrm>
              <a:off x="0" y="10581616"/>
              <a:ext cx="593725" cy="406400"/>
            </a:xfrm>
            <a:custGeom>
              <a:avLst/>
              <a:gdLst/>
              <a:ahLst/>
              <a:cxnLst/>
              <a:rect l="l" t="t" r="r" b="b"/>
              <a:pathLst>
                <a:path w="593725" h="406400">
                  <a:moveTo>
                    <a:pt x="544611" y="0"/>
                  </a:moveTo>
                  <a:lnTo>
                    <a:pt x="0" y="0"/>
                  </a:lnTo>
                  <a:lnTo>
                    <a:pt x="0" y="406322"/>
                  </a:lnTo>
                  <a:lnTo>
                    <a:pt x="544611" y="406322"/>
                  </a:lnTo>
                  <a:lnTo>
                    <a:pt x="563666" y="402475"/>
                  </a:lnTo>
                  <a:lnTo>
                    <a:pt x="579225" y="391985"/>
                  </a:lnTo>
                  <a:lnTo>
                    <a:pt x="589716" y="376425"/>
                  </a:lnTo>
                  <a:lnTo>
                    <a:pt x="593563" y="357371"/>
                  </a:lnTo>
                  <a:lnTo>
                    <a:pt x="593563" y="48951"/>
                  </a:lnTo>
                  <a:lnTo>
                    <a:pt x="589716" y="29896"/>
                  </a:lnTo>
                  <a:lnTo>
                    <a:pt x="579225" y="14337"/>
                  </a:lnTo>
                  <a:lnTo>
                    <a:pt x="563666" y="3846"/>
                  </a:lnTo>
                  <a:lnTo>
                    <a:pt x="544611" y="0"/>
                  </a:lnTo>
                  <a:close/>
                </a:path>
              </a:pathLst>
            </a:custGeom>
            <a:solidFill>
              <a:srgbClr val="DCE6EF"/>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18" name="object 8">
              <a:extLst>
                <a:ext uri="{FF2B5EF4-FFF2-40B4-BE49-F238E27FC236}">
                  <a16:creationId xmlns:a16="http://schemas.microsoft.com/office/drawing/2014/main" id="{7D556B5C-584B-032A-F0A3-7D59EDEC1B22}"/>
                </a:ext>
              </a:extLst>
            </p:cNvPr>
            <p:cNvPicPr/>
            <p:nvPr/>
          </p:nvPicPr>
          <p:blipFill>
            <a:blip r:embed="rId5" cstate="screen">
              <a:extLst>
                <a:ext uri="{28A0092B-C50C-407E-A947-70E740481C1C}">
                  <a14:useLocalDpi xmlns:a14="http://schemas.microsoft.com/office/drawing/2010/main"/>
                </a:ext>
              </a:extLst>
            </a:blip>
            <a:stretch>
              <a:fillRect/>
            </a:stretch>
          </p:blipFill>
          <p:spPr>
            <a:xfrm>
              <a:off x="0" y="8028227"/>
              <a:ext cx="593563" cy="2521975"/>
            </a:xfrm>
            <a:prstGeom prst="rect">
              <a:avLst/>
            </a:prstGeom>
          </p:spPr>
        </p:pic>
        <p:pic>
          <p:nvPicPr>
            <p:cNvPr id="19" name="object 9">
              <a:extLst>
                <a:ext uri="{FF2B5EF4-FFF2-40B4-BE49-F238E27FC236}">
                  <a16:creationId xmlns:a16="http://schemas.microsoft.com/office/drawing/2014/main" id="{9F1B241B-6F35-634D-3D30-AC89A12FC52C}"/>
                </a:ext>
              </a:extLst>
            </p:cNvPr>
            <p:cNvPicPr/>
            <p:nvPr/>
          </p:nvPicPr>
          <p:blipFill>
            <a:blip r:embed="rId6" cstate="screen">
              <a:extLst>
                <a:ext uri="{28A0092B-C50C-407E-A947-70E740481C1C}">
                  <a14:useLocalDpi xmlns:a14="http://schemas.microsoft.com/office/drawing/2010/main"/>
                </a:ext>
              </a:extLst>
            </a:blip>
            <a:stretch>
              <a:fillRect/>
            </a:stretch>
          </p:blipFill>
          <p:spPr>
            <a:xfrm>
              <a:off x="1524445" y="8028227"/>
              <a:ext cx="9847982" cy="2521975"/>
            </a:xfrm>
            <a:prstGeom prst="rect">
              <a:avLst/>
            </a:prstGeom>
          </p:spPr>
        </p:pic>
        <p:pic>
          <p:nvPicPr>
            <p:cNvPr id="20" name="object 10">
              <a:extLst>
                <a:ext uri="{FF2B5EF4-FFF2-40B4-BE49-F238E27FC236}">
                  <a16:creationId xmlns:a16="http://schemas.microsoft.com/office/drawing/2014/main" id="{00AB482C-A3B5-4259-5A8C-7CDA775BCE4C}"/>
                </a:ext>
              </a:extLst>
            </p:cNvPr>
            <p:cNvPicPr/>
            <p:nvPr/>
          </p:nvPicPr>
          <p:blipFill>
            <a:blip r:embed="rId7" cstate="screen">
              <a:extLst>
                <a:ext uri="{28A0092B-C50C-407E-A947-70E740481C1C}">
                  <a14:useLocalDpi xmlns:a14="http://schemas.microsoft.com/office/drawing/2010/main"/>
                </a:ext>
              </a:extLst>
            </a:blip>
            <a:stretch>
              <a:fillRect/>
            </a:stretch>
          </p:blipFill>
          <p:spPr>
            <a:xfrm>
              <a:off x="624975" y="8028227"/>
              <a:ext cx="868057" cy="2521975"/>
            </a:xfrm>
            <a:prstGeom prst="rect">
              <a:avLst/>
            </a:prstGeom>
          </p:spPr>
        </p:pic>
        <p:sp>
          <p:nvSpPr>
            <p:cNvPr id="22" name="object 12">
              <a:extLst>
                <a:ext uri="{FF2B5EF4-FFF2-40B4-BE49-F238E27FC236}">
                  <a16:creationId xmlns:a16="http://schemas.microsoft.com/office/drawing/2014/main" id="{780E58E0-691D-41DA-31B6-F7F29362C03D}"/>
                </a:ext>
              </a:extLst>
            </p:cNvPr>
            <p:cNvSpPr/>
            <p:nvPr/>
          </p:nvSpPr>
          <p:spPr>
            <a:xfrm>
              <a:off x="17252354" y="10462862"/>
              <a:ext cx="2298065" cy="328295"/>
            </a:xfrm>
            <a:custGeom>
              <a:avLst/>
              <a:gdLst/>
              <a:ahLst/>
              <a:cxnLst/>
              <a:rect l="l" t="t" r="r" b="b"/>
              <a:pathLst>
                <a:path w="2298065" h="328295">
                  <a:moveTo>
                    <a:pt x="883043" y="10820"/>
                  </a:moveTo>
                  <a:lnTo>
                    <a:pt x="628980" y="10820"/>
                  </a:lnTo>
                  <a:lnTo>
                    <a:pt x="583298" y="114350"/>
                  </a:lnTo>
                  <a:lnTo>
                    <a:pt x="339204" y="114350"/>
                  </a:lnTo>
                  <a:lnTo>
                    <a:pt x="385330" y="10820"/>
                  </a:lnTo>
                  <a:lnTo>
                    <a:pt x="138633" y="10756"/>
                  </a:lnTo>
                  <a:lnTo>
                    <a:pt x="0" y="317677"/>
                  </a:lnTo>
                  <a:lnTo>
                    <a:pt x="249326" y="317677"/>
                  </a:lnTo>
                  <a:lnTo>
                    <a:pt x="302806" y="195211"/>
                  </a:lnTo>
                  <a:lnTo>
                    <a:pt x="547230" y="195211"/>
                  </a:lnTo>
                  <a:lnTo>
                    <a:pt x="492379" y="317576"/>
                  </a:lnTo>
                  <a:lnTo>
                    <a:pt x="744550" y="317576"/>
                  </a:lnTo>
                  <a:lnTo>
                    <a:pt x="883043" y="10820"/>
                  </a:lnTo>
                  <a:close/>
                </a:path>
                <a:path w="2298065" h="328295">
                  <a:moveTo>
                    <a:pt x="1671866" y="115125"/>
                  </a:moveTo>
                  <a:lnTo>
                    <a:pt x="1633258" y="50406"/>
                  </a:lnTo>
                  <a:lnTo>
                    <a:pt x="1586623" y="28270"/>
                  </a:lnTo>
                  <a:lnTo>
                    <a:pt x="1521726" y="13703"/>
                  </a:lnTo>
                  <a:lnTo>
                    <a:pt x="1468272" y="6934"/>
                  </a:lnTo>
                  <a:lnTo>
                    <a:pt x="1414386" y="2311"/>
                  </a:lnTo>
                  <a:lnTo>
                    <a:pt x="1360385" y="0"/>
                  </a:lnTo>
                  <a:lnTo>
                    <a:pt x="1306626" y="114"/>
                  </a:lnTo>
                  <a:lnTo>
                    <a:pt x="1253464" y="2781"/>
                  </a:lnTo>
                  <a:lnTo>
                    <a:pt x="1201229" y="8153"/>
                  </a:lnTo>
                  <a:lnTo>
                    <a:pt x="1150277" y="16344"/>
                  </a:lnTo>
                  <a:lnTo>
                    <a:pt x="1100950" y="27508"/>
                  </a:lnTo>
                  <a:lnTo>
                    <a:pt x="1053604" y="41770"/>
                  </a:lnTo>
                  <a:lnTo>
                    <a:pt x="1008570" y="59258"/>
                  </a:lnTo>
                  <a:lnTo>
                    <a:pt x="966203" y="80111"/>
                  </a:lnTo>
                  <a:lnTo>
                    <a:pt x="922299" y="110045"/>
                  </a:lnTo>
                  <a:lnTo>
                    <a:pt x="892060" y="142557"/>
                  </a:lnTo>
                  <a:lnTo>
                    <a:pt x="873874" y="209537"/>
                  </a:lnTo>
                  <a:lnTo>
                    <a:pt x="886536" y="241058"/>
                  </a:lnTo>
                  <a:lnTo>
                    <a:pt x="914107" y="269341"/>
                  </a:lnTo>
                  <a:lnTo>
                    <a:pt x="956894" y="292912"/>
                  </a:lnTo>
                  <a:lnTo>
                    <a:pt x="993724" y="305079"/>
                  </a:lnTo>
                  <a:lnTo>
                    <a:pt x="1037259" y="314604"/>
                  </a:lnTo>
                  <a:lnTo>
                    <a:pt x="1086116" y="321551"/>
                  </a:lnTo>
                  <a:lnTo>
                    <a:pt x="1138897" y="325970"/>
                  </a:lnTo>
                  <a:lnTo>
                    <a:pt x="1194219" y="327926"/>
                  </a:lnTo>
                  <a:lnTo>
                    <a:pt x="1250696" y="327469"/>
                  </a:lnTo>
                  <a:lnTo>
                    <a:pt x="1306931" y="324675"/>
                  </a:lnTo>
                  <a:lnTo>
                    <a:pt x="1361554" y="319570"/>
                  </a:lnTo>
                  <a:lnTo>
                    <a:pt x="1413179" y="312242"/>
                  </a:lnTo>
                  <a:lnTo>
                    <a:pt x="1468247" y="300545"/>
                  </a:lnTo>
                  <a:lnTo>
                    <a:pt x="1517408" y="285165"/>
                  </a:lnTo>
                  <a:lnTo>
                    <a:pt x="1560195" y="266077"/>
                  </a:lnTo>
                  <a:lnTo>
                    <a:pt x="1596136" y="243268"/>
                  </a:lnTo>
                  <a:lnTo>
                    <a:pt x="1624787" y="216725"/>
                  </a:lnTo>
                  <a:lnTo>
                    <a:pt x="1383766" y="216725"/>
                  </a:lnTo>
                  <a:lnTo>
                    <a:pt x="1358595" y="232448"/>
                  </a:lnTo>
                  <a:lnTo>
                    <a:pt x="1330121" y="243725"/>
                  </a:lnTo>
                  <a:lnTo>
                    <a:pt x="1298575" y="250596"/>
                  </a:lnTo>
                  <a:lnTo>
                    <a:pt x="1264208" y="253060"/>
                  </a:lnTo>
                  <a:lnTo>
                    <a:pt x="1196517" y="248881"/>
                  </a:lnTo>
                  <a:lnTo>
                    <a:pt x="1153375" y="236359"/>
                  </a:lnTo>
                  <a:lnTo>
                    <a:pt x="1131112" y="217220"/>
                  </a:lnTo>
                  <a:lnTo>
                    <a:pt x="1126121" y="193192"/>
                  </a:lnTo>
                  <a:lnTo>
                    <a:pt x="1134732" y="165963"/>
                  </a:lnTo>
                  <a:lnTo>
                    <a:pt x="1161491" y="129044"/>
                  </a:lnTo>
                  <a:lnTo>
                    <a:pt x="1199845" y="101866"/>
                  </a:lnTo>
                  <a:lnTo>
                    <a:pt x="1249768" y="84658"/>
                  </a:lnTo>
                  <a:lnTo>
                    <a:pt x="1311313" y="77622"/>
                  </a:lnTo>
                  <a:lnTo>
                    <a:pt x="1357909" y="79375"/>
                  </a:lnTo>
                  <a:lnTo>
                    <a:pt x="1392974" y="86791"/>
                  </a:lnTo>
                  <a:lnTo>
                    <a:pt x="1418386" y="98996"/>
                  </a:lnTo>
                  <a:lnTo>
                    <a:pt x="1436014" y="115125"/>
                  </a:lnTo>
                  <a:lnTo>
                    <a:pt x="1671866" y="115125"/>
                  </a:lnTo>
                  <a:close/>
                </a:path>
                <a:path w="2298065" h="328295">
                  <a:moveTo>
                    <a:pt x="2297785" y="244348"/>
                  </a:moveTo>
                  <a:lnTo>
                    <a:pt x="1943506" y="244348"/>
                  </a:lnTo>
                  <a:lnTo>
                    <a:pt x="2048548" y="10769"/>
                  </a:lnTo>
                  <a:lnTo>
                    <a:pt x="1792973" y="10769"/>
                  </a:lnTo>
                  <a:lnTo>
                    <a:pt x="1655724" y="317436"/>
                  </a:lnTo>
                  <a:lnTo>
                    <a:pt x="2264841" y="317436"/>
                  </a:lnTo>
                  <a:lnTo>
                    <a:pt x="2297785" y="244348"/>
                  </a:lnTo>
                  <a:close/>
                </a:path>
              </a:pathLst>
            </a:custGeom>
            <a:solidFill>
              <a:srgbClr val="006BB6"/>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23" name="object 13">
              <a:extLst>
                <a:ext uri="{FF2B5EF4-FFF2-40B4-BE49-F238E27FC236}">
                  <a16:creationId xmlns:a16="http://schemas.microsoft.com/office/drawing/2014/main" id="{B648EF40-09E2-D92F-236D-7F99DE61AA72}"/>
                </a:ext>
              </a:extLst>
            </p:cNvPr>
            <p:cNvPicPr/>
            <p:nvPr/>
          </p:nvPicPr>
          <p:blipFill>
            <a:blip r:embed="rId8" cstate="screen">
              <a:extLst>
                <a:ext uri="{28A0092B-C50C-407E-A947-70E740481C1C}">
                  <a14:useLocalDpi xmlns:a14="http://schemas.microsoft.com/office/drawing/2010/main"/>
                </a:ext>
              </a:extLst>
            </a:blip>
            <a:stretch>
              <a:fillRect/>
            </a:stretch>
          </p:blipFill>
          <p:spPr>
            <a:xfrm>
              <a:off x="650012" y="533549"/>
              <a:ext cx="6592804" cy="732512"/>
            </a:xfrm>
            <a:prstGeom prst="rect">
              <a:avLst/>
            </a:prstGeom>
          </p:spPr>
        </p:pic>
      </p:grpSp>
      <p:sp>
        <p:nvSpPr>
          <p:cNvPr id="10" name="TextBox 9">
            <a:extLst>
              <a:ext uri="{FF2B5EF4-FFF2-40B4-BE49-F238E27FC236}">
                <a16:creationId xmlns:a16="http://schemas.microsoft.com/office/drawing/2014/main" id="{44C1FF1F-4A40-9A78-1B99-6F25B830E19B}"/>
              </a:ext>
            </a:extLst>
          </p:cNvPr>
          <p:cNvSpPr txBox="1"/>
          <p:nvPr/>
        </p:nvSpPr>
        <p:spPr>
          <a:xfrm>
            <a:off x="6963293" y="6387703"/>
            <a:ext cx="2505938" cy="203133"/>
          </a:xfrm>
          <a:prstGeom prst="rect">
            <a:avLst/>
          </a:prstGeom>
          <a:noFill/>
        </p:spPr>
        <p:txBody>
          <a:bodyPr wrap="none" lIns="36000" rtlCol="0">
            <a:spAutoFit/>
          </a:bodyPr>
          <a:lstStyle/>
          <a:p>
            <a:pPr>
              <a:lnSpc>
                <a:spcPct val="90000"/>
              </a:lnSpc>
            </a:pPr>
            <a:r>
              <a:rPr lang="en-US" sz="800">
                <a:solidFill>
                  <a:schemeClr val="tx1"/>
                </a:solidFill>
                <a:latin typeface="Arial" panose="020B0604020202020204" pitchFamily="34" charset="0"/>
                <a:cs typeface="Arial" panose="020B0604020202020204" pitchFamily="34" charset="0"/>
              </a:rPr>
              <a:t>Copyright © 2022 HCL Technologies | Confidential</a:t>
            </a:r>
          </a:p>
        </p:txBody>
      </p:sp>
    </p:spTree>
    <p:extLst>
      <p:ext uri="{BB962C8B-B14F-4D97-AF65-F5344CB8AC3E}">
        <p14:creationId xmlns:p14="http://schemas.microsoft.com/office/powerpoint/2010/main" val="7234993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E54BE78-E278-F5E1-377E-7947DD8E2AA3}"/>
              </a:ext>
            </a:extLst>
          </p:cNvPr>
          <p:cNvSpPr>
            <a:spLocks noGrp="1"/>
          </p:cNvSpPr>
          <p:nvPr>
            <p:ph type="sldNum" sz="quarter" idx="12"/>
          </p:nvPr>
        </p:nvSpPr>
        <p:spPr/>
        <p:txBody>
          <a:bodyPr/>
          <a:lstStyle/>
          <a:p>
            <a:fld id="{AE577F39-B882-FB4F-BD46-95C2A231B68A}" type="slidenum">
              <a:rPr lang="en-US" smtClean="0"/>
              <a:pPr/>
              <a:t>‹#›</a:t>
            </a:fld>
            <a:endParaRPr lang="en-US"/>
          </a:p>
        </p:txBody>
      </p:sp>
      <p:sp>
        <p:nvSpPr>
          <p:cNvPr id="8" name="Table Placeholder 7">
            <a:extLst>
              <a:ext uri="{FF2B5EF4-FFF2-40B4-BE49-F238E27FC236}">
                <a16:creationId xmlns:a16="http://schemas.microsoft.com/office/drawing/2014/main" id="{2D423F0C-F451-C1A2-E0CB-6DB730C163F7}"/>
              </a:ext>
            </a:extLst>
          </p:cNvPr>
          <p:cNvSpPr>
            <a:spLocks noGrp="1"/>
          </p:cNvSpPr>
          <p:nvPr>
            <p:ph type="tbl" sz="quarter" idx="13"/>
          </p:nvPr>
        </p:nvSpPr>
        <p:spPr>
          <a:xfrm>
            <a:off x="4391526" y="1104900"/>
            <a:ext cx="7419474" cy="5043488"/>
          </a:xfrm>
        </p:spPr>
        <p:txBody>
          <a:bodyPr>
            <a:normAutofit/>
          </a:bodyPr>
          <a:lstStyle>
            <a:lvl1pPr>
              <a:defRPr sz="1400"/>
            </a:lvl1pPr>
          </a:lstStyle>
          <a:p>
            <a:r>
              <a:rPr lang="en-GB"/>
              <a:t>Click icon to add table</a:t>
            </a:r>
            <a:endParaRPr lang="en-US"/>
          </a:p>
        </p:txBody>
      </p:sp>
      <p:sp>
        <p:nvSpPr>
          <p:cNvPr id="4" name="Content Placeholder 3">
            <a:extLst>
              <a:ext uri="{FF2B5EF4-FFF2-40B4-BE49-F238E27FC236}">
                <a16:creationId xmlns:a16="http://schemas.microsoft.com/office/drawing/2014/main" id="{8087D3E5-3D55-A2C3-CB2B-2E4BC95C32C4}"/>
              </a:ext>
            </a:extLst>
          </p:cNvPr>
          <p:cNvSpPr>
            <a:spLocks noGrp="1"/>
          </p:cNvSpPr>
          <p:nvPr>
            <p:ph sz="quarter" idx="14"/>
          </p:nvPr>
        </p:nvSpPr>
        <p:spPr>
          <a:xfrm>
            <a:off x="381000" y="1104900"/>
            <a:ext cx="3925888" cy="5067300"/>
          </a:xfrm>
        </p:spPr>
        <p:txBody>
          <a:bodyPr>
            <a:normAutofit/>
          </a:bodyPr>
          <a:lstStyle>
            <a:lvl1pPr>
              <a:defRPr sz="1600"/>
            </a:lvl1pPr>
            <a:lvl2pPr>
              <a:defRPr sz="1400"/>
            </a:lvl2pPr>
            <a:lvl3pPr>
              <a:defRPr sz="1200"/>
            </a:lvl3pPr>
            <a:lvl4pPr>
              <a:defRPr sz="1100"/>
            </a:lvl4pPr>
            <a:lvl5pPr>
              <a:defRPr sz="11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Title 1">
            <a:extLst>
              <a:ext uri="{FF2B5EF4-FFF2-40B4-BE49-F238E27FC236}">
                <a16:creationId xmlns:a16="http://schemas.microsoft.com/office/drawing/2014/main" id="{4266CFDD-8918-84F1-A702-5E4B96CB6E91}"/>
              </a:ext>
            </a:extLst>
          </p:cNvPr>
          <p:cNvSpPr>
            <a:spLocks noGrp="1"/>
          </p:cNvSpPr>
          <p:nvPr>
            <p:ph type="title"/>
          </p:nvPr>
        </p:nvSpPr>
        <p:spPr>
          <a:xfrm>
            <a:off x="381000" y="156411"/>
            <a:ext cx="11430000" cy="478537"/>
          </a:xfrm>
        </p:spPr>
        <p:txBody>
          <a:bodyPr>
            <a:normAutofit/>
          </a:bodyPr>
          <a:lstStyle>
            <a:lvl1pPr>
              <a:defRPr sz="2600" b="0"/>
            </a:lvl1pPr>
          </a:lstStyle>
          <a:p>
            <a:r>
              <a:rPr lang="en-GB"/>
              <a:t>Click to edit Master title style</a:t>
            </a:r>
            <a:endParaRPr lang="en-US"/>
          </a:p>
        </p:txBody>
      </p:sp>
      <p:sp>
        <p:nvSpPr>
          <p:cNvPr id="5" name="Text Placeholder 4">
            <a:extLst>
              <a:ext uri="{FF2B5EF4-FFF2-40B4-BE49-F238E27FC236}">
                <a16:creationId xmlns:a16="http://schemas.microsoft.com/office/drawing/2014/main" id="{4276A6E8-B742-4E35-4BDF-F99E14AC009F}"/>
              </a:ext>
            </a:extLst>
          </p:cNvPr>
          <p:cNvSpPr>
            <a:spLocks noGrp="1"/>
          </p:cNvSpPr>
          <p:nvPr>
            <p:ph type="body" sz="quarter" idx="15"/>
          </p:nvPr>
        </p:nvSpPr>
        <p:spPr>
          <a:xfrm>
            <a:off x="381000" y="634948"/>
            <a:ext cx="11430000" cy="350283"/>
          </a:xfrm>
        </p:spPr>
        <p:txBody>
          <a:bodyPr lIns="0" anchor="ctr">
            <a:noAutofit/>
          </a:bodyPr>
          <a:lstStyle>
            <a:lvl1pPr marL="0" indent="0">
              <a:buNone/>
              <a:defRPr sz="2000">
                <a:solidFill>
                  <a:schemeClr val="accent2"/>
                </a:solidFill>
              </a:defRPr>
            </a:lvl1pPr>
          </a:lstStyle>
          <a:p>
            <a:pPr lvl="0"/>
            <a:r>
              <a:rPr lang="en-GB"/>
              <a:t>Click to edit Master text styles</a:t>
            </a:r>
          </a:p>
        </p:txBody>
      </p:sp>
    </p:spTree>
    <p:extLst>
      <p:ext uri="{BB962C8B-B14F-4D97-AF65-F5344CB8AC3E}">
        <p14:creationId xmlns:p14="http://schemas.microsoft.com/office/powerpoint/2010/main" val="1880216244"/>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End pla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D91822-D26C-5A83-9D38-14CAA13CB9B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0"/>
            <a:ext cx="12192001" cy="6858001"/>
          </a:xfrm>
          <a:prstGeom prst="rect">
            <a:avLst/>
          </a:prstGeom>
        </p:spPr>
      </p:pic>
      <p:pic>
        <p:nvPicPr>
          <p:cNvPr id="6" name="Picture 5">
            <a:extLst>
              <a:ext uri="{FF2B5EF4-FFF2-40B4-BE49-F238E27FC236}">
                <a16:creationId xmlns:a16="http://schemas.microsoft.com/office/drawing/2014/main" id="{E0177432-2394-23B8-8DED-84F3E69D56E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22284" y="6183775"/>
            <a:ext cx="1347432" cy="185936"/>
          </a:xfrm>
          <a:prstGeom prst="rect">
            <a:avLst/>
          </a:prstGeom>
        </p:spPr>
      </p:pic>
      <p:pic>
        <p:nvPicPr>
          <p:cNvPr id="7" name="Picture 6">
            <a:extLst>
              <a:ext uri="{FF2B5EF4-FFF2-40B4-BE49-F238E27FC236}">
                <a16:creationId xmlns:a16="http://schemas.microsoft.com/office/drawing/2014/main" id="{164BC22C-AF05-74ED-8E84-26FAB5585122}"/>
              </a:ext>
            </a:extLst>
          </p:cNvPr>
          <p:cNvPicPr>
            <a:picLocks noChangeAspect="1"/>
          </p:cNvPicPr>
          <p:nvPr/>
        </p:nvPicPr>
        <p:blipFill>
          <a:blip r:embed="rId4"/>
          <a:srcRect/>
          <a:stretch/>
        </p:blipFill>
        <p:spPr>
          <a:xfrm>
            <a:off x="3354718" y="2918497"/>
            <a:ext cx="5482564" cy="592014"/>
          </a:xfrm>
          <a:prstGeom prst="rect">
            <a:avLst/>
          </a:prstGeom>
        </p:spPr>
      </p:pic>
    </p:spTree>
    <p:extLst>
      <p:ext uri="{BB962C8B-B14F-4D97-AF65-F5344CB8AC3E}">
        <p14:creationId xmlns:p14="http://schemas.microsoft.com/office/powerpoint/2010/main" val="4129978388"/>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Cover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B600E65-4062-039D-F741-ECAE67E8FA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EA099CB-BCC9-E718-B011-BF2C0ED6BEAE}"/>
              </a:ext>
            </a:extLst>
          </p:cNvPr>
          <p:cNvSpPr>
            <a:spLocks noGrp="1"/>
          </p:cNvSpPr>
          <p:nvPr>
            <p:ph type="ctrTitle"/>
          </p:nvPr>
        </p:nvSpPr>
        <p:spPr>
          <a:xfrm>
            <a:off x="381000" y="1664053"/>
            <a:ext cx="7467600" cy="2387600"/>
          </a:xfrm>
        </p:spPr>
        <p:txBody>
          <a:bodyPr anchor="b">
            <a:normAutofit/>
          </a:bodyPr>
          <a:lstStyle>
            <a:lvl1pPr algn="l">
              <a:lnSpc>
                <a:spcPts val="4800"/>
              </a:lnSpc>
              <a:defRPr sz="4800" b="1" i="0">
                <a:solidFill>
                  <a:schemeClr val="bg1"/>
                </a:solidFill>
                <a:latin typeface="HCLTech Roobert SemiBold" pitchFamily="2" charset="77"/>
                <a:cs typeface="HCLTech Roobert SemiBold" pitchFamily="2" charset="77"/>
              </a:defRPr>
            </a:lvl1pPr>
          </a:lstStyle>
          <a:p>
            <a:r>
              <a:rPr lang="en-GB"/>
              <a:t>Click to edit Master title style</a:t>
            </a:r>
            <a:endParaRPr lang="en-US"/>
          </a:p>
        </p:txBody>
      </p:sp>
      <p:sp>
        <p:nvSpPr>
          <p:cNvPr id="3" name="Subtitle 2">
            <a:extLst>
              <a:ext uri="{FF2B5EF4-FFF2-40B4-BE49-F238E27FC236}">
                <a16:creationId xmlns:a16="http://schemas.microsoft.com/office/drawing/2014/main" id="{511B71B9-F40B-7B84-0BF4-EEDE8F27FC93}"/>
              </a:ext>
            </a:extLst>
          </p:cNvPr>
          <p:cNvSpPr>
            <a:spLocks noGrp="1"/>
          </p:cNvSpPr>
          <p:nvPr>
            <p:ph type="subTitle" idx="1"/>
          </p:nvPr>
        </p:nvSpPr>
        <p:spPr>
          <a:xfrm>
            <a:off x="381000" y="4143728"/>
            <a:ext cx="7467600" cy="766762"/>
          </a:xfrm>
        </p:spPr>
        <p:txBody>
          <a:bodyPr lIns="0" anchor="ctr">
            <a:normAutofit/>
          </a:bodyPr>
          <a:lstStyle>
            <a:lvl1pPr marL="0" indent="0" algn="l">
              <a:lnSpc>
                <a:spcPts val="3000"/>
              </a:lnSpc>
              <a:spcBef>
                <a:spcPts val="0"/>
              </a:spcBef>
              <a:buNone/>
              <a:defRPr sz="3000">
                <a:solidFill>
                  <a:schemeClr val="bg1"/>
                </a:solidFill>
                <a:latin typeface="HCLTech Roobert" pitchFamily="2" charset="77"/>
                <a:cs typeface="HCLTech Roober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pic>
        <p:nvPicPr>
          <p:cNvPr id="8" name="Picture 7">
            <a:extLst>
              <a:ext uri="{FF2B5EF4-FFF2-40B4-BE49-F238E27FC236}">
                <a16:creationId xmlns:a16="http://schemas.microsoft.com/office/drawing/2014/main" id="{3C83EE17-FAA0-BBEE-0427-9C98ACF9728A}"/>
              </a:ext>
            </a:extLst>
          </p:cNvPr>
          <p:cNvPicPr>
            <a:picLocks noChangeAspect="1"/>
          </p:cNvPicPr>
          <p:nvPr userDrawn="1"/>
        </p:nvPicPr>
        <p:blipFill>
          <a:blip r:embed="rId3"/>
          <a:stretch>
            <a:fillRect/>
          </a:stretch>
        </p:blipFill>
        <p:spPr>
          <a:xfrm>
            <a:off x="384693" y="361761"/>
            <a:ext cx="4246585" cy="458550"/>
          </a:xfrm>
          <a:prstGeom prst="rect">
            <a:avLst/>
          </a:prstGeom>
        </p:spPr>
      </p:pic>
      <p:pic>
        <p:nvPicPr>
          <p:cNvPr id="9" name="Picture 8">
            <a:extLst>
              <a:ext uri="{FF2B5EF4-FFF2-40B4-BE49-F238E27FC236}">
                <a16:creationId xmlns:a16="http://schemas.microsoft.com/office/drawing/2014/main" id="{A2BF5235-71B4-71A7-2CBA-A94A8E718F8D}"/>
              </a:ext>
            </a:extLst>
          </p:cNvPr>
          <p:cNvPicPr>
            <a:picLocks noChangeAspect="1"/>
          </p:cNvPicPr>
          <p:nvPr userDrawn="1"/>
        </p:nvPicPr>
        <p:blipFill>
          <a:blip r:embed="rId4"/>
          <a:stretch>
            <a:fillRect/>
          </a:stretch>
        </p:blipFill>
        <p:spPr>
          <a:xfrm>
            <a:off x="10274017" y="6209563"/>
            <a:ext cx="1455303" cy="206116"/>
          </a:xfrm>
          <a:prstGeom prst="rect">
            <a:avLst/>
          </a:prstGeom>
        </p:spPr>
      </p:pic>
      <p:sp>
        <p:nvSpPr>
          <p:cNvPr id="10" name="TextBox 9">
            <a:extLst>
              <a:ext uri="{FF2B5EF4-FFF2-40B4-BE49-F238E27FC236}">
                <a16:creationId xmlns:a16="http://schemas.microsoft.com/office/drawing/2014/main" id="{44C1FF1F-4A40-9A78-1B99-6F25B830E19B}"/>
              </a:ext>
            </a:extLst>
          </p:cNvPr>
          <p:cNvSpPr txBox="1"/>
          <p:nvPr userDrawn="1"/>
        </p:nvSpPr>
        <p:spPr>
          <a:xfrm>
            <a:off x="384693" y="6293107"/>
            <a:ext cx="2505938" cy="203133"/>
          </a:xfrm>
          <a:prstGeom prst="rect">
            <a:avLst/>
          </a:prstGeom>
          <a:noFill/>
        </p:spPr>
        <p:txBody>
          <a:bodyPr wrap="none" lIns="36000" rtlCol="0">
            <a:spAutoFit/>
          </a:bodyPr>
          <a:lstStyle/>
          <a:p>
            <a:pPr>
              <a:lnSpc>
                <a:spcPct val="90000"/>
              </a:lnSpc>
            </a:pPr>
            <a:r>
              <a:rPr lang="en-US" sz="800">
                <a:solidFill>
                  <a:schemeClr val="bg1"/>
                </a:solidFill>
                <a:latin typeface="HCLTech Roobert Light" pitchFamily="2" charset="77"/>
                <a:cs typeface="HCLTech Roobert Light" pitchFamily="2" charset="77"/>
              </a:rPr>
              <a:t>Copyright © 2022 HCL Technologies | Confidential</a:t>
            </a:r>
          </a:p>
        </p:txBody>
      </p:sp>
      <p:sp>
        <p:nvSpPr>
          <p:cNvPr id="15" name="Text Placeholder 14">
            <a:extLst>
              <a:ext uri="{FF2B5EF4-FFF2-40B4-BE49-F238E27FC236}">
                <a16:creationId xmlns:a16="http://schemas.microsoft.com/office/drawing/2014/main" id="{EEF8EBDA-9B58-02C5-29A0-666429690C9A}"/>
              </a:ext>
            </a:extLst>
          </p:cNvPr>
          <p:cNvSpPr>
            <a:spLocks noGrp="1"/>
          </p:cNvSpPr>
          <p:nvPr>
            <p:ph type="body" sz="quarter" idx="10"/>
          </p:nvPr>
        </p:nvSpPr>
        <p:spPr>
          <a:xfrm>
            <a:off x="381000" y="5639247"/>
            <a:ext cx="5181600" cy="381000"/>
          </a:xfrm>
        </p:spPr>
        <p:txBody>
          <a:bodyPr vert="horz" lIns="0" tIns="45720" rIns="91440" bIns="45720" rtlCol="0" anchor="ctr">
            <a:normAutofit/>
          </a:bodyPr>
          <a:lstStyle>
            <a:lvl1pPr marL="0" indent="0">
              <a:buNone/>
              <a:defRPr lang="en-GB" sz="1800" b="0" i="0" dirty="0" smtClean="0">
                <a:solidFill>
                  <a:schemeClr val="bg1"/>
                </a:solidFill>
                <a:latin typeface="HCLTech Roobert Light" pitchFamily="2" charset="77"/>
                <a:cs typeface="HCLTech Roobert Light" pitchFamily="2" charset="77"/>
              </a:defRPr>
            </a:lvl1pPr>
          </a:lstStyle>
          <a:p>
            <a:pPr marL="228600" lvl="0" indent="-228600">
              <a:lnSpc>
                <a:spcPts val="1800"/>
              </a:lnSpc>
              <a:spcBef>
                <a:spcPts val="0"/>
              </a:spcBef>
            </a:pPr>
            <a:r>
              <a:rPr lang="en-GB"/>
              <a:t>Click to edit Master text styles</a:t>
            </a:r>
          </a:p>
        </p:txBody>
      </p:sp>
    </p:spTree>
    <p:extLst>
      <p:ext uri="{BB962C8B-B14F-4D97-AF65-F5344CB8AC3E}">
        <p14:creationId xmlns:p14="http://schemas.microsoft.com/office/powerpoint/2010/main" val="8539541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D887-ABF0-B8B4-3E06-12634A6F79E1}"/>
              </a:ext>
            </a:extLst>
          </p:cNvPr>
          <p:cNvSpPr>
            <a:spLocks noGrp="1"/>
          </p:cNvSpPr>
          <p:nvPr>
            <p:ph type="title"/>
          </p:nvPr>
        </p:nvSpPr>
        <p:spPr/>
        <p:txBody>
          <a:bodyPr/>
          <a:lstStyle>
            <a:lvl1pPr>
              <a:defRPr b="0"/>
            </a:lvl1pPr>
          </a:lstStyle>
          <a:p>
            <a:r>
              <a:rPr lang="en-GB"/>
              <a:t>Click to edit Master title style</a:t>
            </a:r>
            <a:endParaRPr lang="en-US"/>
          </a:p>
        </p:txBody>
      </p:sp>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lvl1pPr>
              <a:defRPr sz="850"/>
            </a:lvl1pPr>
          </a:lstStyle>
          <a:p>
            <a:fld id="{AE577F39-B882-FB4F-BD46-95C2A231B68A}" type="slidenum">
              <a:rPr lang="en-US" smtClean="0"/>
              <a:pPr/>
              <a:t>‹#›</a:t>
            </a:fld>
            <a:endParaRPr lang="en-US"/>
          </a:p>
        </p:txBody>
      </p:sp>
      <p:pic>
        <p:nvPicPr>
          <p:cNvPr id="4" name="Picture 3">
            <a:extLst>
              <a:ext uri="{FF2B5EF4-FFF2-40B4-BE49-F238E27FC236}">
                <a16:creationId xmlns:a16="http://schemas.microsoft.com/office/drawing/2014/main" id="{B64ADE0B-AFD1-1382-B62A-612670B74B3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614" t="2803" r="2451" b="2421"/>
          <a:stretch/>
        </p:blipFill>
        <p:spPr>
          <a:xfrm>
            <a:off x="0" y="1386042"/>
            <a:ext cx="5308600" cy="4724400"/>
          </a:xfrm>
          <a:prstGeom prst="rect">
            <a:avLst/>
          </a:prstGeom>
        </p:spPr>
      </p:pic>
    </p:spTree>
    <p:extLst>
      <p:ext uri="{BB962C8B-B14F-4D97-AF65-F5344CB8AC3E}">
        <p14:creationId xmlns:p14="http://schemas.microsoft.com/office/powerpoint/2010/main" val="38906675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Main Contai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D887-ABF0-B8B4-3E06-12634A6F79E1}"/>
              </a:ext>
            </a:extLst>
          </p:cNvPr>
          <p:cNvSpPr>
            <a:spLocks noGrp="1"/>
          </p:cNvSpPr>
          <p:nvPr>
            <p:ph type="title"/>
          </p:nvPr>
        </p:nvSpPr>
        <p:spPr/>
        <p:txBody>
          <a:bodyPr/>
          <a:lstStyle>
            <a:lvl1pPr>
              <a:defRPr b="0"/>
            </a:lvl1pPr>
          </a:lstStyle>
          <a:p>
            <a:r>
              <a:rPr lang="en-GB"/>
              <a:t>Click to edit Master title style</a:t>
            </a:r>
            <a:endParaRPr lang="en-US"/>
          </a:p>
        </p:txBody>
      </p:sp>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p>
            <a:fld id="{AE577F39-B882-FB4F-BD46-95C2A231B68A}" type="slidenum">
              <a:rPr lang="en-US" smtClean="0"/>
              <a:t>‹#›</a:t>
            </a:fld>
            <a:endParaRPr lang="en-US"/>
          </a:p>
        </p:txBody>
      </p:sp>
      <p:sp>
        <p:nvSpPr>
          <p:cNvPr id="8" name="Content Placeholder 2">
            <a:extLst>
              <a:ext uri="{FF2B5EF4-FFF2-40B4-BE49-F238E27FC236}">
                <a16:creationId xmlns:a16="http://schemas.microsoft.com/office/drawing/2014/main" id="{B0FF580F-719F-8693-863B-4A74F148282B}"/>
              </a:ext>
            </a:extLst>
          </p:cNvPr>
          <p:cNvSpPr>
            <a:spLocks noGrp="1"/>
          </p:cNvSpPr>
          <p:nvPr>
            <p:ph idx="1"/>
          </p:nvPr>
        </p:nvSpPr>
        <p:spPr>
          <a:xfrm>
            <a:off x="381000" y="1104900"/>
            <a:ext cx="11430000" cy="5257800"/>
          </a:xfrm>
        </p:spPr>
        <p:txBody>
          <a:bodyPr lIns="0">
            <a:normAutofit/>
          </a:bodyPr>
          <a:lstStyle>
            <a:lvl1pPr>
              <a:defRPr sz="1600"/>
            </a:lvl1pPr>
            <a:lvl2pPr>
              <a:defRPr sz="1400"/>
            </a:lvl2pPr>
            <a:lvl3pPr>
              <a:defRPr sz="1200"/>
            </a:lvl3pPr>
            <a:lvl4pPr>
              <a:defRPr sz="1100"/>
            </a:lvl4pPr>
            <a:lvl5pPr>
              <a:defRPr sz="1100"/>
            </a:lvl5pPr>
          </a:lstStyle>
          <a:p>
            <a:pPr lvl="0"/>
            <a:r>
              <a:rPr lang="en-GB"/>
              <a:t>Click to edit Master text styles</a:t>
            </a:r>
          </a:p>
        </p:txBody>
      </p:sp>
    </p:spTree>
    <p:extLst>
      <p:ext uri="{BB962C8B-B14F-4D97-AF65-F5344CB8AC3E}">
        <p14:creationId xmlns:p14="http://schemas.microsoft.com/office/powerpoint/2010/main" val="35211547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Main Containt-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D887-ABF0-B8B4-3E06-12634A6F79E1}"/>
              </a:ext>
            </a:extLst>
          </p:cNvPr>
          <p:cNvSpPr>
            <a:spLocks noGrp="1"/>
          </p:cNvSpPr>
          <p:nvPr>
            <p:ph type="title"/>
          </p:nvPr>
        </p:nvSpPr>
        <p:spPr/>
        <p:txBody>
          <a:bodyPr/>
          <a:lstStyle>
            <a:lvl1pPr>
              <a:defRPr b="0"/>
            </a:lvl1pPr>
          </a:lstStyle>
          <a:p>
            <a:r>
              <a:rPr lang="en-GB"/>
              <a:t>Click to edit Master title style</a:t>
            </a:r>
            <a:endParaRPr lang="en-US"/>
          </a:p>
        </p:txBody>
      </p:sp>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p>
            <a:fld id="{AE577F39-B882-FB4F-BD46-95C2A231B68A}" type="slidenum">
              <a:rPr lang="en-US" smtClean="0"/>
              <a:t>‹#›</a:t>
            </a:fld>
            <a:endParaRPr lang="en-US"/>
          </a:p>
        </p:txBody>
      </p:sp>
      <p:sp>
        <p:nvSpPr>
          <p:cNvPr id="8" name="Content Placeholder 2">
            <a:extLst>
              <a:ext uri="{FF2B5EF4-FFF2-40B4-BE49-F238E27FC236}">
                <a16:creationId xmlns:a16="http://schemas.microsoft.com/office/drawing/2014/main" id="{B0FF580F-719F-8693-863B-4A74F148282B}"/>
              </a:ext>
            </a:extLst>
          </p:cNvPr>
          <p:cNvSpPr>
            <a:spLocks noGrp="1"/>
          </p:cNvSpPr>
          <p:nvPr>
            <p:ph idx="1"/>
          </p:nvPr>
        </p:nvSpPr>
        <p:spPr>
          <a:xfrm>
            <a:off x="381000" y="1335504"/>
            <a:ext cx="11430000" cy="5027195"/>
          </a:xfrm>
        </p:spPr>
        <p:txBody>
          <a:bodyPr lIns="0">
            <a:normAutofit/>
          </a:bodyPr>
          <a:lstStyle>
            <a:lvl1pPr>
              <a:defRPr sz="1600"/>
            </a:lvl1pPr>
            <a:lvl2pPr>
              <a:defRPr sz="1400"/>
            </a:lvl2pPr>
            <a:lvl3pPr>
              <a:defRPr sz="1200"/>
            </a:lvl3pPr>
            <a:lvl4pPr>
              <a:defRPr sz="1100"/>
            </a:lvl4pPr>
            <a:lvl5pPr>
              <a:defRPr sz="1100"/>
            </a:lvl5pPr>
          </a:lstStyle>
          <a:p>
            <a:pPr lvl="0"/>
            <a:r>
              <a:rPr lang="en-GB"/>
              <a:t>Click to edit Master text styles</a:t>
            </a:r>
          </a:p>
        </p:txBody>
      </p:sp>
      <p:sp>
        <p:nvSpPr>
          <p:cNvPr id="5" name="Text Placeholder 4">
            <a:extLst>
              <a:ext uri="{FF2B5EF4-FFF2-40B4-BE49-F238E27FC236}">
                <a16:creationId xmlns:a16="http://schemas.microsoft.com/office/drawing/2014/main" id="{A4E11E4F-B9F7-818C-298B-21F8376D41EC}"/>
              </a:ext>
            </a:extLst>
          </p:cNvPr>
          <p:cNvSpPr>
            <a:spLocks noGrp="1"/>
          </p:cNvSpPr>
          <p:nvPr>
            <p:ph type="body" sz="quarter" idx="13"/>
          </p:nvPr>
        </p:nvSpPr>
        <p:spPr>
          <a:xfrm>
            <a:off x="381000" y="754617"/>
            <a:ext cx="11430000" cy="402735"/>
          </a:xfrm>
        </p:spPr>
        <p:txBody>
          <a:bodyPr lIns="0" anchor="ctr">
            <a:noAutofit/>
          </a:bodyPr>
          <a:lstStyle>
            <a:lvl1pPr marL="0" indent="0">
              <a:buNone/>
              <a:defRPr sz="2000">
                <a:solidFill>
                  <a:schemeClr val="accent2"/>
                </a:solidFill>
              </a:defRPr>
            </a:lvl1pPr>
          </a:lstStyle>
          <a:p>
            <a:pPr lvl="0"/>
            <a:r>
              <a:rPr lang="en-GB"/>
              <a:t>Click to edit Master text styles</a:t>
            </a:r>
          </a:p>
        </p:txBody>
      </p:sp>
    </p:spTree>
    <p:extLst>
      <p:ext uri="{BB962C8B-B14F-4D97-AF65-F5344CB8AC3E}">
        <p14:creationId xmlns:p14="http://schemas.microsoft.com/office/powerpoint/2010/main" val="21126699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0D55A-7926-FD15-5F8C-FFAB6D2354FA}"/>
              </a:ext>
            </a:extLst>
          </p:cNvPr>
          <p:cNvSpPr>
            <a:spLocks noGrp="1"/>
          </p:cNvSpPr>
          <p:nvPr>
            <p:ph type="title"/>
          </p:nvPr>
        </p:nvSpPr>
        <p:spPr/>
        <p:txBody>
          <a:bodyPr/>
          <a:lstStyle>
            <a:lvl1pPr>
              <a:defRPr b="0"/>
            </a:lvl1pPr>
          </a:lstStyle>
          <a:p>
            <a:r>
              <a:rPr lang="en-GB"/>
              <a:t>Click to edit Master title style</a:t>
            </a:r>
            <a:endParaRPr lang="en-US"/>
          </a:p>
        </p:txBody>
      </p:sp>
      <p:sp>
        <p:nvSpPr>
          <p:cNvPr id="6" name="Slide Number Placeholder 5">
            <a:extLst>
              <a:ext uri="{FF2B5EF4-FFF2-40B4-BE49-F238E27FC236}">
                <a16:creationId xmlns:a16="http://schemas.microsoft.com/office/drawing/2014/main" id="{8E54BE78-E278-F5E1-377E-7947DD8E2AA3}"/>
              </a:ext>
            </a:extLst>
          </p:cNvPr>
          <p:cNvSpPr>
            <a:spLocks noGrp="1"/>
          </p:cNvSpPr>
          <p:nvPr>
            <p:ph type="sldNum" sz="quarter" idx="12"/>
          </p:nvPr>
        </p:nvSpPr>
        <p:spPr/>
        <p:txBody>
          <a:bodyPr/>
          <a:lstStyle/>
          <a:p>
            <a:fld id="{AE577F39-B882-FB4F-BD46-95C2A231B68A}" type="slidenum">
              <a:rPr lang="en-US" smtClean="0"/>
              <a:t>‹#›</a:t>
            </a:fld>
            <a:endParaRPr lang="en-US"/>
          </a:p>
        </p:txBody>
      </p:sp>
      <p:sp>
        <p:nvSpPr>
          <p:cNvPr id="8" name="Table Placeholder 7">
            <a:extLst>
              <a:ext uri="{FF2B5EF4-FFF2-40B4-BE49-F238E27FC236}">
                <a16:creationId xmlns:a16="http://schemas.microsoft.com/office/drawing/2014/main" id="{2D423F0C-F451-C1A2-E0CB-6DB730C163F7}"/>
              </a:ext>
            </a:extLst>
          </p:cNvPr>
          <p:cNvSpPr>
            <a:spLocks noGrp="1"/>
          </p:cNvSpPr>
          <p:nvPr>
            <p:ph type="tbl" sz="quarter" idx="13"/>
          </p:nvPr>
        </p:nvSpPr>
        <p:spPr>
          <a:xfrm>
            <a:off x="381000" y="1104900"/>
            <a:ext cx="11430000" cy="5043488"/>
          </a:xfrm>
        </p:spPr>
        <p:txBody>
          <a:bodyPr>
            <a:normAutofit/>
          </a:bodyPr>
          <a:lstStyle>
            <a:lvl1pPr>
              <a:defRPr sz="1400"/>
            </a:lvl1pPr>
          </a:lstStyle>
          <a:p>
            <a:endParaRPr lang="en-US"/>
          </a:p>
        </p:txBody>
      </p:sp>
    </p:spTree>
    <p:extLst>
      <p:ext uri="{BB962C8B-B14F-4D97-AF65-F5344CB8AC3E}">
        <p14:creationId xmlns:p14="http://schemas.microsoft.com/office/powerpoint/2010/main" val="282273352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0D55A-7926-FD15-5F8C-FFAB6D2354FA}"/>
              </a:ext>
            </a:extLst>
          </p:cNvPr>
          <p:cNvSpPr>
            <a:spLocks noGrp="1"/>
          </p:cNvSpPr>
          <p:nvPr>
            <p:ph type="title"/>
          </p:nvPr>
        </p:nvSpPr>
        <p:spPr/>
        <p:txBody>
          <a:bodyPr/>
          <a:lstStyle>
            <a:lvl1pPr>
              <a:defRPr b="0"/>
            </a:lvl1pPr>
          </a:lstStyle>
          <a:p>
            <a:r>
              <a:rPr lang="en-GB"/>
              <a:t>Click to edit Master title style</a:t>
            </a:r>
            <a:endParaRPr lang="en-US"/>
          </a:p>
        </p:txBody>
      </p:sp>
      <p:sp>
        <p:nvSpPr>
          <p:cNvPr id="6" name="Slide Number Placeholder 5">
            <a:extLst>
              <a:ext uri="{FF2B5EF4-FFF2-40B4-BE49-F238E27FC236}">
                <a16:creationId xmlns:a16="http://schemas.microsoft.com/office/drawing/2014/main" id="{8E54BE78-E278-F5E1-377E-7947DD8E2AA3}"/>
              </a:ext>
            </a:extLst>
          </p:cNvPr>
          <p:cNvSpPr>
            <a:spLocks noGrp="1"/>
          </p:cNvSpPr>
          <p:nvPr>
            <p:ph type="sldNum" sz="quarter" idx="12"/>
          </p:nvPr>
        </p:nvSpPr>
        <p:spPr/>
        <p:txBody>
          <a:bodyPr/>
          <a:lstStyle/>
          <a:p>
            <a:fld id="{AE577F39-B882-FB4F-BD46-95C2A231B68A}" type="slidenum">
              <a:rPr lang="en-US" smtClean="0"/>
              <a:t>‹#›</a:t>
            </a:fld>
            <a:endParaRPr lang="en-US"/>
          </a:p>
        </p:txBody>
      </p:sp>
      <p:sp>
        <p:nvSpPr>
          <p:cNvPr id="8" name="Table Placeholder 7">
            <a:extLst>
              <a:ext uri="{FF2B5EF4-FFF2-40B4-BE49-F238E27FC236}">
                <a16:creationId xmlns:a16="http://schemas.microsoft.com/office/drawing/2014/main" id="{2D423F0C-F451-C1A2-E0CB-6DB730C163F7}"/>
              </a:ext>
            </a:extLst>
          </p:cNvPr>
          <p:cNvSpPr>
            <a:spLocks noGrp="1"/>
          </p:cNvSpPr>
          <p:nvPr>
            <p:ph type="tbl" sz="quarter" idx="13"/>
          </p:nvPr>
        </p:nvSpPr>
        <p:spPr>
          <a:xfrm>
            <a:off x="4391526" y="1104900"/>
            <a:ext cx="7419474" cy="5043488"/>
          </a:xfrm>
        </p:spPr>
        <p:txBody>
          <a:bodyPr>
            <a:normAutofit/>
          </a:bodyPr>
          <a:lstStyle>
            <a:lvl1pPr>
              <a:defRPr sz="1400"/>
            </a:lvl1pPr>
          </a:lstStyle>
          <a:p>
            <a:endParaRPr lang="en-US"/>
          </a:p>
        </p:txBody>
      </p:sp>
      <p:sp>
        <p:nvSpPr>
          <p:cNvPr id="4" name="Content Placeholder 3">
            <a:extLst>
              <a:ext uri="{FF2B5EF4-FFF2-40B4-BE49-F238E27FC236}">
                <a16:creationId xmlns:a16="http://schemas.microsoft.com/office/drawing/2014/main" id="{8087D3E5-3D55-A2C3-CB2B-2E4BC95C32C4}"/>
              </a:ext>
            </a:extLst>
          </p:cNvPr>
          <p:cNvSpPr>
            <a:spLocks noGrp="1"/>
          </p:cNvSpPr>
          <p:nvPr>
            <p:ph sz="quarter" idx="14"/>
          </p:nvPr>
        </p:nvSpPr>
        <p:spPr>
          <a:xfrm>
            <a:off x="381000" y="1104900"/>
            <a:ext cx="3925888" cy="5067300"/>
          </a:xfrm>
        </p:spPr>
        <p:txBody>
          <a:bodyPr>
            <a:normAutofit/>
          </a:bodyPr>
          <a:lstStyle>
            <a:lvl1pPr>
              <a:defRPr sz="1600"/>
            </a:lvl1pPr>
            <a:lvl2pPr>
              <a:defRPr sz="1400"/>
            </a:lvl2pPr>
            <a:lvl3pPr>
              <a:defRPr sz="1200"/>
            </a:lvl3pPr>
            <a:lvl4pPr>
              <a:defRPr sz="1100"/>
            </a:lvl4pPr>
            <a:lvl5pPr>
              <a:defRPr sz="11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3539953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6" name="Title 1">
            <a:extLst>
              <a:ext uri="{FF2B5EF4-FFF2-40B4-BE49-F238E27FC236}">
                <a16:creationId xmlns:a16="http://schemas.microsoft.com/office/drawing/2014/main" id="{A80DFFB7-CCEF-087C-E26D-9B0CEB76FAEB}"/>
              </a:ext>
            </a:extLst>
          </p:cNvPr>
          <p:cNvSpPr>
            <a:spLocks noGrp="1"/>
          </p:cNvSpPr>
          <p:nvPr>
            <p:ph type="title"/>
          </p:nvPr>
        </p:nvSpPr>
        <p:spPr>
          <a:xfrm>
            <a:off x="380999" y="156411"/>
            <a:ext cx="11399669" cy="679904"/>
          </a:xfrm>
        </p:spPr>
        <p:txBody>
          <a:bodyPr/>
          <a:lstStyle>
            <a:lvl1pPr>
              <a:defRPr b="0"/>
            </a:lvl1pPr>
          </a:lstStyle>
          <a:p>
            <a:r>
              <a:rPr lang="en-GB"/>
              <a:t>Click to edit Master title style</a:t>
            </a:r>
            <a:endParaRPr lang="en-US"/>
          </a:p>
        </p:txBody>
      </p:sp>
      <p:sp>
        <p:nvSpPr>
          <p:cNvPr id="57" name="Slide Number Placeholder 5">
            <a:extLst>
              <a:ext uri="{FF2B5EF4-FFF2-40B4-BE49-F238E27FC236}">
                <a16:creationId xmlns:a16="http://schemas.microsoft.com/office/drawing/2014/main" id="{5D53FEC8-07A7-7DDF-3698-4D18C3401778}"/>
              </a:ext>
            </a:extLst>
          </p:cNvPr>
          <p:cNvSpPr>
            <a:spLocks noGrp="1"/>
          </p:cNvSpPr>
          <p:nvPr>
            <p:ph type="sldNum" sz="quarter" idx="12"/>
          </p:nvPr>
        </p:nvSpPr>
        <p:spPr>
          <a:xfrm>
            <a:off x="11518565" y="6460398"/>
            <a:ext cx="577484" cy="301756"/>
          </a:xfrm>
        </p:spPr>
        <p:txBody>
          <a:bodyPr/>
          <a:lstStyle>
            <a:lvl1pPr>
              <a:defRPr sz="850"/>
            </a:lvl1pPr>
          </a:lstStyle>
          <a:p>
            <a:fld id="{AE577F39-B882-FB4F-BD46-95C2A231B68A}" type="slidenum">
              <a:rPr lang="en-US" smtClean="0"/>
              <a:pPr/>
              <a:t>‹#›</a:t>
            </a:fld>
            <a:endParaRPr lang="en-US"/>
          </a:p>
        </p:txBody>
      </p:sp>
      <p:pic>
        <p:nvPicPr>
          <p:cNvPr id="58" name="Picture 57">
            <a:extLst>
              <a:ext uri="{FF2B5EF4-FFF2-40B4-BE49-F238E27FC236}">
                <a16:creationId xmlns:a16="http://schemas.microsoft.com/office/drawing/2014/main" id="{70A037D7-0AFF-8D94-0E8F-26CBC1E96B7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614" t="2803" r="2451" b="2421"/>
          <a:stretch/>
        </p:blipFill>
        <p:spPr>
          <a:xfrm>
            <a:off x="-1" y="1386042"/>
            <a:ext cx="5726097" cy="4724400"/>
          </a:xfrm>
          <a:prstGeom prst="rect">
            <a:avLst/>
          </a:prstGeom>
        </p:spPr>
      </p:pic>
      <p:sp>
        <p:nvSpPr>
          <p:cNvPr id="59" name="TextBox 58">
            <a:extLst>
              <a:ext uri="{FF2B5EF4-FFF2-40B4-BE49-F238E27FC236}">
                <a16:creationId xmlns:a16="http://schemas.microsoft.com/office/drawing/2014/main" id="{DB976461-3CE7-C7E5-1C85-E4977388C2AB}"/>
              </a:ext>
            </a:extLst>
          </p:cNvPr>
          <p:cNvSpPr txBox="1"/>
          <p:nvPr userDrawn="1"/>
        </p:nvSpPr>
        <p:spPr>
          <a:xfrm>
            <a:off x="180506" y="6509709"/>
            <a:ext cx="2403863" cy="203133"/>
          </a:xfrm>
          <a:prstGeom prst="rect">
            <a:avLst/>
          </a:prstGeom>
          <a:noFill/>
        </p:spPr>
        <p:txBody>
          <a:bodyPr wrap="none" lIns="0" rtlCol="0">
            <a:spAutoFit/>
          </a:bodyPr>
          <a:lstStyle/>
          <a:p>
            <a:pPr>
              <a:lnSpc>
                <a:spcPct val="90000"/>
              </a:lnSpc>
            </a:pPr>
            <a:r>
              <a:rPr lang="en-US" sz="800">
                <a:solidFill>
                  <a:schemeClr val="tx1"/>
                </a:solidFill>
                <a:latin typeface="Arial" panose="020B0604020202020204" pitchFamily="34" charset="0"/>
                <a:cs typeface="Arial" panose="020B0604020202020204" pitchFamily="34" charset="0"/>
              </a:rPr>
              <a:t>Copyright © 2022 HCL Technologies | Confidential</a:t>
            </a:r>
          </a:p>
        </p:txBody>
      </p:sp>
    </p:spTree>
    <p:extLst>
      <p:ext uri="{BB962C8B-B14F-4D97-AF65-F5344CB8AC3E}">
        <p14:creationId xmlns:p14="http://schemas.microsoft.com/office/powerpoint/2010/main" val="4122988618"/>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7" name="object 2">
            <a:extLst>
              <a:ext uri="{FF2B5EF4-FFF2-40B4-BE49-F238E27FC236}">
                <a16:creationId xmlns:a16="http://schemas.microsoft.com/office/drawing/2014/main" id="{DAAED835-140B-95C8-8C69-C891C27A5C6A}"/>
              </a:ext>
            </a:extLst>
          </p:cNvPr>
          <p:cNvGrpSpPr/>
          <p:nvPr userDrawn="1"/>
        </p:nvGrpSpPr>
        <p:grpSpPr>
          <a:xfrm>
            <a:off x="0" y="1"/>
            <a:ext cx="12192000" cy="6360866"/>
            <a:chOff x="0" y="0"/>
            <a:chExt cx="20104100" cy="11308715"/>
          </a:xfrm>
        </p:grpSpPr>
        <p:pic>
          <p:nvPicPr>
            <p:cNvPr id="28" name="object 3">
              <a:extLst>
                <a:ext uri="{FF2B5EF4-FFF2-40B4-BE49-F238E27FC236}">
                  <a16:creationId xmlns:a16="http://schemas.microsoft.com/office/drawing/2014/main" id="{DE99ACD5-1580-38C6-3175-3542BC9DE5EB}"/>
                </a:ext>
              </a:extLst>
            </p:cNvPr>
            <p:cNvPicPr/>
            <p:nvPr/>
          </p:nvPicPr>
          <p:blipFill>
            <a:blip r:embed="rId2" cstate="screen">
              <a:extLst>
                <a:ext uri="{28A0092B-C50C-407E-A947-70E740481C1C}">
                  <a14:useLocalDpi xmlns:a14="http://schemas.microsoft.com/office/drawing/2010/main"/>
                </a:ext>
              </a:extLst>
            </a:blip>
            <a:stretch>
              <a:fillRect/>
            </a:stretch>
          </p:blipFill>
          <p:spPr>
            <a:xfrm>
              <a:off x="2477223" y="2446909"/>
              <a:ext cx="17626876" cy="8861646"/>
            </a:xfrm>
            <a:prstGeom prst="rect">
              <a:avLst/>
            </a:prstGeom>
          </p:spPr>
        </p:pic>
        <p:sp>
          <p:nvSpPr>
            <p:cNvPr id="29" name="object 4">
              <a:extLst>
                <a:ext uri="{FF2B5EF4-FFF2-40B4-BE49-F238E27FC236}">
                  <a16:creationId xmlns:a16="http://schemas.microsoft.com/office/drawing/2014/main" id="{823A8F55-7A7F-02B3-1EEF-FCE1E42926CB}"/>
                </a:ext>
              </a:extLst>
            </p:cNvPr>
            <p:cNvSpPr/>
            <p:nvPr/>
          </p:nvSpPr>
          <p:spPr>
            <a:xfrm>
              <a:off x="307358" y="307355"/>
              <a:ext cx="419100" cy="419100"/>
            </a:xfrm>
            <a:custGeom>
              <a:avLst/>
              <a:gdLst/>
              <a:ahLst/>
              <a:cxnLst/>
              <a:rect l="l" t="t" r="r" b="b"/>
              <a:pathLst>
                <a:path w="419100" h="419100">
                  <a:moveTo>
                    <a:pt x="369894" y="0"/>
                  </a:moveTo>
                  <a:lnTo>
                    <a:pt x="48951" y="0"/>
                  </a:lnTo>
                  <a:lnTo>
                    <a:pt x="29896" y="3846"/>
                  </a:lnTo>
                  <a:lnTo>
                    <a:pt x="14337" y="14337"/>
                  </a:lnTo>
                  <a:lnTo>
                    <a:pt x="3846" y="29896"/>
                  </a:lnTo>
                  <a:lnTo>
                    <a:pt x="0" y="48951"/>
                  </a:lnTo>
                  <a:lnTo>
                    <a:pt x="0" y="369904"/>
                  </a:lnTo>
                  <a:lnTo>
                    <a:pt x="3846" y="388959"/>
                  </a:lnTo>
                  <a:lnTo>
                    <a:pt x="14337" y="404519"/>
                  </a:lnTo>
                  <a:lnTo>
                    <a:pt x="29896" y="415009"/>
                  </a:lnTo>
                  <a:lnTo>
                    <a:pt x="48951" y="418856"/>
                  </a:lnTo>
                  <a:lnTo>
                    <a:pt x="369894" y="418856"/>
                  </a:lnTo>
                  <a:lnTo>
                    <a:pt x="388954" y="415009"/>
                  </a:lnTo>
                  <a:lnTo>
                    <a:pt x="404517" y="404519"/>
                  </a:lnTo>
                  <a:lnTo>
                    <a:pt x="415009" y="388959"/>
                  </a:lnTo>
                  <a:lnTo>
                    <a:pt x="418856" y="369904"/>
                  </a:lnTo>
                  <a:lnTo>
                    <a:pt x="418856" y="48951"/>
                  </a:lnTo>
                  <a:lnTo>
                    <a:pt x="415009" y="29896"/>
                  </a:lnTo>
                  <a:lnTo>
                    <a:pt x="404517" y="14337"/>
                  </a:lnTo>
                  <a:lnTo>
                    <a:pt x="388954" y="3846"/>
                  </a:lnTo>
                  <a:lnTo>
                    <a:pt x="369894" y="0"/>
                  </a:lnTo>
                  <a:close/>
                </a:path>
              </a:pathLst>
            </a:custGeom>
            <a:solidFill>
              <a:srgbClr val="8BC7F9"/>
            </a:solidFill>
          </p:spPr>
          <p:txBody>
            <a:bodyPr wrap="square" lIns="0" tIns="0" rIns="0" bIns="0" rtlCol="0"/>
            <a:lstStyle/>
            <a:p>
              <a:endParaRPr/>
            </a:p>
          </p:txBody>
        </p:sp>
        <p:sp>
          <p:nvSpPr>
            <p:cNvPr id="30" name="object 5">
              <a:extLst>
                <a:ext uri="{FF2B5EF4-FFF2-40B4-BE49-F238E27FC236}">
                  <a16:creationId xmlns:a16="http://schemas.microsoft.com/office/drawing/2014/main" id="{9EEE6AC1-2FD1-FD89-CB74-19BE3F3D6189}"/>
                </a:ext>
              </a:extLst>
            </p:cNvPr>
            <p:cNvSpPr/>
            <p:nvPr/>
          </p:nvSpPr>
          <p:spPr>
            <a:xfrm>
              <a:off x="307354" y="0"/>
              <a:ext cx="419100" cy="287020"/>
            </a:xfrm>
            <a:custGeom>
              <a:avLst/>
              <a:gdLst/>
              <a:ahLst/>
              <a:cxnLst/>
              <a:rect l="l" t="t" r="r" b="b"/>
              <a:pathLst>
                <a:path w="419100" h="287020">
                  <a:moveTo>
                    <a:pt x="418856" y="0"/>
                  </a:moveTo>
                  <a:lnTo>
                    <a:pt x="0" y="0"/>
                  </a:lnTo>
                  <a:lnTo>
                    <a:pt x="0" y="237458"/>
                  </a:lnTo>
                  <a:lnTo>
                    <a:pt x="3846" y="256513"/>
                  </a:lnTo>
                  <a:lnTo>
                    <a:pt x="14337" y="272072"/>
                  </a:lnTo>
                  <a:lnTo>
                    <a:pt x="29896" y="282563"/>
                  </a:lnTo>
                  <a:lnTo>
                    <a:pt x="48951" y="286410"/>
                  </a:lnTo>
                  <a:lnTo>
                    <a:pt x="369904" y="286410"/>
                  </a:lnTo>
                  <a:lnTo>
                    <a:pt x="388959" y="282563"/>
                  </a:lnTo>
                  <a:lnTo>
                    <a:pt x="404519" y="272072"/>
                  </a:lnTo>
                  <a:lnTo>
                    <a:pt x="415009" y="256513"/>
                  </a:lnTo>
                  <a:lnTo>
                    <a:pt x="418856" y="237458"/>
                  </a:lnTo>
                  <a:lnTo>
                    <a:pt x="418856" y="0"/>
                  </a:lnTo>
                  <a:close/>
                </a:path>
              </a:pathLst>
            </a:custGeom>
            <a:solidFill>
              <a:srgbClr val="DCE6EF"/>
            </a:solidFill>
          </p:spPr>
          <p:txBody>
            <a:bodyPr wrap="square" lIns="0" tIns="0" rIns="0" bIns="0" rtlCol="0"/>
            <a:lstStyle/>
            <a:p>
              <a:endParaRPr/>
            </a:p>
          </p:txBody>
        </p:sp>
        <p:pic>
          <p:nvPicPr>
            <p:cNvPr id="31" name="object 6">
              <a:extLst>
                <a:ext uri="{FF2B5EF4-FFF2-40B4-BE49-F238E27FC236}">
                  <a16:creationId xmlns:a16="http://schemas.microsoft.com/office/drawing/2014/main" id="{C8127B9F-0210-195E-2E45-5DF04B7CD130}"/>
                </a:ext>
              </a:extLst>
            </p:cNvPr>
            <p:cNvPicPr/>
            <p:nvPr/>
          </p:nvPicPr>
          <p:blipFill>
            <a:blip r:embed="rId3" cstate="screen">
              <a:extLst>
                <a:ext uri="{28A0092B-C50C-407E-A947-70E740481C1C}">
                  <a14:useLocalDpi xmlns:a14="http://schemas.microsoft.com/office/drawing/2010/main"/>
                </a:ext>
              </a:extLst>
            </a:blip>
            <a:stretch>
              <a:fillRect/>
            </a:stretch>
          </p:blipFill>
          <p:spPr>
            <a:xfrm>
              <a:off x="747160" y="307362"/>
              <a:ext cx="1709120" cy="418856"/>
            </a:xfrm>
            <a:prstGeom prst="rect">
              <a:avLst/>
            </a:prstGeom>
          </p:spPr>
        </p:pic>
        <p:pic>
          <p:nvPicPr>
            <p:cNvPr id="32" name="object 7">
              <a:extLst>
                <a:ext uri="{FF2B5EF4-FFF2-40B4-BE49-F238E27FC236}">
                  <a16:creationId xmlns:a16="http://schemas.microsoft.com/office/drawing/2014/main" id="{C6D7C40A-7C25-9264-F652-C939793F077D}"/>
                </a:ext>
              </a:extLst>
            </p:cNvPr>
            <p:cNvPicPr/>
            <p:nvPr/>
          </p:nvPicPr>
          <p:blipFill>
            <a:blip r:embed="rId4" cstate="screen">
              <a:extLst>
                <a:ext uri="{28A0092B-C50C-407E-A947-70E740481C1C}">
                  <a14:useLocalDpi xmlns:a14="http://schemas.microsoft.com/office/drawing/2010/main"/>
                </a:ext>
              </a:extLst>
            </a:blip>
            <a:stretch>
              <a:fillRect/>
            </a:stretch>
          </p:blipFill>
          <p:spPr>
            <a:xfrm>
              <a:off x="747160" y="0"/>
              <a:ext cx="1709120" cy="286420"/>
            </a:xfrm>
            <a:prstGeom prst="rect">
              <a:avLst/>
            </a:prstGeom>
          </p:spPr>
        </p:pic>
        <p:sp>
          <p:nvSpPr>
            <p:cNvPr id="33" name="object 8">
              <a:extLst>
                <a:ext uri="{FF2B5EF4-FFF2-40B4-BE49-F238E27FC236}">
                  <a16:creationId xmlns:a16="http://schemas.microsoft.com/office/drawing/2014/main" id="{F0914A39-DC51-0A42-653D-5B5CFEED9B33}"/>
                </a:ext>
              </a:extLst>
            </p:cNvPr>
            <p:cNvSpPr/>
            <p:nvPr/>
          </p:nvSpPr>
          <p:spPr>
            <a:xfrm>
              <a:off x="0" y="307355"/>
              <a:ext cx="287020" cy="419100"/>
            </a:xfrm>
            <a:custGeom>
              <a:avLst/>
              <a:gdLst/>
              <a:ahLst/>
              <a:cxnLst/>
              <a:rect l="l" t="t" r="r" b="b"/>
              <a:pathLst>
                <a:path w="287020" h="419100">
                  <a:moveTo>
                    <a:pt x="237458" y="0"/>
                  </a:moveTo>
                  <a:lnTo>
                    <a:pt x="0" y="0"/>
                  </a:lnTo>
                  <a:lnTo>
                    <a:pt x="0" y="418856"/>
                  </a:lnTo>
                  <a:lnTo>
                    <a:pt x="237458" y="418856"/>
                  </a:lnTo>
                  <a:lnTo>
                    <a:pt x="256513" y="415009"/>
                  </a:lnTo>
                  <a:lnTo>
                    <a:pt x="272072" y="404519"/>
                  </a:lnTo>
                  <a:lnTo>
                    <a:pt x="282563" y="388959"/>
                  </a:lnTo>
                  <a:lnTo>
                    <a:pt x="286410" y="369904"/>
                  </a:lnTo>
                  <a:lnTo>
                    <a:pt x="286410" y="48951"/>
                  </a:lnTo>
                  <a:lnTo>
                    <a:pt x="282563" y="29896"/>
                  </a:lnTo>
                  <a:lnTo>
                    <a:pt x="272072" y="14337"/>
                  </a:lnTo>
                  <a:lnTo>
                    <a:pt x="256513" y="3846"/>
                  </a:lnTo>
                  <a:lnTo>
                    <a:pt x="237458" y="0"/>
                  </a:lnTo>
                  <a:close/>
                </a:path>
              </a:pathLst>
            </a:custGeom>
            <a:solidFill>
              <a:srgbClr val="DCE6EF"/>
            </a:solidFill>
          </p:spPr>
          <p:txBody>
            <a:bodyPr wrap="square" lIns="0" tIns="0" rIns="0" bIns="0" rtlCol="0"/>
            <a:lstStyle/>
            <a:p>
              <a:endParaRPr/>
            </a:p>
          </p:txBody>
        </p:sp>
        <p:pic>
          <p:nvPicPr>
            <p:cNvPr id="34" name="object 9">
              <a:extLst>
                <a:ext uri="{FF2B5EF4-FFF2-40B4-BE49-F238E27FC236}">
                  <a16:creationId xmlns:a16="http://schemas.microsoft.com/office/drawing/2014/main" id="{6BCEB85F-6A25-720F-70D0-496F1E50F1C7}"/>
                </a:ext>
              </a:extLst>
            </p:cNvPr>
            <p:cNvPicPr/>
            <p:nvPr/>
          </p:nvPicPr>
          <p:blipFill>
            <a:blip r:embed="rId5" cstate="screen">
              <a:extLst>
                <a:ext uri="{28A0092B-C50C-407E-A947-70E740481C1C}">
                  <a14:useLocalDpi xmlns:a14="http://schemas.microsoft.com/office/drawing/2010/main"/>
                </a:ext>
              </a:extLst>
            </a:blip>
            <a:stretch>
              <a:fillRect/>
            </a:stretch>
          </p:blipFill>
          <p:spPr>
            <a:xfrm>
              <a:off x="0" y="747160"/>
              <a:ext cx="286410" cy="1678807"/>
            </a:xfrm>
            <a:prstGeom prst="rect">
              <a:avLst/>
            </a:prstGeom>
          </p:spPr>
        </p:pic>
        <p:pic>
          <p:nvPicPr>
            <p:cNvPr id="35" name="object 10">
              <a:extLst>
                <a:ext uri="{FF2B5EF4-FFF2-40B4-BE49-F238E27FC236}">
                  <a16:creationId xmlns:a16="http://schemas.microsoft.com/office/drawing/2014/main" id="{B27E2254-4E6D-2FF0-E5FB-A88DB52C9022}"/>
                </a:ext>
              </a:extLst>
            </p:cNvPr>
            <p:cNvPicPr/>
            <p:nvPr/>
          </p:nvPicPr>
          <p:blipFill>
            <a:blip r:embed="rId6" cstate="screen">
              <a:extLst>
                <a:ext uri="{28A0092B-C50C-407E-A947-70E740481C1C}">
                  <a14:useLocalDpi xmlns:a14="http://schemas.microsoft.com/office/drawing/2010/main"/>
                </a:ext>
              </a:extLst>
            </a:blip>
            <a:stretch>
              <a:fillRect/>
            </a:stretch>
          </p:blipFill>
          <p:spPr>
            <a:xfrm>
              <a:off x="747160" y="747160"/>
              <a:ext cx="1709120" cy="1678807"/>
            </a:xfrm>
            <a:prstGeom prst="rect">
              <a:avLst/>
            </a:prstGeom>
          </p:spPr>
        </p:pic>
        <p:pic>
          <p:nvPicPr>
            <p:cNvPr id="36" name="object 11">
              <a:extLst>
                <a:ext uri="{FF2B5EF4-FFF2-40B4-BE49-F238E27FC236}">
                  <a16:creationId xmlns:a16="http://schemas.microsoft.com/office/drawing/2014/main" id="{947516D3-FE49-22CA-AAA3-2A74125E95B9}"/>
                </a:ext>
              </a:extLst>
            </p:cNvPr>
            <p:cNvPicPr/>
            <p:nvPr/>
          </p:nvPicPr>
          <p:blipFill>
            <a:blip r:embed="rId7" cstate="screen">
              <a:extLst>
                <a:ext uri="{28A0092B-C50C-407E-A947-70E740481C1C}">
                  <a14:useLocalDpi xmlns:a14="http://schemas.microsoft.com/office/drawing/2010/main"/>
                </a:ext>
              </a:extLst>
            </a:blip>
            <a:stretch>
              <a:fillRect/>
            </a:stretch>
          </p:blipFill>
          <p:spPr>
            <a:xfrm>
              <a:off x="307362" y="747160"/>
              <a:ext cx="418856" cy="1678807"/>
            </a:xfrm>
            <a:prstGeom prst="rect">
              <a:avLst/>
            </a:prstGeom>
          </p:spPr>
        </p:pic>
      </p:grpSp>
      <p:sp>
        <p:nvSpPr>
          <p:cNvPr id="37" name="Rectangle 36">
            <a:extLst>
              <a:ext uri="{FF2B5EF4-FFF2-40B4-BE49-F238E27FC236}">
                <a16:creationId xmlns:a16="http://schemas.microsoft.com/office/drawing/2014/main" id="{844F9573-F179-222E-8999-95D4B8B2B95F}"/>
              </a:ext>
            </a:extLst>
          </p:cNvPr>
          <p:cNvSpPr/>
          <p:nvPr userDrawn="1"/>
        </p:nvSpPr>
        <p:spPr>
          <a:xfrm>
            <a:off x="150652" y="6360867"/>
            <a:ext cx="1193239" cy="4971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le 1">
            <a:extLst>
              <a:ext uri="{FF2B5EF4-FFF2-40B4-BE49-F238E27FC236}">
                <a16:creationId xmlns:a16="http://schemas.microsoft.com/office/drawing/2014/main" id="{F51B3286-A13A-3DE1-1B11-086444271ED4}"/>
              </a:ext>
            </a:extLst>
          </p:cNvPr>
          <p:cNvSpPr>
            <a:spLocks noGrp="1"/>
          </p:cNvSpPr>
          <p:nvPr>
            <p:ph type="title" hasCustomPrompt="1"/>
          </p:nvPr>
        </p:nvSpPr>
        <p:spPr>
          <a:xfrm>
            <a:off x="1805708" y="1790184"/>
            <a:ext cx="10005292" cy="679904"/>
          </a:xfrm>
        </p:spPr>
        <p:txBody>
          <a:bodyPr tIns="0" rIns="0" bIns="0" anchor="b">
            <a:noAutofit/>
          </a:bodyPr>
          <a:lstStyle>
            <a:lvl1pPr>
              <a:lnSpc>
                <a:spcPct val="100000"/>
              </a:lnSpc>
              <a:defRPr sz="6000" b="1">
                <a:solidFill>
                  <a:schemeClr val="tx1"/>
                </a:solidFill>
              </a:defRPr>
            </a:lvl1pPr>
          </a:lstStyle>
          <a:p>
            <a:r>
              <a:rPr lang="en-GB"/>
              <a:t>Click to Edit</a:t>
            </a:r>
            <a:endParaRPr lang="en-US"/>
          </a:p>
        </p:txBody>
      </p:sp>
      <p:sp>
        <p:nvSpPr>
          <p:cNvPr id="40" name="Text Placeholder 20">
            <a:extLst>
              <a:ext uri="{FF2B5EF4-FFF2-40B4-BE49-F238E27FC236}">
                <a16:creationId xmlns:a16="http://schemas.microsoft.com/office/drawing/2014/main" id="{8DB11327-B036-5218-85D0-1839CA573142}"/>
              </a:ext>
            </a:extLst>
          </p:cNvPr>
          <p:cNvSpPr>
            <a:spLocks noGrp="1"/>
          </p:cNvSpPr>
          <p:nvPr>
            <p:ph type="body" sz="quarter" idx="14"/>
          </p:nvPr>
        </p:nvSpPr>
        <p:spPr>
          <a:xfrm>
            <a:off x="1804988" y="2470150"/>
            <a:ext cx="10006012" cy="758825"/>
          </a:xfrm>
        </p:spPr>
        <p:txBody>
          <a:bodyPr vert="horz" lIns="0" tIns="45720" rIns="91440" bIns="45720" rtlCol="0" anchor="t">
            <a:noAutofit/>
          </a:bodyPr>
          <a:lstStyle>
            <a:lvl1pPr>
              <a:defRPr lang="en-GB" sz="4400" b="0" dirty="0" smtClean="0">
                <a:solidFill>
                  <a:schemeClr val="tx1">
                    <a:lumMod val="75000"/>
                    <a:lumOff val="25000"/>
                  </a:schemeClr>
                </a:solidFill>
                <a:effectLst/>
                <a:latin typeface="+mj-lt"/>
                <a:ea typeface="+mj-ea"/>
                <a:cs typeface="+mj-cs"/>
              </a:defRPr>
            </a:lvl1pPr>
          </a:lstStyle>
          <a:p>
            <a:pPr marL="0" lvl="0">
              <a:lnSpc>
                <a:spcPct val="100000"/>
              </a:lnSpc>
              <a:spcBef>
                <a:spcPct val="0"/>
              </a:spcBef>
              <a:buNone/>
            </a:pPr>
            <a:r>
              <a:rPr lang="en-GB"/>
              <a:t>Click to edit Master text styles</a:t>
            </a:r>
          </a:p>
        </p:txBody>
      </p:sp>
      <p:sp>
        <p:nvSpPr>
          <p:cNvPr id="41" name="TextBox 40">
            <a:extLst>
              <a:ext uri="{FF2B5EF4-FFF2-40B4-BE49-F238E27FC236}">
                <a16:creationId xmlns:a16="http://schemas.microsoft.com/office/drawing/2014/main" id="{6621B32D-F2C1-E02B-BA37-47BB670D8620}"/>
              </a:ext>
            </a:extLst>
          </p:cNvPr>
          <p:cNvSpPr txBox="1"/>
          <p:nvPr userDrawn="1"/>
        </p:nvSpPr>
        <p:spPr>
          <a:xfrm>
            <a:off x="174077" y="6548375"/>
            <a:ext cx="2403863" cy="203133"/>
          </a:xfrm>
          <a:prstGeom prst="rect">
            <a:avLst/>
          </a:prstGeom>
          <a:noFill/>
        </p:spPr>
        <p:txBody>
          <a:bodyPr wrap="none" lIns="0" rtlCol="0">
            <a:spAutoFit/>
          </a:bodyPr>
          <a:lstStyle/>
          <a:p>
            <a:pPr>
              <a:lnSpc>
                <a:spcPct val="90000"/>
              </a:lnSpc>
            </a:pPr>
            <a:r>
              <a:rPr lang="en-US" sz="800">
                <a:solidFill>
                  <a:schemeClr val="tx1"/>
                </a:solidFill>
                <a:latin typeface="Arial" panose="020B0604020202020204" pitchFamily="34" charset="0"/>
                <a:cs typeface="Arial" panose="020B0604020202020204" pitchFamily="34" charset="0"/>
              </a:rPr>
              <a:t>Copyright © 2022 HCL Technologies | Confidential</a:t>
            </a:r>
          </a:p>
        </p:txBody>
      </p:sp>
    </p:spTree>
    <p:extLst>
      <p:ext uri="{BB962C8B-B14F-4D97-AF65-F5344CB8AC3E}">
        <p14:creationId xmlns:p14="http://schemas.microsoft.com/office/powerpoint/2010/main" val="23474653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Slide 4">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7D4BEC6-4E25-C22F-C673-6A2B0DFB4F73}"/>
              </a:ext>
            </a:extLst>
          </p:cNvPr>
          <p:cNvSpPr>
            <a:spLocks noGrp="1"/>
          </p:cNvSpPr>
          <p:nvPr>
            <p:ph type="pic" sz="quarter" idx="14"/>
          </p:nvPr>
        </p:nvSpPr>
        <p:spPr>
          <a:xfrm>
            <a:off x="6915792" y="0"/>
            <a:ext cx="5276208" cy="6858000"/>
          </a:xfrm>
          <a:prstGeom prst="roundRect">
            <a:avLst>
              <a:gd name="adj" fmla="val 780"/>
            </a:avLst>
          </a:prstGeom>
          <a:noFill/>
        </p:spPr>
        <p:txBody>
          <a:bodyPr>
            <a:normAutofit/>
          </a:bodyPr>
          <a:lstStyle>
            <a:lvl1pPr>
              <a:defRPr sz="1100"/>
            </a:lvl1pPr>
          </a:lstStyle>
          <a:p>
            <a:endParaRPr lang="en-US"/>
          </a:p>
        </p:txBody>
      </p:sp>
      <p:pic>
        <p:nvPicPr>
          <p:cNvPr id="8" name="Picture 7">
            <a:extLst>
              <a:ext uri="{FF2B5EF4-FFF2-40B4-BE49-F238E27FC236}">
                <a16:creationId xmlns:a16="http://schemas.microsoft.com/office/drawing/2014/main" id="{3C83EE17-FAA0-BBEE-0427-9C98ACF9728A}"/>
              </a:ext>
            </a:extLst>
          </p:cNvPr>
          <p:cNvPicPr>
            <a:picLocks noChangeAspect="1"/>
          </p:cNvPicPr>
          <p:nvPr/>
        </p:nvPicPr>
        <p:blipFill>
          <a:blip r:embed="rId2"/>
          <a:stretch>
            <a:fillRect/>
          </a:stretch>
        </p:blipFill>
        <p:spPr>
          <a:xfrm>
            <a:off x="384693" y="361761"/>
            <a:ext cx="4246585" cy="458550"/>
          </a:xfrm>
          <a:prstGeom prst="rect">
            <a:avLst/>
          </a:prstGeom>
        </p:spPr>
      </p:pic>
      <p:pic>
        <p:nvPicPr>
          <p:cNvPr id="5" name="Picture 4">
            <a:extLst>
              <a:ext uri="{FF2B5EF4-FFF2-40B4-BE49-F238E27FC236}">
                <a16:creationId xmlns:a16="http://schemas.microsoft.com/office/drawing/2014/main" id="{81086563-350E-E739-8DD7-CA758FF1525B}"/>
              </a:ext>
            </a:extLst>
          </p:cNvPr>
          <p:cNvPicPr>
            <a:picLocks noChangeAspect="1"/>
          </p:cNvPicPr>
          <p:nvPr userDrawn="1"/>
        </p:nvPicPr>
        <p:blipFill>
          <a:blip r:embed="rId2"/>
          <a:stretch>
            <a:fillRect/>
          </a:stretch>
        </p:blipFill>
        <p:spPr>
          <a:xfrm>
            <a:off x="384693" y="361761"/>
            <a:ext cx="4246585" cy="458550"/>
          </a:xfrm>
          <a:prstGeom prst="rect">
            <a:avLst/>
          </a:prstGeom>
        </p:spPr>
      </p:pic>
      <p:sp>
        <p:nvSpPr>
          <p:cNvPr id="13" name="Text Placeholder 12">
            <a:extLst>
              <a:ext uri="{FF2B5EF4-FFF2-40B4-BE49-F238E27FC236}">
                <a16:creationId xmlns:a16="http://schemas.microsoft.com/office/drawing/2014/main" id="{43BCCAC7-54BA-D2B2-3FBA-B16E1E991852}"/>
              </a:ext>
            </a:extLst>
          </p:cNvPr>
          <p:cNvSpPr>
            <a:spLocks noGrp="1"/>
          </p:cNvSpPr>
          <p:nvPr>
            <p:ph type="body" sz="quarter" idx="11"/>
          </p:nvPr>
        </p:nvSpPr>
        <p:spPr>
          <a:xfrm>
            <a:off x="381000" y="1885478"/>
            <a:ext cx="6578600" cy="1412875"/>
          </a:xfrm>
        </p:spPr>
        <p:txBody>
          <a:bodyPr lIns="0" anchor="b">
            <a:noAutofit/>
          </a:bodyPr>
          <a:lstStyle>
            <a:lvl1pPr marL="0" indent="0">
              <a:lnSpc>
                <a:spcPts val="4960"/>
              </a:lnSpc>
              <a:buNone/>
              <a:defRPr sz="48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
        <p:nvSpPr>
          <p:cNvPr id="14" name="Text Placeholder 12">
            <a:extLst>
              <a:ext uri="{FF2B5EF4-FFF2-40B4-BE49-F238E27FC236}">
                <a16:creationId xmlns:a16="http://schemas.microsoft.com/office/drawing/2014/main" id="{DCA01844-0B7F-60D3-FDC8-4EFA4E6BEBC9}"/>
              </a:ext>
            </a:extLst>
          </p:cNvPr>
          <p:cNvSpPr>
            <a:spLocks noGrp="1"/>
          </p:cNvSpPr>
          <p:nvPr>
            <p:ph type="body" sz="quarter" idx="12"/>
          </p:nvPr>
        </p:nvSpPr>
        <p:spPr>
          <a:xfrm>
            <a:off x="381000" y="3511079"/>
            <a:ext cx="6578600" cy="1000542"/>
          </a:xfrm>
        </p:spPr>
        <p:txBody>
          <a:bodyPr lIns="0" anchor="t">
            <a:noAutofit/>
          </a:bodyPr>
          <a:lstStyle>
            <a:lvl1pPr marL="0" indent="0">
              <a:buNone/>
              <a:defRPr sz="3000" b="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
        <p:nvSpPr>
          <p:cNvPr id="17" name="Text Placeholder 12">
            <a:extLst>
              <a:ext uri="{FF2B5EF4-FFF2-40B4-BE49-F238E27FC236}">
                <a16:creationId xmlns:a16="http://schemas.microsoft.com/office/drawing/2014/main" id="{72DEFAEB-09CD-513C-0505-BC3F6FB74A50}"/>
              </a:ext>
            </a:extLst>
          </p:cNvPr>
          <p:cNvSpPr>
            <a:spLocks noGrp="1"/>
          </p:cNvSpPr>
          <p:nvPr>
            <p:ph type="body" sz="quarter" idx="13"/>
          </p:nvPr>
        </p:nvSpPr>
        <p:spPr>
          <a:xfrm>
            <a:off x="381000" y="4930805"/>
            <a:ext cx="4851400" cy="1000542"/>
          </a:xfrm>
        </p:spPr>
        <p:txBody>
          <a:bodyPr lIns="0" anchor="b">
            <a:noAutofit/>
          </a:bodyPr>
          <a:lstStyle>
            <a:lvl1pPr marL="0" indent="0">
              <a:buNone/>
              <a:defRPr sz="1800" b="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grpSp>
        <p:nvGrpSpPr>
          <p:cNvPr id="2" name="object 2">
            <a:extLst>
              <a:ext uri="{FF2B5EF4-FFF2-40B4-BE49-F238E27FC236}">
                <a16:creationId xmlns:a16="http://schemas.microsoft.com/office/drawing/2014/main" id="{0D5F8119-BA8A-D0CC-A077-CC3C7E8CC58D}"/>
              </a:ext>
            </a:extLst>
          </p:cNvPr>
          <p:cNvGrpSpPr>
            <a:grpSpLocks noChangeAspect="1"/>
          </p:cNvGrpSpPr>
          <p:nvPr userDrawn="1"/>
        </p:nvGrpSpPr>
        <p:grpSpPr>
          <a:xfrm>
            <a:off x="394589" y="323890"/>
            <a:ext cx="11473464" cy="6226865"/>
            <a:chOff x="650013" y="533549"/>
            <a:chExt cx="18900406" cy="10257608"/>
          </a:xfrm>
        </p:grpSpPr>
        <p:sp>
          <p:nvSpPr>
            <p:cNvPr id="22" name="object 12">
              <a:extLst>
                <a:ext uri="{FF2B5EF4-FFF2-40B4-BE49-F238E27FC236}">
                  <a16:creationId xmlns:a16="http://schemas.microsoft.com/office/drawing/2014/main" id="{780E58E0-691D-41DA-31B6-F7F29362C03D}"/>
                </a:ext>
              </a:extLst>
            </p:cNvPr>
            <p:cNvSpPr/>
            <p:nvPr/>
          </p:nvSpPr>
          <p:spPr>
            <a:xfrm>
              <a:off x="17252354" y="10462862"/>
              <a:ext cx="2298065" cy="328295"/>
            </a:xfrm>
            <a:custGeom>
              <a:avLst/>
              <a:gdLst/>
              <a:ahLst/>
              <a:cxnLst/>
              <a:rect l="l" t="t" r="r" b="b"/>
              <a:pathLst>
                <a:path w="2298065" h="328295">
                  <a:moveTo>
                    <a:pt x="883043" y="10820"/>
                  </a:moveTo>
                  <a:lnTo>
                    <a:pt x="628980" y="10820"/>
                  </a:lnTo>
                  <a:lnTo>
                    <a:pt x="583298" y="114350"/>
                  </a:lnTo>
                  <a:lnTo>
                    <a:pt x="339204" y="114350"/>
                  </a:lnTo>
                  <a:lnTo>
                    <a:pt x="385330" y="10820"/>
                  </a:lnTo>
                  <a:lnTo>
                    <a:pt x="138633" y="10756"/>
                  </a:lnTo>
                  <a:lnTo>
                    <a:pt x="0" y="317677"/>
                  </a:lnTo>
                  <a:lnTo>
                    <a:pt x="249326" y="317677"/>
                  </a:lnTo>
                  <a:lnTo>
                    <a:pt x="302806" y="195211"/>
                  </a:lnTo>
                  <a:lnTo>
                    <a:pt x="547230" y="195211"/>
                  </a:lnTo>
                  <a:lnTo>
                    <a:pt x="492379" y="317576"/>
                  </a:lnTo>
                  <a:lnTo>
                    <a:pt x="744550" y="317576"/>
                  </a:lnTo>
                  <a:lnTo>
                    <a:pt x="883043" y="10820"/>
                  </a:lnTo>
                  <a:close/>
                </a:path>
                <a:path w="2298065" h="328295">
                  <a:moveTo>
                    <a:pt x="1671866" y="115125"/>
                  </a:moveTo>
                  <a:lnTo>
                    <a:pt x="1633258" y="50406"/>
                  </a:lnTo>
                  <a:lnTo>
                    <a:pt x="1586623" y="28270"/>
                  </a:lnTo>
                  <a:lnTo>
                    <a:pt x="1521726" y="13703"/>
                  </a:lnTo>
                  <a:lnTo>
                    <a:pt x="1468272" y="6934"/>
                  </a:lnTo>
                  <a:lnTo>
                    <a:pt x="1414386" y="2311"/>
                  </a:lnTo>
                  <a:lnTo>
                    <a:pt x="1360385" y="0"/>
                  </a:lnTo>
                  <a:lnTo>
                    <a:pt x="1306626" y="114"/>
                  </a:lnTo>
                  <a:lnTo>
                    <a:pt x="1253464" y="2781"/>
                  </a:lnTo>
                  <a:lnTo>
                    <a:pt x="1201229" y="8153"/>
                  </a:lnTo>
                  <a:lnTo>
                    <a:pt x="1150277" y="16344"/>
                  </a:lnTo>
                  <a:lnTo>
                    <a:pt x="1100950" y="27508"/>
                  </a:lnTo>
                  <a:lnTo>
                    <a:pt x="1053604" y="41770"/>
                  </a:lnTo>
                  <a:lnTo>
                    <a:pt x="1008570" y="59258"/>
                  </a:lnTo>
                  <a:lnTo>
                    <a:pt x="966203" y="80111"/>
                  </a:lnTo>
                  <a:lnTo>
                    <a:pt x="922299" y="110045"/>
                  </a:lnTo>
                  <a:lnTo>
                    <a:pt x="892060" y="142557"/>
                  </a:lnTo>
                  <a:lnTo>
                    <a:pt x="873874" y="209537"/>
                  </a:lnTo>
                  <a:lnTo>
                    <a:pt x="886536" y="241058"/>
                  </a:lnTo>
                  <a:lnTo>
                    <a:pt x="914107" y="269341"/>
                  </a:lnTo>
                  <a:lnTo>
                    <a:pt x="956894" y="292912"/>
                  </a:lnTo>
                  <a:lnTo>
                    <a:pt x="993724" y="305079"/>
                  </a:lnTo>
                  <a:lnTo>
                    <a:pt x="1037259" y="314604"/>
                  </a:lnTo>
                  <a:lnTo>
                    <a:pt x="1086116" y="321551"/>
                  </a:lnTo>
                  <a:lnTo>
                    <a:pt x="1138897" y="325970"/>
                  </a:lnTo>
                  <a:lnTo>
                    <a:pt x="1194219" y="327926"/>
                  </a:lnTo>
                  <a:lnTo>
                    <a:pt x="1250696" y="327469"/>
                  </a:lnTo>
                  <a:lnTo>
                    <a:pt x="1306931" y="324675"/>
                  </a:lnTo>
                  <a:lnTo>
                    <a:pt x="1361554" y="319570"/>
                  </a:lnTo>
                  <a:lnTo>
                    <a:pt x="1413179" y="312242"/>
                  </a:lnTo>
                  <a:lnTo>
                    <a:pt x="1468247" y="300545"/>
                  </a:lnTo>
                  <a:lnTo>
                    <a:pt x="1517408" y="285165"/>
                  </a:lnTo>
                  <a:lnTo>
                    <a:pt x="1560195" y="266077"/>
                  </a:lnTo>
                  <a:lnTo>
                    <a:pt x="1596136" y="243268"/>
                  </a:lnTo>
                  <a:lnTo>
                    <a:pt x="1624787" y="216725"/>
                  </a:lnTo>
                  <a:lnTo>
                    <a:pt x="1383766" y="216725"/>
                  </a:lnTo>
                  <a:lnTo>
                    <a:pt x="1358595" y="232448"/>
                  </a:lnTo>
                  <a:lnTo>
                    <a:pt x="1330121" y="243725"/>
                  </a:lnTo>
                  <a:lnTo>
                    <a:pt x="1298575" y="250596"/>
                  </a:lnTo>
                  <a:lnTo>
                    <a:pt x="1264208" y="253060"/>
                  </a:lnTo>
                  <a:lnTo>
                    <a:pt x="1196517" y="248881"/>
                  </a:lnTo>
                  <a:lnTo>
                    <a:pt x="1153375" y="236359"/>
                  </a:lnTo>
                  <a:lnTo>
                    <a:pt x="1131112" y="217220"/>
                  </a:lnTo>
                  <a:lnTo>
                    <a:pt x="1126121" y="193192"/>
                  </a:lnTo>
                  <a:lnTo>
                    <a:pt x="1134732" y="165963"/>
                  </a:lnTo>
                  <a:lnTo>
                    <a:pt x="1161491" y="129044"/>
                  </a:lnTo>
                  <a:lnTo>
                    <a:pt x="1199845" y="101866"/>
                  </a:lnTo>
                  <a:lnTo>
                    <a:pt x="1249768" y="84658"/>
                  </a:lnTo>
                  <a:lnTo>
                    <a:pt x="1311313" y="77622"/>
                  </a:lnTo>
                  <a:lnTo>
                    <a:pt x="1357909" y="79375"/>
                  </a:lnTo>
                  <a:lnTo>
                    <a:pt x="1392974" y="86791"/>
                  </a:lnTo>
                  <a:lnTo>
                    <a:pt x="1418386" y="98996"/>
                  </a:lnTo>
                  <a:lnTo>
                    <a:pt x="1436014" y="115125"/>
                  </a:lnTo>
                  <a:lnTo>
                    <a:pt x="1671866" y="115125"/>
                  </a:lnTo>
                  <a:close/>
                </a:path>
                <a:path w="2298065" h="328295">
                  <a:moveTo>
                    <a:pt x="2297785" y="244348"/>
                  </a:moveTo>
                  <a:lnTo>
                    <a:pt x="1943506" y="244348"/>
                  </a:lnTo>
                  <a:lnTo>
                    <a:pt x="2048548" y="10769"/>
                  </a:lnTo>
                  <a:lnTo>
                    <a:pt x="1792973" y="10769"/>
                  </a:lnTo>
                  <a:lnTo>
                    <a:pt x="1655724" y="317436"/>
                  </a:lnTo>
                  <a:lnTo>
                    <a:pt x="2264841" y="317436"/>
                  </a:lnTo>
                  <a:lnTo>
                    <a:pt x="2297785" y="244348"/>
                  </a:lnTo>
                  <a:close/>
                </a:path>
              </a:pathLst>
            </a:custGeom>
            <a:solidFill>
              <a:schemeClr val="bg1"/>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23" name="object 13">
              <a:extLst>
                <a:ext uri="{FF2B5EF4-FFF2-40B4-BE49-F238E27FC236}">
                  <a16:creationId xmlns:a16="http://schemas.microsoft.com/office/drawing/2014/main" id="{B648EF40-09E2-D92F-236D-7F99DE61AA72}"/>
                </a:ext>
              </a:extLst>
            </p:cNvPr>
            <p:cNvPicPr/>
            <p:nvPr/>
          </p:nvPicPr>
          <p:blipFill>
            <a:blip r:embed="rId3" cstate="screen">
              <a:extLst>
                <a:ext uri="{28A0092B-C50C-407E-A947-70E740481C1C}">
                  <a14:useLocalDpi xmlns:a14="http://schemas.microsoft.com/office/drawing/2010/main"/>
                </a:ext>
              </a:extLst>
            </a:blip>
            <a:stretch>
              <a:fillRect/>
            </a:stretch>
          </p:blipFill>
          <p:spPr>
            <a:xfrm>
              <a:off x="650013" y="533549"/>
              <a:ext cx="6592804" cy="732512"/>
            </a:xfrm>
            <a:prstGeom prst="rect">
              <a:avLst/>
            </a:prstGeom>
          </p:spPr>
        </p:pic>
      </p:grpSp>
      <p:sp>
        <p:nvSpPr>
          <p:cNvPr id="7" name="Rectangle 6">
            <a:extLst>
              <a:ext uri="{FF2B5EF4-FFF2-40B4-BE49-F238E27FC236}">
                <a16:creationId xmlns:a16="http://schemas.microsoft.com/office/drawing/2014/main" id="{B210E4AB-E260-EB0B-6BB5-ADDC6CF30F35}"/>
              </a:ext>
            </a:extLst>
          </p:cNvPr>
          <p:cNvSpPr/>
          <p:nvPr userDrawn="1"/>
        </p:nvSpPr>
        <p:spPr>
          <a:xfrm>
            <a:off x="185195" y="6550755"/>
            <a:ext cx="1979271" cy="307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4C1FF1F-4A40-9A78-1B99-6F25B830E19B}"/>
              </a:ext>
            </a:extLst>
          </p:cNvPr>
          <p:cNvSpPr txBox="1"/>
          <p:nvPr/>
        </p:nvSpPr>
        <p:spPr>
          <a:xfrm>
            <a:off x="381000" y="6387703"/>
            <a:ext cx="2505938" cy="203133"/>
          </a:xfrm>
          <a:prstGeom prst="rect">
            <a:avLst/>
          </a:prstGeom>
          <a:noFill/>
        </p:spPr>
        <p:txBody>
          <a:bodyPr wrap="none" lIns="36000" rtlCol="0">
            <a:spAutoFit/>
          </a:bodyPr>
          <a:lstStyle/>
          <a:p>
            <a:pPr>
              <a:lnSpc>
                <a:spcPct val="90000"/>
              </a:lnSpc>
            </a:pPr>
            <a:r>
              <a:rPr lang="en-US" sz="800">
                <a:solidFill>
                  <a:schemeClr val="tx1"/>
                </a:solidFill>
                <a:latin typeface="Arial" panose="020B0604020202020204" pitchFamily="34" charset="0"/>
                <a:cs typeface="Arial" panose="020B0604020202020204" pitchFamily="34" charset="0"/>
              </a:rPr>
              <a:t>Copyright © 2022 HCL Technologies | Confidential</a:t>
            </a:r>
          </a:p>
        </p:txBody>
      </p:sp>
      <p:sp>
        <p:nvSpPr>
          <p:cNvPr id="11" name="object 4">
            <a:extLst>
              <a:ext uri="{FF2B5EF4-FFF2-40B4-BE49-F238E27FC236}">
                <a16:creationId xmlns:a16="http://schemas.microsoft.com/office/drawing/2014/main" id="{95F0EE71-D0BB-A959-4698-3FEBEFCB50B5}"/>
              </a:ext>
            </a:extLst>
          </p:cNvPr>
          <p:cNvSpPr/>
          <p:nvPr userDrawn="1"/>
        </p:nvSpPr>
        <p:spPr>
          <a:xfrm>
            <a:off x="10462569" y="6332912"/>
            <a:ext cx="1393646" cy="199092"/>
          </a:xfrm>
          <a:custGeom>
            <a:avLst/>
            <a:gdLst/>
            <a:ahLst/>
            <a:cxnLst/>
            <a:rect l="l" t="t" r="r" b="b"/>
            <a:pathLst>
              <a:path w="2298065" h="328295">
                <a:moveTo>
                  <a:pt x="883056" y="10807"/>
                </a:moveTo>
                <a:lnTo>
                  <a:pt x="628980" y="10807"/>
                </a:lnTo>
                <a:lnTo>
                  <a:pt x="583311" y="114350"/>
                </a:lnTo>
                <a:lnTo>
                  <a:pt x="339217" y="114350"/>
                </a:lnTo>
                <a:lnTo>
                  <a:pt x="385343" y="10807"/>
                </a:lnTo>
                <a:lnTo>
                  <a:pt x="138633" y="10756"/>
                </a:lnTo>
                <a:lnTo>
                  <a:pt x="0" y="317677"/>
                </a:lnTo>
                <a:lnTo>
                  <a:pt x="249339" y="317677"/>
                </a:lnTo>
                <a:lnTo>
                  <a:pt x="302818" y="195211"/>
                </a:lnTo>
                <a:lnTo>
                  <a:pt x="547243" y="195211"/>
                </a:lnTo>
                <a:lnTo>
                  <a:pt x="492391" y="317576"/>
                </a:lnTo>
                <a:lnTo>
                  <a:pt x="744562" y="317576"/>
                </a:lnTo>
                <a:lnTo>
                  <a:pt x="883056" y="10807"/>
                </a:lnTo>
                <a:close/>
              </a:path>
              <a:path w="2298065" h="328295">
                <a:moveTo>
                  <a:pt x="1671866" y="115125"/>
                </a:moveTo>
                <a:lnTo>
                  <a:pt x="1633270" y="50406"/>
                </a:lnTo>
                <a:lnTo>
                  <a:pt x="1586636" y="28282"/>
                </a:lnTo>
                <a:lnTo>
                  <a:pt x="1521739" y="13703"/>
                </a:lnTo>
                <a:lnTo>
                  <a:pt x="1468285" y="6934"/>
                </a:lnTo>
                <a:lnTo>
                  <a:pt x="1414399" y="2324"/>
                </a:lnTo>
                <a:lnTo>
                  <a:pt x="1360398" y="0"/>
                </a:lnTo>
                <a:lnTo>
                  <a:pt x="1306639" y="114"/>
                </a:lnTo>
                <a:lnTo>
                  <a:pt x="1253477" y="2781"/>
                </a:lnTo>
                <a:lnTo>
                  <a:pt x="1201242" y="8153"/>
                </a:lnTo>
                <a:lnTo>
                  <a:pt x="1150289" y="16344"/>
                </a:lnTo>
                <a:lnTo>
                  <a:pt x="1100975" y="27508"/>
                </a:lnTo>
                <a:lnTo>
                  <a:pt x="1053617" y="41770"/>
                </a:lnTo>
                <a:lnTo>
                  <a:pt x="1008583" y="59258"/>
                </a:lnTo>
                <a:lnTo>
                  <a:pt x="966228" y="80111"/>
                </a:lnTo>
                <a:lnTo>
                  <a:pt x="922312" y="110045"/>
                </a:lnTo>
                <a:lnTo>
                  <a:pt x="892086" y="142557"/>
                </a:lnTo>
                <a:lnTo>
                  <a:pt x="873887" y="209537"/>
                </a:lnTo>
                <a:lnTo>
                  <a:pt x="886548" y="241071"/>
                </a:lnTo>
                <a:lnTo>
                  <a:pt x="914120" y="269341"/>
                </a:lnTo>
                <a:lnTo>
                  <a:pt x="956906" y="292912"/>
                </a:lnTo>
                <a:lnTo>
                  <a:pt x="993736" y="305079"/>
                </a:lnTo>
                <a:lnTo>
                  <a:pt x="1037272" y="314604"/>
                </a:lnTo>
                <a:lnTo>
                  <a:pt x="1086129" y="321551"/>
                </a:lnTo>
                <a:lnTo>
                  <a:pt x="1138910" y="325970"/>
                </a:lnTo>
                <a:lnTo>
                  <a:pt x="1194219" y="327926"/>
                </a:lnTo>
                <a:lnTo>
                  <a:pt x="1250696" y="327469"/>
                </a:lnTo>
                <a:lnTo>
                  <a:pt x="1306944" y="324675"/>
                </a:lnTo>
                <a:lnTo>
                  <a:pt x="1361567" y="319582"/>
                </a:lnTo>
                <a:lnTo>
                  <a:pt x="1413192" y="312254"/>
                </a:lnTo>
                <a:lnTo>
                  <a:pt x="1468259" y="300545"/>
                </a:lnTo>
                <a:lnTo>
                  <a:pt x="1517421" y="285165"/>
                </a:lnTo>
                <a:lnTo>
                  <a:pt x="1560207" y="266077"/>
                </a:lnTo>
                <a:lnTo>
                  <a:pt x="1596148" y="243268"/>
                </a:lnTo>
                <a:lnTo>
                  <a:pt x="1624799" y="216725"/>
                </a:lnTo>
                <a:lnTo>
                  <a:pt x="1383779" y="216725"/>
                </a:lnTo>
                <a:lnTo>
                  <a:pt x="1358607" y="232448"/>
                </a:lnTo>
                <a:lnTo>
                  <a:pt x="1330134" y="243738"/>
                </a:lnTo>
                <a:lnTo>
                  <a:pt x="1298587" y="250596"/>
                </a:lnTo>
                <a:lnTo>
                  <a:pt x="1264221" y="253072"/>
                </a:lnTo>
                <a:lnTo>
                  <a:pt x="1196530" y="248881"/>
                </a:lnTo>
                <a:lnTo>
                  <a:pt x="1153375" y="236359"/>
                </a:lnTo>
                <a:lnTo>
                  <a:pt x="1131125" y="217220"/>
                </a:lnTo>
                <a:lnTo>
                  <a:pt x="1126121" y="193179"/>
                </a:lnTo>
                <a:lnTo>
                  <a:pt x="1134732" y="165950"/>
                </a:lnTo>
                <a:lnTo>
                  <a:pt x="1161503" y="129044"/>
                </a:lnTo>
                <a:lnTo>
                  <a:pt x="1199845" y="101866"/>
                </a:lnTo>
                <a:lnTo>
                  <a:pt x="1249781" y="84658"/>
                </a:lnTo>
                <a:lnTo>
                  <a:pt x="1311325" y="77622"/>
                </a:lnTo>
                <a:lnTo>
                  <a:pt x="1357922" y="79375"/>
                </a:lnTo>
                <a:lnTo>
                  <a:pt x="1392986" y="86791"/>
                </a:lnTo>
                <a:lnTo>
                  <a:pt x="1418399" y="98996"/>
                </a:lnTo>
                <a:lnTo>
                  <a:pt x="1436027" y="115125"/>
                </a:lnTo>
                <a:lnTo>
                  <a:pt x="1671866" y="115125"/>
                </a:lnTo>
                <a:close/>
              </a:path>
              <a:path w="2298065" h="328295">
                <a:moveTo>
                  <a:pt x="2297798" y="244348"/>
                </a:moveTo>
                <a:lnTo>
                  <a:pt x="1943519" y="244348"/>
                </a:lnTo>
                <a:lnTo>
                  <a:pt x="2048560" y="10769"/>
                </a:lnTo>
                <a:lnTo>
                  <a:pt x="1792986" y="10769"/>
                </a:lnTo>
                <a:lnTo>
                  <a:pt x="1655737" y="317436"/>
                </a:lnTo>
                <a:lnTo>
                  <a:pt x="2264854" y="317436"/>
                </a:lnTo>
                <a:lnTo>
                  <a:pt x="2297798" y="244348"/>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02458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19DFAFF3-D605-AE9D-4FF2-988B02DA1A2D}"/>
              </a:ext>
            </a:extLst>
          </p:cNvPr>
          <p:cNvSpPr>
            <a:spLocks noGrp="1"/>
          </p:cNvSpPr>
          <p:nvPr>
            <p:ph type="title"/>
          </p:nvPr>
        </p:nvSpPr>
        <p:spPr>
          <a:xfrm>
            <a:off x="381000" y="156411"/>
            <a:ext cx="11430000" cy="679904"/>
          </a:xfrm>
          <a:prstGeom prst="rect">
            <a:avLst/>
          </a:prstGeom>
        </p:spPr>
        <p:txBody>
          <a:bodyPr vert="horz" lIns="0" tIns="45720" rIns="91440" bIns="45720" rtlCol="0" anchor="ctr">
            <a:normAutofit/>
          </a:bodyPr>
          <a:lstStyle/>
          <a:p>
            <a:r>
              <a:rPr lang="en-GB"/>
              <a:t>Click to edit Master title style</a:t>
            </a:r>
            <a:endParaRPr lang="en-US"/>
          </a:p>
        </p:txBody>
      </p:sp>
      <p:sp>
        <p:nvSpPr>
          <p:cNvPr id="29" name="Text Placeholder 2">
            <a:extLst>
              <a:ext uri="{FF2B5EF4-FFF2-40B4-BE49-F238E27FC236}">
                <a16:creationId xmlns:a16="http://schemas.microsoft.com/office/drawing/2014/main" id="{CB040329-BF60-BC5C-AF78-2472073BBC83}"/>
              </a:ext>
            </a:extLst>
          </p:cNvPr>
          <p:cNvSpPr>
            <a:spLocks noGrp="1"/>
          </p:cNvSpPr>
          <p:nvPr>
            <p:ph idx="1"/>
          </p:nvPr>
        </p:nvSpPr>
        <p:spPr>
          <a:xfrm>
            <a:off x="381000" y="1104900"/>
            <a:ext cx="11430000" cy="52578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0" name="Slide Number Placeholder 5">
            <a:extLst>
              <a:ext uri="{FF2B5EF4-FFF2-40B4-BE49-F238E27FC236}">
                <a16:creationId xmlns:a16="http://schemas.microsoft.com/office/drawing/2014/main" id="{8C8F70EE-433D-7DD2-EEF2-BB8CFC1D2332}"/>
              </a:ext>
            </a:extLst>
          </p:cNvPr>
          <p:cNvSpPr>
            <a:spLocks noGrp="1"/>
          </p:cNvSpPr>
          <p:nvPr>
            <p:ph type="sldNum" sz="quarter" idx="4"/>
          </p:nvPr>
        </p:nvSpPr>
        <p:spPr>
          <a:xfrm>
            <a:off x="11275621" y="6482369"/>
            <a:ext cx="535379" cy="301756"/>
          </a:xfrm>
          <a:prstGeom prst="rect">
            <a:avLst/>
          </a:prstGeom>
        </p:spPr>
        <p:txBody>
          <a:bodyPr vert="horz" lIns="91440" tIns="45720" rIns="91440" bIns="45720" rtlCol="0" anchor="ctr"/>
          <a:lstStyle>
            <a:lvl1pPr algn="r">
              <a:defRPr sz="850">
                <a:solidFill>
                  <a:schemeClr val="tx1"/>
                </a:solidFill>
              </a:defRPr>
            </a:lvl1pPr>
          </a:lstStyle>
          <a:p>
            <a:fld id="{AE577F39-B882-FB4F-BD46-95C2A231B68A}" type="slidenum">
              <a:rPr lang="en-US" smtClean="0"/>
              <a:pPr/>
              <a:t>‹#›</a:t>
            </a:fld>
            <a:endParaRPr lang="en-US"/>
          </a:p>
        </p:txBody>
      </p:sp>
      <p:sp>
        <p:nvSpPr>
          <p:cNvPr id="31" name="TextBox 30">
            <a:extLst>
              <a:ext uri="{FF2B5EF4-FFF2-40B4-BE49-F238E27FC236}">
                <a16:creationId xmlns:a16="http://schemas.microsoft.com/office/drawing/2014/main" id="{A53A7544-9F73-668C-AE23-2F94B20AC114}"/>
              </a:ext>
            </a:extLst>
          </p:cNvPr>
          <p:cNvSpPr txBox="1"/>
          <p:nvPr userDrawn="1"/>
        </p:nvSpPr>
        <p:spPr>
          <a:xfrm>
            <a:off x="260406" y="6529718"/>
            <a:ext cx="2403863" cy="203133"/>
          </a:xfrm>
          <a:prstGeom prst="rect">
            <a:avLst/>
          </a:prstGeom>
          <a:noFill/>
        </p:spPr>
        <p:txBody>
          <a:bodyPr wrap="none" lIns="0" rtlCol="0">
            <a:spAutoFit/>
          </a:bodyPr>
          <a:lstStyle/>
          <a:p>
            <a:pPr>
              <a:lnSpc>
                <a:spcPct val="90000"/>
              </a:lnSpc>
            </a:pPr>
            <a:r>
              <a:rPr lang="en-US" sz="800">
                <a:solidFill>
                  <a:schemeClr val="tx1"/>
                </a:solidFill>
                <a:latin typeface="Arial" panose="020B0604020202020204" pitchFamily="34" charset="0"/>
                <a:cs typeface="Arial" panose="020B0604020202020204" pitchFamily="34" charset="0"/>
              </a:rPr>
              <a:t>Copyright © 2022 HCL Technologies | Confidential</a:t>
            </a:r>
          </a:p>
        </p:txBody>
      </p:sp>
    </p:spTree>
    <p:extLst>
      <p:ext uri="{BB962C8B-B14F-4D97-AF65-F5344CB8AC3E}">
        <p14:creationId xmlns:p14="http://schemas.microsoft.com/office/powerpoint/2010/main" val="1207421318"/>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Rectangle 1"/>
          <p:cNvSpPr/>
          <p:nvPr userDrawn="1"/>
        </p:nvSpPr>
        <p:spPr bwMode="auto">
          <a:xfrm>
            <a:off x="1" y="735106"/>
            <a:ext cx="12192000" cy="259976"/>
          </a:xfrm>
          <a:prstGeom prst="rect">
            <a:avLst/>
          </a:prstGeom>
          <a:solidFill>
            <a:schemeClr val="bg1"/>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3" name="Picture Placeholder 3">
            <a:extLst>
              <a:ext uri="{FF2B5EF4-FFF2-40B4-BE49-F238E27FC236}">
                <a16:creationId xmlns:a16="http://schemas.microsoft.com/office/drawing/2014/main" id="{2E154DFA-39AC-46CD-23FB-675F73ADBE48}"/>
              </a:ext>
            </a:extLst>
          </p:cNvPr>
          <p:cNvSpPr>
            <a:spLocks noGrp="1"/>
          </p:cNvSpPr>
          <p:nvPr>
            <p:ph type="pic" sz="quarter" idx="14"/>
          </p:nvPr>
        </p:nvSpPr>
        <p:spPr>
          <a:xfrm>
            <a:off x="6915792" y="0"/>
            <a:ext cx="5276208" cy="6858000"/>
          </a:xfrm>
          <a:prstGeom prst="roundRect">
            <a:avLst>
              <a:gd name="adj" fmla="val 780"/>
            </a:avLst>
          </a:prstGeom>
          <a:noFill/>
        </p:spPr>
        <p:txBody>
          <a:bodyPr>
            <a:normAutofit/>
          </a:bodyPr>
          <a:lstStyle>
            <a:lvl1pPr>
              <a:defRPr sz="1100"/>
            </a:lvl1pPr>
          </a:lstStyle>
          <a:p>
            <a:endParaRPr lang="en-US"/>
          </a:p>
        </p:txBody>
      </p:sp>
      <p:pic>
        <p:nvPicPr>
          <p:cNvPr id="4" name="Picture 3">
            <a:extLst>
              <a:ext uri="{FF2B5EF4-FFF2-40B4-BE49-F238E27FC236}">
                <a16:creationId xmlns:a16="http://schemas.microsoft.com/office/drawing/2014/main" id="{3B88B5C4-0011-7057-58C5-47C27901E237}"/>
              </a:ext>
            </a:extLst>
          </p:cNvPr>
          <p:cNvPicPr>
            <a:picLocks noChangeAspect="1"/>
          </p:cNvPicPr>
          <p:nvPr userDrawn="1"/>
        </p:nvPicPr>
        <p:blipFill>
          <a:blip r:embed="rId2"/>
          <a:stretch>
            <a:fillRect/>
          </a:stretch>
        </p:blipFill>
        <p:spPr>
          <a:xfrm>
            <a:off x="384693" y="361761"/>
            <a:ext cx="4246585" cy="458550"/>
          </a:xfrm>
          <a:prstGeom prst="rect">
            <a:avLst/>
          </a:prstGeom>
        </p:spPr>
      </p:pic>
      <p:pic>
        <p:nvPicPr>
          <p:cNvPr id="5" name="Picture 4">
            <a:extLst>
              <a:ext uri="{FF2B5EF4-FFF2-40B4-BE49-F238E27FC236}">
                <a16:creationId xmlns:a16="http://schemas.microsoft.com/office/drawing/2014/main" id="{EF628ED9-6564-A380-68C1-DC764F308E44}"/>
              </a:ext>
            </a:extLst>
          </p:cNvPr>
          <p:cNvPicPr>
            <a:picLocks noChangeAspect="1"/>
          </p:cNvPicPr>
          <p:nvPr userDrawn="1"/>
        </p:nvPicPr>
        <p:blipFill>
          <a:blip r:embed="rId2"/>
          <a:stretch>
            <a:fillRect/>
          </a:stretch>
        </p:blipFill>
        <p:spPr>
          <a:xfrm>
            <a:off x="384693" y="361761"/>
            <a:ext cx="4246585" cy="458550"/>
          </a:xfrm>
          <a:prstGeom prst="rect">
            <a:avLst/>
          </a:prstGeom>
        </p:spPr>
      </p:pic>
      <p:sp>
        <p:nvSpPr>
          <p:cNvPr id="6" name="Text Placeholder 12">
            <a:extLst>
              <a:ext uri="{FF2B5EF4-FFF2-40B4-BE49-F238E27FC236}">
                <a16:creationId xmlns:a16="http://schemas.microsoft.com/office/drawing/2014/main" id="{454038A9-8D0F-719F-D13E-3C64A4931856}"/>
              </a:ext>
            </a:extLst>
          </p:cNvPr>
          <p:cNvSpPr>
            <a:spLocks noGrp="1"/>
          </p:cNvSpPr>
          <p:nvPr>
            <p:ph type="body" sz="quarter" idx="11"/>
          </p:nvPr>
        </p:nvSpPr>
        <p:spPr>
          <a:xfrm>
            <a:off x="381000" y="1885478"/>
            <a:ext cx="6578600" cy="1412875"/>
          </a:xfrm>
        </p:spPr>
        <p:txBody>
          <a:bodyPr lIns="0" anchor="b">
            <a:noAutofit/>
          </a:bodyPr>
          <a:lstStyle>
            <a:lvl1pPr marL="0" indent="0">
              <a:lnSpc>
                <a:spcPts val="4960"/>
              </a:lnSpc>
              <a:buNone/>
              <a:defRPr sz="48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
        <p:nvSpPr>
          <p:cNvPr id="7" name="Text Placeholder 12">
            <a:extLst>
              <a:ext uri="{FF2B5EF4-FFF2-40B4-BE49-F238E27FC236}">
                <a16:creationId xmlns:a16="http://schemas.microsoft.com/office/drawing/2014/main" id="{6C2443FE-D47A-3593-DAD2-56D346842FD4}"/>
              </a:ext>
            </a:extLst>
          </p:cNvPr>
          <p:cNvSpPr>
            <a:spLocks noGrp="1"/>
          </p:cNvSpPr>
          <p:nvPr>
            <p:ph type="body" sz="quarter" idx="12"/>
          </p:nvPr>
        </p:nvSpPr>
        <p:spPr>
          <a:xfrm>
            <a:off x="381000" y="3511079"/>
            <a:ext cx="6578600" cy="1000542"/>
          </a:xfrm>
        </p:spPr>
        <p:txBody>
          <a:bodyPr lIns="0" anchor="t">
            <a:noAutofit/>
          </a:bodyPr>
          <a:lstStyle>
            <a:lvl1pPr marL="0" indent="0">
              <a:buNone/>
              <a:defRPr sz="3000" b="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
        <p:nvSpPr>
          <p:cNvPr id="8" name="Text Placeholder 12">
            <a:extLst>
              <a:ext uri="{FF2B5EF4-FFF2-40B4-BE49-F238E27FC236}">
                <a16:creationId xmlns:a16="http://schemas.microsoft.com/office/drawing/2014/main" id="{77386C26-92BD-7753-A493-0C67BC7D72BF}"/>
              </a:ext>
            </a:extLst>
          </p:cNvPr>
          <p:cNvSpPr>
            <a:spLocks noGrp="1"/>
          </p:cNvSpPr>
          <p:nvPr>
            <p:ph type="body" sz="quarter" idx="13"/>
          </p:nvPr>
        </p:nvSpPr>
        <p:spPr>
          <a:xfrm>
            <a:off x="381000" y="4930805"/>
            <a:ext cx="4851400" cy="1000542"/>
          </a:xfrm>
        </p:spPr>
        <p:txBody>
          <a:bodyPr lIns="0" anchor="b">
            <a:noAutofit/>
          </a:bodyPr>
          <a:lstStyle>
            <a:lvl1pPr marL="0" indent="0">
              <a:buNone/>
              <a:defRPr sz="1800" b="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grpSp>
        <p:nvGrpSpPr>
          <p:cNvPr id="9" name="object 2">
            <a:extLst>
              <a:ext uri="{FF2B5EF4-FFF2-40B4-BE49-F238E27FC236}">
                <a16:creationId xmlns:a16="http://schemas.microsoft.com/office/drawing/2014/main" id="{45454D79-D7A5-66C2-8A00-AEFCADB80FC5}"/>
              </a:ext>
            </a:extLst>
          </p:cNvPr>
          <p:cNvGrpSpPr>
            <a:grpSpLocks noChangeAspect="1"/>
          </p:cNvGrpSpPr>
          <p:nvPr userDrawn="1"/>
        </p:nvGrpSpPr>
        <p:grpSpPr>
          <a:xfrm>
            <a:off x="394589" y="323890"/>
            <a:ext cx="11473464" cy="6226865"/>
            <a:chOff x="650013" y="533549"/>
            <a:chExt cx="18900406" cy="10257608"/>
          </a:xfrm>
        </p:grpSpPr>
        <p:sp>
          <p:nvSpPr>
            <p:cNvPr id="10" name="object 12">
              <a:extLst>
                <a:ext uri="{FF2B5EF4-FFF2-40B4-BE49-F238E27FC236}">
                  <a16:creationId xmlns:a16="http://schemas.microsoft.com/office/drawing/2014/main" id="{4C9375E5-A588-DA7F-A76A-C1CA735C18CB}"/>
                </a:ext>
              </a:extLst>
            </p:cNvPr>
            <p:cNvSpPr/>
            <p:nvPr/>
          </p:nvSpPr>
          <p:spPr>
            <a:xfrm>
              <a:off x="17252354" y="10462862"/>
              <a:ext cx="2298065" cy="328295"/>
            </a:xfrm>
            <a:custGeom>
              <a:avLst/>
              <a:gdLst/>
              <a:ahLst/>
              <a:cxnLst/>
              <a:rect l="l" t="t" r="r" b="b"/>
              <a:pathLst>
                <a:path w="2298065" h="328295">
                  <a:moveTo>
                    <a:pt x="883043" y="10820"/>
                  </a:moveTo>
                  <a:lnTo>
                    <a:pt x="628980" y="10820"/>
                  </a:lnTo>
                  <a:lnTo>
                    <a:pt x="583298" y="114350"/>
                  </a:lnTo>
                  <a:lnTo>
                    <a:pt x="339204" y="114350"/>
                  </a:lnTo>
                  <a:lnTo>
                    <a:pt x="385330" y="10820"/>
                  </a:lnTo>
                  <a:lnTo>
                    <a:pt x="138633" y="10756"/>
                  </a:lnTo>
                  <a:lnTo>
                    <a:pt x="0" y="317677"/>
                  </a:lnTo>
                  <a:lnTo>
                    <a:pt x="249326" y="317677"/>
                  </a:lnTo>
                  <a:lnTo>
                    <a:pt x="302806" y="195211"/>
                  </a:lnTo>
                  <a:lnTo>
                    <a:pt x="547230" y="195211"/>
                  </a:lnTo>
                  <a:lnTo>
                    <a:pt x="492379" y="317576"/>
                  </a:lnTo>
                  <a:lnTo>
                    <a:pt x="744550" y="317576"/>
                  </a:lnTo>
                  <a:lnTo>
                    <a:pt x="883043" y="10820"/>
                  </a:lnTo>
                  <a:close/>
                </a:path>
                <a:path w="2298065" h="328295">
                  <a:moveTo>
                    <a:pt x="1671866" y="115125"/>
                  </a:moveTo>
                  <a:lnTo>
                    <a:pt x="1633258" y="50406"/>
                  </a:lnTo>
                  <a:lnTo>
                    <a:pt x="1586623" y="28270"/>
                  </a:lnTo>
                  <a:lnTo>
                    <a:pt x="1521726" y="13703"/>
                  </a:lnTo>
                  <a:lnTo>
                    <a:pt x="1468272" y="6934"/>
                  </a:lnTo>
                  <a:lnTo>
                    <a:pt x="1414386" y="2311"/>
                  </a:lnTo>
                  <a:lnTo>
                    <a:pt x="1360385" y="0"/>
                  </a:lnTo>
                  <a:lnTo>
                    <a:pt x="1306626" y="114"/>
                  </a:lnTo>
                  <a:lnTo>
                    <a:pt x="1253464" y="2781"/>
                  </a:lnTo>
                  <a:lnTo>
                    <a:pt x="1201229" y="8153"/>
                  </a:lnTo>
                  <a:lnTo>
                    <a:pt x="1150277" y="16344"/>
                  </a:lnTo>
                  <a:lnTo>
                    <a:pt x="1100950" y="27508"/>
                  </a:lnTo>
                  <a:lnTo>
                    <a:pt x="1053604" y="41770"/>
                  </a:lnTo>
                  <a:lnTo>
                    <a:pt x="1008570" y="59258"/>
                  </a:lnTo>
                  <a:lnTo>
                    <a:pt x="966203" y="80111"/>
                  </a:lnTo>
                  <a:lnTo>
                    <a:pt x="922299" y="110045"/>
                  </a:lnTo>
                  <a:lnTo>
                    <a:pt x="892060" y="142557"/>
                  </a:lnTo>
                  <a:lnTo>
                    <a:pt x="873874" y="209537"/>
                  </a:lnTo>
                  <a:lnTo>
                    <a:pt x="886536" y="241058"/>
                  </a:lnTo>
                  <a:lnTo>
                    <a:pt x="914107" y="269341"/>
                  </a:lnTo>
                  <a:lnTo>
                    <a:pt x="956894" y="292912"/>
                  </a:lnTo>
                  <a:lnTo>
                    <a:pt x="993724" y="305079"/>
                  </a:lnTo>
                  <a:lnTo>
                    <a:pt x="1037259" y="314604"/>
                  </a:lnTo>
                  <a:lnTo>
                    <a:pt x="1086116" y="321551"/>
                  </a:lnTo>
                  <a:lnTo>
                    <a:pt x="1138897" y="325970"/>
                  </a:lnTo>
                  <a:lnTo>
                    <a:pt x="1194219" y="327926"/>
                  </a:lnTo>
                  <a:lnTo>
                    <a:pt x="1250696" y="327469"/>
                  </a:lnTo>
                  <a:lnTo>
                    <a:pt x="1306931" y="324675"/>
                  </a:lnTo>
                  <a:lnTo>
                    <a:pt x="1361554" y="319570"/>
                  </a:lnTo>
                  <a:lnTo>
                    <a:pt x="1413179" y="312242"/>
                  </a:lnTo>
                  <a:lnTo>
                    <a:pt x="1468247" y="300545"/>
                  </a:lnTo>
                  <a:lnTo>
                    <a:pt x="1517408" y="285165"/>
                  </a:lnTo>
                  <a:lnTo>
                    <a:pt x="1560195" y="266077"/>
                  </a:lnTo>
                  <a:lnTo>
                    <a:pt x="1596136" y="243268"/>
                  </a:lnTo>
                  <a:lnTo>
                    <a:pt x="1624787" y="216725"/>
                  </a:lnTo>
                  <a:lnTo>
                    <a:pt x="1383766" y="216725"/>
                  </a:lnTo>
                  <a:lnTo>
                    <a:pt x="1358595" y="232448"/>
                  </a:lnTo>
                  <a:lnTo>
                    <a:pt x="1330121" y="243725"/>
                  </a:lnTo>
                  <a:lnTo>
                    <a:pt x="1298575" y="250596"/>
                  </a:lnTo>
                  <a:lnTo>
                    <a:pt x="1264208" y="253060"/>
                  </a:lnTo>
                  <a:lnTo>
                    <a:pt x="1196517" y="248881"/>
                  </a:lnTo>
                  <a:lnTo>
                    <a:pt x="1153375" y="236359"/>
                  </a:lnTo>
                  <a:lnTo>
                    <a:pt x="1131112" y="217220"/>
                  </a:lnTo>
                  <a:lnTo>
                    <a:pt x="1126121" y="193192"/>
                  </a:lnTo>
                  <a:lnTo>
                    <a:pt x="1134732" y="165963"/>
                  </a:lnTo>
                  <a:lnTo>
                    <a:pt x="1161491" y="129044"/>
                  </a:lnTo>
                  <a:lnTo>
                    <a:pt x="1199845" y="101866"/>
                  </a:lnTo>
                  <a:lnTo>
                    <a:pt x="1249768" y="84658"/>
                  </a:lnTo>
                  <a:lnTo>
                    <a:pt x="1311313" y="77622"/>
                  </a:lnTo>
                  <a:lnTo>
                    <a:pt x="1357909" y="79375"/>
                  </a:lnTo>
                  <a:lnTo>
                    <a:pt x="1392974" y="86791"/>
                  </a:lnTo>
                  <a:lnTo>
                    <a:pt x="1418386" y="98996"/>
                  </a:lnTo>
                  <a:lnTo>
                    <a:pt x="1436014" y="115125"/>
                  </a:lnTo>
                  <a:lnTo>
                    <a:pt x="1671866" y="115125"/>
                  </a:lnTo>
                  <a:close/>
                </a:path>
                <a:path w="2298065" h="328295">
                  <a:moveTo>
                    <a:pt x="2297785" y="244348"/>
                  </a:moveTo>
                  <a:lnTo>
                    <a:pt x="1943506" y="244348"/>
                  </a:lnTo>
                  <a:lnTo>
                    <a:pt x="2048548" y="10769"/>
                  </a:lnTo>
                  <a:lnTo>
                    <a:pt x="1792973" y="10769"/>
                  </a:lnTo>
                  <a:lnTo>
                    <a:pt x="1655724" y="317436"/>
                  </a:lnTo>
                  <a:lnTo>
                    <a:pt x="2264841" y="317436"/>
                  </a:lnTo>
                  <a:lnTo>
                    <a:pt x="2297785" y="244348"/>
                  </a:lnTo>
                  <a:close/>
                </a:path>
              </a:pathLst>
            </a:custGeom>
            <a:solidFill>
              <a:schemeClr val="bg1"/>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11" name="object 13">
              <a:extLst>
                <a:ext uri="{FF2B5EF4-FFF2-40B4-BE49-F238E27FC236}">
                  <a16:creationId xmlns:a16="http://schemas.microsoft.com/office/drawing/2014/main" id="{9E782703-3842-DCBC-CF3B-61E6BEF2A3B2}"/>
                </a:ext>
              </a:extLst>
            </p:cNvPr>
            <p:cNvPicPr/>
            <p:nvPr/>
          </p:nvPicPr>
          <p:blipFill>
            <a:blip r:embed="rId3" cstate="screen">
              <a:extLst>
                <a:ext uri="{28A0092B-C50C-407E-A947-70E740481C1C}">
                  <a14:useLocalDpi xmlns:a14="http://schemas.microsoft.com/office/drawing/2010/main"/>
                </a:ext>
              </a:extLst>
            </a:blip>
            <a:stretch>
              <a:fillRect/>
            </a:stretch>
          </p:blipFill>
          <p:spPr>
            <a:xfrm>
              <a:off x="650013" y="533549"/>
              <a:ext cx="6592804" cy="732512"/>
            </a:xfrm>
            <a:prstGeom prst="rect">
              <a:avLst/>
            </a:prstGeom>
          </p:spPr>
        </p:pic>
      </p:grpSp>
      <p:sp>
        <p:nvSpPr>
          <p:cNvPr id="12" name="Rectangle 11">
            <a:extLst>
              <a:ext uri="{FF2B5EF4-FFF2-40B4-BE49-F238E27FC236}">
                <a16:creationId xmlns:a16="http://schemas.microsoft.com/office/drawing/2014/main" id="{F6BF765B-4C73-E845-EB11-4366C2851A08}"/>
              </a:ext>
            </a:extLst>
          </p:cNvPr>
          <p:cNvSpPr/>
          <p:nvPr userDrawn="1"/>
        </p:nvSpPr>
        <p:spPr>
          <a:xfrm>
            <a:off x="185195" y="6550755"/>
            <a:ext cx="1979271" cy="307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4A09B44-FD66-A913-01EE-5088B63181B8}"/>
              </a:ext>
            </a:extLst>
          </p:cNvPr>
          <p:cNvSpPr txBox="1"/>
          <p:nvPr userDrawn="1"/>
        </p:nvSpPr>
        <p:spPr>
          <a:xfrm>
            <a:off x="381000" y="6387703"/>
            <a:ext cx="2505938" cy="203133"/>
          </a:xfrm>
          <a:prstGeom prst="rect">
            <a:avLst/>
          </a:prstGeom>
          <a:noFill/>
        </p:spPr>
        <p:txBody>
          <a:bodyPr wrap="none" lIns="36000" rtlCol="0">
            <a:spAutoFit/>
          </a:bodyPr>
          <a:lstStyle/>
          <a:p>
            <a:pPr>
              <a:lnSpc>
                <a:spcPct val="90000"/>
              </a:lnSpc>
            </a:pPr>
            <a:r>
              <a:rPr lang="en-US" sz="800">
                <a:solidFill>
                  <a:schemeClr val="tx1"/>
                </a:solidFill>
                <a:latin typeface="Arial" panose="020B0604020202020204" pitchFamily="34" charset="0"/>
                <a:cs typeface="Arial" panose="020B0604020202020204" pitchFamily="34" charset="0"/>
              </a:rPr>
              <a:t>Copyright © 2022 HCL Technologies | Confidential</a:t>
            </a:r>
          </a:p>
        </p:txBody>
      </p:sp>
      <p:sp>
        <p:nvSpPr>
          <p:cNvPr id="14" name="object 4">
            <a:extLst>
              <a:ext uri="{FF2B5EF4-FFF2-40B4-BE49-F238E27FC236}">
                <a16:creationId xmlns:a16="http://schemas.microsoft.com/office/drawing/2014/main" id="{D50D1F0A-5B14-8289-8145-4832C253F27F}"/>
              </a:ext>
            </a:extLst>
          </p:cNvPr>
          <p:cNvSpPr/>
          <p:nvPr userDrawn="1"/>
        </p:nvSpPr>
        <p:spPr>
          <a:xfrm>
            <a:off x="10462569" y="6332912"/>
            <a:ext cx="1393646" cy="199092"/>
          </a:xfrm>
          <a:custGeom>
            <a:avLst/>
            <a:gdLst/>
            <a:ahLst/>
            <a:cxnLst/>
            <a:rect l="l" t="t" r="r" b="b"/>
            <a:pathLst>
              <a:path w="2298065" h="328295">
                <a:moveTo>
                  <a:pt x="883056" y="10807"/>
                </a:moveTo>
                <a:lnTo>
                  <a:pt x="628980" y="10807"/>
                </a:lnTo>
                <a:lnTo>
                  <a:pt x="583311" y="114350"/>
                </a:lnTo>
                <a:lnTo>
                  <a:pt x="339217" y="114350"/>
                </a:lnTo>
                <a:lnTo>
                  <a:pt x="385343" y="10807"/>
                </a:lnTo>
                <a:lnTo>
                  <a:pt x="138633" y="10756"/>
                </a:lnTo>
                <a:lnTo>
                  <a:pt x="0" y="317677"/>
                </a:lnTo>
                <a:lnTo>
                  <a:pt x="249339" y="317677"/>
                </a:lnTo>
                <a:lnTo>
                  <a:pt x="302818" y="195211"/>
                </a:lnTo>
                <a:lnTo>
                  <a:pt x="547243" y="195211"/>
                </a:lnTo>
                <a:lnTo>
                  <a:pt x="492391" y="317576"/>
                </a:lnTo>
                <a:lnTo>
                  <a:pt x="744562" y="317576"/>
                </a:lnTo>
                <a:lnTo>
                  <a:pt x="883056" y="10807"/>
                </a:lnTo>
                <a:close/>
              </a:path>
              <a:path w="2298065" h="328295">
                <a:moveTo>
                  <a:pt x="1671866" y="115125"/>
                </a:moveTo>
                <a:lnTo>
                  <a:pt x="1633270" y="50406"/>
                </a:lnTo>
                <a:lnTo>
                  <a:pt x="1586636" y="28282"/>
                </a:lnTo>
                <a:lnTo>
                  <a:pt x="1521739" y="13703"/>
                </a:lnTo>
                <a:lnTo>
                  <a:pt x="1468285" y="6934"/>
                </a:lnTo>
                <a:lnTo>
                  <a:pt x="1414399" y="2324"/>
                </a:lnTo>
                <a:lnTo>
                  <a:pt x="1360398" y="0"/>
                </a:lnTo>
                <a:lnTo>
                  <a:pt x="1306639" y="114"/>
                </a:lnTo>
                <a:lnTo>
                  <a:pt x="1253477" y="2781"/>
                </a:lnTo>
                <a:lnTo>
                  <a:pt x="1201242" y="8153"/>
                </a:lnTo>
                <a:lnTo>
                  <a:pt x="1150289" y="16344"/>
                </a:lnTo>
                <a:lnTo>
                  <a:pt x="1100975" y="27508"/>
                </a:lnTo>
                <a:lnTo>
                  <a:pt x="1053617" y="41770"/>
                </a:lnTo>
                <a:lnTo>
                  <a:pt x="1008583" y="59258"/>
                </a:lnTo>
                <a:lnTo>
                  <a:pt x="966228" y="80111"/>
                </a:lnTo>
                <a:lnTo>
                  <a:pt x="922312" y="110045"/>
                </a:lnTo>
                <a:lnTo>
                  <a:pt x="892086" y="142557"/>
                </a:lnTo>
                <a:lnTo>
                  <a:pt x="873887" y="209537"/>
                </a:lnTo>
                <a:lnTo>
                  <a:pt x="886548" y="241071"/>
                </a:lnTo>
                <a:lnTo>
                  <a:pt x="914120" y="269341"/>
                </a:lnTo>
                <a:lnTo>
                  <a:pt x="956906" y="292912"/>
                </a:lnTo>
                <a:lnTo>
                  <a:pt x="993736" y="305079"/>
                </a:lnTo>
                <a:lnTo>
                  <a:pt x="1037272" y="314604"/>
                </a:lnTo>
                <a:lnTo>
                  <a:pt x="1086129" y="321551"/>
                </a:lnTo>
                <a:lnTo>
                  <a:pt x="1138910" y="325970"/>
                </a:lnTo>
                <a:lnTo>
                  <a:pt x="1194219" y="327926"/>
                </a:lnTo>
                <a:lnTo>
                  <a:pt x="1250696" y="327469"/>
                </a:lnTo>
                <a:lnTo>
                  <a:pt x="1306944" y="324675"/>
                </a:lnTo>
                <a:lnTo>
                  <a:pt x="1361567" y="319582"/>
                </a:lnTo>
                <a:lnTo>
                  <a:pt x="1413192" y="312254"/>
                </a:lnTo>
                <a:lnTo>
                  <a:pt x="1468259" y="300545"/>
                </a:lnTo>
                <a:lnTo>
                  <a:pt x="1517421" y="285165"/>
                </a:lnTo>
                <a:lnTo>
                  <a:pt x="1560207" y="266077"/>
                </a:lnTo>
                <a:lnTo>
                  <a:pt x="1596148" y="243268"/>
                </a:lnTo>
                <a:lnTo>
                  <a:pt x="1624799" y="216725"/>
                </a:lnTo>
                <a:lnTo>
                  <a:pt x="1383779" y="216725"/>
                </a:lnTo>
                <a:lnTo>
                  <a:pt x="1358607" y="232448"/>
                </a:lnTo>
                <a:lnTo>
                  <a:pt x="1330134" y="243738"/>
                </a:lnTo>
                <a:lnTo>
                  <a:pt x="1298587" y="250596"/>
                </a:lnTo>
                <a:lnTo>
                  <a:pt x="1264221" y="253072"/>
                </a:lnTo>
                <a:lnTo>
                  <a:pt x="1196530" y="248881"/>
                </a:lnTo>
                <a:lnTo>
                  <a:pt x="1153375" y="236359"/>
                </a:lnTo>
                <a:lnTo>
                  <a:pt x="1131125" y="217220"/>
                </a:lnTo>
                <a:lnTo>
                  <a:pt x="1126121" y="193179"/>
                </a:lnTo>
                <a:lnTo>
                  <a:pt x="1134732" y="165950"/>
                </a:lnTo>
                <a:lnTo>
                  <a:pt x="1161503" y="129044"/>
                </a:lnTo>
                <a:lnTo>
                  <a:pt x="1199845" y="101866"/>
                </a:lnTo>
                <a:lnTo>
                  <a:pt x="1249781" y="84658"/>
                </a:lnTo>
                <a:lnTo>
                  <a:pt x="1311325" y="77622"/>
                </a:lnTo>
                <a:lnTo>
                  <a:pt x="1357922" y="79375"/>
                </a:lnTo>
                <a:lnTo>
                  <a:pt x="1392986" y="86791"/>
                </a:lnTo>
                <a:lnTo>
                  <a:pt x="1418399" y="98996"/>
                </a:lnTo>
                <a:lnTo>
                  <a:pt x="1436027" y="115125"/>
                </a:lnTo>
                <a:lnTo>
                  <a:pt x="1671866" y="115125"/>
                </a:lnTo>
                <a:close/>
              </a:path>
              <a:path w="2298065" h="328295">
                <a:moveTo>
                  <a:pt x="2297798" y="244348"/>
                </a:moveTo>
                <a:lnTo>
                  <a:pt x="1943519" y="244348"/>
                </a:lnTo>
                <a:lnTo>
                  <a:pt x="2048560" y="10769"/>
                </a:lnTo>
                <a:lnTo>
                  <a:pt x="1792986" y="10769"/>
                </a:lnTo>
                <a:lnTo>
                  <a:pt x="1655737" y="317436"/>
                </a:lnTo>
                <a:lnTo>
                  <a:pt x="2264854" y="317436"/>
                </a:lnTo>
                <a:lnTo>
                  <a:pt x="2297798" y="244348"/>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6306640"/>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2_Blank">
    <p:spTree>
      <p:nvGrpSpPr>
        <p:cNvPr id="1" name=""/>
        <p:cNvGrpSpPr/>
        <p:nvPr/>
      </p:nvGrpSpPr>
      <p:grpSpPr>
        <a:xfrm>
          <a:off x="0" y="0"/>
          <a:ext cx="0" cy="0"/>
          <a:chOff x="0" y="0"/>
          <a:chExt cx="0" cy="0"/>
        </a:xfrm>
      </p:grpSpPr>
      <p:sp>
        <p:nvSpPr>
          <p:cNvPr id="2" name="Picture Placeholder 3">
            <a:extLst>
              <a:ext uri="{FF2B5EF4-FFF2-40B4-BE49-F238E27FC236}">
                <a16:creationId xmlns:a16="http://schemas.microsoft.com/office/drawing/2014/main" id="{858CBB78-CC46-E43A-17C1-D4AD553590B8}"/>
              </a:ext>
            </a:extLst>
          </p:cNvPr>
          <p:cNvSpPr>
            <a:spLocks noGrp="1"/>
          </p:cNvSpPr>
          <p:nvPr>
            <p:ph type="pic" sz="quarter" idx="14"/>
          </p:nvPr>
        </p:nvSpPr>
        <p:spPr>
          <a:xfrm>
            <a:off x="0" y="0"/>
            <a:ext cx="12192000" cy="6858000"/>
          </a:xfrm>
          <a:prstGeom prst="rect">
            <a:avLst/>
          </a:prstGeom>
          <a:noFill/>
        </p:spPr>
        <p:txBody>
          <a:bodyPr>
            <a:normAutofit/>
          </a:bodyPr>
          <a:lstStyle>
            <a:lvl1pPr>
              <a:defRPr sz="1100"/>
            </a:lvl1pPr>
          </a:lstStyle>
          <a:p>
            <a:endParaRPr lang="en-US"/>
          </a:p>
        </p:txBody>
      </p:sp>
      <p:pic>
        <p:nvPicPr>
          <p:cNvPr id="3" name="Picture 2">
            <a:extLst>
              <a:ext uri="{FF2B5EF4-FFF2-40B4-BE49-F238E27FC236}">
                <a16:creationId xmlns:a16="http://schemas.microsoft.com/office/drawing/2014/main" id="{44CE544B-81B4-D1EA-5CB7-3293DFC4E6B4}"/>
              </a:ext>
            </a:extLst>
          </p:cNvPr>
          <p:cNvPicPr>
            <a:picLocks noChangeAspect="1"/>
          </p:cNvPicPr>
          <p:nvPr userDrawn="1"/>
        </p:nvPicPr>
        <p:blipFill>
          <a:blip r:embed="rId2"/>
          <a:stretch>
            <a:fillRect/>
          </a:stretch>
        </p:blipFill>
        <p:spPr>
          <a:xfrm>
            <a:off x="384693" y="361761"/>
            <a:ext cx="4246585" cy="458550"/>
          </a:xfrm>
          <a:prstGeom prst="rect">
            <a:avLst/>
          </a:prstGeom>
        </p:spPr>
      </p:pic>
      <p:pic>
        <p:nvPicPr>
          <p:cNvPr id="4" name="Picture 3">
            <a:extLst>
              <a:ext uri="{FF2B5EF4-FFF2-40B4-BE49-F238E27FC236}">
                <a16:creationId xmlns:a16="http://schemas.microsoft.com/office/drawing/2014/main" id="{521DB7A8-7B55-942D-AE83-A56186784C15}"/>
              </a:ext>
            </a:extLst>
          </p:cNvPr>
          <p:cNvPicPr>
            <a:picLocks noChangeAspect="1"/>
          </p:cNvPicPr>
          <p:nvPr userDrawn="1"/>
        </p:nvPicPr>
        <p:blipFill>
          <a:blip r:embed="rId2"/>
          <a:stretch>
            <a:fillRect/>
          </a:stretch>
        </p:blipFill>
        <p:spPr>
          <a:xfrm>
            <a:off x="384693" y="361761"/>
            <a:ext cx="4246585" cy="458550"/>
          </a:xfrm>
          <a:prstGeom prst="rect">
            <a:avLst/>
          </a:prstGeom>
        </p:spPr>
      </p:pic>
      <p:sp>
        <p:nvSpPr>
          <p:cNvPr id="5" name="Text Placeholder 12">
            <a:extLst>
              <a:ext uri="{FF2B5EF4-FFF2-40B4-BE49-F238E27FC236}">
                <a16:creationId xmlns:a16="http://schemas.microsoft.com/office/drawing/2014/main" id="{1060D21F-874D-1DEB-16D5-E2829DDA02A1}"/>
              </a:ext>
            </a:extLst>
          </p:cNvPr>
          <p:cNvSpPr>
            <a:spLocks noGrp="1"/>
          </p:cNvSpPr>
          <p:nvPr>
            <p:ph type="body" sz="quarter" idx="11"/>
          </p:nvPr>
        </p:nvSpPr>
        <p:spPr>
          <a:xfrm>
            <a:off x="381000" y="1885478"/>
            <a:ext cx="6578600" cy="1412875"/>
          </a:xfrm>
        </p:spPr>
        <p:txBody>
          <a:bodyPr lIns="0" anchor="b">
            <a:noAutofit/>
          </a:bodyPr>
          <a:lstStyle>
            <a:lvl1pPr marL="0" indent="0">
              <a:lnSpc>
                <a:spcPts val="4960"/>
              </a:lnSpc>
              <a:buNone/>
              <a:defRPr sz="48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
        <p:nvSpPr>
          <p:cNvPr id="6" name="Text Placeholder 12">
            <a:extLst>
              <a:ext uri="{FF2B5EF4-FFF2-40B4-BE49-F238E27FC236}">
                <a16:creationId xmlns:a16="http://schemas.microsoft.com/office/drawing/2014/main" id="{FC10E1FB-814E-13D9-9830-3BE7C265F8A8}"/>
              </a:ext>
            </a:extLst>
          </p:cNvPr>
          <p:cNvSpPr>
            <a:spLocks noGrp="1"/>
          </p:cNvSpPr>
          <p:nvPr>
            <p:ph type="body" sz="quarter" idx="12"/>
          </p:nvPr>
        </p:nvSpPr>
        <p:spPr>
          <a:xfrm>
            <a:off x="381000" y="3511079"/>
            <a:ext cx="6578600" cy="1000542"/>
          </a:xfrm>
        </p:spPr>
        <p:txBody>
          <a:bodyPr lIns="0" anchor="t">
            <a:noAutofit/>
          </a:bodyPr>
          <a:lstStyle>
            <a:lvl1pPr marL="0" indent="0">
              <a:buNone/>
              <a:defRPr sz="3000" b="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
        <p:nvSpPr>
          <p:cNvPr id="7" name="Text Placeholder 12">
            <a:extLst>
              <a:ext uri="{FF2B5EF4-FFF2-40B4-BE49-F238E27FC236}">
                <a16:creationId xmlns:a16="http://schemas.microsoft.com/office/drawing/2014/main" id="{7F273760-52BC-C438-47CC-269E8C301542}"/>
              </a:ext>
            </a:extLst>
          </p:cNvPr>
          <p:cNvSpPr>
            <a:spLocks noGrp="1"/>
          </p:cNvSpPr>
          <p:nvPr>
            <p:ph type="body" sz="quarter" idx="13"/>
          </p:nvPr>
        </p:nvSpPr>
        <p:spPr>
          <a:xfrm>
            <a:off x="381000" y="4930805"/>
            <a:ext cx="4851400" cy="1000542"/>
          </a:xfrm>
        </p:spPr>
        <p:txBody>
          <a:bodyPr lIns="0" anchor="b">
            <a:noAutofit/>
          </a:bodyPr>
          <a:lstStyle>
            <a:lvl1pPr marL="0" indent="0">
              <a:buNone/>
              <a:defRPr sz="1800" b="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
        <p:nvSpPr>
          <p:cNvPr id="8" name="Rectangle 7">
            <a:extLst>
              <a:ext uri="{FF2B5EF4-FFF2-40B4-BE49-F238E27FC236}">
                <a16:creationId xmlns:a16="http://schemas.microsoft.com/office/drawing/2014/main" id="{5A9D044F-F128-B30B-9F37-A67FDE99A8A7}"/>
              </a:ext>
            </a:extLst>
          </p:cNvPr>
          <p:cNvSpPr/>
          <p:nvPr userDrawn="1"/>
        </p:nvSpPr>
        <p:spPr>
          <a:xfrm>
            <a:off x="185195" y="6550755"/>
            <a:ext cx="1979271" cy="307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42C6402-EB74-C58B-31B0-2B72FCCC2248}"/>
              </a:ext>
            </a:extLst>
          </p:cNvPr>
          <p:cNvSpPr txBox="1"/>
          <p:nvPr userDrawn="1"/>
        </p:nvSpPr>
        <p:spPr>
          <a:xfrm>
            <a:off x="381000" y="6387703"/>
            <a:ext cx="2505938" cy="203133"/>
          </a:xfrm>
          <a:prstGeom prst="rect">
            <a:avLst/>
          </a:prstGeom>
          <a:noFill/>
        </p:spPr>
        <p:txBody>
          <a:bodyPr wrap="none" lIns="36000" rtlCol="0">
            <a:spAutoFit/>
          </a:bodyPr>
          <a:lstStyle/>
          <a:p>
            <a:pPr>
              <a:lnSpc>
                <a:spcPct val="90000"/>
              </a:lnSpc>
            </a:pPr>
            <a:r>
              <a:rPr lang="en-US" sz="800">
                <a:solidFill>
                  <a:schemeClr val="tx1"/>
                </a:solidFill>
                <a:latin typeface="Arial" panose="020B0604020202020204" pitchFamily="34" charset="0"/>
                <a:cs typeface="Arial" panose="020B0604020202020204" pitchFamily="34" charset="0"/>
              </a:rPr>
              <a:t>Copyright © 2022 HCL Technologies | Confidential</a:t>
            </a:r>
          </a:p>
        </p:txBody>
      </p:sp>
      <p:sp>
        <p:nvSpPr>
          <p:cNvPr id="10" name="object 4">
            <a:extLst>
              <a:ext uri="{FF2B5EF4-FFF2-40B4-BE49-F238E27FC236}">
                <a16:creationId xmlns:a16="http://schemas.microsoft.com/office/drawing/2014/main" id="{E425C6EB-713C-6030-DC7B-0EB97D44492B}"/>
              </a:ext>
            </a:extLst>
          </p:cNvPr>
          <p:cNvSpPr/>
          <p:nvPr userDrawn="1"/>
        </p:nvSpPr>
        <p:spPr>
          <a:xfrm>
            <a:off x="10462569" y="6332912"/>
            <a:ext cx="1393646" cy="199092"/>
          </a:xfrm>
          <a:custGeom>
            <a:avLst/>
            <a:gdLst/>
            <a:ahLst/>
            <a:cxnLst/>
            <a:rect l="l" t="t" r="r" b="b"/>
            <a:pathLst>
              <a:path w="2298065" h="328295">
                <a:moveTo>
                  <a:pt x="883056" y="10807"/>
                </a:moveTo>
                <a:lnTo>
                  <a:pt x="628980" y="10807"/>
                </a:lnTo>
                <a:lnTo>
                  <a:pt x="583311" y="114350"/>
                </a:lnTo>
                <a:lnTo>
                  <a:pt x="339217" y="114350"/>
                </a:lnTo>
                <a:lnTo>
                  <a:pt x="385343" y="10807"/>
                </a:lnTo>
                <a:lnTo>
                  <a:pt x="138633" y="10756"/>
                </a:lnTo>
                <a:lnTo>
                  <a:pt x="0" y="317677"/>
                </a:lnTo>
                <a:lnTo>
                  <a:pt x="249339" y="317677"/>
                </a:lnTo>
                <a:lnTo>
                  <a:pt x="302818" y="195211"/>
                </a:lnTo>
                <a:lnTo>
                  <a:pt x="547243" y="195211"/>
                </a:lnTo>
                <a:lnTo>
                  <a:pt x="492391" y="317576"/>
                </a:lnTo>
                <a:lnTo>
                  <a:pt x="744562" y="317576"/>
                </a:lnTo>
                <a:lnTo>
                  <a:pt x="883056" y="10807"/>
                </a:lnTo>
                <a:close/>
              </a:path>
              <a:path w="2298065" h="328295">
                <a:moveTo>
                  <a:pt x="1671866" y="115125"/>
                </a:moveTo>
                <a:lnTo>
                  <a:pt x="1633270" y="50406"/>
                </a:lnTo>
                <a:lnTo>
                  <a:pt x="1586636" y="28282"/>
                </a:lnTo>
                <a:lnTo>
                  <a:pt x="1521739" y="13703"/>
                </a:lnTo>
                <a:lnTo>
                  <a:pt x="1468285" y="6934"/>
                </a:lnTo>
                <a:lnTo>
                  <a:pt x="1414399" y="2324"/>
                </a:lnTo>
                <a:lnTo>
                  <a:pt x="1360398" y="0"/>
                </a:lnTo>
                <a:lnTo>
                  <a:pt x="1306639" y="114"/>
                </a:lnTo>
                <a:lnTo>
                  <a:pt x="1253477" y="2781"/>
                </a:lnTo>
                <a:lnTo>
                  <a:pt x="1201242" y="8153"/>
                </a:lnTo>
                <a:lnTo>
                  <a:pt x="1150289" y="16344"/>
                </a:lnTo>
                <a:lnTo>
                  <a:pt x="1100975" y="27508"/>
                </a:lnTo>
                <a:lnTo>
                  <a:pt x="1053617" y="41770"/>
                </a:lnTo>
                <a:lnTo>
                  <a:pt x="1008583" y="59258"/>
                </a:lnTo>
                <a:lnTo>
                  <a:pt x="966228" y="80111"/>
                </a:lnTo>
                <a:lnTo>
                  <a:pt x="922312" y="110045"/>
                </a:lnTo>
                <a:lnTo>
                  <a:pt x="892086" y="142557"/>
                </a:lnTo>
                <a:lnTo>
                  <a:pt x="873887" y="209537"/>
                </a:lnTo>
                <a:lnTo>
                  <a:pt x="886548" y="241071"/>
                </a:lnTo>
                <a:lnTo>
                  <a:pt x="914120" y="269341"/>
                </a:lnTo>
                <a:lnTo>
                  <a:pt x="956906" y="292912"/>
                </a:lnTo>
                <a:lnTo>
                  <a:pt x="993736" y="305079"/>
                </a:lnTo>
                <a:lnTo>
                  <a:pt x="1037272" y="314604"/>
                </a:lnTo>
                <a:lnTo>
                  <a:pt x="1086129" y="321551"/>
                </a:lnTo>
                <a:lnTo>
                  <a:pt x="1138910" y="325970"/>
                </a:lnTo>
                <a:lnTo>
                  <a:pt x="1194219" y="327926"/>
                </a:lnTo>
                <a:lnTo>
                  <a:pt x="1250696" y="327469"/>
                </a:lnTo>
                <a:lnTo>
                  <a:pt x="1306944" y="324675"/>
                </a:lnTo>
                <a:lnTo>
                  <a:pt x="1361567" y="319582"/>
                </a:lnTo>
                <a:lnTo>
                  <a:pt x="1413192" y="312254"/>
                </a:lnTo>
                <a:lnTo>
                  <a:pt x="1468259" y="300545"/>
                </a:lnTo>
                <a:lnTo>
                  <a:pt x="1517421" y="285165"/>
                </a:lnTo>
                <a:lnTo>
                  <a:pt x="1560207" y="266077"/>
                </a:lnTo>
                <a:lnTo>
                  <a:pt x="1596148" y="243268"/>
                </a:lnTo>
                <a:lnTo>
                  <a:pt x="1624799" y="216725"/>
                </a:lnTo>
                <a:lnTo>
                  <a:pt x="1383779" y="216725"/>
                </a:lnTo>
                <a:lnTo>
                  <a:pt x="1358607" y="232448"/>
                </a:lnTo>
                <a:lnTo>
                  <a:pt x="1330134" y="243738"/>
                </a:lnTo>
                <a:lnTo>
                  <a:pt x="1298587" y="250596"/>
                </a:lnTo>
                <a:lnTo>
                  <a:pt x="1264221" y="253072"/>
                </a:lnTo>
                <a:lnTo>
                  <a:pt x="1196530" y="248881"/>
                </a:lnTo>
                <a:lnTo>
                  <a:pt x="1153375" y="236359"/>
                </a:lnTo>
                <a:lnTo>
                  <a:pt x="1131125" y="217220"/>
                </a:lnTo>
                <a:lnTo>
                  <a:pt x="1126121" y="193179"/>
                </a:lnTo>
                <a:lnTo>
                  <a:pt x="1134732" y="165950"/>
                </a:lnTo>
                <a:lnTo>
                  <a:pt x="1161503" y="129044"/>
                </a:lnTo>
                <a:lnTo>
                  <a:pt x="1199845" y="101866"/>
                </a:lnTo>
                <a:lnTo>
                  <a:pt x="1249781" y="84658"/>
                </a:lnTo>
                <a:lnTo>
                  <a:pt x="1311325" y="77622"/>
                </a:lnTo>
                <a:lnTo>
                  <a:pt x="1357922" y="79375"/>
                </a:lnTo>
                <a:lnTo>
                  <a:pt x="1392986" y="86791"/>
                </a:lnTo>
                <a:lnTo>
                  <a:pt x="1418399" y="98996"/>
                </a:lnTo>
                <a:lnTo>
                  <a:pt x="1436027" y="115125"/>
                </a:lnTo>
                <a:lnTo>
                  <a:pt x="1671866" y="115125"/>
                </a:lnTo>
                <a:close/>
              </a:path>
              <a:path w="2298065" h="328295">
                <a:moveTo>
                  <a:pt x="2297798" y="244348"/>
                </a:moveTo>
                <a:lnTo>
                  <a:pt x="1943519" y="244348"/>
                </a:lnTo>
                <a:lnTo>
                  <a:pt x="2048560" y="10769"/>
                </a:lnTo>
                <a:lnTo>
                  <a:pt x="1792986" y="10769"/>
                </a:lnTo>
                <a:lnTo>
                  <a:pt x="1655737" y="317436"/>
                </a:lnTo>
                <a:lnTo>
                  <a:pt x="2264854" y="317436"/>
                </a:lnTo>
                <a:lnTo>
                  <a:pt x="2297798" y="244348"/>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1" name="object 12">
            <a:extLst>
              <a:ext uri="{FF2B5EF4-FFF2-40B4-BE49-F238E27FC236}">
                <a16:creationId xmlns:a16="http://schemas.microsoft.com/office/drawing/2014/main" id="{768B4588-D8EA-0C40-95FD-DCA1C8FF8DD9}"/>
              </a:ext>
            </a:extLst>
          </p:cNvPr>
          <p:cNvSpPr/>
          <p:nvPr userDrawn="1"/>
        </p:nvSpPr>
        <p:spPr>
          <a:xfrm>
            <a:off x="10462569" y="6385801"/>
            <a:ext cx="1395037" cy="199291"/>
          </a:xfrm>
          <a:custGeom>
            <a:avLst/>
            <a:gdLst/>
            <a:ahLst/>
            <a:cxnLst/>
            <a:rect l="l" t="t" r="r" b="b"/>
            <a:pathLst>
              <a:path w="2298065" h="328295">
                <a:moveTo>
                  <a:pt x="883043" y="10820"/>
                </a:moveTo>
                <a:lnTo>
                  <a:pt x="628980" y="10820"/>
                </a:lnTo>
                <a:lnTo>
                  <a:pt x="583298" y="114350"/>
                </a:lnTo>
                <a:lnTo>
                  <a:pt x="339204" y="114350"/>
                </a:lnTo>
                <a:lnTo>
                  <a:pt x="385330" y="10820"/>
                </a:lnTo>
                <a:lnTo>
                  <a:pt x="138633" y="10756"/>
                </a:lnTo>
                <a:lnTo>
                  <a:pt x="0" y="317677"/>
                </a:lnTo>
                <a:lnTo>
                  <a:pt x="249326" y="317677"/>
                </a:lnTo>
                <a:lnTo>
                  <a:pt x="302806" y="195211"/>
                </a:lnTo>
                <a:lnTo>
                  <a:pt x="547230" y="195211"/>
                </a:lnTo>
                <a:lnTo>
                  <a:pt x="492379" y="317576"/>
                </a:lnTo>
                <a:lnTo>
                  <a:pt x="744550" y="317576"/>
                </a:lnTo>
                <a:lnTo>
                  <a:pt x="883043" y="10820"/>
                </a:lnTo>
                <a:close/>
              </a:path>
              <a:path w="2298065" h="328295">
                <a:moveTo>
                  <a:pt x="1671866" y="115125"/>
                </a:moveTo>
                <a:lnTo>
                  <a:pt x="1633258" y="50406"/>
                </a:lnTo>
                <a:lnTo>
                  <a:pt x="1586623" y="28270"/>
                </a:lnTo>
                <a:lnTo>
                  <a:pt x="1521726" y="13703"/>
                </a:lnTo>
                <a:lnTo>
                  <a:pt x="1468272" y="6934"/>
                </a:lnTo>
                <a:lnTo>
                  <a:pt x="1414386" y="2311"/>
                </a:lnTo>
                <a:lnTo>
                  <a:pt x="1360385" y="0"/>
                </a:lnTo>
                <a:lnTo>
                  <a:pt x="1306626" y="114"/>
                </a:lnTo>
                <a:lnTo>
                  <a:pt x="1253464" y="2781"/>
                </a:lnTo>
                <a:lnTo>
                  <a:pt x="1201229" y="8153"/>
                </a:lnTo>
                <a:lnTo>
                  <a:pt x="1150277" y="16344"/>
                </a:lnTo>
                <a:lnTo>
                  <a:pt x="1100950" y="27508"/>
                </a:lnTo>
                <a:lnTo>
                  <a:pt x="1053604" y="41770"/>
                </a:lnTo>
                <a:lnTo>
                  <a:pt x="1008570" y="59258"/>
                </a:lnTo>
                <a:lnTo>
                  <a:pt x="966203" y="80111"/>
                </a:lnTo>
                <a:lnTo>
                  <a:pt x="922299" y="110045"/>
                </a:lnTo>
                <a:lnTo>
                  <a:pt x="892060" y="142557"/>
                </a:lnTo>
                <a:lnTo>
                  <a:pt x="873874" y="209537"/>
                </a:lnTo>
                <a:lnTo>
                  <a:pt x="886536" y="241058"/>
                </a:lnTo>
                <a:lnTo>
                  <a:pt x="914107" y="269341"/>
                </a:lnTo>
                <a:lnTo>
                  <a:pt x="956894" y="292912"/>
                </a:lnTo>
                <a:lnTo>
                  <a:pt x="993724" y="305079"/>
                </a:lnTo>
                <a:lnTo>
                  <a:pt x="1037259" y="314604"/>
                </a:lnTo>
                <a:lnTo>
                  <a:pt x="1086116" y="321551"/>
                </a:lnTo>
                <a:lnTo>
                  <a:pt x="1138897" y="325970"/>
                </a:lnTo>
                <a:lnTo>
                  <a:pt x="1194219" y="327926"/>
                </a:lnTo>
                <a:lnTo>
                  <a:pt x="1250696" y="327469"/>
                </a:lnTo>
                <a:lnTo>
                  <a:pt x="1306931" y="324675"/>
                </a:lnTo>
                <a:lnTo>
                  <a:pt x="1361554" y="319570"/>
                </a:lnTo>
                <a:lnTo>
                  <a:pt x="1413179" y="312242"/>
                </a:lnTo>
                <a:lnTo>
                  <a:pt x="1468247" y="300545"/>
                </a:lnTo>
                <a:lnTo>
                  <a:pt x="1517408" y="285165"/>
                </a:lnTo>
                <a:lnTo>
                  <a:pt x="1560195" y="266077"/>
                </a:lnTo>
                <a:lnTo>
                  <a:pt x="1596136" y="243268"/>
                </a:lnTo>
                <a:lnTo>
                  <a:pt x="1624787" y="216725"/>
                </a:lnTo>
                <a:lnTo>
                  <a:pt x="1383766" y="216725"/>
                </a:lnTo>
                <a:lnTo>
                  <a:pt x="1358595" y="232448"/>
                </a:lnTo>
                <a:lnTo>
                  <a:pt x="1330121" y="243725"/>
                </a:lnTo>
                <a:lnTo>
                  <a:pt x="1298575" y="250596"/>
                </a:lnTo>
                <a:lnTo>
                  <a:pt x="1264208" y="253060"/>
                </a:lnTo>
                <a:lnTo>
                  <a:pt x="1196517" y="248881"/>
                </a:lnTo>
                <a:lnTo>
                  <a:pt x="1153375" y="236359"/>
                </a:lnTo>
                <a:lnTo>
                  <a:pt x="1131112" y="217220"/>
                </a:lnTo>
                <a:lnTo>
                  <a:pt x="1126121" y="193192"/>
                </a:lnTo>
                <a:lnTo>
                  <a:pt x="1134732" y="165963"/>
                </a:lnTo>
                <a:lnTo>
                  <a:pt x="1161491" y="129044"/>
                </a:lnTo>
                <a:lnTo>
                  <a:pt x="1199845" y="101866"/>
                </a:lnTo>
                <a:lnTo>
                  <a:pt x="1249768" y="84658"/>
                </a:lnTo>
                <a:lnTo>
                  <a:pt x="1311313" y="77622"/>
                </a:lnTo>
                <a:lnTo>
                  <a:pt x="1357909" y="79375"/>
                </a:lnTo>
                <a:lnTo>
                  <a:pt x="1392974" y="86791"/>
                </a:lnTo>
                <a:lnTo>
                  <a:pt x="1418386" y="98996"/>
                </a:lnTo>
                <a:lnTo>
                  <a:pt x="1436014" y="115125"/>
                </a:lnTo>
                <a:lnTo>
                  <a:pt x="1671866" y="115125"/>
                </a:lnTo>
                <a:close/>
              </a:path>
              <a:path w="2298065" h="328295">
                <a:moveTo>
                  <a:pt x="2297785" y="244348"/>
                </a:moveTo>
                <a:lnTo>
                  <a:pt x="1943506" y="244348"/>
                </a:lnTo>
                <a:lnTo>
                  <a:pt x="2048548" y="10769"/>
                </a:lnTo>
                <a:lnTo>
                  <a:pt x="1792973" y="10769"/>
                </a:lnTo>
                <a:lnTo>
                  <a:pt x="1655724" y="317436"/>
                </a:lnTo>
                <a:lnTo>
                  <a:pt x="2264841" y="317436"/>
                </a:lnTo>
                <a:lnTo>
                  <a:pt x="2297785" y="244348"/>
                </a:lnTo>
                <a:close/>
              </a:path>
            </a:pathLst>
          </a:custGeom>
          <a:solidFill>
            <a:srgbClr val="006BB6"/>
          </a:solidFill>
        </p:spPr>
        <p:txBody>
          <a:bodyPr wrap="square" lIns="0" tIns="0" rIns="0" bIns="0" rtlCol="0"/>
          <a:lstStyle/>
          <a:p>
            <a:endParaRP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12054433"/>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135F60-B7D8-81BE-C882-C7AAF99DC47D}"/>
              </a:ext>
            </a:extLst>
          </p:cNvPr>
          <p:cNvSpPr>
            <a:spLocks noGrp="1"/>
          </p:cNvSpPr>
          <p:nvPr>
            <p:ph type="title"/>
          </p:nvPr>
        </p:nvSpPr>
        <p:spPr>
          <a:xfrm>
            <a:off x="381000" y="156411"/>
            <a:ext cx="11430000" cy="679904"/>
          </a:xfrm>
        </p:spPr>
        <p:txBody>
          <a:bodyPr/>
          <a:lstStyle>
            <a:lvl1pPr>
              <a:defRPr b="0"/>
            </a:lvl1pPr>
          </a:lstStyle>
          <a:p>
            <a:r>
              <a:rPr lang="en-GB"/>
              <a:t>Click to edit Master title style</a:t>
            </a:r>
            <a:endParaRPr lang="en-US"/>
          </a:p>
        </p:txBody>
      </p:sp>
      <p:sp>
        <p:nvSpPr>
          <p:cNvPr id="5" name="Slide Number Placeholder 5">
            <a:extLst>
              <a:ext uri="{FF2B5EF4-FFF2-40B4-BE49-F238E27FC236}">
                <a16:creationId xmlns:a16="http://schemas.microsoft.com/office/drawing/2014/main" id="{9C5832C4-428B-17D7-1A7E-2B602DDC47B5}"/>
              </a:ext>
            </a:extLst>
          </p:cNvPr>
          <p:cNvSpPr>
            <a:spLocks noGrp="1"/>
          </p:cNvSpPr>
          <p:nvPr>
            <p:ph type="sldNum" sz="quarter" idx="12"/>
          </p:nvPr>
        </p:nvSpPr>
        <p:spPr>
          <a:xfrm>
            <a:off x="11275621" y="6482369"/>
            <a:ext cx="535379" cy="301756"/>
          </a:xfrm>
        </p:spPr>
        <p:txBody>
          <a:bodyPr/>
          <a:lstStyle>
            <a:lvl1pPr>
              <a:defRPr sz="850"/>
            </a:lvl1pPr>
          </a:lstStyle>
          <a:p>
            <a:fld id="{AE577F39-B882-FB4F-BD46-95C2A231B68A}" type="slidenum">
              <a:rPr lang="en-US" smtClean="0"/>
              <a:pPr/>
              <a:t>‹#›</a:t>
            </a:fld>
            <a:endParaRPr lang="en-US"/>
          </a:p>
        </p:txBody>
      </p:sp>
      <p:sp>
        <p:nvSpPr>
          <p:cNvPr id="6" name="TextBox 5">
            <a:extLst>
              <a:ext uri="{FF2B5EF4-FFF2-40B4-BE49-F238E27FC236}">
                <a16:creationId xmlns:a16="http://schemas.microsoft.com/office/drawing/2014/main" id="{8555CA1D-3753-B9DF-C3C0-24099588055F}"/>
              </a:ext>
            </a:extLst>
          </p:cNvPr>
          <p:cNvSpPr txBox="1"/>
          <p:nvPr userDrawn="1"/>
        </p:nvSpPr>
        <p:spPr>
          <a:xfrm>
            <a:off x="5467704" y="1376729"/>
            <a:ext cx="360607" cy="630942"/>
          </a:xfrm>
          <a:prstGeom prst="rect">
            <a:avLst/>
          </a:prstGeom>
          <a:noFill/>
        </p:spPr>
        <p:txBody>
          <a:bodyPr wrap="square" anchor="ctr">
            <a:spAutoFit/>
          </a:bodyPr>
          <a:lstStyle/>
          <a:p>
            <a:pPr algn="ctr"/>
            <a:r>
              <a:rPr kumimoji="0" lang="en-US" sz="3500" u="none" strike="noStrike" kern="1200" cap="none" spc="0" normalizeH="0" baseline="0" noProof="0">
                <a:ln>
                  <a:noFill/>
                </a:ln>
                <a:solidFill>
                  <a:schemeClr val="bg1">
                    <a:lumMod val="75000"/>
                  </a:schemeClr>
                </a:solidFill>
                <a:effectLst/>
                <a:uLnTx/>
                <a:uFillTx/>
                <a:latin typeface="HCLTech Roobert Light" pitchFamily="2" charset="77"/>
                <a:cs typeface="HCLTech Roobert Light" pitchFamily="2" charset="77"/>
              </a:rPr>
              <a:t>1</a:t>
            </a:r>
            <a:endParaRPr lang="en-US" sz="3500">
              <a:solidFill>
                <a:schemeClr val="bg1">
                  <a:lumMod val="75000"/>
                </a:schemeClr>
              </a:solidFill>
              <a:latin typeface="HCLTech Roobert Light" pitchFamily="2" charset="77"/>
              <a:cs typeface="HCLTech Roobert Light" pitchFamily="2" charset="77"/>
            </a:endParaRPr>
          </a:p>
        </p:txBody>
      </p:sp>
      <p:sp>
        <p:nvSpPr>
          <p:cNvPr id="7" name="TextBox 6">
            <a:extLst>
              <a:ext uri="{FF2B5EF4-FFF2-40B4-BE49-F238E27FC236}">
                <a16:creationId xmlns:a16="http://schemas.microsoft.com/office/drawing/2014/main" id="{7ED97792-2100-EC66-3C45-FEF25353F020}"/>
              </a:ext>
            </a:extLst>
          </p:cNvPr>
          <p:cNvSpPr txBox="1"/>
          <p:nvPr userDrawn="1"/>
        </p:nvSpPr>
        <p:spPr>
          <a:xfrm>
            <a:off x="5467704" y="2180465"/>
            <a:ext cx="360607" cy="630942"/>
          </a:xfrm>
          <a:prstGeom prst="rect">
            <a:avLst/>
          </a:prstGeom>
          <a:noFill/>
        </p:spPr>
        <p:txBody>
          <a:bodyPr wrap="square" anchor="ctr">
            <a:spAutoFit/>
          </a:bodyPr>
          <a:lstStyle/>
          <a:p>
            <a:pPr algn="ctr"/>
            <a:r>
              <a:rPr kumimoji="0" lang="en-US" sz="3500" u="none" strike="noStrike" kern="1200" cap="none" spc="0" normalizeH="0" baseline="0" noProof="0">
                <a:ln>
                  <a:noFill/>
                </a:ln>
                <a:solidFill>
                  <a:schemeClr val="bg1">
                    <a:lumMod val="75000"/>
                  </a:schemeClr>
                </a:solidFill>
                <a:effectLst/>
                <a:uLnTx/>
                <a:uFillTx/>
                <a:latin typeface="HCLTech Roobert Light" pitchFamily="2" charset="77"/>
                <a:cs typeface="HCLTech Roobert Light" pitchFamily="2" charset="77"/>
              </a:rPr>
              <a:t>2</a:t>
            </a:r>
            <a:endParaRPr lang="en-US" sz="3500">
              <a:solidFill>
                <a:schemeClr val="bg1">
                  <a:lumMod val="75000"/>
                </a:schemeClr>
              </a:solidFill>
              <a:latin typeface="HCLTech Roobert Light" pitchFamily="2" charset="77"/>
              <a:cs typeface="HCLTech Roobert Light" pitchFamily="2" charset="77"/>
            </a:endParaRPr>
          </a:p>
        </p:txBody>
      </p:sp>
      <p:sp>
        <p:nvSpPr>
          <p:cNvPr id="8" name="TextBox 7">
            <a:extLst>
              <a:ext uri="{FF2B5EF4-FFF2-40B4-BE49-F238E27FC236}">
                <a16:creationId xmlns:a16="http://schemas.microsoft.com/office/drawing/2014/main" id="{DA55555F-2A20-0814-66E8-63920990FFA6}"/>
              </a:ext>
            </a:extLst>
          </p:cNvPr>
          <p:cNvSpPr txBox="1"/>
          <p:nvPr userDrawn="1"/>
        </p:nvSpPr>
        <p:spPr>
          <a:xfrm>
            <a:off x="5467704" y="2984201"/>
            <a:ext cx="360607" cy="630942"/>
          </a:xfrm>
          <a:prstGeom prst="rect">
            <a:avLst/>
          </a:prstGeom>
          <a:noFill/>
        </p:spPr>
        <p:txBody>
          <a:bodyPr wrap="square" anchor="ctr">
            <a:spAutoFit/>
          </a:bodyPr>
          <a:lstStyle/>
          <a:p>
            <a:pPr algn="ctr"/>
            <a:r>
              <a:rPr kumimoji="0" lang="en-US" sz="3500" u="none" strike="noStrike" kern="1200" cap="none" spc="0" normalizeH="0" baseline="0" noProof="0">
                <a:ln>
                  <a:noFill/>
                </a:ln>
                <a:solidFill>
                  <a:schemeClr val="bg1">
                    <a:lumMod val="75000"/>
                  </a:schemeClr>
                </a:solidFill>
                <a:effectLst/>
                <a:uLnTx/>
                <a:uFillTx/>
                <a:latin typeface="HCLTech Roobert Light" pitchFamily="2" charset="77"/>
                <a:cs typeface="HCLTech Roobert Light" pitchFamily="2" charset="77"/>
              </a:rPr>
              <a:t>3</a:t>
            </a:r>
            <a:endParaRPr lang="en-US" sz="3500">
              <a:solidFill>
                <a:schemeClr val="bg1">
                  <a:lumMod val="75000"/>
                </a:schemeClr>
              </a:solidFill>
              <a:latin typeface="HCLTech Roobert Light" pitchFamily="2" charset="77"/>
              <a:cs typeface="HCLTech Roobert Light" pitchFamily="2" charset="77"/>
            </a:endParaRPr>
          </a:p>
        </p:txBody>
      </p:sp>
      <p:sp>
        <p:nvSpPr>
          <p:cNvPr id="9" name="TextBox 8">
            <a:extLst>
              <a:ext uri="{FF2B5EF4-FFF2-40B4-BE49-F238E27FC236}">
                <a16:creationId xmlns:a16="http://schemas.microsoft.com/office/drawing/2014/main" id="{4C203459-0E5F-B5A0-2C88-230D56A2D5B9}"/>
              </a:ext>
            </a:extLst>
          </p:cNvPr>
          <p:cNvSpPr txBox="1"/>
          <p:nvPr userDrawn="1"/>
        </p:nvSpPr>
        <p:spPr>
          <a:xfrm>
            <a:off x="5467704" y="3787937"/>
            <a:ext cx="360607" cy="630942"/>
          </a:xfrm>
          <a:prstGeom prst="rect">
            <a:avLst/>
          </a:prstGeom>
          <a:noFill/>
        </p:spPr>
        <p:txBody>
          <a:bodyPr wrap="square" anchor="ctr">
            <a:spAutoFit/>
          </a:bodyPr>
          <a:lstStyle/>
          <a:p>
            <a:pPr algn="ctr"/>
            <a:r>
              <a:rPr kumimoji="0" lang="en-US" sz="3500" u="none" strike="noStrike" kern="1200" cap="none" spc="0" normalizeH="0" baseline="0" noProof="0">
                <a:ln>
                  <a:noFill/>
                </a:ln>
                <a:solidFill>
                  <a:schemeClr val="bg1">
                    <a:lumMod val="75000"/>
                  </a:schemeClr>
                </a:solidFill>
                <a:effectLst/>
                <a:uLnTx/>
                <a:uFillTx/>
                <a:latin typeface="HCLTech Roobert Light" pitchFamily="2" charset="77"/>
                <a:cs typeface="HCLTech Roobert Light" pitchFamily="2" charset="77"/>
              </a:rPr>
              <a:t>4</a:t>
            </a:r>
            <a:endParaRPr lang="en-US" sz="3500">
              <a:solidFill>
                <a:schemeClr val="bg1">
                  <a:lumMod val="75000"/>
                </a:schemeClr>
              </a:solidFill>
              <a:latin typeface="HCLTech Roobert Light" pitchFamily="2" charset="77"/>
              <a:cs typeface="HCLTech Roobert Light" pitchFamily="2" charset="77"/>
            </a:endParaRPr>
          </a:p>
        </p:txBody>
      </p:sp>
      <p:sp>
        <p:nvSpPr>
          <p:cNvPr id="10" name="TextBox 9">
            <a:extLst>
              <a:ext uri="{FF2B5EF4-FFF2-40B4-BE49-F238E27FC236}">
                <a16:creationId xmlns:a16="http://schemas.microsoft.com/office/drawing/2014/main" id="{246BD905-FFF3-5DE2-BB76-9EFC61614C8E}"/>
              </a:ext>
            </a:extLst>
          </p:cNvPr>
          <p:cNvSpPr txBox="1"/>
          <p:nvPr userDrawn="1"/>
        </p:nvSpPr>
        <p:spPr>
          <a:xfrm>
            <a:off x="5467704" y="4591673"/>
            <a:ext cx="360607" cy="630942"/>
          </a:xfrm>
          <a:prstGeom prst="rect">
            <a:avLst/>
          </a:prstGeom>
          <a:noFill/>
        </p:spPr>
        <p:txBody>
          <a:bodyPr wrap="square" anchor="ctr">
            <a:spAutoFit/>
          </a:bodyPr>
          <a:lstStyle/>
          <a:p>
            <a:pPr algn="ctr"/>
            <a:r>
              <a:rPr kumimoji="0" lang="en-US" sz="3500" u="none" strike="noStrike" kern="1200" cap="none" spc="0" normalizeH="0" baseline="0" noProof="0">
                <a:ln>
                  <a:noFill/>
                </a:ln>
                <a:solidFill>
                  <a:schemeClr val="bg1">
                    <a:lumMod val="75000"/>
                  </a:schemeClr>
                </a:solidFill>
                <a:effectLst/>
                <a:uLnTx/>
                <a:uFillTx/>
                <a:latin typeface="HCLTech Roobert Light" pitchFamily="2" charset="77"/>
                <a:cs typeface="HCLTech Roobert Light" pitchFamily="2" charset="77"/>
              </a:rPr>
              <a:t>5</a:t>
            </a:r>
            <a:endParaRPr lang="en-US" sz="3500">
              <a:solidFill>
                <a:schemeClr val="bg1">
                  <a:lumMod val="75000"/>
                </a:schemeClr>
              </a:solidFill>
              <a:latin typeface="HCLTech Roobert Light" pitchFamily="2" charset="77"/>
              <a:cs typeface="HCLTech Roobert Light" pitchFamily="2" charset="77"/>
            </a:endParaRPr>
          </a:p>
        </p:txBody>
      </p:sp>
      <p:sp>
        <p:nvSpPr>
          <p:cNvPr id="11" name="TextBox 10">
            <a:extLst>
              <a:ext uri="{FF2B5EF4-FFF2-40B4-BE49-F238E27FC236}">
                <a16:creationId xmlns:a16="http://schemas.microsoft.com/office/drawing/2014/main" id="{1887C4B0-2980-B71F-3CD4-06A10E0EEB2C}"/>
              </a:ext>
            </a:extLst>
          </p:cNvPr>
          <p:cNvSpPr txBox="1"/>
          <p:nvPr userDrawn="1"/>
        </p:nvSpPr>
        <p:spPr>
          <a:xfrm>
            <a:off x="5467704" y="5395410"/>
            <a:ext cx="360607" cy="630942"/>
          </a:xfrm>
          <a:prstGeom prst="rect">
            <a:avLst/>
          </a:prstGeom>
          <a:noFill/>
        </p:spPr>
        <p:txBody>
          <a:bodyPr wrap="square" anchor="ctr">
            <a:spAutoFit/>
          </a:bodyPr>
          <a:lstStyle/>
          <a:p>
            <a:pPr algn="ctr"/>
            <a:r>
              <a:rPr kumimoji="0" lang="en-US" sz="3500" u="none" strike="noStrike" kern="1200" cap="none" spc="0" normalizeH="0" baseline="0" noProof="0">
                <a:ln>
                  <a:noFill/>
                </a:ln>
                <a:solidFill>
                  <a:schemeClr val="bg1">
                    <a:lumMod val="75000"/>
                  </a:schemeClr>
                </a:solidFill>
                <a:effectLst/>
                <a:uLnTx/>
                <a:uFillTx/>
                <a:latin typeface="HCLTech Roobert Light" pitchFamily="2" charset="77"/>
                <a:cs typeface="HCLTech Roobert Light" pitchFamily="2" charset="77"/>
              </a:rPr>
              <a:t>6</a:t>
            </a:r>
            <a:endParaRPr lang="en-US" sz="3500">
              <a:solidFill>
                <a:schemeClr val="bg1">
                  <a:lumMod val="75000"/>
                </a:schemeClr>
              </a:solidFill>
              <a:latin typeface="HCLTech Roobert Light" pitchFamily="2" charset="77"/>
              <a:cs typeface="HCLTech Roobert Light" pitchFamily="2" charset="77"/>
            </a:endParaRPr>
          </a:p>
        </p:txBody>
      </p:sp>
      <p:sp>
        <p:nvSpPr>
          <p:cNvPr id="12" name="Picture Placeholder 12">
            <a:extLst>
              <a:ext uri="{FF2B5EF4-FFF2-40B4-BE49-F238E27FC236}">
                <a16:creationId xmlns:a16="http://schemas.microsoft.com/office/drawing/2014/main" id="{85C917EF-040C-5EF5-EFA2-7471825EA3A2}"/>
              </a:ext>
            </a:extLst>
          </p:cNvPr>
          <p:cNvSpPr>
            <a:spLocks noGrp="1"/>
          </p:cNvSpPr>
          <p:nvPr>
            <p:ph type="pic" sz="quarter" idx="13"/>
          </p:nvPr>
        </p:nvSpPr>
        <p:spPr>
          <a:xfrm>
            <a:off x="0" y="1385888"/>
            <a:ext cx="5308600" cy="4724400"/>
          </a:xfrm>
        </p:spPr>
        <p:txBody>
          <a:bodyPr/>
          <a:lstStyle/>
          <a:p>
            <a:endParaRPr lang="en-US"/>
          </a:p>
        </p:txBody>
      </p:sp>
      <p:graphicFrame>
        <p:nvGraphicFramePr>
          <p:cNvPr id="13" name="Table 4">
            <a:extLst>
              <a:ext uri="{FF2B5EF4-FFF2-40B4-BE49-F238E27FC236}">
                <a16:creationId xmlns:a16="http://schemas.microsoft.com/office/drawing/2014/main" id="{1410C434-8319-8673-B6C6-A1963C1CFBA7}"/>
              </a:ext>
            </a:extLst>
          </p:cNvPr>
          <p:cNvGraphicFramePr>
            <a:graphicFrameLocks noGrp="1"/>
          </p:cNvGraphicFramePr>
          <p:nvPr userDrawn="1">
            <p:extLst>
              <p:ext uri="{D42A27DB-BD31-4B8C-83A1-F6EECF244321}">
                <p14:modId xmlns:p14="http://schemas.microsoft.com/office/powerpoint/2010/main" val="1873410372"/>
              </p:ext>
            </p:extLst>
          </p:nvPr>
        </p:nvGraphicFramePr>
        <p:xfrm>
          <a:off x="5828311" y="1329798"/>
          <a:ext cx="5681793" cy="4803450"/>
        </p:xfrm>
        <a:graphic>
          <a:graphicData uri="http://schemas.openxmlformats.org/drawingml/2006/table">
            <a:tbl>
              <a:tblPr firstRow="1" bandRow="1">
                <a:tableStyleId>{2D5ABB26-0587-4C30-8999-92F81FD0307C}</a:tableStyleId>
              </a:tblPr>
              <a:tblGrid>
                <a:gridCol w="5681793">
                  <a:extLst>
                    <a:ext uri="{9D8B030D-6E8A-4147-A177-3AD203B41FA5}">
                      <a16:colId xmlns:a16="http://schemas.microsoft.com/office/drawing/2014/main" val="1451733573"/>
                    </a:ext>
                  </a:extLst>
                </a:gridCol>
              </a:tblGrid>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9832316"/>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017611"/>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91932003"/>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52973338"/>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04305611"/>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3643326"/>
                  </a:ext>
                </a:extLst>
              </a:tr>
            </a:tbl>
          </a:graphicData>
        </a:graphic>
      </p:graphicFrame>
      <p:sp>
        <p:nvSpPr>
          <p:cNvPr id="14" name="Text Placeholder 13">
            <a:extLst>
              <a:ext uri="{FF2B5EF4-FFF2-40B4-BE49-F238E27FC236}">
                <a16:creationId xmlns:a16="http://schemas.microsoft.com/office/drawing/2014/main" id="{E9E7569C-56E8-B1BA-531E-60FE4F40D4D4}"/>
              </a:ext>
            </a:extLst>
          </p:cNvPr>
          <p:cNvSpPr>
            <a:spLocks noGrp="1"/>
          </p:cNvSpPr>
          <p:nvPr>
            <p:ph type="body" sz="quarter" idx="14"/>
          </p:nvPr>
        </p:nvSpPr>
        <p:spPr>
          <a:xfrm>
            <a:off x="5935937" y="1329798"/>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15" name="Text Placeholder 13">
            <a:extLst>
              <a:ext uri="{FF2B5EF4-FFF2-40B4-BE49-F238E27FC236}">
                <a16:creationId xmlns:a16="http://schemas.microsoft.com/office/drawing/2014/main" id="{2371E5C5-F897-873B-C049-D3D2562CBB8D}"/>
              </a:ext>
            </a:extLst>
          </p:cNvPr>
          <p:cNvSpPr>
            <a:spLocks noGrp="1"/>
          </p:cNvSpPr>
          <p:nvPr>
            <p:ph type="body" sz="quarter" idx="15"/>
          </p:nvPr>
        </p:nvSpPr>
        <p:spPr>
          <a:xfrm>
            <a:off x="5935937" y="2133666"/>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16" name="Text Placeholder 13">
            <a:extLst>
              <a:ext uri="{FF2B5EF4-FFF2-40B4-BE49-F238E27FC236}">
                <a16:creationId xmlns:a16="http://schemas.microsoft.com/office/drawing/2014/main" id="{53CDAB5C-69A5-81FF-D4F1-C9F100472C18}"/>
              </a:ext>
            </a:extLst>
          </p:cNvPr>
          <p:cNvSpPr>
            <a:spLocks noGrp="1"/>
          </p:cNvSpPr>
          <p:nvPr>
            <p:ph type="body" sz="quarter" idx="16"/>
          </p:nvPr>
        </p:nvSpPr>
        <p:spPr>
          <a:xfrm>
            <a:off x="5935937" y="2937534"/>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17" name="Text Placeholder 13">
            <a:extLst>
              <a:ext uri="{FF2B5EF4-FFF2-40B4-BE49-F238E27FC236}">
                <a16:creationId xmlns:a16="http://schemas.microsoft.com/office/drawing/2014/main" id="{6F1AE864-2A50-34A2-3636-E82A9CBE8792}"/>
              </a:ext>
            </a:extLst>
          </p:cNvPr>
          <p:cNvSpPr>
            <a:spLocks noGrp="1"/>
          </p:cNvSpPr>
          <p:nvPr>
            <p:ph type="body" sz="quarter" idx="17"/>
          </p:nvPr>
        </p:nvSpPr>
        <p:spPr>
          <a:xfrm>
            <a:off x="5935937" y="3731353"/>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18" name="Text Placeholder 13">
            <a:extLst>
              <a:ext uri="{FF2B5EF4-FFF2-40B4-BE49-F238E27FC236}">
                <a16:creationId xmlns:a16="http://schemas.microsoft.com/office/drawing/2014/main" id="{A3448303-D32B-EB5A-76BC-6A16CF11A0C9}"/>
              </a:ext>
            </a:extLst>
          </p:cNvPr>
          <p:cNvSpPr>
            <a:spLocks noGrp="1"/>
          </p:cNvSpPr>
          <p:nvPr>
            <p:ph type="body" sz="quarter" idx="18"/>
          </p:nvPr>
        </p:nvSpPr>
        <p:spPr>
          <a:xfrm>
            <a:off x="5935937" y="4535221"/>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19" name="Text Placeholder 13">
            <a:extLst>
              <a:ext uri="{FF2B5EF4-FFF2-40B4-BE49-F238E27FC236}">
                <a16:creationId xmlns:a16="http://schemas.microsoft.com/office/drawing/2014/main" id="{47EA04E1-F37D-C229-43AD-AA3D3E3CAC47}"/>
              </a:ext>
            </a:extLst>
          </p:cNvPr>
          <p:cNvSpPr>
            <a:spLocks noGrp="1"/>
          </p:cNvSpPr>
          <p:nvPr>
            <p:ph type="body" sz="quarter" idx="19"/>
          </p:nvPr>
        </p:nvSpPr>
        <p:spPr>
          <a:xfrm>
            <a:off x="5935937" y="5339089"/>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20" name="TextBox 19">
            <a:extLst>
              <a:ext uri="{FF2B5EF4-FFF2-40B4-BE49-F238E27FC236}">
                <a16:creationId xmlns:a16="http://schemas.microsoft.com/office/drawing/2014/main" id="{3347DA52-C191-7939-79F2-583DF444BC95}"/>
              </a:ext>
            </a:extLst>
          </p:cNvPr>
          <p:cNvSpPr txBox="1"/>
          <p:nvPr userDrawn="1"/>
        </p:nvSpPr>
        <p:spPr>
          <a:xfrm>
            <a:off x="384693" y="6390387"/>
            <a:ext cx="2403863" cy="203133"/>
          </a:xfrm>
          <a:prstGeom prst="rect">
            <a:avLst/>
          </a:prstGeom>
          <a:noFill/>
        </p:spPr>
        <p:txBody>
          <a:bodyPr wrap="none" lIns="0" rtlCol="0">
            <a:spAutoFit/>
          </a:bodyPr>
          <a:lstStyle/>
          <a:p>
            <a:pPr>
              <a:lnSpc>
                <a:spcPct val="90000"/>
              </a:lnSpc>
            </a:pPr>
            <a:r>
              <a:rPr lang="en-US" sz="800">
                <a:solidFill>
                  <a:schemeClr val="tx1"/>
                </a:solidFill>
                <a:latin typeface="Arial" panose="020B0604020202020204" pitchFamily="34" charset="0"/>
                <a:cs typeface="Arial" panose="020B0604020202020204" pitchFamily="34" charset="0"/>
              </a:rPr>
              <a:t>Copyright © 2022 HCL Technologies | Confidential</a:t>
            </a:r>
          </a:p>
        </p:txBody>
      </p:sp>
    </p:spTree>
    <p:extLst>
      <p:ext uri="{BB962C8B-B14F-4D97-AF65-F5344CB8AC3E}">
        <p14:creationId xmlns:p14="http://schemas.microsoft.com/office/powerpoint/2010/main" val="4205044336"/>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15AD77E8-2C6C-599E-6B37-9FB50CA88DDE}"/>
              </a:ext>
            </a:extLst>
          </p:cNvPr>
          <p:cNvGraphicFramePr>
            <a:graphicFrameLocks noGrp="1"/>
          </p:cNvGraphicFramePr>
          <p:nvPr userDrawn="1">
            <p:extLst>
              <p:ext uri="{D42A27DB-BD31-4B8C-83A1-F6EECF244321}">
                <p14:modId xmlns:p14="http://schemas.microsoft.com/office/powerpoint/2010/main" val="3762706327"/>
              </p:ext>
            </p:extLst>
          </p:nvPr>
        </p:nvGraphicFramePr>
        <p:xfrm>
          <a:off x="6129207" y="1289606"/>
          <a:ext cx="5681793" cy="4803450"/>
        </p:xfrm>
        <a:graphic>
          <a:graphicData uri="http://schemas.openxmlformats.org/drawingml/2006/table">
            <a:tbl>
              <a:tblPr firstRow="1" bandRow="1">
                <a:tableStyleId>{2D5ABB26-0587-4C30-8999-92F81FD0307C}</a:tableStyleId>
              </a:tblPr>
              <a:tblGrid>
                <a:gridCol w="5681793">
                  <a:extLst>
                    <a:ext uri="{9D8B030D-6E8A-4147-A177-3AD203B41FA5}">
                      <a16:colId xmlns:a16="http://schemas.microsoft.com/office/drawing/2014/main" val="1451733573"/>
                    </a:ext>
                  </a:extLst>
                </a:gridCol>
              </a:tblGrid>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9832316"/>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017611"/>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91932003"/>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52973338"/>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04305611"/>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3643326"/>
                  </a:ext>
                </a:extLst>
              </a:tr>
            </a:tbl>
          </a:graphicData>
        </a:graphic>
      </p:graphicFrame>
      <p:pic>
        <p:nvPicPr>
          <p:cNvPr id="5" name="Picture 4">
            <a:extLst>
              <a:ext uri="{FF2B5EF4-FFF2-40B4-BE49-F238E27FC236}">
                <a16:creationId xmlns:a16="http://schemas.microsoft.com/office/drawing/2014/main" id="{DAC9D20A-854B-5AC4-2C53-0EFC26BDF2CB}"/>
              </a:ext>
            </a:extLst>
          </p:cNvPr>
          <p:cNvPicPr>
            <a:picLocks noChangeAspect="1"/>
          </p:cNvPicPr>
          <p:nvPr userDrawn="1"/>
        </p:nvPicPr>
        <p:blipFill>
          <a:blip r:embed="rId2"/>
          <a:stretch>
            <a:fillRect/>
          </a:stretch>
        </p:blipFill>
        <p:spPr>
          <a:xfrm>
            <a:off x="-1" y="-1"/>
            <a:ext cx="6114813" cy="6858001"/>
          </a:xfrm>
          <a:prstGeom prst="rect">
            <a:avLst/>
          </a:prstGeom>
        </p:spPr>
      </p:pic>
      <p:sp>
        <p:nvSpPr>
          <p:cNvPr id="6" name="Title 1">
            <a:extLst>
              <a:ext uri="{FF2B5EF4-FFF2-40B4-BE49-F238E27FC236}">
                <a16:creationId xmlns:a16="http://schemas.microsoft.com/office/drawing/2014/main" id="{F9532641-7DB8-34E2-10CC-6377B90D5F88}"/>
              </a:ext>
            </a:extLst>
          </p:cNvPr>
          <p:cNvSpPr>
            <a:spLocks noGrp="1"/>
          </p:cNvSpPr>
          <p:nvPr>
            <p:ph type="title" hasCustomPrompt="1"/>
          </p:nvPr>
        </p:nvSpPr>
        <p:spPr>
          <a:xfrm>
            <a:off x="738908" y="764948"/>
            <a:ext cx="4569691" cy="679904"/>
          </a:xfrm>
        </p:spPr>
        <p:txBody>
          <a:bodyPr>
            <a:noAutofit/>
          </a:bodyPr>
          <a:lstStyle>
            <a:lvl1pPr>
              <a:defRPr sz="6000" b="1"/>
            </a:lvl1pPr>
          </a:lstStyle>
          <a:p>
            <a:r>
              <a:rPr lang="en-GB"/>
              <a:t>Agenda</a:t>
            </a:r>
            <a:endParaRPr lang="en-US"/>
          </a:p>
        </p:txBody>
      </p:sp>
      <p:sp>
        <p:nvSpPr>
          <p:cNvPr id="7" name="Slide Number Placeholder 5">
            <a:extLst>
              <a:ext uri="{FF2B5EF4-FFF2-40B4-BE49-F238E27FC236}">
                <a16:creationId xmlns:a16="http://schemas.microsoft.com/office/drawing/2014/main" id="{E60A5477-C3A1-C64B-BB66-245EBD7F9020}"/>
              </a:ext>
            </a:extLst>
          </p:cNvPr>
          <p:cNvSpPr>
            <a:spLocks noGrp="1"/>
          </p:cNvSpPr>
          <p:nvPr>
            <p:ph type="sldNum" sz="quarter" idx="12"/>
          </p:nvPr>
        </p:nvSpPr>
        <p:spPr>
          <a:xfrm>
            <a:off x="11275621" y="6482369"/>
            <a:ext cx="535379" cy="301756"/>
          </a:xfrm>
        </p:spPr>
        <p:txBody>
          <a:bodyPr/>
          <a:lstStyle>
            <a:lvl1pPr>
              <a:defRPr sz="850"/>
            </a:lvl1pPr>
          </a:lstStyle>
          <a:p>
            <a:fld id="{AE577F39-B882-FB4F-BD46-95C2A231B68A}" type="slidenum">
              <a:rPr lang="en-US" smtClean="0"/>
              <a:pPr/>
              <a:t>‹#›</a:t>
            </a:fld>
            <a:endParaRPr lang="en-US"/>
          </a:p>
        </p:txBody>
      </p:sp>
      <p:sp>
        <p:nvSpPr>
          <p:cNvPr id="8" name="TextBox 7">
            <a:extLst>
              <a:ext uri="{FF2B5EF4-FFF2-40B4-BE49-F238E27FC236}">
                <a16:creationId xmlns:a16="http://schemas.microsoft.com/office/drawing/2014/main" id="{E0F2FE1F-76DE-8ABF-660E-543945B91309}"/>
              </a:ext>
            </a:extLst>
          </p:cNvPr>
          <p:cNvSpPr txBox="1"/>
          <p:nvPr userDrawn="1"/>
        </p:nvSpPr>
        <p:spPr>
          <a:xfrm>
            <a:off x="5308599" y="1297127"/>
            <a:ext cx="594626" cy="707886"/>
          </a:xfrm>
          <a:prstGeom prst="rect">
            <a:avLst/>
          </a:prstGeom>
          <a:noFill/>
        </p:spPr>
        <p:txBody>
          <a:bodyPr wrap="square" anchor="ctr">
            <a:spAutoFit/>
          </a:bodyPr>
          <a:lstStyle/>
          <a:p>
            <a:pPr algn="ctr" defTabSz="1507846" rtl="0"/>
            <a:r>
              <a:rPr lang="en-US" sz="4000" kern="1200">
                <a:solidFill>
                  <a:srgbClr val="FFFFFF"/>
                </a:solidFill>
                <a:latin typeface="+mn-lt"/>
                <a:ea typeface="+mn-ea"/>
                <a:cs typeface="HCLTech Roobert" pitchFamily="2" charset="77"/>
              </a:rPr>
              <a:t>1</a:t>
            </a:r>
          </a:p>
        </p:txBody>
      </p:sp>
      <p:sp>
        <p:nvSpPr>
          <p:cNvPr id="9" name="TextBox 8">
            <a:extLst>
              <a:ext uri="{FF2B5EF4-FFF2-40B4-BE49-F238E27FC236}">
                <a16:creationId xmlns:a16="http://schemas.microsoft.com/office/drawing/2014/main" id="{11F4EC69-CFBE-FD98-4B90-C7868E8FAF52}"/>
              </a:ext>
            </a:extLst>
          </p:cNvPr>
          <p:cNvSpPr txBox="1"/>
          <p:nvPr userDrawn="1"/>
        </p:nvSpPr>
        <p:spPr>
          <a:xfrm>
            <a:off x="5308599" y="2100668"/>
            <a:ext cx="594626" cy="707886"/>
          </a:xfrm>
          <a:prstGeom prst="rect">
            <a:avLst/>
          </a:prstGeom>
          <a:noFill/>
        </p:spPr>
        <p:txBody>
          <a:bodyPr wrap="square" anchor="ctr">
            <a:spAutoFit/>
          </a:bodyPr>
          <a:lstStyle/>
          <a:p>
            <a:pPr algn="ctr" defTabSz="1507846" rtl="0"/>
            <a:r>
              <a:rPr lang="en-US" sz="4000" kern="1200">
                <a:solidFill>
                  <a:srgbClr val="FFFFFF"/>
                </a:solidFill>
                <a:latin typeface="+mn-lt"/>
                <a:ea typeface="+mn-ea"/>
                <a:cs typeface="HCLTech Roobert" pitchFamily="2" charset="77"/>
              </a:rPr>
              <a:t>2</a:t>
            </a:r>
          </a:p>
        </p:txBody>
      </p:sp>
      <p:sp>
        <p:nvSpPr>
          <p:cNvPr id="10" name="TextBox 9">
            <a:extLst>
              <a:ext uri="{FF2B5EF4-FFF2-40B4-BE49-F238E27FC236}">
                <a16:creationId xmlns:a16="http://schemas.microsoft.com/office/drawing/2014/main" id="{480C5655-A368-5EB1-BEFE-B3A2C6FD1F0B}"/>
              </a:ext>
            </a:extLst>
          </p:cNvPr>
          <p:cNvSpPr txBox="1"/>
          <p:nvPr userDrawn="1"/>
        </p:nvSpPr>
        <p:spPr>
          <a:xfrm>
            <a:off x="5308599" y="2904209"/>
            <a:ext cx="594626" cy="707886"/>
          </a:xfrm>
          <a:prstGeom prst="rect">
            <a:avLst/>
          </a:prstGeom>
          <a:noFill/>
        </p:spPr>
        <p:txBody>
          <a:bodyPr wrap="square" anchor="ctr">
            <a:spAutoFit/>
          </a:bodyPr>
          <a:lstStyle/>
          <a:p>
            <a:pPr algn="ctr" defTabSz="1507846" rtl="0"/>
            <a:r>
              <a:rPr lang="en-US" sz="4000" kern="1200">
                <a:solidFill>
                  <a:srgbClr val="FFFFFF"/>
                </a:solidFill>
                <a:latin typeface="+mn-lt"/>
                <a:ea typeface="+mn-ea"/>
                <a:cs typeface="HCLTech Roobert" pitchFamily="2" charset="77"/>
              </a:rPr>
              <a:t>3</a:t>
            </a:r>
          </a:p>
        </p:txBody>
      </p:sp>
      <p:sp>
        <p:nvSpPr>
          <p:cNvPr id="11" name="TextBox 10">
            <a:extLst>
              <a:ext uri="{FF2B5EF4-FFF2-40B4-BE49-F238E27FC236}">
                <a16:creationId xmlns:a16="http://schemas.microsoft.com/office/drawing/2014/main" id="{5E51C36C-307D-E906-ADBF-961CE69FE9E3}"/>
              </a:ext>
            </a:extLst>
          </p:cNvPr>
          <p:cNvSpPr txBox="1"/>
          <p:nvPr userDrawn="1"/>
        </p:nvSpPr>
        <p:spPr>
          <a:xfrm>
            <a:off x="5308599" y="3707750"/>
            <a:ext cx="594626" cy="707886"/>
          </a:xfrm>
          <a:prstGeom prst="rect">
            <a:avLst/>
          </a:prstGeom>
          <a:noFill/>
        </p:spPr>
        <p:txBody>
          <a:bodyPr wrap="square" anchor="ctr">
            <a:spAutoFit/>
          </a:bodyPr>
          <a:lstStyle/>
          <a:p>
            <a:pPr algn="ctr" defTabSz="1507846" rtl="0"/>
            <a:r>
              <a:rPr lang="en-US" sz="4000" kern="1200">
                <a:solidFill>
                  <a:srgbClr val="FFFFFF"/>
                </a:solidFill>
                <a:latin typeface="+mn-lt"/>
                <a:ea typeface="+mn-ea"/>
                <a:cs typeface="HCLTech Roobert" pitchFamily="2" charset="77"/>
              </a:rPr>
              <a:t>4</a:t>
            </a:r>
          </a:p>
        </p:txBody>
      </p:sp>
      <p:sp>
        <p:nvSpPr>
          <p:cNvPr id="12" name="TextBox 11">
            <a:extLst>
              <a:ext uri="{FF2B5EF4-FFF2-40B4-BE49-F238E27FC236}">
                <a16:creationId xmlns:a16="http://schemas.microsoft.com/office/drawing/2014/main" id="{E7F2770F-960D-8061-3051-15BE054D7438}"/>
              </a:ext>
            </a:extLst>
          </p:cNvPr>
          <p:cNvSpPr txBox="1"/>
          <p:nvPr userDrawn="1"/>
        </p:nvSpPr>
        <p:spPr>
          <a:xfrm>
            <a:off x="5308599" y="4511291"/>
            <a:ext cx="594626" cy="707886"/>
          </a:xfrm>
          <a:prstGeom prst="rect">
            <a:avLst/>
          </a:prstGeom>
          <a:noFill/>
        </p:spPr>
        <p:txBody>
          <a:bodyPr wrap="square" anchor="ctr">
            <a:spAutoFit/>
          </a:bodyPr>
          <a:lstStyle/>
          <a:p>
            <a:pPr algn="ctr" defTabSz="1507846" rtl="0"/>
            <a:r>
              <a:rPr lang="en-US" sz="4000" kern="1200">
                <a:solidFill>
                  <a:srgbClr val="FFFFFF"/>
                </a:solidFill>
                <a:latin typeface="+mn-lt"/>
                <a:ea typeface="+mn-ea"/>
                <a:cs typeface="HCLTech Roobert" pitchFamily="2" charset="77"/>
              </a:rPr>
              <a:t>5</a:t>
            </a:r>
          </a:p>
        </p:txBody>
      </p:sp>
      <p:sp>
        <p:nvSpPr>
          <p:cNvPr id="13" name="TextBox 12">
            <a:extLst>
              <a:ext uri="{FF2B5EF4-FFF2-40B4-BE49-F238E27FC236}">
                <a16:creationId xmlns:a16="http://schemas.microsoft.com/office/drawing/2014/main" id="{E842C14A-5AFB-36EB-C7AA-BF611476F400}"/>
              </a:ext>
            </a:extLst>
          </p:cNvPr>
          <p:cNvSpPr txBox="1"/>
          <p:nvPr userDrawn="1"/>
        </p:nvSpPr>
        <p:spPr>
          <a:xfrm>
            <a:off x="5308599" y="5314830"/>
            <a:ext cx="594626" cy="707886"/>
          </a:xfrm>
          <a:prstGeom prst="rect">
            <a:avLst/>
          </a:prstGeom>
          <a:noFill/>
        </p:spPr>
        <p:txBody>
          <a:bodyPr wrap="square" anchor="ctr">
            <a:spAutoFit/>
          </a:bodyPr>
          <a:lstStyle/>
          <a:p>
            <a:pPr algn="ctr" defTabSz="1507846" rtl="0"/>
            <a:r>
              <a:rPr lang="en-US" sz="4000" kern="1200">
                <a:solidFill>
                  <a:srgbClr val="FFFFFF"/>
                </a:solidFill>
                <a:latin typeface="+mn-lt"/>
                <a:ea typeface="+mn-ea"/>
                <a:cs typeface="HCLTech Roobert" pitchFamily="2" charset="77"/>
              </a:rPr>
              <a:t>6</a:t>
            </a:r>
          </a:p>
        </p:txBody>
      </p:sp>
      <p:sp>
        <p:nvSpPr>
          <p:cNvPr id="14" name="Text Placeholder 13">
            <a:extLst>
              <a:ext uri="{FF2B5EF4-FFF2-40B4-BE49-F238E27FC236}">
                <a16:creationId xmlns:a16="http://schemas.microsoft.com/office/drawing/2014/main" id="{3EBEDF09-B051-4EA2-CD1B-3486839D9096}"/>
              </a:ext>
            </a:extLst>
          </p:cNvPr>
          <p:cNvSpPr>
            <a:spLocks noGrp="1"/>
          </p:cNvSpPr>
          <p:nvPr>
            <p:ph type="body" sz="quarter" idx="13"/>
          </p:nvPr>
        </p:nvSpPr>
        <p:spPr>
          <a:xfrm>
            <a:off x="6236833" y="1289606"/>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15" name="Text Placeholder 13">
            <a:extLst>
              <a:ext uri="{FF2B5EF4-FFF2-40B4-BE49-F238E27FC236}">
                <a16:creationId xmlns:a16="http://schemas.microsoft.com/office/drawing/2014/main" id="{C8001A73-CE2B-E2A3-FAEE-3336EEB02830}"/>
              </a:ext>
            </a:extLst>
          </p:cNvPr>
          <p:cNvSpPr>
            <a:spLocks noGrp="1"/>
          </p:cNvSpPr>
          <p:nvPr>
            <p:ph type="body" sz="quarter" idx="14"/>
          </p:nvPr>
        </p:nvSpPr>
        <p:spPr>
          <a:xfrm>
            <a:off x="6236833" y="2093474"/>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16" name="Text Placeholder 13">
            <a:extLst>
              <a:ext uri="{FF2B5EF4-FFF2-40B4-BE49-F238E27FC236}">
                <a16:creationId xmlns:a16="http://schemas.microsoft.com/office/drawing/2014/main" id="{3306FD62-29A0-17BF-8AD4-459AD8BA6848}"/>
              </a:ext>
            </a:extLst>
          </p:cNvPr>
          <p:cNvSpPr>
            <a:spLocks noGrp="1"/>
          </p:cNvSpPr>
          <p:nvPr>
            <p:ph type="body" sz="quarter" idx="15"/>
          </p:nvPr>
        </p:nvSpPr>
        <p:spPr>
          <a:xfrm>
            <a:off x="6236833" y="2897342"/>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17" name="Text Placeholder 13">
            <a:extLst>
              <a:ext uri="{FF2B5EF4-FFF2-40B4-BE49-F238E27FC236}">
                <a16:creationId xmlns:a16="http://schemas.microsoft.com/office/drawing/2014/main" id="{91BF522D-DA2D-E8FA-FD59-62F9D13CF485}"/>
              </a:ext>
            </a:extLst>
          </p:cNvPr>
          <p:cNvSpPr>
            <a:spLocks noGrp="1"/>
          </p:cNvSpPr>
          <p:nvPr>
            <p:ph type="body" sz="quarter" idx="16"/>
          </p:nvPr>
        </p:nvSpPr>
        <p:spPr>
          <a:xfrm>
            <a:off x="6236833" y="3691161"/>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18" name="Text Placeholder 13">
            <a:extLst>
              <a:ext uri="{FF2B5EF4-FFF2-40B4-BE49-F238E27FC236}">
                <a16:creationId xmlns:a16="http://schemas.microsoft.com/office/drawing/2014/main" id="{EE613BA3-A3B9-394C-4A5B-E8277244D57F}"/>
              </a:ext>
            </a:extLst>
          </p:cNvPr>
          <p:cNvSpPr>
            <a:spLocks noGrp="1"/>
          </p:cNvSpPr>
          <p:nvPr>
            <p:ph type="body" sz="quarter" idx="17"/>
          </p:nvPr>
        </p:nvSpPr>
        <p:spPr>
          <a:xfrm>
            <a:off x="6236833" y="4495029"/>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19" name="Text Placeholder 13">
            <a:extLst>
              <a:ext uri="{FF2B5EF4-FFF2-40B4-BE49-F238E27FC236}">
                <a16:creationId xmlns:a16="http://schemas.microsoft.com/office/drawing/2014/main" id="{41457675-4F61-FCA3-3044-6BD981F87806}"/>
              </a:ext>
            </a:extLst>
          </p:cNvPr>
          <p:cNvSpPr>
            <a:spLocks noGrp="1"/>
          </p:cNvSpPr>
          <p:nvPr>
            <p:ph type="body" sz="quarter" idx="18"/>
          </p:nvPr>
        </p:nvSpPr>
        <p:spPr>
          <a:xfrm>
            <a:off x="6236833" y="5298897"/>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20" name="TextBox 19">
            <a:extLst>
              <a:ext uri="{FF2B5EF4-FFF2-40B4-BE49-F238E27FC236}">
                <a16:creationId xmlns:a16="http://schemas.microsoft.com/office/drawing/2014/main" id="{8150D8F4-06FC-AB95-5BA4-350E5BD3B9ED}"/>
              </a:ext>
            </a:extLst>
          </p:cNvPr>
          <p:cNvSpPr txBox="1"/>
          <p:nvPr userDrawn="1"/>
        </p:nvSpPr>
        <p:spPr>
          <a:xfrm>
            <a:off x="384693" y="6390387"/>
            <a:ext cx="2403863" cy="203133"/>
          </a:xfrm>
          <a:prstGeom prst="rect">
            <a:avLst/>
          </a:prstGeom>
          <a:noFill/>
        </p:spPr>
        <p:txBody>
          <a:bodyPr wrap="none" lIns="0" rtlCol="0">
            <a:spAutoFit/>
          </a:bodyPr>
          <a:lstStyle/>
          <a:p>
            <a:pPr>
              <a:lnSpc>
                <a:spcPct val="90000"/>
              </a:lnSpc>
            </a:pPr>
            <a:r>
              <a:rPr lang="en-US" sz="800">
                <a:solidFill>
                  <a:schemeClr val="tx1"/>
                </a:solidFill>
                <a:latin typeface="Arial" panose="020B0604020202020204" pitchFamily="34" charset="0"/>
                <a:cs typeface="Arial" panose="020B0604020202020204" pitchFamily="34" charset="0"/>
              </a:rPr>
              <a:t>Copyright © 2022 HCL Technologies | Confidential</a:t>
            </a:r>
          </a:p>
        </p:txBody>
      </p:sp>
    </p:spTree>
    <p:extLst>
      <p:ext uri="{BB962C8B-B14F-4D97-AF65-F5344CB8AC3E}">
        <p14:creationId xmlns:p14="http://schemas.microsoft.com/office/powerpoint/2010/main" val="268503109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FA997-9F6A-BD89-922C-386275B05365}"/>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6EBF77B0-1B0F-8C78-6FCF-2D2AF0193A54}"/>
              </a:ext>
            </a:extLst>
          </p:cNvPr>
          <p:cNvSpPr>
            <a:spLocks noGrp="1"/>
          </p:cNvSpPr>
          <p:nvPr>
            <p:ph type="sldNum" sz="quarter" idx="10"/>
          </p:nvPr>
        </p:nvSpPr>
        <p:spPr/>
        <p:txBody>
          <a:bodyPr/>
          <a:lstStyle/>
          <a:p>
            <a:fld id="{AE577F39-B882-FB4F-BD46-95C2A231B68A}" type="slidenum">
              <a:rPr lang="en-US" smtClean="0"/>
              <a:pPr/>
              <a:t>‹#›</a:t>
            </a:fld>
            <a:endParaRPr lang="en-US"/>
          </a:p>
        </p:txBody>
      </p:sp>
      <p:grpSp>
        <p:nvGrpSpPr>
          <p:cNvPr id="4" name="object 2">
            <a:extLst>
              <a:ext uri="{FF2B5EF4-FFF2-40B4-BE49-F238E27FC236}">
                <a16:creationId xmlns:a16="http://schemas.microsoft.com/office/drawing/2014/main" id="{F79FE9BA-BF66-5409-2F20-C693F70B131D}"/>
              </a:ext>
            </a:extLst>
          </p:cNvPr>
          <p:cNvGrpSpPr/>
          <p:nvPr userDrawn="1"/>
        </p:nvGrpSpPr>
        <p:grpSpPr>
          <a:xfrm>
            <a:off x="0" y="0"/>
            <a:ext cx="12191999" cy="6858000"/>
            <a:chOff x="0" y="0"/>
            <a:chExt cx="20104099" cy="11308556"/>
          </a:xfrm>
        </p:grpSpPr>
        <p:pic>
          <p:nvPicPr>
            <p:cNvPr id="5" name="object 3">
              <a:extLst>
                <a:ext uri="{FF2B5EF4-FFF2-40B4-BE49-F238E27FC236}">
                  <a16:creationId xmlns:a16="http://schemas.microsoft.com/office/drawing/2014/main" id="{EF72793F-CADD-2B5C-6BF1-1A92F5F33529}"/>
                </a:ext>
              </a:extLst>
            </p:cNvPr>
            <p:cNvPicPr/>
            <p:nvPr/>
          </p:nvPicPr>
          <p:blipFill>
            <a:blip r:embed="rId2" cstate="screen">
              <a:extLst>
                <a:ext uri="{28A0092B-C50C-407E-A947-70E740481C1C}">
                  <a14:useLocalDpi xmlns:a14="http://schemas.microsoft.com/office/drawing/2010/main"/>
                </a:ext>
              </a:extLst>
            </a:blip>
            <a:stretch>
              <a:fillRect/>
            </a:stretch>
          </p:blipFill>
          <p:spPr>
            <a:xfrm>
              <a:off x="0" y="0"/>
              <a:ext cx="20104099" cy="11308556"/>
            </a:xfrm>
            <a:prstGeom prst="rect">
              <a:avLst/>
            </a:prstGeom>
          </p:spPr>
        </p:pic>
        <p:sp>
          <p:nvSpPr>
            <p:cNvPr id="6" name="object 4">
              <a:extLst>
                <a:ext uri="{FF2B5EF4-FFF2-40B4-BE49-F238E27FC236}">
                  <a16:creationId xmlns:a16="http://schemas.microsoft.com/office/drawing/2014/main" id="{C6F503E8-0B9A-E06D-C107-469360971D1D}"/>
                </a:ext>
              </a:extLst>
            </p:cNvPr>
            <p:cNvSpPr/>
            <p:nvPr/>
          </p:nvSpPr>
          <p:spPr>
            <a:xfrm>
              <a:off x="17252340" y="10442708"/>
              <a:ext cx="2298065" cy="328295"/>
            </a:xfrm>
            <a:custGeom>
              <a:avLst/>
              <a:gdLst/>
              <a:ahLst/>
              <a:cxnLst/>
              <a:rect l="l" t="t" r="r" b="b"/>
              <a:pathLst>
                <a:path w="2298065" h="328295">
                  <a:moveTo>
                    <a:pt x="883056" y="10807"/>
                  </a:moveTo>
                  <a:lnTo>
                    <a:pt x="628980" y="10807"/>
                  </a:lnTo>
                  <a:lnTo>
                    <a:pt x="583311" y="114350"/>
                  </a:lnTo>
                  <a:lnTo>
                    <a:pt x="339217" y="114350"/>
                  </a:lnTo>
                  <a:lnTo>
                    <a:pt x="385343" y="10807"/>
                  </a:lnTo>
                  <a:lnTo>
                    <a:pt x="138633" y="10756"/>
                  </a:lnTo>
                  <a:lnTo>
                    <a:pt x="0" y="317677"/>
                  </a:lnTo>
                  <a:lnTo>
                    <a:pt x="249339" y="317677"/>
                  </a:lnTo>
                  <a:lnTo>
                    <a:pt x="302818" y="195211"/>
                  </a:lnTo>
                  <a:lnTo>
                    <a:pt x="547243" y="195211"/>
                  </a:lnTo>
                  <a:lnTo>
                    <a:pt x="492391" y="317576"/>
                  </a:lnTo>
                  <a:lnTo>
                    <a:pt x="744562" y="317576"/>
                  </a:lnTo>
                  <a:lnTo>
                    <a:pt x="883056" y="10807"/>
                  </a:lnTo>
                  <a:close/>
                </a:path>
                <a:path w="2298065" h="328295">
                  <a:moveTo>
                    <a:pt x="1671866" y="115125"/>
                  </a:moveTo>
                  <a:lnTo>
                    <a:pt x="1633270" y="50406"/>
                  </a:lnTo>
                  <a:lnTo>
                    <a:pt x="1586636" y="28282"/>
                  </a:lnTo>
                  <a:lnTo>
                    <a:pt x="1521739" y="13703"/>
                  </a:lnTo>
                  <a:lnTo>
                    <a:pt x="1468285" y="6934"/>
                  </a:lnTo>
                  <a:lnTo>
                    <a:pt x="1414399" y="2324"/>
                  </a:lnTo>
                  <a:lnTo>
                    <a:pt x="1360398" y="0"/>
                  </a:lnTo>
                  <a:lnTo>
                    <a:pt x="1306639" y="114"/>
                  </a:lnTo>
                  <a:lnTo>
                    <a:pt x="1253477" y="2781"/>
                  </a:lnTo>
                  <a:lnTo>
                    <a:pt x="1201242" y="8153"/>
                  </a:lnTo>
                  <a:lnTo>
                    <a:pt x="1150289" y="16344"/>
                  </a:lnTo>
                  <a:lnTo>
                    <a:pt x="1100975" y="27508"/>
                  </a:lnTo>
                  <a:lnTo>
                    <a:pt x="1053617" y="41770"/>
                  </a:lnTo>
                  <a:lnTo>
                    <a:pt x="1008583" y="59258"/>
                  </a:lnTo>
                  <a:lnTo>
                    <a:pt x="966228" y="80111"/>
                  </a:lnTo>
                  <a:lnTo>
                    <a:pt x="922312" y="110045"/>
                  </a:lnTo>
                  <a:lnTo>
                    <a:pt x="892086" y="142557"/>
                  </a:lnTo>
                  <a:lnTo>
                    <a:pt x="873887" y="209537"/>
                  </a:lnTo>
                  <a:lnTo>
                    <a:pt x="886548" y="241071"/>
                  </a:lnTo>
                  <a:lnTo>
                    <a:pt x="914120" y="269341"/>
                  </a:lnTo>
                  <a:lnTo>
                    <a:pt x="956906" y="292912"/>
                  </a:lnTo>
                  <a:lnTo>
                    <a:pt x="993736" y="305079"/>
                  </a:lnTo>
                  <a:lnTo>
                    <a:pt x="1037272" y="314604"/>
                  </a:lnTo>
                  <a:lnTo>
                    <a:pt x="1086129" y="321551"/>
                  </a:lnTo>
                  <a:lnTo>
                    <a:pt x="1138910" y="325970"/>
                  </a:lnTo>
                  <a:lnTo>
                    <a:pt x="1194219" y="327926"/>
                  </a:lnTo>
                  <a:lnTo>
                    <a:pt x="1250696" y="327469"/>
                  </a:lnTo>
                  <a:lnTo>
                    <a:pt x="1306944" y="324675"/>
                  </a:lnTo>
                  <a:lnTo>
                    <a:pt x="1361567" y="319582"/>
                  </a:lnTo>
                  <a:lnTo>
                    <a:pt x="1413192" y="312254"/>
                  </a:lnTo>
                  <a:lnTo>
                    <a:pt x="1468259" y="300545"/>
                  </a:lnTo>
                  <a:lnTo>
                    <a:pt x="1517421" y="285165"/>
                  </a:lnTo>
                  <a:lnTo>
                    <a:pt x="1560207" y="266077"/>
                  </a:lnTo>
                  <a:lnTo>
                    <a:pt x="1596148" y="243268"/>
                  </a:lnTo>
                  <a:lnTo>
                    <a:pt x="1624799" y="216725"/>
                  </a:lnTo>
                  <a:lnTo>
                    <a:pt x="1383779" y="216725"/>
                  </a:lnTo>
                  <a:lnTo>
                    <a:pt x="1358607" y="232448"/>
                  </a:lnTo>
                  <a:lnTo>
                    <a:pt x="1330134" y="243738"/>
                  </a:lnTo>
                  <a:lnTo>
                    <a:pt x="1298587" y="250596"/>
                  </a:lnTo>
                  <a:lnTo>
                    <a:pt x="1264221" y="253072"/>
                  </a:lnTo>
                  <a:lnTo>
                    <a:pt x="1196530" y="248881"/>
                  </a:lnTo>
                  <a:lnTo>
                    <a:pt x="1153375" y="236359"/>
                  </a:lnTo>
                  <a:lnTo>
                    <a:pt x="1131125" y="217220"/>
                  </a:lnTo>
                  <a:lnTo>
                    <a:pt x="1126121" y="193179"/>
                  </a:lnTo>
                  <a:lnTo>
                    <a:pt x="1134732" y="165950"/>
                  </a:lnTo>
                  <a:lnTo>
                    <a:pt x="1161503" y="129044"/>
                  </a:lnTo>
                  <a:lnTo>
                    <a:pt x="1199845" y="101866"/>
                  </a:lnTo>
                  <a:lnTo>
                    <a:pt x="1249781" y="84658"/>
                  </a:lnTo>
                  <a:lnTo>
                    <a:pt x="1311325" y="77622"/>
                  </a:lnTo>
                  <a:lnTo>
                    <a:pt x="1357922" y="79375"/>
                  </a:lnTo>
                  <a:lnTo>
                    <a:pt x="1392986" y="86791"/>
                  </a:lnTo>
                  <a:lnTo>
                    <a:pt x="1418399" y="98996"/>
                  </a:lnTo>
                  <a:lnTo>
                    <a:pt x="1436027" y="115125"/>
                  </a:lnTo>
                  <a:lnTo>
                    <a:pt x="1671866" y="115125"/>
                  </a:lnTo>
                  <a:close/>
                </a:path>
                <a:path w="2298065" h="328295">
                  <a:moveTo>
                    <a:pt x="2297798" y="244348"/>
                  </a:moveTo>
                  <a:lnTo>
                    <a:pt x="1943519" y="244348"/>
                  </a:lnTo>
                  <a:lnTo>
                    <a:pt x="2048560" y="10769"/>
                  </a:lnTo>
                  <a:lnTo>
                    <a:pt x="1792986" y="10769"/>
                  </a:lnTo>
                  <a:lnTo>
                    <a:pt x="1655737" y="317436"/>
                  </a:lnTo>
                  <a:lnTo>
                    <a:pt x="2264854" y="317436"/>
                  </a:lnTo>
                  <a:lnTo>
                    <a:pt x="2297798" y="244348"/>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7" name="object 5">
              <a:extLst>
                <a:ext uri="{FF2B5EF4-FFF2-40B4-BE49-F238E27FC236}">
                  <a16:creationId xmlns:a16="http://schemas.microsoft.com/office/drawing/2014/main" id="{99FAB293-99A5-C85E-1F03-906270BAE111}"/>
                </a:ext>
              </a:extLst>
            </p:cNvPr>
            <p:cNvPicPr/>
            <p:nvPr/>
          </p:nvPicPr>
          <p:blipFill>
            <a:blip r:embed="rId3" cstate="screen">
              <a:extLst>
                <a:ext uri="{28A0092B-C50C-407E-A947-70E740481C1C}">
                  <a14:useLocalDpi xmlns:a14="http://schemas.microsoft.com/office/drawing/2010/main"/>
                </a:ext>
              </a:extLst>
            </a:blip>
            <a:stretch>
              <a:fillRect/>
            </a:stretch>
          </p:blipFill>
          <p:spPr>
            <a:xfrm>
              <a:off x="668034" y="533547"/>
              <a:ext cx="6592804" cy="732510"/>
            </a:xfrm>
            <a:prstGeom prst="rect">
              <a:avLst/>
            </a:prstGeom>
          </p:spPr>
        </p:pic>
      </p:grpSp>
      <p:pic>
        <p:nvPicPr>
          <p:cNvPr id="8" name="object 9">
            <a:extLst>
              <a:ext uri="{FF2B5EF4-FFF2-40B4-BE49-F238E27FC236}">
                <a16:creationId xmlns:a16="http://schemas.microsoft.com/office/drawing/2014/main" id="{076C1168-11B1-74C0-2E1C-0D3BB9B869A3}"/>
              </a:ext>
            </a:extLst>
          </p:cNvPr>
          <p:cNvPicPr/>
          <p:nvPr userDrawn="1"/>
        </p:nvPicPr>
        <p:blipFill>
          <a:blip r:embed="rId4" cstate="print"/>
          <a:stretch>
            <a:fillRect/>
          </a:stretch>
        </p:blipFill>
        <p:spPr>
          <a:xfrm>
            <a:off x="4348858" y="29636"/>
            <a:ext cx="7843139" cy="6828364"/>
          </a:xfrm>
          <a:prstGeom prst="rect">
            <a:avLst/>
          </a:prstGeom>
        </p:spPr>
      </p:pic>
      <p:sp>
        <p:nvSpPr>
          <p:cNvPr id="9" name="TextBox 8">
            <a:extLst>
              <a:ext uri="{FF2B5EF4-FFF2-40B4-BE49-F238E27FC236}">
                <a16:creationId xmlns:a16="http://schemas.microsoft.com/office/drawing/2014/main" id="{300881E5-A8C8-36A4-A1A5-DC3A70AB56BE}"/>
              </a:ext>
            </a:extLst>
          </p:cNvPr>
          <p:cNvSpPr txBox="1"/>
          <p:nvPr userDrawn="1"/>
        </p:nvSpPr>
        <p:spPr>
          <a:xfrm>
            <a:off x="384693" y="6293107"/>
            <a:ext cx="2403863" cy="203133"/>
          </a:xfrm>
          <a:prstGeom prst="rect">
            <a:avLst/>
          </a:prstGeom>
          <a:noFill/>
        </p:spPr>
        <p:txBody>
          <a:bodyPr wrap="none" lIns="0" rtlCol="0">
            <a:spAutoFit/>
          </a:bodyPr>
          <a:lstStyle/>
          <a:p>
            <a:pPr>
              <a:lnSpc>
                <a:spcPct val="90000"/>
              </a:lnSpc>
            </a:pPr>
            <a:r>
              <a:rPr lang="en-US" sz="800">
                <a:solidFill>
                  <a:schemeClr val="bg1"/>
                </a:solidFill>
                <a:latin typeface="Arial" panose="020B0604020202020204" pitchFamily="34" charset="0"/>
                <a:cs typeface="Arial" panose="020B0604020202020204" pitchFamily="34" charset="0"/>
              </a:rPr>
              <a:t>Copyright © 2022 HCL Technologies | Confidential</a:t>
            </a:r>
          </a:p>
        </p:txBody>
      </p:sp>
      <p:sp>
        <p:nvSpPr>
          <p:cNvPr id="10" name="Text Placeholder 12">
            <a:extLst>
              <a:ext uri="{FF2B5EF4-FFF2-40B4-BE49-F238E27FC236}">
                <a16:creationId xmlns:a16="http://schemas.microsoft.com/office/drawing/2014/main" id="{2E9C3E11-261D-9906-0F05-7B3B5B2CF140}"/>
              </a:ext>
            </a:extLst>
          </p:cNvPr>
          <p:cNvSpPr>
            <a:spLocks noGrp="1"/>
          </p:cNvSpPr>
          <p:nvPr>
            <p:ph type="body" sz="quarter" idx="11"/>
          </p:nvPr>
        </p:nvSpPr>
        <p:spPr>
          <a:xfrm>
            <a:off x="381000" y="2196502"/>
            <a:ext cx="6578600" cy="1412875"/>
          </a:xfrm>
        </p:spPr>
        <p:txBody>
          <a:bodyPr lIns="0" anchor="b">
            <a:noAutofit/>
          </a:bodyPr>
          <a:lstStyle>
            <a:lvl1pPr marL="0" indent="0">
              <a:lnSpc>
                <a:spcPts val="4860"/>
              </a:lnSpc>
              <a:buNone/>
              <a:defRPr sz="48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
        <p:nvSpPr>
          <p:cNvPr id="11" name="Text Placeholder 12">
            <a:extLst>
              <a:ext uri="{FF2B5EF4-FFF2-40B4-BE49-F238E27FC236}">
                <a16:creationId xmlns:a16="http://schemas.microsoft.com/office/drawing/2014/main" id="{EED60728-7092-CBC4-6BB1-FE6781BD0892}"/>
              </a:ext>
            </a:extLst>
          </p:cNvPr>
          <p:cNvSpPr>
            <a:spLocks noGrp="1"/>
          </p:cNvSpPr>
          <p:nvPr>
            <p:ph type="body" sz="quarter" idx="12"/>
          </p:nvPr>
        </p:nvSpPr>
        <p:spPr>
          <a:xfrm>
            <a:off x="381000" y="3748640"/>
            <a:ext cx="6578600" cy="633304"/>
          </a:xfrm>
        </p:spPr>
        <p:txBody>
          <a:bodyPr lIns="0" anchor="ctr">
            <a:noAutofit/>
          </a:bodyPr>
          <a:lstStyle>
            <a:lvl1pPr marL="0" indent="0">
              <a:buNone/>
              <a:defRPr sz="3000" b="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
        <p:nvSpPr>
          <p:cNvPr id="12" name="Text Placeholder 12">
            <a:extLst>
              <a:ext uri="{FF2B5EF4-FFF2-40B4-BE49-F238E27FC236}">
                <a16:creationId xmlns:a16="http://schemas.microsoft.com/office/drawing/2014/main" id="{A04F2971-913E-9883-09B2-A0F0EF0F5203}"/>
              </a:ext>
            </a:extLst>
          </p:cNvPr>
          <p:cNvSpPr>
            <a:spLocks noGrp="1"/>
          </p:cNvSpPr>
          <p:nvPr>
            <p:ph type="body" sz="quarter" idx="13"/>
          </p:nvPr>
        </p:nvSpPr>
        <p:spPr>
          <a:xfrm>
            <a:off x="381000" y="4930805"/>
            <a:ext cx="6578600" cy="1000542"/>
          </a:xfrm>
        </p:spPr>
        <p:txBody>
          <a:bodyPr lIns="0" anchor="b">
            <a:noAutofit/>
          </a:bodyPr>
          <a:lstStyle>
            <a:lvl1pPr marL="0" indent="0">
              <a:buNone/>
              <a:defRPr sz="1800" b="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Tree>
    <p:extLst>
      <p:ext uri="{BB962C8B-B14F-4D97-AF65-F5344CB8AC3E}">
        <p14:creationId xmlns:p14="http://schemas.microsoft.com/office/powerpoint/2010/main" val="1519516612"/>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3" name="object 11">
            <a:extLst>
              <a:ext uri="{FF2B5EF4-FFF2-40B4-BE49-F238E27FC236}">
                <a16:creationId xmlns:a16="http://schemas.microsoft.com/office/drawing/2014/main" id="{84A6EEFB-BC55-5214-963B-7B2D39A7047A}"/>
              </a:ext>
            </a:extLst>
          </p:cNvPr>
          <p:cNvPicPr>
            <a:picLocks/>
          </p:cNvPicPr>
          <p:nvPr userDrawn="1"/>
        </p:nvPicPr>
        <p:blipFill>
          <a:blip r:embed="rId2" cstate="screen">
            <a:extLst>
              <a:ext uri="{28A0092B-C50C-407E-A947-70E740481C1C}">
                <a14:useLocalDpi xmlns:a14="http://schemas.microsoft.com/office/drawing/2010/main"/>
              </a:ext>
            </a:extLst>
          </a:blip>
          <a:srcRect/>
          <a:stretch>
            <a:fillRect/>
          </a:stretch>
        </p:blipFill>
        <p:spPr>
          <a:xfrm>
            <a:off x="6923088" y="0"/>
            <a:ext cx="5268912" cy="4854575"/>
          </a:xfrm>
          <a:prstGeom prst="rect">
            <a:avLst/>
          </a:prstGeom>
        </p:spPr>
      </p:pic>
      <p:sp>
        <p:nvSpPr>
          <p:cNvPr id="5" name="Text Placeholder 4">
            <a:extLst>
              <a:ext uri="{FF2B5EF4-FFF2-40B4-BE49-F238E27FC236}">
                <a16:creationId xmlns:a16="http://schemas.microsoft.com/office/drawing/2014/main" id="{996D85EB-1F9B-FCE5-3DD6-247FD0159335}"/>
              </a:ext>
            </a:extLst>
          </p:cNvPr>
          <p:cNvSpPr>
            <a:spLocks noGrp="1"/>
          </p:cNvSpPr>
          <p:nvPr>
            <p:ph type="body" sz="quarter" idx="11"/>
          </p:nvPr>
        </p:nvSpPr>
        <p:spPr>
          <a:xfrm>
            <a:off x="381000" y="1885478"/>
            <a:ext cx="6578600" cy="1412875"/>
          </a:xfrm>
        </p:spPr>
        <p:txBody>
          <a:bodyPr/>
          <a:lstStyle/>
          <a:p>
            <a:r>
              <a:rPr lang="en-US"/>
              <a:t>This is a sample </a:t>
            </a:r>
            <a:br>
              <a:rPr lang="en-US"/>
            </a:br>
            <a:r>
              <a:rPr lang="en-US"/>
              <a:t>presentation title </a:t>
            </a:r>
          </a:p>
        </p:txBody>
      </p:sp>
      <p:sp>
        <p:nvSpPr>
          <p:cNvPr id="6" name="Text Placeholder 5">
            <a:extLst>
              <a:ext uri="{FF2B5EF4-FFF2-40B4-BE49-F238E27FC236}">
                <a16:creationId xmlns:a16="http://schemas.microsoft.com/office/drawing/2014/main" id="{97DE2C31-F159-E17B-8EA8-AC5318131D03}"/>
              </a:ext>
            </a:extLst>
          </p:cNvPr>
          <p:cNvSpPr>
            <a:spLocks noGrp="1"/>
          </p:cNvSpPr>
          <p:nvPr>
            <p:ph type="body" sz="quarter" idx="12"/>
          </p:nvPr>
        </p:nvSpPr>
        <p:spPr>
          <a:xfrm>
            <a:off x="381000" y="3511079"/>
            <a:ext cx="6578600" cy="1000542"/>
          </a:xfrm>
        </p:spPr>
        <p:txBody>
          <a:bodyPr/>
          <a:lstStyle/>
          <a:p>
            <a:r>
              <a:rPr lang="en-US"/>
              <a:t>This is a sample sub-title</a:t>
            </a:r>
          </a:p>
        </p:txBody>
      </p:sp>
      <p:sp>
        <p:nvSpPr>
          <p:cNvPr id="8" name="TextBox 7">
            <a:extLst>
              <a:ext uri="{FF2B5EF4-FFF2-40B4-BE49-F238E27FC236}">
                <a16:creationId xmlns:a16="http://schemas.microsoft.com/office/drawing/2014/main" id="{C874E709-6DE8-7013-77E2-C616CB22F741}"/>
              </a:ext>
            </a:extLst>
          </p:cNvPr>
          <p:cNvSpPr txBox="1"/>
          <p:nvPr userDrawn="1"/>
        </p:nvSpPr>
        <p:spPr>
          <a:xfrm>
            <a:off x="384693" y="6390387"/>
            <a:ext cx="2403863" cy="203133"/>
          </a:xfrm>
          <a:prstGeom prst="rect">
            <a:avLst/>
          </a:prstGeom>
          <a:noFill/>
        </p:spPr>
        <p:txBody>
          <a:bodyPr wrap="none" lIns="0" rtlCol="0">
            <a:spAutoFit/>
          </a:bodyPr>
          <a:lstStyle/>
          <a:p>
            <a:pPr>
              <a:lnSpc>
                <a:spcPct val="90000"/>
              </a:lnSpc>
            </a:pPr>
            <a:r>
              <a:rPr lang="en-US" sz="800">
                <a:solidFill>
                  <a:schemeClr val="tx1"/>
                </a:solidFill>
                <a:latin typeface="Arial" panose="020B0604020202020204" pitchFamily="34" charset="0"/>
                <a:cs typeface="Arial" panose="020B0604020202020204" pitchFamily="34" charset="0"/>
              </a:rPr>
              <a:t>Copyright © 2022 HCL Technologies | Confidential</a:t>
            </a:r>
          </a:p>
        </p:txBody>
      </p:sp>
      <p:sp>
        <p:nvSpPr>
          <p:cNvPr id="16" name="object 4">
            <a:extLst>
              <a:ext uri="{FF2B5EF4-FFF2-40B4-BE49-F238E27FC236}">
                <a16:creationId xmlns:a16="http://schemas.microsoft.com/office/drawing/2014/main" id="{C946F6A1-642E-4D5F-04F3-517E75C48355}"/>
              </a:ext>
            </a:extLst>
          </p:cNvPr>
          <p:cNvSpPr/>
          <p:nvPr userDrawn="1"/>
        </p:nvSpPr>
        <p:spPr>
          <a:xfrm>
            <a:off x="379391" y="6689278"/>
            <a:ext cx="526945" cy="168838"/>
          </a:xfrm>
          <a:custGeom>
            <a:avLst/>
            <a:gdLst/>
            <a:ahLst/>
            <a:cxnLst/>
            <a:rect l="l" t="t" r="r" b="b"/>
            <a:pathLst>
              <a:path w="868044" h="278129">
                <a:moveTo>
                  <a:pt x="819095" y="0"/>
                </a:moveTo>
                <a:lnTo>
                  <a:pt x="48951" y="0"/>
                </a:lnTo>
                <a:lnTo>
                  <a:pt x="29896" y="3848"/>
                </a:lnTo>
                <a:lnTo>
                  <a:pt x="14337" y="14342"/>
                </a:lnTo>
                <a:lnTo>
                  <a:pt x="3846" y="29905"/>
                </a:lnTo>
                <a:lnTo>
                  <a:pt x="0" y="48961"/>
                </a:lnTo>
                <a:lnTo>
                  <a:pt x="0" y="277844"/>
                </a:lnTo>
                <a:lnTo>
                  <a:pt x="868046" y="277844"/>
                </a:lnTo>
                <a:lnTo>
                  <a:pt x="868046" y="48961"/>
                </a:lnTo>
                <a:lnTo>
                  <a:pt x="864200" y="29905"/>
                </a:lnTo>
                <a:lnTo>
                  <a:pt x="853709" y="14342"/>
                </a:lnTo>
                <a:lnTo>
                  <a:pt x="838149" y="3848"/>
                </a:lnTo>
                <a:lnTo>
                  <a:pt x="819095" y="0"/>
                </a:lnTo>
                <a:close/>
              </a:path>
            </a:pathLst>
          </a:custGeom>
          <a:solidFill>
            <a:srgbClr val="DCE6E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7" name="object 3">
            <a:extLst>
              <a:ext uri="{FF2B5EF4-FFF2-40B4-BE49-F238E27FC236}">
                <a16:creationId xmlns:a16="http://schemas.microsoft.com/office/drawing/2014/main" id="{7DE7DF4A-262D-79D6-F61E-12E86D3C0CAC}"/>
              </a:ext>
            </a:extLst>
          </p:cNvPr>
          <p:cNvSpPr/>
          <p:nvPr userDrawn="1"/>
        </p:nvSpPr>
        <p:spPr>
          <a:xfrm>
            <a:off x="360318" y="6423553"/>
            <a:ext cx="526945" cy="246704"/>
          </a:xfrm>
          <a:custGeom>
            <a:avLst/>
            <a:gdLst/>
            <a:ahLst/>
            <a:cxnLst/>
            <a:rect l="l" t="t" r="r" b="b"/>
            <a:pathLst>
              <a:path w="868044" h="406400">
                <a:moveTo>
                  <a:pt x="819085" y="0"/>
                </a:moveTo>
                <a:lnTo>
                  <a:pt x="48951" y="0"/>
                </a:lnTo>
                <a:lnTo>
                  <a:pt x="29896" y="3846"/>
                </a:lnTo>
                <a:lnTo>
                  <a:pt x="14337" y="14337"/>
                </a:lnTo>
                <a:lnTo>
                  <a:pt x="3846" y="29896"/>
                </a:lnTo>
                <a:lnTo>
                  <a:pt x="0" y="48951"/>
                </a:lnTo>
                <a:lnTo>
                  <a:pt x="0" y="357371"/>
                </a:lnTo>
                <a:lnTo>
                  <a:pt x="3846" y="376425"/>
                </a:lnTo>
                <a:lnTo>
                  <a:pt x="14337" y="391985"/>
                </a:lnTo>
                <a:lnTo>
                  <a:pt x="29896" y="402475"/>
                </a:lnTo>
                <a:lnTo>
                  <a:pt x="48951" y="406322"/>
                </a:lnTo>
                <a:lnTo>
                  <a:pt x="819085" y="406322"/>
                </a:lnTo>
                <a:lnTo>
                  <a:pt x="838145" y="402475"/>
                </a:lnTo>
                <a:lnTo>
                  <a:pt x="853708" y="391985"/>
                </a:lnTo>
                <a:lnTo>
                  <a:pt x="864199" y="376425"/>
                </a:lnTo>
                <a:lnTo>
                  <a:pt x="868046" y="357371"/>
                </a:lnTo>
                <a:lnTo>
                  <a:pt x="868046" y="48951"/>
                </a:lnTo>
                <a:lnTo>
                  <a:pt x="864199" y="29896"/>
                </a:lnTo>
                <a:lnTo>
                  <a:pt x="853708" y="14337"/>
                </a:lnTo>
                <a:lnTo>
                  <a:pt x="838145" y="3846"/>
                </a:lnTo>
                <a:lnTo>
                  <a:pt x="819085" y="0"/>
                </a:lnTo>
                <a:close/>
              </a:path>
            </a:pathLst>
          </a:custGeom>
          <a:solidFill>
            <a:srgbClr val="8BC7F9"/>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18" name="object 5">
            <a:extLst>
              <a:ext uri="{FF2B5EF4-FFF2-40B4-BE49-F238E27FC236}">
                <a16:creationId xmlns:a16="http://schemas.microsoft.com/office/drawing/2014/main" id="{58941BF2-960D-E075-250C-B56AA0FA278F}"/>
              </a:ext>
            </a:extLst>
          </p:cNvPr>
          <p:cNvPicPr/>
          <p:nvPr userDrawn="1"/>
        </p:nvPicPr>
        <p:blipFill>
          <a:blip r:embed="rId3" cstate="screen">
            <a:extLst>
              <a:ext uri="{28A0092B-C50C-407E-A947-70E740481C1C}">
                <a14:useLocalDpi xmlns:a14="http://schemas.microsoft.com/office/drawing/2010/main"/>
              </a:ext>
            </a:extLst>
          </a:blip>
          <a:stretch>
            <a:fillRect/>
          </a:stretch>
        </p:blipFill>
        <p:spPr>
          <a:xfrm>
            <a:off x="906336" y="6423552"/>
            <a:ext cx="5978203" cy="246657"/>
          </a:xfrm>
          <a:prstGeom prst="rect">
            <a:avLst/>
          </a:prstGeom>
        </p:spPr>
      </p:pic>
      <p:pic>
        <p:nvPicPr>
          <p:cNvPr id="19" name="object 6">
            <a:extLst>
              <a:ext uri="{FF2B5EF4-FFF2-40B4-BE49-F238E27FC236}">
                <a16:creationId xmlns:a16="http://schemas.microsoft.com/office/drawing/2014/main" id="{58625061-D70A-8643-B26C-4A818F01F269}"/>
              </a:ext>
            </a:extLst>
          </p:cNvPr>
          <p:cNvPicPr/>
          <p:nvPr userDrawn="1"/>
        </p:nvPicPr>
        <p:blipFill>
          <a:blip r:embed="rId4" cstate="screen">
            <a:extLst>
              <a:ext uri="{28A0092B-C50C-407E-A947-70E740481C1C}">
                <a14:useLocalDpi xmlns:a14="http://schemas.microsoft.com/office/drawing/2010/main"/>
              </a:ext>
            </a:extLst>
          </a:blip>
          <a:stretch>
            <a:fillRect/>
          </a:stretch>
        </p:blipFill>
        <p:spPr>
          <a:xfrm>
            <a:off x="906336" y="6689278"/>
            <a:ext cx="5978203" cy="168665"/>
          </a:xfrm>
          <a:prstGeom prst="rect">
            <a:avLst/>
          </a:prstGeom>
        </p:spPr>
      </p:pic>
      <p:sp>
        <p:nvSpPr>
          <p:cNvPr id="20" name="object 7">
            <a:extLst>
              <a:ext uri="{FF2B5EF4-FFF2-40B4-BE49-F238E27FC236}">
                <a16:creationId xmlns:a16="http://schemas.microsoft.com/office/drawing/2014/main" id="{55D9947F-F1F3-3B70-F5F8-6AD1A7989763}"/>
              </a:ext>
            </a:extLst>
          </p:cNvPr>
          <p:cNvSpPr/>
          <p:nvPr userDrawn="1"/>
        </p:nvSpPr>
        <p:spPr>
          <a:xfrm>
            <a:off x="-19076" y="6423553"/>
            <a:ext cx="360420" cy="246704"/>
          </a:xfrm>
          <a:custGeom>
            <a:avLst/>
            <a:gdLst/>
            <a:ahLst/>
            <a:cxnLst/>
            <a:rect l="l" t="t" r="r" b="b"/>
            <a:pathLst>
              <a:path w="593725" h="406400">
                <a:moveTo>
                  <a:pt x="544611" y="0"/>
                </a:moveTo>
                <a:lnTo>
                  <a:pt x="0" y="0"/>
                </a:lnTo>
                <a:lnTo>
                  <a:pt x="0" y="406322"/>
                </a:lnTo>
                <a:lnTo>
                  <a:pt x="544611" y="406322"/>
                </a:lnTo>
                <a:lnTo>
                  <a:pt x="563666" y="402475"/>
                </a:lnTo>
                <a:lnTo>
                  <a:pt x="579225" y="391985"/>
                </a:lnTo>
                <a:lnTo>
                  <a:pt x="589716" y="376425"/>
                </a:lnTo>
                <a:lnTo>
                  <a:pt x="593563" y="357371"/>
                </a:lnTo>
                <a:lnTo>
                  <a:pt x="593563" y="48951"/>
                </a:lnTo>
                <a:lnTo>
                  <a:pt x="589716" y="29896"/>
                </a:lnTo>
                <a:lnTo>
                  <a:pt x="579225" y="14337"/>
                </a:lnTo>
                <a:lnTo>
                  <a:pt x="563666" y="3846"/>
                </a:lnTo>
                <a:lnTo>
                  <a:pt x="544611" y="0"/>
                </a:lnTo>
                <a:close/>
              </a:path>
            </a:pathLst>
          </a:custGeom>
          <a:solidFill>
            <a:srgbClr val="DCE6EF"/>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21" name="object 8">
            <a:extLst>
              <a:ext uri="{FF2B5EF4-FFF2-40B4-BE49-F238E27FC236}">
                <a16:creationId xmlns:a16="http://schemas.microsoft.com/office/drawing/2014/main" id="{2465E0A4-2781-BE34-2FA3-EA489E6A3F7B}"/>
              </a:ext>
            </a:extLst>
          </p:cNvPr>
          <p:cNvPicPr/>
          <p:nvPr userDrawn="1"/>
        </p:nvPicPr>
        <p:blipFill>
          <a:blip r:embed="rId5" cstate="screen">
            <a:extLst>
              <a:ext uri="{28A0092B-C50C-407E-A947-70E740481C1C}">
                <a14:useLocalDpi xmlns:a14="http://schemas.microsoft.com/office/drawing/2010/main"/>
              </a:ext>
            </a:extLst>
          </a:blip>
          <a:stretch>
            <a:fillRect/>
          </a:stretch>
        </p:blipFill>
        <p:spPr>
          <a:xfrm>
            <a:off x="-19076" y="4873522"/>
            <a:ext cx="360322" cy="1530961"/>
          </a:xfrm>
          <a:prstGeom prst="rect">
            <a:avLst/>
          </a:prstGeom>
        </p:spPr>
      </p:pic>
      <p:pic>
        <p:nvPicPr>
          <p:cNvPr id="22" name="object 9">
            <a:extLst>
              <a:ext uri="{FF2B5EF4-FFF2-40B4-BE49-F238E27FC236}">
                <a16:creationId xmlns:a16="http://schemas.microsoft.com/office/drawing/2014/main" id="{4C80819D-0512-FE78-55BD-60AA09C4E1DE}"/>
              </a:ext>
            </a:extLst>
          </p:cNvPr>
          <p:cNvPicPr/>
          <p:nvPr userDrawn="1"/>
        </p:nvPicPr>
        <p:blipFill>
          <a:blip r:embed="rId6" cstate="screen">
            <a:extLst>
              <a:ext uri="{28A0092B-C50C-407E-A947-70E740481C1C}">
                <a14:useLocalDpi xmlns:a14="http://schemas.microsoft.com/office/drawing/2010/main"/>
              </a:ext>
            </a:extLst>
          </a:blip>
          <a:stretch>
            <a:fillRect/>
          </a:stretch>
        </p:blipFill>
        <p:spPr>
          <a:xfrm>
            <a:off x="906336" y="4873522"/>
            <a:ext cx="5978203" cy="1530961"/>
          </a:xfrm>
          <a:prstGeom prst="rect">
            <a:avLst/>
          </a:prstGeom>
        </p:spPr>
      </p:pic>
      <p:pic>
        <p:nvPicPr>
          <p:cNvPr id="23" name="object 10">
            <a:extLst>
              <a:ext uri="{FF2B5EF4-FFF2-40B4-BE49-F238E27FC236}">
                <a16:creationId xmlns:a16="http://schemas.microsoft.com/office/drawing/2014/main" id="{2E479673-3F14-5C5C-4C5F-BDC2405E1DA7}"/>
              </a:ext>
            </a:extLst>
          </p:cNvPr>
          <p:cNvPicPr/>
          <p:nvPr userDrawn="1"/>
        </p:nvPicPr>
        <p:blipFill>
          <a:blip r:embed="rId7" cstate="screen">
            <a:extLst>
              <a:ext uri="{28A0092B-C50C-407E-A947-70E740481C1C}">
                <a14:useLocalDpi xmlns:a14="http://schemas.microsoft.com/office/drawing/2010/main"/>
              </a:ext>
            </a:extLst>
          </a:blip>
          <a:stretch>
            <a:fillRect/>
          </a:stretch>
        </p:blipFill>
        <p:spPr>
          <a:xfrm>
            <a:off x="360314" y="4873522"/>
            <a:ext cx="526953" cy="1530961"/>
          </a:xfrm>
          <a:prstGeom prst="rect">
            <a:avLst/>
          </a:prstGeom>
        </p:spPr>
      </p:pic>
      <p:grpSp>
        <p:nvGrpSpPr>
          <p:cNvPr id="24" name="object 2">
            <a:extLst>
              <a:ext uri="{FF2B5EF4-FFF2-40B4-BE49-F238E27FC236}">
                <a16:creationId xmlns:a16="http://schemas.microsoft.com/office/drawing/2014/main" id="{B504A243-E2C6-34AC-F746-22CA229B3796}"/>
              </a:ext>
            </a:extLst>
          </p:cNvPr>
          <p:cNvGrpSpPr>
            <a:grpSpLocks noChangeAspect="1"/>
          </p:cNvGrpSpPr>
          <p:nvPr userDrawn="1"/>
        </p:nvGrpSpPr>
        <p:grpSpPr>
          <a:xfrm>
            <a:off x="-55447" y="169958"/>
            <a:ext cx="11967031" cy="6534226"/>
            <a:chOff x="-31424" y="533549"/>
            <a:chExt cx="19713468" cy="10763928"/>
          </a:xfrm>
        </p:grpSpPr>
        <p:sp>
          <p:nvSpPr>
            <p:cNvPr id="25" name="object 3">
              <a:extLst>
                <a:ext uri="{FF2B5EF4-FFF2-40B4-BE49-F238E27FC236}">
                  <a16:creationId xmlns:a16="http://schemas.microsoft.com/office/drawing/2014/main" id="{1D43BAB7-CE72-9B2C-149B-C0407E9474AE}"/>
                </a:ext>
              </a:extLst>
            </p:cNvPr>
            <p:cNvSpPr/>
            <p:nvPr/>
          </p:nvSpPr>
          <p:spPr>
            <a:xfrm>
              <a:off x="624982" y="10581616"/>
              <a:ext cx="868044" cy="406400"/>
            </a:xfrm>
            <a:custGeom>
              <a:avLst/>
              <a:gdLst/>
              <a:ahLst/>
              <a:cxnLst/>
              <a:rect l="l" t="t" r="r" b="b"/>
              <a:pathLst>
                <a:path w="868044" h="406400">
                  <a:moveTo>
                    <a:pt x="819085" y="0"/>
                  </a:moveTo>
                  <a:lnTo>
                    <a:pt x="48951" y="0"/>
                  </a:lnTo>
                  <a:lnTo>
                    <a:pt x="29896" y="3846"/>
                  </a:lnTo>
                  <a:lnTo>
                    <a:pt x="14337" y="14337"/>
                  </a:lnTo>
                  <a:lnTo>
                    <a:pt x="3846" y="29896"/>
                  </a:lnTo>
                  <a:lnTo>
                    <a:pt x="0" y="48951"/>
                  </a:lnTo>
                  <a:lnTo>
                    <a:pt x="0" y="357371"/>
                  </a:lnTo>
                  <a:lnTo>
                    <a:pt x="3846" y="376425"/>
                  </a:lnTo>
                  <a:lnTo>
                    <a:pt x="14337" y="391985"/>
                  </a:lnTo>
                  <a:lnTo>
                    <a:pt x="29896" y="402475"/>
                  </a:lnTo>
                  <a:lnTo>
                    <a:pt x="48951" y="406322"/>
                  </a:lnTo>
                  <a:lnTo>
                    <a:pt x="819085" y="406322"/>
                  </a:lnTo>
                  <a:lnTo>
                    <a:pt x="838145" y="402475"/>
                  </a:lnTo>
                  <a:lnTo>
                    <a:pt x="853708" y="391985"/>
                  </a:lnTo>
                  <a:lnTo>
                    <a:pt x="864199" y="376425"/>
                  </a:lnTo>
                  <a:lnTo>
                    <a:pt x="868046" y="357371"/>
                  </a:lnTo>
                  <a:lnTo>
                    <a:pt x="868046" y="48951"/>
                  </a:lnTo>
                  <a:lnTo>
                    <a:pt x="864199" y="29896"/>
                  </a:lnTo>
                  <a:lnTo>
                    <a:pt x="853708" y="14337"/>
                  </a:lnTo>
                  <a:lnTo>
                    <a:pt x="838145" y="3846"/>
                  </a:lnTo>
                  <a:lnTo>
                    <a:pt x="819085" y="0"/>
                  </a:lnTo>
                  <a:close/>
                </a:path>
              </a:pathLst>
            </a:custGeom>
            <a:solidFill>
              <a:srgbClr val="8BC7F9"/>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6" name="object 4">
              <a:extLst>
                <a:ext uri="{FF2B5EF4-FFF2-40B4-BE49-F238E27FC236}">
                  <a16:creationId xmlns:a16="http://schemas.microsoft.com/office/drawing/2014/main" id="{AE9F4C75-C9F0-09A4-4733-9627AD767259}"/>
                </a:ext>
              </a:extLst>
            </p:cNvPr>
            <p:cNvSpPr/>
            <p:nvPr/>
          </p:nvSpPr>
          <p:spPr>
            <a:xfrm>
              <a:off x="624977" y="11019347"/>
              <a:ext cx="868044" cy="278130"/>
            </a:xfrm>
            <a:custGeom>
              <a:avLst/>
              <a:gdLst/>
              <a:ahLst/>
              <a:cxnLst/>
              <a:rect l="l" t="t" r="r" b="b"/>
              <a:pathLst>
                <a:path w="868044" h="278129">
                  <a:moveTo>
                    <a:pt x="819095" y="0"/>
                  </a:moveTo>
                  <a:lnTo>
                    <a:pt x="48951" y="0"/>
                  </a:lnTo>
                  <a:lnTo>
                    <a:pt x="29896" y="3848"/>
                  </a:lnTo>
                  <a:lnTo>
                    <a:pt x="14337" y="14342"/>
                  </a:lnTo>
                  <a:lnTo>
                    <a:pt x="3846" y="29905"/>
                  </a:lnTo>
                  <a:lnTo>
                    <a:pt x="0" y="48961"/>
                  </a:lnTo>
                  <a:lnTo>
                    <a:pt x="0" y="277844"/>
                  </a:lnTo>
                  <a:lnTo>
                    <a:pt x="868046" y="277844"/>
                  </a:lnTo>
                  <a:lnTo>
                    <a:pt x="868046" y="48961"/>
                  </a:lnTo>
                  <a:lnTo>
                    <a:pt x="864200" y="29905"/>
                  </a:lnTo>
                  <a:lnTo>
                    <a:pt x="853709" y="14342"/>
                  </a:lnTo>
                  <a:lnTo>
                    <a:pt x="838149" y="3848"/>
                  </a:lnTo>
                  <a:lnTo>
                    <a:pt x="819095" y="0"/>
                  </a:lnTo>
                  <a:close/>
                </a:path>
              </a:pathLst>
            </a:custGeom>
            <a:solidFill>
              <a:srgbClr val="DCE6EF"/>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27" name="object 5">
              <a:extLst>
                <a:ext uri="{FF2B5EF4-FFF2-40B4-BE49-F238E27FC236}">
                  <a16:creationId xmlns:a16="http://schemas.microsoft.com/office/drawing/2014/main" id="{4317D1CA-1F5A-ECD8-6F2B-0C1D84D9A55E}"/>
                </a:ext>
              </a:extLst>
            </p:cNvPr>
            <p:cNvPicPr/>
            <p:nvPr/>
          </p:nvPicPr>
          <p:blipFill>
            <a:blip r:embed="rId3" cstate="screen">
              <a:extLst>
                <a:ext uri="{28A0092B-C50C-407E-A947-70E740481C1C}">
                  <a14:useLocalDpi xmlns:a14="http://schemas.microsoft.com/office/drawing/2010/main"/>
                </a:ext>
              </a:extLst>
            </a:blip>
            <a:stretch>
              <a:fillRect/>
            </a:stretch>
          </p:blipFill>
          <p:spPr>
            <a:xfrm>
              <a:off x="1524445" y="10581615"/>
              <a:ext cx="9847982" cy="406322"/>
            </a:xfrm>
            <a:prstGeom prst="rect">
              <a:avLst/>
            </a:prstGeom>
          </p:spPr>
        </p:pic>
        <p:pic>
          <p:nvPicPr>
            <p:cNvPr id="28" name="object 6">
              <a:extLst>
                <a:ext uri="{FF2B5EF4-FFF2-40B4-BE49-F238E27FC236}">
                  <a16:creationId xmlns:a16="http://schemas.microsoft.com/office/drawing/2014/main" id="{005B5056-D3B2-BA8A-E783-12B6DA6A1A88}"/>
                </a:ext>
              </a:extLst>
            </p:cNvPr>
            <p:cNvPicPr/>
            <p:nvPr/>
          </p:nvPicPr>
          <p:blipFill>
            <a:blip r:embed="rId4" cstate="screen">
              <a:extLst>
                <a:ext uri="{28A0092B-C50C-407E-A947-70E740481C1C}">
                  <a14:useLocalDpi xmlns:a14="http://schemas.microsoft.com/office/drawing/2010/main"/>
                </a:ext>
              </a:extLst>
            </a:blip>
            <a:stretch>
              <a:fillRect/>
            </a:stretch>
          </p:blipFill>
          <p:spPr>
            <a:xfrm>
              <a:off x="1524445" y="11019350"/>
              <a:ext cx="9847982" cy="277844"/>
            </a:xfrm>
            <a:prstGeom prst="rect">
              <a:avLst/>
            </a:prstGeom>
          </p:spPr>
        </p:pic>
        <p:sp>
          <p:nvSpPr>
            <p:cNvPr id="29" name="object 7">
              <a:extLst>
                <a:ext uri="{FF2B5EF4-FFF2-40B4-BE49-F238E27FC236}">
                  <a16:creationId xmlns:a16="http://schemas.microsoft.com/office/drawing/2014/main" id="{2A5A197D-7CAF-1639-D477-E324051E9113}"/>
                </a:ext>
              </a:extLst>
            </p:cNvPr>
            <p:cNvSpPr/>
            <p:nvPr/>
          </p:nvSpPr>
          <p:spPr>
            <a:xfrm>
              <a:off x="0" y="10581616"/>
              <a:ext cx="593725" cy="406400"/>
            </a:xfrm>
            <a:custGeom>
              <a:avLst/>
              <a:gdLst/>
              <a:ahLst/>
              <a:cxnLst/>
              <a:rect l="l" t="t" r="r" b="b"/>
              <a:pathLst>
                <a:path w="593725" h="406400">
                  <a:moveTo>
                    <a:pt x="544611" y="0"/>
                  </a:moveTo>
                  <a:lnTo>
                    <a:pt x="0" y="0"/>
                  </a:lnTo>
                  <a:lnTo>
                    <a:pt x="0" y="406322"/>
                  </a:lnTo>
                  <a:lnTo>
                    <a:pt x="544611" y="406322"/>
                  </a:lnTo>
                  <a:lnTo>
                    <a:pt x="563666" y="402475"/>
                  </a:lnTo>
                  <a:lnTo>
                    <a:pt x="579225" y="391985"/>
                  </a:lnTo>
                  <a:lnTo>
                    <a:pt x="589716" y="376425"/>
                  </a:lnTo>
                  <a:lnTo>
                    <a:pt x="593563" y="357371"/>
                  </a:lnTo>
                  <a:lnTo>
                    <a:pt x="593563" y="48951"/>
                  </a:lnTo>
                  <a:lnTo>
                    <a:pt x="589716" y="29896"/>
                  </a:lnTo>
                  <a:lnTo>
                    <a:pt x="579225" y="14337"/>
                  </a:lnTo>
                  <a:lnTo>
                    <a:pt x="563666" y="3846"/>
                  </a:lnTo>
                  <a:lnTo>
                    <a:pt x="544611" y="0"/>
                  </a:lnTo>
                  <a:close/>
                </a:path>
              </a:pathLst>
            </a:custGeom>
            <a:solidFill>
              <a:srgbClr val="DCE6EF"/>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30" name="object 8">
              <a:extLst>
                <a:ext uri="{FF2B5EF4-FFF2-40B4-BE49-F238E27FC236}">
                  <a16:creationId xmlns:a16="http://schemas.microsoft.com/office/drawing/2014/main" id="{9EAD7D60-6DEE-F9F5-C964-393D96844818}"/>
                </a:ext>
              </a:extLst>
            </p:cNvPr>
            <p:cNvPicPr/>
            <p:nvPr/>
          </p:nvPicPr>
          <p:blipFill>
            <a:blip r:embed="rId5" cstate="screen">
              <a:extLst>
                <a:ext uri="{28A0092B-C50C-407E-A947-70E740481C1C}">
                  <a14:useLocalDpi xmlns:a14="http://schemas.microsoft.com/office/drawing/2010/main"/>
                </a:ext>
              </a:extLst>
            </a:blip>
            <a:stretch>
              <a:fillRect/>
            </a:stretch>
          </p:blipFill>
          <p:spPr>
            <a:xfrm>
              <a:off x="0" y="8028227"/>
              <a:ext cx="593563" cy="2521975"/>
            </a:xfrm>
            <a:prstGeom prst="rect">
              <a:avLst/>
            </a:prstGeom>
          </p:spPr>
        </p:pic>
        <p:pic>
          <p:nvPicPr>
            <p:cNvPr id="31" name="object 9">
              <a:extLst>
                <a:ext uri="{FF2B5EF4-FFF2-40B4-BE49-F238E27FC236}">
                  <a16:creationId xmlns:a16="http://schemas.microsoft.com/office/drawing/2014/main" id="{DEBA9277-DD53-BA1E-22A3-7A92212F52B7}"/>
                </a:ext>
              </a:extLst>
            </p:cNvPr>
            <p:cNvPicPr/>
            <p:nvPr/>
          </p:nvPicPr>
          <p:blipFill>
            <a:blip r:embed="rId6" cstate="screen">
              <a:extLst>
                <a:ext uri="{28A0092B-C50C-407E-A947-70E740481C1C}">
                  <a14:useLocalDpi xmlns:a14="http://schemas.microsoft.com/office/drawing/2010/main"/>
                </a:ext>
              </a:extLst>
            </a:blip>
            <a:stretch>
              <a:fillRect/>
            </a:stretch>
          </p:blipFill>
          <p:spPr>
            <a:xfrm>
              <a:off x="1524445" y="8028227"/>
              <a:ext cx="9847982" cy="2521975"/>
            </a:xfrm>
            <a:prstGeom prst="rect">
              <a:avLst/>
            </a:prstGeom>
          </p:spPr>
        </p:pic>
        <p:pic>
          <p:nvPicPr>
            <p:cNvPr id="32" name="object 10">
              <a:extLst>
                <a:ext uri="{FF2B5EF4-FFF2-40B4-BE49-F238E27FC236}">
                  <a16:creationId xmlns:a16="http://schemas.microsoft.com/office/drawing/2014/main" id="{DB72AC24-72D6-3531-9174-96B1F9B9BB32}"/>
                </a:ext>
              </a:extLst>
            </p:cNvPr>
            <p:cNvPicPr/>
            <p:nvPr/>
          </p:nvPicPr>
          <p:blipFill>
            <a:blip r:embed="rId7" cstate="screen">
              <a:extLst>
                <a:ext uri="{28A0092B-C50C-407E-A947-70E740481C1C}">
                  <a14:useLocalDpi xmlns:a14="http://schemas.microsoft.com/office/drawing/2010/main"/>
                </a:ext>
              </a:extLst>
            </a:blip>
            <a:stretch>
              <a:fillRect/>
            </a:stretch>
          </p:blipFill>
          <p:spPr>
            <a:xfrm>
              <a:off x="624975" y="8028227"/>
              <a:ext cx="868057" cy="2521975"/>
            </a:xfrm>
            <a:prstGeom prst="rect">
              <a:avLst/>
            </a:prstGeom>
          </p:spPr>
        </p:pic>
        <p:sp>
          <p:nvSpPr>
            <p:cNvPr id="33" name="object 12">
              <a:extLst>
                <a:ext uri="{FF2B5EF4-FFF2-40B4-BE49-F238E27FC236}">
                  <a16:creationId xmlns:a16="http://schemas.microsoft.com/office/drawing/2014/main" id="{06336CFA-CF99-3060-8E06-2D6554D9B876}"/>
                </a:ext>
              </a:extLst>
            </p:cNvPr>
            <p:cNvSpPr/>
            <p:nvPr/>
          </p:nvSpPr>
          <p:spPr>
            <a:xfrm>
              <a:off x="17383979" y="10945469"/>
              <a:ext cx="2298065" cy="328295"/>
            </a:xfrm>
            <a:custGeom>
              <a:avLst/>
              <a:gdLst/>
              <a:ahLst/>
              <a:cxnLst/>
              <a:rect l="l" t="t" r="r" b="b"/>
              <a:pathLst>
                <a:path w="2298065" h="328295">
                  <a:moveTo>
                    <a:pt x="883043" y="10820"/>
                  </a:moveTo>
                  <a:lnTo>
                    <a:pt x="628980" y="10820"/>
                  </a:lnTo>
                  <a:lnTo>
                    <a:pt x="583298" y="114350"/>
                  </a:lnTo>
                  <a:lnTo>
                    <a:pt x="339204" y="114350"/>
                  </a:lnTo>
                  <a:lnTo>
                    <a:pt x="385330" y="10820"/>
                  </a:lnTo>
                  <a:lnTo>
                    <a:pt x="138633" y="10756"/>
                  </a:lnTo>
                  <a:lnTo>
                    <a:pt x="0" y="317677"/>
                  </a:lnTo>
                  <a:lnTo>
                    <a:pt x="249326" y="317677"/>
                  </a:lnTo>
                  <a:lnTo>
                    <a:pt x="302806" y="195211"/>
                  </a:lnTo>
                  <a:lnTo>
                    <a:pt x="547230" y="195211"/>
                  </a:lnTo>
                  <a:lnTo>
                    <a:pt x="492379" y="317576"/>
                  </a:lnTo>
                  <a:lnTo>
                    <a:pt x="744550" y="317576"/>
                  </a:lnTo>
                  <a:lnTo>
                    <a:pt x="883043" y="10820"/>
                  </a:lnTo>
                  <a:close/>
                </a:path>
                <a:path w="2298065" h="328295">
                  <a:moveTo>
                    <a:pt x="1671866" y="115125"/>
                  </a:moveTo>
                  <a:lnTo>
                    <a:pt x="1633258" y="50406"/>
                  </a:lnTo>
                  <a:lnTo>
                    <a:pt x="1586623" y="28270"/>
                  </a:lnTo>
                  <a:lnTo>
                    <a:pt x="1521726" y="13703"/>
                  </a:lnTo>
                  <a:lnTo>
                    <a:pt x="1468272" y="6934"/>
                  </a:lnTo>
                  <a:lnTo>
                    <a:pt x="1414386" y="2311"/>
                  </a:lnTo>
                  <a:lnTo>
                    <a:pt x="1360385" y="0"/>
                  </a:lnTo>
                  <a:lnTo>
                    <a:pt x="1306626" y="114"/>
                  </a:lnTo>
                  <a:lnTo>
                    <a:pt x="1253464" y="2781"/>
                  </a:lnTo>
                  <a:lnTo>
                    <a:pt x="1201229" y="8153"/>
                  </a:lnTo>
                  <a:lnTo>
                    <a:pt x="1150277" y="16344"/>
                  </a:lnTo>
                  <a:lnTo>
                    <a:pt x="1100950" y="27508"/>
                  </a:lnTo>
                  <a:lnTo>
                    <a:pt x="1053604" y="41770"/>
                  </a:lnTo>
                  <a:lnTo>
                    <a:pt x="1008570" y="59258"/>
                  </a:lnTo>
                  <a:lnTo>
                    <a:pt x="966203" y="80111"/>
                  </a:lnTo>
                  <a:lnTo>
                    <a:pt x="922299" y="110045"/>
                  </a:lnTo>
                  <a:lnTo>
                    <a:pt x="892060" y="142557"/>
                  </a:lnTo>
                  <a:lnTo>
                    <a:pt x="873874" y="209537"/>
                  </a:lnTo>
                  <a:lnTo>
                    <a:pt x="886536" y="241058"/>
                  </a:lnTo>
                  <a:lnTo>
                    <a:pt x="914107" y="269341"/>
                  </a:lnTo>
                  <a:lnTo>
                    <a:pt x="956894" y="292912"/>
                  </a:lnTo>
                  <a:lnTo>
                    <a:pt x="993724" y="305079"/>
                  </a:lnTo>
                  <a:lnTo>
                    <a:pt x="1037259" y="314604"/>
                  </a:lnTo>
                  <a:lnTo>
                    <a:pt x="1086116" y="321551"/>
                  </a:lnTo>
                  <a:lnTo>
                    <a:pt x="1138897" y="325970"/>
                  </a:lnTo>
                  <a:lnTo>
                    <a:pt x="1194219" y="327926"/>
                  </a:lnTo>
                  <a:lnTo>
                    <a:pt x="1250696" y="327469"/>
                  </a:lnTo>
                  <a:lnTo>
                    <a:pt x="1306931" y="324675"/>
                  </a:lnTo>
                  <a:lnTo>
                    <a:pt x="1361554" y="319570"/>
                  </a:lnTo>
                  <a:lnTo>
                    <a:pt x="1413179" y="312242"/>
                  </a:lnTo>
                  <a:lnTo>
                    <a:pt x="1468247" y="300545"/>
                  </a:lnTo>
                  <a:lnTo>
                    <a:pt x="1517408" y="285165"/>
                  </a:lnTo>
                  <a:lnTo>
                    <a:pt x="1560195" y="266077"/>
                  </a:lnTo>
                  <a:lnTo>
                    <a:pt x="1596136" y="243268"/>
                  </a:lnTo>
                  <a:lnTo>
                    <a:pt x="1624787" y="216725"/>
                  </a:lnTo>
                  <a:lnTo>
                    <a:pt x="1383766" y="216725"/>
                  </a:lnTo>
                  <a:lnTo>
                    <a:pt x="1358595" y="232448"/>
                  </a:lnTo>
                  <a:lnTo>
                    <a:pt x="1330121" y="243725"/>
                  </a:lnTo>
                  <a:lnTo>
                    <a:pt x="1298575" y="250596"/>
                  </a:lnTo>
                  <a:lnTo>
                    <a:pt x="1264208" y="253060"/>
                  </a:lnTo>
                  <a:lnTo>
                    <a:pt x="1196517" y="248881"/>
                  </a:lnTo>
                  <a:lnTo>
                    <a:pt x="1153375" y="236359"/>
                  </a:lnTo>
                  <a:lnTo>
                    <a:pt x="1131112" y="217220"/>
                  </a:lnTo>
                  <a:lnTo>
                    <a:pt x="1126121" y="193192"/>
                  </a:lnTo>
                  <a:lnTo>
                    <a:pt x="1134732" y="165963"/>
                  </a:lnTo>
                  <a:lnTo>
                    <a:pt x="1161491" y="129044"/>
                  </a:lnTo>
                  <a:lnTo>
                    <a:pt x="1199845" y="101866"/>
                  </a:lnTo>
                  <a:lnTo>
                    <a:pt x="1249768" y="84658"/>
                  </a:lnTo>
                  <a:lnTo>
                    <a:pt x="1311313" y="77622"/>
                  </a:lnTo>
                  <a:lnTo>
                    <a:pt x="1357909" y="79375"/>
                  </a:lnTo>
                  <a:lnTo>
                    <a:pt x="1392974" y="86791"/>
                  </a:lnTo>
                  <a:lnTo>
                    <a:pt x="1418386" y="98996"/>
                  </a:lnTo>
                  <a:lnTo>
                    <a:pt x="1436014" y="115125"/>
                  </a:lnTo>
                  <a:lnTo>
                    <a:pt x="1671866" y="115125"/>
                  </a:lnTo>
                  <a:close/>
                </a:path>
                <a:path w="2298065" h="328295">
                  <a:moveTo>
                    <a:pt x="2297785" y="244348"/>
                  </a:moveTo>
                  <a:lnTo>
                    <a:pt x="1943506" y="244348"/>
                  </a:lnTo>
                  <a:lnTo>
                    <a:pt x="2048548" y="10769"/>
                  </a:lnTo>
                  <a:lnTo>
                    <a:pt x="1792973" y="10769"/>
                  </a:lnTo>
                  <a:lnTo>
                    <a:pt x="1655724" y="317436"/>
                  </a:lnTo>
                  <a:lnTo>
                    <a:pt x="2264841" y="317436"/>
                  </a:lnTo>
                  <a:lnTo>
                    <a:pt x="2297785" y="244348"/>
                  </a:lnTo>
                  <a:close/>
                </a:path>
              </a:pathLst>
            </a:custGeom>
            <a:solidFill>
              <a:srgbClr val="006BB6"/>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34" name="object 13">
              <a:extLst>
                <a:ext uri="{FF2B5EF4-FFF2-40B4-BE49-F238E27FC236}">
                  <a16:creationId xmlns:a16="http://schemas.microsoft.com/office/drawing/2014/main" id="{0E64DDE5-0E60-E4EE-9A42-268A87B2CAC1}"/>
                </a:ext>
              </a:extLst>
            </p:cNvPr>
            <p:cNvPicPr/>
            <p:nvPr/>
          </p:nvPicPr>
          <p:blipFill>
            <a:blip r:embed="rId8" cstate="screen">
              <a:extLst>
                <a:ext uri="{28A0092B-C50C-407E-A947-70E740481C1C}">
                  <a14:useLocalDpi xmlns:a14="http://schemas.microsoft.com/office/drawing/2010/main"/>
                </a:ext>
              </a:extLst>
            </a:blip>
            <a:stretch>
              <a:fillRect/>
            </a:stretch>
          </p:blipFill>
          <p:spPr>
            <a:xfrm>
              <a:off x="650012" y="533549"/>
              <a:ext cx="6592804" cy="732512"/>
            </a:xfrm>
            <a:prstGeom prst="rect">
              <a:avLst/>
            </a:prstGeom>
          </p:spPr>
        </p:pic>
        <p:sp>
          <p:nvSpPr>
            <p:cNvPr id="35" name="object 3">
              <a:extLst>
                <a:ext uri="{FF2B5EF4-FFF2-40B4-BE49-F238E27FC236}">
                  <a16:creationId xmlns:a16="http://schemas.microsoft.com/office/drawing/2014/main" id="{D7DFC532-4B6A-F13E-2A24-02F7D074F9FB}"/>
                </a:ext>
              </a:extLst>
            </p:cNvPr>
            <p:cNvSpPr/>
            <p:nvPr userDrawn="1"/>
          </p:nvSpPr>
          <p:spPr>
            <a:xfrm>
              <a:off x="593557" y="10581615"/>
              <a:ext cx="868044" cy="406399"/>
            </a:xfrm>
            <a:custGeom>
              <a:avLst/>
              <a:gdLst/>
              <a:ahLst/>
              <a:cxnLst/>
              <a:rect l="l" t="t" r="r" b="b"/>
              <a:pathLst>
                <a:path w="868044" h="406400">
                  <a:moveTo>
                    <a:pt x="819085" y="0"/>
                  </a:moveTo>
                  <a:lnTo>
                    <a:pt x="48951" y="0"/>
                  </a:lnTo>
                  <a:lnTo>
                    <a:pt x="29896" y="3846"/>
                  </a:lnTo>
                  <a:lnTo>
                    <a:pt x="14337" y="14337"/>
                  </a:lnTo>
                  <a:lnTo>
                    <a:pt x="3846" y="29896"/>
                  </a:lnTo>
                  <a:lnTo>
                    <a:pt x="0" y="48951"/>
                  </a:lnTo>
                  <a:lnTo>
                    <a:pt x="0" y="357371"/>
                  </a:lnTo>
                  <a:lnTo>
                    <a:pt x="3846" y="376425"/>
                  </a:lnTo>
                  <a:lnTo>
                    <a:pt x="14337" y="391985"/>
                  </a:lnTo>
                  <a:lnTo>
                    <a:pt x="29896" y="402475"/>
                  </a:lnTo>
                  <a:lnTo>
                    <a:pt x="48951" y="406322"/>
                  </a:lnTo>
                  <a:lnTo>
                    <a:pt x="819085" y="406322"/>
                  </a:lnTo>
                  <a:lnTo>
                    <a:pt x="838145" y="402475"/>
                  </a:lnTo>
                  <a:lnTo>
                    <a:pt x="853708" y="391985"/>
                  </a:lnTo>
                  <a:lnTo>
                    <a:pt x="864199" y="376425"/>
                  </a:lnTo>
                  <a:lnTo>
                    <a:pt x="868046" y="357371"/>
                  </a:lnTo>
                  <a:lnTo>
                    <a:pt x="868046" y="48951"/>
                  </a:lnTo>
                  <a:lnTo>
                    <a:pt x="864199" y="29896"/>
                  </a:lnTo>
                  <a:lnTo>
                    <a:pt x="853708" y="14337"/>
                  </a:lnTo>
                  <a:lnTo>
                    <a:pt x="838145" y="3846"/>
                  </a:lnTo>
                  <a:lnTo>
                    <a:pt x="819085" y="0"/>
                  </a:lnTo>
                  <a:close/>
                </a:path>
              </a:pathLst>
            </a:custGeom>
            <a:solidFill>
              <a:srgbClr val="8BC7F9"/>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36" name="object 5">
              <a:extLst>
                <a:ext uri="{FF2B5EF4-FFF2-40B4-BE49-F238E27FC236}">
                  <a16:creationId xmlns:a16="http://schemas.microsoft.com/office/drawing/2014/main" id="{E13850D5-74F3-AF3A-BA28-056B01724B96}"/>
                </a:ext>
              </a:extLst>
            </p:cNvPr>
            <p:cNvPicPr/>
            <p:nvPr userDrawn="1"/>
          </p:nvPicPr>
          <p:blipFill>
            <a:blip r:embed="rId3" cstate="screen">
              <a:extLst>
                <a:ext uri="{28A0092B-C50C-407E-A947-70E740481C1C}">
                  <a14:useLocalDpi xmlns:a14="http://schemas.microsoft.com/office/drawing/2010/main"/>
                </a:ext>
              </a:extLst>
            </a:blip>
            <a:stretch>
              <a:fillRect/>
            </a:stretch>
          </p:blipFill>
          <p:spPr>
            <a:xfrm>
              <a:off x="1493021" y="10581613"/>
              <a:ext cx="9847982" cy="406322"/>
            </a:xfrm>
            <a:prstGeom prst="rect">
              <a:avLst/>
            </a:prstGeom>
          </p:spPr>
        </p:pic>
        <p:pic>
          <p:nvPicPr>
            <p:cNvPr id="37" name="object 6">
              <a:extLst>
                <a:ext uri="{FF2B5EF4-FFF2-40B4-BE49-F238E27FC236}">
                  <a16:creationId xmlns:a16="http://schemas.microsoft.com/office/drawing/2014/main" id="{75938298-31E2-BE86-A515-857964FDE903}"/>
                </a:ext>
              </a:extLst>
            </p:cNvPr>
            <p:cNvPicPr/>
            <p:nvPr userDrawn="1"/>
          </p:nvPicPr>
          <p:blipFill>
            <a:blip r:embed="rId4" cstate="screen">
              <a:extLst>
                <a:ext uri="{28A0092B-C50C-407E-A947-70E740481C1C}">
                  <a14:useLocalDpi xmlns:a14="http://schemas.microsoft.com/office/drawing/2010/main"/>
                </a:ext>
              </a:extLst>
            </a:blip>
            <a:stretch>
              <a:fillRect/>
            </a:stretch>
          </p:blipFill>
          <p:spPr>
            <a:xfrm>
              <a:off x="1493021" y="11019348"/>
              <a:ext cx="9847982" cy="277844"/>
            </a:xfrm>
            <a:prstGeom prst="rect">
              <a:avLst/>
            </a:prstGeom>
          </p:spPr>
        </p:pic>
        <p:sp>
          <p:nvSpPr>
            <p:cNvPr id="38" name="object 7">
              <a:extLst>
                <a:ext uri="{FF2B5EF4-FFF2-40B4-BE49-F238E27FC236}">
                  <a16:creationId xmlns:a16="http://schemas.microsoft.com/office/drawing/2014/main" id="{3F1A4B0B-C9D5-EDBC-4F1A-693C12F7CD86}"/>
                </a:ext>
              </a:extLst>
            </p:cNvPr>
            <p:cNvSpPr/>
            <p:nvPr userDrawn="1"/>
          </p:nvSpPr>
          <p:spPr>
            <a:xfrm>
              <a:off x="-31424" y="10581615"/>
              <a:ext cx="593725" cy="406399"/>
            </a:xfrm>
            <a:custGeom>
              <a:avLst/>
              <a:gdLst/>
              <a:ahLst/>
              <a:cxnLst/>
              <a:rect l="l" t="t" r="r" b="b"/>
              <a:pathLst>
                <a:path w="593725" h="406400">
                  <a:moveTo>
                    <a:pt x="544611" y="0"/>
                  </a:moveTo>
                  <a:lnTo>
                    <a:pt x="0" y="0"/>
                  </a:lnTo>
                  <a:lnTo>
                    <a:pt x="0" y="406322"/>
                  </a:lnTo>
                  <a:lnTo>
                    <a:pt x="544611" y="406322"/>
                  </a:lnTo>
                  <a:lnTo>
                    <a:pt x="563666" y="402475"/>
                  </a:lnTo>
                  <a:lnTo>
                    <a:pt x="579225" y="391985"/>
                  </a:lnTo>
                  <a:lnTo>
                    <a:pt x="589716" y="376425"/>
                  </a:lnTo>
                  <a:lnTo>
                    <a:pt x="593563" y="357371"/>
                  </a:lnTo>
                  <a:lnTo>
                    <a:pt x="593563" y="48951"/>
                  </a:lnTo>
                  <a:lnTo>
                    <a:pt x="589716" y="29896"/>
                  </a:lnTo>
                  <a:lnTo>
                    <a:pt x="579225" y="14337"/>
                  </a:lnTo>
                  <a:lnTo>
                    <a:pt x="563666" y="3846"/>
                  </a:lnTo>
                  <a:lnTo>
                    <a:pt x="544611" y="0"/>
                  </a:lnTo>
                  <a:close/>
                </a:path>
              </a:pathLst>
            </a:custGeom>
            <a:solidFill>
              <a:srgbClr val="DCE6EF"/>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39" name="object 8">
              <a:extLst>
                <a:ext uri="{FF2B5EF4-FFF2-40B4-BE49-F238E27FC236}">
                  <a16:creationId xmlns:a16="http://schemas.microsoft.com/office/drawing/2014/main" id="{253194E2-4354-D573-95D6-21EFEB46B3D2}"/>
                </a:ext>
              </a:extLst>
            </p:cNvPr>
            <p:cNvPicPr/>
            <p:nvPr userDrawn="1"/>
          </p:nvPicPr>
          <p:blipFill>
            <a:blip r:embed="rId5" cstate="screen">
              <a:extLst>
                <a:ext uri="{28A0092B-C50C-407E-A947-70E740481C1C}">
                  <a14:useLocalDpi xmlns:a14="http://schemas.microsoft.com/office/drawing/2010/main"/>
                </a:ext>
              </a:extLst>
            </a:blip>
            <a:stretch>
              <a:fillRect/>
            </a:stretch>
          </p:blipFill>
          <p:spPr>
            <a:xfrm>
              <a:off x="-31424" y="8028226"/>
              <a:ext cx="593564" cy="2521975"/>
            </a:xfrm>
            <a:prstGeom prst="rect">
              <a:avLst/>
            </a:prstGeom>
          </p:spPr>
        </p:pic>
        <p:pic>
          <p:nvPicPr>
            <p:cNvPr id="40" name="object 9">
              <a:extLst>
                <a:ext uri="{FF2B5EF4-FFF2-40B4-BE49-F238E27FC236}">
                  <a16:creationId xmlns:a16="http://schemas.microsoft.com/office/drawing/2014/main" id="{A681B56F-F35E-F400-5A26-87D0DC583B94}"/>
                </a:ext>
              </a:extLst>
            </p:cNvPr>
            <p:cNvPicPr/>
            <p:nvPr userDrawn="1"/>
          </p:nvPicPr>
          <p:blipFill>
            <a:blip r:embed="rId6" cstate="screen">
              <a:extLst>
                <a:ext uri="{28A0092B-C50C-407E-A947-70E740481C1C}">
                  <a14:useLocalDpi xmlns:a14="http://schemas.microsoft.com/office/drawing/2010/main"/>
                </a:ext>
              </a:extLst>
            </a:blip>
            <a:stretch>
              <a:fillRect/>
            </a:stretch>
          </p:blipFill>
          <p:spPr>
            <a:xfrm>
              <a:off x="1493021" y="8028226"/>
              <a:ext cx="9847982" cy="2521975"/>
            </a:xfrm>
            <a:prstGeom prst="rect">
              <a:avLst/>
            </a:prstGeom>
          </p:spPr>
        </p:pic>
        <p:pic>
          <p:nvPicPr>
            <p:cNvPr id="41" name="object 10">
              <a:extLst>
                <a:ext uri="{FF2B5EF4-FFF2-40B4-BE49-F238E27FC236}">
                  <a16:creationId xmlns:a16="http://schemas.microsoft.com/office/drawing/2014/main" id="{47421253-04BA-5321-D573-F318E6ADC551}"/>
                </a:ext>
              </a:extLst>
            </p:cNvPr>
            <p:cNvPicPr/>
            <p:nvPr userDrawn="1"/>
          </p:nvPicPr>
          <p:blipFill>
            <a:blip r:embed="rId7" cstate="screen">
              <a:extLst>
                <a:ext uri="{28A0092B-C50C-407E-A947-70E740481C1C}">
                  <a14:useLocalDpi xmlns:a14="http://schemas.microsoft.com/office/drawing/2010/main"/>
                </a:ext>
              </a:extLst>
            </a:blip>
            <a:stretch>
              <a:fillRect/>
            </a:stretch>
          </p:blipFill>
          <p:spPr>
            <a:xfrm>
              <a:off x="593551" y="8028226"/>
              <a:ext cx="868057" cy="2521975"/>
            </a:xfrm>
            <a:prstGeom prst="rect">
              <a:avLst/>
            </a:prstGeom>
          </p:spPr>
        </p:pic>
      </p:grpSp>
    </p:spTree>
    <p:extLst>
      <p:ext uri="{BB962C8B-B14F-4D97-AF65-F5344CB8AC3E}">
        <p14:creationId xmlns:p14="http://schemas.microsoft.com/office/powerpoint/2010/main" val="169416828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blank">
  <p:cSld name="1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A21BA1-0B85-6DEC-020D-B5D2C58D639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1" cy="6858001"/>
          </a:xfrm>
          <a:prstGeom prst="rect">
            <a:avLst/>
          </a:prstGeom>
        </p:spPr>
      </p:pic>
      <p:pic>
        <p:nvPicPr>
          <p:cNvPr id="3" name="Picture 2">
            <a:extLst>
              <a:ext uri="{FF2B5EF4-FFF2-40B4-BE49-F238E27FC236}">
                <a16:creationId xmlns:a16="http://schemas.microsoft.com/office/drawing/2014/main" id="{336CC47E-D094-DA8A-A4EE-13C3475B843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22284" y="6183775"/>
            <a:ext cx="1347432" cy="185936"/>
          </a:xfrm>
          <a:prstGeom prst="rect">
            <a:avLst/>
          </a:prstGeom>
        </p:spPr>
      </p:pic>
      <p:pic>
        <p:nvPicPr>
          <p:cNvPr id="4" name="Picture 3">
            <a:extLst>
              <a:ext uri="{FF2B5EF4-FFF2-40B4-BE49-F238E27FC236}">
                <a16:creationId xmlns:a16="http://schemas.microsoft.com/office/drawing/2014/main" id="{63601211-58C3-B26B-FF1D-BB993FD0C412}"/>
              </a:ext>
            </a:extLst>
          </p:cNvPr>
          <p:cNvPicPr>
            <a:picLocks noChangeAspect="1"/>
          </p:cNvPicPr>
          <p:nvPr userDrawn="1"/>
        </p:nvPicPr>
        <p:blipFill>
          <a:blip r:embed="rId4"/>
          <a:srcRect/>
          <a:stretch/>
        </p:blipFill>
        <p:spPr>
          <a:xfrm>
            <a:off x="3354718" y="2918497"/>
            <a:ext cx="5482564" cy="592014"/>
          </a:xfrm>
          <a:prstGeom prst="rect">
            <a:avLst/>
          </a:prstGeom>
        </p:spPr>
      </p:pic>
    </p:spTree>
    <p:extLst>
      <p:ext uri="{BB962C8B-B14F-4D97-AF65-F5344CB8AC3E}">
        <p14:creationId xmlns:p14="http://schemas.microsoft.com/office/powerpoint/2010/main" val="800327064"/>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46909648"/>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over – Progress (Dark)">
    <p:bg>
      <p:bgPr>
        <a:solidFill>
          <a:schemeClr val="accent3"/>
        </a:solidFill>
        <a:effectLst/>
      </p:bgPr>
    </p:bg>
    <p:spTree>
      <p:nvGrpSpPr>
        <p:cNvPr id="1" name=""/>
        <p:cNvGrpSpPr/>
        <p:nvPr/>
      </p:nvGrpSpPr>
      <p:grpSpPr>
        <a:xfrm>
          <a:off x="0" y="0"/>
          <a:ext cx="0" cy="0"/>
          <a:chOff x="0" y="0"/>
          <a:chExt cx="0" cy="0"/>
        </a:xfrm>
      </p:grpSpPr>
      <p:pic>
        <p:nvPicPr>
          <p:cNvPr id="6" name="Beam Behaviours | Progress (Dark)">
            <a:extLst>
              <a:ext uri="{FF2B5EF4-FFF2-40B4-BE49-F238E27FC236}">
                <a16:creationId xmlns:a16="http://schemas.microsoft.com/office/drawing/2014/main" id="{C4CFE286-44DC-B54C-8DB8-DB5DE12A403E}"/>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2" name="HCLTech | Supercharged Progress">
            <a:extLst>
              <a:ext uri="{FF2B5EF4-FFF2-40B4-BE49-F238E27FC236}">
                <a16:creationId xmlns:a16="http://schemas.microsoft.com/office/drawing/2014/main" id="{A6BE250A-464F-1554-2E19-081A26FB36D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899948" y="501274"/>
            <a:ext cx="3978000" cy="443438"/>
          </a:xfrm>
          <a:prstGeom prst="rect">
            <a:avLst/>
          </a:prstGeom>
        </p:spPr>
      </p:pic>
      <p:sp>
        <p:nvSpPr>
          <p:cNvPr id="9" name="Title 1">
            <a:extLst>
              <a:ext uri="{FF2B5EF4-FFF2-40B4-BE49-F238E27FC236}">
                <a16:creationId xmlns:a16="http://schemas.microsoft.com/office/drawing/2014/main" id="{0992493B-F13D-474A-300B-E94EF651A6EC}"/>
              </a:ext>
            </a:extLst>
          </p:cNvPr>
          <p:cNvSpPr>
            <a:spLocks noGrp="1"/>
          </p:cNvSpPr>
          <p:nvPr>
            <p:ph type="ctrTitle" hasCustomPrompt="1"/>
          </p:nvPr>
        </p:nvSpPr>
        <p:spPr>
          <a:xfrm>
            <a:off x="854032" y="1872000"/>
            <a:ext cx="5007017" cy="2119042"/>
          </a:xfrm>
        </p:spPr>
        <p:txBody>
          <a:bodyPr anchor="b"/>
          <a:lstStyle>
            <a:lvl1pPr algn="l">
              <a:lnSpc>
                <a:spcPct val="84000"/>
              </a:lnSpc>
              <a:defRPr sz="5400" b="0">
                <a:solidFill>
                  <a:schemeClr val="tx1"/>
                </a:solidFill>
                <a:latin typeface="+mn-lt"/>
                <a:cs typeface="+mj-cs"/>
              </a:defRPr>
            </a:lvl1pPr>
          </a:lstStyle>
          <a:p>
            <a:r>
              <a:rPr lang="en-US" dirty="0"/>
              <a:t>Insert title maximum three lines</a:t>
            </a:r>
          </a:p>
        </p:txBody>
      </p:sp>
      <p:sp>
        <p:nvSpPr>
          <p:cNvPr id="10" name="Subtitle 2">
            <a:extLst>
              <a:ext uri="{FF2B5EF4-FFF2-40B4-BE49-F238E27FC236}">
                <a16:creationId xmlns:a16="http://schemas.microsoft.com/office/drawing/2014/main" id="{109363D1-FA8A-BBB8-813A-B4D97A47DEB1}"/>
              </a:ext>
            </a:extLst>
          </p:cNvPr>
          <p:cNvSpPr>
            <a:spLocks noGrp="1"/>
          </p:cNvSpPr>
          <p:nvPr>
            <p:ph type="subTitle" idx="1" hasCustomPrompt="1"/>
          </p:nvPr>
        </p:nvSpPr>
        <p:spPr>
          <a:xfrm>
            <a:off x="876532" y="3840126"/>
            <a:ext cx="4993697" cy="903458"/>
          </a:xfrm>
        </p:spPr>
        <p:txBody>
          <a:bodyPr wrap="square" tIns="468000">
            <a:spAutoFit/>
          </a:bodyPr>
          <a:lstStyle>
            <a:lvl1pPr marL="0" indent="0" algn="l">
              <a:buNone/>
              <a:defRPr sz="2800" b="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cover subtitle </a:t>
            </a:r>
          </a:p>
        </p:txBody>
      </p:sp>
      <p:sp>
        <p:nvSpPr>
          <p:cNvPr id="11" name="Presenter or Date">
            <a:extLst>
              <a:ext uri="{FF2B5EF4-FFF2-40B4-BE49-F238E27FC236}">
                <a16:creationId xmlns:a16="http://schemas.microsoft.com/office/drawing/2014/main" id="{36880FD9-8784-1CA3-5C60-E1A5B94065D7}"/>
              </a:ext>
            </a:extLst>
          </p:cNvPr>
          <p:cNvSpPr>
            <a:spLocks noGrp="1"/>
          </p:cNvSpPr>
          <p:nvPr>
            <p:ph type="body" sz="quarter" idx="10" hasCustomPrompt="1"/>
          </p:nvPr>
        </p:nvSpPr>
        <p:spPr>
          <a:xfrm>
            <a:off x="880411" y="5734907"/>
            <a:ext cx="4217231" cy="276999"/>
          </a:xfrm>
        </p:spPr>
        <p:txBody>
          <a:bodyPr anchor="b">
            <a:spAutoFit/>
          </a:bodyPr>
          <a:lstStyle>
            <a:lvl1pPr>
              <a:defRPr sz="1800" b="0">
                <a:solidFill>
                  <a:schemeClr val="tx1"/>
                </a:solidFill>
                <a:latin typeface="+mn-lt"/>
              </a:defRPr>
            </a:lvl1pPr>
          </a:lstStyle>
          <a:p>
            <a:pPr lvl="0"/>
            <a:r>
              <a:rPr lang="en-US" dirty="0"/>
              <a:t>Presenter or date</a:t>
            </a:r>
          </a:p>
        </p:txBody>
      </p:sp>
      <p:pic>
        <p:nvPicPr>
          <p:cNvPr id="3" name="HCL Group">
            <a:extLst>
              <a:ext uri="{FF2B5EF4-FFF2-40B4-BE49-F238E27FC236}">
                <a16:creationId xmlns:a16="http://schemas.microsoft.com/office/drawing/2014/main" id="{F034B566-B295-718A-6A67-5852F7B3E5A4}"/>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279704" y="6372637"/>
            <a:ext cx="1368000" cy="197669"/>
          </a:xfrm>
          <a:prstGeom prst="rect">
            <a:avLst/>
          </a:prstGeom>
        </p:spPr>
      </p:pic>
    </p:spTree>
    <p:extLst>
      <p:ext uri="{BB962C8B-B14F-4D97-AF65-F5344CB8AC3E}">
        <p14:creationId xmlns:p14="http://schemas.microsoft.com/office/powerpoint/2010/main" val="220417868"/>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Slide 5">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7D4BEC6-4E25-C22F-C673-6A2B0DFB4F73}"/>
              </a:ext>
            </a:extLst>
          </p:cNvPr>
          <p:cNvSpPr>
            <a:spLocks noGrp="1"/>
          </p:cNvSpPr>
          <p:nvPr>
            <p:ph type="pic" sz="quarter" idx="14"/>
          </p:nvPr>
        </p:nvSpPr>
        <p:spPr>
          <a:xfrm>
            <a:off x="0" y="0"/>
            <a:ext cx="12192000" cy="6858000"/>
          </a:xfrm>
          <a:prstGeom prst="rect">
            <a:avLst/>
          </a:prstGeom>
          <a:noFill/>
        </p:spPr>
        <p:txBody>
          <a:bodyPr>
            <a:normAutofit/>
          </a:bodyPr>
          <a:lstStyle>
            <a:lvl1pPr>
              <a:defRPr sz="1100"/>
            </a:lvl1pPr>
          </a:lstStyle>
          <a:p>
            <a:endParaRPr lang="en-US"/>
          </a:p>
        </p:txBody>
      </p:sp>
      <p:pic>
        <p:nvPicPr>
          <p:cNvPr id="8" name="Picture 7">
            <a:extLst>
              <a:ext uri="{FF2B5EF4-FFF2-40B4-BE49-F238E27FC236}">
                <a16:creationId xmlns:a16="http://schemas.microsoft.com/office/drawing/2014/main" id="{3C83EE17-FAA0-BBEE-0427-9C98ACF9728A}"/>
              </a:ext>
            </a:extLst>
          </p:cNvPr>
          <p:cNvPicPr>
            <a:picLocks noChangeAspect="1"/>
          </p:cNvPicPr>
          <p:nvPr/>
        </p:nvPicPr>
        <p:blipFill>
          <a:blip r:embed="rId2"/>
          <a:stretch>
            <a:fillRect/>
          </a:stretch>
        </p:blipFill>
        <p:spPr>
          <a:xfrm>
            <a:off x="384693" y="361761"/>
            <a:ext cx="4246585" cy="458550"/>
          </a:xfrm>
          <a:prstGeom prst="rect">
            <a:avLst/>
          </a:prstGeom>
        </p:spPr>
      </p:pic>
      <p:pic>
        <p:nvPicPr>
          <p:cNvPr id="5" name="Picture 4">
            <a:extLst>
              <a:ext uri="{FF2B5EF4-FFF2-40B4-BE49-F238E27FC236}">
                <a16:creationId xmlns:a16="http://schemas.microsoft.com/office/drawing/2014/main" id="{81086563-350E-E739-8DD7-CA758FF1525B}"/>
              </a:ext>
            </a:extLst>
          </p:cNvPr>
          <p:cNvPicPr>
            <a:picLocks noChangeAspect="1"/>
          </p:cNvPicPr>
          <p:nvPr userDrawn="1"/>
        </p:nvPicPr>
        <p:blipFill>
          <a:blip r:embed="rId2"/>
          <a:stretch>
            <a:fillRect/>
          </a:stretch>
        </p:blipFill>
        <p:spPr>
          <a:xfrm>
            <a:off x="384693" y="361761"/>
            <a:ext cx="4246585" cy="458550"/>
          </a:xfrm>
          <a:prstGeom prst="rect">
            <a:avLst/>
          </a:prstGeom>
        </p:spPr>
      </p:pic>
      <p:sp>
        <p:nvSpPr>
          <p:cNvPr id="13" name="Text Placeholder 12">
            <a:extLst>
              <a:ext uri="{FF2B5EF4-FFF2-40B4-BE49-F238E27FC236}">
                <a16:creationId xmlns:a16="http://schemas.microsoft.com/office/drawing/2014/main" id="{43BCCAC7-54BA-D2B2-3FBA-B16E1E991852}"/>
              </a:ext>
            </a:extLst>
          </p:cNvPr>
          <p:cNvSpPr>
            <a:spLocks noGrp="1"/>
          </p:cNvSpPr>
          <p:nvPr>
            <p:ph type="body" sz="quarter" idx="11"/>
          </p:nvPr>
        </p:nvSpPr>
        <p:spPr>
          <a:xfrm>
            <a:off x="381000" y="1885478"/>
            <a:ext cx="6578600" cy="1412875"/>
          </a:xfrm>
        </p:spPr>
        <p:txBody>
          <a:bodyPr lIns="0" anchor="b">
            <a:noAutofit/>
          </a:bodyPr>
          <a:lstStyle>
            <a:lvl1pPr marL="0" indent="0">
              <a:lnSpc>
                <a:spcPts val="4960"/>
              </a:lnSpc>
              <a:buNone/>
              <a:defRPr sz="48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
        <p:nvSpPr>
          <p:cNvPr id="14" name="Text Placeholder 12">
            <a:extLst>
              <a:ext uri="{FF2B5EF4-FFF2-40B4-BE49-F238E27FC236}">
                <a16:creationId xmlns:a16="http://schemas.microsoft.com/office/drawing/2014/main" id="{DCA01844-0B7F-60D3-FDC8-4EFA4E6BEBC9}"/>
              </a:ext>
            </a:extLst>
          </p:cNvPr>
          <p:cNvSpPr>
            <a:spLocks noGrp="1"/>
          </p:cNvSpPr>
          <p:nvPr>
            <p:ph type="body" sz="quarter" idx="12"/>
          </p:nvPr>
        </p:nvSpPr>
        <p:spPr>
          <a:xfrm>
            <a:off x="381000" y="3511079"/>
            <a:ext cx="6578600" cy="1000542"/>
          </a:xfrm>
        </p:spPr>
        <p:txBody>
          <a:bodyPr lIns="0" anchor="t">
            <a:noAutofit/>
          </a:bodyPr>
          <a:lstStyle>
            <a:lvl1pPr marL="0" indent="0">
              <a:buNone/>
              <a:defRPr sz="3000" b="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
        <p:nvSpPr>
          <p:cNvPr id="17" name="Text Placeholder 12">
            <a:extLst>
              <a:ext uri="{FF2B5EF4-FFF2-40B4-BE49-F238E27FC236}">
                <a16:creationId xmlns:a16="http://schemas.microsoft.com/office/drawing/2014/main" id="{72DEFAEB-09CD-513C-0505-BC3F6FB74A50}"/>
              </a:ext>
            </a:extLst>
          </p:cNvPr>
          <p:cNvSpPr>
            <a:spLocks noGrp="1"/>
          </p:cNvSpPr>
          <p:nvPr>
            <p:ph type="body" sz="quarter" idx="13"/>
          </p:nvPr>
        </p:nvSpPr>
        <p:spPr>
          <a:xfrm>
            <a:off x="381000" y="4930805"/>
            <a:ext cx="4851400" cy="1000542"/>
          </a:xfrm>
        </p:spPr>
        <p:txBody>
          <a:bodyPr lIns="0" anchor="b">
            <a:noAutofit/>
          </a:bodyPr>
          <a:lstStyle>
            <a:lvl1pPr marL="0" indent="0">
              <a:buNone/>
              <a:defRPr sz="1800" b="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
        <p:nvSpPr>
          <p:cNvPr id="7" name="Rectangle 6">
            <a:extLst>
              <a:ext uri="{FF2B5EF4-FFF2-40B4-BE49-F238E27FC236}">
                <a16:creationId xmlns:a16="http://schemas.microsoft.com/office/drawing/2014/main" id="{B210E4AB-E260-EB0B-6BB5-ADDC6CF30F35}"/>
              </a:ext>
            </a:extLst>
          </p:cNvPr>
          <p:cNvSpPr/>
          <p:nvPr userDrawn="1"/>
        </p:nvSpPr>
        <p:spPr>
          <a:xfrm>
            <a:off x="185195" y="6550755"/>
            <a:ext cx="1979271" cy="307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4C1FF1F-4A40-9A78-1B99-6F25B830E19B}"/>
              </a:ext>
            </a:extLst>
          </p:cNvPr>
          <p:cNvSpPr txBox="1"/>
          <p:nvPr userDrawn="1"/>
        </p:nvSpPr>
        <p:spPr>
          <a:xfrm>
            <a:off x="2349661" y="6430437"/>
            <a:ext cx="2505938" cy="203133"/>
          </a:xfrm>
          <a:prstGeom prst="rect">
            <a:avLst/>
          </a:prstGeom>
          <a:noFill/>
        </p:spPr>
        <p:txBody>
          <a:bodyPr wrap="none" lIns="36000" rtlCol="0">
            <a:spAutoFit/>
          </a:bodyPr>
          <a:lstStyle/>
          <a:p>
            <a:pPr>
              <a:lnSpc>
                <a:spcPct val="90000"/>
              </a:lnSpc>
            </a:pPr>
            <a:r>
              <a:rPr lang="en-US" sz="800">
                <a:solidFill>
                  <a:schemeClr val="tx1"/>
                </a:solidFill>
                <a:latin typeface="Arial" panose="020B0604020202020204" pitchFamily="34" charset="0"/>
                <a:cs typeface="Arial" panose="020B0604020202020204" pitchFamily="34" charset="0"/>
              </a:rPr>
              <a:t>Copyright © 2022 HCL Technologies | Confidential</a:t>
            </a:r>
          </a:p>
        </p:txBody>
      </p:sp>
      <p:sp>
        <p:nvSpPr>
          <p:cNvPr id="11" name="object 4">
            <a:extLst>
              <a:ext uri="{FF2B5EF4-FFF2-40B4-BE49-F238E27FC236}">
                <a16:creationId xmlns:a16="http://schemas.microsoft.com/office/drawing/2014/main" id="{95F0EE71-D0BB-A959-4698-3FEBEFCB50B5}"/>
              </a:ext>
            </a:extLst>
          </p:cNvPr>
          <p:cNvSpPr/>
          <p:nvPr userDrawn="1"/>
        </p:nvSpPr>
        <p:spPr>
          <a:xfrm>
            <a:off x="10462569" y="6332912"/>
            <a:ext cx="1393646" cy="199092"/>
          </a:xfrm>
          <a:custGeom>
            <a:avLst/>
            <a:gdLst/>
            <a:ahLst/>
            <a:cxnLst/>
            <a:rect l="l" t="t" r="r" b="b"/>
            <a:pathLst>
              <a:path w="2298065" h="328295">
                <a:moveTo>
                  <a:pt x="883056" y="10807"/>
                </a:moveTo>
                <a:lnTo>
                  <a:pt x="628980" y="10807"/>
                </a:lnTo>
                <a:lnTo>
                  <a:pt x="583311" y="114350"/>
                </a:lnTo>
                <a:lnTo>
                  <a:pt x="339217" y="114350"/>
                </a:lnTo>
                <a:lnTo>
                  <a:pt x="385343" y="10807"/>
                </a:lnTo>
                <a:lnTo>
                  <a:pt x="138633" y="10756"/>
                </a:lnTo>
                <a:lnTo>
                  <a:pt x="0" y="317677"/>
                </a:lnTo>
                <a:lnTo>
                  <a:pt x="249339" y="317677"/>
                </a:lnTo>
                <a:lnTo>
                  <a:pt x="302818" y="195211"/>
                </a:lnTo>
                <a:lnTo>
                  <a:pt x="547243" y="195211"/>
                </a:lnTo>
                <a:lnTo>
                  <a:pt x="492391" y="317576"/>
                </a:lnTo>
                <a:lnTo>
                  <a:pt x="744562" y="317576"/>
                </a:lnTo>
                <a:lnTo>
                  <a:pt x="883056" y="10807"/>
                </a:lnTo>
                <a:close/>
              </a:path>
              <a:path w="2298065" h="328295">
                <a:moveTo>
                  <a:pt x="1671866" y="115125"/>
                </a:moveTo>
                <a:lnTo>
                  <a:pt x="1633270" y="50406"/>
                </a:lnTo>
                <a:lnTo>
                  <a:pt x="1586636" y="28282"/>
                </a:lnTo>
                <a:lnTo>
                  <a:pt x="1521739" y="13703"/>
                </a:lnTo>
                <a:lnTo>
                  <a:pt x="1468285" y="6934"/>
                </a:lnTo>
                <a:lnTo>
                  <a:pt x="1414399" y="2324"/>
                </a:lnTo>
                <a:lnTo>
                  <a:pt x="1360398" y="0"/>
                </a:lnTo>
                <a:lnTo>
                  <a:pt x="1306639" y="114"/>
                </a:lnTo>
                <a:lnTo>
                  <a:pt x="1253477" y="2781"/>
                </a:lnTo>
                <a:lnTo>
                  <a:pt x="1201242" y="8153"/>
                </a:lnTo>
                <a:lnTo>
                  <a:pt x="1150289" y="16344"/>
                </a:lnTo>
                <a:lnTo>
                  <a:pt x="1100975" y="27508"/>
                </a:lnTo>
                <a:lnTo>
                  <a:pt x="1053617" y="41770"/>
                </a:lnTo>
                <a:lnTo>
                  <a:pt x="1008583" y="59258"/>
                </a:lnTo>
                <a:lnTo>
                  <a:pt x="966228" y="80111"/>
                </a:lnTo>
                <a:lnTo>
                  <a:pt x="922312" y="110045"/>
                </a:lnTo>
                <a:lnTo>
                  <a:pt x="892086" y="142557"/>
                </a:lnTo>
                <a:lnTo>
                  <a:pt x="873887" y="209537"/>
                </a:lnTo>
                <a:lnTo>
                  <a:pt x="886548" y="241071"/>
                </a:lnTo>
                <a:lnTo>
                  <a:pt x="914120" y="269341"/>
                </a:lnTo>
                <a:lnTo>
                  <a:pt x="956906" y="292912"/>
                </a:lnTo>
                <a:lnTo>
                  <a:pt x="993736" y="305079"/>
                </a:lnTo>
                <a:lnTo>
                  <a:pt x="1037272" y="314604"/>
                </a:lnTo>
                <a:lnTo>
                  <a:pt x="1086129" y="321551"/>
                </a:lnTo>
                <a:lnTo>
                  <a:pt x="1138910" y="325970"/>
                </a:lnTo>
                <a:lnTo>
                  <a:pt x="1194219" y="327926"/>
                </a:lnTo>
                <a:lnTo>
                  <a:pt x="1250696" y="327469"/>
                </a:lnTo>
                <a:lnTo>
                  <a:pt x="1306944" y="324675"/>
                </a:lnTo>
                <a:lnTo>
                  <a:pt x="1361567" y="319582"/>
                </a:lnTo>
                <a:lnTo>
                  <a:pt x="1413192" y="312254"/>
                </a:lnTo>
                <a:lnTo>
                  <a:pt x="1468259" y="300545"/>
                </a:lnTo>
                <a:lnTo>
                  <a:pt x="1517421" y="285165"/>
                </a:lnTo>
                <a:lnTo>
                  <a:pt x="1560207" y="266077"/>
                </a:lnTo>
                <a:lnTo>
                  <a:pt x="1596148" y="243268"/>
                </a:lnTo>
                <a:lnTo>
                  <a:pt x="1624799" y="216725"/>
                </a:lnTo>
                <a:lnTo>
                  <a:pt x="1383779" y="216725"/>
                </a:lnTo>
                <a:lnTo>
                  <a:pt x="1358607" y="232448"/>
                </a:lnTo>
                <a:lnTo>
                  <a:pt x="1330134" y="243738"/>
                </a:lnTo>
                <a:lnTo>
                  <a:pt x="1298587" y="250596"/>
                </a:lnTo>
                <a:lnTo>
                  <a:pt x="1264221" y="253072"/>
                </a:lnTo>
                <a:lnTo>
                  <a:pt x="1196530" y="248881"/>
                </a:lnTo>
                <a:lnTo>
                  <a:pt x="1153375" y="236359"/>
                </a:lnTo>
                <a:lnTo>
                  <a:pt x="1131125" y="217220"/>
                </a:lnTo>
                <a:lnTo>
                  <a:pt x="1126121" y="193179"/>
                </a:lnTo>
                <a:lnTo>
                  <a:pt x="1134732" y="165950"/>
                </a:lnTo>
                <a:lnTo>
                  <a:pt x="1161503" y="129044"/>
                </a:lnTo>
                <a:lnTo>
                  <a:pt x="1199845" y="101866"/>
                </a:lnTo>
                <a:lnTo>
                  <a:pt x="1249781" y="84658"/>
                </a:lnTo>
                <a:lnTo>
                  <a:pt x="1311325" y="77622"/>
                </a:lnTo>
                <a:lnTo>
                  <a:pt x="1357922" y="79375"/>
                </a:lnTo>
                <a:lnTo>
                  <a:pt x="1392986" y="86791"/>
                </a:lnTo>
                <a:lnTo>
                  <a:pt x="1418399" y="98996"/>
                </a:lnTo>
                <a:lnTo>
                  <a:pt x="1436027" y="115125"/>
                </a:lnTo>
                <a:lnTo>
                  <a:pt x="1671866" y="115125"/>
                </a:lnTo>
                <a:close/>
              </a:path>
              <a:path w="2298065" h="328295">
                <a:moveTo>
                  <a:pt x="2297798" y="244348"/>
                </a:moveTo>
                <a:lnTo>
                  <a:pt x="1943519" y="244348"/>
                </a:lnTo>
                <a:lnTo>
                  <a:pt x="2048560" y="10769"/>
                </a:lnTo>
                <a:lnTo>
                  <a:pt x="1792986" y="10769"/>
                </a:lnTo>
                <a:lnTo>
                  <a:pt x="1655737" y="317436"/>
                </a:lnTo>
                <a:lnTo>
                  <a:pt x="2264854" y="317436"/>
                </a:lnTo>
                <a:lnTo>
                  <a:pt x="2297798" y="244348"/>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59037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Cover – Agility (Dark)">
    <p:bg>
      <p:bgPr>
        <a:solidFill>
          <a:schemeClr val="accent3"/>
        </a:solidFill>
        <a:effectLst/>
      </p:bgPr>
    </p:bg>
    <p:spTree>
      <p:nvGrpSpPr>
        <p:cNvPr id="1" name=""/>
        <p:cNvGrpSpPr/>
        <p:nvPr/>
      </p:nvGrpSpPr>
      <p:grpSpPr>
        <a:xfrm>
          <a:off x="0" y="0"/>
          <a:ext cx="0" cy="0"/>
          <a:chOff x="0" y="0"/>
          <a:chExt cx="0" cy="0"/>
        </a:xfrm>
      </p:grpSpPr>
      <p:pic>
        <p:nvPicPr>
          <p:cNvPr id="5" name="Beam Behaviours | Agility (Dark)" descr="Background pattern&#10;&#10;Description automatically generated">
            <a:extLst>
              <a:ext uri="{FF2B5EF4-FFF2-40B4-BE49-F238E27FC236}">
                <a16:creationId xmlns:a16="http://schemas.microsoft.com/office/drawing/2014/main" id="{F0E5C2C8-46B4-5297-4B44-AA82BA9F61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HCLTech | Supercharged Progress">
            <a:extLst>
              <a:ext uri="{FF2B5EF4-FFF2-40B4-BE49-F238E27FC236}">
                <a16:creationId xmlns:a16="http://schemas.microsoft.com/office/drawing/2014/main" id="{542A6796-64D4-F394-C60E-D6A58339F083}"/>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899948" y="501274"/>
            <a:ext cx="3978000" cy="443438"/>
          </a:xfrm>
          <a:prstGeom prst="rect">
            <a:avLst/>
          </a:prstGeom>
        </p:spPr>
      </p:pic>
      <p:sp>
        <p:nvSpPr>
          <p:cNvPr id="9" name="Title 1">
            <a:extLst>
              <a:ext uri="{FF2B5EF4-FFF2-40B4-BE49-F238E27FC236}">
                <a16:creationId xmlns:a16="http://schemas.microsoft.com/office/drawing/2014/main" id="{247ED79F-136F-4041-4A96-B8A36CB7C408}"/>
              </a:ext>
            </a:extLst>
          </p:cNvPr>
          <p:cNvSpPr>
            <a:spLocks noGrp="1"/>
          </p:cNvSpPr>
          <p:nvPr>
            <p:ph type="ctrTitle" hasCustomPrompt="1"/>
          </p:nvPr>
        </p:nvSpPr>
        <p:spPr>
          <a:xfrm>
            <a:off x="854032" y="1872000"/>
            <a:ext cx="5007017" cy="2119042"/>
          </a:xfrm>
        </p:spPr>
        <p:txBody>
          <a:bodyPr anchor="b"/>
          <a:lstStyle>
            <a:lvl1pPr algn="l">
              <a:lnSpc>
                <a:spcPct val="84000"/>
              </a:lnSpc>
              <a:defRPr sz="5400" b="0">
                <a:solidFill>
                  <a:schemeClr val="tx1"/>
                </a:solidFill>
                <a:latin typeface="+mn-lt"/>
                <a:cs typeface="+mj-cs"/>
              </a:defRPr>
            </a:lvl1pPr>
          </a:lstStyle>
          <a:p>
            <a:r>
              <a:rPr lang="en-US" dirty="0"/>
              <a:t>Insert title maximum three lines</a:t>
            </a:r>
          </a:p>
        </p:txBody>
      </p:sp>
      <p:sp>
        <p:nvSpPr>
          <p:cNvPr id="10" name="Subtitle 2">
            <a:extLst>
              <a:ext uri="{FF2B5EF4-FFF2-40B4-BE49-F238E27FC236}">
                <a16:creationId xmlns:a16="http://schemas.microsoft.com/office/drawing/2014/main" id="{062117A9-EECF-050F-996F-2BE323F150AD}"/>
              </a:ext>
            </a:extLst>
          </p:cNvPr>
          <p:cNvSpPr>
            <a:spLocks noGrp="1"/>
          </p:cNvSpPr>
          <p:nvPr>
            <p:ph type="subTitle" idx="1" hasCustomPrompt="1"/>
          </p:nvPr>
        </p:nvSpPr>
        <p:spPr>
          <a:xfrm>
            <a:off x="876532" y="3840126"/>
            <a:ext cx="4993697" cy="903458"/>
          </a:xfrm>
        </p:spPr>
        <p:txBody>
          <a:bodyPr wrap="square" tIns="468000">
            <a:spAutoFit/>
          </a:bodyPr>
          <a:lstStyle>
            <a:lvl1pPr marL="0" indent="0" algn="l">
              <a:buNone/>
              <a:defRPr sz="2800" b="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cover subtitle </a:t>
            </a:r>
          </a:p>
        </p:txBody>
      </p:sp>
      <p:sp>
        <p:nvSpPr>
          <p:cNvPr id="11" name="Presenter or Date">
            <a:extLst>
              <a:ext uri="{FF2B5EF4-FFF2-40B4-BE49-F238E27FC236}">
                <a16:creationId xmlns:a16="http://schemas.microsoft.com/office/drawing/2014/main" id="{715A440C-91F5-5702-7C6A-A5C89D45D76D}"/>
              </a:ext>
            </a:extLst>
          </p:cNvPr>
          <p:cNvSpPr>
            <a:spLocks noGrp="1"/>
          </p:cNvSpPr>
          <p:nvPr>
            <p:ph type="body" sz="quarter" idx="10" hasCustomPrompt="1"/>
          </p:nvPr>
        </p:nvSpPr>
        <p:spPr>
          <a:xfrm>
            <a:off x="880411" y="5734907"/>
            <a:ext cx="4217231" cy="276999"/>
          </a:xfrm>
        </p:spPr>
        <p:txBody>
          <a:bodyPr anchor="b">
            <a:spAutoFit/>
          </a:bodyPr>
          <a:lstStyle>
            <a:lvl1pPr>
              <a:defRPr sz="1800" b="0">
                <a:solidFill>
                  <a:schemeClr val="tx1"/>
                </a:solidFill>
                <a:latin typeface="+mn-lt"/>
              </a:defRPr>
            </a:lvl1pPr>
          </a:lstStyle>
          <a:p>
            <a:pPr lvl="0"/>
            <a:r>
              <a:rPr lang="en-US" dirty="0"/>
              <a:t>Presenter or date</a:t>
            </a:r>
          </a:p>
        </p:txBody>
      </p:sp>
      <p:pic>
        <p:nvPicPr>
          <p:cNvPr id="3" name="HCL Group">
            <a:extLst>
              <a:ext uri="{FF2B5EF4-FFF2-40B4-BE49-F238E27FC236}">
                <a16:creationId xmlns:a16="http://schemas.microsoft.com/office/drawing/2014/main" id="{5930A48F-1D66-6CAE-C62C-DD13604A1E85}"/>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279704" y="6372637"/>
            <a:ext cx="1368000" cy="197669"/>
          </a:xfrm>
          <a:prstGeom prst="rect">
            <a:avLst/>
          </a:prstGeom>
        </p:spPr>
      </p:pic>
    </p:spTree>
    <p:extLst>
      <p:ext uri="{BB962C8B-B14F-4D97-AF65-F5344CB8AC3E}">
        <p14:creationId xmlns:p14="http://schemas.microsoft.com/office/powerpoint/2010/main" val="1641642567"/>
      </p:ext>
    </p:extLst>
  </p:cSld>
  <p:clrMapOvr>
    <a:overrideClrMapping bg1="dk1" tx1="lt1" bg2="dk2" tx2="lt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Cover – Collaboration (Dark)">
    <p:bg>
      <p:bgPr>
        <a:solidFill>
          <a:schemeClr val="accent3"/>
        </a:solidFill>
        <a:effectLst/>
      </p:bgPr>
    </p:bg>
    <p:spTree>
      <p:nvGrpSpPr>
        <p:cNvPr id="1" name=""/>
        <p:cNvGrpSpPr/>
        <p:nvPr/>
      </p:nvGrpSpPr>
      <p:grpSpPr>
        <a:xfrm>
          <a:off x="0" y="0"/>
          <a:ext cx="0" cy="0"/>
          <a:chOff x="0" y="0"/>
          <a:chExt cx="0" cy="0"/>
        </a:xfrm>
      </p:grpSpPr>
      <p:pic>
        <p:nvPicPr>
          <p:cNvPr id="4" name="Beam Behaviours | Collaboration (Dark)">
            <a:extLst>
              <a:ext uri="{FF2B5EF4-FFF2-40B4-BE49-F238E27FC236}">
                <a16:creationId xmlns:a16="http://schemas.microsoft.com/office/drawing/2014/main" id="{FD80925B-843A-D059-8F28-4EA568F37BA4}"/>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705" y="0"/>
            <a:ext cx="12191295" cy="6858397"/>
          </a:xfrm>
          <a:prstGeom prst="rect">
            <a:avLst/>
          </a:prstGeom>
        </p:spPr>
      </p:pic>
      <p:pic>
        <p:nvPicPr>
          <p:cNvPr id="2" name="HCLTech | Supercharged Progress">
            <a:extLst>
              <a:ext uri="{FF2B5EF4-FFF2-40B4-BE49-F238E27FC236}">
                <a16:creationId xmlns:a16="http://schemas.microsoft.com/office/drawing/2014/main" id="{589EB8E8-2944-A094-3031-8C8609067713}"/>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899948" y="501274"/>
            <a:ext cx="3978000" cy="443438"/>
          </a:xfrm>
          <a:prstGeom prst="rect">
            <a:avLst/>
          </a:prstGeom>
        </p:spPr>
      </p:pic>
      <p:sp>
        <p:nvSpPr>
          <p:cNvPr id="9" name="Title 1">
            <a:extLst>
              <a:ext uri="{FF2B5EF4-FFF2-40B4-BE49-F238E27FC236}">
                <a16:creationId xmlns:a16="http://schemas.microsoft.com/office/drawing/2014/main" id="{0992493B-F13D-474A-300B-E94EF651A6EC}"/>
              </a:ext>
            </a:extLst>
          </p:cNvPr>
          <p:cNvSpPr>
            <a:spLocks noGrp="1"/>
          </p:cNvSpPr>
          <p:nvPr>
            <p:ph type="ctrTitle" hasCustomPrompt="1"/>
          </p:nvPr>
        </p:nvSpPr>
        <p:spPr>
          <a:xfrm>
            <a:off x="854032" y="1872000"/>
            <a:ext cx="5007017" cy="2119042"/>
          </a:xfrm>
        </p:spPr>
        <p:txBody>
          <a:bodyPr anchor="b"/>
          <a:lstStyle>
            <a:lvl1pPr algn="l">
              <a:lnSpc>
                <a:spcPct val="84000"/>
              </a:lnSpc>
              <a:defRPr sz="5400" b="0">
                <a:solidFill>
                  <a:schemeClr val="tx1"/>
                </a:solidFill>
                <a:latin typeface="+mn-lt"/>
                <a:cs typeface="+mj-cs"/>
              </a:defRPr>
            </a:lvl1pPr>
          </a:lstStyle>
          <a:p>
            <a:r>
              <a:rPr lang="en-US" dirty="0"/>
              <a:t>Insert title maximum three lines</a:t>
            </a:r>
          </a:p>
        </p:txBody>
      </p:sp>
      <p:sp>
        <p:nvSpPr>
          <p:cNvPr id="10" name="Subtitle 2">
            <a:extLst>
              <a:ext uri="{FF2B5EF4-FFF2-40B4-BE49-F238E27FC236}">
                <a16:creationId xmlns:a16="http://schemas.microsoft.com/office/drawing/2014/main" id="{109363D1-FA8A-BBB8-813A-B4D97A47DEB1}"/>
              </a:ext>
            </a:extLst>
          </p:cNvPr>
          <p:cNvSpPr>
            <a:spLocks noGrp="1"/>
          </p:cNvSpPr>
          <p:nvPr>
            <p:ph type="subTitle" idx="1" hasCustomPrompt="1"/>
          </p:nvPr>
        </p:nvSpPr>
        <p:spPr>
          <a:xfrm>
            <a:off x="876532" y="3840126"/>
            <a:ext cx="4993697" cy="903458"/>
          </a:xfrm>
        </p:spPr>
        <p:txBody>
          <a:bodyPr wrap="square" tIns="468000">
            <a:spAutoFit/>
          </a:bodyPr>
          <a:lstStyle>
            <a:lvl1pPr marL="0" indent="0" algn="l">
              <a:buNone/>
              <a:defRPr sz="2800" b="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cover subtitle </a:t>
            </a:r>
          </a:p>
        </p:txBody>
      </p:sp>
      <p:sp>
        <p:nvSpPr>
          <p:cNvPr id="11" name="Presenter or Date">
            <a:extLst>
              <a:ext uri="{FF2B5EF4-FFF2-40B4-BE49-F238E27FC236}">
                <a16:creationId xmlns:a16="http://schemas.microsoft.com/office/drawing/2014/main" id="{36880FD9-8784-1CA3-5C60-E1A5B94065D7}"/>
              </a:ext>
            </a:extLst>
          </p:cNvPr>
          <p:cNvSpPr>
            <a:spLocks noGrp="1"/>
          </p:cNvSpPr>
          <p:nvPr>
            <p:ph type="body" sz="quarter" idx="10" hasCustomPrompt="1"/>
          </p:nvPr>
        </p:nvSpPr>
        <p:spPr>
          <a:xfrm>
            <a:off x="880411" y="5734907"/>
            <a:ext cx="4217231" cy="276999"/>
          </a:xfrm>
        </p:spPr>
        <p:txBody>
          <a:bodyPr anchor="b">
            <a:spAutoFit/>
          </a:bodyPr>
          <a:lstStyle>
            <a:lvl1pPr>
              <a:defRPr sz="1800" b="0">
                <a:solidFill>
                  <a:schemeClr val="tx1"/>
                </a:solidFill>
                <a:latin typeface="+mn-lt"/>
              </a:defRPr>
            </a:lvl1pPr>
          </a:lstStyle>
          <a:p>
            <a:pPr lvl="0"/>
            <a:r>
              <a:rPr lang="en-US" dirty="0"/>
              <a:t>Presenter or date</a:t>
            </a:r>
          </a:p>
        </p:txBody>
      </p:sp>
      <p:pic>
        <p:nvPicPr>
          <p:cNvPr id="3" name="HCL Group">
            <a:extLst>
              <a:ext uri="{FF2B5EF4-FFF2-40B4-BE49-F238E27FC236}">
                <a16:creationId xmlns:a16="http://schemas.microsoft.com/office/drawing/2014/main" id="{B69A4401-C83A-C51E-F487-ECFE75D8FC44}"/>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279704" y="6372637"/>
            <a:ext cx="1368000" cy="197669"/>
          </a:xfrm>
          <a:prstGeom prst="rect">
            <a:avLst/>
          </a:prstGeom>
        </p:spPr>
      </p:pic>
    </p:spTree>
    <p:extLst>
      <p:ext uri="{BB962C8B-B14F-4D97-AF65-F5344CB8AC3E}">
        <p14:creationId xmlns:p14="http://schemas.microsoft.com/office/powerpoint/2010/main" val="2137699908"/>
      </p:ext>
    </p:extLst>
  </p:cSld>
  <p:clrMapOvr>
    <a:overrideClrMapping bg1="dk1" tx1="lt1" bg2="dk2" tx2="lt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Cover – Speed (Dark)">
    <p:bg>
      <p:bgPr>
        <a:solidFill>
          <a:schemeClr val="accent3"/>
        </a:solidFill>
        <a:effectLst/>
      </p:bgPr>
    </p:bg>
    <p:spTree>
      <p:nvGrpSpPr>
        <p:cNvPr id="1" name=""/>
        <p:cNvGrpSpPr/>
        <p:nvPr/>
      </p:nvGrpSpPr>
      <p:grpSpPr>
        <a:xfrm>
          <a:off x="0" y="0"/>
          <a:ext cx="0" cy="0"/>
          <a:chOff x="0" y="0"/>
          <a:chExt cx="0" cy="0"/>
        </a:xfrm>
      </p:grpSpPr>
      <p:pic>
        <p:nvPicPr>
          <p:cNvPr id="6" name="Beam Behaviours | Speed (Dark)">
            <a:extLst>
              <a:ext uri="{FF2B5EF4-FFF2-40B4-BE49-F238E27FC236}">
                <a16:creationId xmlns:a16="http://schemas.microsoft.com/office/drawing/2014/main" id="{3A53CB49-6EC5-A232-DB71-B7785179C9A5}"/>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2" name="HCLTech | Supercharged Progress">
            <a:extLst>
              <a:ext uri="{FF2B5EF4-FFF2-40B4-BE49-F238E27FC236}">
                <a16:creationId xmlns:a16="http://schemas.microsoft.com/office/drawing/2014/main" id="{3AF35FA5-71B2-425B-C662-A619D7C383B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899948" y="501274"/>
            <a:ext cx="3978000" cy="443438"/>
          </a:xfrm>
          <a:prstGeom prst="rect">
            <a:avLst/>
          </a:prstGeom>
        </p:spPr>
      </p:pic>
      <p:sp>
        <p:nvSpPr>
          <p:cNvPr id="9" name="Title 1">
            <a:extLst>
              <a:ext uri="{FF2B5EF4-FFF2-40B4-BE49-F238E27FC236}">
                <a16:creationId xmlns:a16="http://schemas.microsoft.com/office/drawing/2014/main" id="{0992493B-F13D-474A-300B-E94EF651A6EC}"/>
              </a:ext>
            </a:extLst>
          </p:cNvPr>
          <p:cNvSpPr>
            <a:spLocks noGrp="1"/>
          </p:cNvSpPr>
          <p:nvPr>
            <p:ph type="ctrTitle" hasCustomPrompt="1"/>
          </p:nvPr>
        </p:nvSpPr>
        <p:spPr>
          <a:xfrm>
            <a:off x="854032" y="2578348"/>
            <a:ext cx="7580283" cy="1412694"/>
          </a:xfrm>
        </p:spPr>
        <p:txBody>
          <a:bodyPr anchor="b"/>
          <a:lstStyle>
            <a:lvl1pPr algn="l">
              <a:lnSpc>
                <a:spcPct val="84000"/>
              </a:lnSpc>
              <a:defRPr sz="5400" b="0">
                <a:solidFill>
                  <a:schemeClr val="tx1"/>
                </a:solidFill>
                <a:latin typeface="+mn-lt"/>
                <a:cs typeface="+mj-cs"/>
              </a:defRPr>
            </a:lvl1pPr>
          </a:lstStyle>
          <a:p>
            <a:r>
              <a:rPr lang="en-US" dirty="0"/>
              <a:t>Insert title maximum three lines</a:t>
            </a:r>
          </a:p>
        </p:txBody>
      </p:sp>
      <p:sp>
        <p:nvSpPr>
          <p:cNvPr id="10" name="Subtitle 2">
            <a:extLst>
              <a:ext uri="{FF2B5EF4-FFF2-40B4-BE49-F238E27FC236}">
                <a16:creationId xmlns:a16="http://schemas.microsoft.com/office/drawing/2014/main" id="{109363D1-FA8A-BBB8-813A-B4D97A47DEB1}"/>
              </a:ext>
            </a:extLst>
          </p:cNvPr>
          <p:cNvSpPr>
            <a:spLocks noGrp="1"/>
          </p:cNvSpPr>
          <p:nvPr>
            <p:ph type="subTitle" idx="1" hasCustomPrompt="1"/>
          </p:nvPr>
        </p:nvSpPr>
        <p:spPr>
          <a:xfrm>
            <a:off x="876532" y="3840126"/>
            <a:ext cx="7560117" cy="903458"/>
          </a:xfrm>
        </p:spPr>
        <p:txBody>
          <a:bodyPr wrap="square" tIns="468000">
            <a:spAutoFit/>
          </a:bodyPr>
          <a:lstStyle>
            <a:lvl1pPr marL="0" indent="0" algn="l">
              <a:buNone/>
              <a:defRPr sz="2800" b="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cover subtitle </a:t>
            </a:r>
          </a:p>
        </p:txBody>
      </p:sp>
      <p:sp>
        <p:nvSpPr>
          <p:cNvPr id="11" name="Presenter or Date">
            <a:extLst>
              <a:ext uri="{FF2B5EF4-FFF2-40B4-BE49-F238E27FC236}">
                <a16:creationId xmlns:a16="http://schemas.microsoft.com/office/drawing/2014/main" id="{36880FD9-8784-1CA3-5C60-E1A5B94065D7}"/>
              </a:ext>
            </a:extLst>
          </p:cNvPr>
          <p:cNvSpPr>
            <a:spLocks noGrp="1"/>
          </p:cNvSpPr>
          <p:nvPr>
            <p:ph type="body" sz="quarter" idx="10" hasCustomPrompt="1"/>
          </p:nvPr>
        </p:nvSpPr>
        <p:spPr>
          <a:xfrm>
            <a:off x="880411" y="5734907"/>
            <a:ext cx="4217231" cy="276999"/>
          </a:xfrm>
        </p:spPr>
        <p:txBody>
          <a:bodyPr anchor="b">
            <a:spAutoFit/>
          </a:bodyPr>
          <a:lstStyle>
            <a:lvl1pPr>
              <a:defRPr sz="1800" b="0">
                <a:solidFill>
                  <a:schemeClr val="tx1"/>
                </a:solidFill>
                <a:latin typeface="+mn-lt"/>
              </a:defRPr>
            </a:lvl1pPr>
          </a:lstStyle>
          <a:p>
            <a:pPr lvl="0"/>
            <a:r>
              <a:rPr lang="en-US" dirty="0"/>
              <a:t>Presenter or date</a:t>
            </a:r>
          </a:p>
        </p:txBody>
      </p:sp>
      <p:pic>
        <p:nvPicPr>
          <p:cNvPr id="3" name="HCL Group">
            <a:extLst>
              <a:ext uri="{FF2B5EF4-FFF2-40B4-BE49-F238E27FC236}">
                <a16:creationId xmlns:a16="http://schemas.microsoft.com/office/drawing/2014/main" id="{51729F7A-5126-7C79-FD8A-317018F0BAB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279704" y="6372637"/>
            <a:ext cx="1368000" cy="197669"/>
          </a:xfrm>
          <a:prstGeom prst="rect">
            <a:avLst/>
          </a:prstGeom>
        </p:spPr>
      </p:pic>
    </p:spTree>
    <p:extLst>
      <p:ext uri="{BB962C8B-B14F-4D97-AF65-F5344CB8AC3E}">
        <p14:creationId xmlns:p14="http://schemas.microsoft.com/office/powerpoint/2010/main" val="2922227239"/>
      </p:ext>
    </p:extLst>
  </p:cSld>
  <p:clrMapOvr>
    <a:overrideClrMapping bg1="dk1" tx1="lt1" bg2="dk2" tx2="lt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ivider Beam – Dark">
    <p:bg>
      <p:bgRef idx="1001">
        <a:schemeClr val="bg1"/>
      </p:bgRef>
    </p:bg>
    <p:spTree>
      <p:nvGrpSpPr>
        <p:cNvPr id="1" name=""/>
        <p:cNvGrpSpPr/>
        <p:nvPr/>
      </p:nvGrpSpPr>
      <p:grpSpPr>
        <a:xfrm>
          <a:off x="0" y="0"/>
          <a:ext cx="0" cy="0"/>
          <a:chOff x="0" y="0"/>
          <a:chExt cx="0" cy="0"/>
        </a:xfrm>
      </p:grpSpPr>
      <p:pic>
        <p:nvPicPr>
          <p:cNvPr id="3" name="Beam – Intense" descr="Shape, rectangle&#10;&#10;Description automatically generated">
            <a:extLst>
              <a:ext uri="{FF2B5EF4-FFF2-40B4-BE49-F238E27FC236}">
                <a16:creationId xmlns:a16="http://schemas.microsoft.com/office/drawing/2014/main" id="{028500FA-618E-9D0C-CD32-C9AFA6FA3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0"/>
            <a:ext cx="12192000" cy="6856780"/>
          </a:xfrm>
          <a:prstGeom prst="rect">
            <a:avLst/>
          </a:prstGeom>
        </p:spPr>
      </p:pic>
      <p:sp>
        <p:nvSpPr>
          <p:cNvPr id="16" name="Number">
            <a:extLst>
              <a:ext uri="{FF2B5EF4-FFF2-40B4-BE49-F238E27FC236}">
                <a16:creationId xmlns:a16="http://schemas.microsoft.com/office/drawing/2014/main" id="{9FBAB50C-6C89-EB8E-F593-0A4475A95E00}"/>
              </a:ext>
            </a:extLst>
          </p:cNvPr>
          <p:cNvSpPr>
            <a:spLocks noGrp="1"/>
          </p:cNvSpPr>
          <p:nvPr>
            <p:ph type="body" sz="quarter" idx="12" hasCustomPrompt="1"/>
          </p:nvPr>
        </p:nvSpPr>
        <p:spPr>
          <a:xfrm>
            <a:off x="8707189" y="3969485"/>
            <a:ext cx="2744342" cy="2769989"/>
          </a:xfrm>
        </p:spPr>
        <p:txBody>
          <a:bodyPr vert="horz" wrap="none" lIns="0" tIns="0" rIns="0" bIns="0" rtlCol="0" anchor="b">
            <a:spAutoFit/>
          </a:bodyPr>
          <a:lstStyle>
            <a:lvl1pPr algn="r">
              <a:defRPr lang="en-US" sz="18000" b="0" spc="-600" baseline="0" dirty="0">
                <a:ln w="38100">
                  <a:noFill/>
                </a:ln>
                <a:solidFill>
                  <a:schemeClr val="bg1"/>
                </a:solidFill>
                <a:latin typeface="+mn-lt"/>
              </a:defRPr>
            </a:lvl1pPr>
          </a:lstStyle>
          <a:p>
            <a:pPr lvl="0"/>
            <a:r>
              <a:rPr lang="en-US" dirty="0"/>
              <a:t>00</a:t>
            </a:r>
          </a:p>
        </p:txBody>
      </p:sp>
      <p:sp>
        <p:nvSpPr>
          <p:cNvPr id="17" name="Title 1">
            <a:extLst>
              <a:ext uri="{FF2B5EF4-FFF2-40B4-BE49-F238E27FC236}">
                <a16:creationId xmlns:a16="http://schemas.microsoft.com/office/drawing/2014/main" id="{EF46DE9C-2421-B0C0-2E0C-0A018655B2E8}"/>
              </a:ext>
            </a:extLst>
          </p:cNvPr>
          <p:cNvSpPr>
            <a:spLocks noGrp="1"/>
          </p:cNvSpPr>
          <p:nvPr>
            <p:ph type="title" hasCustomPrompt="1"/>
          </p:nvPr>
        </p:nvSpPr>
        <p:spPr>
          <a:xfrm>
            <a:off x="2177965" y="2115167"/>
            <a:ext cx="7297559" cy="749757"/>
          </a:xfrm>
        </p:spPr>
        <p:txBody>
          <a:bodyPr anchor="t"/>
          <a:lstStyle>
            <a:lvl1pPr>
              <a:lnSpc>
                <a:spcPct val="84000"/>
              </a:lnSpc>
              <a:defRPr sz="5800" b="0">
                <a:solidFill>
                  <a:schemeClr val="bg1"/>
                </a:solidFill>
                <a:latin typeface="+mn-lt"/>
              </a:defRPr>
            </a:lvl1pPr>
          </a:lstStyle>
          <a:p>
            <a:r>
              <a:rPr lang="en-US" dirty="0"/>
              <a:t>Insert section title</a:t>
            </a:r>
          </a:p>
        </p:txBody>
      </p:sp>
      <p:sp>
        <p:nvSpPr>
          <p:cNvPr id="18" name="Subtitle Placeholder">
            <a:extLst>
              <a:ext uri="{FF2B5EF4-FFF2-40B4-BE49-F238E27FC236}">
                <a16:creationId xmlns:a16="http://schemas.microsoft.com/office/drawing/2014/main" id="{52E758B3-E3A7-797B-C632-E41EC66A1FB1}"/>
              </a:ext>
            </a:extLst>
          </p:cNvPr>
          <p:cNvSpPr>
            <a:spLocks noGrp="1"/>
          </p:cNvSpPr>
          <p:nvPr>
            <p:ph type="body" idx="1" hasCustomPrompt="1"/>
          </p:nvPr>
        </p:nvSpPr>
        <p:spPr>
          <a:xfrm>
            <a:off x="2210650" y="2701496"/>
            <a:ext cx="7277244" cy="685348"/>
          </a:xfrm>
        </p:spPr>
        <p:txBody>
          <a:bodyPr wrap="square" tIns="252000">
            <a:spAutoFit/>
          </a:bodyPr>
          <a:lstStyle>
            <a:lvl1pPr marL="0" indent="0">
              <a:buNone/>
              <a:defRPr sz="2800" b="0">
                <a:solidFill>
                  <a:schemeClr val="bg1"/>
                </a:solidFill>
                <a:latin typeface="+mn-lt"/>
              </a:defRPr>
            </a:lvl1pPr>
            <a:lvl2pPr marL="457179" indent="0">
              <a:buNone/>
              <a:defRPr sz="2000">
                <a:solidFill>
                  <a:schemeClr val="tx1">
                    <a:tint val="75000"/>
                  </a:schemeClr>
                </a:solidFill>
              </a:defRPr>
            </a:lvl2pPr>
            <a:lvl3pPr marL="914358" indent="0">
              <a:buNone/>
              <a:defRPr sz="1800">
                <a:solidFill>
                  <a:schemeClr val="tx1">
                    <a:tint val="75000"/>
                  </a:schemeClr>
                </a:solidFill>
              </a:defRPr>
            </a:lvl3pPr>
            <a:lvl4pPr marL="1371536" indent="0">
              <a:buNone/>
              <a:defRPr sz="1600">
                <a:solidFill>
                  <a:schemeClr val="tx1">
                    <a:tint val="75000"/>
                  </a:schemeClr>
                </a:solidFill>
              </a:defRPr>
            </a:lvl4pPr>
            <a:lvl5pPr marL="1828715" indent="0">
              <a:buNone/>
              <a:defRPr sz="1600">
                <a:solidFill>
                  <a:schemeClr val="tx1">
                    <a:tint val="75000"/>
                  </a:schemeClr>
                </a:solidFill>
              </a:defRPr>
            </a:lvl5pPr>
            <a:lvl6pPr marL="2285894" indent="0">
              <a:buNone/>
              <a:defRPr sz="1600">
                <a:solidFill>
                  <a:schemeClr val="tx1">
                    <a:tint val="75000"/>
                  </a:schemeClr>
                </a:solidFill>
              </a:defRPr>
            </a:lvl6pPr>
            <a:lvl7pPr marL="2743073" indent="0">
              <a:buNone/>
              <a:defRPr sz="1600">
                <a:solidFill>
                  <a:schemeClr val="tx1">
                    <a:tint val="75000"/>
                  </a:schemeClr>
                </a:solidFill>
              </a:defRPr>
            </a:lvl7pPr>
            <a:lvl8pPr marL="3200252" indent="0">
              <a:buNone/>
              <a:defRPr sz="1600">
                <a:solidFill>
                  <a:schemeClr val="tx1">
                    <a:tint val="75000"/>
                  </a:schemeClr>
                </a:solidFill>
              </a:defRPr>
            </a:lvl8pPr>
            <a:lvl9pPr marL="3657430" indent="0">
              <a:buNone/>
              <a:defRPr sz="1600">
                <a:solidFill>
                  <a:schemeClr val="tx1">
                    <a:tint val="75000"/>
                  </a:schemeClr>
                </a:solidFill>
              </a:defRPr>
            </a:lvl9pPr>
          </a:lstStyle>
          <a:p>
            <a:pPr lvl="0"/>
            <a:r>
              <a:rPr lang="en-US" dirty="0"/>
              <a:t>Insert section subtitle or intro</a:t>
            </a:r>
          </a:p>
        </p:txBody>
      </p:sp>
    </p:spTree>
    <p:extLst>
      <p:ext uri="{BB962C8B-B14F-4D97-AF65-F5344CB8AC3E}">
        <p14:creationId xmlns:p14="http://schemas.microsoft.com/office/powerpoint/2010/main" val="2701346657"/>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genda – Image, Table, Heavy content">
    <p:spTree>
      <p:nvGrpSpPr>
        <p:cNvPr id="1" name=""/>
        <p:cNvGrpSpPr/>
        <p:nvPr/>
      </p:nvGrpSpPr>
      <p:grpSpPr>
        <a:xfrm>
          <a:off x="0" y="0"/>
          <a:ext cx="0" cy="0"/>
          <a:chOff x="0" y="0"/>
          <a:chExt cx="0" cy="0"/>
        </a:xfrm>
      </p:grpSpPr>
      <p:sp>
        <p:nvSpPr>
          <p:cNvPr id="2" name="Picture Placeholder">
            <a:extLst>
              <a:ext uri="{FF2B5EF4-FFF2-40B4-BE49-F238E27FC236}">
                <a16:creationId xmlns:a16="http://schemas.microsoft.com/office/drawing/2014/main" id="{5971C43A-7FC4-6636-A1FC-05AB20CB1312}"/>
              </a:ext>
            </a:extLst>
          </p:cNvPr>
          <p:cNvSpPr>
            <a:spLocks noGrp="1"/>
          </p:cNvSpPr>
          <p:nvPr>
            <p:ph type="pic" sz="quarter" idx="15" hasCustomPrompt="1"/>
          </p:nvPr>
        </p:nvSpPr>
        <p:spPr>
          <a:xfrm>
            <a:off x="180000" y="180002"/>
            <a:ext cx="3871300" cy="6497998"/>
          </a:xfrm>
          <a:prstGeom prst="roundRect">
            <a:avLst>
              <a:gd name="adj" fmla="val 1457"/>
            </a:avLst>
          </a:prstGeom>
          <a:solidFill>
            <a:schemeClr val="tx1">
              <a:lumMod val="50000"/>
              <a:lumOff val="50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8" name="Title 1">
            <a:extLst>
              <a:ext uri="{FF2B5EF4-FFF2-40B4-BE49-F238E27FC236}">
                <a16:creationId xmlns:a16="http://schemas.microsoft.com/office/drawing/2014/main" id="{AA994A46-8018-3B90-C0C5-313FC6325416}"/>
              </a:ext>
            </a:extLst>
          </p:cNvPr>
          <p:cNvSpPr>
            <a:spLocks noGrp="1"/>
          </p:cNvSpPr>
          <p:nvPr>
            <p:ph type="title" hasCustomPrompt="1"/>
          </p:nvPr>
        </p:nvSpPr>
        <p:spPr>
          <a:xfrm>
            <a:off x="756750" y="5001244"/>
            <a:ext cx="2717800" cy="706347"/>
          </a:xfrm>
        </p:spPr>
        <p:txBody>
          <a:bodyPr anchor="b"/>
          <a:lstStyle>
            <a:lvl1pPr>
              <a:lnSpc>
                <a:spcPct val="84000"/>
              </a:lnSpc>
              <a:defRPr sz="5400" b="0">
                <a:solidFill>
                  <a:schemeClr val="bg1"/>
                </a:solidFill>
                <a:latin typeface="+mn-lt"/>
              </a:defRPr>
            </a:lvl1pPr>
          </a:lstStyle>
          <a:p>
            <a:r>
              <a:rPr lang="en-US" dirty="0"/>
              <a:t>Agenda</a:t>
            </a:r>
          </a:p>
        </p:txBody>
      </p:sp>
      <p:sp>
        <p:nvSpPr>
          <p:cNvPr id="10" name="Table Placeholder 9">
            <a:extLst>
              <a:ext uri="{FF2B5EF4-FFF2-40B4-BE49-F238E27FC236}">
                <a16:creationId xmlns:a16="http://schemas.microsoft.com/office/drawing/2014/main" id="{DA2706E0-DCDA-3D34-1F81-867503D374BD}"/>
              </a:ext>
            </a:extLst>
          </p:cNvPr>
          <p:cNvSpPr>
            <a:spLocks noGrp="1"/>
          </p:cNvSpPr>
          <p:nvPr>
            <p:ph type="tbl" sz="quarter" idx="10"/>
          </p:nvPr>
        </p:nvSpPr>
        <p:spPr>
          <a:xfrm>
            <a:off x="4521200" y="898525"/>
            <a:ext cx="6772275" cy="5060950"/>
          </a:xfrm>
        </p:spPr>
        <p:txBody>
          <a:bodyPr/>
          <a:lstStyle/>
          <a:p>
            <a:r>
              <a:rPr lang="en-GB"/>
              <a:t>Click icon to add table</a:t>
            </a:r>
            <a:endParaRPr lang="en-US" dirty="0"/>
          </a:p>
        </p:txBody>
      </p:sp>
      <p:sp>
        <p:nvSpPr>
          <p:cNvPr id="19" name="Second level heading">
            <a:extLst>
              <a:ext uri="{FF2B5EF4-FFF2-40B4-BE49-F238E27FC236}">
                <a16:creationId xmlns:a16="http://schemas.microsoft.com/office/drawing/2014/main" id="{4B5C1D60-8D50-4C5A-1634-9C2BDF2FFD0A}"/>
              </a:ext>
            </a:extLst>
          </p:cNvPr>
          <p:cNvSpPr>
            <a:spLocks noGrp="1"/>
          </p:cNvSpPr>
          <p:nvPr>
            <p:ph type="body" sz="quarter" idx="17" hasCustomPrompt="1"/>
          </p:nvPr>
        </p:nvSpPr>
        <p:spPr>
          <a:xfrm>
            <a:off x="748177" y="4591289"/>
            <a:ext cx="2734946" cy="307777"/>
          </a:xfrm>
        </p:spPr>
        <p:txBody>
          <a:bodyPr wrap="square" anchor="b">
            <a:spAutoFit/>
          </a:bodyPr>
          <a:lstStyle>
            <a:lvl1pPr>
              <a:defRPr>
                <a:solidFill>
                  <a:schemeClr val="bg1"/>
                </a:solidFill>
                <a:latin typeface="+mj-lt"/>
              </a:defRPr>
            </a:lvl1pPr>
          </a:lstStyle>
          <a:p>
            <a:pPr lvl="0"/>
            <a:r>
              <a:rPr lang="en-US" dirty="0"/>
              <a:t>Second level heading</a:t>
            </a:r>
          </a:p>
        </p:txBody>
      </p:sp>
    </p:spTree>
    <p:extLst>
      <p:ext uri="{BB962C8B-B14F-4D97-AF65-F5344CB8AC3E}">
        <p14:creationId xmlns:p14="http://schemas.microsoft.com/office/powerpoint/2010/main" val="32789586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4" name="Slide Number Placeholder">
            <a:extLst>
              <a:ext uri="{FF2B5EF4-FFF2-40B4-BE49-F238E27FC236}">
                <a16:creationId xmlns:a16="http://schemas.microsoft.com/office/drawing/2014/main" id="{E8AAFC62-BC77-E8C5-A5AE-A8016CAA8110}"/>
              </a:ext>
            </a:extLst>
          </p:cNvPr>
          <p:cNvSpPr>
            <a:spLocks noGrp="1"/>
          </p:cNvSpPr>
          <p:nvPr>
            <p:ph type="sldNum" sz="quarter" idx="16"/>
          </p:nvPr>
        </p:nvSpPr>
        <p:spPr/>
        <p:txBody>
          <a:body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316AE64A-F7BA-6E74-3DC4-B11C283A2676}"/>
              </a:ext>
            </a:extLst>
          </p:cNvPr>
          <p:cNvSpPr>
            <a:spLocks noGrp="1"/>
          </p:cNvSpPr>
          <p:nvPr>
            <p:ph type="ftr" sz="quarter" idx="17"/>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30BA691F-2EA8-BC0C-F10F-12B5914F7D20}"/>
              </a:ext>
            </a:extLst>
          </p:cNvPr>
          <p:cNvSpPr>
            <a:spLocks noGrp="1"/>
          </p:cNvSpPr>
          <p:nvPr>
            <p:ph type="title"/>
          </p:nvPr>
        </p:nvSpPr>
        <p:spPr/>
        <p:txBody>
          <a:bodyPr/>
          <a:lstStyle/>
          <a:p>
            <a:r>
              <a:rPr lang="en-GB"/>
              <a:t>Click to edit Master title style</a:t>
            </a:r>
            <a:endParaRPr lang="en-US" dirty="0"/>
          </a:p>
        </p:txBody>
      </p:sp>
      <p:sp>
        <p:nvSpPr>
          <p:cNvPr id="11" name="Text Placeholder 1">
            <a:extLst>
              <a:ext uri="{FF2B5EF4-FFF2-40B4-BE49-F238E27FC236}">
                <a16:creationId xmlns:a16="http://schemas.microsoft.com/office/drawing/2014/main" id="{1372F89A-6ADB-C37D-4231-68A98A30FF9B}"/>
              </a:ext>
            </a:extLst>
          </p:cNvPr>
          <p:cNvSpPr>
            <a:spLocks noGrp="1"/>
          </p:cNvSpPr>
          <p:nvPr>
            <p:ph type="body" sz="quarter" idx="14"/>
          </p:nvPr>
        </p:nvSpPr>
        <p:spPr>
          <a:xfrm>
            <a:off x="898524" y="2116800"/>
            <a:ext cx="10382025" cy="38426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49326651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w/t Subtitle">
    <p:spTree>
      <p:nvGrpSpPr>
        <p:cNvPr id="1" name=""/>
        <p:cNvGrpSpPr/>
        <p:nvPr/>
      </p:nvGrpSpPr>
      <p:grpSpPr>
        <a:xfrm>
          <a:off x="0" y="0"/>
          <a:ext cx="0" cy="0"/>
          <a:chOff x="0" y="0"/>
          <a:chExt cx="0" cy="0"/>
        </a:xfrm>
      </p:grpSpPr>
      <p:sp>
        <p:nvSpPr>
          <p:cNvPr id="14" name="Slide Number Placeholder">
            <a:extLst>
              <a:ext uri="{FF2B5EF4-FFF2-40B4-BE49-F238E27FC236}">
                <a16:creationId xmlns:a16="http://schemas.microsoft.com/office/drawing/2014/main" id="{E8AAFC62-BC77-E8C5-A5AE-A8016CAA8110}"/>
              </a:ext>
            </a:extLst>
          </p:cNvPr>
          <p:cNvSpPr>
            <a:spLocks noGrp="1"/>
          </p:cNvSpPr>
          <p:nvPr>
            <p:ph type="sldNum" sz="quarter" idx="16"/>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1E6E09C5-1902-AF96-1C23-FF1AE3518095}"/>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1">
            <a:extLst>
              <a:ext uri="{FF2B5EF4-FFF2-40B4-BE49-F238E27FC236}">
                <a16:creationId xmlns:a16="http://schemas.microsoft.com/office/drawing/2014/main" id="{7866EB9C-B310-A541-D1CF-31FB797175A5}"/>
              </a:ext>
            </a:extLst>
          </p:cNvPr>
          <p:cNvSpPr>
            <a:spLocks noGrp="1"/>
          </p:cNvSpPr>
          <p:nvPr>
            <p:ph type="title"/>
          </p:nvPr>
        </p:nvSpPr>
        <p:spPr/>
        <p:txBody>
          <a:bodyPr/>
          <a:lstStyle/>
          <a:p>
            <a:r>
              <a:rPr lang="en-GB"/>
              <a:t>Click to edit Master title style</a:t>
            </a:r>
            <a:endParaRPr lang="en-US" dirty="0"/>
          </a:p>
        </p:txBody>
      </p:sp>
      <p:sp>
        <p:nvSpPr>
          <p:cNvPr id="5" name="Subtitle">
            <a:extLst>
              <a:ext uri="{FF2B5EF4-FFF2-40B4-BE49-F238E27FC236}">
                <a16:creationId xmlns:a16="http://schemas.microsoft.com/office/drawing/2014/main" id="{03725DBA-290C-C31B-F992-043C77A07668}"/>
              </a:ext>
            </a:extLst>
          </p:cNvPr>
          <p:cNvSpPr>
            <a:spLocks noGrp="1"/>
          </p:cNvSpPr>
          <p:nvPr>
            <p:ph type="body" sz="quarter" idx="15" hasCustomPrompt="1"/>
          </p:nvPr>
        </p:nvSpPr>
        <p:spPr>
          <a:xfrm>
            <a:off x="877980" y="1188876"/>
            <a:ext cx="10415495" cy="489534"/>
          </a:xfrm>
        </p:spPr>
        <p:txBody>
          <a:bodyPr wrap="square" tIns="180000">
            <a:spAutoFit/>
          </a:bodyPr>
          <a:lstStyle>
            <a:lvl1pPr>
              <a:defRPr sz="2000" b="0">
                <a:solidFill>
                  <a:schemeClr val="accent3"/>
                </a:solidFill>
                <a:latin typeface="+mn-lt"/>
                <a:cs typeface="+mj-cs"/>
              </a:defRPr>
            </a:lvl1pPr>
          </a:lstStyle>
          <a:p>
            <a:pPr lvl="0"/>
            <a:r>
              <a:rPr lang="en-US" dirty="0"/>
              <a:t>Insert subtitle</a:t>
            </a:r>
          </a:p>
        </p:txBody>
      </p:sp>
      <p:sp>
        <p:nvSpPr>
          <p:cNvPr id="3" name="Text Placeholder 1">
            <a:extLst>
              <a:ext uri="{FF2B5EF4-FFF2-40B4-BE49-F238E27FC236}">
                <a16:creationId xmlns:a16="http://schemas.microsoft.com/office/drawing/2014/main" id="{84618A3F-773B-5E85-3DA8-CEF8D1E38C95}"/>
              </a:ext>
            </a:extLst>
          </p:cNvPr>
          <p:cNvSpPr>
            <a:spLocks noGrp="1"/>
          </p:cNvSpPr>
          <p:nvPr>
            <p:ph type="body" sz="quarter" idx="14"/>
          </p:nvPr>
        </p:nvSpPr>
        <p:spPr>
          <a:xfrm>
            <a:off x="900000" y="2116800"/>
            <a:ext cx="10393475" cy="3842675"/>
          </a:xfrm>
        </p:spPr>
        <p:txBody>
          <a:bodyPr/>
          <a:lstStyle>
            <a:lvl1pPr>
              <a:defRPr/>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76784445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w/t Subtitle w/t Intro">
    <p:spTree>
      <p:nvGrpSpPr>
        <p:cNvPr id="1" name=""/>
        <p:cNvGrpSpPr/>
        <p:nvPr/>
      </p:nvGrpSpPr>
      <p:grpSpPr>
        <a:xfrm>
          <a:off x="0" y="0"/>
          <a:ext cx="0" cy="0"/>
          <a:chOff x="0" y="0"/>
          <a:chExt cx="0" cy="0"/>
        </a:xfrm>
      </p:grpSpPr>
      <p:sp>
        <p:nvSpPr>
          <p:cNvPr id="14" name="Slide Number Placeholder">
            <a:extLst>
              <a:ext uri="{FF2B5EF4-FFF2-40B4-BE49-F238E27FC236}">
                <a16:creationId xmlns:a16="http://schemas.microsoft.com/office/drawing/2014/main" id="{E8AAFC62-BC77-E8C5-A5AE-A8016CAA8110}"/>
              </a:ext>
            </a:extLst>
          </p:cNvPr>
          <p:cNvSpPr>
            <a:spLocks noGrp="1"/>
          </p:cNvSpPr>
          <p:nvPr>
            <p:ph type="sldNum" sz="quarter" idx="16"/>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1E6E09C5-1902-AF96-1C23-FF1AE3518095}"/>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1">
            <a:extLst>
              <a:ext uri="{FF2B5EF4-FFF2-40B4-BE49-F238E27FC236}">
                <a16:creationId xmlns:a16="http://schemas.microsoft.com/office/drawing/2014/main" id="{7866EB9C-B310-A541-D1CF-31FB797175A5}"/>
              </a:ext>
            </a:extLst>
          </p:cNvPr>
          <p:cNvSpPr>
            <a:spLocks noGrp="1"/>
          </p:cNvSpPr>
          <p:nvPr>
            <p:ph type="title"/>
          </p:nvPr>
        </p:nvSpPr>
        <p:spPr/>
        <p:txBody>
          <a:bodyPr/>
          <a:lstStyle/>
          <a:p>
            <a:r>
              <a:rPr lang="en-GB"/>
              <a:t>Click to edit Master title style</a:t>
            </a:r>
            <a:endParaRPr lang="en-US" dirty="0"/>
          </a:p>
        </p:txBody>
      </p:sp>
      <p:sp>
        <p:nvSpPr>
          <p:cNvPr id="5" name="Subtitle">
            <a:extLst>
              <a:ext uri="{FF2B5EF4-FFF2-40B4-BE49-F238E27FC236}">
                <a16:creationId xmlns:a16="http://schemas.microsoft.com/office/drawing/2014/main" id="{03725DBA-290C-C31B-F992-043C77A07668}"/>
              </a:ext>
            </a:extLst>
          </p:cNvPr>
          <p:cNvSpPr>
            <a:spLocks noGrp="1"/>
          </p:cNvSpPr>
          <p:nvPr>
            <p:ph type="body" sz="quarter" idx="15" hasCustomPrompt="1"/>
          </p:nvPr>
        </p:nvSpPr>
        <p:spPr>
          <a:xfrm>
            <a:off x="877980" y="1188876"/>
            <a:ext cx="10415495" cy="489534"/>
          </a:xfrm>
        </p:spPr>
        <p:txBody>
          <a:bodyPr wrap="square" tIns="180000">
            <a:spAutoFit/>
          </a:bodyPr>
          <a:lstStyle>
            <a:lvl1pPr>
              <a:defRPr sz="2000" b="0">
                <a:solidFill>
                  <a:schemeClr val="accent3"/>
                </a:solidFill>
                <a:latin typeface="+mn-lt"/>
                <a:cs typeface="+mj-cs"/>
              </a:defRPr>
            </a:lvl1pPr>
          </a:lstStyle>
          <a:p>
            <a:pPr lvl="0"/>
            <a:r>
              <a:rPr lang="en-US" dirty="0"/>
              <a:t>Insert subtitle</a:t>
            </a:r>
          </a:p>
        </p:txBody>
      </p:sp>
      <p:sp>
        <p:nvSpPr>
          <p:cNvPr id="3" name="Text Placeholder 1">
            <a:extLst>
              <a:ext uri="{FF2B5EF4-FFF2-40B4-BE49-F238E27FC236}">
                <a16:creationId xmlns:a16="http://schemas.microsoft.com/office/drawing/2014/main" id="{84618A3F-773B-5E85-3DA8-CEF8D1E38C95}"/>
              </a:ext>
            </a:extLst>
          </p:cNvPr>
          <p:cNvSpPr>
            <a:spLocks noGrp="1"/>
          </p:cNvSpPr>
          <p:nvPr>
            <p:ph type="body" sz="quarter" idx="14"/>
          </p:nvPr>
        </p:nvSpPr>
        <p:spPr>
          <a:xfrm>
            <a:off x="900000" y="2575557"/>
            <a:ext cx="10393475" cy="3383918"/>
          </a:xfrm>
        </p:spPr>
        <p:txBody>
          <a:bodyPr/>
          <a:lstStyle>
            <a:lvl1pPr>
              <a:defRPr/>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Subtitle">
            <a:extLst>
              <a:ext uri="{FF2B5EF4-FFF2-40B4-BE49-F238E27FC236}">
                <a16:creationId xmlns:a16="http://schemas.microsoft.com/office/drawing/2014/main" id="{B19573E2-1138-F5AF-1318-012FF8C1F37F}"/>
              </a:ext>
            </a:extLst>
          </p:cNvPr>
          <p:cNvSpPr>
            <a:spLocks noGrp="1"/>
          </p:cNvSpPr>
          <p:nvPr>
            <p:ph type="body" sz="quarter" idx="18" hasCustomPrompt="1"/>
          </p:nvPr>
        </p:nvSpPr>
        <p:spPr>
          <a:xfrm>
            <a:off x="900000" y="2116800"/>
            <a:ext cx="10415495" cy="458757"/>
          </a:xfrm>
        </p:spPr>
        <p:txBody>
          <a:bodyPr wrap="square" tIns="0" bIns="180000">
            <a:spAutoFit/>
          </a:bodyPr>
          <a:lstStyle>
            <a:lvl1pPr>
              <a:defRPr sz="1800" b="0">
                <a:solidFill>
                  <a:schemeClr val="tx1"/>
                </a:solidFill>
                <a:latin typeface="+mj-lt"/>
                <a:cs typeface="+mj-cs"/>
              </a:defRPr>
            </a:lvl1pPr>
          </a:lstStyle>
          <a:p>
            <a:pPr lvl="0"/>
            <a:r>
              <a:rPr lang="en-US" dirty="0"/>
              <a:t>Insert intro</a:t>
            </a:r>
          </a:p>
        </p:txBody>
      </p:sp>
    </p:spTree>
    <p:extLst>
      <p:ext uri="{BB962C8B-B14F-4D97-AF65-F5344CB8AC3E}">
        <p14:creationId xmlns:p14="http://schemas.microsoft.com/office/powerpoint/2010/main" val="309035810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Slide Number Placeholder">
            <a:extLst>
              <a:ext uri="{FF2B5EF4-FFF2-40B4-BE49-F238E27FC236}">
                <a16:creationId xmlns:a16="http://schemas.microsoft.com/office/drawing/2014/main" id="{F52C8C4E-21C3-3FC1-89B3-CE40B9CBA28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612B66B1-190B-5B6A-336A-7E787594686C}"/>
              </a:ext>
            </a:extLst>
          </p:cNvPr>
          <p:cNvSpPr>
            <a:spLocks noGrp="1"/>
          </p:cNvSpPr>
          <p:nvPr>
            <p:ph type="ftr" sz="quarter" idx="17"/>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B02F3D4B-EA06-A29B-C027-44432B15ABC5}"/>
              </a:ext>
            </a:extLst>
          </p:cNvPr>
          <p:cNvSpPr>
            <a:spLocks noGrp="1"/>
          </p:cNvSpPr>
          <p:nvPr>
            <p:ph type="title"/>
          </p:nvPr>
        </p:nvSpPr>
        <p:spPr/>
        <p:txBody>
          <a:bodyPr/>
          <a:lstStyle/>
          <a:p>
            <a:r>
              <a:rPr lang="en-GB"/>
              <a:t>Click to edit Master title style</a:t>
            </a:r>
            <a:endParaRPr lang="en-US"/>
          </a:p>
        </p:txBody>
      </p:sp>
      <p:sp>
        <p:nvSpPr>
          <p:cNvPr id="12" name="Text Placeholder 1">
            <a:extLst>
              <a:ext uri="{FF2B5EF4-FFF2-40B4-BE49-F238E27FC236}">
                <a16:creationId xmlns:a16="http://schemas.microsoft.com/office/drawing/2014/main" id="{A47C454F-A436-18DC-89E9-48937BC83589}"/>
              </a:ext>
            </a:extLst>
          </p:cNvPr>
          <p:cNvSpPr>
            <a:spLocks noGrp="1"/>
          </p:cNvSpPr>
          <p:nvPr>
            <p:ph type="body" sz="quarter" idx="12"/>
          </p:nvPr>
        </p:nvSpPr>
        <p:spPr>
          <a:xfrm>
            <a:off x="898525" y="2116800"/>
            <a:ext cx="4962525" cy="38426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Text Placeholder 2">
            <a:extLst>
              <a:ext uri="{FF2B5EF4-FFF2-40B4-BE49-F238E27FC236}">
                <a16:creationId xmlns:a16="http://schemas.microsoft.com/office/drawing/2014/main" id="{F55B13B6-E09F-68FF-0ADA-14AD56443820}"/>
              </a:ext>
            </a:extLst>
          </p:cNvPr>
          <p:cNvSpPr>
            <a:spLocks noGrp="1"/>
          </p:cNvSpPr>
          <p:nvPr>
            <p:ph type="body" sz="quarter" idx="16"/>
          </p:nvPr>
        </p:nvSpPr>
        <p:spPr>
          <a:xfrm>
            <a:off x="6325763" y="2116800"/>
            <a:ext cx="4964400" cy="38426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15421762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ntent w/t Subtitle">
    <p:spTree>
      <p:nvGrpSpPr>
        <p:cNvPr id="1" name=""/>
        <p:cNvGrpSpPr/>
        <p:nvPr/>
      </p:nvGrpSpPr>
      <p:grpSpPr>
        <a:xfrm>
          <a:off x="0" y="0"/>
          <a:ext cx="0" cy="0"/>
          <a:chOff x="0" y="0"/>
          <a:chExt cx="0" cy="0"/>
        </a:xfrm>
      </p:grpSpPr>
      <p:sp>
        <p:nvSpPr>
          <p:cNvPr id="9" name="Slide Number Placeholder">
            <a:extLst>
              <a:ext uri="{FF2B5EF4-FFF2-40B4-BE49-F238E27FC236}">
                <a16:creationId xmlns:a16="http://schemas.microsoft.com/office/drawing/2014/main" id="{F52C8C4E-21C3-3FC1-89B3-CE40B9CBA28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6" name="Footer Placeholder">
            <a:extLst>
              <a:ext uri="{FF2B5EF4-FFF2-40B4-BE49-F238E27FC236}">
                <a16:creationId xmlns:a16="http://schemas.microsoft.com/office/drawing/2014/main" id="{C48E3A23-635F-00C0-B50F-79204B98AEDC}"/>
              </a:ext>
            </a:extLst>
          </p:cNvPr>
          <p:cNvSpPr>
            <a:spLocks noGrp="1"/>
          </p:cNvSpPr>
          <p:nvPr>
            <p:ph type="ftr" sz="quarter" idx="17"/>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B02F3D4B-EA06-A29B-C027-44432B15ABC5}"/>
              </a:ext>
            </a:extLst>
          </p:cNvPr>
          <p:cNvSpPr>
            <a:spLocks noGrp="1"/>
          </p:cNvSpPr>
          <p:nvPr>
            <p:ph type="title"/>
          </p:nvPr>
        </p:nvSpPr>
        <p:spPr/>
        <p:txBody>
          <a:bodyPr/>
          <a:lstStyle/>
          <a:p>
            <a:r>
              <a:rPr lang="en-GB"/>
              <a:t>Click to edit Master title style</a:t>
            </a:r>
            <a:endParaRPr lang="en-US"/>
          </a:p>
        </p:txBody>
      </p:sp>
      <p:sp>
        <p:nvSpPr>
          <p:cNvPr id="5" name="Subtitle">
            <a:extLst>
              <a:ext uri="{FF2B5EF4-FFF2-40B4-BE49-F238E27FC236}">
                <a16:creationId xmlns:a16="http://schemas.microsoft.com/office/drawing/2014/main" id="{26D174AA-83A7-9F84-E4CE-CB8AA71B249D}"/>
              </a:ext>
            </a:extLst>
          </p:cNvPr>
          <p:cNvSpPr>
            <a:spLocks noGrp="1"/>
          </p:cNvSpPr>
          <p:nvPr>
            <p:ph type="body" sz="quarter" idx="15" hasCustomPrompt="1"/>
          </p:nvPr>
        </p:nvSpPr>
        <p:spPr>
          <a:xfrm>
            <a:off x="878400" y="1188000"/>
            <a:ext cx="10415075" cy="489534"/>
          </a:xfrm>
        </p:spPr>
        <p:txBody>
          <a:bodyPr wrap="square" tIns="180000">
            <a:spAutoFit/>
          </a:bodyPr>
          <a:lstStyle>
            <a:lvl1pPr>
              <a:defRPr sz="2000" b="0">
                <a:solidFill>
                  <a:schemeClr val="accent3"/>
                </a:solidFill>
                <a:latin typeface="+mn-lt"/>
                <a:cs typeface="+mj-cs"/>
              </a:defRPr>
            </a:lvl1pPr>
          </a:lstStyle>
          <a:p>
            <a:pPr lvl="0"/>
            <a:r>
              <a:rPr lang="en-US" dirty="0"/>
              <a:t>Insert subtitle</a:t>
            </a:r>
          </a:p>
        </p:txBody>
      </p:sp>
      <p:sp>
        <p:nvSpPr>
          <p:cNvPr id="3" name="Text Placeholder 1">
            <a:extLst>
              <a:ext uri="{FF2B5EF4-FFF2-40B4-BE49-F238E27FC236}">
                <a16:creationId xmlns:a16="http://schemas.microsoft.com/office/drawing/2014/main" id="{980A8FBC-1EC5-392A-9EFA-5F15EF523A03}"/>
              </a:ext>
            </a:extLst>
          </p:cNvPr>
          <p:cNvSpPr>
            <a:spLocks noGrp="1"/>
          </p:cNvSpPr>
          <p:nvPr>
            <p:ph type="body" sz="quarter" idx="12"/>
          </p:nvPr>
        </p:nvSpPr>
        <p:spPr>
          <a:xfrm>
            <a:off x="898525" y="2116800"/>
            <a:ext cx="4962525" cy="38426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2">
            <a:extLst>
              <a:ext uri="{FF2B5EF4-FFF2-40B4-BE49-F238E27FC236}">
                <a16:creationId xmlns:a16="http://schemas.microsoft.com/office/drawing/2014/main" id="{2F91523C-87B3-BBB3-10CC-279B6082F677}"/>
              </a:ext>
            </a:extLst>
          </p:cNvPr>
          <p:cNvSpPr>
            <a:spLocks noGrp="1"/>
          </p:cNvSpPr>
          <p:nvPr>
            <p:ph type="body" sz="quarter" idx="16"/>
          </p:nvPr>
        </p:nvSpPr>
        <p:spPr>
          <a:xfrm>
            <a:off x="6325763" y="2116800"/>
            <a:ext cx="4964400" cy="38426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155008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D887-ABF0-B8B4-3E06-12634A6F79E1}"/>
              </a:ext>
            </a:extLst>
          </p:cNvPr>
          <p:cNvSpPr>
            <a:spLocks noGrp="1"/>
          </p:cNvSpPr>
          <p:nvPr>
            <p:ph type="title"/>
          </p:nvPr>
        </p:nvSpPr>
        <p:spPr/>
        <p:txBody>
          <a:bodyPr/>
          <a:lstStyle>
            <a:lvl1pPr>
              <a:defRPr b="0"/>
            </a:lvl1pPr>
          </a:lstStyle>
          <a:p>
            <a:r>
              <a:rPr lang="en-GB"/>
              <a:t>Click to edit Master title style</a:t>
            </a:r>
            <a:endParaRPr lang="en-US"/>
          </a:p>
        </p:txBody>
      </p:sp>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lvl1pPr>
              <a:defRPr sz="850"/>
            </a:lvl1pPr>
          </a:lstStyle>
          <a:p>
            <a:fld id="{AE577F39-B882-FB4F-BD46-95C2A231B68A}" type="slidenum">
              <a:rPr lang="en-US" smtClean="0"/>
              <a:pPr/>
              <a:t>‹#›</a:t>
            </a:fld>
            <a:endParaRPr lang="en-US"/>
          </a:p>
        </p:txBody>
      </p:sp>
      <p:sp>
        <p:nvSpPr>
          <p:cNvPr id="5" name="TextBox 4">
            <a:extLst>
              <a:ext uri="{FF2B5EF4-FFF2-40B4-BE49-F238E27FC236}">
                <a16:creationId xmlns:a16="http://schemas.microsoft.com/office/drawing/2014/main" id="{77733904-D8A6-2B0E-4AE9-1FC9A89666F0}"/>
              </a:ext>
            </a:extLst>
          </p:cNvPr>
          <p:cNvSpPr txBox="1"/>
          <p:nvPr userDrawn="1"/>
        </p:nvSpPr>
        <p:spPr>
          <a:xfrm>
            <a:off x="5467704" y="1376729"/>
            <a:ext cx="360607" cy="630942"/>
          </a:xfrm>
          <a:prstGeom prst="rect">
            <a:avLst/>
          </a:prstGeom>
          <a:noFill/>
        </p:spPr>
        <p:txBody>
          <a:bodyPr wrap="square" anchor="ctr">
            <a:spAutoFit/>
          </a:bodyPr>
          <a:lstStyle/>
          <a:p>
            <a:pPr algn="ctr"/>
            <a:r>
              <a:rPr kumimoji="0" lang="en-US" sz="3500" u="none" strike="noStrike" kern="1200" cap="none" spc="0" normalizeH="0" baseline="0" noProof="0">
                <a:ln>
                  <a:noFill/>
                </a:ln>
                <a:solidFill>
                  <a:schemeClr val="bg1">
                    <a:lumMod val="75000"/>
                  </a:schemeClr>
                </a:solidFill>
                <a:effectLst/>
                <a:uLnTx/>
                <a:uFillTx/>
                <a:latin typeface="HCLTech Roobert Light" pitchFamily="2" charset="77"/>
                <a:cs typeface="HCLTech Roobert Light" pitchFamily="2" charset="77"/>
              </a:rPr>
              <a:t>1</a:t>
            </a:r>
            <a:endParaRPr lang="en-US" sz="3500">
              <a:solidFill>
                <a:schemeClr val="bg1">
                  <a:lumMod val="75000"/>
                </a:schemeClr>
              </a:solidFill>
              <a:latin typeface="HCLTech Roobert Light" pitchFamily="2" charset="77"/>
              <a:cs typeface="HCLTech Roobert Light" pitchFamily="2" charset="77"/>
            </a:endParaRPr>
          </a:p>
        </p:txBody>
      </p:sp>
      <p:sp>
        <p:nvSpPr>
          <p:cNvPr id="7" name="TextBox 6">
            <a:extLst>
              <a:ext uri="{FF2B5EF4-FFF2-40B4-BE49-F238E27FC236}">
                <a16:creationId xmlns:a16="http://schemas.microsoft.com/office/drawing/2014/main" id="{415387FA-F47B-6EDA-9269-07FB525FD4A5}"/>
              </a:ext>
            </a:extLst>
          </p:cNvPr>
          <p:cNvSpPr txBox="1"/>
          <p:nvPr userDrawn="1"/>
        </p:nvSpPr>
        <p:spPr>
          <a:xfrm>
            <a:off x="5467704" y="2180465"/>
            <a:ext cx="360607" cy="630942"/>
          </a:xfrm>
          <a:prstGeom prst="rect">
            <a:avLst/>
          </a:prstGeom>
          <a:noFill/>
        </p:spPr>
        <p:txBody>
          <a:bodyPr wrap="square" anchor="ctr">
            <a:spAutoFit/>
          </a:bodyPr>
          <a:lstStyle/>
          <a:p>
            <a:pPr algn="ctr"/>
            <a:r>
              <a:rPr kumimoji="0" lang="en-US" sz="3500" u="none" strike="noStrike" kern="1200" cap="none" spc="0" normalizeH="0" baseline="0" noProof="0">
                <a:ln>
                  <a:noFill/>
                </a:ln>
                <a:solidFill>
                  <a:schemeClr val="bg1">
                    <a:lumMod val="75000"/>
                  </a:schemeClr>
                </a:solidFill>
                <a:effectLst/>
                <a:uLnTx/>
                <a:uFillTx/>
                <a:latin typeface="HCLTech Roobert Light" pitchFamily="2" charset="77"/>
                <a:cs typeface="HCLTech Roobert Light" pitchFamily="2" charset="77"/>
              </a:rPr>
              <a:t>2</a:t>
            </a:r>
            <a:endParaRPr lang="en-US" sz="3500">
              <a:solidFill>
                <a:schemeClr val="bg1">
                  <a:lumMod val="75000"/>
                </a:schemeClr>
              </a:solidFill>
              <a:latin typeface="HCLTech Roobert Light" pitchFamily="2" charset="77"/>
              <a:cs typeface="HCLTech Roobert Light" pitchFamily="2" charset="77"/>
            </a:endParaRPr>
          </a:p>
        </p:txBody>
      </p:sp>
      <p:sp>
        <p:nvSpPr>
          <p:cNvPr id="8" name="TextBox 7">
            <a:extLst>
              <a:ext uri="{FF2B5EF4-FFF2-40B4-BE49-F238E27FC236}">
                <a16:creationId xmlns:a16="http://schemas.microsoft.com/office/drawing/2014/main" id="{668D018F-A239-2AD0-5B4A-AEDFCCE16140}"/>
              </a:ext>
            </a:extLst>
          </p:cNvPr>
          <p:cNvSpPr txBox="1"/>
          <p:nvPr userDrawn="1"/>
        </p:nvSpPr>
        <p:spPr>
          <a:xfrm>
            <a:off x="5467704" y="2984201"/>
            <a:ext cx="360607" cy="630942"/>
          </a:xfrm>
          <a:prstGeom prst="rect">
            <a:avLst/>
          </a:prstGeom>
          <a:noFill/>
        </p:spPr>
        <p:txBody>
          <a:bodyPr wrap="square" anchor="ctr">
            <a:spAutoFit/>
          </a:bodyPr>
          <a:lstStyle/>
          <a:p>
            <a:pPr algn="ctr"/>
            <a:r>
              <a:rPr kumimoji="0" lang="en-US" sz="3500" u="none" strike="noStrike" kern="1200" cap="none" spc="0" normalizeH="0" baseline="0" noProof="0">
                <a:ln>
                  <a:noFill/>
                </a:ln>
                <a:solidFill>
                  <a:schemeClr val="bg1">
                    <a:lumMod val="75000"/>
                  </a:schemeClr>
                </a:solidFill>
                <a:effectLst/>
                <a:uLnTx/>
                <a:uFillTx/>
                <a:latin typeface="HCLTech Roobert Light" pitchFamily="2" charset="77"/>
                <a:cs typeface="HCLTech Roobert Light" pitchFamily="2" charset="77"/>
              </a:rPr>
              <a:t>3</a:t>
            </a:r>
            <a:endParaRPr lang="en-US" sz="3500">
              <a:solidFill>
                <a:schemeClr val="bg1">
                  <a:lumMod val="75000"/>
                </a:schemeClr>
              </a:solidFill>
              <a:latin typeface="HCLTech Roobert Light" pitchFamily="2" charset="77"/>
              <a:cs typeface="HCLTech Roobert Light" pitchFamily="2" charset="77"/>
            </a:endParaRPr>
          </a:p>
        </p:txBody>
      </p:sp>
      <p:sp>
        <p:nvSpPr>
          <p:cNvPr id="9" name="TextBox 8">
            <a:extLst>
              <a:ext uri="{FF2B5EF4-FFF2-40B4-BE49-F238E27FC236}">
                <a16:creationId xmlns:a16="http://schemas.microsoft.com/office/drawing/2014/main" id="{5FDFDB90-664B-0541-15BC-CAA5E5EEA78D}"/>
              </a:ext>
            </a:extLst>
          </p:cNvPr>
          <p:cNvSpPr txBox="1"/>
          <p:nvPr userDrawn="1"/>
        </p:nvSpPr>
        <p:spPr>
          <a:xfrm>
            <a:off x="5467704" y="3787937"/>
            <a:ext cx="360607" cy="630942"/>
          </a:xfrm>
          <a:prstGeom prst="rect">
            <a:avLst/>
          </a:prstGeom>
          <a:noFill/>
        </p:spPr>
        <p:txBody>
          <a:bodyPr wrap="square" anchor="ctr">
            <a:spAutoFit/>
          </a:bodyPr>
          <a:lstStyle/>
          <a:p>
            <a:pPr algn="ctr"/>
            <a:r>
              <a:rPr kumimoji="0" lang="en-US" sz="3500" u="none" strike="noStrike" kern="1200" cap="none" spc="0" normalizeH="0" baseline="0" noProof="0">
                <a:ln>
                  <a:noFill/>
                </a:ln>
                <a:solidFill>
                  <a:schemeClr val="bg1">
                    <a:lumMod val="75000"/>
                  </a:schemeClr>
                </a:solidFill>
                <a:effectLst/>
                <a:uLnTx/>
                <a:uFillTx/>
                <a:latin typeface="HCLTech Roobert Light" pitchFamily="2" charset="77"/>
                <a:cs typeface="HCLTech Roobert Light" pitchFamily="2" charset="77"/>
              </a:rPr>
              <a:t>4</a:t>
            </a:r>
            <a:endParaRPr lang="en-US" sz="3500">
              <a:solidFill>
                <a:schemeClr val="bg1">
                  <a:lumMod val="75000"/>
                </a:schemeClr>
              </a:solidFill>
              <a:latin typeface="HCLTech Roobert Light" pitchFamily="2" charset="77"/>
              <a:cs typeface="HCLTech Roobert Light" pitchFamily="2" charset="77"/>
            </a:endParaRPr>
          </a:p>
        </p:txBody>
      </p:sp>
      <p:sp>
        <p:nvSpPr>
          <p:cNvPr id="10" name="TextBox 9">
            <a:extLst>
              <a:ext uri="{FF2B5EF4-FFF2-40B4-BE49-F238E27FC236}">
                <a16:creationId xmlns:a16="http://schemas.microsoft.com/office/drawing/2014/main" id="{2880830B-0E83-CC81-5743-72555FB248C7}"/>
              </a:ext>
            </a:extLst>
          </p:cNvPr>
          <p:cNvSpPr txBox="1"/>
          <p:nvPr userDrawn="1"/>
        </p:nvSpPr>
        <p:spPr>
          <a:xfrm>
            <a:off x="5467704" y="4591673"/>
            <a:ext cx="360607" cy="630942"/>
          </a:xfrm>
          <a:prstGeom prst="rect">
            <a:avLst/>
          </a:prstGeom>
          <a:noFill/>
        </p:spPr>
        <p:txBody>
          <a:bodyPr wrap="square" anchor="ctr">
            <a:spAutoFit/>
          </a:bodyPr>
          <a:lstStyle/>
          <a:p>
            <a:pPr algn="ctr"/>
            <a:r>
              <a:rPr kumimoji="0" lang="en-US" sz="3500" u="none" strike="noStrike" kern="1200" cap="none" spc="0" normalizeH="0" baseline="0" noProof="0">
                <a:ln>
                  <a:noFill/>
                </a:ln>
                <a:solidFill>
                  <a:schemeClr val="bg1">
                    <a:lumMod val="75000"/>
                  </a:schemeClr>
                </a:solidFill>
                <a:effectLst/>
                <a:uLnTx/>
                <a:uFillTx/>
                <a:latin typeface="HCLTech Roobert Light" pitchFamily="2" charset="77"/>
                <a:cs typeface="HCLTech Roobert Light" pitchFamily="2" charset="77"/>
              </a:rPr>
              <a:t>5</a:t>
            </a:r>
            <a:endParaRPr lang="en-US" sz="3500">
              <a:solidFill>
                <a:schemeClr val="bg1">
                  <a:lumMod val="75000"/>
                </a:schemeClr>
              </a:solidFill>
              <a:latin typeface="HCLTech Roobert Light" pitchFamily="2" charset="77"/>
              <a:cs typeface="HCLTech Roobert Light" pitchFamily="2" charset="77"/>
            </a:endParaRPr>
          </a:p>
        </p:txBody>
      </p:sp>
      <p:sp>
        <p:nvSpPr>
          <p:cNvPr id="11" name="TextBox 10">
            <a:extLst>
              <a:ext uri="{FF2B5EF4-FFF2-40B4-BE49-F238E27FC236}">
                <a16:creationId xmlns:a16="http://schemas.microsoft.com/office/drawing/2014/main" id="{BA0B6599-BA60-549F-F393-D7616390FAFA}"/>
              </a:ext>
            </a:extLst>
          </p:cNvPr>
          <p:cNvSpPr txBox="1"/>
          <p:nvPr userDrawn="1"/>
        </p:nvSpPr>
        <p:spPr>
          <a:xfrm>
            <a:off x="5467704" y="5395410"/>
            <a:ext cx="360607" cy="630942"/>
          </a:xfrm>
          <a:prstGeom prst="rect">
            <a:avLst/>
          </a:prstGeom>
          <a:noFill/>
        </p:spPr>
        <p:txBody>
          <a:bodyPr wrap="square" anchor="ctr">
            <a:spAutoFit/>
          </a:bodyPr>
          <a:lstStyle/>
          <a:p>
            <a:pPr algn="ctr"/>
            <a:r>
              <a:rPr kumimoji="0" lang="en-US" sz="3500" u="none" strike="noStrike" kern="1200" cap="none" spc="0" normalizeH="0" baseline="0" noProof="0">
                <a:ln>
                  <a:noFill/>
                </a:ln>
                <a:solidFill>
                  <a:schemeClr val="bg1">
                    <a:lumMod val="75000"/>
                  </a:schemeClr>
                </a:solidFill>
                <a:effectLst/>
                <a:uLnTx/>
                <a:uFillTx/>
                <a:latin typeface="HCLTech Roobert Light" pitchFamily="2" charset="77"/>
                <a:cs typeface="HCLTech Roobert Light" pitchFamily="2" charset="77"/>
              </a:rPr>
              <a:t>6</a:t>
            </a:r>
            <a:endParaRPr lang="en-US" sz="3500">
              <a:solidFill>
                <a:schemeClr val="bg1">
                  <a:lumMod val="75000"/>
                </a:schemeClr>
              </a:solidFill>
              <a:latin typeface="HCLTech Roobert Light" pitchFamily="2" charset="77"/>
              <a:cs typeface="HCLTech Roobert Light" pitchFamily="2" charset="77"/>
            </a:endParaRPr>
          </a:p>
        </p:txBody>
      </p:sp>
      <p:sp>
        <p:nvSpPr>
          <p:cNvPr id="15" name="Picture Placeholder 12">
            <a:extLst>
              <a:ext uri="{FF2B5EF4-FFF2-40B4-BE49-F238E27FC236}">
                <a16:creationId xmlns:a16="http://schemas.microsoft.com/office/drawing/2014/main" id="{A01A249A-4496-2C2C-BF7F-0810D5826C2A}"/>
              </a:ext>
            </a:extLst>
          </p:cNvPr>
          <p:cNvSpPr>
            <a:spLocks noGrp="1"/>
          </p:cNvSpPr>
          <p:nvPr>
            <p:ph type="pic" sz="quarter" idx="13"/>
          </p:nvPr>
        </p:nvSpPr>
        <p:spPr>
          <a:xfrm>
            <a:off x="0" y="1385888"/>
            <a:ext cx="5308600" cy="4724400"/>
          </a:xfrm>
        </p:spPr>
        <p:txBody>
          <a:bodyPr/>
          <a:lstStyle/>
          <a:p>
            <a:endParaRPr lang="en-US"/>
          </a:p>
        </p:txBody>
      </p:sp>
      <p:graphicFrame>
        <p:nvGraphicFramePr>
          <p:cNvPr id="18" name="Table 4">
            <a:extLst>
              <a:ext uri="{FF2B5EF4-FFF2-40B4-BE49-F238E27FC236}">
                <a16:creationId xmlns:a16="http://schemas.microsoft.com/office/drawing/2014/main" id="{7E461935-4790-7350-6215-ED825464B90C}"/>
              </a:ext>
            </a:extLst>
          </p:cNvPr>
          <p:cNvGraphicFramePr>
            <a:graphicFrameLocks noGrp="1"/>
          </p:cNvGraphicFramePr>
          <p:nvPr userDrawn="1">
            <p:extLst>
              <p:ext uri="{D42A27DB-BD31-4B8C-83A1-F6EECF244321}">
                <p14:modId xmlns:p14="http://schemas.microsoft.com/office/powerpoint/2010/main" val="1771473925"/>
              </p:ext>
            </p:extLst>
          </p:nvPr>
        </p:nvGraphicFramePr>
        <p:xfrm>
          <a:off x="5828311" y="1329798"/>
          <a:ext cx="5681793" cy="4803450"/>
        </p:xfrm>
        <a:graphic>
          <a:graphicData uri="http://schemas.openxmlformats.org/drawingml/2006/table">
            <a:tbl>
              <a:tblPr firstRow="1" bandRow="1">
                <a:tableStyleId>{2D5ABB26-0587-4C30-8999-92F81FD0307C}</a:tableStyleId>
              </a:tblPr>
              <a:tblGrid>
                <a:gridCol w="5681793">
                  <a:extLst>
                    <a:ext uri="{9D8B030D-6E8A-4147-A177-3AD203B41FA5}">
                      <a16:colId xmlns:a16="http://schemas.microsoft.com/office/drawing/2014/main" val="1451733573"/>
                    </a:ext>
                  </a:extLst>
                </a:gridCol>
              </a:tblGrid>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9832316"/>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017611"/>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91932003"/>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52973338"/>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04305611"/>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3643326"/>
                  </a:ext>
                </a:extLst>
              </a:tr>
            </a:tbl>
          </a:graphicData>
        </a:graphic>
      </p:graphicFrame>
      <p:sp>
        <p:nvSpPr>
          <p:cNvPr id="19" name="Text Placeholder 13">
            <a:extLst>
              <a:ext uri="{FF2B5EF4-FFF2-40B4-BE49-F238E27FC236}">
                <a16:creationId xmlns:a16="http://schemas.microsoft.com/office/drawing/2014/main" id="{E4C885B0-AFA8-481B-458D-B0C90977EF3F}"/>
              </a:ext>
            </a:extLst>
          </p:cNvPr>
          <p:cNvSpPr>
            <a:spLocks noGrp="1"/>
          </p:cNvSpPr>
          <p:nvPr>
            <p:ph type="body" sz="quarter" idx="14"/>
          </p:nvPr>
        </p:nvSpPr>
        <p:spPr>
          <a:xfrm>
            <a:off x="5935937" y="1329798"/>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20" name="Text Placeholder 13">
            <a:extLst>
              <a:ext uri="{FF2B5EF4-FFF2-40B4-BE49-F238E27FC236}">
                <a16:creationId xmlns:a16="http://schemas.microsoft.com/office/drawing/2014/main" id="{900E85C0-6249-AE21-2F6B-75772B9FC24C}"/>
              </a:ext>
            </a:extLst>
          </p:cNvPr>
          <p:cNvSpPr>
            <a:spLocks noGrp="1"/>
          </p:cNvSpPr>
          <p:nvPr>
            <p:ph type="body" sz="quarter" idx="15"/>
          </p:nvPr>
        </p:nvSpPr>
        <p:spPr>
          <a:xfrm>
            <a:off x="5935937" y="2133666"/>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21" name="Text Placeholder 13">
            <a:extLst>
              <a:ext uri="{FF2B5EF4-FFF2-40B4-BE49-F238E27FC236}">
                <a16:creationId xmlns:a16="http://schemas.microsoft.com/office/drawing/2014/main" id="{BD87C0C7-0425-9F1E-FEDB-4CA5AD9CDCA7}"/>
              </a:ext>
            </a:extLst>
          </p:cNvPr>
          <p:cNvSpPr>
            <a:spLocks noGrp="1"/>
          </p:cNvSpPr>
          <p:nvPr>
            <p:ph type="body" sz="quarter" idx="16"/>
          </p:nvPr>
        </p:nvSpPr>
        <p:spPr>
          <a:xfrm>
            <a:off x="5935937" y="2937534"/>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22" name="Text Placeholder 13">
            <a:extLst>
              <a:ext uri="{FF2B5EF4-FFF2-40B4-BE49-F238E27FC236}">
                <a16:creationId xmlns:a16="http://schemas.microsoft.com/office/drawing/2014/main" id="{77EB05F3-D9D1-F489-8913-B48C904C6106}"/>
              </a:ext>
            </a:extLst>
          </p:cNvPr>
          <p:cNvSpPr>
            <a:spLocks noGrp="1"/>
          </p:cNvSpPr>
          <p:nvPr>
            <p:ph type="body" sz="quarter" idx="17"/>
          </p:nvPr>
        </p:nvSpPr>
        <p:spPr>
          <a:xfrm>
            <a:off x="5935937" y="3731353"/>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23" name="Text Placeholder 13">
            <a:extLst>
              <a:ext uri="{FF2B5EF4-FFF2-40B4-BE49-F238E27FC236}">
                <a16:creationId xmlns:a16="http://schemas.microsoft.com/office/drawing/2014/main" id="{7596D6AC-D7D7-E23B-C79F-7FED4E81CBF9}"/>
              </a:ext>
            </a:extLst>
          </p:cNvPr>
          <p:cNvSpPr>
            <a:spLocks noGrp="1"/>
          </p:cNvSpPr>
          <p:nvPr>
            <p:ph type="body" sz="quarter" idx="18"/>
          </p:nvPr>
        </p:nvSpPr>
        <p:spPr>
          <a:xfrm>
            <a:off x="5935937" y="4535221"/>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24" name="Text Placeholder 13">
            <a:extLst>
              <a:ext uri="{FF2B5EF4-FFF2-40B4-BE49-F238E27FC236}">
                <a16:creationId xmlns:a16="http://schemas.microsoft.com/office/drawing/2014/main" id="{7BDD0D29-61E6-C4BB-9BE1-DDECD8718105}"/>
              </a:ext>
            </a:extLst>
          </p:cNvPr>
          <p:cNvSpPr>
            <a:spLocks noGrp="1"/>
          </p:cNvSpPr>
          <p:nvPr>
            <p:ph type="body" sz="quarter" idx="19"/>
          </p:nvPr>
        </p:nvSpPr>
        <p:spPr>
          <a:xfrm>
            <a:off x="5935937" y="5339089"/>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Tree>
    <p:extLst>
      <p:ext uri="{BB962C8B-B14F-4D97-AF65-F5344CB8AC3E}">
        <p14:creationId xmlns:p14="http://schemas.microsoft.com/office/powerpoint/2010/main" val="286480318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wo Content w/t Subtitle w/t Intro">
    <p:spTree>
      <p:nvGrpSpPr>
        <p:cNvPr id="1" name=""/>
        <p:cNvGrpSpPr/>
        <p:nvPr/>
      </p:nvGrpSpPr>
      <p:grpSpPr>
        <a:xfrm>
          <a:off x="0" y="0"/>
          <a:ext cx="0" cy="0"/>
          <a:chOff x="0" y="0"/>
          <a:chExt cx="0" cy="0"/>
        </a:xfrm>
      </p:grpSpPr>
      <p:sp>
        <p:nvSpPr>
          <p:cNvPr id="9" name="Slide Number Placeholder">
            <a:extLst>
              <a:ext uri="{FF2B5EF4-FFF2-40B4-BE49-F238E27FC236}">
                <a16:creationId xmlns:a16="http://schemas.microsoft.com/office/drawing/2014/main" id="{F52C8C4E-21C3-3FC1-89B3-CE40B9CBA28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6" name="Footer Placeholder">
            <a:extLst>
              <a:ext uri="{FF2B5EF4-FFF2-40B4-BE49-F238E27FC236}">
                <a16:creationId xmlns:a16="http://schemas.microsoft.com/office/drawing/2014/main" id="{C48E3A23-635F-00C0-B50F-79204B98AEDC}"/>
              </a:ext>
            </a:extLst>
          </p:cNvPr>
          <p:cNvSpPr>
            <a:spLocks noGrp="1"/>
          </p:cNvSpPr>
          <p:nvPr>
            <p:ph type="ftr" sz="quarter" idx="17"/>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B02F3D4B-EA06-A29B-C027-44432B15ABC5}"/>
              </a:ext>
            </a:extLst>
          </p:cNvPr>
          <p:cNvSpPr>
            <a:spLocks noGrp="1"/>
          </p:cNvSpPr>
          <p:nvPr>
            <p:ph type="title"/>
          </p:nvPr>
        </p:nvSpPr>
        <p:spPr/>
        <p:txBody>
          <a:bodyPr/>
          <a:lstStyle/>
          <a:p>
            <a:r>
              <a:rPr lang="en-GB"/>
              <a:t>Click to edit Master title style</a:t>
            </a:r>
            <a:endParaRPr lang="en-US"/>
          </a:p>
        </p:txBody>
      </p:sp>
      <p:sp>
        <p:nvSpPr>
          <p:cNvPr id="5" name="Subtitle">
            <a:extLst>
              <a:ext uri="{FF2B5EF4-FFF2-40B4-BE49-F238E27FC236}">
                <a16:creationId xmlns:a16="http://schemas.microsoft.com/office/drawing/2014/main" id="{26D174AA-83A7-9F84-E4CE-CB8AA71B249D}"/>
              </a:ext>
            </a:extLst>
          </p:cNvPr>
          <p:cNvSpPr>
            <a:spLocks noGrp="1"/>
          </p:cNvSpPr>
          <p:nvPr>
            <p:ph type="body" sz="quarter" idx="15" hasCustomPrompt="1"/>
          </p:nvPr>
        </p:nvSpPr>
        <p:spPr>
          <a:xfrm>
            <a:off x="878400" y="1188000"/>
            <a:ext cx="10415075" cy="489534"/>
          </a:xfrm>
        </p:spPr>
        <p:txBody>
          <a:bodyPr wrap="square" tIns="180000">
            <a:spAutoFit/>
          </a:bodyPr>
          <a:lstStyle>
            <a:lvl1pPr>
              <a:defRPr sz="2000" b="0">
                <a:solidFill>
                  <a:schemeClr val="accent3"/>
                </a:solidFill>
                <a:latin typeface="+mn-lt"/>
                <a:cs typeface="+mj-cs"/>
              </a:defRPr>
            </a:lvl1pPr>
          </a:lstStyle>
          <a:p>
            <a:pPr lvl="0"/>
            <a:r>
              <a:rPr lang="en-US" dirty="0"/>
              <a:t>Insert subtitle</a:t>
            </a:r>
          </a:p>
        </p:txBody>
      </p:sp>
      <p:sp>
        <p:nvSpPr>
          <p:cNvPr id="3" name="Text Placeholder 1">
            <a:extLst>
              <a:ext uri="{FF2B5EF4-FFF2-40B4-BE49-F238E27FC236}">
                <a16:creationId xmlns:a16="http://schemas.microsoft.com/office/drawing/2014/main" id="{980A8FBC-1EC5-392A-9EFA-5F15EF523A03}"/>
              </a:ext>
            </a:extLst>
          </p:cNvPr>
          <p:cNvSpPr>
            <a:spLocks noGrp="1"/>
          </p:cNvSpPr>
          <p:nvPr>
            <p:ph type="body" sz="quarter" idx="12"/>
          </p:nvPr>
        </p:nvSpPr>
        <p:spPr>
          <a:xfrm>
            <a:off x="898525" y="2575557"/>
            <a:ext cx="4962525" cy="338391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2">
            <a:extLst>
              <a:ext uri="{FF2B5EF4-FFF2-40B4-BE49-F238E27FC236}">
                <a16:creationId xmlns:a16="http://schemas.microsoft.com/office/drawing/2014/main" id="{2F91523C-87B3-BBB3-10CC-279B6082F677}"/>
              </a:ext>
            </a:extLst>
          </p:cNvPr>
          <p:cNvSpPr>
            <a:spLocks noGrp="1"/>
          </p:cNvSpPr>
          <p:nvPr>
            <p:ph type="body" sz="quarter" idx="16"/>
          </p:nvPr>
        </p:nvSpPr>
        <p:spPr>
          <a:xfrm>
            <a:off x="6325763" y="2575557"/>
            <a:ext cx="4964400" cy="338391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Subtitle">
            <a:extLst>
              <a:ext uri="{FF2B5EF4-FFF2-40B4-BE49-F238E27FC236}">
                <a16:creationId xmlns:a16="http://schemas.microsoft.com/office/drawing/2014/main" id="{C3FC2A0B-E997-AA12-EC19-66088E11A684}"/>
              </a:ext>
            </a:extLst>
          </p:cNvPr>
          <p:cNvSpPr>
            <a:spLocks noGrp="1"/>
          </p:cNvSpPr>
          <p:nvPr>
            <p:ph type="body" sz="quarter" idx="18" hasCustomPrompt="1"/>
          </p:nvPr>
        </p:nvSpPr>
        <p:spPr>
          <a:xfrm>
            <a:off x="900001" y="2116800"/>
            <a:ext cx="4961050" cy="458757"/>
          </a:xfrm>
        </p:spPr>
        <p:txBody>
          <a:bodyPr wrap="square" tIns="0" bIns="180000">
            <a:spAutoFit/>
          </a:bodyPr>
          <a:lstStyle>
            <a:lvl1pPr>
              <a:defRPr sz="1800" b="0">
                <a:solidFill>
                  <a:schemeClr val="tx1"/>
                </a:solidFill>
                <a:latin typeface="+mj-lt"/>
                <a:cs typeface="+mj-cs"/>
              </a:defRPr>
            </a:lvl1pPr>
          </a:lstStyle>
          <a:p>
            <a:pPr lvl="0"/>
            <a:r>
              <a:rPr lang="en-US" dirty="0"/>
              <a:t>Insert intro</a:t>
            </a:r>
          </a:p>
        </p:txBody>
      </p:sp>
      <p:sp>
        <p:nvSpPr>
          <p:cNvPr id="8" name="Subtitle">
            <a:extLst>
              <a:ext uri="{FF2B5EF4-FFF2-40B4-BE49-F238E27FC236}">
                <a16:creationId xmlns:a16="http://schemas.microsoft.com/office/drawing/2014/main" id="{CE21ED9E-69E3-C977-2642-F1F5ACDE32C6}"/>
              </a:ext>
            </a:extLst>
          </p:cNvPr>
          <p:cNvSpPr>
            <a:spLocks noGrp="1"/>
          </p:cNvSpPr>
          <p:nvPr>
            <p:ph type="body" sz="quarter" idx="19" hasCustomPrompt="1"/>
          </p:nvPr>
        </p:nvSpPr>
        <p:spPr>
          <a:xfrm>
            <a:off x="6329113" y="2116800"/>
            <a:ext cx="4961050" cy="458757"/>
          </a:xfrm>
        </p:spPr>
        <p:txBody>
          <a:bodyPr wrap="square" tIns="0" bIns="180000">
            <a:spAutoFit/>
          </a:bodyPr>
          <a:lstStyle>
            <a:lvl1pPr>
              <a:defRPr sz="1800" b="0">
                <a:solidFill>
                  <a:schemeClr val="tx1"/>
                </a:solidFill>
                <a:latin typeface="+mj-lt"/>
                <a:cs typeface="+mj-cs"/>
              </a:defRPr>
            </a:lvl1pPr>
          </a:lstStyle>
          <a:p>
            <a:pPr lvl="0"/>
            <a:r>
              <a:rPr lang="en-US" dirty="0"/>
              <a:t>Insert intro</a:t>
            </a:r>
          </a:p>
        </p:txBody>
      </p:sp>
    </p:spTree>
    <p:extLst>
      <p:ext uri="{BB962C8B-B14F-4D97-AF65-F5344CB8AC3E}">
        <p14:creationId xmlns:p14="http://schemas.microsoft.com/office/powerpoint/2010/main" val="217111613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tent w/t Dark sidebar">
    <p:spTree>
      <p:nvGrpSpPr>
        <p:cNvPr id="1" name=""/>
        <p:cNvGrpSpPr/>
        <p:nvPr/>
      </p:nvGrpSpPr>
      <p:grpSpPr>
        <a:xfrm>
          <a:off x="0" y="0"/>
          <a:ext cx="0" cy="0"/>
          <a:chOff x="0" y="0"/>
          <a:chExt cx="0" cy="0"/>
        </a:xfrm>
      </p:grpSpPr>
      <p:sp>
        <p:nvSpPr>
          <p:cNvPr id="9" name="Slide Number Placeholder">
            <a:extLst>
              <a:ext uri="{FF2B5EF4-FFF2-40B4-BE49-F238E27FC236}">
                <a16:creationId xmlns:a16="http://schemas.microsoft.com/office/drawing/2014/main" id="{F52C8C4E-21C3-3FC1-89B3-CE40B9CBA28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6" name="Footer Placeholder">
            <a:extLst>
              <a:ext uri="{FF2B5EF4-FFF2-40B4-BE49-F238E27FC236}">
                <a16:creationId xmlns:a16="http://schemas.microsoft.com/office/drawing/2014/main" id="{C48E3A23-635F-00C0-B50F-79204B98AEDC}"/>
              </a:ext>
            </a:extLst>
          </p:cNvPr>
          <p:cNvSpPr>
            <a:spLocks noGrp="1"/>
          </p:cNvSpPr>
          <p:nvPr>
            <p:ph type="ftr" sz="quarter" idx="17"/>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B02F3D4B-EA06-A29B-C027-44432B15ABC5}"/>
              </a:ext>
            </a:extLst>
          </p:cNvPr>
          <p:cNvSpPr>
            <a:spLocks noGrp="1"/>
          </p:cNvSpPr>
          <p:nvPr>
            <p:ph type="title"/>
          </p:nvPr>
        </p:nvSpPr>
        <p:spPr>
          <a:xfrm>
            <a:off x="873760" y="866735"/>
            <a:ext cx="5728151" cy="418576"/>
          </a:xfrm>
        </p:spPr>
        <p:txBody>
          <a:bodyPr/>
          <a:lstStyle/>
          <a:p>
            <a:r>
              <a:rPr lang="en-GB"/>
              <a:t>Click to edit Master title style</a:t>
            </a:r>
            <a:endParaRPr lang="en-US" dirty="0"/>
          </a:p>
        </p:txBody>
      </p:sp>
      <p:sp>
        <p:nvSpPr>
          <p:cNvPr id="3" name="Text Placeholder 1">
            <a:extLst>
              <a:ext uri="{FF2B5EF4-FFF2-40B4-BE49-F238E27FC236}">
                <a16:creationId xmlns:a16="http://schemas.microsoft.com/office/drawing/2014/main" id="{980A8FBC-1EC5-392A-9EFA-5F15EF523A03}"/>
              </a:ext>
            </a:extLst>
          </p:cNvPr>
          <p:cNvSpPr>
            <a:spLocks noGrp="1"/>
          </p:cNvSpPr>
          <p:nvPr>
            <p:ph type="body" sz="quarter" idx="12"/>
          </p:nvPr>
        </p:nvSpPr>
        <p:spPr>
          <a:xfrm>
            <a:off x="898526" y="2116800"/>
            <a:ext cx="3148410" cy="38426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2">
            <a:extLst>
              <a:ext uri="{FF2B5EF4-FFF2-40B4-BE49-F238E27FC236}">
                <a16:creationId xmlns:a16="http://schemas.microsoft.com/office/drawing/2014/main" id="{2F91523C-87B3-BBB3-10CC-279B6082F677}"/>
              </a:ext>
            </a:extLst>
          </p:cNvPr>
          <p:cNvSpPr>
            <a:spLocks noGrp="1"/>
          </p:cNvSpPr>
          <p:nvPr>
            <p:ph type="body" sz="quarter" idx="16"/>
          </p:nvPr>
        </p:nvSpPr>
        <p:spPr>
          <a:xfrm>
            <a:off x="4521201" y="2116800"/>
            <a:ext cx="3149600" cy="38426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10" name="HCLTech Logo">
            <a:extLst>
              <a:ext uri="{FF2B5EF4-FFF2-40B4-BE49-F238E27FC236}">
                <a16:creationId xmlns:a16="http://schemas.microsoft.com/office/drawing/2014/main" id="{1A42836A-D5B4-97B9-0024-26033EBFCF6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480993" y="6366959"/>
            <a:ext cx="878400" cy="262360"/>
          </a:xfrm>
          <a:prstGeom prst="rect">
            <a:avLst/>
          </a:prstGeom>
        </p:spPr>
      </p:pic>
      <p:sp>
        <p:nvSpPr>
          <p:cNvPr id="11" name="Text Placeholder 2">
            <a:extLst>
              <a:ext uri="{FF2B5EF4-FFF2-40B4-BE49-F238E27FC236}">
                <a16:creationId xmlns:a16="http://schemas.microsoft.com/office/drawing/2014/main" id="{4566E41A-A790-E2F8-A974-E66F9A474659}"/>
              </a:ext>
            </a:extLst>
          </p:cNvPr>
          <p:cNvSpPr>
            <a:spLocks noGrp="1"/>
          </p:cNvSpPr>
          <p:nvPr>
            <p:ph type="body" sz="quarter" idx="18"/>
          </p:nvPr>
        </p:nvSpPr>
        <p:spPr>
          <a:xfrm>
            <a:off x="8575675" y="2116800"/>
            <a:ext cx="2717799" cy="3842675"/>
          </a:xfrm>
        </p:spPr>
        <p:txBody>
          <a:bodyPr/>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418276175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tent w/t Dark sidebar w/t Intro">
    <p:spTree>
      <p:nvGrpSpPr>
        <p:cNvPr id="1" name=""/>
        <p:cNvGrpSpPr/>
        <p:nvPr/>
      </p:nvGrpSpPr>
      <p:grpSpPr>
        <a:xfrm>
          <a:off x="0" y="0"/>
          <a:ext cx="0" cy="0"/>
          <a:chOff x="0" y="0"/>
          <a:chExt cx="0" cy="0"/>
        </a:xfrm>
      </p:grpSpPr>
      <p:sp>
        <p:nvSpPr>
          <p:cNvPr id="9" name="Slide Number Placeholder">
            <a:extLst>
              <a:ext uri="{FF2B5EF4-FFF2-40B4-BE49-F238E27FC236}">
                <a16:creationId xmlns:a16="http://schemas.microsoft.com/office/drawing/2014/main" id="{F52C8C4E-21C3-3FC1-89B3-CE40B9CBA28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6" name="Footer Placeholder">
            <a:extLst>
              <a:ext uri="{FF2B5EF4-FFF2-40B4-BE49-F238E27FC236}">
                <a16:creationId xmlns:a16="http://schemas.microsoft.com/office/drawing/2014/main" id="{C48E3A23-635F-00C0-B50F-79204B98AEDC}"/>
              </a:ext>
            </a:extLst>
          </p:cNvPr>
          <p:cNvSpPr>
            <a:spLocks noGrp="1"/>
          </p:cNvSpPr>
          <p:nvPr>
            <p:ph type="ftr" sz="quarter" idx="17"/>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B02F3D4B-EA06-A29B-C027-44432B15ABC5}"/>
              </a:ext>
            </a:extLst>
          </p:cNvPr>
          <p:cNvSpPr>
            <a:spLocks noGrp="1"/>
          </p:cNvSpPr>
          <p:nvPr>
            <p:ph type="title"/>
          </p:nvPr>
        </p:nvSpPr>
        <p:spPr>
          <a:xfrm>
            <a:off x="873760" y="866735"/>
            <a:ext cx="5728151" cy="418576"/>
          </a:xfrm>
        </p:spPr>
        <p:txBody>
          <a:bodyPr/>
          <a:lstStyle/>
          <a:p>
            <a:r>
              <a:rPr lang="en-GB"/>
              <a:t>Click to edit Master title style</a:t>
            </a:r>
            <a:endParaRPr lang="en-US" dirty="0"/>
          </a:p>
        </p:txBody>
      </p:sp>
      <p:sp>
        <p:nvSpPr>
          <p:cNvPr id="3" name="Text Placeholder 1">
            <a:extLst>
              <a:ext uri="{FF2B5EF4-FFF2-40B4-BE49-F238E27FC236}">
                <a16:creationId xmlns:a16="http://schemas.microsoft.com/office/drawing/2014/main" id="{980A8FBC-1EC5-392A-9EFA-5F15EF523A03}"/>
              </a:ext>
            </a:extLst>
          </p:cNvPr>
          <p:cNvSpPr>
            <a:spLocks noGrp="1"/>
          </p:cNvSpPr>
          <p:nvPr>
            <p:ph type="body" sz="quarter" idx="12"/>
          </p:nvPr>
        </p:nvSpPr>
        <p:spPr>
          <a:xfrm>
            <a:off x="898526" y="2575557"/>
            <a:ext cx="3148410" cy="338391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2">
            <a:extLst>
              <a:ext uri="{FF2B5EF4-FFF2-40B4-BE49-F238E27FC236}">
                <a16:creationId xmlns:a16="http://schemas.microsoft.com/office/drawing/2014/main" id="{2F91523C-87B3-BBB3-10CC-279B6082F677}"/>
              </a:ext>
            </a:extLst>
          </p:cNvPr>
          <p:cNvSpPr>
            <a:spLocks noGrp="1"/>
          </p:cNvSpPr>
          <p:nvPr>
            <p:ph type="body" sz="quarter" idx="16"/>
          </p:nvPr>
        </p:nvSpPr>
        <p:spPr>
          <a:xfrm>
            <a:off x="4521201" y="2575557"/>
            <a:ext cx="3149600" cy="338391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10" name="HCLTech Logo">
            <a:extLst>
              <a:ext uri="{FF2B5EF4-FFF2-40B4-BE49-F238E27FC236}">
                <a16:creationId xmlns:a16="http://schemas.microsoft.com/office/drawing/2014/main" id="{1A42836A-D5B4-97B9-0024-26033EBFCF6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480993" y="6366959"/>
            <a:ext cx="878400" cy="262360"/>
          </a:xfrm>
          <a:prstGeom prst="rect">
            <a:avLst/>
          </a:prstGeom>
        </p:spPr>
      </p:pic>
      <p:sp>
        <p:nvSpPr>
          <p:cNvPr id="11" name="Text Placeholder 2">
            <a:extLst>
              <a:ext uri="{FF2B5EF4-FFF2-40B4-BE49-F238E27FC236}">
                <a16:creationId xmlns:a16="http://schemas.microsoft.com/office/drawing/2014/main" id="{4566E41A-A790-E2F8-A974-E66F9A474659}"/>
              </a:ext>
            </a:extLst>
          </p:cNvPr>
          <p:cNvSpPr>
            <a:spLocks noGrp="1"/>
          </p:cNvSpPr>
          <p:nvPr>
            <p:ph type="body" sz="quarter" idx="18"/>
          </p:nvPr>
        </p:nvSpPr>
        <p:spPr>
          <a:xfrm>
            <a:off x="8575675" y="2575557"/>
            <a:ext cx="2717799" cy="3383918"/>
          </a:xfrm>
        </p:spPr>
        <p:txBody>
          <a:bodyPr/>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Subtitle">
            <a:extLst>
              <a:ext uri="{FF2B5EF4-FFF2-40B4-BE49-F238E27FC236}">
                <a16:creationId xmlns:a16="http://schemas.microsoft.com/office/drawing/2014/main" id="{F3603F3B-714A-D8C8-139E-F13BBF994C79}"/>
              </a:ext>
            </a:extLst>
          </p:cNvPr>
          <p:cNvSpPr>
            <a:spLocks noGrp="1"/>
          </p:cNvSpPr>
          <p:nvPr>
            <p:ph type="body" sz="quarter" idx="19" hasCustomPrompt="1"/>
          </p:nvPr>
        </p:nvSpPr>
        <p:spPr>
          <a:xfrm>
            <a:off x="900001" y="2116800"/>
            <a:ext cx="3146935" cy="458757"/>
          </a:xfrm>
        </p:spPr>
        <p:txBody>
          <a:bodyPr wrap="square" tIns="0" bIns="180000">
            <a:spAutoFit/>
          </a:bodyPr>
          <a:lstStyle>
            <a:lvl1pPr>
              <a:defRPr sz="1800" b="0">
                <a:solidFill>
                  <a:schemeClr val="tx1"/>
                </a:solidFill>
                <a:latin typeface="+mj-lt"/>
                <a:cs typeface="+mj-cs"/>
              </a:defRPr>
            </a:lvl1pPr>
          </a:lstStyle>
          <a:p>
            <a:pPr lvl="0"/>
            <a:r>
              <a:rPr lang="en-US" dirty="0"/>
              <a:t>Insert intro</a:t>
            </a:r>
          </a:p>
        </p:txBody>
      </p:sp>
      <p:sp>
        <p:nvSpPr>
          <p:cNvPr id="7" name="Subtitle">
            <a:extLst>
              <a:ext uri="{FF2B5EF4-FFF2-40B4-BE49-F238E27FC236}">
                <a16:creationId xmlns:a16="http://schemas.microsoft.com/office/drawing/2014/main" id="{F8BB0797-D614-81A2-DFE0-4A80313BA9C7}"/>
              </a:ext>
            </a:extLst>
          </p:cNvPr>
          <p:cNvSpPr>
            <a:spLocks noGrp="1"/>
          </p:cNvSpPr>
          <p:nvPr>
            <p:ph type="body" sz="quarter" idx="20" hasCustomPrompt="1"/>
          </p:nvPr>
        </p:nvSpPr>
        <p:spPr>
          <a:xfrm>
            <a:off x="4523866" y="2116800"/>
            <a:ext cx="3146935" cy="458757"/>
          </a:xfrm>
        </p:spPr>
        <p:txBody>
          <a:bodyPr wrap="square" tIns="0" bIns="180000">
            <a:spAutoFit/>
          </a:bodyPr>
          <a:lstStyle>
            <a:lvl1pPr>
              <a:defRPr sz="1800" b="0">
                <a:solidFill>
                  <a:schemeClr val="tx1"/>
                </a:solidFill>
                <a:latin typeface="+mj-lt"/>
                <a:cs typeface="+mj-cs"/>
              </a:defRPr>
            </a:lvl1pPr>
          </a:lstStyle>
          <a:p>
            <a:pPr lvl="0"/>
            <a:r>
              <a:rPr lang="en-US" dirty="0"/>
              <a:t>Insert intro</a:t>
            </a:r>
          </a:p>
        </p:txBody>
      </p:sp>
      <p:sp>
        <p:nvSpPr>
          <p:cNvPr id="8" name="Subtitle">
            <a:extLst>
              <a:ext uri="{FF2B5EF4-FFF2-40B4-BE49-F238E27FC236}">
                <a16:creationId xmlns:a16="http://schemas.microsoft.com/office/drawing/2014/main" id="{3D5FEBF1-1306-E9F1-2908-76F41E24A6C2}"/>
              </a:ext>
            </a:extLst>
          </p:cNvPr>
          <p:cNvSpPr>
            <a:spLocks noGrp="1"/>
          </p:cNvSpPr>
          <p:nvPr>
            <p:ph type="body" sz="quarter" idx="21" hasCustomPrompt="1"/>
          </p:nvPr>
        </p:nvSpPr>
        <p:spPr>
          <a:xfrm>
            <a:off x="8575676" y="2116800"/>
            <a:ext cx="2716324" cy="458757"/>
          </a:xfrm>
        </p:spPr>
        <p:txBody>
          <a:bodyPr wrap="square" tIns="0" bIns="180000">
            <a:spAutoFit/>
          </a:bodyPr>
          <a:lstStyle>
            <a:lvl1pPr>
              <a:defRPr sz="1800" b="0">
                <a:solidFill>
                  <a:schemeClr val="bg1"/>
                </a:solidFill>
                <a:latin typeface="+mj-lt"/>
                <a:cs typeface="+mj-cs"/>
              </a:defRPr>
            </a:lvl1pPr>
          </a:lstStyle>
          <a:p>
            <a:pPr lvl="0"/>
            <a:r>
              <a:rPr lang="en-US" dirty="0"/>
              <a:t>Insert intro</a:t>
            </a:r>
          </a:p>
        </p:txBody>
      </p:sp>
    </p:spTree>
    <p:extLst>
      <p:ext uri="{BB962C8B-B14F-4D97-AF65-F5344CB8AC3E}">
        <p14:creationId xmlns:p14="http://schemas.microsoft.com/office/powerpoint/2010/main" val="165333779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t w/t Light sidebar">
    <p:spTree>
      <p:nvGrpSpPr>
        <p:cNvPr id="1" name=""/>
        <p:cNvGrpSpPr/>
        <p:nvPr/>
      </p:nvGrpSpPr>
      <p:grpSpPr>
        <a:xfrm>
          <a:off x="0" y="0"/>
          <a:ext cx="0" cy="0"/>
          <a:chOff x="0" y="0"/>
          <a:chExt cx="0" cy="0"/>
        </a:xfrm>
      </p:grpSpPr>
      <p:sp>
        <p:nvSpPr>
          <p:cNvPr id="9" name="Slide Number Placeholder">
            <a:extLst>
              <a:ext uri="{FF2B5EF4-FFF2-40B4-BE49-F238E27FC236}">
                <a16:creationId xmlns:a16="http://schemas.microsoft.com/office/drawing/2014/main" id="{F52C8C4E-21C3-3FC1-89B3-CE40B9CBA28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6" name="Footer Placeholder">
            <a:extLst>
              <a:ext uri="{FF2B5EF4-FFF2-40B4-BE49-F238E27FC236}">
                <a16:creationId xmlns:a16="http://schemas.microsoft.com/office/drawing/2014/main" id="{C48E3A23-635F-00C0-B50F-79204B98AEDC}"/>
              </a:ext>
            </a:extLst>
          </p:cNvPr>
          <p:cNvSpPr>
            <a:spLocks noGrp="1"/>
          </p:cNvSpPr>
          <p:nvPr>
            <p:ph type="ftr" sz="quarter" idx="17"/>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B02F3D4B-EA06-A29B-C027-44432B15ABC5}"/>
              </a:ext>
            </a:extLst>
          </p:cNvPr>
          <p:cNvSpPr>
            <a:spLocks noGrp="1"/>
          </p:cNvSpPr>
          <p:nvPr>
            <p:ph type="title"/>
          </p:nvPr>
        </p:nvSpPr>
        <p:spPr>
          <a:xfrm>
            <a:off x="873760" y="866735"/>
            <a:ext cx="5728151" cy="418576"/>
          </a:xfrm>
        </p:spPr>
        <p:txBody>
          <a:bodyPr/>
          <a:lstStyle/>
          <a:p>
            <a:r>
              <a:rPr lang="en-GB"/>
              <a:t>Click to edit Master title style</a:t>
            </a:r>
            <a:endParaRPr lang="en-US" dirty="0"/>
          </a:p>
        </p:txBody>
      </p:sp>
      <p:sp>
        <p:nvSpPr>
          <p:cNvPr id="3" name="Text Placeholder 1">
            <a:extLst>
              <a:ext uri="{FF2B5EF4-FFF2-40B4-BE49-F238E27FC236}">
                <a16:creationId xmlns:a16="http://schemas.microsoft.com/office/drawing/2014/main" id="{980A8FBC-1EC5-392A-9EFA-5F15EF523A03}"/>
              </a:ext>
            </a:extLst>
          </p:cNvPr>
          <p:cNvSpPr>
            <a:spLocks noGrp="1"/>
          </p:cNvSpPr>
          <p:nvPr>
            <p:ph type="body" sz="quarter" idx="12"/>
          </p:nvPr>
        </p:nvSpPr>
        <p:spPr>
          <a:xfrm>
            <a:off x="898526" y="2116800"/>
            <a:ext cx="3148410" cy="38426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2">
            <a:extLst>
              <a:ext uri="{FF2B5EF4-FFF2-40B4-BE49-F238E27FC236}">
                <a16:creationId xmlns:a16="http://schemas.microsoft.com/office/drawing/2014/main" id="{2F91523C-87B3-BBB3-10CC-279B6082F677}"/>
              </a:ext>
            </a:extLst>
          </p:cNvPr>
          <p:cNvSpPr>
            <a:spLocks noGrp="1"/>
          </p:cNvSpPr>
          <p:nvPr>
            <p:ph type="body" sz="quarter" idx="16"/>
          </p:nvPr>
        </p:nvSpPr>
        <p:spPr>
          <a:xfrm>
            <a:off x="4521201" y="2116800"/>
            <a:ext cx="3149600" cy="38426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8" name="HCLTech Logo">
            <a:extLst>
              <a:ext uri="{FF2B5EF4-FFF2-40B4-BE49-F238E27FC236}">
                <a16:creationId xmlns:a16="http://schemas.microsoft.com/office/drawing/2014/main" id="{A86EA97D-5B35-F7A0-A9EA-AE18FE288A87}"/>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480993" y="6366959"/>
            <a:ext cx="878400" cy="262360"/>
          </a:xfrm>
          <a:prstGeom prst="rect">
            <a:avLst/>
          </a:prstGeom>
        </p:spPr>
      </p:pic>
      <p:sp>
        <p:nvSpPr>
          <p:cNvPr id="10" name="Text Placeholder 2">
            <a:extLst>
              <a:ext uri="{FF2B5EF4-FFF2-40B4-BE49-F238E27FC236}">
                <a16:creationId xmlns:a16="http://schemas.microsoft.com/office/drawing/2014/main" id="{E6A8149B-3F2A-7A35-843C-33654EFEA7EC}"/>
              </a:ext>
            </a:extLst>
          </p:cNvPr>
          <p:cNvSpPr>
            <a:spLocks noGrp="1"/>
          </p:cNvSpPr>
          <p:nvPr>
            <p:ph type="body" sz="quarter" idx="18"/>
          </p:nvPr>
        </p:nvSpPr>
        <p:spPr>
          <a:xfrm>
            <a:off x="8575675" y="2116800"/>
            <a:ext cx="2717799" cy="38426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423973213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ntent w/t Light sidebar w/t Intro">
    <p:spTree>
      <p:nvGrpSpPr>
        <p:cNvPr id="1" name=""/>
        <p:cNvGrpSpPr/>
        <p:nvPr/>
      </p:nvGrpSpPr>
      <p:grpSpPr>
        <a:xfrm>
          <a:off x="0" y="0"/>
          <a:ext cx="0" cy="0"/>
          <a:chOff x="0" y="0"/>
          <a:chExt cx="0" cy="0"/>
        </a:xfrm>
      </p:grpSpPr>
      <p:sp>
        <p:nvSpPr>
          <p:cNvPr id="9" name="Slide Number Placeholder">
            <a:extLst>
              <a:ext uri="{FF2B5EF4-FFF2-40B4-BE49-F238E27FC236}">
                <a16:creationId xmlns:a16="http://schemas.microsoft.com/office/drawing/2014/main" id="{F52C8C4E-21C3-3FC1-89B3-CE40B9CBA28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6" name="Footer Placeholder">
            <a:extLst>
              <a:ext uri="{FF2B5EF4-FFF2-40B4-BE49-F238E27FC236}">
                <a16:creationId xmlns:a16="http://schemas.microsoft.com/office/drawing/2014/main" id="{C48E3A23-635F-00C0-B50F-79204B98AEDC}"/>
              </a:ext>
            </a:extLst>
          </p:cNvPr>
          <p:cNvSpPr>
            <a:spLocks noGrp="1"/>
          </p:cNvSpPr>
          <p:nvPr>
            <p:ph type="ftr" sz="quarter" idx="17"/>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B02F3D4B-EA06-A29B-C027-44432B15ABC5}"/>
              </a:ext>
            </a:extLst>
          </p:cNvPr>
          <p:cNvSpPr>
            <a:spLocks noGrp="1"/>
          </p:cNvSpPr>
          <p:nvPr>
            <p:ph type="title"/>
          </p:nvPr>
        </p:nvSpPr>
        <p:spPr>
          <a:xfrm>
            <a:off x="873760" y="866735"/>
            <a:ext cx="5728151" cy="418576"/>
          </a:xfrm>
        </p:spPr>
        <p:txBody>
          <a:bodyPr/>
          <a:lstStyle/>
          <a:p>
            <a:r>
              <a:rPr lang="en-GB"/>
              <a:t>Click to edit Master title style</a:t>
            </a:r>
            <a:endParaRPr lang="en-US" dirty="0"/>
          </a:p>
        </p:txBody>
      </p:sp>
      <p:sp>
        <p:nvSpPr>
          <p:cNvPr id="3" name="Text Placeholder 1">
            <a:extLst>
              <a:ext uri="{FF2B5EF4-FFF2-40B4-BE49-F238E27FC236}">
                <a16:creationId xmlns:a16="http://schemas.microsoft.com/office/drawing/2014/main" id="{980A8FBC-1EC5-392A-9EFA-5F15EF523A03}"/>
              </a:ext>
            </a:extLst>
          </p:cNvPr>
          <p:cNvSpPr>
            <a:spLocks noGrp="1"/>
          </p:cNvSpPr>
          <p:nvPr>
            <p:ph type="body" sz="quarter" idx="12"/>
          </p:nvPr>
        </p:nvSpPr>
        <p:spPr>
          <a:xfrm>
            <a:off x="898526" y="2575557"/>
            <a:ext cx="3148410" cy="338391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2">
            <a:extLst>
              <a:ext uri="{FF2B5EF4-FFF2-40B4-BE49-F238E27FC236}">
                <a16:creationId xmlns:a16="http://schemas.microsoft.com/office/drawing/2014/main" id="{2F91523C-87B3-BBB3-10CC-279B6082F677}"/>
              </a:ext>
            </a:extLst>
          </p:cNvPr>
          <p:cNvSpPr>
            <a:spLocks noGrp="1"/>
          </p:cNvSpPr>
          <p:nvPr>
            <p:ph type="body" sz="quarter" idx="16"/>
          </p:nvPr>
        </p:nvSpPr>
        <p:spPr>
          <a:xfrm>
            <a:off x="4521201" y="2575557"/>
            <a:ext cx="3149600" cy="338391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8" name="HCLTech Logo">
            <a:extLst>
              <a:ext uri="{FF2B5EF4-FFF2-40B4-BE49-F238E27FC236}">
                <a16:creationId xmlns:a16="http://schemas.microsoft.com/office/drawing/2014/main" id="{A86EA97D-5B35-F7A0-A9EA-AE18FE288A87}"/>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480993" y="6366959"/>
            <a:ext cx="878400" cy="262360"/>
          </a:xfrm>
          <a:prstGeom prst="rect">
            <a:avLst/>
          </a:prstGeom>
        </p:spPr>
      </p:pic>
      <p:sp>
        <p:nvSpPr>
          <p:cNvPr id="10" name="Text Placeholder 2">
            <a:extLst>
              <a:ext uri="{FF2B5EF4-FFF2-40B4-BE49-F238E27FC236}">
                <a16:creationId xmlns:a16="http://schemas.microsoft.com/office/drawing/2014/main" id="{E6A8149B-3F2A-7A35-843C-33654EFEA7EC}"/>
              </a:ext>
            </a:extLst>
          </p:cNvPr>
          <p:cNvSpPr>
            <a:spLocks noGrp="1"/>
          </p:cNvSpPr>
          <p:nvPr>
            <p:ph type="body" sz="quarter" idx="18"/>
          </p:nvPr>
        </p:nvSpPr>
        <p:spPr>
          <a:xfrm>
            <a:off x="8575675" y="2575557"/>
            <a:ext cx="2717799" cy="338391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Subtitle">
            <a:extLst>
              <a:ext uri="{FF2B5EF4-FFF2-40B4-BE49-F238E27FC236}">
                <a16:creationId xmlns:a16="http://schemas.microsoft.com/office/drawing/2014/main" id="{73FE0DF6-6CA1-20DA-A438-8206E31EF3D2}"/>
              </a:ext>
            </a:extLst>
          </p:cNvPr>
          <p:cNvSpPr>
            <a:spLocks noGrp="1"/>
          </p:cNvSpPr>
          <p:nvPr>
            <p:ph type="body" sz="quarter" idx="19" hasCustomPrompt="1"/>
          </p:nvPr>
        </p:nvSpPr>
        <p:spPr>
          <a:xfrm>
            <a:off x="900001" y="2116800"/>
            <a:ext cx="3146935" cy="458757"/>
          </a:xfrm>
        </p:spPr>
        <p:txBody>
          <a:bodyPr wrap="square" tIns="0" bIns="180000">
            <a:spAutoFit/>
          </a:bodyPr>
          <a:lstStyle>
            <a:lvl1pPr>
              <a:defRPr sz="1800" b="0">
                <a:solidFill>
                  <a:schemeClr val="tx1"/>
                </a:solidFill>
                <a:latin typeface="+mj-lt"/>
                <a:cs typeface="+mj-cs"/>
              </a:defRPr>
            </a:lvl1pPr>
          </a:lstStyle>
          <a:p>
            <a:pPr lvl="0"/>
            <a:r>
              <a:rPr lang="en-US" dirty="0"/>
              <a:t>Insert intro</a:t>
            </a:r>
          </a:p>
        </p:txBody>
      </p:sp>
      <p:sp>
        <p:nvSpPr>
          <p:cNvPr id="7" name="Subtitle">
            <a:extLst>
              <a:ext uri="{FF2B5EF4-FFF2-40B4-BE49-F238E27FC236}">
                <a16:creationId xmlns:a16="http://schemas.microsoft.com/office/drawing/2014/main" id="{124FBFE1-A809-AAB9-C892-6857BE2D43C7}"/>
              </a:ext>
            </a:extLst>
          </p:cNvPr>
          <p:cNvSpPr>
            <a:spLocks noGrp="1"/>
          </p:cNvSpPr>
          <p:nvPr>
            <p:ph type="body" sz="quarter" idx="20" hasCustomPrompt="1"/>
          </p:nvPr>
        </p:nvSpPr>
        <p:spPr>
          <a:xfrm>
            <a:off x="4523866" y="2116800"/>
            <a:ext cx="3146935" cy="458757"/>
          </a:xfrm>
        </p:spPr>
        <p:txBody>
          <a:bodyPr wrap="square" tIns="0" bIns="180000">
            <a:spAutoFit/>
          </a:bodyPr>
          <a:lstStyle>
            <a:lvl1pPr>
              <a:defRPr sz="1800" b="0">
                <a:solidFill>
                  <a:schemeClr val="tx1"/>
                </a:solidFill>
                <a:latin typeface="+mj-lt"/>
                <a:cs typeface="+mj-cs"/>
              </a:defRPr>
            </a:lvl1pPr>
          </a:lstStyle>
          <a:p>
            <a:pPr lvl="0"/>
            <a:r>
              <a:rPr lang="en-US" dirty="0"/>
              <a:t>Insert intro</a:t>
            </a:r>
          </a:p>
        </p:txBody>
      </p:sp>
      <p:sp>
        <p:nvSpPr>
          <p:cNvPr id="11" name="Subtitle">
            <a:extLst>
              <a:ext uri="{FF2B5EF4-FFF2-40B4-BE49-F238E27FC236}">
                <a16:creationId xmlns:a16="http://schemas.microsoft.com/office/drawing/2014/main" id="{C299B5ED-266B-0AE0-38FA-E82916C62E67}"/>
              </a:ext>
            </a:extLst>
          </p:cNvPr>
          <p:cNvSpPr>
            <a:spLocks noGrp="1"/>
          </p:cNvSpPr>
          <p:nvPr>
            <p:ph type="body" sz="quarter" idx="21" hasCustomPrompt="1"/>
          </p:nvPr>
        </p:nvSpPr>
        <p:spPr>
          <a:xfrm>
            <a:off x="8575676" y="2116800"/>
            <a:ext cx="2716324" cy="458757"/>
          </a:xfrm>
        </p:spPr>
        <p:txBody>
          <a:bodyPr wrap="square" tIns="0" bIns="180000">
            <a:spAutoFit/>
          </a:bodyPr>
          <a:lstStyle>
            <a:lvl1pPr>
              <a:defRPr sz="1800" b="0">
                <a:solidFill>
                  <a:schemeClr val="bg1"/>
                </a:solidFill>
                <a:latin typeface="+mj-lt"/>
                <a:cs typeface="+mj-cs"/>
              </a:defRPr>
            </a:lvl1pPr>
          </a:lstStyle>
          <a:p>
            <a:pPr lvl="0"/>
            <a:r>
              <a:rPr lang="en-US" dirty="0"/>
              <a:t>Insert intro</a:t>
            </a:r>
          </a:p>
        </p:txBody>
      </p:sp>
    </p:spTree>
    <p:extLst>
      <p:ext uri="{BB962C8B-B14F-4D97-AF65-F5344CB8AC3E}">
        <p14:creationId xmlns:p14="http://schemas.microsoft.com/office/powerpoint/2010/main" val="317264968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F3997E19-4E37-93C5-F6FE-6772622E7638}"/>
              </a:ext>
            </a:extLst>
          </p:cNvPr>
          <p:cNvSpPr>
            <a:spLocks noGrp="1"/>
          </p:cNvSpPr>
          <p:nvPr>
            <p:ph type="ftr" sz="quarter" idx="12"/>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2531B37F-0E8D-CAB9-E7F1-24CDA7C3BE75}"/>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1633436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w/t Subtitle">
    <p:spTree>
      <p:nvGrpSpPr>
        <p:cNvPr id="1" name=""/>
        <p:cNvGrpSpPr/>
        <p:nvPr/>
      </p:nvGrpSpPr>
      <p:grpSpPr>
        <a:xfrm>
          <a:off x="0" y="0"/>
          <a:ext cx="0" cy="0"/>
          <a:chOff x="0" y="0"/>
          <a:chExt cx="0" cy="0"/>
        </a:xfrm>
      </p:grpSpPr>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4" name="Footer Placeholder">
            <a:extLst>
              <a:ext uri="{FF2B5EF4-FFF2-40B4-BE49-F238E27FC236}">
                <a16:creationId xmlns:a16="http://schemas.microsoft.com/office/drawing/2014/main" id="{88D11DD6-7300-78AA-771D-FC0D5E5B6BC7}"/>
              </a:ext>
            </a:extLst>
          </p:cNvPr>
          <p:cNvSpPr>
            <a:spLocks noGrp="1"/>
          </p:cNvSpPr>
          <p:nvPr>
            <p:ph type="ftr" sz="quarter" idx="16"/>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2531B37F-0E8D-CAB9-E7F1-24CDA7C3BE75}"/>
              </a:ext>
            </a:extLst>
          </p:cNvPr>
          <p:cNvSpPr>
            <a:spLocks noGrp="1"/>
          </p:cNvSpPr>
          <p:nvPr>
            <p:ph type="title"/>
          </p:nvPr>
        </p:nvSpPr>
        <p:spPr/>
        <p:txBody>
          <a:bodyPr/>
          <a:lstStyle/>
          <a:p>
            <a:r>
              <a:rPr lang="en-GB"/>
              <a:t>Click to edit Master title style</a:t>
            </a:r>
            <a:endParaRPr lang="en-US" dirty="0"/>
          </a:p>
        </p:txBody>
      </p:sp>
      <p:sp>
        <p:nvSpPr>
          <p:cNvPr id="3" name="Subtitle">
            <a:extLst>
              <a:ext uri="{FF2B5EF4-FFF2-40B4-BE49-F238E27FC236}">
                <a16:creationId xmlns:a16="http://schemas.microsoft.com/office/drawing/2014/main" id="{CB61566C-F89C-F155-5F16-13F9FFE31163}"/>
              </a:ext>
            </a:extLst>
          </p:cNvPr>
          <p:cNvSpPr>
            <a:spLocks noGrp="1"/>
          </p:cNvSpPr>
          <p:nvPr>
            <p:ph type="body" sz="quarter" idx="15" hasCustomPrompt="1"/>
          </p:nvPr>
        </p:nvSpPr>
        <p:spPr>
          <a:xfrm>
            <a:off x="878400" y="1188000"/>
            <a:ext cx="10415075" cy="489534"/>
          </a:xfrm>
        </p:spPr>
        <p:txBody>
          <a:bodyPr wrap="square" tIns="180000">
            <a:spAutoFit/>
          </a:bodyPr>
          <a:lstStyle>
            <a:lvl1pPr>
              <a:defRPr sz="2000" b="0">
                <a:solidFill>
                  <a:schemeClr val="accent3"/>
                </a:solidFill>
                <a:latin typeface="+mn-lt"/>
                <a:cs typeface="+mj-cs"/>
              </a:defRPr>
            </a:lvl1pPr>
          </a:lstStyle>
          <a:p>
            <a:pPr lvl="0"/>
            <a:r>
              <a:rPr lang="en-US" dirty="0"/>
              <a:t>Insert subtitle</a:t>
            </a:r>
          </a:p>
        </p:txBody>
      </p:sp>
    </p:spTree>
    <p:extLst>
      <p:ext uri="{BB962C8B-B14F-4D97-AF65-F5344CB8AC3E}">
        <p14:creationId xmlns:p14="http://schemas.microsoft.com/office/powerpoint/2010/main" val="212693668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a:extLst>
              <a:ext uri="{FF2B5EF4-FFF2-40B4-BE49-F238E27FC236}">
                <a16:creationId xmlns:a16="http://schemas.microsoft.com/office/drawing/2014/main" id="{D040CBC3-C01E-973A-8163-8AE2B4CEAEC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CF33BDA1-79FD-86A3-BF31-36BAF3DF492D}"/>
              </a:ext>
            </a:extLst>
          </p:cNvPr>
          <p:cNvSpPr>
            <a:spLocks noGrp="1"/>
          </p:cNvSpPr>
          <p:nvPr>
            <p:ph type="ftr" sz="quarter" idx="12"/>
          </p:nvPr>
        </p:nvSpPr>
        <p:spPr/>
        <p:txBody>
          <a:bodyPr/>
          <a:lstStyle/>
          <a:p>
            <a:r>
              <a:rPr lang="en-GB"/>
              <a:t>Copyright © 2023 HCL Technologies | Confidential</a:t>
            </a:r>
            <a:endParaRPr lang="en-GB" dirty="0"/>
          </a:p>
        </p:txBody>
      </p:sp>
    </p:spTree>
    <p:extLst>
      <p:ext uri="{BB962C8B-B14F-4D97-AF65-F5344CB8AC3E}">
        <p14:creationId xmlns:p14="http://schemas.microsoft.com/office/powerpoint/2010/main" val="399126276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w/t Subtitle – Gradient (Light)">
    <p:spTree>
      <p:nvGrpSpPr>
        <p:cNvPr id="1" name=""/>
        <p:cNvGrpSpPr/>
        <p:nvPr/>
      </p:nvGrpSpPr>
      <p:grpSpPr>
        <a:xfrm>
          <a:off x="0" y="0"/>
          <a:ext cx="0" cy="0"/>
          <a:chOff x="0" y="0"/>
          <a:chExt cx="0" cy="0"/>
        </a:xfrm>
      </p:grpSpPr>
      <p:pic>
        <p:nvPicPr>
          <p:cNvPr id="4" name="Gradient (Light)">
            <a:extLst>
              <a:ext uri="{FF2B5EF4-FFF2-40B4-BE49-F238E27FC236}">
                <a16:creationId xmlns:a16="http://schemas.microsoft.com/office/drawing/2014/main" id="{D15CF070-1BBF-D702-139C-36A64460267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1233" r="1241" b="1657"/>
          <a:stretch/>
        </p:blipFill>
        <p:spPr>
          <a:xfrm>
            <a:off x="0" y="2178048"/>
            <a:ext cx="12192000" cy="4679951"/>
          </a:xfrm>
          <a:prstGeom prst="rect">
            <a:avLst/>
          </a:prstGeom>
        </p:spPr>
      </p:pic>
      <p:pic>
        <p:nvPicPr>
          <p:cNvPr id="5" name="HCLTech Logo">
            <a:extLst>
              <a:ext uri="{FF2B5EF4-FFF2-40B4-BE49-F238E27FC236}">
                <a16:creationId xmlns:a16="http://schemas.microsoft.com/office/drawing/2014/main" id="{8516DC21-AF8C-BF2C-6A14-B039DAE846EC}"/>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B3873BB4-D8D9-D6D6-4FD7-69B562F2CA01}"/>
              </a:ext>
            </a:extLst>
          </p:cNvPr>
          <p:cNvSpPr>
            <a:spLocks noGrp="1"/>
          </p:cNvSpPr>
          <p:nvPr>
            <p:ph type="ftr" sz="quarter" idx="16"/>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2531B37F-0E8D-CAB9-E7F1-24CDA7C3BE75}"/>
              </a:ext>
            </a:extLst>
          </p:cNvPr>
          <p:cNvSpPr>
            <a:spLocks noGrp="1"/>
          </p:cNvSpPr>
          <p:nvPr>
            <p:ph type="title"/>
          </p:nvPr>
        </p:nvSpPr>
        <p:spPr/>
        <p:txBody>
          <a:bodyPr/>
          <a:lstStyle/>
          <a:p>
            <a:r>
              <a:rPr lang="en-GB"/>
              <a:t>Click to edit Master title style</a:t>
            </a:r>
            <a:endParaRPr lang="en-US"/>
          </a:p>
        </p:txBody>
      </p:sp>
      <p:sp>
        <p:nvSpPr>
          <p:cNvPr id="8" name="Subtitle">
            <a:extLst>
              <a:ext uri="{FF2B5EF4-FFF2-40B4-BE49-F238E27FC236}">
                <a16:creationId xmlns:a16="http://schemas.microsoft.com/office/drawing/2014/main" id="{B910CB24-C2D4-A431-A097-01D2FF520F89}"/>
              </a:ext>
            </a:extLst>
          </p:cNvPr>
          <p:cNvSpPr>
            <a:spLocks noGrp="1"/>
          </p:cNvSpPr>
          <p:nvPr>
            <p:ph type="body" sz="quarter" idx="15" hasCustomPrompt="1"/>
          </p:nvPr>
        </p:nvSpPr>
        <p:spPr>
          <a:xfrm>
            <a:off x="878400" y="1188000"/>
            <a:ext cx="10415075" cy="489534"/>
          </a:xfrm>
        </p:spPr>
        <p:txBody>
          <a:bodyPr wrap="square" tIns="180000">
            <a:spAutoFit/>
          </a:bodyPr>
          <a:lstStyle>
            <a:lvl1pPr>
              <a:defRPr sz="2000" b="0">
                <a:solidFill>
                  <a:schemeClr val="accent3"/>
                </a:solidFill>
                <a:latin typeface="+mn-lt"/>
                <a:cs typeface="+mj-cs"/>
              </a:defRPr>
            </a:lvl1pPr>
          </a:lstStyle>
          <a:p>
            <a:pPr lvl="0"/>
            <a:r>
              <a:rPr lang="en-US" dirty="0"/>
              <a:t>Insert subtitle</a:t>
            </a:r>
          </a:p>
        </p:txBody>
      </p:sp>
    </p:spTree>
    <p:extLst>
      <p:ext uri="{BB962C8B-B14F-4D97-AF65-F5344CB8AC3E}">
        <p14:creationId xmlns:p14="http://schemas.microsoft.com/office/powerpoint/2010/main" val="296972995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w/t Subtitle – Gradient (Intense)">
    <p:bg>
      <p:bgPr>
        <a:solidFill>
          <a:schemeClr val="accent3"/>
        </a:solidFill>
        <a:effectLst/>
      </p:bgPr>
    </p:bg>
    <p:spTree>
      <p:nvGrpSpPr>
        <p:cNvPr id="1" name=""/>
        <p:cNvGrpSpPr/>
        <p:nvPr/>
      </p:nvGrpSpPr>
      <p:grpSpPr>
        <a:xfrm>
          <a:off x="0" y="0"/>
          <a:ext cx="0" cy="0"/>
          <a:chOff x="0" y="0"/>
          <a:chExt cx="0" cy="0"/>
        </a:xfrm>
      </p:grpSpPr>
      <p:pic>
        <p:nvPicPr>
          <p:cNvPr id="6" name="Gradient (Intense)">
            <a:extLst>
              <a:ext uri="{FF2B5EF4-FFF2-40B4-BE49-F238E27FC236}">
                <a16:creationId xmlns:a16="http://schemas.microsoft.com/office/drawing/2014/main" id="{8337FB49-C47A-A2B9-EA3F-76EAB5B43EC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724" r="579" b="435"/>
          <a:stretch/>
        </p:blipFill>
        <p:spPr>
          <a:xfrm>
            <a:off x="262" y="0"/>
            <a:ext cx="12191475" cy="6858000"/>
          </a:xfrm>
          <a:prstGeom prst="rect">
            <a:avLst/>
          </a:prstGeom>
        </p:spPr>
      </p:pic>
      <p:pic>
        <p:nvPicPr>
          <p:cNvPr id="8" name="HCLTech Logo">
            <a:extLst>
              <a:ext uri="{FF2B5EF4-FFF2-40B4-BE49-F238E27FC236}">
                <a16:creationId xmlns:a16="http://schemas.microsoft.com/office/drawing/2014/main" id="{0956AEB1-96E3-4212-F366-0484695B3B8E}"/>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dirty="0"/>
          </a:p>
        </p:txBody>
      </p:sp>
      <p:sp>
        <p:nvSpPr>
          <p:cNvPr id="5" name="Footer Placeholder">
            <a:extLst>
              <a:ext uri="{FF2B5EF4-FFF2-40B4-BE49-F238E27FC236}">
                <a16:creationId xmlns:a16="http://schemas.microsoft.com/office/drawing/2014/main" id="{6B4F312D-9C1E-B60E-8CDA-DBC294FD5423}"/>
              </a:ext>
            </a:extLst>
          </p:cNvPr>
          <p:cNvSpPr>
            <a:spLocks noGrp="1"/>
          </p:cNvSpPr>
          <p:nvPr>
            <p:ph type="ftr" sz="quarter" idx="16"/>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2531B37F-0E8D-CAB9-E7F1-24CDA7C3BE75}"/>
              </a:ext>
            </a:extLst>
          </p:cNvPr>
          <p:cNvSpPr>
            <a:spLocks noGrp="1"/>
          </p:cNvSpPr>
          <p:nvPr>
            <p:ph type="title"/>
          </p:nvPr>
        </p:nvSpPr>
        <p:spPr/>
        <p:txBody>
          <a:bodyPr/>
          <a:lstStyle/>
          <a:p>
            <a:r>
              <a:rPr lang="en-GB"/>
              <a:t>Click to edit Master title style</a:t>
            </a:r>
            <a:endParaRPr lang="en-US"/>
          </a:p>
        </p:txBody>
      </p:sp>
      <p:sp>
        <p:nvSpPr>
          <p:cNvPr id="4" name="Subtitle">
            <a:extLst>
              <a:ext uri="{FF2B5EF4-FFF2-40B4-BE49-F238E27FC236}">
                <a16:creationId xmlns:a16="http://schemas.microsoft.com/office/drawing/2014/main" id="{E4EDCC4B-6237-3F79-15D7-F36448608338}"/>
              </a:ext>
            </a:extLst>
          </p:cNvPr>
          <p:cNvSpPr>
            <a:spLocks noGrp="1"/>
          </p:cNvSpPr>
          <p:nvPr>
            <p:ph type="body" sz="quarter" idx="15" hasCustomPrompt="1"/>
          </p:nvPr>
        </p:nvSpPr>
        <p:spPr>
          <a:xfrm>
            <a:off x="878400" y="1188000"/>
            <a:ext cx="10415075" cy="489534"/>
          </a:xfrm>
        </p:spPr>
        <p:txBody>
          <a:bodyPr wrap="square" tIns="180000">
            <a:spAutoFit/>
          </a:bodyPr>
          <a:lstStyle>
            <a:lvl1pPr>
              <a:defRPr sz="2000" b="0">
                <a:solidFill>
                  <a:schemeClr val="tx1"/>
                </a:solidFill>
                <a:latin typeface="+mn-lt"/>
                <a:cs typeface="+mj-cs"/>
              </a:defRPr>
            </a:lvl1pPr>
          </a:lstStyle>
          <a:p>
            <a:pPr lvl="0"/>
            <a:r>
              <a:rPr lang="en-US" dirty="0"/>
              <a:t>Insert subtitle</a:t>
            </a:r>
          </a:p>
        </p:txBody>
      </p:sp>
    </p:spTree>
    <p:extLst>
      <p:ext uri="{BB962C8B-B14F-4D97-AF65-F5344CB8AC3E}">
        <p14:creationId xmlns:p14="http://schemas.microsoft.com/office/powerpoint/2010/main" val="901281555"/>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D887-ABF0-B8B4-3E06-12634A6F79E1}"/>
              </a:ext>
            </a:extLst>
          </p:cNvPr>
          <p:cNvSpPr>
            <a:spLocks noGrp="1"/>
          </p:cNvSpPr>
          <p:nvPr>
            <p:ph type="title"/>
          </p:nvPr>
        </p:nvSpPr>
        <p:spPr/>
        <p:txBody>
          <a:bodyPr/>
          <a:lstStyle>
            <a:lvl1pPr>
              <a:defRPr b="0"/>
            </a:lvl1pPr>
          </a:lstStyle>
          <a:p>
            <a:r>
              <a:rPr lang="en-GB"/>
              <a:t>Click to edit Master title style</a:t>
            </a:r>
            <a:endParaRPr lang="en-US"/>
          </a:p>
        </p:txBody>
      </p:sp>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lvl1pPr>
              <a:defRPr sz="850"/>
            </a:lvl1pPr>
          </a:lstStyle>
          <a:p>
            <a:fld id="{AE577F39-B882-FB4F-BD46-95C2A231B68A}" type="slidenum">
              <a:rPr lang="en-US" smtClean="0"/>
              <a:pPr/>
              <a:t>‹#›</a:t>
            </a:fld>
            <a:endParaRPr lang="en-US"/>
          </a:p>
        </p:txBody>
      </p:sp>
    </p:spTree>
    <p:extLst>
      <p:ext uri="{BB962C8B-B14F-4D97-AF65-F5344CB8AC3E}">
        <p14:creationId xmlns:p14="http://schemas.microsoft.com/office/powerpoint/2010/main" val="12672518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 Space right, Sidebar left (gradient)">
    <p:spTree>
      <p:nvGrpSpPr>
        <p:cNvPr id="1" name=""/>
        <p:cNvGrpSpPr/>
        <p:nvPr/>
      </p:nvGrpSpPr>
      <p:grpSpPr>
        <a:xfrm>
          <a:off x="0" y="0"/>
          <a:ext cx="0" cy="0"/>
          <a:chOff x="0" y="0"/>
          <a:chExt cx="0" cy="0"/>
        </a:xfrm>
      </p:grpSpPr>
      <p:pic>
        <p:nvPicPr>
          <p:cNvPr id="4" name="Gradient (Intense)">
            <a:extLst>
              <a:ext uri="{FF2B5EF4-FFF2-40B4-BE49-F238E27FC236}">
                <a16:creationId xmlns:a16="http://schemas.microsoft.com/office/drawing/2014/main" id="{00362F0C-CF2C-91D5-C832-0CFF1420A91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7156" t="724" r="38854" b="435"/>
          <a:stretch/>
        </p:blipFill>
        <p:spPr>
          <a:xfrm>
            <a:off x="262" y="0"/>
            <a:ext cx="5425813" cy="6858000"/>
          </a:xfrm>
          <a:prstGeom prst="rect">
            <a:avLst/>
          </a:prstGeom>
        </p:spPr>
      </p:pic>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lvl1pPr>
              <a:defRPr>
                <a:solidFill>
                  <a:schemeClr val="bg1">
                    <a:alpha val="50000"/>
                  </a:schemeClr>
                </a:solidFill>
              </a:defRPr>
            </a:lvl1p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BBA6747F-CD9E-3D31-6BCD-949F0508D398}"/>
              </a:ext>
            </a:extLst>
          </p:cNvPr>
          <p:cNvSpPr>
            <a:spLocks noGrp="1"/>
          </p:cNvSpPr>
          <p:nvPr>
            <p:ph type="ftr" sz="quarter" idx="58"/>
          </p:nvPr>
        </p:nvSpPr>
        <p:spPr/>
        <p:txBody>
          <a:bodyPr/>
          <a:lstStyle>
            <a:lvl1pPr>
              <a:defRPr>
                <a:solidFill>
                  <a:schemeClr val="bg1">
                    <a:alpha val="50000"/>
                  </a:schemeClr>
                </a:solidFill>
              </a:defRPr>
            </a:lvl1pPr>
          </a:lstStyle>
          <a:p>
            <a:r>
              <a:rPr lang="en-GB"/>
              <a:t>Copyright © 2023 HCL Technologies | Confidential</a:t>
            </a:r>
          </a:p>
        </p:txBody>
      </p:sp>
      <p:sp>
        <p:nvSpPr>
          <p:cNvPr id="5" name="Title 1">
            <a:extLst>
              <a:ext uri="{FF2B5EF4-FFF2-40B4-BE49-F238E27FC236}">
                <a16:creationId xmlns:a16="http://schemas.microsoft.com/office/drawing/2014/main" id="{F58AB9A9-F591-EB7B-1B4E-D68B0CF38755}"/>
              </a:ext>
            </a:extLst>
          </p:cNvPr>
          <p:cNvSpPr>
            <a:spLocks noGrp="1"/>
          </p:cNvSpPr>
          <p:nvPr>
            <p:ph type="title" hasCustomPrompt="1"/>
          </p:nvPr>
        </p:nvSpPr>
        <p:spPr>
          <a:xfrm>
            <a:off x="5832088" y="860400"/>
            <a:ext cx="5473035" cy="553998"/>
          </a:xfrm>
        </p:spPr>
        <p:txBody>
          <a:bodyPr/>
          <a:lstStyle>
            <a:lvl1pPr>
              <a:defRPr sz="4000"/>
            </a:lvl1pPr>
          </a:lstStyle>
          <a:p>
            <a:r>
              <a:rPr lang="en-US" dirty="0"/>
              <a:t>Insert heading </a:t>
            </a:r>
          </a:p>
        </p:txBody>
      </p:sp>
      <p:sp>
        <p:nvSpPr>
          <p:cNvPr id="9" name="Sidebar">
            <a:extLst>
              <a:ext uri="{FF2B5EF4-FFF2-40B4-BE49-F238E27FC236}">
                <a16:creationId xmlns:a16="http://schemas.microsoft.com/office/drawing/2014/main" id="{5162DCE8-B385-5BFE-2FA5-8B768141AB39}"/>
              </a:ext>
            </a:extLst>
          </p:cNvPr>
          <p:cNvSpPr>
            <a:spLocks noGrp="1"/>
          </p:cNvSpPr>
          <p:nvPr>
            <p:ph type="body" sz="quarter" idx="20" hasCustomPrompt="1"/>
          </p:nvPr>
        </p:nvSpPr>
        <p:spPr>
          <a:xfrm>
            <a:off x="886876" y="845618"/>
            <a:ext cx="3634324" cy="5113857"/>
          </a:xfrm>
        </p:spPr>
        <p:txBody>
          <a:bodyPr/>
          <a:lstStyle>
            <a:lvl1pPr>
              <a:lnSpc>
                <a:spcPct val="100000"/>
              </a:lnSpc>
              <a:spcBef>
                <a:spcPts val="0"/>
              </a:spcBef>
              <a:spcAft>
                <a:spcPts val="1200"/>
              </a:spcAft>
              <a:defRPr sz="2000">
                <a:solidFill>
                  <a:schemeClr val="bg1"/>
                </a:solidFill>
                <a:latin typeface="+mj-lt"/>
              </a:defRPr>
            </a:lvl1pPr>
            <a:lvl2pPr marL="0" indent="0">
              <a:spcBef>
                <a:spcPts val="400"/>
              </a:spcBef>
              <a:spcAft>
                <a:spcPts val="900"/>
              </a:spcAft>
              <a:buClr>
                <a:schemeClr val="bg1"/>
              </a:buClr>
              <a:buNone/>
              <a:defRPr sz="1600">
                <a:solidFill>
                  <a:schemeClr val="bg1"/>
                </a:solidFill>
              </a:defRPr>
            </a:lvl2pPr>
            <a:lvl3pPr marL="360000" indent="-180000">
              <a:spcBef>
                <a:spcPts val="600"/>
              </a:spcBef>
              <a:spcAft>
                <a:spcPts val="900"/>
              </a:spcAft>
              <a:buClr>
                <a:schemeClr val="bg1"/>
              </a:buClr>
              <a:buFont typeface="Arial" panose="020B0604020202020204" pitchFamily="34" charset="0"/>
              <a:buChar char="•"/>
              <a:defRPr sz="1600">
                <a:solidFill>
                  <a:schemeClr val="bg1"/>
                </a:solidFill>
              </a:defRPr>
            </a:lvl3pPr>
            <a:lvl4pPr marL="540000" indent="-180000">
              <a:spcAft>
                <a:spcPts val="900"/>
              </a:spcAft>
              <a:buClr>
                <a:schemeClr val="bg1"/>
              </a:buClr>
              <a:buFont typeface="Arial" panose="020B0604020202020204" pitchFamily="34" charset="0"/>
              <a:buChar char="–"/>
              <a:defRPr>
                <a:solidFill>
                  <a:schemeClr val="bg1"/>
                </a:solidFill>
              </a:defRPr>
            </a:lvl4pPr>
          </a:lstStyle>
          <a:p>
            <a:pPr lvl="0"/>
            <a:r>
              <a:rPr lang="en-US" dirty="0"/>
              <a:t>Sidebar</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5524722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Cover – The Beam (Image)">
    <p:spTree>
      <p:nvGrpSpPr>
        <p:cNvPr id="1" name=""/>
        <p:cNvGrpSpPr/>
        <p:nvPr/>
      </p:nvGrpSpPr>
      <p:grpSpPr>
        <a:xfrm>
          <a:off x="0" y="0"/>
          <a:ext cx="0" cy="0"/>
          <a:chOff x="0" y="0"/>
          <a:chExt cx="0" cy="0"/>
        </a:xfrm>
      </p:grpSpPr>
      <p:pic>
        <p:nvPicPr>
          <p:cNvPr id="3" name="The Beam (image)" descr="A picture containing shape&#10;&#10;Description automatically generated">
            <a:extLst>
              <a:ext uri="{FF2B5EF4-FFF2-40B4-BE49-F238E27FC236}">
                <a16:creationId xmlns:a16="http://schemas.microsoft.com/office/drawing/2014/main" id="{3AA29AC2-61D5-3F75-7CFD-88C9FE6B03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0"/>
            <a:ext cx="12192000" cy="6856780"/>
          </a:xfrm>
          <a:prstGeom prst="rect">
            <a:avLst/>
          </a:prstGeom>
        </p:spPr>
      </p:pic>
      <p:pic>
        <p:nvPicPr>
          <p:cNvPr id="10" name="HCLTech logo">
            <a:extLst>
              <a:ext uri="{FF2B5EF4-FFF2-40B4-BE49-F238E27FC236}">
                <a16:creationId xmlns:a16="http://schemas.microsoft.com/office/drawing/2014/main" id="{4176E806-BB94-F327-B6CF-AA80828F27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7256" y="501274"/>
            <a:ext cx="2224800" cy="403628"/>
          </a:xfrm>
          <a:prstGeom prst="rect">
            <a:avLst/>
          </a:prstGeom>
        </p:spPr>
      </p:pic>
      <p:sp>
        <p:nvSpPr>
          <p:cNvPr id="20" name="Picture Placeholder">
            <a:extLst>
              <a:ext uri="{FF2B5EF4-FFF2-40B4-BE49-F238E27FC236}">
                <a16:creationId xmlns:a16="http://schemas.microsoft.com/office/drawing/2014/main" id="{4AD9E05F-FC53-C701-4700-9376078F9274}"/>
              </a:ext>
            </a:extLst>
          </p:cNvPr>
          <p:cNvSpPr>
            <a:spLocks noGrp="1"/>
          </p:cNvSpPr>
          <p:nvPr>
            <p:ph type="pic" sz="quarter" idx="15" hasCustomPrompt="1"/>
          </p:nvPr>
        </p:nvSpPr>
        <p:spPr>
          <a:xfrm>
            <a:off x="3044698" y="0"/>
            <a:ext cx="9147303" cy="3813303"/>
          </a:xfrm>
          <a:custGeom>
            <a:avLst/>
            <a:gdLst>
              <a:gd name="connsiteX0" fmla="*/ 0 w 9147303"/>
              <a:gd name="connsiteY0" fmla="*/ 0 h 3813303"/>
              <a:gd name="connsiteX1" fmla="*/ 9147303 w 9147303"/>
              <a:gd name="connsiteY1" fmla="*/ 0 h 3813303"/>
              <a:gd name="connsiteX2" fmla="*/ 9147303 w 9147303"/>
              <a:gd name="connsiteY2" fmla="*/ 3813303 h 3813303"/>
              <a:gd name="connsiteX3" fmla="*/ 50800 w 9147303"/>
              <a:gd name="connsiteY3" fmla="*/ 3813303 h 3813303"/>
              <a:gd name="connsiteX4" fmla="*/ 0 w 9147303"/>
              <a:gd name="connsiteY4" fmla="*/ 3762503 h 3813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7303" h="3813303">
                <a:moveTo>
                  <a:pt x="0" y="0"/>
                </a:moveTo>
                <a:lnTo>
                  <a:pt x="9147303" y="0"/>
                </a:lnTo>
                <a:lnTo>
                  <a:pt x="9147303" y="3813303"/>
                </a:lnTo>
                <a:lnTo>
                  <a:pt x="50800" y="3813303"/>
                </a:lnTo>
                <a:cubicBezTo>
                  <a:pt x="22733" y="3813303"/>
                  <a:pt x="0" y="3790570"/>
                  <a:pt x="0" y="3762503"/>
                </a:cubicBezTo>
                <a:close/>
              </a:path>
            </a:pathLst>
          </a:cu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7" name="Title 1">
            <a:extLst>
              <a:ext uri="{FF2B5EF4-FFF2-40B4-BE49-F238E27FC236}">
                <a16:creationId xmlns:a16="http://schemas.microsoft.com/office/drawing/2014/main" id="{C349808C-5A57-EC48-CBEF-1379B77B2D3C}"/>
              </a:ext>
            </a:extLst>
          </p:cNvPr>
          <p:cNvSpPr>
            <a:spLocks noGrp="1"/>
          </p:cNvSpPr>
          <p:nvPr>
            <p:ph type="ctrTitle" hasCustomPrompt="1"/>
          </p:nvPr>
        </p:nvSpPr>
        <p:spPr>
          <a:xfrm>
            <a:off x="4001893" y="4204518"/>
            <a:ext cx="7279014" cy="1255728"/>
          </a:xfrm>
        </p:spPr>
        <p:txBody>
          <a:bodyPr anchor="b"/>
          <a:lstStyle>
            <a:lvl1pPr algn="l">
              <a:lnSpc>
                <a:spcPct val="84000"/>
              </a:lnSpc>
              <a:defRPr sz="4800" b="0">
                <a:solidFill>
                  <a:schemeClr val="tx1"/>
                </a:solidFill>
                <a:latin typeface="+mn-lt"/>
                <a:cs typeface="+mj-cs"/>
              </a:defRPr>
            </a:lvl1pPr>
          </a:lstStyle>
          <a:p>
            <a:r>
              <a:rPr lang="en-US" dirty="0"/>
              <a:t>Insert presentation title maximum two lines</a:t>
            </a:r>
          </a:p>
        </p:txBody>
      </p:sp>
      <p:sp>
        <p:nvSpPr>
          <p:cNvPr id="8" name="Subtitle 2">
            <a:extLst>
              <a:ext uri="{FF2B5EF4-FFF2-40B4-BE49-F238E27FC236}">
                <a16:creationId xmlns:a16="http://schemas.microsoft.com/office/drawing/2014/main" id="{2A816681-7BF5-150B-9D91-BC9A9C190C63}"/>
              </a:ext>
            </a:extLst>
          </p:cNvPr>
          <p:cNvSpPr>
            <a:spLocks noGrp="1"/>
          </p:cNvSpPr>
          <p:nvPr>
            <p:ph type="subTitle" idx="1" hasCustomPrompt="1"/>
          </p:nvPr>
        </p:nvSpPr>
        <p:spPr>
          <a:xfrm>
            <a:off x="4028271" y="5306993"/>
            <a:ext cx="7258920" cy="732848"/>
          </a:xfrm>
        </p:spPr>
        <p:txBody>
          <a:bodyPr wrap="square" tIns="360000">
            <a:spAutoFit/>
          </a:bodyPr>
          <a:lstStyle>
            <a:lvl1pPr marL="0" indent="0" algn="l">
              <a:buNone/>
              <a:defRPr sz="2400" b="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cover subtitle </a:t>
            </a:r>
          </a:p>
        </p:txBody>
      </p:sp>
      <p:pic>
        <p:nvPicPr>
          <p:cNvPr id="11" name="HCL Group">
            <a:extLst>
              <a:ext uri="{FF2B5EF4-FFF2-40B4-BE49-F238E27FC236}">
                <a16:creationId xmlns:a16="http://schemas.microsoft.com/office/drawing/2014/main" id="{BC2AE47B-9F19-7720-8514-1C1258846DA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79704" y="6372636"/>
            <a:ext cx="1368000" cy="197671"/>
          </a:xfrm>
          <a:prstGeom prst="rect">
            <a:avLst/>
          </a:prstGeom>
        </p:spPr>
      </p:pic>
    </p:spTree>
    <p:extLst>
      <p:ext uri="{BB962C8B-B14F-4D97-AF65-F5344CB8AC3E}">
        <p14:creationId xmlns:p14="http://schemas.microsoft.com/office/powerpoint/2010/main" val="390294209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Cover – The Beam (Dark)">
    <p:spTree>
      <p:nvGrpSpPr>
        <p:cNvPr id="1" name=""/>
        <p:cNvGrpSpPr/>
        <p:nvPr/>
      </p:nvGrpSpPr>
      <p:grpSpPr>
        <a:xfrm>
          <a:off x="0" y="0"/>
          <a:ext cx="0" cy="0"/>
          <a:chOff x="0" y="0"/>
          <a:chExt cx="0" cy="0"/>
        </a:xfrm>
      </p:grpSpPr>
      <p:pic>
        <p:nvPicPr>
          <p:cNvPr id="8" name="The Beam (Intense)" descr="Shape, background pattern, rectangle&#10;&#10;Description automatically generated">
            <a:extLst>
              <a:ext uri="{FF2B5EF4-FFF2-40B4-BE49-F238E27FC236}">
                <a16:creationId xmlns:a16="http://schemas.microsoft.com/office/drawing/2014/main" id="{766DECA1-3B01-1A8A-8545-F2E048AE237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0"/>
            <a:ext cx="12192000" cy="6856780"/>
          </a:xfrm>
          <a:prstGeom prst="rect">
            <a:avLst/>
          </a:prstGeom>
        </p:spPr>
      </p:pic>
      <p:pic>
        <p:nvPicPr>
          <p:cNvPr id="6" name="HCLTech logo">
            <a:extLst>
              <a:ext uri="{FF2B5EF4-FFF2-40B4-BE49-F238E27FC236}">
                <a16:creationId xmlns:a16="http://schemas.microsoft.com/office/drawing/2014/main" id="{EF92B386-81FF-A149-9C2B-D75B443EC83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7256" y="501274"/>
            <a:ext cx="2224800" cy="403628"/>
          </a:xfrm>
          <a:prstGeom prst="rect">
            <a:avLst/>
          </a:prstGeom>
        </p:spPr>
      </p:pic>
      <p:sp>
        <p:nvSpPr>
          <p:cNvPr id="4" name="Title 1">
            <a:extLst>
              <a:ext uri="{FF2B5EF4-FFF2-40B4-BE49-F238E27FC236}">
                <a16:creationId xmlns:a16="http://schemas.microsoft.com/office/drawing/2014/main" id="{C67703D4-ACA1-21A8-D86A-CDB4B72CA8F9}"/>
              </a:ext>
            </a:extLst>
          </p:cNvPr>
          <p:cNvSpPr>
            <a:spLocks noGrp="1"/>
          </p:cNvSpPr>
          <p:nvPr>
            <p:ph type="ctrTitle" hasCustomPrompt="1"/>
          </p:nvPr>
        </p:nvSpPr>
        <p:spPr>
          <a:xfrm>
            <a:off x="4001893" y="4204518"/>
            <a:ext cx="7279014" cy="1255728"/>
          </a:xfrm>
        </p:spPr>
        <p:txBody>
          <a:bodyPr anchor="b"/>
          <a:lstStyle>
            <a:lvl1pPr algn="l">
              <a:lnSpc>
                <a:spcPct val="84000"/>
              </a:lnSpc>
              <a:defRPr sz="4800" b="0">
                <a:solidFill>
                  <a:schemeClr val="tx1"/>
                </a:solidFill>
                <a:latin typeface="+mn-lt"/>
                <a:cs typeface="+mj-cs"/>
              </a:defRPr>
            </a:lvl1pPr>
          </a:lstStyle>
          <a:p>
            <a:r>
              <a:rPr lang="en-US" dirty="0"/>
              <a:t>Insert presentation title maximum two lines</a:t>
            </a:r>
          </a:p>
        </p:txBody>
      </p:sp>
      <p:sp>
        <p:nvSpPr>
          <p:cNvPr id="5" name="Subtitle 2">
            <a:extLst>
              <a:ext uri="{FF2B5EF4-FFF2-40B4-BE49-F238E27FC236}">
                <a16:creationId xmlns:a16="http://schemas.microsoft.com/office/drawing/2014/main" id="{10897AEE-7831-17CB-0B0D-BCA01A36C4A3}"/>
              </a:ext>
            </a:extLst>
          </p:cNvPr>
          <p:cNvSpPr>
            <a:spLocks noGrp="1"/>
          </p:cNvSpPr>
          <p:nvPr>
            <p:ph type="subTitle" idx="1" hasCustomPrompt="1"/>
          </p:nvPr>
        </p:nvSpPr>
        <p:spPr>
          <a:xfrm>
            <a:off x="4028271" y="5306993"/>
            <a:ext cx="7258920" cy="732848"/>
          </a:xfrm>
        </p:spPr>
        <p:txBody>
          <a:bodyPr wrap="square" tIns="360000">
            <a:spAutoFit/>
          </a:bodyPr>
          <a:lstStyle>
            <a:lvl1pPr marL="0" indent="0" algn="l">
              <a:buNone/>
              <a:defRPr sz="2400" b="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cover subtitle </a:t>
            </a:r>
          </a:p>
        </p:txBody>
      </p:sp>
      <p:pic>
        <p:nvPicPr>
          <p:cNvPr id="7" name="HCL Group">
            <a:extLst>
              <a:ext uri="{FF2B5EF4-FFF2-40B4-BE49-F238E27FC236}">
                <a16:creationId xmlns:a16="http://schemas.microsoft.com/office/drawing/2014/main" id="{9D38D84D-763D-EA78-DFAE-7795B53167F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79704" y="6372636"/>
            <a:ext cx="1368000" cy="197671"/>
          </a:xfrm>
          <a:prstGeom prst="rect">
            <a:avLst/>
          </a:prstGeom>
        </p:spPr>
      </p:pic>
    </p:spTree>
    <p:extLst>
      <p:ext uri="{BB962C8B-B14F-4D97-AF65-F5344CB8AC3E}">
        <p14:creationId xmlns:p14="http://schemas.microsoft.com/office/powerpoint/2010/main" val="70067396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Cover – The Beam (Light)">
    <p:spTree>
      <p:nvGrpSpPr>
        <p:cNvPr id="1" name=""/>
        <p:cNvGrpSpPr/>
        <p:nvPr/>
      </p:nvGrpSpPr>
      <p:grpSpPr>
        <a:xfrm>
          <a:off x="0" y="0"/>
          <a:ext cx="0" cy="0"/>
          <a:chOff x="0" y="0"/>
          <a:chExt cx="0" cy="0"/>
        </a:xfrm>
      </p:grpSpPr>
      <p:pic>
        <p:nvPicPr>
          <p:cNvPr id="5" name="The Beam (Light)" descr="Shape&#10;&#10;Description automatically generated">
            <a:extLst>
              <a:ext uri="{FF2B5EF4-FFF2-40B4-BE49-F238E27FC236}">
                <a16:creationId xmlns:a16="http://schemas.microsoft.com/office/drawing/2014/main" id="{D67CEF76-8861-6CC9-B7AD-AFD8B0FEBB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0"/>
            <a:ext cx="12192000" cy="6856780"/>
          </a:xfrm>
          <a:prstGeom prst="rect">
            <a:avLst/>
          </a:prstGeom>
        </p:spPr>
      </p:pic>
      <p:pic>
        <p:nvPicPr>
          <p:cNvPr id="2" name="HCLTech logo">
            <a:extLst>
              <a:ext uri="{FF2B5EF4-FFF2-40B4-BE49-F238E27FC236}">
                <a16:creationId xmlns:a16="http://schemas.microsoft.com/office/drawing/2014/main" id="{12E2A213-265F-DE4C-CAFB-D1D788C382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7256" y="501274"/>
            <a:ext cx="2224800" cy="403628"/>
          </a:xfrm>
          <a:prstGeom prst="rect">
            <a:avLst/>
          </a:prstGeom>
        </p:spPr>
      </p:pic>
      <p:sp>
        <p:nvSpPr>
          <p:cNvPr id="4" name="Title 1">
            <a:extLst>
              <a:ext uri="{FF2B5EF4-FFF2-40B4-BE49-F238E27FC236}">
                <a16:creationId xmlns:a16="http://schemas.microsoft.com/office/drawing/2014/main" id="{09386341-5B1C-926B-7AC8-FD2D736EA182}"/>
              </a:ext>
            </a:extLst>
          </p:cNvPr>
          <p:cNvSpPr>
            <a:spLocks noGrp="1"/>
          </p:cNvSpPr>
          <p:nvPr>
            <p:ph type="ctrTitle" hasCustomPrompt="1"/>
          </p:nvPr>
        </p:nvSpPr>
        <p:spPr>
          <a:xfrm>
            <a:off x="4001893" y="4204518"/>
            <a:ext cx="7279014" cy="1255728"/>
          </a:xfrm>
        </p:spPr>
        <p:txBody>
          <a:bodyPr anchor="b"/>
          <a:lstStyle>
            <a:lvl1pPr algn="l">
              <a:lnSpc>
                <a:spcPct val="84000"/>
              </a:lnSpc>
              <a:defRPr sz="4800" b="0">
                <a:solidFill>
                  <a:schemeClr val="tx1"/>
                </a:solidFill>
                <a:latin typeface="+mn-lt"/>
                <a:cs typeface="+mj-cs"/>
              </a:defRPr>
            </a:lvl1pPr>
          </a:lstStyle>
          <a:p>
            <a:r>
              <a:rPr lang="en-US" dirty="0"/>
              <a:t>Insert presentation title maximum two lines</a:t>
            </a:r>
          </a:p>
        </p:txBody>
      </p:sp>
      <p:sp>
        <p:nvSpPr>
          <p:cNvPr id="6" name="Subtitle 2">
            <a:extLst>
              <a:ext uri="{FF2B5EF4-FFF2-40B4-BE49-F238E27FC236}">
                <a16:creationId xmlns:a16="http://schemas.microsoft.com/office/drawing/2014/main" id="{4172B485-DDAA-5609-6AA9-3EE53EEF5133}"/>
              </a:ext>
            </a:extLst>
          </p:cNvPr>
          <p:cNvSpPr>
            <a:spLocks noGrp="1"/>
          </p:cNvSpPr>
          <p:nvPr>
            <p:ph type="subTitle" idx="1" hasCustomPrompt="1"/>
          </p:nvPr>
        </p:nvSpPr>
        <p:spPr>
          <a:xfrm>
            <a:off x="4028271" y="5306993"/>
            <a:ext cx="7258920" cy="732848"/>
          </a:xfrm>
        </p:spPr>
        <p:txBody>
          <a:bodyPr wrap="square" tIns="360000">
            <a:spAutoFit/>
          </a:bodyPr>
          <a:lstStyle>
            <a:lvl1pPr marL="0" indent="0" algn="l">
              <a:buNone/>
              <a:defRPr sz="2400" b="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cover subtitle </a:t>
            </a:r>
          </a:p>
        </p:txBody>
      </p:sp>
      <p:pic>
        <p:nvPicPr>
          <p:cNvPr id="3" name="HCL Group">
            <a:extLst>
              <a:ext uri="{FF2B5EF4-FFF2-40B4-BE49-F238E27FC236}">
                <a16:creationId xmlns:a16="http://schemas.microsoft.com/office/drawing/2014/main" id="{793C1441-AE36-6E6B-781E-0BE19CCAAF4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79704" y="6372636"/>
            <a:ext cx="1368000" cy="197671"/>
          </a:xfrm>
          <a:prstGeom prst="rect">
            <a:avLst/>
          </a:prstGeom>
        </p:spPr>
      </p:pic>
    </p:spTree>
    <p:extLst>
      <p:ext uri="{BB962C8B-B14F-4D97-AF65-F5344CB8AC3E}">
        <p14:creationId xmlns:p14="http://schemas.microsoft.com/office/powerpoint/2010/main" val="242243140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Cover – The Beam 2, Journey Image ">
    <p:spTree>
      <p:nvGrpSpPr>
        <p:cNvPr id="1" name=""/>
        <p:cNvGrpSpPr/>
        <p:nvPr/>
      </p:nvGrpSpPr>
      <p:grpSpPr>
        <a:xfrm>
          <a:off x="0" y="0"/>
          <a:ext cx="0" cy="0"/>
          <a:chOff x="0" y="0"/>
          <a:chExt cx="0" cy="0"/>
        </a:xfrm>
      </p:grpSpPr>
      <p:pic>
        <p:nvPicPr>
          <p:cNvPr id="5" name="The Beam (Layout 2)" descr="A picture containing logo&#10;&#10;Description automatically generated">
            <a:extLst>
              <a:ext uri="{FF2B5EF4-FFF2-40B4-BE49-F238E27FC236}">
                <a16:creationId xmlns:a16="http://schemas.microsoft.com/office/drawing/2014/main" id="{673727D9-4F8C-7FE1-CCFA-118932149B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0"/>
            <a:ext cx="12192000" cy="6856780"/>
          </a:xfrm>
          <a:prstGeom prst="rect">
            <a:avLst/>
          </a:prstGeom>
        </p:spPr>
      </p:pic>
      <p:pic>
        <p:nvPicPr>
          <p:cNvPr id="20" name="Image journey">
            <a:extLst>
              <a:ext uri="{FF2B5EF4-FFF2-40B4-BE49-F238E27FC236}">
                <a16:creationId xmlns:a16="http://schemas.microsoft.com/office/drawing/2014/main" id="{824B8644-E6EC-E881-52B4-54C73631FE05}"/>
              </a:ext>
            </a:extLst>
          </p:cNvPr>
          <p:cNvPicPr>
            <a:picLocks noChangeAspect="1"/>
          </p:cNvPicPr>
          <p:nvPr userDrawn="1"/>
        </p:nvPicPr>
        <p:blipFill rotWithShape="1">
          <a:blip r:embed="rId3" cstate="screen">
            <a:alphaModFix/>
            <a:extLst>
              <a:ext uri="{28A0092B-C50C-407E-A947-70E740481C1C}">
                <a14:useLocalDpi xmlns:a14="http://schemas.microsoft.com/office/drawing/2010/main"/>
              </a:ext>
            </a:extLst>
          </a:blip>
          <a:srcRect/>
          <a:stretch/>
        </p:blipFill>
        <p:spPr>
          <a:xfrm>
            <a:off x="895350" y="1"/>
            <a:ext cx="11296484" cy="5962651"/>
          </a:xfrm>
          <a:custGeom>
            <a:avLst/>
            <a:gdLst>
              <a:gd name="connsiteX0" fmla="*/ 0 w 11296484"/>
              <a:gd name="connsiteY0" fmla="*/ 0 h 5962651"/>
              <a:gd name="connsiteX1" fmla="*/ 11296484 w 11296484"/>
              <a:gd name="connsiteY1" fmla="*/ 0 h 5962651"/>
              <a:gd name="connsiteX2" fmla="*/ 11296484 w 11296484"/>
              <a:gd name="connsiteY2" fmla="*/ 5962651 h 5962651"/>
              <a:gd name="connsiteX3" fmla="*/ 50800 w 11296484"/>
              <a:gd name="connsiteY3" fmla="*/ 5962651 h 5962651"/>
              <a:gd name="connsiteX4" fmla="*/ 0 w 11296484"/>
              <a:gd name="connsiteY4" fmla="*/ 5911851 h 5962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6484" h="5962651">
                <a:moveTo>
                  <a:pt x="0" y="0"/>
                </a:moveTo>
                <a:lnTo>
                  <a:pt x="11296484" y="0"/>
                </a:lnTo>
                <a:lnTo>
                  <a:pt x="11296484" y="5962651"/>
                </a:lnTo>
                <a:lnTo>
                  <a:pt x="50800" y="5962651"/>
                </a:lnTo>
                <a:cubicBezTo>
                  <a:pt x="22733" y="5962651"/>
                  <a:pt x="0" y="5939918"/>
                  <a:pt x="0" y="5911851"/>
                </a:cubicBezTo>
                <a:close/>
              </a:path>
            </a:pathLst>
          </a:custGeom>
        </p:spPr>
      </p:pic>
      <p:pic>
        <p:nvPicPr>
          <p:cNvPr id="4" name="HCLTech | Supercharged Progress">
            <a:extLst>
              <a:ext uri="{FF2B5EF4-FFF2-40B4-BE49-F238E27FC236}">
                <a16:creationId xmlns:a16="http://schemas.microsoft.com/office/drawing/2014/main" id="{D67E9F0F-E8A8-5143-415B-B99BCBB5C819}"/>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805851" y="501274"/>
            <a:ext cx="3978000" cy="443438"/>
          </a:xfrm>
          <a:prstGeom prst="rect">
            <a:avLst/>
          </a:prstGeom>
        </p:spPr>
      </p:pic>
      <p:sp>
        <p:nvSpPr>
          <p:cNvPr id="8" name="Title 1">
            <a:extLst>
              <a:ext uri="{FF2B5EF4-FFF2-40B4-BE49-F238E27FC236}">
                <a16:creationId xmlns:a16="http://schemas.microsoft.com/office/drawing/2014/main" id="{F4EF4F42-3710-64B5-1C2D-08DFD8675F14}"/>
              </a:ext>
            </a:extLst>
          </p:cNvPr>
          <p:cNvSpPr>
            <a:spLocks noGrp="1"/>
          </p:cNvSpPr>
          <p:nvPr userDrawn="1">
            <p:ph type="ctrTitle" hasCustomPrompt="1"/>
          </p:nvPr>
        </p:nvSpPr>
        <p:spPr>
          <a:xfrm>
            <a:off x="1756139" y="3137795"/>
            <a:ext cx="7721049" cy="1412694"/>
          </a:xfrm>
        </p:spPr>
        <p:txBody>
          <a:bodyPr anchor="b"/>
          <a:lstStyle>
            <a:lvl1pPr algn="l">
              <a:lnSpc>
                <a:spcPct val="84000"/>
              </a:lnSpc>
              <a:defRPr sz="5400" b="0">
                <a:solidFill>
                  <a:schemeClr val="bg1"/>
                </a:solidFill>
                <a:latin typeface="+mn-lt"/>
                <a:cs typeface="+mj-cs"/>
              </a:defRPr>
            </a:lvl1pPr>
          </a:lstStyle>
          <a:p>
            <a:r>
              <a:rPr lang="en-US" dirty="0"/>
              <a:t>Place title here with maximum two lines</a:t>
            </a:r>
          </a:p>
        </p:txBody>
      </p:sp>
      <p:sp>
        <p:nvSpPr>
          <p:cNvPr id="9" name="Subtitle 2">
            <a:extLst>
              <a:ext uri="{FF2B5EF4-FFF2-40B4-BE49-F238E27FC236}">
                <a16:creationId xmlns:a16="http://schemas.microsoft.com/office/drawing/2014/main" id="{810033CE-83FF-288C-93C1-DE642A4ADFF0}"/>
              </a:ext>
            </a:extLst>
          </p:cNvPr>
          <p:cNvSpPr>
            <a:spLocks noGrp="1"/>
          </p:cNvSpPr>
          <p:nvPr userDrawn="1">
            <p:ph type="subTitle" idx="1" hasCustomPrompt="1"/>
          </p:nvPr>
        </p:nvSpPr>
        <p:spPr>
          <a:xfrm>
            <a:off x="1779785" y="4396120"/>
            <a:ext cx="7697403" cy="903458"/>
          </a:xfrm>
        </p:spPr>
        <p:txBody>
          <a:bodyPr wrap="square" tIns="468000">
            <a:spAutoFit/>
          </a:bodyPr>
          <a:lstStyle>
            <a:lvl1pPr marL="0" indent="0" algn="l">
              <a:buNone/>
              <a:defRPr sz="2800" b="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cover subtitle </a:t>
            </a:r>
          </a:p>
        </p:txBody>
      </p:sp>
      <p:pic>
        <p:nvPicPr>
          <p:cNvPr id="2" name="HCL Group">
            <a:extLst>
              <a:ext uri="{FF2B5EF4-FFF2-40B4-BE49-F238E27FC236}">
                <a16:creationId xmlns:a16="http://schemas.microsoft.com/office/drawing/2014/main" id="{95029D25-A129-E321-D83A-0F5DC34BCD5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279704" y="6372636"/>
            <a:ext cx="1368000" cy="197671"/>
          </a:xfrm>
          <a:prstGeom prst="rect">
            <a:avLst/>
          </a:prstGeom>
        </p:spPr>
      </p:pic>
    </p:spTree>
    <p:extLst>
      <p:ext uri="{BB962C8B-B14F-4D97-AF65-F5344CB8AC3E}">
        <p14:creationId xmlns:p14="http://schemas.microsoft.com/office/powerpoint/2010/main" val="424172625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Cover – The Beam 2, Image">
    <p:spTree>
      <p:nvGrpSpPr>
        <p:cNvPr id="1" name=""/>
        <p:cNvGrpSpPr/>
        <p:nvPr/>
      </p:nvGrpSpPr>
      <p:grpSpPr>
        <a:xfrm>
          <a:off x="0" y="0"/>
          <a:ext cx="0" cy="0"/>
          <a:chOff x="0" y="0"/>
          <a:chExt cx="0" cy="0"/>
        </a:xfrm>
      </p:grpSpPr>
      <p:pic>
        <p:nvPicPr>
          <p:cNvPr id="8" name="Beam (Layout 2)" descr="Chart&#10;&#10;Description automatically generated">
            <a:extLst>
              <a:ext uri="{FF2B5EF4-FFF2-40B4-BE49-F238E27FC236}">
                <a16:creationId xmlns:a16="http://schemas.microsoft.com/office/drawing/2014/main" id="{8E58017F-8BF3-5B27-9856-50AFAF0F06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0"/>
            <a:ext cx="12192000" cy="6856780"/>
          </a:xfrm>
          <a:prstGeom prst="rect">
            <a:avLst/>
          </a:prstGeom>
        </p:spPr>
      </p:pic>
      <p:pic>
        <p:nvPicPr>
          <p:cNvPr id="11" name="HCLTech | Supercharged Progress">
            <a:extLst>
              <a:ext uri="{FF2B5EF4-FFF2-40B4-BE49-F238E27FC236}">
                <a16:creationId xmlns:a16="http://schemas.microsoft.com/office/drawing/2014/main" id="{79C4E2CE-653F-42B8-2EBF-DF10F11BD3B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9948" y="501274"/>
            <a:ext cx="3978000" cy="443439"/>
          </a:xfrm>
          <a:prstGeom prst="rect">
            <a:avLst/>
          </a:prstGeom>
        </p:spPr>
      </p:pic>
      <p:sp>
        <p:nvSpPr>
          <p:cNvPr id="16" name="Picture Placeholder">
            <a:extLst>
              <a:ext uri="{FF2B5EF4-FFF2-40B4-BE49-F238E27FC236}">
                <a16:creationId xmlns:a16="http://schemas.microsoft.com/office/drawing/2014/main" id="{4A294858-B792-3925-C3E4-148450FA32B9}"/>
              </a:ext>
            </a:extLst>
          </p:cNvPr>
          <p:cNvSpPr>
            <a:spLocks noGrp="1"/>
          </p:cNvSpPr>
          <p:nvPr>
            <p:ph type="pic" sz="quarter" idx="15" hasCustomPrompt="1"/>
          </p:nvPr>
        </p:nvSpPr>
        <p:spPr>
          <a:xfrm>
            <a:off x="6933818" y="0"/>
            <a:ext cx="5258182" cy="5962650"/>
          </a:xfrm>
          <a:custGeom>
            <a:avLst/>
            <a:gdLst>
              <a:gd name="connsiteX0" fmla="*/ 0 w 5258182"/>
              <a:gd name="connsiteY0" fmla="*/ 0 h 5962650"/>
              <a:gd name="connsiteX1" fmla="*/ 5258182 w 5258182"/>
              <a:gd name="connsiteY1" fmla="*/ 0 h 5962650"/>
              <a:gd name="connsiteX2" fmla="*/ 5258182 w 5258182"/>
              <a:gd name="connsiteY2" fmla="*/ 5962650 h 5962650"/>
              <a:gd name="connsiteX3" fmla="*/ 50800 w 5258182"/>
              <a:gd name="connsiteY3" fmla="*/ 5962650 h 5962650"/>
              <a:gd name="connsiteX4" fmla="*/ 0 w 5258182"/>
              <a:gd name="connsiteY4" fmla="*/ 5911850 h 596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8182" h="5962650">
                <a:moveTo>
                  <a:pt x="0" y="0"/>
                </a:moveTo>
                <a:lnTo>
                  <a:pt x="5258182" y="0"/>
                </a:lnTo>
                <a:lnTo>
                  <a:pt x="5258182" y="5962650"/>
                </a:lnTo>
                <a:lnTo>
                  <a:pt x="50800" y="5962650"/>
                </a:lnTo>
                <a:cubicBezTo>
                  <a:pt x="22733" y="5962650"/>
                  <a:pt x="0" y="5939917"/>
                  <a:pt x="0" y="5911850"/>
                </a:cubicBezTo>
                <a:close/>
              </a:path>
            </a:pathLst>
          </a:cu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2" name="Title 1">
            <a:extLst>
              <a:ext uri="{FF2B5EF4-FFF2-40B4-BE49-F238E27FC236}">
                <a16:creationId xmlns:a16="http://schemas.microsoft.com/office/drawing/2014/main" id="{470821CF-8619-1A2D-D416-2344BF6BD9E1}"/>
              </a:ext>
            </a:extLst>
          </p:cNvPr>
          <p:cNvSpPr>
            <a:spLocks noGrp="1"/>
          </p:cNvSpPr>
          <p:nvPr>
            <p:ph type="ctrTitle" hasCustomPrompt="1"/>
          </p:nvPr>
        </p:nvSpPr>
        <p:spPr>
          <a:xfrm>
            <a:off x="854033" y="1872000"/>
            <a:ext cx="4877188" cy="2119042"/>
          </a:xfrm>
        </p:spPr>
        <p:txBody>
          <a:bodyPr anchor="b"/>
          <a:lstStyle>
            <a:lvl1pPr algn="l">
              <a:lnSpc>
                <a:spcPct val="84000"/>
              </a:lnSpc>
              <a:defRPr sz="5400" b="0">
                <a:solidFill>
                  <a:schemeClr val="tx1"/>
                </a:solidFill>
                <a:latin typeface="+mn-lt"/>
                <a:cs typeface="+mj-cs"/>
              </a:defRPr>
            </a:lvl1pPr>
          </a:lstStyle>
          <a:p>
            <a:r>
              <a:rPr lang="en-US" dirty="0"/>
              <a:t>Insert title maximum three lines</a:t>
            </a:r>
          </a:p>
        </p:txBody>
      </p:sp>
      <p:sp>
        <p:nvSpPr>
          <p:cNvPr id="3" name="Subtitle 2">
            <a:extLst>
              <a:ext uri="{FF2B5EF4-FFF2-40B4-BE49-F238E27FC236}">
                <a16:creationId xmlns:a16="http://schemas.microsoft.com/office/drawing/2014/main" id="{A258BD97-8AE5-B670-785A-C9D62DB4A94D}"/>
              </a:ext>
            </a:extLst>
          </p:cNvPr>
          <p:cNvSpPr>
            <a:spLocks noGrp="1"/>
          </p:cNvSpPr>
          <p:nvPr>
            <p:ph type="subTitle" idx="1" hasCustomPrompt="1"/>
          </p:nvPr>
        </p:nvSpPr>
        <p:spPr>
          <a:xfrm>
            <a:off x="876532" y="3840126"/>
            <a:ext cx="4864213" cy="903458"/>
          </a:xfrm>
        </p:spPr>
        <p:txBody>
          <a:bodyPr wrap="square" tIns="468000">
            <a:spAutoFit/>
          </a:bodyPr>
          <a:lstStyle>
            <a:lvl1pPr marL="0" indent="0" algn="l">
              <a:buNone/>
              <a:defRPr sz="2800" b="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cover subtitle </a:t>
            </a:r>
          </a:p>
        </p:txBody>
      </p:sp>
      <p:sp>
        <p:nvSpPr>
          <p:cNvPr id="4" name="Presenter or Date">
            <a:extLst>
              <a:ext uri="{FF2B5EF4-FFF2-40B4-BE49-F238E27FC236}">
                <a16:creationId xmlns:a16="http://schemas.microsoft.com/office/drawing/2014/main" id="{AF036F6D-D26C-EE81-85E3-ECDAB050D39D}"/>
              </a:ext>
            </a:extLst>
          </p:cNvPr>
          <p:cNvSpPr>
            <a:spLocks noGrp="1"/>
          </p:cNvSpPr>
          <p:nvPr>
            <p:ph type="body" sz="quarter" idx="10" hasCustomPrompt="1"/>
          </p:nvPr>
        </p:nvSpPr>
        <p:spPr>
          <a:xfrm>
            <a:off x="880411" y="5734907"/>
            <a:ext cx="4217231" cy="276999"/>
          </a:xfrm>
        </p:spPr>
        <p:txBody>
          <a:bodyPr anchor="b">
            <a:spAutoFit/>
          </a:bodyPr>
          <a:lstStyle>
            <a:lvl1pPr>
              <a:defRPr sz="1800" b="0">
                <a:solidFill>
                  <a:schemeClr val="tx1"/>
                </a:solidFill>
                <a:latin typeface="+mn-lt"/>
              </a:defRPr>
            </a:lvl1pPr>
          </a:lstStyle>
          <a:p>
            <a:pPr lvl="0"/>
            <a:r>
              <a:rPr lang="en-US" dirty="0"/>
              <a:t>Presenter or date</a:t>
            </a:r>
          </a:p>
        </p:txBody>
      </p:sp>
      <p:pic>
        <p:nvPicPr>
          <p:cNvPr id="13" name="HCL Group">
            <a:extLst>
              <a:ext uri="{FF2B5EF4-FFF2-40B4-BE49-F238E27FC236}">
                <a16:creationId xmlns:a16="http://schemas.microsoft.com/office/drawing/2014/main" id="{6965122D-EF34-1B45-815B-BEF8DD45033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79704" y="6372636"/>
            <a:ext cx="1368000" cy="197671"/>
          </a:xfrm>
          <a:prstGeom prst="rect">
            <a:avLst/>
          </a:prstGeom>
        </p:spPr>
      </p:pic>
    </p:spTree>
    <p:extLst>
      <p:ext uri="{BB962C8B-B14F-4D97-AF65-F5344CB8AC3E}">
        <p14:creationId xmlns:p14="http://schemas.microsoft.com/office/powerpoint/2010/main" val="305793287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Cover – Speed, Woman technology (Light)">
    <p:spTree>
      <p:nvGrpSpPr>
        <p:cNvPr id="1" name=""/>
        <p:cNvGrpSpPr/>
        <p:nvPr/>
      </p:nvGrpSpPr>
      <p:grpSpPr>
        <a:xfrm>
          <a:off x="0" y="0"/>
          <a:ext cx="0" cy="0"/>
          <a:chOff x="0" y="0"/>
          <a:chExt cx="0" cy="0"/>
        </a:xfrm>
      </p:grpSpPr>
      <p:pic>
        <p:nvPicPr>
          <p:cNvPr id="5" name="Woman technology | Speed" descr="A person holding a phone&#10;&#10;Description automatically generated with medium confidence">
            <a:extLst>
              <a:ext uri="{FF2B5EF4-FFF2-40B4-BE49-F238E27FC236}">
                <a16:creationId xmlns:a16="http://schemas.microsoft.com/office/drawing/2014/main" id="{56B84CBA-BFA2-F94E-2F35-708570AF7517}"/>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14413" t="10433" b="9842"/>
          <a:stretch/>
        </p:blipFill>
        <p:spPr>
          <a:xfrm>
            <a:off x="0" y="0"/>
            <a:ext cx="12192000" cy="6858000"/>
          </a:xfrm>
          <a:prstGeom prst="rect">
            <a:avLst/>
          </a:prstGeom>
        </p:spPr>
      </p:pic>
      <p:pic>
        <p:nvPicPr>
          <p:cNvPr id="2" name="HCLTech | Supercharged Progress">
            <a:extLst>
              <a:ext uri="{FF2B5EF4-FFF2-40B4-BE49-F238E27FC236}">
                <a16:creationId xmlns:a16="http://schemas.microsoft.com/office/drawing/2014/main" id="{3DE9F3D7-994E-1E23-85E0-6EF719FAC90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9948" y="501274"/>
            <a:ext cx="3978000" cy="443439"/>
          </a:xfrm>
          <a:prstGeom prst="rect">
            <a:avLst/>
          </a:prstGeom>
        </p:spPr>
      </p:pic>
      <p:sp>
        <p:nvSpPr>
          <p:cNvPr id="15" name="Title 1">
            <a:extLst>
              <a:ext uri="{FF2B5EF4-FFF2-40B4-BE49-F238E27FC236}">
                <a16:creationId xmlns:a16="http://schemas.microsoft.com/office/drawing/2014/main" id="{F95D644D-32A1-B34B-DBC0-19A1DCC11D2B}"/>
              </a:ext>
            </a:extLst>
          </p:cNvPr>
          <p:cNvSpPr>
            <a:spLocks noGrp="1"/>
          </p:cNvSpPr>
          <p:nvPr>
            <p:ph type="ctrTitle" hasCustomPrompt="1"/>
          </p:nvPr>
        </p:nvSpPr>
        <p:spPr>
          <a:xfrm>
            <a:off x="854033" y="1872000"/>
            <a:ext cx="4877188" cy="2119042"/>
          </a:xfrm>
        </p:spPr>
        <p:txBody>
          <a:bodyPr anchor="b"/>
          <a:lstStyle>
            <a:lvl1pPr algn="l">
              <a:lnSpc>
                <a:spcPct val="84000"/>
              </a:lnSpc>
              <a:defRPr sz="5400" b="0">
                <a:solidFill>
                  <a:schemeClr val="tx1"/>
                </a:solidFill>
                <a:latin typeface="+mn-lt"/>
                <a:cs typeface="+mj-cs"/>
              </a:defRPr>
            </a:lvl1pPr>
          </a:lstStyle>
          <a:p>
            <a:r>
              <a:rPr lang="en-US" dirty="0"/>
              <a:t>Insert title maximum three lines</a:t>
            </a:r>
          </a:p>
        </p:txBody>
      </p:sp>
      <p:sp>
        <p:nvSpPr>
          <p:cNvPr id="16" name="Subtitle 2">
            <a:extLst>
              <a:ext uri="{FF2B5EF4-FFF2-40B4-BE49-F238E27FC236}">
                <a16:creationId xmlns:a16="http://schemas.microsoft.com/office/drawing/2014/main" id="{8F0650AD-3636-B491-F418-93F8E582DE31}"/>
              </a:ext>
            </a:extLst>
          </p:cNvPr>
          <p:cNvSpPr>
            <a:spLocks noGrp="1"/>
          </p:cNvSpPr>
          <p:nvPr>
            <p:ph type="subTitle" idx="1" hasCustomPrompt="1"/>
          </p:nvPr>
        </p:nvSpPr>
        <p:spPr>
          <a:xfrm>
            <a:off x="876532" y="3840126"/>
            <a:ext cx="4864213" cy="903458"/>
          </a:xfrm>
        </p:spPr>
        <p:txBody>
          <a:bodyPr wrap="square" tIns="468000">
            <a:spAutoFit/>
          </a:bodyPr>
          <a:lstStyle>
            <a:lvl1pPr marL="0" indent="0" algn="l">
              <a:buNone/>
              <a:defRPr sz="2800" b="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cover subtitle </a:t>
            </a:r>
          </a:p>
        </p:txBody>
      </p:sp>
      <p:sp>
        <p:nvSpPr>
          <p:cNvPr id="17" name="Presenter or Date">
            <a:extLst>
              <a:ext uri="{FF2B5EF4-FFF2-40B4-BE49-F238E27FC236}">
                <a16:creationId xmlns:a16="http://schemas.microsoft.com/office/drawing/2014/main" id="{00C3984B-35C2-DEC8-118F-DBCEAD05C2D8}"/>
              </a:ext>
            </a:extLst>
          </p:cNvPr>
          <p:cNvSpPr>
            <a:spLocks noGrp="1"/>
          </p:cNvSpPr>
          <p:nvPr>
            <p:ph type="body" sz="quarter" idx="10" hasCustomPrompt="1"/>
          </p:nvPr>
        </p:nvSpPr>
        <p:spPr>
          <a:xfrm>
            <a:off x="880411" y="5734907"/>
            <a:ext cx="4217231" cy="276999"/>
          </a:xfrm>
        </p:spPr>
        <p:txBody>
          <a:bodyPr anchor="b">
            <a:spAutoFit/>
          </a:bodyPr>
          <a:lstStyle>
            <a:lvl1pPr>
              <a:defRPr sz="1800" b="0">
                <a:solidFill>
                  <a:schemeClr val="tx1"/>
                </a:solidFill>
                <a:latin typeface="+mn-lt"/>
              </a:defRPr>
            </a:lvl1pPr>
          </a:lstStyle>
          <a:p>
            <a:pPr lvl="0"/>
            <a:r>
              <a:rPr lang="en-US" dirty="0"/>
              <a:t>Presenter or date</a:t>
            </a:r>
          </a:p>
        </p:txBody>
      </p:sp>
      <p:pic>
        <p:nvPicPr>
          <p:cNvPr id="3" name="HCL Group">
            <a:extLst>
              <a:ext uri="{FF2B5EF4-FFF2-40B4-BE49-F238E27FC236}">
                <a16:creationId xmlns:a16="http://schemas.microsoft.com/office/drawing/2014/main" id="{E02078AD-0079-FDE5-16C5-AD62F1ED9C1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79704" y="6372636"/>
            <a:ext cx="1368000" cy="197671"/>
          </a:xfrm>
          <a:prstGeom prst="rect">
            <a:avLst/>
          </a:prstGeom>
        </p:spPr>
      </p:pic>
    </p:spTree>
    <p:extLst>
      <p:ext uri="{BB962C8B-B14F-4D97-AF65-F5344CB8AC3E}">
        <p14:creationId xmlns:p14="http://schemas.microsoft.com/office/powerpoint/2010/main" val="321506616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Cover – Agility, Man (Dark)">
    <p:bg>
      <p:bgPr>
        <a:solidFill>
          <a:schemeClr val="accent3"/>
        </a:solidFill>
        <a:effectLst/>
      </p:bgPr>
    </p:bg>
    <p:spTree>
      <p:nvGrpSpPr>
        <p:cNvPr id="1" name=""/>
        <p:cNvGrpSpPr/>
        <p:nvPr/>
      </p:nvGrpSpPr>
      <p:grpSpPr>
        <a:xfrm>
          <a:off x="0" y="0"/>
          <a:ext cx="0" cy="0"/>
          <a:chOff x="0" y="0"/>
          <a:chExt cx="0" cy="0"/>
        </a:xfrm>
      </p:grpSpPr>
      <p:pic>
        <p:nvPicPr>
          <p:cNvPr id="10" name="Man | Agility" descr="A person with curly hair&#10;&#10;Description automatically generated with low confidence">
            <a:extLst>
              <a:ext uri="{FF2B5EF4-FFF2-40B4-BE49-F238E27FC236}">
                <a16:creationId xmlns:a16="http://schemas.microsoft.com/office/drawing/2014/main" id="{1E8E8685-7392-CA47-7822-9EE9E3E017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90"/>
            <a:ext cx="12192000" cy="6851819"/>
          </a:xfrm>
          <a:prstGeom prst="rect">
            <a:avLst/>
          </a:prstGeom>
        </p:spPr>
      </p:pic>
      <p:pic>
        <p:nvPicPr>
          <p:cNvPr id="2" name="HCLTech | Supercharged Progress">
            <a:extLst>
              <a:ext uri="{FF2B5EF4-FFF2-40B4-BE49-F238E27FC236}">
                <a16:creationId xmlns:a16="http://schemas.microsoft.com/office/drawing/2014/main" id="{6B158420-0B0B-55D3-3128-13CF8F38CC8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899948" y="501274"/>
            <a:ext cx="3978000" cy="443438"/>
          </a:xfrm>
          <a:prstGeom prst="rect">
            <a:avLst/>
          </a:prstGeom>
        </p:spPr>
      </p:pic>
      <p:sp>
        <p:nvSpPr>
          <p:cNvPr id="15" name="Title 1">
            <a:extLst>
              <a:ext uri="{FF2B5EF4-FFF2-40B4-BE49-F238E27FC236}">
                <a16:creationId xmlns:a16="http://schemas.microsoft.com/office/drawing/2014/main" id="{F95D644D-32A1-B34B-DBC0-19A1DCC11D2B}"/>
              </a:ext>
            </a:extLst>
          </p:cNvPr>
          <p:cNvSpPr>
            <a:spLocks noGrp="1"/>
          </p:cNvSpPr>
          <p:nvPr>
            <p:ph type="ctrTitle" hasCustomPrompt="1"/>
          </p:nvPr>
        </p:nvSpPr>
        <p:spPr>
          <a:xfrm>
            <a:off x="854033" y="1872000"/>
            <a:ext cx="3872950" cy="2119042"/>
          </a:xfrm>
        </p:spPr>
        <p:txBody>
          <a:bodyPr anchor="b"/>
          <a:lstStyle>
            <a:lvl1pPr algn="l">
              <a:lnSpc>
                <a:spcPct val="84000"/>
              </a:lnSpc>
              <a:defRPr sz="5400" b="0">
                <a:solidFill>
                  <a:schemeClr val="tx1"/>
                </a:solidFill>
                <a:latin typeface="+mn-lt"/>
                <a:cs typeface="+mj-cs"/>
              </a:defRPr>
            </a:lvl1pPr>
          </a:lstStyle>
          <a:p>
            <a:r>
              <a:rPr lang="en-US" dirty="0"/>
              <a:t>Insert title maximum three lines</a:t>
            </a:r>
          </a:p>
        </p:txBody>
      </p:sp>
      <p:sp>
        <p:nvSpPr>
          <p:cNvPr id="16" name="Subtitle 2">
            <a:extLst>
              <a:ext uri="{FF2B5EF4-FFF2-40B4-BE49-F238E27FC236}">
                <a16:creationId xmlns:a16="http://schemas.microsoft.com/office/drawing/2014/main" id="{8F0650AD-3636-B491-F418-93F8E582DE31}"/>
              </a:ext>
            </a:extLst>
          </p:cNvPr>
          <p:cNvSpPr>
            <a:spLocks noGrp="1"/>
          </p:cNvSpPr>
          <p:nvPr>
            <p:ph type="subTitle" idx="1" hasCustomPrompt="1"/>
          </p:nvPr>
        </p:nvSpPr>
        <p:spPr>
          <a:xfrm>
            <a:off x="876533" y="3840126"/>
            <a:ext cx="3644668" cy="903458"/>
          </a:xfrm>
        </p:spPr>
        <p:txBody>
          <a:bodyPr wrap="square" tIns="468000">
            <a:spAutoFit/>
          </a:bodyPr>
          <a:lstStyle>
            <a:lvl1pPr marL="0" indent="0" algn="l">
              <a:buNone/>
              <a:defRPr sz="2800" b="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cover subtitle </a:t>
            </a:r>
          </a:p>
        </p:txBody>
      </p:sp>
      <p:sp>
        <p:nvSpPr>
          <p:cNvPr id="17" name="Presenter or Date">
            <a:extLst>
              <a:ext uri="{FF2B5EF4-FFF2-40B4-BE49-F238E27FC236}">
                <a16:creationId xmlns:a16="http://schemas.microsoft.com/office/drawing/2014/main" id="{00C3984B-35C2-DEC8-118F-DBCEAD05C2D8}"/>
              </a:ext>
            </a:extLst>
          </p:cNvPr>
          <p:cNvSpPr>
            <a:spLocks noGrp="1"/>
          </p:cNvSpPr>
          <p:nvPr>
            <p:ph type="body" sz="quarter" idx="10" hasCustomPrompt="1"/>
          </p:nvPr>
        </p:nvSpPr>
        <p:spPr>
          <a:xfrm>
            <a:off x="880411" y="5734907"/>
            <a:ext cx="4217231" cy="276999"/>
          </a:xfrm>
        </p:spPr>
        <p:txBody>
          <a:bodyPr anchor="b">
            <a:spAutoFit/>
          </a:bodyPr>
          <a:lstStyle>
            <a:lvl1pPr>
              <a:defRPr sz="1800" b="0">
                <a:solidFill>
                  <a:schemeClr val="tx1"/>
                </a:solidFill>
                <a:latin typeface="+mn-lt"/>
              </a:defRPr>
            </a:lvl1pPr>
          </a:lstStyle>
          <a:p>
            <a:pPr lvl="0"/>
            <a:r>
              <a:rPr lang="en-US" dirty="0"/>
              <a:t>Presenter or date</a:t>
            </a:r>
          </a:p>
        </p:txBody>
      </p:sp>
      <p:pic>
        <p:nvPicPr>
          <p:cNvPr id="3" name="HCL Group">
            <a:extLst>
              <a:ext uri="{FF2B5EF4-FFF2-40B4-BE49-F238E27FC236}">
                <a16:creationId xmlns:a16="http://schemas.microsoft.com/office/drawing/2014/main" id="{3D81E2ED-DA2A-5F4C-09EE-13F67A84DAC2}"/>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279704" y="6372637"/>
            <a:ext cx="1368000" cy="197669"/>
          </a:xfrm>
          <a:prstGeom prst="rect">
            <a:avLst/>
          </a:prstGeom>
        </p:spPr>
      </p:pic>
    </p:spTree>
    <p:extLst>
      <p:ext uri="{BB962C8B-B14F-4D97-AF65-F5344CB8AC3E}">
        <p14:creationId xmlns:p14="http://schemas.microsoft.com/office/powerpoint/2010/main" val="559980867"/>
      </p:ext>
    </p:extLst>
  </p:cSld>
  <p:clrMapOvr>
    <a:overrideClrMapping bg1="dk1" tx1="lt1" bg2="dk2" tx2="lt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Cover – Progress (Light)">
    <p:spTree>
      <p:nvGrpSpPr>
        <p:cNvPr id="1" name=""/>
        <p:cNvGrpSpPr/>
        <p:nvPr/>
      </p:nvGrpSpPr>
      <p:grpSpPr>
        <a:xfrm>
          <a:off x="0" y="0"/>
          <a:ext cx="0" cy="0"/>
          <a:chOff x="0" y="0"/>
          <a:chExt cx="0" cy="0"/>
        </a:xfrm>
      </p:grpSpPr>
      <p:pic>
        <p:nvPicPr>
          <p:cNvPr id="5" name="Beam Behaviours | Progress (Light)">
            <a:extLst>
              <a:ext uri="{FF2B5EF4-FFF2-40B4-BE49-F238E27FC236}">
                <a16:creationId xmlns:a16="http://schemas.microsoft.com/office/drawing/2014/main" id="{C60BD1C5-88D6-26AC-5CD1-3C6126E40E27}"/>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3" name="HCLTech | Supercharged Progress">
            <a:extLst>
              <a:ext uri="{FF2B5EF4-FFF2-40B4-BE49-F238E27FC236}">
                <a16:creationId xmlns:a16="http://schemas.microsoft.com/office/drawing/2014/main" id="{F9B287B9-C70D-5B78-DDFD-6B01317B25A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9948" y="501274"/>
            <a:ext cx="3978000" cy="443439"/>
          </a:xfrm>
          <a:prstGeom prst="rect">
            <a:avLst/>
          </a:prstGeom>
        </p:spPr>
      </p:pic>
      <p:sp>
        <p:nvSpPr>
          <p:cNvPr id="15" name="Title 1">
            <a:extLst>
              <a:ext uri="{FF2B5EF4-FFF2-40B4-BE49-F238E27FC236}">
                <a16:creationId xmlns:a16="http://schemas.microsoft.com/office/drawing/2014/main" id="{F95D644D-32A1-B34B-DBC0-19A1DCC11D2B}"/>
              </a:ext>
            </a:extLst>
          </p:cNvPr>
          <p:cNvSpPr>
            <a:spLocks noGrp="1"/>
          </p:cNvSpPr>
          <p:nvPr>
            <p:ph type="ctrTitle" hasCustomPrompt="1"/>
          </p:nvPr>
        </p:nvSpPr>
        <p:spPr>
          <a:xfrm>
            <a:off x="854032" y="1872000"/>
            <a:ext cx="5007017" cy="2119042"/>
          </a:xfrm>
        </p:spPr>
        <p:txBody>
          <a:bodyPr anchor="b"/>
          <a:lstStyle>
            <a:lvl1pPr algn="l">
              <a:lnSpc>
                <a:spcPct val="84000"/>
              </a:lnSpc>
              <a:defRPr sz="5400" b="0">
                <a:solidFill>
                  <a:schemeClr val="tx1"/>
                </a:solidFill>
                <a:latin typeface="+mn-lt"/>
                <a:cs typeface="+mj-cs"/>
              </a:defRPr>
            </a:lvl1pPr>
          </a:lstStyle>
          <a:p>
            <a:r>
              <a:rPr lang="en-US" dirty="0"/>
              <a:t>Insert title maximum three lines</a:t>
            </a:r>
          </a:p>
        </p:txBody>
      </p:sp>
      <p:sp>
        <p:nvSpPr>
          <p:cNvPr id="16" name="Subtitle 2">
            <a:extLst>
              <a:ext uri="{FF2B5EF4-FFF2-40B4-BE49-F238E27FC236}">
                <a16:creationId xmlns:a16="http://schemas.microsoft.com/office/drawing/2014/main" id="{8F0650AD-3636-B491-F418-93F8E582DE31}"/>
              </a:ext>
            </a:extLst>
          </p:cNvPr>
          <p:cNvSpPr>
            <a:spLocks noGrp="1"/>
          </p:cNvSpPr>
          <p:nvPr>
            <p:ph type="subTitle" idx="1" hasCustomPrompt="1"/>
          </p:nvPr>
        </p:nvSpPr>
        <p:spPr>
          <a:xfrm>
            <a:off x="876532" y="3840126"/>
            <a:ext cx="4993697" cy="903458"/>
          </a:xfrm>
        </p:spPr>
        <p:txBody>
          <a:bodyPr wrap="square" tIns="468000">
            <a:spAutoFit/>
          </a:bodyPr>
          <a:lstStyle>
            <a:lvl1pPr marL="0" indent="0" algn="l">
              <a:buNone/>
              <a:defRPr sz="2800" b="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cover subtitle </a:t>
            </a:r>
          </a:p>
        </p:txBody>
      </p:sp>
      <p:sp>
        <p:nvSpPr>
          <p:cNvPr id="17" name="Presenter or Date">
            <a:extLst>
              <a:ext uri="{FF2B5EF4-FFF2-40B4-BE49-F238E27FC236}">
                <a16:creationId xmlns:a16="http://schemas.microsoft.com/office/drawing/2014/main" id="{00C3984B-35C2-DEC8-118F-DBCEAD05C2D8}"/>
              </a:ext>
            </a:extLst>
          </p:cNvPr>
          <p:cNvSpPr>
            <a:spLocks noGrp="1"/>
          </p:cNvSpPr>
          <p:nvPr>
            <p:ph type="body" sz="quarter" idx="10" hasCustomPrompt="1"/>
          </p:nvPr>
        </p:nvSpPr>
        <p:spPr>
          <a:xfrm>
            <a:off x="880411" y="5734907"/>
            <a:ext cx="4217231" cy="276999"/>
          </a:xfrm>
        </p:spPr>
        <p:txBody>
          <a:bodyPr anchor="b">
            <a:spAutoFit/>
          </a:bodyPr>
          <a:lstStyle>
            <a:lvl1pPr>
              <a:defRPr sz="1800" b="0">
                <a:solidFill>
                  <a:schemeClr val="tx1"/>
                </a:solidFill>
                <a:latin typeface="+mn-lt"/>
              </a:defRPr>
            </a:lvl1pPr>
          </a:lstStyle>
          <a:p>
            <a:pPr lvl="0"/>
            <a:r>
              <a:rPr lang="en-US" dirty="0"/>
              <a:t>Presenter or date</a:t>
            </a:r>
          </a:p>
        </p:txBody>
      </p:sp>
      <p:pic>
        <p:nvPicPr>
          <p:cNvPr id="4" name="HCL Group">
            <a:extLst>
              <a:ext uri="{FF2B5EF4-FFF2-40B4-BE49-F238E27FC236}">
                <a16:creationId xmlns:a16="http://schemas.microsoft.com/office/drawing/2014/main" id="{E340BB28-52E3-69DF-3C09-EDAF358E9AB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79704" y="6372636"/>
            <a:ext cx="1368000" cy="197671"/>
          </a:xfrm>
          <a:prstGeom prst="rect">
            <a:avLst/>
          </a:prstGeom>
        </p:spPr>
      </p:pic>
    </p:spTree>
    <p:extLst>
      <p:ext uri="{BB962C8B-B14F-4D97-AF65-F5344CB8AC3E}">
        <p14:creationId xmlns:p14="http://schemas.microsoft.com/office/powerpoint/2010/main" val="132195204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Cover – Agility (Light)">
    <p:spTree>
      <p:nvGrpSpPr>
        <p:cNvPr id="1" name=""/>
        <p:cNvGrpSpPr/>
        <p:nvPr/>
      </p:nvGrpSpPr>
      <p:grpSpPr>
        <a:xfrm>
          <a:off x="0" y="0"/>
          <a:ext cx="0" cy="0"/>
          <a:chOff x="0" y="0"/>
          <a:chExt cx="0" cy="0"/>
        </a:xfrm>
      </p:grpSpPr>
      <p:pic>
        <p:nvPicPr>
          <p:cNvPr id="6" name="Beam Behaviours | Agility (Light)">
            <a:extLst>
              <a:ext uri="{FF2B5EF4-FFF2-40B4-BE49-F238E27FC236}">
                <a16:creationId xmlns:a16="http://schemas.microsoft.com/office/drawing/2014/main" id="{60B25249-72DD-0C88-6783-EBF4F55CB479}"/>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707" y="795"/>
            <a:ext cx="12191292" cy="6857602"/>
          </a:xfrm>
          <a:prstGeom prst="rect">
            <a:avLst/>
          </a:prstGeom>
        </p:spPr>
      </p:pic>
      <p:pic>
        <p:nvPicPr>
          <p:cNvPr id="3" name="HCLTech | Supercharged Progress">
            <a:extLst>
              <a:ext uri="{FF2B5EF4-FFF2-40B4-BE49-F238E27FC236}">
                <a16:creationId xmlns:a16="http://schemas.microsoft.com/office/drawing/2014/main" id="{540DA67C-8E7F-A404-3932-B4931FE3D13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9948" y="501274"/>
            <a:ext cx="3978000" cy="443439"/>
          </a:xfrm>
          <a:prstGeom prst="rect">
            <a:avLst/>
          </a:prstGeom>
        </p:spPr>
      </p:pic>
      <p:sp>
        <p:nvSpPr>
          <p:cNvPr id="15" name="Title 1">
            <a:extLst>
              <a:ext uri="{FF2B5EF4-FFF2-40B4-BE49-F238E27FC236}">
                <a16:creationId xmlns:a16="http://schemas.microsoft.com/office/drawing/2014/main" id="{F95D644D-32A1-B34B-DBC0-19A1DCC11D2B}"/>
              </a:ext>
            </a:extLst>
          </p:cNvPr>
          <p:cNvSpPr>
            <a:spLocks noGrp="1"/>
          </p:cNvSpPr>
          <p:nvPr>
            <p:ph type="ctrTitle" hasCustomPrompt="1"/>
          </p:nvPr>
        </p:nvSpPr>
        <p:spPr>
          <a:xfrm>
            <a:off x="854032" y="1872000"/>
            <a:ext cx="5007017" cy="2119042"/>
          </a:xfrm>
        </p:spPr>
        <p:txBody>
          <a:bodyPr anchor="b"/>
          <a:lstStyle>
            <a:lvl1pPr algn="l">
              <a:lnSpc>
                <a:spcPct val="84000"/>
              </a:lnSpc>
              <a:defRPr sz="5400" b="0">
                <a:solidFill>
                  <a:schemeClr val="tx1"/>
                </a:solidFill>
                <a:latin typeface="+mn-lt"/>
                <a:cs typeface="+mj-cs"/>
              </a:defRPr>
            </a:lvl1pPr>
          </a:lstStyle>
          <a:p>
            <a:r>
              <a:rPr lang="en-US" dirty="0"/>
              <a:t>Insert title maximum three lines</a:t>
            </a:r>
          </a:p>
        </p:txBody>
      </p:sp>
      <p:sp>
        <p:nvSpPr>
          <p:cNvPr id="16" name="Subtitle 2">
            <a:extLst>
              <a:ext uri="{FF2B5EF4-FFF2-40B4-BE49-F238E27FC236}">
                <a16:creationId xmlns:a16="http://schemas.microsoft.com/office/drawing/2014/main" id="{8F0650AD-3636-B491-F418-93F8E582DE31}"/>
              </a:ext>
            </a:extLst>
          </p:cNvPr>
          <p:cNvSpPr>
            <a:spLocks noGrp="1"/>
          </p:cNvSpPr>
          <p:nvPr>
            <p:ph type="subTitle" idx="1" hasCustomPrompt="1"/>
          </p:nvPr>
        </p:nvSpPr>
        <p:spPr>
          <a:xfrm>
            <a:off x="876532" y="3840126"/>
            <a:ext cx="4993697" cy="903458"/>
          </a:xfrm>
        </p:spPr>
        <p:txBody>
          <a:bodyPr wrap="square" tIns="468000">
            <a:spAutoFit/>
          </a:bodyPr>
          <a:lstStyle>
            <a:lvl1pPr marL="0" indent="0" algn="l">
              <a:buNone/>
              <a:defRPr sz="2800" b="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cover subtitle </a:t>
            </a:r>
          </a:p>
        </p:txBody>
      </p:sp>
      <p:sp>
        <p:nvSpPr>
          <p:cNvPr id="17" name="Presenter or Date">
            <a:extLst>
              <a:ext uri="{FF2B5EF4-FFF2-40B4-BE49-F238E27FC236}">
                <a16:creationId xmlns:a16="http://schemas.microsoft.com/office/drawing/2014/main" id="{00C3984B-35C2-DEC8-118F-DBCEAD05C2D8}"/>
              </a:ext>
            </a:extLst>
          </p:cNvPr>
          <p:cNvSpPr>
            <a:spLocks noGrp="1"/>
          </p:cNvSpPr>
          <p:nvPr>
            <p:ph type="body" sz="quarter" idx="10" hasCustomPrompt="1"/>
          </p:nvPr>
        </p:nvSpPr>
        <p:spPr>
          <a:xfrm>
            <a:off x="880411" y="5734907"/>
            <a:ext cx="4217231" cy="276999"/>
          </a:xfrm>
        </p:spPr>
        <p:txBody>
          <a:bodyPr anchor="b">
            <a:spAutoFit/>
          </a:bodyPr>
          <a:lstStyle>
            <a:lvl1pPr>
              <a:defRPr sz="1800" b="0">
                <a:solidFill>
                  <a:schemeClr val="tx1"/>
                </a:solidFill>
                <a:latin typeface="+mn-lt"/>
              </a:defRPr>
            </a:lvl1pPr>
          </a:lstStyle>
          <a:p>
            <a:pPr lvl="0"/>
            <a:r>
              <a:rPr lang="en-US" dirty="0"/>
              <a:t>Presenter or date</a:t>
            </a:r>
          </a:p>
        </p:txBody>
      </p:sp>
      <p:pic>
        <p:nvPicPr>
          <p:cNvPr id="4" name="HCL Group">
            <a:extLst>
              <a:ext uri="{FF2B5EF4-FFF2-40B4-BE49-F238E27FC236}">
                <a16:creationId xmlns:a16="http://schemas.microsoft.com/office/drawing/2014/main" id="{177F2CE2-076C-A92A-DCF4-75BD0E5AF48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79704" y="6372636"/>
            <a:ext cx="1368000" cy="197671"/>
          </a:xfrm>
          <a:prstGeom prst="rect">
            <a:avLst/>
          </a:prstGeom>
        </p:spPr>
      </p:pic>
    </p:spTree>
    <p:extLst>
      <p:ext uri="{BB962C8B-B14F-4D97-AF65-F5344CB8AC3E}">
        <p14:creationId xmlns:p14="http://schemas.microsoft.com/office/powerpoint/2010/main" val="14895983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graphicFrame>
        <p:nvGraphicFramePr>
          <p:cNvPr id="15" name="Table 4">
            <a:extLst>
              <a:ext uri="{FF2B5EF4-FFF2-40B4-BE49-F238E27FC236}">
                <a16:creationId xmlns:a16="http://schemas.microsoft.com/office/drawing/2014/main" id="{495A9574-940D-FDA6-CC3F-6CAF80554C81}"/>
              </a:ext>
            </a:extLst>
          </p:cNvPr>
          <p:cNvGraphicFramePr>
            <a:graphicFrameLocks noGrp="1"/>
          </p:cNvGraphicFramePr>
          <p:nvPr userDrawn="1">
            <p:extLst>
              <p:ext uri="{D42A27DB-BD31-4B8C-83A1-F6EECF244321}">
                <p14:modId xmlns:p14="http://schemas.microsoft.com/office/powerpoint/2010/main" val="4075347344"/>
              </p:ext>
            </p:extLst>
          </p:nvPr>
        </p:nvGraphicFramePr>
        <p:xfrm>
          <a:off x="6129207" y="1289606"/>
          <a:ext cx="5681793" cy="4803450"/>
        </p:xfrm>
        <a:graphic>
          <a:graphicData uri="http://schemas.openxmlformats.org/drawingml/2006/table">
            <a:tbl>
              <a:tblPr firstRow="1" bandRow="1">
                <a:tableStyleId>{2D5ABB26-0587-4C30-8999-92F81FD0307C}</a:tableStyleId>
              </a:tblPr>
              <a:tblGrid>
                <a:gridCol w="5681793">
                  <a:extLst>
                    <a:ext uri="{9D8B030D-6E8A-4147-A177-3AD203B41FA5}">
                      <a16:colId xmlns:a16="http://schemas.microsoft.com/office/drawing/2014/main" val="1451733573"/>
                    </a:ext>
                  </a:extLst>
                </a:gridCol>
              </a:tblGrid>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9832316"/>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017611"/>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91932003"/>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52973338"/>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04305611"/>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3643326"/>
                  </a:ext>
                </a:extLst>
              </a:tr>
            </a:tbl>
          </a:graphicData>
        </a:graphic>
      </p:graphicFrame>
      <p:pic>
        <p:nvPicPr>
          <p:cNvPr id="5" name="Picture 4">
            <a:extLst>
              <a:ext uri="{FF2B5EF4-FFF2-40B4-BE49-F238E27FC236}">
                <a16:creationId xmlns:a16="http://schemas.microsoft.com/office/drawing/2014/main" id="{31B14DDE-2A54-B7CA-6CD0-DB53EF619729}"/>
              </a:ext>
            </a:extLst>
          </p:cNvPr>
          <p:cNvPicPr>
            <a:picLocks noChangeAspect="1"/>
          </p:cNvPicPr>
          <p:nvPr userDrawn="1"/>
        </p:nvPicPr>
        <p:blipFill>
          <a:blip r:embed="rId2"/>
          <a:stretch>
            <a:fillRect/>
          </a:stretch>
        </p:blipFill>
        <p:spPr>
          <a:xfrm>
            <a:off x="-1" y="-1"/>
            <a:ext cx="6114813" cy="6858001"/>
          </a:xfrm>
          <a:prstGeom prst="rect">
            <a:avLst/>
          </a:prstGeom>
        </p:spPr>
      </p:pic>
      <p:sp>
        <p:nvSpPr>
          <p:cNvPr id="2" name="Title 1">
            <a:extLst>
              <a:ext uri="{FF2B5EF4-FFF2-40B4-BE49-F238E27FC236}">
                <a16:creationId xmlns:a16="http://schemas.microsoft.com/office/drawing/2014/main" id="{CDAED887-ABF0-B8B4-3E06-12634A6F79E1}"/>
              </a:ext>
            </a:extLst>
          </p:cNvPr>
          <p:cNvSpPr>
            <a:spLocks noGrp="1"/>
          </p:cNvSpPr>
          <p:nvPr>
            <p:ph type="title" hasCustomPrompt="1"/>
          </p:nvPr>
        </p:nvSpPr>
        <p:spPr>
          <a:xfrm>
            <a:off x="738908" y="764948"/>
            <a:ext cx="4569691" cy="679904"/>
          </a:xfrm>
        </p:spPr>
        <p:txBody>
          <a:bodyPr>
            <a:noAutofit/>
          </a:bodyPr>
          <a:lstStyle>
            <a:lvl1pPr>
              <a:defRPr sz="6000" b="1"/>
            </a:lvl1pPr>
          </a:lstStyle>
          <a:p>
            <a:r>
              <a:rPr lang="en-GB"/>
              <a:t>Agenda</a:t>
            </a:r>
            <a:endParaRPr lang="en-US"/>
          </a:p>
        </p:txBody>
      </p:sp>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lvl1pPr>
              <a:defRPr sz="850"/>
            </a:lvl1pPr>
          </a:lstStyle>
          <a:p>
            <a:fld id="{AE577F39-B882-FB4F-BD46-95C2A231B68A}" type="slidenum">
              <a:rPr lang="en-US" smtClean="0"/>
              <a:pPr/>
              <a:t>‹#›</a:t>
            </a:fld>
            <a:endParaRPr lang="en-US"/>
          </a:p>
        </p:txBody>
      </p:sp>
      <p:sp>
        <p:nvSpPr>
          <p:cNvPr id="7" name="TextBox 6">
            <a:extLst>
              <a:ext uri="{FF2B5EF4-FFF2-40B4-BE49-F238E27FC236}">
                <a16:creationId xmlns:a16="http://schemas.microsoft.com/office/drawing/2014/main" id="{B27C0104-3BCE-01AD-CDB2-E1F65FCE2D22}"/>
              </a:ext>
            </a:extLst>
          </p:cNvPr>
          <p:cNvSpPr txBox="1"/>
          <p:nvPr userDrawn="1"/>
        </p:nvSpPr>
        <p:spPr>
          <a:xfrm>
            <a:off x="5308599" y="1297127"/>
            <a:ext cx="594626" cy="707886"/>
          </a:xfrm>
          <a:prstGeom prst="rect">
            <a:avLst/>
          </a:prstGeom>
          <a:noFill/>
        </p:spPr>
        <p:txBody>
          <a:bodyPr wrap="square" anchor="ctr">
            <a:spAutoFit/>
          </a:bodyPr>
          <a:lstStyle/>
          <a:p>
            <a:pPr algn="ctr" defTabSz="1507846" rtl="0"/>
            <a:r>
              <a:rPr lang="en-US" sz="4000" kern="1200">
                <a:solidFill>
                  <a:srgbClr val="FFFFFF"/>
                </a:solidFill>
                <a:latin typeface="+mn-lt"/>
                <a:ea typeface="+mn-ea"/>
                <a:cs typeface="HCLTech Roobert" pitchFamily="2" charset="77"/>
              </a:rPr>
              <a:t>1</a:t>
            </a:r>
          </a:p>
        </p:txBody>
      </p:sp>
      <p:sp>
        <p:nvSpPr>
          <p:cNvPr id="8" name="TextBox 7">
            <a:extLst>
              <a:ext uri="{FF2B5EF4-FFF2-40B4-BE49-F238E27FC236}">
                <a16:creationId xmlns:a16="http://schemas.microsoft.com/office/drawing/2014/main" id="{0F50827C-70A0-1450-3C4C-358838CCC38C}"/>
              </a:ext>
            </a:extLst>
          </p:cNvPr>
          <p:cNvSpPr txBox="1"/>
          <p:nvPr userDrawn="1"/>
        </p:nvSpPr>
        <p:spPr>
          <a:xfrm>
            <a:off x="5308599" y="2100668"/>
            <a:ext cx="594626" cy="707886"/>
          </a:xfrm>
          <a:prstGeom prst="rect">
            <a:avLst/>
          </a:prstGeom>
          <a:noFill/>
        </p:spPr>
        <p:txBody>
          <a:bodyPr wrap="square" anchor="ctr">
            <a:spAutoFit/>
          </a:bodyPr>
          <a:lstStyle/>
          <a:p>
            <a:pPr algn="ctr" defTabSz="1507846" rtl="0"/>
            <a:r>
              <a:rPr lang="en-US" sz="4000" kern="1200">
                <a:solidFill>
                  <a:srgbClr val="FFFFFF"/>
                </a:solidFill>
                <a:latin typeface="+mn-lt"/>
                <a:ea typeface="+mn-ea"/>
                <a:cs typeface="HCLTech Roobert" pitchFamily="2" charset="77"/>
              </a:rPr>
              <a:t>2</a:t>
            </a:r>
          </a:p>
        </p:txBody>
      </p:sp>
      <p:sp>
        <p:nvSpPr>
          <p:cNvPr id="9" name="TextBox 8">
            <a:extLst>
              <a:ext uri="{FF2B5EF4-FFF2-40B4-BE49-F238E27FC236}">
                <a16:creationId xmlns:a16="http://schemas.microsoft.com/office/drawing/2014/main" id="{D1A98A0E-6C5A-4BDF-E2F8-8CFB36BC3B67}"/>
              </a:ext>
            </a:extLst>
          </p:cNvPr>
          <p:cNvSpPr txBox="1"/>
          <p:nvPr userDrawn="1"/>
        </p:nvSpPr>
        <p:spPr>
          <a:xfrm>
            <a:off x="5308599" y="2904209"/>
            <a:ext cx="594626" cy="707886"/>
          </a:xfrm>
          <a:prstGeom prst="rect">
            <a:avLst/>
          </a:prstGeom>
          <a:noFill/>
        </p:spPr>
        <p:txBody>
          <a:bodyPr wrap="square" anchor="ctr">
            <a:spAutoFit/>
          </a:bodyPr>
          <a:lstStyle/>
          <a:p>
            <a:pPr algn="ctr" defTabSz="1507846" rtl="0"/>
            <a:r>
              <a:rPr lang="en-US" sz="4000" kern="1200">
                <a:solidFill>
                  <a:srgbClr val="FFFFFF"/>
                </a:solidFill>
                <a:latin typeface="+mn-lt"/>
                <a:ea typeface="+mn-ea"/>
                <a:cs typeface="HCLTech Roobert" pitchFamily="2" charset="77"/>
              </a:rPr>
              <a:t>3</a:t>
            </a:r>
          </a:p>
        </p:txBody>
      </p:sp>
      <p:sp>
        <p:nvSpPr>
          <p:cNvPr id="10" name="TextBox 9">
            <a:extLst>
              <a:ext uri="{FF2B5EF4-FFF2-40B4-BE49-F238E27FC236}">
                <a16:creationId xmlns:a16="http://schemas.microsoft.com/office/drawing/2014/main" id="{71F438A0-9F76-2D22-5D04-0A54C69364B9}"/>
              </a:ext>
            </a:extLst>
          </p:cNvPr>
          <p:cNvSpPr txBox="1"/>
          <p:nvPr userDrawn="1"/>
        </p:nvSpPr>
        <p:spPr>
          <a:xfrm>
            <a:off x="5308599" y="3707750"/>
            <a:ext cx="594626" cy="707886"/>
          </a:xfrm>
          <a:prstGeom prst="rect">
            <a:avLst/>
          </a:prstGeom>
          <a:noFill/>
        </p:spPr>
        <p:txBody>
          <a:bodyPr wrap="square" anchor="ctr">
            <a:spAutoFit/>
          </a:bodyPr>
          <a:lstStyle/>
          <a:p>
            <a:pPr algn="ctr" defTabSz="1507846" rtl="0"/>
            <a:r>
              <a:rPr lang="en-US" sz="4000" kern="1200">
                <a:solidFill>
                  <a:srgbClr val="FFFFFF"/>
                </a:solidFill>
                <a:latin typeface="+mn-lt"/>
                <a:ea typeface="+mn-ea"/>
                <a:cs typeface="HCLTech Roobert" pitchFamily="2" charset="77"/>
              </a:rPr>
              <a:t>4</a:t>
            </a:r>
          </a:p>
        </p:txBody>
      </p:sp>
      <p:sp>
        <p:nvSpPr>
          <p:cNvPr id="11" name="TextBox 10">
            <a:extLst>
              <a:ext uri="{FF2B5EF4-FFF2-40B4-BE49-F238E27FC236}">
                <a16:creationId xmlns:a16="http://schemas.microsoft.com/office/drawing/2014/main" id="{E24B469E-745A-EB33-31A2-104F4A4EF48E}"/>
              </a:ext>
            </a:extLst>
          </p:cNvPr>
          <p:cNvSpPr txBox="1"/>
          <p:nvPr userDrawn="1"/>
        </p:nvSpPr>
        <p:spPr>
          <a:xfrm>
            <a:off x="5308599" y="4511291"/>
            <a:ext cx="594626" cy="707886"/>
          </a:xfrm>
          <a:prstGeom prst="rect">
            <a:avLst/>
          </a:prstGeom>
          <a:noFill/>
        </p:spPr>
        <p:txBody>
          <a:bodyPr wrap="square" anchor="ctr">
            <a:spAutoFit/>
          </a:bodyPr>
          <a:lstStyle/>
          <a:p>
            <a:pPr algn="ctr" defTabSz="1507846" rtl="0"/>
            <a:r>
              <a:rPr lang="en-US" sz="4000" kern="1200">
                <a:solidFill>
                  <a:srgbClr val="FFFFFF"/>
                </a:solidFill>
                <a:latin typeface="+mn-lt"/>
                <a:ea typeface="+mn-ea"/>
                <a:cs typeface="HCLTech Roobert" pitchFamily="2" charset="77"/>
              </a:rPr>
              <a:t>5</a:t>
            </a:r>
          </a:p>
        </p:txBody>
      </p:sp>
      <p:sp>
        <p:nvSpPr>
          <p:cNvPr id="12" name="TextBox 11">
            <a:extLst>
              <a:ext uri="{FF2B5EF4-FFF2-40B4-BE49-F238E27FC236}">
                <a16:creationId xmlns:a16="http://schemas.microsoft.com/office/drawing/2014/main" id="{112D91F4-912F-6BFF-7015-244BE0A8CEEC}"/>
              </a:ext>
            </a:extLst>
          </p:cNvPr>
          <p:cNvSpPr txBox="1"/>
          <p:nvPr userDrawn="1"/>
        </p:nvSpPr>
        <p:spPr>
          <a:xfrm>
            <a:off x="5308599" y="5314830"/>
            <a:ext cx="594626" cy="707886"/>
          </a:xfrm>
          <a:prstGeom prst="rect">
            <a:avLst/>
          </a:prstGeom>
          <a:noFill/>
        </p:spPr>
        <p:txBody>
          <a:bodyPr wrap="square" anchor="ctr">
            <a:spAutoFit/>
          </a:bodyPr>
          <a:lstStyle/>
          <a:p>
            <a:pPr algn="ctr" defTabSz="1507846" rtl="0"/>
            <a:r>
              <a:rPr lang="en-US" sz="4000" kern="1200">
                <a:solidFill>
                  <a:srgbClr val="FFFFFF"/>
                </a:solidFill>
                <a:latin typeface="+mn-lt"/>
                <a:ea typeface="+mn-ea"/>
                <a:cs typeface="HCLTech Roobert" pitchFamily="2" charset="77"/>
              </a:rPr>
              <a:t>6</a:t>
            </a:r>
          </a:p>
        </p:txBody>
      </p:sp>
      <p:sp>
        <p:nvSpPr>
          <p:cNvPr id="14" name="Text Placeholder 13">
            <a:extLst>
              <a:ext uri="{FF2B5EF4-FFF2-40B4-BE49-F238E27FC236}">
                <a16:creationId xmlns:a16="http://schemas.microsoft.com/office/drawing/2014/main" id="{ED7693BA-12CB-A54D-5CCA-FE1E8A3D223E}"/>
              </a:ext>
            </a:extLst>
          </p:cNvPr>
          <p:cNvSpPr>
            <a:spLocks noGrp="1"/>
          </p:cNvSpPr>
          <p:nvPr>
            <p:ph type="body" sz="quarter" idx="13"/>
          </p:nvPr>
        </p:nvSpPr>
        <p:spPr>
          <a:xfrm>
            <a:off x="6236833" y="1289606"/>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16" name="Text Placeholder 13">
            <a:extLst>
              <a:ext uri="{FF2B5EF4-FFF2-40B4-BE49-F238E27FC236}">
                <a16:creationId xmlns:a16="http://schemas.microsoft.com/office/drawing/2014/main" id="{892D0D5B-6510-AD02-8C4D-491AED502EAA}"/>
              </a:ext>
            </a:extLst>
          </p:cNvPr>
          <p:cNvSpPr>
            <a:spLocks noGrp="1"/>
          </p:cNvSpPr>
          <p:nvPr>
            <p:ph type="body" sz="quarter" idx="14"/>
          </p:nvPr>
        </p:nvSpPr>
        <p:spPr>
          <a:xfrm>
            <a:off x="6236833" y="2093474"/>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17" name="Text Placeholder 13">
            <a:extLst>
              <a:ext uri="{FF2B5EF4-FFF2-40B4-BE49-F238E27FC236}">
                <a16:creationId xmlns:a16="http://schemas.microsoft.com/office/drawing/2014/main" id="{1347D71E-A89A-CA72-D43D-AB2F09FC0BB7}"/>
              </a:ext>
            </a:extLst>
          </p:cNvPr>
          <p:cNvSpPr>
            <a:spLocks noGrp="1"/>
          </p:cNvSpPr>
          <p:nvPr>
            <p:ph type="body" sz="quarter" idx="15"/>
          </p:nvPr>
        </p:nvSpPr>
        <p:spPr>
          <a:xfrm>
            <a:off x="6236833" y="2897342"/>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18" name="Text Placeholder 13">
            <a:extLst>
              <a:ext uri="{FF2B5EF4-FFF2-40B4-BE49-F238E27FC236}">
                <a16:creationId xmlns:a16="http://schemas.microsoft.com/office/drawing/2014/main" id="{EFF4B97F-94B0-5E7B-313E-07C4B5A7EAD3}"/>
              </a:ext>
            </a:extLst>
          </p:cNvPr>
          <p:cNvSpPr>
            <a:spLocks noGrp="1"/>
          </p:cNvSpPr>
          <p:nvPr>
            <p:ph type="body" sz="quarter" idx="16"/>
          </p:nvPr>
        </p:nvSpPr>
        <p:spPr>
          <a:xfrm>
            <a:off x="6236833" y="3691161"/>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19" name="Text Placeholder 13">
            <a:extLst>
              <a:ext uri="{FF2B5EF4-FFF2-40B4-BE49-F238E27FC236}">
                <a16:creationId xmlns:a16="http://schemas.microsoft.com/office/drawing/2014/main" id="{3D13E92D-1504-B461-D279-EFBEB8B462CA}"/>
              </a:ext>
            </a:extLst>
          </p:cNvPr>
          <p:cNvSpPr>
            <a:spLocks noGrp="1"/>
          </p:cNvSpPr>
          <p:nvPr>
            <p:ph type="body" sz="quarter" idx="17"/>
          </p:nvPr>
        </p:nvSpPr>
        <p:spPr>
          <a:xfrm>
            <a:off x="6236833" y="4495029"/>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20" name="Text Placeholder 13">
            <a:extLst>
              <a:ext uri="{FF2B5EF4-FFF2-40B4-BE49-F238E27FC236}">
                <a16:creationId xmlns:a16="http://schemas.microsoft.com/office/drawing/2014/main" id="{5CB66402-644A-4D4F-E8E4-8C3E88F6AFDB}"/>
              </a:ext>
            </a:extLst>
          </p:cNvPr>
          <p:cNvSpPr>
            <a:spLocks noGrp="1"/>
          </p:cNvSpPr>
          <p:nvPr>
            <p:ph type="body" sz="quarter" idx="18"/>
          </p:nvPr>
        </p:nvSpPr>
        <p:spPr>
          <a:xfrm>
            <a:off x="6236833" y="5298897"/>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Tree>
    <p:extLst>
      <p:ext uri="{BB962C8B-B14F-4D97-AF65-F5344CB8AC3E}">
        <p14:creationId xmlns:p14="http://schemas.microsoft.com/office/powerpoint/2010/main" val="50779690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Cover – Collaboration (Light)">
    <p:spTree>
      <p:nvGrpSpPr>
        <p:cNvPr id="1" name=""/>
        <p:cNvGrpSpPr/>
        <p:nvPr/>
      </p:nvGrpSpPr>
      <p:grpSpPr>
        <a:xfrm>
          <a:off x="0" y="0"/>
          <a:ext cx="0" cy="0"/>
          <a:chOff x="0" y="0"/>
          <a:chExt cx="0" cy="0"/>
        </a:xfrm>
      </p:grpSpPr>
      <p:pic>
        <p:nvPicPr>
          <p:cNvPr id="6" name="Beam Behaviours | Collaboration (Light)">
            <a:extLst>
              <a:ext uri="{FF2B5EF4-FFF2-40B4-BE49-F238E27FC236}">
                <a16:creationId xmlns:a16="http://schemas.microsoft.com/office/drawing/2014/main" id="{60B25249-72DD-0C88-6783-EBF4F55CB479}"/>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706" y="0"/>
            <a:ext cx="12191293" cy="6858397"/>
          </a:xfrm>
          <a:prstGeom prst="rect">
            <a:avLst/>
          </a:prstGeom>
        </p:spPr>
      </p:pic>
      <p:pic>
        <p:nvPicPr>
          <p:cNvPr id="3" name="HCLTech | Supercharged Progress">
            <a:extLst>
              <a:ext uri="{FF2B5EF4-FFF2-40B4-BE49-F238E27FC236}">
                <a16:creationId xmlns:a16="http://schemas.microsoft.com/office/drawing/2014/main" id="{ADA500C2-A9A4-B6F9-3D6D-C491B939C7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9948" y="501274"/>
            <a:ext cx="3978000" cy="443439"/>
          </a:xfrm>
          <a:prstGeom prst="rect">
            <a:avLst/>
          </a:prstGeom>
        </p:spPr>
      </p:pic>
      <p:sp>
        <p:nvSpPr>
          <p:cNvPr id="15" name="Title 1">
            <a:extLst>
              <a:ext uri="{FF2B5EF4-FFF2-40B4-BE49-F238E27FC236}">
                <a16:creationId xmlns:a16="http://schemas.microsoft.com/office/drawing/2014/main" id="{F95D644D-32A1-B34B-DBC0-19A1DCC11D2B}"/>
              </a:ext>
            </a:extLst>
          </p:cNvPr>
          <p:cNvSpPr>
            <a:spLocks noGrp="1"/>
          </p:cNvSpPr>
          <p:nvPr>
            <p:ph type="ctrTitle" hasCustomPrompt="1"/>
          </p:nvPr>
        </p:nvSpPr>
        <p:spPr>
          <a:xfrm>
            <a:off x="854032" y="1872000"/>
            <a:ext cx="5007017" cy="2119042"/>
          </a:xfrm>
        </p:spPr>
        <p:txBody>
          <a:bodyPr anchor="b"/>
          <a:lstStyle>
            <a:lvl1pPr algn="l">
              <a:lnSpc>
                <a:spcPct val="84000"/>
              </a:lnSpc>
              <a:defRPr sz="5400" b="0">
                <a:solidFill>
                  <a:schemeClr val="tx1"/>
                </a:solidFill>
                <a:latin typeface="+mn-lt"/>
                <a:cs typeface="+mj-cs"/>
              </a:defRPr>
            </a:lvl1pPr>
          </a:lstStyle>
          <a:p>
            <a:r>
              <a:rPr lang="en-US" dirty="0"/>
              <a:t>Insert title maximum three lines</a:t>
            </a:r>
          </a:p>
        </p:txBody>
      </p:sp>
      <p:sp>
        <p:nvSpPr>
          <p:cNvPr id="16" name="Subtitle 2">
            <a:extLst>
              <a:ext uri="{FF2B5EF4-FFF2-40B4-BE49-F238E27FC236}">
                <a16:creationId xmlns:a16="http://schemas.microsoft.com/office/drawing/2014/main" id="{8F0650AD-3636-B491-F418-93F8E582DE31}"/>
              </a:ext>
            </a:extLst>
          </p:cNvPr>
          <p:cNvSpPr>
            <a:spLocks noGrp="1"/>
          </p:cNvSpPr>
          <p:nvPr>
            <p:ph type="subTitle" idx="1" hasCustomPrompt="1"/>
          </p:nvPr>
        </p:nvSpPr>
        <p:spPr>
          <a:xfrm>
            <a:off x="876532" y="3840126"/>
            <a:ext cx="4993697" cy="903458"/>
          </a:xfrm>
        </p:spPr>
        <p:txBody>
          <a:bodyPr wrap="square" tIns="468000">
            <a:spAutoFit/>
          </a:bodyPr>
          <a:lstStyle>
            <a:lvl1pPr marL="0" indent="0" algn="l">
              <a:buNone/>
              <a:defRPr sz="2800" b="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cover subtitle </a:t>
            </a:r>
          </a:p>
        </p:txBody>
      </p:sp>
      <p:sp>
        <p:nvSpPr>
          <p:cNvPr id="17" name="Presenter or Date">
            <a:extLst>
              <a:ext uri="{FF2B5EF4-FFF2-40B4-BE49-F238E27FC236}">
                <a16:creationId xmlns:a16="http://schemas.microsoft.com/office/drawing/2014/main" id="{00C3984B-35C2-DEC8-118F-DBCEAD05C2D8}"/>
              </a:ext>
            </a:extLst>
          </p:cNvPr>
          <p:cNvSpPr>
            <a:spLocks noGrp="1"/>
          </p:cNvSpPr>
          <p:nvPr>
            <p:ph type="body" sz="quarter" idx="10" hasCustomPrompt="1"/>
          </p:nvPr>
        </p:nvSpPr>
        <p:spPr>
          <a:xfrm>
            <a:off x="880411" y="5734907"/>
            <a:ext cx="4217231" cy="276999"/>
          </a:xfrm>
        </p:spPr>
        <p:txBody>
          <a:bodyPr anchor="b">
            <a:spAutoFit/>
          </a:bodyPr>
          <a:lstStyle>
            <a:lvl1pPr>
              <a:defRPr sz="1800" b="0">
                <a:solidFill>
                  <a:schemeClr val="tx1"/>
                </a:solidFill>
                <a:latin typeface="+mn-lt"/>
              </a:defRPr>
            </a:lvl1pPr>
          </a:lstStyle>
          <a:p>
            <a:pPr lvl="0"/>
            <a:r>
              <a:rPr lang="en-US" dirty="0"/>
              <a:t>Presenter or date</a:t>
            </a:r>
          </a:p>
        </p:txBody>
      </p:sp>
      <p:pic>
        <p:nvPicPr>
          <p:cNvPr id="4" name="HCL Group">
            <a:extLst>
              <a:ext uri="{FF2B5EF4-FFF2-40B4-BE49-F238E27FC236}">
                <a16:creationId xmlns:a16="http://schemas.microsoft.com/office/drawing/2014/main" id="{A6C7F2DC-6D94-60AC-861C-378D7A55EB5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79704" y="6372636"/>
            <a:ext cx="1368000" cy="197671"/>
          </a:xfrm>
          <a:prstGeom prst="rect">
            <a:avLst/>
          </a:prstGeom>
        </p:spPr>
      </p:pic>
    </p:spTree>
    <p:extLst>
      <p:ext uri="{BB962C8B-B14F-4D97-AF65-F5344CB8AC3E}">
        <p14:creationId xmlns:p14="http://schemas.microsoft.com/office/powerpoint/2010/main" val="315341905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Cover – Speed (Light)">
    <p:spTree>
      <p:nvGrpSpPr>
        <p:cNvPr id="1" name=""/>
        <p:cNvGrpSpPr/>
        <p:nvPr/>
      </p:nvGrpSpPr>
      <p:grpSpPr>
        <a:xfrm>
          <a:off x="0" y="0"/>
          <a:ext cx="0" cy="0"/>
          <a:chOff x="0" y="0"/>
          <a:chExt cx="0" cy="0"/>
        </a:xfrm>
      </p:grpSpPr>
      <p:pic>
        <p:nvPicPr>
          <p:cNvPr id="4" name="Beam Behaviours | Speed (Light)">
            <a:extLst>
              <a:ext uri="{FF2B5EF4-FFF2-40B4-BE49-F238E27FC236}">
                <a16:creationId xmlns:a16="http://schemas.microsoft.com/office/drawing/2014/main" id="{FB00350B-D174-777D-3461-AD0A2756EB82}"/>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3" name="HCLTech | Supercharged Progress">
            <a:extLst>
              <a:ext uri="{FF2B5EF4-FFF2-40B4-BE49-F238E27FC236}">
                <a16:creationId xmlns:a16="http://schemas.microsoft.com/office/drawing/2014/main" id="{A341DBA4-FC9A-55D0-C15C-785B5D9893E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9948" y="501274"/>
            <a:ext cx="3978000" cy="443439"/>
          </a:xfrm>
          <a:prstGeom prst="rect">
            <a:avLst/>
          </a:prstGeom>
        </p:spPr>
      </p:pic>
      <p:sp>
        <p:nvSpPr>
          <p:cNvPr id="2" name="Title 1">
            <a:extLst>
              <a:ext uri="{FF2B5EF4-FFF2-40B4-BE49-F238E27FC236}">
                <a16:creationId xmlns:a16="http://schemas.microsoft.com/office/drawing/2014/main" id="{0D3BA1F0-64A5-61EE-48B7-90E4149A179B}"/>
              </a:ext>
            </a:extLst>
          </p:cNvPr>
          <p:cNvSpPr>
            <a:spLocks noGrp="1"/>
          </p:cNvSpPr>
          <p:nvPr>
            <p:ph type="ctrTitle" hasCustomPrompt="1"/>
          </p:nvPr>
        </p:nvSpPr>
        <p:spPr>
          <a:xfrm>
            <a:off x="854031" y="2595019"/>
            <a:ext cx="7721643" cy="1396023"/>
          </a:xfrm>
        </p:spPr>
        <p:txBody>
          <a:bodyPr anchor="b"/>
          <a:lstStyle>
            <a:lvl1pPr algn="l">
              <a:lnSpc>
                <a:spcPct val="84000"/>
              </a:lnSpc>
              <a:defRPr sz="5400" b="0">
                <a:solidFill>
                  <a:schemeClr val="tx1"/>
                </a:solidFill>
                <a:latin typeface="+mn-lt"/>
                <a:cs typeface="+mj-cs"/>
              </a:defRPr>
            </a:lvl1pPr>
          </a:lstStyle>
          <a:p>
            <a:r>
              <a:rPr lang="en-US" dirty="0"/>
              <a:t>Insert title maximum two lines</a:t>
            </a:r>
          </a:p>
        </p:txBody>
      </p:sp>
      <p:sp>
        <p:nvSpPr>
          <p:cNvPr id="16" name="Subtitle 2">
            <a:extLst>
              <a:ext uri="{FF2B5EF4-FFF2-40B4-BE49-F238E27FC236}">
                <a16:creationId xmlns:a16="http://schemas.microsoft.com/office/drawing/2014/main" id="{8F0650AD-3636-B491-F418-93F8E582DE31}"/>
              </a:ext>
            </a:extLst>
          </p:cNvPr>
          <p:cNvSpPr>
            <a:spLocks noGrp="1"/>
          </p:cNvSpPr>
          <p:nvPr>
            <p:ph type="subTitle" idx="1" hasCustomPrompt="1"/>
          </p:nvPr>
        </p:nvSpPr>
        <p:spPr>
          <a:xfrm>
            <a:off x="876531" y="3840126"/>
            <a:ext cx="7699143" cy="903458"/>
          </a:xfrm>
        </p:spPr>
        <p:txBody>
          <a:bodyPr wrap="square" tIns="468000">
            <a:spAutoFit/>
          </a:bodyPr>
          <a:lstStyle>
            <a:lvl1pPr marL="0" indent="0" algn="l">
              <a:buNone/>
              <a:defRPr sz="2800" b="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cover subtitle </a:t>
            </a:r>
          </a:p>
        </p:txBody>
      </p:sp>
      <p:sp>
        <p:nvSpPr>
          <p:cNvPr id="17" name="Presenter or Date">
            <a:extLst>
              <a:ext uri="{FF2B5EF4-FFF2-40B4-BE49-F238E27FC236}">
                <a16:creationId xmlns:a16="http://schemas.microsoft.com/office/drawing/2014/main" id="{00C3984B-35C2-DEC8-118F-DBCEAD05C2D8}"/>
              </a:ext>
            </a:extLst>
          </p:cNvPr>
          <p:cNvSpPr>
            <a:spLocks noGrp="1"/>
          </p:cNvSpPr>
          <p:nvPr>
            <p:ph type="body" sz="quarter" idx="10" hasCustomPrompt="1"/>
          </p:nvPr>
        </p:nvSpPr>
        <p:spPr>
          <a:xfrm>
            <a:off x="880411" y="5734907"/>
            <a:ext cx="4217231" cy="276999"/>
          </a:xfrm>
        </p:spPr>
        <p:txBody>
          <a:bodyPr anchor="b">
            <a:spAutoFit/>
          </a:bodyPr>
          <a:lstStyle>
            <a:lvl1pPr>
              <a:defRPr sz="1800" b="0">
                <a:solidFill>
                  <a:schemeClr val="tx1"/>
                </a:solidFill>
                <a:latin typeface="+mn-lt"/>
              </a:defRPr>
            </a:lvl1pPr>
          </a:lstStyle>
          <a:p>
            <a:pPr lvl="0"/>
            <a:r>
              <a:rPr lang="en-US" dirty="0"/>
              <a:t>Presenter or date</a:t>
            </a:r>
          </a:p>
        </p:txBody>
      </p:sp>
      <p:pic>
        <p:nvPicPr>
          <p:cNvPr id="5" name="HCL Group">
            <a:extLst>
              <a:ext uri="{FF2B5EF4-FFF2-40B4-BE49-F238E27FC236}">
                <a16:creationId xmlns:a16="http://schemas.microsoft.com/office/drawing/2014/main" id="{B9CC09F4-073D-D39A-2A50-BD8486F1E1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79704" y="6372636"/>
            <a:ext cx="1368000" cy="197671"/>
          </a:xfrm>
          <a:prstGeom prst="rect">
            <a:avLst/>
          </a:prstGeom>
        </p:spPr>
      </p:pic>
    </p:spTree>
    <p:extLst>
      <p:ext uri="{BB962C8B-B14F-4D97-AF65-F5344CB8AC3E}">
        <p14:creationId xmlns:p14="http://schemas.microsoft.com/office/powerpoint/2010/main" val="357012854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Divider Beam – Light">
    <p:bg>
      <p:bgRef idx="1001">
        <a:schemeClr val="bg1"/>
      </p:bgRef>
    </p:bg>
    <p:spTree>
      <p:nvGrpSpPr>
        <p:cNvPr id="1" name=""/>
        <p:cNvGrpSpPr/>
        <p:nvPr/>
      </p:nvGrpSpPr>
      <p:grpSpPr>
        <a:xfrm>
          <a:off x="0" y="0"/>
          <a:ext cx="0" cy="0"/>
          <a:chOff x="0" y="0"/>
          <a:chExt cx="0" cy="0"/>
        </a:xfrm>
      </p:grpSpPr>
      <p:pic>
        <p:nvPicPr>
          <p:cNvPr id="3" name="Beam – Light" descr="Shape&#10;&#10;Description automatically generated">
            <a:extLst>
              <a:ext uri="{FF2B5EF4-FFF2-40B4-BE49-F238E27FC236}">
                <a16:creationId xmlns:a16="http://schemas.microsoft.com/office/drawing/2014/main" id="{4BBEAA61-D7B2-284F-6047-F572CACF0E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0"/>
            <a:ext cx="12192000" cy="6856780"/>
          </a:xfrm>
          <a:prstGeom prst="rect">
            <a:avLst/>
          </a:prstGeom>
        </p:spPr>
      </p:pic>
      <p:sp>
        <p:nvSpPr>
          <p:cNvPr id="4" name="Number">
            <a:extLst>
              <a:ext uri="{FF2B5EF4-FFF2-40B4-BE49-F238E27FC236}">
                <a16:creationId xmlns:a16="http://schemas.microsoft.com/office/drawing/2014/main" id="{4EEFBD41-F343-B268-F64B-032E6FCC65C9}"/>
              </a:ext>
            </a:extLst>
          </p:cNvPr>
          <p:cNvSpPr>
            <a:spLocks noGrp="1"/>
          </p:cNvSpPr>
          <p:nvPr>
            <p:ph type="body" sz="quarter" idx="12" hasCustomPrompt="1"/>
          </p:nvPr>
        </p:nvSpPr>
        <p:spPr>
          <a:xfrm>
            <a:off x="8707190" y="3969485"/>
            <a:ext cx="2744341" cy="2769989"/>
          </a:xfrm>
        </p:spPr>
        <p:txBody>
          <a:bodyPr vert="horz" wrap="none" lIns="0" tIns="0" rIns="0" bIns="0" rtlCol="0" anchor="b">
            <a:spAutoFit/>
          </a:bodyPr>
          <a:lstStyle>
            <a:lvl1pPr algn="r">
              <a:defRPr lang="en-US" sz="18000" b="0" spc="-600" baseline="0" dirty="0">
                <a:ln w="38100">
                  <a:noFill/>
                </a:ln>
                <a:solidFill>
                  <a:schemeClr val="tx1"/>
                </a:solidFill>
                <a:latin typeface="+mn-lt"/>
              </a:defRPr>
            </a:lvl1pPr>
          </a:lstStyle>
          <a:p>
            <a:pPr lvl="0"/>
            <a:r>
              <a:rPr lang="en-US" dirty="0"/>
              <a:t>00</a:t>
            </a:r>
          </a:p>
        </p:txBody>
      </p:sp>
      <p:sp>
        <p:nvSpPr>
          <p:cNvPr id="5" name="Title 1">
            <a:extLst>
              <a:ext uri="{FF2B5EF4-FFF2-40B4-BE49-F238E27FC236}">
                <a16:creationId xmlns:a16="http://schemas.microsoft.com/office/drawing/2014/main" id="{C5099DDB-5C72-1503-3B4E-A093100A4F14}"/>
              </a:ext>
            </a:extLst>
          </p:cNvPr>
          <p:cNvSpPr>
            <a:spLocks noGrp="1"/>
          </p:cNvSpPr>
          <p:nvPr>
            <p:ph type="title" hasCustomPrompt="1"/>
          </p:nvPr>
        </p:nvSpPr>
        <p:spPr>
          <a:xfrm>
            <a:off x="2177965" y="2117273"/>
            <a:ext cx="7297559" cy="749757"/>
          </a:xfrm>
        </p:spPr>
        <p:txBody>
          <a:bodyPr anchor="t"/>
          <a:lstStyle>
            <a:lvl1pPr>
              <a:lnSpc>
                <a:spcPct val="84000"/>
              </a:lnSpc>
              <a:defRPr sz="5800" b="0">
                <a:solidFill>
                  <a:schemeClr val="tx1"/>
                </a:solidFill>
                <a:latin typeface="+mn-lt"/>
              </a:defRPr>
            </a:lvl1pPr>
          </a:lstStyle>
          <a:p>
            <a:r>
              <a:rPr lang="en-US" dirty="0"/>
              <a:t>Insert section title</a:t>
            </a:r>
          </a:p>
        </p:txBody>
      </p:sp>
      <p:sp>
        <p:nvSpPr>
          <p:cNvPr id="7" name="Subtitle Placeholder">
            <a:extLst>
              <a:ext uri="{FF2B5EF4-FFF2-40B4-BE49-F238E27FC236}">
                <a16:creationId xmlns:a16="http://schemas.microsoft.com/office/drawing/2014/main" id="{2D0DDCDB-8FE0-2EE9-767C-2D9F9533061E}"/>
              </a:ext>
            </a:extLst>
          </p:cNvPr>
          <p:cNvSpPr>
            <a:spLocks noGrp="1"/>
          </p:cNvSpPr>
          <p:nvPr>
            <p:ph type="body" idx="1" hasCustomPrompt="1"/>
          </p:nvPr>
        </p:nvSpPr>
        <p:spPr>
          <a:xfrm>
            <a:off x="2210650" y="2701496"/>
            <a:ext cx="7277244" cy="685348"/>
          </a:xfrm>
        </p:spPr>
        <p:txBody>
          <a:bodyPr wrap="square" tIns="252000">
            <a:spAutoFit/>
          </a:bodyPr>
          <a:lstStyle>
            <a:lvl1pPr marL="0" indent="0">
              <a:buNone/>
              <a:defRPr sz="2800" b="0">
                <a:solidFill>
                  <a:schemeClr val="tx1"/>
                </a:solidFill>
                <a:latin typeface="+mn-lt"/>
              </a:defRPr>
            </a:lvl1pPr>
            <a:lvl2pPr marL="457179" indent="0">
              <a:buNone/>
              <a:defRPr sz="2000">
                <a:solidFill>
                  <a:schemeClr val="tx1">
                    <a:tint val="75000"/>
                  </a:schemeClr>
                </a:solidFill>
              </a:defRPr>
            </a:lvl2pPr>
            <a:lvl3pPr marL="914358" indent="0">
              <a:buNone/>
              <a:defRPr sz="1800">
                <a:solidFill>
                  <a:schemeClr val="tx1">
                    <a:tint val="75000"/>
                  </a:schemeClr>
                </a:solidFill>
              </a:defRPr>
            </a:lvl3pPr>
            <a:lvl4pPr marL="1371536" indent="0">
              <a:buNone/>
              <a:defRPr sz="1600">
                <a:solidFill>
                  <a:schemeClr val="tx1">
                    <a:tint val="75000"/>
                  </a:schemeClr>
                </a:solidFill>
              </a:defRPr>
            </a:lvl4pPr>
            <a:lvl5pPr marL="1828715" indent="0">
              <a:buNone/>
              <a:defRPr sz="1600">
                <a:solidFill>
                  <a:schemeClr val="tx1">
                    <a:tint val="75000"/>
                  </a:schemeClr>
                </a:solidFill>
              </a:defRPr>
            </a:lvl5pPr>
            <a:lvl6pPr marL="2285894" indent="0">
              <a:buNone/>
              <a:defRPr sz="1600">
                <a:solidFill>
                  <a:schemeClr val="tx1">
                    <a:tint val="75000"/>
                  </a:schemeClr>
                </a:solidFill>
              </a:defRPr>
            </a:lvl6pPr>
            <a:lvl7pPr marL="2743073" indent="0">
              <a:buNone/>
              <a:defRPr sz="1600">
                <a:solidFill>
                  <a:schemeClr val="tx1">
                    <a:tint val="75000"/>
                  </a:schemeClr>
                </a:solidFill>
              </a:defRPr>
            </a:lvl7pPr>
            <a:lvl8pPr marL="3200252" indent="0">
              <a:buNone/>
              <a:defRPr sz="1600">
                <a:solidFill>
                  <a:schemeClr val="tx1">
                    <a:tint val="75000"/>
                  </a:schemeClr>
                </a:solidFill>
              </a:defRPr>
            </a:lvl8pPr>
            <a:lvl9pPr marL="3657430" indent="0">
              <a:buNone/>
              <a:defRPr sz="1600">
                <a:solidFill>
                  <a:schemeClr val="tx1">
                    <a:tint val="75000"/>
                  </a:schemeClr>
                </a:solidFill>
              </a:defRPr>
            </a:lvl9pPr>
          </a:lstStyle>
          <a:p>
            <a:pPr lvl="0"/>
            <a:r>
              <a:rPr lang="en-US" dirty="0"/>
              <a:t>Insert section subtitle or intro</a:t>
            </a:r>
          </a:p>
        </p:txBody>
      </p:sp>
    </p:spTree>
    <p:extLst>
      <p:ext uri="{BB962C8B-B14F-4D97-AF65-F5344CB8AC3E}">
        <p14:creationId xmlns:p14="http://schemas.microsoft.com/office/powerpoint/2010/main" val="3927933760"/>
      </p:ext>
    </p:extLst>
  </p:cSld>
  <p:clrMapOvr>
    <a:overrideClrMapping bg1="lt1" tx1="dk1" bg2="lt2" tx2="dk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Divider Beam (right) – Intense">
    <p:bg>
      <p:bgRef idx="1001">
        <a:schemeClr val="bg1"/>
      </p:bgRef>
    </p:bg>
    <p:spTree>
      <p:nvGrpSpPr>
        <p:cNvPr id="1" name=""/>
        <p:cNvGrpSpPr/>
        <p:nvPr/>
      </p:nvGrpSpPr>
      <p:grpSpPr>
        <a:xfrm>
          <a:off x="0" y="0"/>
          <a:ext cx="0" cy="0"/>
          <a:chOff x="0" y="0"/>
          <a:chExt cx="0" cy="0"/>
        </a:xfrm>
      </p:grpSpPr>
      <p:pic>
        <p:nvPicPr>
          <p:cNvPr id="3" name="Beam (right) – Intense" descr="Shape, rectangle&#10;&#10;Description automatically generated">
            <a:extLst>
              <a:ext uri="{FF2B5EF4-FFF2-40B4-BE49-F238E27FC236}">
                <a16:creationId xmlns:a16="http://schemas.microsoft.com/office/drawing/2014/main" id="{BA1FBF11-EE0B-B8D8-4FCF-0F6F11EC4F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0"/>
            <a:ext cx="12192000" cy="6856780"/>
          </a:xfrm>
          <a:prstGeom prst="rect">
            <a:avLst/>
          </a:prstGeom>
        </p:spPr>
      </p:pic>
      <p:sp>
        <p:nvSpPr>
          <p:cNvPr id="10" name="Number">
            <a:extLst>
              <a:ext uri="{FF2B5EF4-FFF2-40B4-BE49-F238E27FC236}">
                <a16:creationId xmlns:a16="http://schemas.microsoft.com/office/drawing/2014/main" id="{FAF3A9B5-DFB4-4794-C17D-B39119C10500}"/>
              </a:ext>
            </a:extLst>
          </p:cNvPr>
          <p:cNvSpPr>
            <a:spLocks noGrp="1"/>
          </p:cNvSpPr>
          <p:nvPr>
            <p:ph type="body" sz="quarter" idx="12" hasCustomPrompt="1"/>
          </p:nvPr>
        </p:nvSpPr>
        <p:spPr>
          <a:xfrm>
            <a:off x="735548" y="3726541"/>
            <a:ext cx="2744341" cy="2769989"/>
          </a:xfrm>
        </p:spPr>
        <p:txBody>
          <a:bodyPr vert="horz" wrap="none" lIns="0" tIns="0" rIns="0" bIns="0" rtlCol="0" anchor="ctr">
            <a:spAutoFit/>
          </a:bodyPr>
          <a:lstStyle>
            <a:lvl1pPr algn="ctr">
              <a:defRPr lang="en-US" sz="18000" b="0" spc="-600" baseline="0" dirty="0">
                <a:ln w="38100">
                  <a:noFill/>
                </a:ln>
                <a:solidFill>
                  <a:schemeClr val="tx1"/>
                </a:solidFill>
                <a:latin typeface="+mn-lt"/>
              </a:defRPr>
            </a:lvl1pPr>
          </a:lstStyle>
          <a:p>
            <a:pPr lvl="0"/>
            <a:r>
              <a:rPr lang="en-US" dirty="0"/>
              <a:t>00</a:t>
            </a:r>
          </a:p>
        </p:txBody>
      </p:sp>
      <p:sp>
        <p:nvSpPr>
          <p:cNvPr id="2" name="Title 1">
            <a:extLst>
              <a:ext uri="{FF2B5EF4-FFF2-40B4-BE49-F238E27FC236}">
                <a16:creationId xmlns:a16="http://schemas.microsoft.com/office/drawing/2014/main" id="{DDEE3674-41FE-97EC-1BC4-A2F79B149205}"/>
              </a:ext>
            </a:extLst>
          </p:cNvPr>
          <p:cNvSpPr>
            <a:spLocks noGrp="1"/>
          </p:cNvSpPr>
          <p:nvPr>
            <p:ph type="title" hasCustomPrompt="1"/>
          </p:nvPr>
        </p:nvSpPr>
        <p:spPr>
          <a:xfrm>
            <a:off x="4002290" y="4304435"/>
            <a:ext cx="4573385" cy="1240981"/>
          </a:xfrm>
        </p:spPr>
        <p:txBody>
          <a:bodyPr anchor="t"/>
          <a:lstStyle>
            <a:lvl1pPr>
              <a:lnSpc>
                <a:spcPct val="84000"/>
              </a:lnSpc>
              <a:defRPr sz="4800" b="0">
                <a:solidFill>
                  <a:schemeClr val="tx1"/>
                </a:solidFill>
                <a:latin typeface="+mn-lt"/>
              </a:defRPr>
            </a:lvl1pPr>
          </a:lstStyle>
          <a:p>
            <a:r>
              <a:rPr lang="en-US" dirty="0"/>
              <a:t>Insert </a:t>
            </a:r>
            <a:br>
              <a:rPr lang="en-US" dirty="0"/>
            </a:br>
            <a:r>
              <a:rPr lang="en-US" dirty="0"/>
              <a:t>section title</a:t>
            </a:r>
          </a:p>
        </p:txBody>
      </p:sp>
      <p:sp>
        <p:nvSpPr>
          <p:cNvPr id="4" name="Subtitle Placeholder">
            <a:extLst>
              <a:ext uri="{FF2B5EF4-FFF2-40B4-BE49-F238E27FC236}">
                <a16:creationId xmlns:a16="http://schemas.microsoft.com/office/drawing/2014/main" id="{50A0B76E-0C63-5E7A-519C-CCF5503AE6CE}"/>
              </a:ext>
            </a:extLst>
          </p:cNvPr>
          <p:cNvSpPr>
            <a:spLocks noGrp="1"/>
          </p:cNvSpPr>
          <p:nvPr>
            <p:ph type="body" idx="1" hasCustomPrompt="1"/>
          </p:nvPr>
        </p:nvSpPr>
        <p:spPr>
          <a:xfrm>
            <a:off x="4032485" y="5397237"/>
            <a:ext cx="4560654" cy="623793"/>
          </a:xfrm>
        </p:spPr>
        <p:txBody>
          <a:bodyPr wrap="square" tIns="252000">
            <a:spAutoFit/>
          </a:bodyPr>
          <a:lstStyle>
            <a:lvl1pPr marL="0" indent="0">
              <a:buNone/>
              <a:defRPr sz="2400" b="0">
                <a:solidFill>
                  <a:schemeClr val="tx1"/>
                </a:solidFill>
                <a:latin typeface="+mn-lt"/>
              </a:defRPr>
            </a:lvl1pPr>
            <a:lvl2pPr marL="457179" indent="0">
              <a:buNone/>
              <a:defRPr sz="2000">
                <a:solidFill>
                  <a:schemeClr val="tx1">
                    <a:tint val="75000"/>
                  </a:schemeClr>
                </a:solidFill>
              </a:defRPr>
            </a:lvl2pPr>
            <a:lvl3pPr marL="914358" indent="0">
              <a:buNone/>
              <a:defRPr sz="1800">
                <a:solidFill>
                  <a:schemeClr val="tx1">
                    <a:tint val="75000"/>
                  </a:schemeClr>
                </a:solidFill>
              </a:defRPr>
            </a:lvl3pPr>
            <a:lvl4pPr marL="1371536" indent="0">
              <a:buNone/>
              <a:defRPr sz="1600">
                <a:solidFill>
                  <a:schemeClr val="tx1">
                    <a:tint val="75000"/>
                  </a:schemeClr>
                </a:solidFill>
              </a:defRPr>
            </a:lvl4pPr>
            <a:lvl5pPr marL="1828715" indent="0">
              <a:buNone/>
              <a:defRPr sz="1600">
                <a:solidFill>
                  <a:schemeClr val="tx1">
                    <a:tint val="75000"/>
                  </a:schemeClr>
                </a:solidFill>
              </a:defRPr>
            </a:lvl5pPr>
            <a:lvl6pPr marL="2285894" indent="0">
              <a:buNone/>
              <a:defRPr sz="1600">
                <a:solidFill>
                  <a:schemeClr val="tx1">
                    <a:tint val="75000"/>
                  </a:schemeClr>
                </a:solidFill>
              </a:defRPr>
            </a:lvl6pPr>
            <a:lvl7pPr marL="2743073" indent="0">
              <a:buNone/>
              <a:defRPr sz="1600">
                <a:solidFill>
                  <a:schemeClr val="tx1">
                    <a:tint val="75000"/>
                  </a:schemeClr>
                </a:solidFill>
              </a:defRPr>
            </a:lvl7pPr>
            <a:lvl8pPr marL="3200252" indent="0">
              <a:buNone/>
              <a:defRPr sz="1600">
                <a:solidFill>
                  <a:schemeClr val="tx1">
                    <a:tint val="75000"/>
                  </a:schemeClr>
                </a:solidFill>
              </a:defRPr>
            </a:lvl8pPr>
            <a:lvl9pPr marL="3657430" indent="0">
              <a:buNone/>
              <a:defRPr sz="1600">
                <a:solidFill>
                  <a:schemeClr val="tx1">
                    <a:tint val="75000"/>
                  </a:schemeClr>
                </a:solidFill>
              </a:defRPr>
            </a:lvl9pPr>
          </a:lstStyle>
          <a:p>
            <a:pPr lvl="0"/>
            <a:r>
              <a:rPr lang="en-US" dirty="0"/>
              <a:t>Insert section subtitle or intro</a:t>
            </a:r>
          </a:p>
        </p:txBody>
      </p:sp>
    </p:spTree>
    <p:extLst>
      <p:ext uri="{BB962C8B-B14F-4D97-AF65-F5344CB8AC3E}">
        <p14:creationId xmlns:p14="http://schemas.microsoft.com/office/powerpoint/2010/main" val="2833845628"/>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Divider Beam (right) – Image">
    <p:bg>
      <p:bgRef idx="1001">
        <a:schemeClr val="bg1"/>
      </p:bgRef>
    </p:bg>
    <p:spTree>
      <p:nvGrpSpPr>
        <p:cNvPr id="1" name=""/>
        <p:cNvGrpSpPr/>
        <p:nvPr/>
      </p:nvGrpSpPr>
      <p:grpSpPr>
        <a:xfrm>
          <a:off x="0" y="0"/>
          <a:ext cx="0" cy="0"/>
          <a:chOff x="0" y="0"/>
          <a:chExt cx="0" cy="0"/>
        </a:xfrm>
      </p:grpSpPr>
      <p:pic>
        <p:nvPicPr>
          <p:cNvPr id="10" name="Beam (right) – Image" descr="A picture containing graphical user interface&#10;&#10;Description automatically generated">
            <a:extLst>
              <a:ext uri="{FF2B5EF4-FFF2-40B4-BE49-F238E27FC236}">
                <a16:creationId xmlns:a16="http://schemas.microsoft.com/office/drawing/2014/main" id="{C26D0E9D-0B45-E44D-C13F-5B57D35B5F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0"/>
            <a:ext cx="12192000" cy="6856780"/>
          </a:xfrm>
          <a:prstGeom prst="rect">
            <a:avLst/>
          </a:prstGeom>
        </p:spPr>
      </p:pic>
      <p:sp>
        <p:nvSpPr>
          <p:cNvPr id="8" name="Picture Placeholder">
            <a:extLst>
              <a:ext uri="{FF2B5EF4-FFF2-40B4-BE49-F238E27FC236}">
                <a16:creationId xmlns:a16="http://schemas.microsoft.com/office/drawing/2014/main" id="{3A47DA9A-625C-F165-34FD-37529E631E57}"/>
              </a:ext>
            </a:extLst>
          </p:cNvPr>
          <p:cNvSpPr>
            <a:spLocks noGrp="1"/>
          </p:cNvSpPr>
          <p:nvPr>
            <p:ph type="pic" sz="quarter" idx="15" hasCustomPrompt="1"/>
          </p:nvPr>
        </p:nvSpPr>
        <p:spPr>
          <a:xfrm>
            <a:off x="0" y="0"/>
            <a:ext cx="9134424" cy="3813302"/>
          </a:xfrm>
          <a:custGeom>
            <a:avLst/>
            <a:gdLst>
              <a:gd name="connsiteX0" fmla="*/ 0 w 9134424"/>
              <a:gd name="connsiteY0" fmla="*/ 0 h 3813302"/>
              <a:gd name="connsiteX1" fmla="*/ 9134424 w 9134424"/>
              <a:gd name="connsiteY1" fmla="*/ 0 h 3813302"/>
              <a:gd name="connsiteX2" fmla="*/ 9134424 w 9134424"/>
              <a:gd name="connsiteY2" fmla="*/ 3762502 h 3813302"/>
              <a:gd name="connsiteX3" fmla="*/ 9083624 w 9134424"/>
              <a:gd name="connsiteY3" fmla="*/ 3813302 h 3813302"/>
              <a:gd name="connsiteX4" fmla="*/ 0 w 9134424"/>
              <a:gd name="connsiteY4" fmla="*/ 3813302 h 3813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4424" h="3813302">
                <a:moveTo>
                  <a:pt x="0" y="0"/>
                </a:moveTo>
                <a:lnTo>
                  <a:pt x="9134424" y="0"/>
                </a:lnTo>
                <a:lnTo>
                  <a:pt x="9134424" y="3762502"/>
                </a:lnTo>
                <a:cubicBezTo>
                  <a:pt x="9134424" y="3790569"/>
                  <a:pt x="9111691" y="3813302"/>
                  <a:pt x="9083624" y="3813302"/>
                </a:cubicBezTo>
                <a:lnTo>
                  <a:pt x="0" y="3813302"/>
                </a:lnTo>
                <a:close/>
              </a:path>
            </a:pathLst>
          </a:custGeom>
          <a:solidFill>
            <a:schemeClr val="bg1">
              <a:lumMod val="85000"/>
            </a:schemeClr>
          </a:solidFill>
        </p:spPr>
        <p:txBody>
          <a:bodyPr wrap="square" lIns="180000" tIns="180000" rIns="180000" bIns="180000">
            <a:noAutofit/>
          </a:bodyPr>
          <a:lstStyle>
            <a:lvl1pPr algn="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2" name="Number">
            <a:extLst>
              <a:ext uri="{FF2B5EF4-FFF2-40B4-BE49-F238E27FC236}">
                <a16:creationId xmlns:a16="http://schemas.microsoft.com/office/drawing/2014/main" id="{57267DEF-1FB8-0CA2-BD23-A64275862191}"/>
              </a:ext>
            </a:extLst>
          </p:cNvPr>
          <p:cNvSpPr>
            <a:spLocks noGrp="1"/>
          </p:cNvSpPr>
          <p:nvPr>
            <p:ph type="body" sz="quarter" idx="12" hasCustomPrompt="1"/>
          </p:nvPr>
        </p:nvSpPr>
        <p:spPr>
          <a:xfrm>
            <a:off x="735548" y="3726541"/>
            <a:ext cx="2744341" cy="2769989"/>
          </a:xfrm>
        </p:spPr>
        <p:txBody>
          <a:bodyPr vert="horz" wrap="none" lIns="0" tIns="0" rIns="0" bIns="0" rtlCol="0" anchor="ctr">
            <a:spAutoFit/>
          </a:bodyPr>
          <a:lstStyle>
            <a:lvl1pPr algn="ctr">
              <a:defRPr lang="en-US" sz="18000" b="0" spc="-600" baseline="0" dirty="0">
                <a:ln w="38100">
                  <a:noFill/>
                </a:ln>
                <a:solidFill>
                  <a:schemeClr val="tx1"/>
                </a:solidFill>
                <a:latin typeface="+mn-lt"/>
              </a:defRPr>
            </a:lvl1pPr>
          </a:lstStyle>
          <a:p>
            <a:pPr lvl="0"/>
            <a:r>
              <a:rPr lang="en-US" dirty="0"/>
              <a:t>00</a:t>
            </a:r>
          </a:p>
        </p:txBody>
      </p:sp>
      <p:sp>
        <p:nvSpPr>
          <p:cNvPr id="3" name="Title 1">
            <a:extLst>
              <a:ext uri="{FF2B5EF4-FFF2-40B4-BE49-F238E27FC236}">
                <a16:creationId xmlns:a16="http://schemas.microsoft.com/office/drawing/2014/main" id="{4D751BBF-46E5-3690-CD37-6C490479877B}"/>
              </a:ext>
            </a:extLst>
          </p:cNvPr>
          <p:cNvSpPr>
            <a:spLocks noGrp="1"/>
          </p:cNvSpPr>
          <p:nvPr>
            <p:ph type="title" hasCustomPrompt="1"/>
          </p:nvPr>
        </p:nvSpPr>
        <p:spPr>
          <a:xfrm>
            <a:off x="4002290" y="4304435"/>
            <a:ext cx="4573385" cy="1240981"/>
          </a:xfrm>
        </p:spPr>
        <p:txBody>
          <a:bodyPr anchor="t"/>
          <a:lstStyle>
            <a:lvl1pPr>
              <a:lnSpc>
                <a:spcPct val="84000"/>
              </a:lnSpc>
              <a:defRPr sz="4800" b="0">
                <a:solidFill>
                  <a:schemeClr val="tx1"/>
                </a:solidFill>
                <a:latin typeface="+mn-lt"/>
              </a:defRPr>
            </a:lvl1pPr>
          </a:lstStyle>
          <a:p>
            <a:r>
              <a:rPr lang="en-US" dirty="0"/>
              <a:t>Insert </a:t>
            </a:r>
            <a:br>
              <a:rPr lang="en-US" dirty="0"/>
            </a:br>
            <a:r>
              <a:rPr lang="en-US" dirty="0"/>
              <a:t>section title</a:t>
            </a:r>
          </a:p>
        </p:txBody>
      </p:sp>
      <p:sp>
        <p:nvSpPr>
          <p:cNvPr id="4" name="Subtitle Placeholder">
            <a:extLst>
              <a:ext uri="{FF2B5EF4-FFF2-40B4-BE49-F238E27FC236}">
                <a16:creationId xmlns:a16="http://schemas.microsoft.com/office/drawing/2014/main" id="{15576D1C-3FDF-3123-DEC0-2BC89B284124}"/>
              </a:ext>
            </a:extLst>
          </p:cNvPr>
          <p:cNvSpPr>
            <a:spLocks noGrp="1"/>
          </p:cNvSpPr>
          <p:nvPr>
            <p:ph type="body" idx="1" hasCustomPrompt="1"/>
          </p:nvPr>
        </p:nvSpPr>
        <p:spPr>
          <a:xfrm>
            <a:off x="4032485" y="5397237"/>
            <a:ext cx="4560654" cy="623793"/>
          </a:xfrm>
        </p:spPr>
        <p:txBody>
          <a:bodyPr wrap="square" tIns="252000">
            <a:spAutoFit/>
          </a:bodyPr>
          <a:lstStyle>
            <a:lvl1pPr marL="0" indent="0">
              <a:buNone/>
              <a:defRPr sz="2400" b="0">
                <a:solidFill>
                  <a:schemeClr val="tx1"/>
                </a:solidFill>
                <a:latin typeface="+mn-lt"/>
              </a:defRPr>
            </a:lvl1pPr>
            <a:lvl2pPr marL="457179" indent="0">
              <a:buNone/>
              <a:defRPr sz="2000">
                <a:solidFill>
                  <a:schemeClr val="tx1">
                    <a:tint val="75000"/>
                  </a:schemeClr>
                </a:solidFill>
              </a:defRPr>
            </a:lvl2pPr>
            <a:lvl3pPr marL="914358" indent="0">
              <a:buNone/>
              <a:defRPr sz="1800">
                <a:solidFill>
                  <a:schemeClr val="tx1">
                    <a:tint val="75000"/>
                  </a:schemeClr>
                </a:solidFill>
              </a:defRPr>
            </a:lvl3pPr>
            <a:lvl4pPr marL="1371536" indent="0">
              <a:buNone/>
              <a:defRPr sz="1600">
                <a:solidFill>
                  <a:schemeClr val="tx1">
                    <a:tint val="75000"/>
                  </a:schemeClr>
                </a:solidFill>
              </a:defRPr>
            </a:lvl4pPr>
            <a:lvl5pPr marL="1828715" indent="0">
              <a:buNone/>
              <a:defRPr sz="1600">
                <a:solidFill>
                  <a:schemeClr val="tx1">
                    <a:tint val="75000"/>
                  </a:schemeClr>
                </a:solidFill>
              </a:defRPr>
            </a:lvl5pPr>
            <a:lvl6pPr marL="2285894" indent="0">
              <a:buNone/>
              <a:defRPr sz="1600">
                <a:solidFill>
                  <a:schemeClr val="tx1">
                    <a:tint val="75000"/>
                  </a:schemeClr>
                </a:solidFill>
              </a:defRPr>
            </a:lvl6pPr>
            <a:lvl7pPr marL="2743073" indent="0">
              <a:buNone/>
              <a:defRPr sz="1600">
                <a:solidFill>
                  <a:schemeClr val="tx1">
                    <a:tint val="75000"/>
                  </a:schemeClr>
                </a:solidFill>
              </a:defRPr>
            </a:lvl7pPr>
            <a:lvl8pPr marL="3200252" indent="0">
              <a:buNone/>
              <a:defRPr sz="1600">
                <a:solidFill>
                  <a:schemeClr val="tx1">
                    <a:tint val="75000"/>
                  </a:schemeClr>
                </a:solidFill>
              </a:defRPr>
            </a:lvl8pPr>
            <a:lvl9pPr marL="3657430" indent="0">
              <a:buNone/>
              <a:defRPr sz="1600">
                <a:solidFill>
                  <a:schemeClr val="tx1">
                    <a:tint val="75000"/>
                  </a:schemeClr>
                </a:solidFill>
              </a:defRPr>
            </a:lvl9pPr>
          </a:lstStyle>
          <a:p>
            <a:pPr lvl="0"/>
            <a:r>
              <a:rPr lang="en-US" dirty="0"/>
              <a:t>Insert section subtitle or intro</a:t>
            </a:r>
          </a:p>
        </p:txBody>
      </p:sp>
    </p:spTree>
    <p:extLst>
      <p:ext uri="{BB962C8B-B14F-4D97-AF65-F5344CB8AC3E}">
        <p14:creationId xmlns:p14="http://schemas.microsoft.com/office/powerpoint/2010/main" val="2837461075"/>
      </p:ext>
    </p:extLst>
  </p:cSld>
  <p:clrMapOvr>
    <a:overrideClrMapping bg1="lt1" tx1="dk1" bg2="lt2" tx2="dk2" accent1="accent1" accent2="accent2" accent3="accent3" accent4="accent4" accent5="accent5" accent6="accent6" hlink="hlink" folHlink="folHlink"/>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Divider – Full image (Dark)">
    <p:bg>
      <p:bgPr>
        <a:solidFill>
          <a:schemeClr val="tx2"/>
        </a:solidFill>
        <a:effectLst/>
      </p:bgPr>
    </p:bg>
    <p:spTree>
      <p:nvGrpSpPr>
        <p:cNvPr id="1" name=""/>
        <p:cNvGrpSpPr/>
        <p:nvPr/>
      </p:nvGrpSpPr>
      <p:grpSpPr>
        <a:xfrm>
          <a:off x="0" y="0"/>
          <a:ext cx="0" cy="0"/>
          <a:chOff x="0" y="0"/>
          <a:chExt cx="0" cy="0"/>
        </a:xfrm>
      </p:grpSpPr>
      <p:sp>
        <p:nvSpPr>
          <p:cNvPr id="6" name="Image Placeholder">
            <a:extLst>
              <a:ext uri="{FF2B5EF4-FFF2-40B4-BE49-F238E27FC236}">
                <a16:creationId xmlns:a16="http://schemas.microsoft.com/office/drawing/2014/main" id="{94D57134-C496-F932-A4E9-6DC6F1862B42}"/>
              </a:ext>
            </a:extLst>
          </p:cNvPr>
          <p:cNvSpPr>
            <a:spLocks noGrp="1"/>
          </p:cNvSpPr>
          <p:nvPr>
            <p:ph type="pic" sz="quarter" idx="15" hasCustomPrompt="1"/>
          </p:nvPr>
        </p:nvSpPr>
        <p:spPr>
          <a:xfrm>
            <a:off x="0" y="0"/>
            <a:ext cx="12192000" cy="6858000"/>
          </a:xfrm>
          <a:custGeom>
            <a:avLst/>
            <a:gdLst>
              <a:gd name="connsiteX0" fmla="*/ 0 w 9160002"/>
              <a:gd name="connsiteY0" fmla="*/ 0 h 3813302"/>
              <a:gd name="connsiteX1" fmla="*/ 9160002 w 9160002"/>
              <a:gd name="connsiteY1" fmla="*/ 0 h 3813302"/>
              <a:gd name="connsiteX2" fmla="*/ 9160002 w 9160002"/>
              <a:gd name="connsiteY2" fmla="*/ 3762502 h 3813302"/>
              <a:gd name="connsiteX3" fmla="*/ 9109202 w 9160002"/>
              <a:gd name="connsiteY3" fmla="*/ 3813302 h 3813302"/>
              <a:gd name="connsiteX4" fmla="*/ 0 w 9160002"/>
              <a:gd name="connsiteY4" fmla="*/ 3813302 h 3813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0002" h="3813302">
                <a:moveTo>
                  <a:pt x="0" y="0"/>
                </a:moveTo>
                <a:lnTo>
                  <a:pt x="9160002" y="0"/>
                </a:lnTo>
                <a:lnTo>
                  <a:pt x="9160002" y="3762502"/>
                </a:lnTo>
                <a:cubicBezTo>
                  <a:pt x="9160002" y="3790569"/>
                  <a:pt x="9137269" y="3813302"/>
                  <a:pt x="9109202" y="3813302"/>
                </a:cubicBezTo>
                <a:lnTo>
                  <a:pt x="0" y="3813302"/>
                </a:lnTo>
                <a:close/>
              </a:path>
            </a:pathLst>
          </a:custGeom>
          <a:solidFill>
            <a:schemeClr val="tx1">
              <a:lumMod val="50000"/>
            </a:schemeClr>
          </a:solidFill>
        </p:spPr>
        <p:txBody>
          <a:bodyPr wrap="square" lIns="180000" tIns="180000" rIns="180000" bIns="180000">
            <a:noAutofit/>
          </a:bodyPr>
          <a:lstStyle>
            <a:lvl1pPr algn="ctr">
              <a:spcBef>
                <a:spcPts val="0"/>
              </a:spcBef>
              <a:spcAft>
                <a:spcPts val="0"/>
              </a:spcAft>
              <a:defRPr sz="1400" b="0">
                <a:solidFill>
                  <a:schemeClr val="tx1">
                    <a:lumMod val="8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4" name="Title 1">
            <a:extLst>
              <a:ext uri="{FF2B5EF4-FFF2-40B4-BE49-F238E27FC236}">
                <a16:creationId xmlns:a16="http://schemas.microsoft.com/office/drawing/2014/main" id="{4A4AF8D1-FA3E-1596-C880-F6DCDED59263}"/>
              </a:ext>
            </a:extLst>
          </p:cNvPr>
          <p:cNvSpPr>
            <a:spLocks noGrp="1"/>
          </p:cNvSpPr>
          <p:nvPr>
            <p:ph type="title" hasCustomPrompt="1"/>
          </p:nvPr>
        </p:nvSpPr>
        <p:spPr>
          <a:xfrm>
            <a:off x="838287" y="4463210"/>
            <a:ext cx="7297559" cy="716682"/>
          </a:xfrm>
        </p:spPr>
        <p:txBody>
          <a:bodyPr anchor="b"/>
          <a:lstStyle>
            <a:lvl1pPr>
              <a:lnSpc>
                <a:spcPct val="80000"/>
              </a:lnSpc>
              <a:defRPr sz="5800" b="0">
                <a:solidFill>
                  <a:schemeClr val="tx1"/>
                </a:solidFill>
                <a:latin typeface="+mn-lt"/>
              </a:defRPr>
            </a:lvl1pPr>
          </a:lstStyle>
          <a:p>
            <a:r>
              <a:rPr lang="en-US" dirty="0"/>
              <a:t>Insert section title</a:t>
            </a:r>
          </a:p>
        </p:txBody>
      </p:sp>
      <p:sp>
        <p:nvSpPr>
          <p:cNvPr id="5" name="Subtitle Placeholder">
            <a:extLst>
              <a:ext uri="{FF2B5EF4-FFF2-40B4-BE49-F238E27FC236}">
                <a16:creationId xmlns:a16="http://schemas.microsoft.com/office/drawing/2014/main" id="{076A8F0D-D764-40F4-6946-DBC2574E5398}"/>
              </a:ext>
            </a:extLst>
          </p:cNvPr>
          <p:cNvSpPr>
            <a:spLocks noGrp="1"/>
          </p:cNvSpPr>
          <p:nvPr>
            <p:ph type="body" idx="1" hasCustomPrompt="1"/>
          </p:nvPr>
        </p:nvSpPr>
        <p:spPr>
          <a:xfrm>
            <a:off x="870628" y="5008688"/>
            <a:ext cx="7277244" cy="685348"/>
          </a:xfrm>
        </p:spPr>
        <p:txBody>
          <a:bodyPr wrap="square" tIns="252000">
            <a:spAutoFit/>
          </a:bodyPr>
          <a:lstStyle>
            <a:lvl1pPr marL="0" indent="0">
              <a:buNone/>
              <a:defRPr sz="2800" b="0">
                <a:solidFill>
                  <a:schemeClr val="tx1"/>
                </a:solidFill>
                <a:latin typeface="+mn-lt"/>
              </a:defRPr>
            </a:lvl1pPr>
            <a:lvl2pPr marL="457179" indent="0">
              <a:buNone/>
              <a:defRPr sz="2000">
                <a:solidFill>
                  <a:schemeClr val="tx1">
                    <a:tint val="75000"/>
                  </a:schemeClr>
                </a:solidFill>
              </a:defRPr>
            </a:lvl2pPr>
            <a:lvl3pPr marL="914358" indent="0">
              <a:buNone/>
              <a:defRPr sz="1800">
                <a:solidFill>
                  <a:schemeClr val="tx1">
                    <a:tint val="75000"/>
                  </a:schemeClr>
                </a:solidFill>
              </a:defRPr>
            </a:lvl3pPr>
            <a:lvl4pPr marL="1371536" indent="0">
              <a:buNone/>
              <a:defRPr sz="1600">
                <a:solidFill>
                  <a:schemeClr val="tx1">
                    <a:tint val="75000"/>
                  </a:schemeClr>
                </a:solidFill>
              </a:defRPr>
            </a:lvl4pPr>
            <a:lvl5pPr marL="1828715" indent="0">
              <a:buNone/>
              <a:defRPr sz="1600">
                <a:solidFill>
                  <a:schemeClr val="tx1">
                    <a:tint val="75000"/>
                  </a:schemeClr>
                </a:solidFill>
              </a:defRPr>
            </a:lvl5pPr>
            <a:lvl6pPr marL="2285894" indent="0">
              <a:buNone/>
              <a:defRPr sz="1600">
                <a:solidFill>
                  <a:schemeClr val="tx1">
                    <a:tint val="75000"/>
                  </a:schemeClr>
                </a:solidFill>
              </a:defRPr>
            </a:lvl6pPr>
            <a:lvl7pPr marL="2743073" indent="0">
              <a:buNone/>
              <a:defRPr sz="1600">
                <a:solidFill>
                  <a:schemeClr val="tx1">
                    <a:tint val="75000"/>
                  </a:schemeClr>
                </a:solidFill>
              </a:defRPr>
            </a:lvl7pPr>
            <a:lvl8pPr marL="3200252" indent="0">
              <a:buNone/>
              <a:defRPr sz="1600">
                <a:solidFill>
                  <a:schemeClr val="tx1">
                    <a:tint val="75000"/>
                  </a:schemeClr>
                </a:solidFill>
              </a:defRPr>
            </a:lvl8pPr>
            <a:lvl9pPr marL="3657430" indent="0">
              <a:buNone/>
              <a:defRPr sz="1600">
                <a:solidFill>
                  <a:schemeClr val="tx1">
                    <a:tint val="75000"/>
                  </a:schemeClr>
                </a:solidFill>
              </a:defRPr>
            </a:lvl9pPr>
          </a:lstStyle>
          <a:p>
            <a:pPr lvl="0"/>
            <a:r>
              <a:rPr lang="en-US" dirty="0"/>
              <a:t>Insert section subtitle or intro</a:t>
            </a:r>
          </a:p>
        </p:txBody>
      </p:sp>
    </p:spTree>
    <p:extLst>
      <p:ext uri="{BB962C8B-B14F-4D97-AF65-F5344CB8AC3E}">
        <p14:creationId xmlns:p14="http://schemas.microsoft.com/office/powerpoint/2010/main" val="3431403176"/>
      </p:ext>
    </p:extLst>
  </p:cSld>
  <p:clrMapOvr>
    <a:overrideClrMapping bg1="dk1" tx1="lt1" bg2="dk2" tx2="lt2" accent1="accent1" accent2="accent2" accent3="accent3" accent4="accent4" accent5="accent5" accent6="accent6" hlink="hlink" folHlink="folHlink"/>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Divider – Full image (Light)">
    <p:bg>
      <p:bgRef idx="1001">
        <a:schemeClr val="bg1"/>
      </p:bgRef>
    </p:bg>
    <p:spTree>
      <p:nvGrpSpPr>
        <p:cNvPr id="1" name=""/>
        <p:cNvGrpSpPr/>
        <p:nvPr/>
      </p:nvGrpSpPr>
      <p:grpSpPr>
        <a:xfrm>
          <a:off x="0" y="0"/>
          <a:ext cx="0" cy="0"/>
          <a:chOff x="0" y="0"/>
          <a:chExt cx="0" cy="0"/>
        </a:xfrm>
      </p:grpSpPr>
      <p:sp>
        <p:nvSpPr>
          <p:cNvPr id="6" name="Image Placeholder">
            <a:extLst>
              <a:ext uri="{FF2B5EF4-FFF2-40B4-BE49-F238E27FC236}">
                <a16:creationId xmlns:a16="http://schemas.microsoft.com/office/drawing/2014/main" id="{94D57134-C496-F932-A4E9-6DC6F1862B42}"/>
              </a:ext>
            </a:extLst>
          </p:cNvPr>
          <p:cNvSpPr>
            <a:spLocks noGrp="1"/>
          </p:cNvSpPr>
          <p:nvPr>
            <p:ph type="pic" sz="quarter" idx="15" hasCustomPrompt="1"/>
          </p:nvPr>
        </p:nvSpPr>
        <p:spPr>
          <a:xfrm>
            <a:off x="0" y="0"/>
            <a:ext cx="12192000" cy="6858000"/>
          </a:xfrm>
          <a:custGeom>
            <a:avLst/>
            <a:gdLst>
              <a:gd name="connsiteX0" fmla="*/ 0 w 9160002"/>
              <a:gd name="connsiteY0" fmla="*/ 0 h 3813302"/>
              <a:gd name="connsiteX1" fmla="*/ 9160002 w 9160002"/>
              <a:gd name="connsiteY1" fmla="*/ 0 h 3813302"/>
              <a:gd name="connsiteX2" fmla="*/ 9160002 w 9160002"/>
              <a:gd name="connsiteY2" fmla="*/ 3762502 h 3813302"/>
              <a:gd name="connsiteX3" fmla="*/ 9109202 w 9160002"/>
              <a:gd name="connsiteY3" fmla="*/ 3813302 h 3813302"/>
              <a:gd name="connsiteX4" fmla="*/ 0 w 9160002"/>
              <a:gd name="connsiteY4" fmla="*/ 3813302 h 3813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0002" h="3813302">
                <a:moveTo>
                  <a:pt x="0" y="0"/>
                </a:moveTo>
                <a:lnTo>
                  <a:pt x="9160002" y="0"/>
                </a:lnTo>
                <a:lnTo>
                  <a:pt x="9160002" y="3762502"/>
                </a:lnTo>
                <a:cubicBezTo>
                  <a:pt x="9160002" y="3790569"/>
                  <a:pt x="9137269" y="3813302"/>
                  <a:pt x="9109202" y="3813302"/>
                </a:cubicBezTo>
                <a:lnTo>
                  <a:pt x="0" y="3813302"/>
                </a:lnTo>
                <a:close/>
              </a:path>
            </a:pathLst>
          </a:custGeom>
          <a:solidFill>
            <a:schemeClr val="bg1">
              <a:lumMod val="75000"/>
            </a:schemeClr>
          </a:solidFill>
        </p:spPr>
        <p:txBody>
          <a:bodyPr wrap="square" lIns="180000" tIns="180000" rIns="180000" bIns="180000">
            <a:noAutofit/>
          </a:bodyPr>
          <a:lstStyle>
            <a:lvl1pPr algn="ctr">
              <a:spcBef>
                <a:spcPts val="0"/>
              </a:spcBef>
              <a:spcAft>
                <a:spcPts val="0"/>
              </a:spcAft>
              <a:defRPr sz="1400" b="0">
                <a:solidFill>
                  <a:schemeClr val="bg1">
                    <a:lumMod val="8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4" name="Title 1">
            <a:extLst>
              <a:ext uri="{FF2B5EF4-FFF2-40B4-BE49-F238E27FC236}">
                <a16:creationId xmlns:a16="http://schemas.microsoft.com/office/drawing/2014/main" id="{4A4AF8D1-FA3E-1596-C880-F6DCDED59263}"/>
              </a:ext>
            </a:extLst>
          </p:cNvPr>
          <p:cNvSpPr>
            <a:spLocks noGrp="1"/>
          </p:cNvSpPr>
          <p:nvPr>
            <p:ph type="title" hasCustomPrompt="1"/>
          </p:nvPr>
        </p:nvSpPr>
        <p:spPr>
          <a:xfrm>
            <a:off x="838287" y="4463210"/>
            <a:ext cx="7297559" cy="716682"/>
          </a:xfrm>
        </p:spPr>
        <p:txBody>
          <a:bodyPr anchor="b"/>
          <a:lstStyle>
            <a:lvl1pPr>
              <a:lnSpc>
                <a:spcPct val="80000"/>
              </a:lnSpc>
              <a:defRPr sz="5800" b="0">
                <a:solidFill>
                  <a:schemeClr val="tx1"/>
                </a:solidFill>
                <a:latin typeface="+mn-lt"/>
              </a:defRPr>
            </a:lvl1pPr>
          </a:lstStyle>
          <a:p>
            <a:r>
              <a:rPr lang="en-US" dirty="0"/>
              <a:t>Insert section title</a:t>
            </a:r>
          </a:p>
        </p:txBody>
      </p:sp>
      <p:sp>
        <p:nvSpPr>
          <p:cNvPr id="5" name="Subtitle Placeholder">
            <a:extLst>
              <a:ext uri="{FF2B5EF4-FFF2-40B4-BE49-F238E27FC236}">
                <a16:creationId xmlns:a16="http://schemas.microsoft.com/office/drawing/2014/main" id="{076A8F0D-D764-40F4-6946-DBC2574E5398}"/>
              </a:ext>
            </a:extLst>
          </p:cNvPr>
          <p:cNvSpPr>
            <a:spLocks noGrp="1"/>
          </p:cNvSpPr>
          <p:nvPr>
            <p:ph type="body" idx="1" hasCustomPrompt="1"/>
          </p:nvPr>
        </p:nvSpPr>
        <p:spPr>
          <a:xfrm>
            <a:off x="870628" y="5008688"/>
            <a:ext cx="7277244" cy="685348"/>
          </a:xfrm>
        </p:spPr>
        <p:txBody>
          <a:bodyPr wrap="square" tIns="252000">
            <a:spAutoFit/>
          </a:bodyPr>
          <a:lstStyle>
            <a:lvl1pPr marL="0" indent="0">
              <a:buNone/>
              <a:defRPr sz="2800" b="0">
                <a:solidFill>
                  <a:schemeClr val="tx1"/>
                </a:solidFill>
                <a:latin typeface="+mn-lt"/>
              </a:defRPr>
            </a:lvl1pPr>
            <a:lvl2pPr marL="457179" indent="0">
              <a:buNone/>
              <a:defRPr sz="2000">
                <a:solidFill>
                  <a:schemeClr val="tx1">
                    <a:tint val="75000"/>
                  </a:schemeClr>
                </a:solidFill>
              </a:defRPr>
            </a:lvl2pPr>
            <a:lvl3pPr marL="914358" indent="0">
              <a:buNone/>
              <a:defRPr sz="1800">
                <a:solidFill>
                  <a:schemeClr val="tx1">
                    <a:tint val="75000"/>
                  </a:schemeClr>
                </a:solidFill>
              </a:defRPr>
            </a:lvl3pPr>
            <a:lvl4pPr marL="1371536" indent="0">
              <a:buNone/>
              <a:defRPr sz="1600">
                <a:solidFill>
                  <a:schemeClr val="tx1">
                    <a:tint val="75000"/>
                  </a:schemeClr>
                </a:solidFill>
              </a:defRPr>
            </a:lvl4pPr>
            <a:lvl5pPr marL="1828715" indent="0">
              <a:buNone/>
              <a:defRPr sz="1600">
                <a:solidFill>
                  <a:schemeClr val="tx1">
                    <a:tint val="75000"/>
                  </a:schemeClr>
                </a:solidFill>
              </a:defRPr>
            </a:lvl5pPr>
            <a:lvl6pPr marL="2285894" indent="0">
              <a:buNone/>
              <a:defRPr sz="1600">
                <a:solidFill>
                  <a:schemeClr val="tx1">
                    <a:tint val="75000"/>
                  </a:schemeClr>
                </a:solidFill>
              </a:defRPr>
            </a:lvl6pPr>
            <a:lvl7pPr marL="2743073" indent="0">
              <a:buNone/>
              <a:defRPr sz="1600">
                <a:solidFill>
                  <a:schemeClr val="tx1">
                    <a:tint val="75000"/>
                  </a:schemeClr>
                </a:solidFill>
              </a:defRPr>
            </a:lvl7pPr>
            <a:lvl8pPr marL="3200252" indent="0">
              <a:buNone/>
              <a:defRPr sz="1600">
                <a:solidFill>
                  <a:schemeClr val="tx1">
                    <a:tint val="75000"/>
                  </a:schemeClr>
                </a:solidFill>
              </a:defRPr>
            </a:lvl8pPr>
            <a:lvl9pPr marL="3657430" indent="0">
              <a:buNone/>
              <a:defRPr sz="1600">
                <a:solidFill>
                  <a:schemeClr val="tx1">
                    <a:tint val="75000"/>
                  </a:schemeClr>
                </a:solidFill>
              </a:defRPr>
            </a:lvl9pPr>
          </a:lstStyle>
          <a:p>
            <a:pPr lvl="0"/>
            <a:r>
              <a:rPr lang="en-US" dirty="0"/>
              <a:t>Insert section subtitle or intro</a:t>
            </a:r>
          </a:p>
        </p:txBody>
      </p:sp>
    </p:spTree>
    <p:extLst>
      <p:ext uri="{BB962C8B-B14F-4D97-AF65-F5344CB8AC3E}">
        <p14:creationId xmlns:p14="http://schemas.microsoft.com/office/powerpoint/2010/main" val="1921334373"/>
      </p:ext>
    </p:extLst>
  </p:cSld>
  <p:clrMapOvr>
    <a:overrideClrMapping bg1="lt1" tx1="dk1" bg2="lt2" tx2="dk2" accent1="accent1" accent2="accent2" accent3="accent3" accent4="accent4" accent5="accent5" accent6="accent6" hlink="hlink" folHlink="folHlink"/>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Agenda – Table">
    <p:spTree>
      <p:nvGrpSpPr>
        <p:cNvPr id="1" name=""/>
        <p:cNvGrpSpPr/>
        <p:nvPr/>
      </p:nvGrpSpPr>
      <p:grpSpPr>
        <a:xfrm>
          <a:off x="0" y="0"/>
          <a:ext cx="0" cy="0"/>
          <a:chOff x="0" y="0"/>
          <a:chExt cx="0" cy="0"/>
        </a:xfrm>
      </p:grpSpPr>
      <p:pic>
        <p:nvPicPr>
          <p:cNvPr id="2" name="Gradient (Light)">
            <a:extLst>
              <a:ext uri="{FF2B5EF4-FFF2-40B4-BE49-F238E27FC236}">
                <a16:creationId xmlns:a16="http://schemas.microsoft.com/office/drawing/2014/main" id="{2C1EF16C-DFAA-560F-64B5-88D98A8E008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52523" b="1657"/>
          <a:stretch/>
        </p:blipFill>
        <p:spPr>
          <a:xfrm flipH="1">
            <a:off x="0" y="0"/>
            <a:ext cx="5861049" cy="6858000"/>
          </a:xfrm>
          <a:prstGeom prst="rect">
            <a:avLst/>
          </a:prstGeom>
        </p:spPr>
      </p:pic>
      <p:sp>
        <p:nvSpPr>
          <p:cNvPr id="8" name="Title 1">
            <a:extLst>
              <a:ext uri="{FF2B5EF4-FFF2-40B4-BE49-F238E27FC236}">
                <a16:creationId xmlns:a16="http://schemas.microsoft.com/office/drawing/2014/main" id="{AA994A46-8018-3B90-C0C5-313FC6325416}"/>
              </a:ext>
            </a:extLst>
          </p:cNvPr>
          <p:cNvSpPr>
            <a:spLocks noGrp="1"/>
          </p:cNvSpPr>
          <p:nvPr>
            <p:ph type="title" hasCustomPrompt="1"/>
          </p:nvPr>
        </p:nvSpPr>
        <p:spPr>
          <a:xfrm>
            <a:off x="898525" y="5100216"/>
            <a:ext cx="4520141" cy="1046440"/>
          </a:xfrm>
        </p:spPr>
        <p:txBody>
          <a:bodyPr anchor="b"/>
          <a:lstStyle>
            <a:lvl1pPr>
              <a:lnSpc>
                <a:spcPct val="84000"/>
              </a:lnSpc>
              <a:defRPr sz="8000" b="0">
                <a:latin typeface="+mn-lt"/>
              </a:defRPr>
            </a:lvl1pPr>
          </a:lstStyle>
          <a:p>
            <a:r>
              <a:rPr lang="en-US" dirty="0"/>
              <a:t>Agenda</a:t>
            </a:r>
          </a:p>
        </p:txBody>
      </p:sp>
      <p:sp>
        <p:nvSpPr>
          <p:cNvPr id="10" name="Table Placeholder 9">
            <a:extLst>
              <a:ext uri="{FF2B5EF4-FFF2-40B4-BE49-F238E27FC236}">
                <a16:creationId xmlns:a16="http://schemas.microsoft.com/office/drawing/2014/main" id="{DA2706E0-DCDA-3D34-1F81-867503D374BD}"/>
              </a:ext>
            </a:extLst>
          </p:cNvPr>
          <p:cNvSpPr>
            <a:spLocks noGrp="1"/>
          </p:cNvSpPr>
          <p:nvPr>
            <p:ph type="tbl" sz="quarter" idx="10"/>
          </p:nvPr>
        </p:nvSpPr>
        <p:spPr>
          <a:xfrm>
            <a:off x="6330950" y="898525"/>
            <a:ext cx="4962525" cy="5060950"/>
          </a:xfrm>
        </p:spPr>
        <p:txBody>
          <a:bodyPr/>
          <a:lstStyle/>
          <a:p>
            <a:r>
              <a:rPr lang="en-GB"/>
              <a:t>Click icon to add table</a:t>
            </a:r>
            <a:endParaRPr lang="en-US"/>
          </a:p>
        </p:txBody>
      </p:sp>
    </p:spTree>
    <p:extLst>
      <p:ext uri="{BB962C8B-B14F-4D97-AF65-F5344CB8AC3E}">
        <p14:creationId xmlns:p14="http://schemas.microsoft.com/office/powerpoint/2010/main" val="362477826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Agenda – 4 sections with images (Dark)">
    <p:bg>
      <p:bgPr>
        <a:solidFill>
          <a:schemeClr val="bg2"/>
        </a:solidFill>
        <a:effectLst/>
      </p:bgPr>
    </p:bg>
    <p:spTree>
      <p:nvGrpSpPr>
        <p:cNvPr id="1" name=""/>
        <p:cNvGrpSpPr/>
        <p:nvPr/>
      </p:nvGrpSpPr>
      <p:grpSpPr>
        <a:xfrm>
          <a:off x="0" y="0"/>
          <a:ext cx="0" cy="0"/>
          <a:chOff x="0" y="0"/>
          <a:chExt cx="0" cy="0"/>
        </a:xfrm>
      </p:grpSpPr>
      <p:pic>
        <p:nvPicPr>
          <p:cNvPr id="2" name="Gradient (Intense)">
            <a:extLst>
              <a:ext uri="{FF2B5EF4-FFF2-40B4-BE49-F238E27FC236}">
                <a16:creationId xmlns:a16="http://schemas.microsoft.com/office/drawing/2014/main" id="{367C7DDD-F6A9-2F41-302F-6229F55399D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724" r="579" b="435"/>
          <a:stretch/>
        </p:blipFill>
        <p:spPr>
          <a:xfrm>
            <a:off x="262" y="0"/>
            <a:ext cx="12191475" cy="6858000"/>
          </a:xfrm>
          <a:prstGeom prst="rect">
            <a:avLst/>
          </a:prstGeom>
        </p:spPr>
      </p:pic>
      <p:pic>
        <p:nvPicPr>
          <p:cNvPr id="7" name="HCLTech Logo">
            <a:extLst>
              <a:ext uri="{FF2B5EF4-FFF2-40B4-BE49-F238E27FC236}">
                <a16:creationId xmlns:a16="http://schemas.microsoft.com/office/drawing/2014/main" id="{3988AEED-F467-0802-27AD-E02563C59B68}"/>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5" name="Title 1">
            <a:extLst>
              <a:ext uri="{FF2B5EF4-FFF2-40B4-BE49-F238E27FC236}">
                <a16:creationId xmlns:a16="http://schemas.microsoft.com/office/drawing/2014/main" id="{E681A8CD-562E-9771-6655-DF9CAF9E6EEC}"/>
              </a:ext>
            </a:extLst>
          </p:cNvPr>
          <p:cNvSpPr>
            <a:spLocks noGrp="1"/>
          </p:cNvSpPr>
          <p:nvPr>
            <p:ph type="title" hasCustomPrompt="1"/>
          </p:nvPr>
        </p:nvSpPr>
        <p:spPr>
          <a:xfrm>
            <a:off x="864001" y="820800"/>
            <a:ext cx="10429474" cy="553998"/>
          </a:xfrm>
        </p:spPr>
        <p:txBody>
          <a:bodyPr/>
          <a:lstStyle>
            <a:lvl1pPr>
              <a:defRPr sz="4000"/>
            </a:lvl1pPr>
          </a:lstStyle>
          <a:p>
            <a:r>
              <a:rPr lang="en-US" dirty="0"/>
              <a:t>Agenda</a:t>
            </a:r>
          </a:p>
        </p:txBody>
      </p:sp>
      <p:sp>
        <p:nvSpPr>
          <p:cNvPr id="27" name="Image Placeholder 1">
            <a:extLst>
              <a:ext uri="{FF2B5EF4-FFF2-40B4-BE49-F238E27FC236}">
                <a16:creationId xmlns:a16="http://schemas.microsoft.com/office/drawing/2014/main" id="{8F8052AE-9208-AD79-74EC-338B134D7AED}"/>
              </a:ext>
            </a:extLst>
          </p:cNvPr>
          <p:cNvSpPr>
            <a:spLocks noGrp="1"/>
          </p:cNvSpPr>
          <p:nvPr>
            <p:ph type="pic" sz="quarter" idx="22" hasCustomPrompt="1"/>
          </p:nvPr>
        </p:nvSpPr>
        <p:spPr>
          <a:xfrm>
            <a:off x="900973" y="1771655"/>
            <a:ext cx="2455788" cy="2574000"/>
          </a:xfrm>
          <a:prstGeom prst="roundRect">
            <a:avLst>
              <a:gd name="adj" fmla="val 2316"/>
            </a:avLst>
          </a:prstGeom>
          <a:solidFill>
            <a:schemeClr val="tx2"/>
          </a:solidFill>
        </p:spPr>
        <p:txBody>
          <a:bodyPr wrap="square" lIns="180000" tIns="180000" rIns="180000" bIns="180000" anchor="b">
            <a:noAutofit/>
          </a:bodyPr>
          <a:lstStyle>
            <a:lvl1pPr algn="l">
              <a:spcBef>
                <a:spcPts val="0"/>
              </a:spcBef>
              <a:spcAft>
                <a:spcPts val="0"/>
              </a:spcAft>
              <a:defRPr sz="1100">
                <a:solidFill>
                  <a:schemeClr val="accent1"/>
                </a:solidFill>
              </a:defRPr>
            </a:lvl1pPr>
          </a:lstStyle>
          <a:p>
            <a:r>
              <a:rPr lang="en-US" dirty="0"/>
              <a:t>Click on the icon or drag image </a:t>
            </a:r>
            <a:br>
              <a:rPr lang="en-US" dirty="0"/>
            </a:br>
            <a:r>
              <a:rPr lang="en-US" dirty="0"/>
              <a:t>to insert an image </a:t>
            </a:r>
          </a:p>
          <a:p>
            <a:endParaRPr lang="en-US" dirty="0"/>
          </a:p>
        </p:txBody>
      </p:sp>
      <p:sp>
        <p:nvSpPr>
          <p:cNvPr id="28" name="Number 1">
            <a:extLst>
              <a:ext uri="{FF2B5EF4-FFF2-40B4-BE49-F238E27FC236}">
                <a16:creationId xmlns:a16="http://schemas.microsoft.com/office/drawing/2014/main" id="{59C9B257-ACFA-FC7E-1928-443D890789DF}"/>
              </a:ext>
            </a:extLst>
          </p:cNvPr>
          <p:cNvSpPr>
            <a:spLocks noGrp="1"/>
          </p:cNvSpPr>
          <p:nvPr>
            <p:ph type="body" sz="quarter" idx="23" hasCustomPrompt="1"/>
          </p:nvPr>
        </p:nvSpPr>
        <p:spPr>
          <a:xfrm>
            <a:off x="2319655" y="1393831"/>
            <a:ext cx="1064394" cy="1015663"/>
          </a:xfrm>
        </p:spPr>
        <p:txBody>
          <a:bodyPr wrap="none">
            <a:spAutoFit/>
          </a:bodyPr>
          <a:lstStyle>
            <a:lvl1pPr algn="r">
              <a:defRPr sz="6600" b="0">
                <a:solidFill>
                  <a:schemeClr val="tx1"/>
                </a:solidFill>
                <a:latin typeface="+mn-lt"/>
              </a:defRPr>
            </a:lvl1pPr>
          </a:lstStyle>
          <a:p>
            <a:pPr lvl="0"/>
            <a:r>
              <a:rPr lang="en-US" dirty="0"/>
              <a:t>00</a:t>
            </a:r>
          </a:p>
        </p:txBody>
      </p:sp>
      <p:sp>
        <p:nvSpPr>
          <p:cNvPr id="29" name="Text Placeholder 1">
            <a:extLst>
              <a:ext uri="{FF2B5EF4-FFF2-40B4-BE49-F238E27FC236}">
                <a16:creationId xmlns:a16="http://schemas.microsoft.com/office/drawing/2014/main" id="{47DF45CC-E7C9-12AC-1140-C9BEEFE6A693}"/>
              </a:ext>
            </a:extLst>
          </p:cNvPr>
          <p:cNvSpPr>
            <a:spLocks noGrp="1"/>
          </p:cNvSpPr>
          <p:nvPr>
            <p:ph type="body" sz="quarter" idx="24" hasCustomPrompt="1"/>
          </p:nvPr>
        </p:nvSpPr>
        <p:spPr>
          <a:xfrm>
            <a:off x="900268" y="4345655"/>
            <a:ext cx="2456493" cy="1167738"/>
          </a:xfrm>
        </p:spPr>
        <p:txBody>
          <a:bodyPr lIns="180000" tIns="252000" rIns="180000" bIns="0" anchor="t"/>
          <a:lstStyle>
            <a:lvl1pPr>
              <a:spcBef>
                <a:spcPts val="0"/>
              </a:spcBef>
              <a:spcAft>
                <a:spcPts val="200"/>
              </a:spcAft>
              <a:defRPr>
                <a:solidFill>
                  <a:schemeClr val="tx1"/>
                </a:solidFill>
                <a:latin typeface="+mj-lt"/>
                <a:cs typeface="+mj-cs"/>
              </a:defRPr>
            </a:lvl1pPr>
            <a:lvl2pPr marL="0" indent="0">
              <a:buClr>
                <a:schemeClr val="tx1"/>
              </a:buClr>
              <a:buNone/>
              <a:defRPr sz="1600">
                <a:solidFill>
                  <a:schemeClr val="tx1"/>
                </a:solidFill>
              </a:defRPr>
            </a:lvl2pPr>
          </a:lstStyle>
          <a:p>
            <a:pPr lvl="0"/>
            <a:r>
              <a:rPr lang="en-US" dirty="0"/>
              <a:t>Section title</a:t>
            </a:r>
          </a:p>
          <a:p>
            <a:pPr lvl="1"/>
            <a:r>
              <a:rPr lang="en-US" dirty="0"/>
              <a:t>Sub-sections</a:t>
            </a:r>
          </a:p>
        </p:txBody>
      </p:sp>
      <p:sp>
        <p:nvSpPr>
          <p:cNvPr id="9" name="Image Placeholder 2">
            <a:extLst>
              <a:ext uri="{FF2B5EF4-FFF2-40B4-BE49-F238E27FC236}">
                <a16:creationId xmlns:a16="http://schemas.microsoft.com/office/drawing/2014/main" id="{F8753382-E9AB-7648-E7C9-E3DD3E5217DD}"/>
              </a:ext>
            </a:extLst>
          </p:cNvPr>
          <p:cNvSpPr>
            <a:spLocks noGrp="1"/>
          </p:cNvSpPr>
          <p:nvPr>
            <p:ph type="pic" sz="quarter" idx="21" hasCustomPrompt="1"/>
          </p:nvPr>
        </p:nvSpPr>
        <p:spPr>
          <a:xfrm>
            <a:off x="3544711" y="2395537"/>
            <a:ext cx="2455788" cy="2574000"/>
          </a:xfrm>
          <a:prstGeom prst="roundRect">
            <a:avLst>
              <a:gd name="adj" fmla="val 2316"/>
            </a:avLst>
          </a:prstGeom>
          <a:solidFill>
            <a:schemeClr val="tx2"/>
          </a:solidFill>
        </p:spPr>
        <p:txBody>
          <a:bodyPr wrap="square" lIns="180000" tIns="180000" rIns="180000" bIns="180000" anchor="b">
            <a:noAutofit/>
          </a:bodyPr>
          <a:lstStyle>
            <a:lvl1pPr algn="l">
              <a:spcBef>
                <a:spcPts val="0"/>
              </a:spcBef>
              <a:spcAft>
                <a:spcPts val="0"/>
              </a:spcAft>
              <a:defRPr sz="1100">
                <a:solidFill>
                  <a:schemeClr val="accent1"/>
                </a:solidFill>
              </a:defRPr>
            </a:lvl1pPr>
          </a:lstStyle>
          <a:p>
            <a:r>
              <a:rPr lang="en-US" dirty="0"/>
              <a:t>Click on the icon or drag image </a:t>
            </a:r>
            <a:br>
              <a:rPr lang="en-US" dirty="0"/>
            </a:br>
            <a:r>
              <a:rPr lang="en-US" dirty="0"/>
              <a:t>to insert an image </a:t>
            </a:r>
          </a:p>
          <a:p>
            <a:endParaRPr lang="en-US" dirty="0"/>
          </a:p>
        </p:txBody>
      </p:sp>
      <p:sp>
        <p:nvSpPr>
          <p:cNvPr id="14" name="Number 2">
            <a:extLst>
              <a:ext uri="{FF2B5EF4-FFF2-40B4-BE49-F238E27FC236}">
                <a16:creationId xmlns:a16="http://schemas.microsoft.com/office/drawing/2014/main" id="{CF6E939C-F675-CFB6-35BD-C3404BF79483}"/>
              </a:ext>
            </a:extLst>
          </p:cNvPr>
          <p:cNvSpPr>
            <a:spLocks noGrp="1"/>
          </p:cNvSpPr>
          <p:nvPr>
            <p:ph type="body" sz="quarter" idx="14" hasCustomPrompt="1"/>
          </p:nvPr>
        </p:nvSpPr>
        <p:spPr>
          <a:xfrm>
            <a:off x="4963393" y="2017713"/>
            <a:ext cx="1064394" cy="1015663"/>
          </a:xfrm>
        </p:spPr>
        <p:txBody>
          <a:bodyPr wrap="none">
            <a:spAutoFit/>
          </a:bodyPr>
          <a:lstStyle>
            <a:lvl1pPr algn="r">
              <a:defRPr sz="6600" b="0">
                <a:solidFill>
                  <a:schemeClr val="tx1"/>
                </a:solidFill>
                <a:latin typeface="+mn-lt"/>
              </a:defRPr>
            </a:lvl1pPr>
          </a:lstStyle>
          <a:p>
            <a:pPr lvl="0"/>
            <a:r>
              <a:rPr lang="en-US" dirty="0"/>
              <a:t>00</a:t>
            </a:r>
          </a:p>
        </p:txBody>
      </p:sp>
      <p:sp>
        <p:nvSpPr>
          <p:cNvPr id="15" name="Text Placeholder 2">
            <a:extLst>
              <a:ext uri="{FF2B5EF4-FFF2-40B4-BE49-F238E27FC236}">
                <a16:creationId xmlns:a16="http://schemas.microsoft.com/office/drawing/2014/main" id="{595D8434-3A72-BCC0-E5A6-FB7FA1044A6B}"/>
              </a:ext>
            </a:extLst>
          </p:cNvPr>
          <p:cNvSpPr>
            <a:spLocks noGrp="1"/>
          </p:cNvSpPr>
          <p:nvPr>
            <p:ph type="body" sz="quarter" idx="15" hasCustomPrompt="1"/>
          </p:nvPr>
        </p:nvSpPr>
        <p:spPr>
          <a:xfrm>
            <a:off x="3544006" y="4969537"/>
            <a:ext cx="2456493" cy="1167738"/>
          </a:xfrm>
        </p:spPr>
        <p:txBody>
          <a:bodyPr lIns="180000" tIns="252000" rIns="180000" bIns="0" anchor="t"/>
          <a:lstStyle>
            <a:lvl1pPr>
              <a:spcBef>
                <a:spcPts val="0"/>
              </a:spcBef>
              <a:spcAft>
                <a:spcPts val="200"/>
              </a:spcAft>
              <a:defRPr>
                <a:solidFill>
                  <a:schemeClr val="tx1"/>
                </a:solidFill>
                <a:latin typeface="+mj-lt"/>
                <a:cs typeface="+mj-cs"/>
              </a:defRPr>
            </a:lvl1pPr>
            <a:lvl2pPr marL="0" indent="0">
              <a:buClr>
                <a:schemeClr val="tx1"/>
              </a:buClr>
              <a:buNone/>
              <a:defRPr sz="1600">
                <a:solidFill>
                  <a:schemeClr val="tx1"/>
                </a:solidFill>
              </a:defRPr>
            </a:lvl2pPr>
          </a:lstStyle>
          <a:p>
            <a:pPr lvl="0"/>
            <a:r>
              <a:rPr lang="en-US" dirty="0"/>
              <a:t>Section title</a:t>
            </a:r>
          </a:p>
          <a:p>
            <a:pPr lvl="1"/>
            <a:r>
              <a:rPr lang="en-US" dirty="0"/>
              <a:t>Sub-sections</a:t>
            </a:r>
          </a:p>
        </p:txBody>
      </p:sp>
      <p:sp>
        <p:nvSpPr>
          <p:cNvPr id="35" name="Image Placeholder 3">
            <a:extLst>
              <a:ext uri="{FF2B5EF4-FFF2-40B4-BE49-F238E27FC236}">
                <a16:creationId xmlns:a16="http://schemas.microsoft.com/office/drawing/2014/main" id="{F16097CA-B31C-4EF4-3163-6F532A20490A}"/>
              </a:ext>
            </a:extLst>
          </p:cNvPr>
          <p:cNvSpPr>
            <a:spLocks noGrp="1"/>
          </p:cNvSpPr>
          <p:nvPr>
            <p:ph type="pic" sz="quarter" idx="28" hasCustomPrompt="1"/>
          </p:nvPr>
        </p:nvSpPr>
        <p:spPr>
          <a:xfrm>
            <a:off x="6193949" y="1771655"/>
            <a:ext cx="2455788" cy="2574000"/>
          </a:xfrm>
          <a:prstGeom prst="roundRect">
            <a:avLst>
              <a:gd name="adj" fmla="val 2316"/>
            </a:avLst>
          </a:prstGeom>
          <a:solidFill>
            <a:schemeClr val="tx2"/>
          </a:solidFill>
        </p:spPr>
        <p:txBody>
          <a:bodyPr wrap="square" lIns="180000" tIns="180000" rIns="180000" bIns="180000" anchor="b">
            <a:noAutofit/>
          </a:bodyPr>
          <a:lstStyle>
            <a:lvl1pPr algn="l">
              <a:spcBef>
                <a:spcPts val="0"/>
              </a:spcBef>
              <a:spcAft>
                <a:spcPts val="0"/>
              </a:spcAft>
              <a:defRPr sz="1100">
                <a:solidFill>
                  <a:schemeClr val="accent1"/>
                </a:solidFill>
              </a:defRPr>
            </a:lvl1pPr>
          </a:lstStyle>
          <a:p>
            <a:r>
              <a:rPr lang="en-US" dirty="0"/>
              <a:t>Click on the icon or drag image </a:t>
            </a:r>
            <a:br>
              <a:rPr lang="en-US" dirty="0"/>
            </a:br>
            <a:r>
              <a:rPr lang="en-US" dirty="0"/>
              <a:t>to insert an image </a:t>
            </a:r>
          </a:p>
          <a:p>
            <a:endParaRPr lang="en-US" dirty="0"/>
          </a:p>
        </p:txBody>
      </p:sp>
      <p:sp>
        <p:nvSpPr>
          <p:cNvPr id="36" name="Number 3">
            <a:extLst>
              <a:ext uri="{FF2B5EF4-FFF2-40B4-BE49-F238E27FC236}">
                <a16:creationId xmlns:a16="http://schemas.microsoft.com/office/drawing/2014/main" id="{A01BE32D-1AA0-7530-4FE3-F07657E12D8F}"/>
              </a:ext>
            </a:extLst>
          </p:cNvPr>
          <p:cNvSpPr>
            <a:spLocks noGrp="1"/>
          </p:cNvSpPr>
          <p:nvPr>
            <p:ph type="body" sz="quarter" idx="29" hasCustomPrompt="1"/>
          </p:nvPr>
        </p:nvSpPr>
        <p:spPr>
          <a:xfrm>
            <a:off x="7612631" y="1393831"/>
            <a:ext cx="1064394" cy="1015663"/>
          </a:xfrm>
        </p:spPr>
        <p:txBody>
          <a:bodyPr wrap="none">
            <a:spAutoFit/>
          </a:bodyPr>
          <a:lstStyle>
            <a:lvl1pPr algn="r">
              <a:defRPr sz="6600" b="0">
                <a:solidFill>
                  <a:schemeClr val="tx1"/>
                </a:solidFill>
                <a:latin typeface="+mn-lt"/>
              </a:defRPr>
            </a:lvl1pPr>
          </a:lstStyle>
          <a:p>
            <a:pPr lvl="0"/>
            <a:r>
              <a:rPr lang="en-US" dirty="0"/>
              <a:t>00</a:t>
            </a:r>
          </a:p>
        </p:txBody>
      </p:sp>
      <p:sp>
        <p:nvSpPr>
          <p:cNvPr id="37" name="Text Placeholder 3">
            <a:extLst>
              <a:ext uri="{FF2B5EF4-FFF2-40B4-BE49-F238E27FC236}">
                <a16:creationId xmlns:a16="http://schemas.microsoft.com/office/drawing/2014/main" id="{984E4735-7C94-9911-3F76-F62467C40A0F}"/>
              </a:ext>
            </a:extLst>
          </p:cNvPr>
          <p:cNvSpPr>
            <a:spLocks noGrp="1"/>
          </p:cNvSpPr>
          <p:nvPr>
            <p:ph type="body" sz="quarter" idx="30" hasCustomPrompt="1"/>
          </p:nvPr>
        </p:nvSpPr>
        <p:spPr>
          <a:xfrm>
            <a:off x="6193244" y="4345655"/>
            <a:ext cx="2456493" cy="1167738"/>
          </a:xfrm>
        </p:spPr>
        <p:txBody>
          <a:bodyPr lIns="180000" tIns="252000" rIns="180000" bIns="0" anchor="t"/>
          <a:lstStyle>
            <a:lvl1pPr>
              <a:spcBef>
                <a:spcPts val="0"/>
              </a:spcBef>
              <a:spcAft>
                <a:spcPts val="200"/>
              </a:spcAft>
              <a:defRPr>
                <a:solidFill>
                  <a:schemeClr val="tx1"/>
                </a:solidFill>
                <a:latin typeface="+mj-lt"/>
                <a:cs typeface="+mj-cs"/>
              </a:defRPr>
            </a:lvl1pPr>
            <a:lvl2pPr marL="0" indent="0">
              <a:buClr>
                <a:schemeClr val="tx1"/>
              </a:buClr>
              <a:buNone/>
              <a:defRPr sz="1600">
                <a:solidFill>
                  <a:schemeClr val="tx1"/>
                </a:solidFill>
              </a:defRPr>
            </a:lvl2pPr>
          </a:lstStyle>
          <a:p>
            <a:pPr lvl="0"/>
            <a:r>
              <a:rPr lang="en-US" dirty="0"/>
              <a:t>Section title</a:t>
            </a:r>
          </a:p>
          <a:p>
            <a:pPr lvl="1"/>
            <a:r>
              <a:rPr lang="en-US" dirty="0"/>
              <a:t>Sub-sections</a:t>
            </a:r>
          </a:p>
        </p:txBody>
      </p:sp>
      <p:sp>
        <p:nvSpPr>
          <p:cNvPr id="31" name="Image Placeholder 4">
            <a:extLst>
              <a:ext uri="{FF2B5EF4-FFF2-40B4-BE49-F238E27FC236}">
                <a16:creationId xmlns:a16="http://schemas.microsoft.com/office/drawing/2014/main" id="{0FF7F420-09F3-A854-1EBB-76AEB4939E59}"/>
              </a:ext>
            </a:extLst>
          </p:cNvPr>
          <p:cNvSpPr>
            <a:spLocks noGrp="1"/>
          </p:cNvSpPr>
          <p:nvPr>
            <p:ph type="pic" sz="quarter" idx="25" hasCustomPrompt="1"/>
          </p:nvPr>
        </p:nvSpPr>
        <p:spPr>
          <a:xfrm>
            <a:off x="8837687" y="2395537"/>
            <a:ext cx="2455788" cy="2574000"/>
          </a:xfrm>
          <a:prstGeom prst="roundRect">
            <a:avLst>
              <a:gd name="adj" fmla="val 2316"/>
            </a:avLst>
          </a:prstGeom>
          <a:solidFill>
            <a:schemeClr val="tx2"/>
          </a:solidFill>
        </p:spPr>
        <p:txBody>
          <a:bodyPr wrap="square" lIns="180000" tIns="180000" rIns="180000" bIns="180000" anchor="b">
            <a:noAutofit/>
          </a:bodyPr>
          <a:lstStyle>
            <a:lvl1pPr algn="l">
              <a:spcBef>
                <a:spcPts val="0"/>
              </a:spcBef>
              <a:spcAft>
                <a:spcPts val="0"/>
              </a:spcAft>
              <a:defRPr sz="1100">
                <a:solidFill>
                  <a:schemeClr val="accent1"/>
                </a:solidFill>
              </a:defRPr>
            </a:lvl1pPr>
          </a:lstStyle>
          <a:p>
            <a:r>
              <a:rPr lang="en-US" dirty="0"/>
              <a:t>Click on the icon or drag image </a:t>
            </a:r>
            <a:br>
              <a:rPr lang="en-US" dirty="0"/>
            </a:br>
            <a:r>
              <a:rPr lang="en-US" dirty="0"/>
              <a:t>to insert an image </a:t>
            </a:r>
          </a:p>
          <a:p>
            <a:endParaRPr lang="en-US" dirty="0"/>
          </a:p>
        </p:txBody>
      </p:sp>
      <p:sp>
        <p:nvSpPr>
          <p:cNvPr id="32" name="Number 4">
            <a:extLst>
              <a:ext uri="{FF2B5EF4-FFF2-40B4-BE49-F238E27FC236}">
                <a16:creationId xmlns:a16="http://schemas.microsoft.com/office/drawing/2014/main" id="{C7AA8AA5-EDFD-4958-3F58-9ECD342274AA}"/>
              </a:ext>
            </a:extLst>
          </p:cNvPr>
          <p:cNvSpPr>
            <a:spLocks noGrp="1"/>
          </p:cNvSpPr>
          <p:nvPr>
            <p:ph type="body" sz="quarter" idx="26" hasCustomPrompt="1"/>
          </p:nvPr>
        </p:nvSpPr>
        <p:spPr>
          <a:xfrm>
            <a:off x="10256369" y="2017713"/>
            <a:ext cx="1064394" cy="1015663"/>
          </a:xfrm>
        </p:spPr>
        <p:txBody>
          <a:bodyPr wrap="none">
            <a:spAutoFit/>
          </a:bodyPr>
          <a:lstStyle>
            <a:lvl1pPr algn="r">
              <a:defRPr sz="6600" b="0">
                <a:solidFill>
                  <a:schemeClr val="tx1"/>
                </a:solidFill>
                <a:latin typeface="+mn-lt"/>
              </a:defRPr>
            </a:lvl1pPr>
          </a:lstStyle>
          <a:p>
            <a:pPr lvl="0"/>
            <a:r>
              <a:rPr lang="en-US" dirty="0"/>
              <a:t>00</a:t>
            </a:r>
          </a:p>
        </p:txBody>
      </p:sp>
      <p:sp>
        <p:nvSpPr>
          <p:cNvPr id="33" name="Text Placeholder 4">
            <a:extLst>
              <a:ext uri="{FF2B5EF4-FFF2-40B4-BE49-F238E27FC236}">
                <a16:creationId xmlns:a16="http://schemas.microsoft.com/office/drawing/2014/main" id="{C2E1F668-C53A-9914-CD98-D8925E71B593}"/>
              </a:ext>
            </a:extLst>
          </p:cNvPr>
          <p:cNvSpPr>
            <a:spLocks noGrp="1"/>
          </p:cNvSpPr>
          <p:nvPr>
            <p:ph type="body" sz="quarter" idx="27" hasCustomPrompt="1"/>
          </p:nvPr>
        </p:nvSpPr>
        <p:spPr>
          <a:xfrm>
            <a:off x="8836982" y="4969537"/>
            <a:ext cx="2456493" cy="1167738"/>
          </a:xfrm>
        </p:spPr>
        <p:txBody>
          <a:bodyPr lIns="180000" tIns="252000" rIns="180000" bIns="0" anchor="t"/>
          <a:lstStyle>
            <a:lvl1pPr>
              <a:spcBef>
                <a:spcPts val="0"/>
              </a:spcBef>
              <a:spcAft>
                <a:spcPts val="200"/>
              </a:spcAft>
              <a:defRPr>
                <a:solidFill>
                  <a:schemeClr val="tx1"/>
                </a:solidFill>
                <a:latin typeface="+mj-lt"/>
                <a:cs typeface="+mj-cs"/>
              </a:defRPr>
            </a:lvl1pPr>
            <a:lvl2pPr marL="0" indent="0">
              <a:buClr>
                <a:schemeClr val="tx1"/>
              </a:buClr>
              <a:buNone/>
              <a:defRPr sz="1600">
                <a:solidFill>
                  <a:schemeClr val="tx1"/>
                </a:solidFill>
              </a:defRPr>
            </a:lvl2pPr>
          </a:lstStyle>
          <a:p>
            <a:pPr lvl="0"/>
            <a:r>
              <a:rPr lang="en-US" dirty="0"/>
              <a:t>Section title</a:t>
            </a:r>
          </a:p>
          <a:p>
            <a:pPr lvl="1"/>
            <a:r>
              <a:rPr lang="en-US" dirty="0"/>
              <a:t>Sub-sections</a:t>
            </a:r>
          </a:p>
        </p:txBody>
      </p:sp>
    </p:spTree>
    <p:extLst>
      <p:ext uri="{BB962C8B-B14F-4D97-AF65-F5344CB8AC3E}">
        <p14:creationId xmlns:p14="http://schemas.microsoft.com/office/powerpoint/2010/main" val="3458475095"/>
      </p:ext>
    </p:extLst>
  </p:cSld>
  <p:clrMapOvr>
    <a:overrideClrMapping bg1="dk1" tx1="lt1" bg2="dk2" tx2="lt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E095D8D9-BB32-34AB-22DD-45E54C6E1C05}"/>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7" name="Footer Placeholder">
            <a:extLst>
              <a:ext uri="{FF2B5EF4-FFF2-40B4-BE49-F238E27FC236}">
                <a16:creationId xmlns:a16="http://schemas.microsoft.com/office/drawing/2014/main" id="{9B7FF291-33E2-1E2C-DA07-7811B298295E}"/>
              </a:ext>
            </a:extLst>
          </p:cNvPr>
          <p:cNvSpPr>
            <a:spLocks noGrp="1"/>
          </p:cNvSpPr>
          <p:nvPr>
            <p:ph type="ftr" sz="quarter" idx="13"/>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3B90D3BB-76C7-998A-B6E5-B03C9C320E54}"/>
              </a:ext>
            </a:extLst>
          </p:cNvPr>
          <p:cNvSpPr>
            <a:spLocks noGrp="1"/>
          </p:cNvSpPr>
          <p:nvPr>
            <p:ph type="title"/>
          </p:nvPr>
        </p:nvSpPr>
        <p:spPr/>
        <p:txBody>
          <a:bodyPr/>
          <a:lstStyle/>
          <a:p>
            <a:r>
              <a:rPr lang="en-GB"/>
              <a:t>Click to edit Master title style</a:t>
            </a:r>
            <a:endParaRPr lang="en-US"/>
          </a:p>
        </p:txBody>
      </p:sp>
      <p:sp>
        <p:nvSpPr>
          <p:cNvPr id="6" name="Table Placeholder">
            <a:extLst>
              <a:ext uri="{FF2B5EF4-FFF2-40B4-BE49-F238E27FC236}">
                <a16:creationId xmlns:a16="http://schemas.microsoft.com/office/drawing/2014/main" id="{050C0755-F9B3-D524-809E-C279B89EAFE4}"/>
              </a:ext>
            </a:extLst>
          </p:cNvPr>
          <p:cNvSpPr>
            <a:spLocks noGrp="1"/>
          </p:cNvSpPr>
          <p:nvPr>
            <p:ph type="tbl" sz="quarter" idx="12"/>
          </p:nvPr>
        </p:nvSpPr>
        <p:spPr>
          <a:xfrm>
            <a:off x="900000" y="1614312"/>
            <a:ext cx="10393475" cy="4345164"/>
          </a:xfrm>
        </p:spPr>
        <p:txBody>
          <a:bodyPr/>
          <a:lstStyle/>
          <a:p>
            <a:r>
              <a:rPr lang="en-GB"/>
              <a:t>Click icon to add table</a:t>
            </a:r>
            <a:endParaRPr lang="en-US" dirty="0"/>
          </a:p>
        </p:txBody>
      </p:sp>
    </p:spTree>
    <p:extLst>
      <p:ext uri="{BB962C8B-B14F-4D97-AF65-F5344CB8AC3E}">
        <p14:creationId xmlns:p14="http://schemas.microsoft.com/office/powerpoint/2010/main" val="1680662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graphicFrame>
        <p:nvGraphicFramePr>
          <p:cNvPr id="15" name="Table 4">
            <a:extLst>
              <a:ext uri="{FF2B5EF4-FFF2-40B4-BE49-F238E27FC236}">
                <a16:creationId xmlns:a16="http://schemas.microsoft.com/office/drawing/2014/main" id="{495A9574-940D-FDA6-CC3F-6CAF80554C81}"/>
              </a:ext>
            </a:extLst>
          </p:cNvPr>
          <p:cNvGraphicFramePr>
            <a:graphicFrameLocks noGrp="1"/>
          </p:cNvGraphicFramePr>
          <p:nvPr userDrawn="1">
            <p:extLst>
              <p:ext uri="{D42A27DB-BD31-4B8C-83A1-F6EECF244321}">
                <p14:modId xmlns:p14="http://schemas.microsoft.com/office/powerpoint/2010/main" val="1357590111"/>
              </p:ext>
            </p:extLst>
          </p:nvPr>
        </p:nvGraphicFramePr>
        <p:xfrm>
          <a:off x="6129207" y="1289606"/>
          <a:ext cx="5681793" cy="4803450"/>
        </p:xfrm>
        <a:graphic>
          <a:graphicData uri="http://schemas.openxmlformats.org/drawingml/2006/table">
            <a:tbl>
              <a:tblPr firstRow="1" bandRow="1">
                <a:tableStyleId>{2D5ABB26-0587-4C30-8999-92F81FD0307C}</a:tableStyleId>
              </a:tblPr>
              <a:tblGrid>
                <a:gridCol w="5681793">
                  <a:extLst>
                    <a:ext uri="{9D8B030D-6E8A-4147-A177-3AD203B41FA5}">
                      <a16:colId xmlns:a16="http://schemas.microsoft.com/office/drawing/2014/main" val="1451733573"/>
                    </a:ext>
                  </a:extLst>
                </a:gridCol>
              </a:tblGrid>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9832316"/>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017611"/>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91932003"/>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52973338"/>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04305611"/>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3643326"/>
                  </a:ext>
                </a:extLst>
              </a:tr>
            </a:tbl>
          </a:graphicData>
        </a:graphic>
      </p:graphicFrame>
      <p:pic>
        <p:nvPicPr>
          <p:cNvPr id="5" name="Picture 4">
            <a:extLst>
              <a:ext uri="{FF2B5EF4-FFF2-40B4-BE49-F238E27FC236}">
                <a16:creationId xmlns:a16="http://schemas.microsoft.com/office/drawing/2014/main" id="{31B14DDE-2A54-B7CA-6CD0-DB53EF619729}"/>
              </a:ext>
            </a:extLst>
          </p:cNvPr>
          <p:cNvPicPr>
            <a:picLocks noChangeAspect="1"/>
          </p:cNvPicPr>
          <p:nvPr userDrawn="1"/>
        </p:nvPicPr>
        <p:blipFill rotWithShape="1">
          <a:blip r:embed="rId2"/>
          <a:srcRect l="2382" t="1403" b="1403"/>
          <a:stretch/>
        </p:blipFill>
        <p:spPr>
          <a:xfrm>
            <a:off x="-1" y="-1"/>
            <a:ext cx="6129207" cy="6858001"/>
          </a:xfrm>
          <a:prstGeom prst="rect">
            <a:avLst/>
          </a:prstGeom>
        </p:spPr>
      </p:pic>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lvl1pPr>
              <a:defRPr sz="850"/>
            </a:lvl1pPr>
          </a:lstStyle>
          <a:p>
            <a:fld id="{AE577F39-B882-FB4F-BD46-95C2A231B68A}" type="slidenum">
              <a:rPr lang="en-US" smtClean="0"/>
              <a:pPr/>
              <a:t>‹#›</a:t>
            </a:fld>
            <a:endParaRPr lang="en-US"/>
          </a:p>
        </p:txBody>
      </p:sp>
      <p:sp>
        <p:nvSpPr>
          <p:cNvPr id="14" name="Text Placeholder 13">
            <a:extLst>
              <a:ext uri="{FF2B5EF4-FFF2-40B4-BE49-F238E27FC236}">
                <a16:creationId xmlns:a16="http://schemas.microsoft.com/office/drawing/2014/main" id="{ED7693BA-12CB-A54D-5CCA-FE1E8A3D223E}"/>
              </a:ext>
            </a:extLst>
          </p:cNvPr>
          <p:cNvSpPr>
            <a:spLocks noGrp="1"/>
          </p:cNvSpPr>
          <p:nvPr>
            <p:ph type="body" sz="quarter" idx="13"/>
          </p:nvPr>
        </p:nvSpPr>
        <p:spPr>
          <a:xfrm>
            <a:off x="6236834" y="1289606"/>
            <a:ext cx="4545048"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16" name="Text Placeholder 13">
            <a:extLst>
              <a:ext uri="{FF2B5EF4-FFF2-40B4-BE49-F238E27FC236}">
                <a16:creationId xmlns:a16="http://schemas.microsoft.com/office/drawing/2014/main" id="{892D0D5B-6510-AD02-8C4D-491AED502EAA}"/>
              </a:ext>
            </a:extLst>
          </p:cNvPr>
          <p:cNvSpPr>
            <a:spLocks noGrp="1"/>
          </p:cNvSpPr>
          <p:nvPr>
            <p:ph type="body" sz="quarter" idx="14"/>
          </p:nvPr>
        </p:nvSpPr>
        <p:spPr>
          <a:xfrm>
            <a:off x="6236834" y="2093474"/>
            <a:ext cx="4545048"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17" name="Text Placeholder 13">
            <a:extLst>
              <a:ext uri="{FF2B5EF4-FFF2-40B4-BE49-F238E27FC236}">
                <a16:creationId xmlns:a16="http://schemas.microsoft.com/office/drawing/2014/main" id="{1347D71E-A89A-CA72-D43D-AB2F09FC0BB7}"/>
              </a:ext>
            </a:extLst>
          </p:cNvPr>
          <p:cNvSpPr>
            <a:spLocks noGrp="1"/>
          </p:cNvSpPr>
          <p:nvPr>
            <p:ph type="body" sz="quarter" idx="15"/>
          </p:nvPr>
        </p:nvSpPr>
        <p:spPr>
          <a:xfrm>
            <a:off x="6236834" y="2897342"/>
            <a:ext cx="4545048"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18" name="Text Placeholder 13">
            <a:extLst>
              <a:ext uri="{FF2B5EF4-FFF2-40B4-BE49-F238E27FC236}">
                <a16:creationId xmlns:a16="http://schemas.microsoft.com/office/drawing/2014/main" id="{EFF4B97F-94B0-5E7B-313E-07C4B5A7EAD3}"/>
              </a:ext>
            </a:extLst>
          </p:cNvPr>
          <p:cNvSpPr>
            <a:spLocks noGrp="1"/>
          </p:cNvSpPr>
          <p:nvPr>
            <p:ph type="body" sz="quarter" idx="16"/>
          </p:nvPr>
        </p:nvSpPr>
        <p:spPr>
          <a:xfrm>
            <a:off x="6236834" y="3691161"/>
            <a:ext cx="4545048"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19" name="Text Placeholder 13">
            <a:extLst>
              <a:ext uri="{FF2B5EF4-FFF2-40B4-BE49-F238E27FC236}">
                <a16:creationId xmlns:a16="http://schemas.microsoft.com/office/drawing/2014/main" id="{3D13E92D-1504-B461-D279-EFBEB8B462CA}"/>
              </a:ext>
            </a:extLst>
          </p:cNvPr>
          <p:cNvSpPr>
            <a:spLocks noGrp="1"/>
          </p:cNvSpPr>
          <p:nvPr>
            <p:ph type="body" sz="quarter" idx="17"/>
          </p:nvPr>
        </p:nvSpPr>
        <p:spPr>
          <a:xfrm>
            <a:off x="6236834" y="4495029"/>
            <a:ext cx="4545048"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20" name="Text Placeholder 13">
            <a:extLst>
              <a:ext uri="{FF2B5EF4-FFF2-40B4-BE49-F238E27FC236}">
                <a16:creationId xmlns:a16="http://schemas.microsoft.com/office/drawing/2014/main" id="{5CB66402-644A-4D4F-E8E4-8C3E88F6AFDB}"/>
              </a:ext>
            </a:extLst>
          </p:cNvPr>
          <p:cNvSpPr>
            <a:spLocks noGrp="1"/>
          </p:cNvSpPr>
          <p:nvPr>
            <p:ph type="body" sz="quarter" idx="18"/>
          </p:nvPr>
        </p:nvSpPr>
        <p:spPr>
          <a:xfrm>
            <a:off x="6236834" y="5298897"/>
            <a:ext cx="4545048"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3" name="TextBox 2">
            <a:extLst>
              <a:ext uri="{FF2B5EF4-FFF2-40B4-BE49-F238E27FC236}">
                <a16:creationId xmlns:a16="http://schemas.microsoft.com/office/drawing/2014/main" id="{D512E195-883B-6936-8B55-CB6F20291F41}"/>
              </a:ext>
            </a:extLst>
          </p:cNvPr>
          <p:cNvSpPr txBox="1"/>
          <p:nvPr userDrawn="1"/>
        </p:nvSpPr>
        <p:spPr>
          <a:xfrm>
            <a:off x="574786" y="5208381"/>
            <a:ext cx="4801314" cy="1477328"/>
          </a:xfrm>
          <a:prstGeom prst="rect">
            <a:avLst/>
          </a:prstGeom>
          <a:noFill/>
        </p:spPr>
        <p:txBody>
          <a:bodyPr wrap="none" rtlCol="0">
            <a:spAutoFit/>
          </a:bodyPr>
          <a:lstStyle/>
          <a:p>
            <a:r>
              <a:rPr lang="en-US" sz="9000"/>
              <a:t>Contents</a:t>
            </a:r>
          </a:p>
        </p:txBody>
      </p:sp>
      <p:sp>
        <p:nvSpPr>
          <p:cNvPr id="4" name="Text Placeholder 13">
            <a:extLst>
              <a:ext uri="{FF2B5EF4-FFF2-40B4-BE49-F238E27FC236}">
                <a16:creationId xmlns:a16="http://schemas.microsoft.com/office/drawing/2014/main" id="{ECB1CA6B-465C-CCC9-F5F5-B180F390A4B0}"/>
              </a:ext>
            </a:extLst>
          </p:cNvPr>
          <p:cNvSpPr>
            <a:spLocks noGrp="1"/>
          </p:cNvSpPr>
          <p:nvPr>
            <p:ph type="body" sz="quarter" idx="19" hasCustomPrompt="1"/>
          </p:nvPr>
        </p:nvSpPr>
        <p:spPr>
          <a:xfrm>
            <a:off x="10889509" y="1289606"/>
            <a:ext cx="826870" cy="785743"/>
          </a:xfrm>
        </p:spPr>
        <p:txBody>
          <a:bodyPr lIns="0" anchor="ctr">
            <a:normAutofit/>
          </a:bodyPr>
          <a:lstStyle>
            <a:lvl1pPr marL="0" indent="0" algn="r">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GB"/>
              <a:t>Page No</a:t>
            </a:r>
          </a:p>
        </p:txBody>
      </p:sp>
      <p:sp>
        <p:nvSpPr>
          <p:cNvPr id="13" name="Text Placeholder 13">
            <a:extLst>
              <a:ext uri="{FF2B5EF4-FFF2-40B4-BE49-F238E27FC236}">
                <a16:creationId xmlns:a16="http://schemas.microsoft.com/office/drawing/2014/main" id="{11CB6F8D-8191-A309-8404-7611BA0BF120}"/>
              </a:ext>
            </a:extLst>
          </p:cNvPr>
          <p:cNvSpPr>
            <a:spLocks noGrp="1"/>
          </p:cNvSpPr>
          <p:nvPr>
            <p:ph type="body" sz="quarter" idx="20" hasCustomPrompt="1"/>
          </p:nvPr>
        </p:nvSpPr>
        <p:spPr>
          <a:xfrm>
            <a:off x="10889509" y="2093474"/>
            <a:ext cx="826870" cy="785743"/>
          </a:xfrm>
        </p:spPr>
        <p:txBody>
          <a:bodyPr lIns="0" anchor="ctr">
            <a:normAutofit/>
          </a:bodyPr>
          <a:lstStyle>
            <a:lvl1pPr marL="0" indent="0" algn="r">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GB"/>
              <a:t>Page No</a:t>
            </a:r>
          </a:p>
        </p:txBody>
      </p:sp>
      <p:sp>
        <p:nvSpPr>
          <p:cNvPr id="21" name="Text Placeholder 13">
            <a:extLst>
              <a:ext uri="{FF2B5EF4-FFF2-40B4-BE49-F238E27FC236}">
                <a16:creationId xmlns:a16="http://schemas.microsoft.com/office/drawing/2014/main" id="{613A7B53-718D-2272-6658-7E54DEA26E7A}"/>
              </a:ext>
            </a:extLst>
          </p:cNvPr>
          <p:cNvSpPr>
            <a:spLocks noGrp="1"/>
          </p:cNvSpPr>
          <p:nvPr>
            <p:ph type="body" sz="quarter" idx="21" hasCustomPrompt="1"/>
          </p:nvPr>
        </p:nvSpPr>
        <p:spPr>
          <a:xfrm>
            <a:off x="10889509" y="2897342"/>
            <a:ext cx="826870" cy="785743"/>
          </a:xfrm>
        </p:spPr>
        <p:txBody>
          <a:bodyPr lIns="0" anchor="ctr">
            <a:normAutofit/>
          </a:bodyPr>
          <a:lstStyle>
            <a:lvl1pPr marL="0" indent="0" algn="r">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GB"/>
              <a:t>Page No</a:t>
            </a:r>
          </a:p>
        </p:txBody>
      </p:sp>
      <p:sp>
        <p:nvSpPr>
          <p:cNvPr id="22" name="Text Placeholder 13">
            <a:extLst>
              <a:ext uri="{FF2B5EF4-FFF2-40B4-BE49-F238E27FC236}">
                <a16:creationId xmlns:a16="http://schemas.microsoft.com/office/drawing/2014/main" id="{5885D785-06FC-099B-F6B5-E1FA0DB3F5B2}"/>
              </a:ext>
            </a:extLst>
          </p:cNvPr>
          <p:cNvSpPr>
            <a:spLocks noGrp="1"/>
          </p:cNvSpPr>
          <p:nvPr>
            <p:ph type="body" sz="quarter" idx="22" hasCustomPrompt="1"/>
          </p:nvPr>
        </p:nvSpPr>
        <p:spPr>
          <a:xfrm>
            <a:off x="10889509" y="3691161"/>
            <a:ext cx="826870" cy="785743"/>
          </a:xfrm>
        </p:spPr>
        <p:txBody>
          <a:bodyPr lIns="0" anchor="ctr">
            <a:normAutofit/>
          </a:bodyPr>
          <a:lstStyle>
            <a:lvl1pPr marL="0" indent="0" algn="r">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GB"/>
              <a:t>Page No</a:t>
            </a:r>
          </a:p>
        </p:txBody>
      </p:sp>
      <p:sp>
        <p:nvSpPr>
          <p:cNvPr id="23" name="Text Placeholder 13">
            <a:extLst>
              <a:ext uri="{FF2B5EF4-FFF2-40B4-BE49-F238E27FC236}">
                <a16:creationId xmlns:a16="http://schemas.microsoft.com/office/drawing/2014/main" id="{488DB141-5AB8-D7EF-E12D-D7F849943457}"/>
              </a:ext>
            </a:extLst>
          </p:cNvPr>
          <p:cNvSpPr>
            <a:spLocks noGrp="1"/>
          </p:cNvSpPr>
          <p:nvPr>
            <p:ph type="body" sz="quarter" idx="23" hasCustomPrompt="1"/>
          </p:nvPr>
        </p:nvSpPr>
        <p:spPr>
          <a:xfrm>
            <a:off x="10889509" y="4495029"/>
            <a:ext cx="826870" cy="785743"/>
          </a:xfrm>
        </p:spPr>
        <p:txBody>
          <a:bodyPr lIns="0" anchor="ctr">
            <a:normAutofit/>
          </a:bodyPr>
          <a:lstStyle>
            <a:lvl1pPr marL="0" indent="0" algn="r">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GB"/>
              <a:t>Page No</a:t>
            </a:r>
          </a:p>
        </p:txBody>
      </p:sp>
      <p:sp>
        <p:nvSpPr>
          <p:cNvPr id="24" name="Text Placeholder 13">
            <a:extLst>
              <a:ext uri="{FF2B5EF4-FFF2-40B4-BE49-F238E27FC236}">
                <a16:creationId xmlns:a16="http://schemas.microsoft.com/office/drawing/2014/main" id="{8FB384A6-7D1F-86D9-1C3C-99B0835E8FE8}"/>
              </a:ext>
            </a:extLst>
          </p:cNvPr>
          <p:cNvSpPr>
            <a:spLocks noGrp="1"/>
          </p:cNvSpPr>
          <p:nvPr>
            <p:ph type="body" sz="quarter" idx="24" hasCustomPrompt="1"/>
          </p:nvPr>
        </p:nvSpPr>
        <p:spPr>
          <a:xfrm>
            <a:off x="10889509" y="5298897"/>
            <a:ext cx="826870" cy="785743"/>
          </a:xfrm>
        </p:spPr>
        <p:txBody>
          <a:bodyPr lIns="0" anchor="ctr">
            <a:normAutofit/>
          </a:bodyPr>
          <a:lstStyle>
            <a:lvl1pPr marL="0" indent="0" algn="r">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GB"/>
              <a:t>Page No</a:t>
            </a:r>
          </a:p>
        </p:txBody>
      </p:sp>
    </p:spTree>
    <p:extLst>
      <p:ext uri="{BB962C8B-B14F-4D97-AF65-F5344CB8AC3E}">
        <p14:creationId xmlns:p14="http://schemas.microsoft.com/office/powerpoint/2010/main" val="303783472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able w/t Subtitle">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E095D8D9-BB32-34AB-22DD-45E54C6E1C05}"/>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5" name="Footer Placeholder">
            <a:extLst>
              <a:ext uri="{FF2B5EF4-FFF2-40B4-BE49-F238E27FC236}">
                <a16:creationId xmlns:a16="http://schemas.microsoft.com/office/drawing/2014/main" id="{9B164A28-4883-86BF-AC5A-5DD6B5FFEBCF}"/>
              </a:ext>
            </a:extLst>
          </p:cNvPr>
          <p:cNvSpPr>
            <a:spLocks noGrp="1"/>
          </p:cNvSpPr>
          <p:nvPr>
            <p:ph type="ftr" sz="quarter" idx="16"/>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3B90D3BB-76C7-998A-B6E5-B03C9C320E54}"/>
              </a:ext>
            </a:extLst>
          </p:cNvPr>
          <p:cNvSpPr>
            <a:spLocks noGrp="1"/>
          </p:cNvSpPr>
          <p:nvPr>
            <p:ph type="title"/>
          </p:nvPr>
        </p:nvSpPr>
        <p:spPr/>
        <p:txBody>
          <a:bodyPr/>
          <a:lstStyle/>
          <a:p>
            <a:r>
              <a:rPr lang="en-GB"/>
              <a:t>Click to edit Master title style</a:t>
            </a:r>
            <a:endParaRPr lang="en-US"/>
          </a:p>
        </p:txBody>
      </p:sp>
      <p:sp>
        <p:nvSpPr>
          <p:cNvPr id="3" name="Subtitle">
            <a:extLst>
              <a:ext uri="{FF2B5EF4-FFF2-40B4-BE49-F238E27FC236}">
                <a16:creationId xmlns:a16="http://schemas.microsoft.com/office/drawing/2014/main" id="{D92FF3A1-C170-98C0-C5E2-3AC0B282413C}"/>
              </a:ext>
            </a:extLst>
          </p:cNvPr>
          <p:cNvSpPr>
            <a:spLocks noGrp="1"/>
          </p:cNvSpPr>
          <p:nvPr>
            <p:ph type="body" sz="quarter" idx="15" hasCustomPrompt="1"/>
          </p:nvPr>
        </p:nvSpPr>
        <p:spPr>
          <a:xfrm>
            <a:off x="878400" y="1188000"/>
            <a:ext cx="10415075" cy="489534"/>
          </a:xfrm>
        </p:spPr>
        <p:txBody>
          <a:bodyPr wrap="square" tIns="180000">
            <a:spAutoFit/>
          </a:bodyPr>
          <a:lstStyle>
            <a:lvl1pPr>
              <a:defRPr sz="2000" b="0">
                <a:solidFill>
                  <a:schemeClr val="accent3"/>
                </a:solidFill>
                <a:latin typeface="+mn-lt"/>
                <a:cs typeface="+mj-cs"/>
              </a:defRPr>
            </a:lvl1pPr>
          </a:lstStyle>
          <a:p>
            <a:pPr lvl="0"/>
            <a:r>
              <a:rPr lang="en-US" dirty="0"/>
              <a:t>Insert subtitle</a:t>
            </a:r>
          </a:p>
        </p:txBody>
      </p:sp>
      <p:sp>
        <p:nvSpPr>
          <p:cNvPr id="6" name="Table Placeholder">
            <a:extLst>
              <a:ext uri="{FF2B5EF4-FFF2-40B4-BE49-F238E27FC236}">
                <a16:creationId xmlns:a16="http://schemas.microsoft.com/office/drawing/2014/main" id="{050C0755-F9B3-D524-809E-C279B89EAFE4}"/>
              </a:ext>
            </a:extLst>
          </p:cNvPr>
          <p:cNvSpPr>
            <a:spLocks noGrp="1"/>
          </p:cNvSpPr>
          <p:nvPr>
            <p:ph type="tbl" sz="quarter" idx="12"/>
          </p:nvPr>
        </p:nvSpPr>
        <p:spPr>
          <a:xfrm>
            <a:off x="899999" y="2116800"/>
            <a:ext cx="10393475" cy="3842675"/>
          </a:xfrm>
        </p:spPr>
        <p:txBody>
          <a:bodyPr/>
          <a:lstStyle/>
          <a:p>
            <a:r>
              <a:rPr lang="en-GB"/>
              <a:t>Click icon to add table</a:t>
            </a:r>
            <a:endParaRPr lang="en-US" dirty="0"/>
          </a:p>
        </p:txBody>
      </p:sp>
    </p:spTree>
    <p:extLst>
      <p:ext uri="{BB962C8B-B14F-4D97-AF65-F5344CB8AC3E}">
        <p14:creationId xmlns:p14="http://schemas.microsoft.com/office/powerpoint/2010/main" val="280180959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able w/t Sidebar">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E095D8D9-BB32-34AB-22DD-45E54C6E1C05}"/>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CF452B9B-8EB5-76BD-14D1-1DAF985AD273}"/>
              </a:ext>
            </a:extLst>
          </p:cNvPr>
          <p:cNvSpPr>
            <a:spLocks noGrp="1"/>
          </p:cNvSpPr>
          <p:nvPr>
            <p:ph type="ftr" sz="quarter" idx="21"/>
          </p:nvPr>
        </p:nvSpPr>
        <p:spPr/>
        <p:txBody>
          <a:bodyPr/>
          <a:lstStyle/>
          <a:p>
            <a:r>
              <a:rPr lang="en-GB"/>
              <a:t>Copyright © 2023 HCL Technologies | Confidential</a:t>
            </a:r>
            <a:endParaRPr lang="en-GB" dirty="0"/>
          </a:p>
        </p:txBody>
      </p:sp>
      <p:sp>
        <p:nvSpPr>
          <p:cNvPr id="16" name="Title 1">
            <a:extLst>
              <a:ext uri="{FF2B5EF4-FFF2-40B4-BE49-F238E27FC236}">
                <a16:creationId xmlns:a16="http://schemas.microsoft.com/office/drawing/2014/main" id="{E1DFF7F5-B21E-C2CF-3CC6-6BDD4E97CAA8}"/>
              </a:ext>
            </a:extLst>
          </p:cNvPr>
          <p:cNvSpPr>
            <a:spLocks noGrp="1"/>
          </p:cNvSpPr>
          <p:nvPr>
            <p:ph type="title"/>
          </p:nvPr>
        </p:nvSpPr>
        <p:spPr/>
        <p:txBody>
          <a:bodyPr/>
          <a:lstStyle/>
          <a:p>
            <a:r>
              <a:rPr lang="en-GB"/>
              <a:t>Click to edit Master title style</a:t>
            </a:r>
            <a:endParaRPr lang="en-US"/>
          </a:p>
        </p:txBody>
      </p:sp>
      <p:sp>
        <p:nvSpPr>
          <p:cNvPr id="15" name="Table Placeholder">
            <a:extLst>
              <a:ext uri="{FF2B5EF4-FFF2-40B4-BE49-F238E27FC236}">
                <a16:creationId xmlns:a16="http://schemas.microsoft.com/office/drawing/2014/main" id="{239CB0BA-2133-1AA0-1B10-1E5FCBFFFAD9}"/>
              </a:ext>
            </a:extLst>
          </p:cNvPr>
          <p:cNvSpPr>
            <a:spLocks noGrp="1"/>
          </p:cNvSpPr>
          <p:nvPr>
            <p:ph type="tbl" sz="quarter" idx="12"/>
          </p:nvPr>
        </p:nvSpPr>
        <p:spPr>
          <a:xfrm>
            <a:off x="900000" y="1614312"/>
            <a:ext cx="6787895" cy="4345164"/>
          </a:xfrm>
        </p:spPr>
        <p:txBody>
          <a:bodyPr/>
          <a:lstStyle/>
          <a:p>
            <a:r>
              <a:rPr lang="en-GB"/>
              <a:t>Click icon to add table</a:t>
            </a:r>
            <a:endParaRPr lang="en-US" dirty="0"/>
          </a:p>
        </p:txBody>
      </p:sp>
      <p:sp>
        <p:nvSpPr>
          <p:cNvPr id="17" name="Sidebar">
            <a:extLst>
              <a:ext uri="{FF2B5EF4-FFF2-40B4-BE49-F238E27FC236}">
                <a16:creationId xmlns:a16="http://schemas.microsoft.com/office/drawing/2014/main" id="{16D8E1E4-EF24-E21C-2132-8E05A8487E4A}"/>
              </a:ext>
            </a:extLst>
          </p:cNvPr>
          <p:cNvSpPr>
            <a:spLocks noGrp="1"/>
          </p:cNvSpPr>
          <p:nvPr>
            <p:ph type="body" sz="quarter" idx="20" hasCustomPrompt="1"/>
          </p:nvPr>
        </p:nvSpPr>
        <p:spPr>
          <a:xfrm>
            <a:off x="8140701" y="1356391"/>
            <a:ext cx="3511300" cy="4890422"/>
          </a:xfrm>
          <a:prstGeom prst="roundRect">
            <a:avLst>
              <a:gd name="adj" fmla="val 1674"/>
            </a:avLst>
          </a:prstGeom>
          <a:solidFill>
            <a:srgbClr val="E6EBF5">
              <a:alpha val="70000"/>
            </a:srgbClr>
          </a:solidFill>
        </p:spPr>
        <p:txBody>
          <a:bodyPr lIns="396000" tIns="360000" rIns="360000" bIns="324000"/>
          <a:lstStyle>
            <a:lvl1pPr>
              <a:defRPr sz="1800">
                <a:solidFill>
                  <a:schemeClr val="tx1"/>
                </a:solidFill>
                <a:latin typeface="+mj-lt"/>
              </a:defRPr>
            </a:lvl1pPr>
            <a:lvl2pPr marL="0" indent="0">
              <a:spcAft>
                <a:spcPts val="900"/>
              </a:spcAft>
              <a:buNone/>
              <a:defRPr sz="1600">
                <a:solidFill>
                  <a:schemeClr val="tx1"/>
                </a:solidFill>
              </a:defRPr>
            </a:lvl2pPr>
            <a:lvl3pPr marL="180000" indent="-180000">
              <a:spcAft>
                <a:spcPts val="900"/>
              </a:spcAft>
              <a:buClr>
                <a:schemeClr val="accent3"/>
              </a:buClr>
              <a:buFont typeface="HCLTech Roobert Light" pitchFamily="50" charset="0"/>
              <a:buChar char="•"/>
              <a:defRPr sz="1600">
                <a:solidFill>
                  <a:schemeClr val="tx1"/>
                </a:solidFill>
              </a:defRPr>
            </a:lvl3pPr>
            <a:lvl4pPr marL="360000" indent="-180000">
              <a:spcAft>
                <a:spcPts val="900"/>
              </a:spcAft>
              <a:buClr>
                <a:schemeClr val="accent3"/>
              </a:buClr>
              <a:buFont typeface="HCLTech Roobert Light" pitchFamily="50" charset="0"/>
              <a:buChar char="–"/>
              <a:defRPr/>
            </a:lvl4pPr>
          </a:lstStyle>
          <a:p>
            <a:pPr lvl="0"/>
            <a:r>
              <a:rPr lang="en-US" dirty="0"/>
              <a:t>Sidebar</a:t>
            </a:r>
          </a:p>
          <a:p>
            <a:pPr lvl="1"/>
            <a:r>
              <a:rPr lang="en-US" dirty="0"/>
              <a:t>Second level</a:t>
            </a:r>
          </a:p>
          <a:p>
            <a:pPr lvl="2"/>
            <a:r>
              <a:rPr lang="en-US" dirty="0"/>
              <a:t>Third level</a:t>
            </a:r>
          </a:p>
          <a:p>
            <a:pPr lvl="3"/>
            <a:r>
              <a:rPr lang="en-US" dirty="0"/>
              <a:t>Fourth level</a:t>
            </a:r>
          </a:p>
          <a:p>
            <a:pPr lvl="2"/>
            <a:endParaRPr lang="en-US" dirty="0"/>
          </a:p>
        </p:txBody>
      </p:sp>
    </p:spTree>
    <p:extLst>
      <p:ext uri="{BB962C8B-B14F-4D97-AF65-F5344CB8AC3E}">
        <p14:creationId xmlns:p14="http://schemas.microsoft.com/office/powerpoint/2010/main" val="366723051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 Short">
    <p:spTree>
      <p:nvGrpSpPr>
        <p:cNvPr id="1" name=""/>
        <p:cNvGrpSpPr/>
        <p:nvPr/>
      </p:nvGrpSpPr>
      <p:grpSpPr>
        <a:xfrm>
          <a:off x="0" y="0"/>
          <a:ext cx="0" cy="0"/>
          <a:chOff x="0" y="0"/>
          <a:chExt cx="0" cy="0"/>
        </a:xfrm>
      </p:grpSpPr>
      <p:sp>
        <p:nvSpPr>
          <p:cNvPr id="6" name="Slide Number Placeholder">
            <a:extLst>
              <a:ext uri="{FF2B5EF4-FFF2-40B4-BE49-F238E27FC236}">
                <a16:creationId xmlns:a16="http://schemas.microsoft.com/office/drawing/2014/main" id="{CF404A10-74A8-44BB-BA8A-C51B1EC7E539}"/>
              </a:ext>
            </a:extLst>
          </p:cNvPr>
          <p:cNvSpPr>
            <a:spLocks noGrp="1"/>
          </p:cNvSpPr>
          <p:nvPr>
            <p:ph type="sldNum" sz="quarter" idx="11"/>
          </p:nvPr>
        </p:nvSpPr>
        <p:spPr/>
        <p:txBody>
          <a:bodyPr/>
          <a:lstStyle/>
          <a:p>
            <a:fld id="{7F8EB60C-7CC2-49F0-B2EE-C81F067DE041}" type="slidenum">
              <a:rPr lang="en-US" smtClean="0"/>
              <a:pPr/>
              <a:t>‹#›</a:t>
            </a:fld>
            <a:endParaRPr lang="en-US"/>
          </a:p>
        </p:txBody>
      </p:sp>
      <p:sp>
        <p:nvSpPr>
          <p:cNvPr id="3" name="Footer Placeholder">
            <a:extLst>
              <a:ext uri="{FF2B5EF4-FFF2-40B4-BE49-F238E27FC236}">
                <a16:creationId xmlns:a16="http://schemas.microsoft.com/office/drawing/2014/main" id="{DAE587F8-E26F-4E4C-FC91-A815C06C8425}"/>
              </a:ext>
            </a:extLst>
          </p:cNvPr>
          <p:cNvSpPr>
            <a:spLocks noGrp="1"/>
          </p:cNvSpPr>
          <p:nvPr>
            <p:ph type="ftr" sz="quarter" idx="12"/>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302C312E-424D-43D9-8A64-94EB911DD762}"/>
              </a:ext>
            </a:extLst>
          </p:cNvPr>
          <p:cNvSpPr>
            <a:spLocks noGrp="1"/>
          </p:cNvSpPr>
          <p:nvPr>
            <p:ph type="title" hasCustomPrompt="1"/>
          </p:nvPr>
        </p:nvSpPr>
        <p:spPr>
          <a:xfrm>
            <a:off x="862598" y="860400"/>
            <a:ext cx="10430877" cy="1143271"/>
          </a:xfrm>
        </p:spPr>
        <p:txBody>
          <a:bodyPr/>
          <a:lstStyle>
            <a:lvl1pPr>
              <a:defRPr sz="4000"/>
            </a:lvl1p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43706216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Premium layout – Main message (Dark)">
    <p:bg>
      <p:bgRef idx="1001">
        <a:schemeClr val="bg2"/>
      </p:bgRef>
    </p:bg>
    <p:spTree>
      <p:nvGrpSpPr>
        <p:cNvPr id="1" name=""/>
        <p:cNvGrpSpPr/>
        <p:nvPr/>
      </p:nvGrpSpPr>
      <p:grpSpPr>
        <a:xfrm>
          <a:off x="0" y="0"/>
          <a:ext cx="0" cy="0"/>
          <a:chOff x="0" y="0"/>
          <a:chExt cx="0" cy="0"/>
        </a:xfrm>
      </p:grpSpPr>
      <p:pic>
        <p:nvPicPr>
          <p:cNvPr id="12" name="Gradient (Intense)">
            <a:extLst>
              <a:ext uri="{FF2B5EF4-FFF2-40B4-BE49-F238E27FC236}">
                <a16:creationId xmlns:a16="http://schemas.microsoft.com/office/drawing/2014/main" id="{49BBD310-5430-52A7-6A8B-1182DCF5CB1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724" r="579" b="435"/>
          <a:stretch/>
        </p:blipFill>
        <p:spPr>
          <a:xfrm>
            <a:off x="262" y="0"/>
            <a:ext cx="12191475" cy="6858000"/>
          </a:xfrm>
          <a:prstGeom prst="rect">
            <a:avLst/>
          </a:prstGeom>
        </p:spPr>
      </p:pic>
      <p:pic>
        <p:nvPicPr>
          <p:cNvPr id="7" name="HCLTech Logo">
            <a:extLst>
              <a:ext uri="{FF2B5EF4-FFF2-40B4-BE49-F238E27FC236}">
                <a16:creationId xmlns:a16="http://schemas.microsoft.com/office/drawing/2014/main" id="{144C3F47-673A-987D-AADD-3F898F4C5319}"/>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8" name="Footer Placeholder">
            <a:extLst>
              <a:ext uri="{FF2B5EF4-FFF2-40B4-BE49-F238E27FC236}">
                <a16:creationId xmlns:a16="http://schemas.microsoft.com/office/drawing/2014/main" id="{0802D2CC-AA8F-FA97-B3AB-D3BB7F4ED0FB}"/>
              </a:ext>
            </a:extLst>
          </p:cNvPr>
          <p:cNvSpPr>
            <a:spLocks noGrp="1"/>
          </p:cNvSpPr>
          <p:nvPr>
            <p:ph type="ftr" sz="quarter" idx="12"/>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6870A961-045B-66B7-60B9-EC696E4B9838}"/>
              </a:ext>
            </a:extLst>
          </p:cNvPr>
          <p:cNvSpPr>
            <a:spLocks noGrp="1"/>
          </p:cNvSpPr>
          <p:nvPr>
            <p:ph type="title" hasCustomPrompt="1"/>
          </p:nvPr>
        </p:nvSpPr>
        <p:spPr>
          <a:xfrm>
            <a:off x="808721" y="4004806"/>
            <a:ext cx="7481323" cy="1969770"/>
          </a:xfrm>
        </p:spPr>
        <p:txBody>
          <a:bodyPr anchor="b"/>
          <a:lstStyle>
            <a:lvl1pPr>
              <a:lnSpc>
                <a:spcPct val="80000"/>
              </a:lnSpc>
              <a:defRPr sz="8000" b="0">
                <a:solidFill>
                  <a:schemeClr val="tx1"/>
                </a:solidFill>
                <a:latin typeface="+mn-lt"/>
              </a:defRPr>
            </a:lvl1pPr>
          </a:lstStyle>
          <a:p>
            <a:r>
              <a:rPr lang="en-US" dirty="0"/>
              <a:t>Insert heading </a:t>
            </a:r>
            <a:br>
              <a:rPr lang="en-US" dirty="0"/>
            </a:br>
            <a:r>
              <a:rPr lang="en-US" dirty="0"/>
              <a:t>minimum 60 </a:t>
            </a:r>
            <a:r>
              <a:rPr lang="en-US" dirty="0" err="1"/>
              <a:t>pt</a:t>
            </a:r>
            <a:endParaRPr lang="en-US" dirty="0"/>
          </a:p>
        </p:txBody>
      </p:sp>
      <p:sp>
        <p:nvSpPr>
          <p:cNvPr id="5" name="Subtitle Placeholder">
            <a:extLst>
              <a:ext uri="{FF2B5EF4-FFF2-40B4-BE49-F238E27FC236}">
                <a16:creationId xmlns:a16="http://schemas.microsoft.com/office/drawing/2014/main" id="{9D544E87-8B2C-84B3-CEDF-E82F1194FB91}"/>
              </a:ext>
            </a:extLst>
          </p:cNvPr>
          <p:cNvSpPr>
            <a:spLocks noGrp="1"/>
          </p:cNvSpPr>
          <p:nvPr>
            <p:ph type="body" idx="1" hasCustomPrompt="1"/>
          </p:nvPr>
        </p:nvSpPr>
        <p:spPr>
          <a:xfrm>
            <a:off x="873081" y="813513"/>
            <a:ext cx="4987969" cy="369332"/>
          </a:xfrm>
        </p:spPr>
        <p:txBody>
          <a:bodyPr wrap="square" lIns="0" tIns="0" rIns="0" bIns="0">
            <a:spAutoFit/>
          </a:bodyPr>
          <a:lstStyle>
            <a:lvl1pPr marL="0" indent="0">
              <a:buNone/>
              <a:defRPr sz="2400" b="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section subtitle or intro</a:t>
            </a:r>
          </a:p>
        </p:txBody>
      </p:sp>
    </p:spTree>
    <p:extLst>
      <p:ext uri="{BB962C8B-B14F-4D97-AF65-F5344CB8AC3E}">
        <p14:creationId xmlns:p14="http://schemas.microsoft.com/office/powerpoint/2010/main" val="790211471"/>
      </p:ext>
    </p:extLst>
  </p:cSld>
  <p:clrMapOvr>
    <a:overrideClrMapping bg1="dk1" tx1="lt1" bg2="dk2" tx2="lt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Premium layout – Main message (Light)">
    <p:bg>
      <p:bgRef idx="1001">
        <a:schemeClr val="bg1"/>
      </p:bgRef>
    </p:bg>
    <p:spTree>
      <p:nvGrpSpPr>
        <p:cNvPr id="1" name=""/>
        <p:cNvGrpSpPr/>
        <p:nvPr/>
      </p:nvGrpSpPr>
      <p:grpSpPr>
        <a:xfrm>
          <a:off x="0" y="0"/>
          <a:ext cx="0" cy="0"/>
          <a:chOff x="0" y="0"/>
          <a:chExt cx="0" cy="0"/>
        </a:xfrm>
      </p:grpSpPr>
      <p:pic>
        <p:nvPicPr>
          <p:cNvPr id="8" name="Gradient (Light)">
            <a:extLst>
              <a:ext uri="{FF2B5EF4-FFF2-40B4-BE49-F238E27FC236}">
                <a16:creationId xmlns:a16="http://schemas.microsoft.com/office/drawing/2014/main" id="{8ED45343-99C1-17B6-FFEC-24551831FD9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41" b="1657"/>
          <a:stretch/>
        </p:blipFill>
        <p:spPr>
          <a:xfrm>
            <a:off x="0" y="0"/>
            <a:ext cx="12192000" cy="6858000"/>
          </a:xfrm>
          <a:prstGeom prst="rect">
            <a:avLst/>
          </a:prstGeom>
        </p:spPr>
      </p:pic>
      <p:pic>
        <p:nvPicPr>
          <p:cNvPr id="7" name="HCLTech Logo">
            <a:extLst>
              <a:ext uri="{FF2B5EF4-FFF2-40B4-BE49-F238E27FC236}">
                <a16:creationId xmlns:a16="http://schemas.microsoft.com/office/drawing/2014/main" id="{A20E5697-861B-483A-EBD3-9ECEC9983787}"/>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5" name="Footer Placeholder">
            <a:extLst>
              <a:ext uri="{FF2B5EF4-FFF2-40B4-BE49-F238E27FC236}">
                <a16:creationId xmlns:a16="http://schemas.microsoft.com/office/drawing/2014/main" id="{83807484-AF8A-5665-A9E8-DA12A29875ED}"/>
              </a:ext>
            </a:extLst>
          </p:cNvPr>
          <p:cNvSpPr>
            <a:spLocks noGrp="1"/>
          </p:cNvSpPr>
          <p:nvPr>
            <p:ph type="ftr" sz="quarter" idx="12"/>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9133A27C-3649-87AF-95E8-7AC4D60E070E}"/>
              </a:ext>
            </a:extLst>
          </p:cNvPr>
          <p:cNvSpPr>
            <a:spLocks noGrp="1"/>
          </p:cNvSpPr>
          <p:nvPr>
            <p:ph type="title" hasCustomPrompt="1"/>
          </p:nvPr>
        </p:nvSpPr>
        <p:spPr>
          <a:xfrm>
            <a:off x="808721" y="4004806"/>
            <a:ext cx="7766954" cy="1969770"/>
          </a:xfrm>
        </p:spPr>
        <p:txBody>
          <a:bodyPr anchor="b"/>
          <a:lstStyle>
            <a:lvl1pPr>
              <a:lnSpc>
                <a:spcPct val="80000"/>
              </a:lnSpc>
              <a:defRPr sz="8000" b="0">
                <a:solidFill>
                  <a:schemeClr val="tx1"/>
                </a:solidFill>
                <a:latin typeface="+mn-lt"/>
              </a:defRPr>
            </a:lvl1pPr>
          </a:lstStyle>
          <a:p>
            <a:r>
              <a:rPr lang="en-US" dirty="0"/>
              <a:t>Insert heading </a:t>
            </a:r>
            <a:br>
              <a:rPr lang="en-US" dirty="0"/>
            </a:br>
            <a:r>
              <a:rPr lang="en-US" dirty="0"/>
              <a:t>minimum 60 </a:t>
            </a:r>
            <a:r>
              <a:rPr lang="en-US" dirty="0" err="1"/>
              <a:t>pt</a:t>
            </a:r>
            <a:endParaRPr lang="en-US" dirty="0"/>
          </a:p>
        </p:txBody>
      </p:sp>
      <p:sp>
        <p:nvSpPr>
          <p:cNvPr id="3" name="Subtitle Placeholder">
            <a:extLst>
              <a:ext uri="{FF2B5EF4-FFF2-40B4-BE49-F238E27FC236}">
                <a16:creationId xmlns:a16="http://schemas.microsoft.com/office/drawing/2014/main" id="{A3BD5C9E-066D-4AC7-F392-7B92AF01C230}"/>
              </a:ext>
            </a:extLst>
          </p:cNvPr>
          <p:cNvSpPr>
            <a:spLocks noGrp="1"/>
          </p:cNvSpPr>
          <p:nvPr>
            <p:ph type="body" idx="1" hasCustomPrompt="1"/>
          </p:nvPr>
        </p:nvSpPr>
        <p:spPr>
          <a:xfrm>
            <a:off x="873081" y="813513"/>
            <a:ext cx="4987969" cy="369332"/>
          </a:xfrm>
        </p:spPr>
        <p:txBody>
          <a:bodyPr wrap="square" lIns="0" tIns="0" rIns="0" bIns="0">
            <a:spAutoFit/>
          </a:bodyPr>
          <a:lstStyle>
            <a:lvl1pPr marL="0" indent="0">
              <a:buNone/>
              <a:defRPr sz="2400" b="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section subtitle or intro</a:t>
            </a:r>
          </a:p>
        </p:txBody>
      </p:sp>
    </p:spTree>
    <p:extLst>
      <p:ext uri="{BB962C8B-B14F-4D97-AF65-F5344CB8AC3E}">
        <p14:creationId xmlns:p14="http://schemas.microsoft.com/office/powerpoint/2010/main" val="2071826020"/>
      </p:ext>
    </p:extLst>
  </p:cSld>
  <p:clrMapOvr>
    <a:overrideClrMapping bg1="lt1" tx1="dk1" bg2="lt2" tx2="dk2" accent1="accent1" accent2="accent2" accent3="accent3" accent4="accent4" accent5="accent5" accent6="accent6" hlink="hlink" folHlink="folHlink"/>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Premium layout – Main message (Image)">
    <p:bg>
      <p:bgRef idx="1001">
        <a:schemeClr val="bg1"/>
      </p:bgRef>
    </p:bg>
    <p:spTree>
      <p:nvGrpSpPr>
        <p:cNvPr id="1" name=""/>
        <p:cNvGrpSpPr/>
        <p:nvPr/>
      </p:nvGrpSpPr>
      <p:grpSpPr>
        <a:xfrm>
          <a:off x="0" y="0"/>
          <a:ext cx="0" cy="0"/>
          <a:chOff x="0" y="0"/>
          <a:chExt cx="0" cy="0"/>
        </a:xfrm>
      </p:grpSpPr>
      <p:sp>
        <p:nvSpPr>
          <p:cNvPr id="6" name="Picture Placeholder">
            <a:extLst>
              <a:ext uri="{FF2B5EF4-FFF2-40B4-BE49-F238E27FC236}">
                <a16:creationId xmlns:a16="http://schemas.microsoft.com/office/drawing/2014/main" id="{E1FB873F-AB96-9D0E-A567-840B123D0FCC}"/>
              </a:ext>
            </a:extLst>
          </p:cNvPr>
          <p:cNvSpPr>
            <a:spLocks noGrp="1"/>
          </p:cNvSpPr>
          <p:nvPr>
            <p:ph type="pic" sz="quarter" idx="15" hasCustomPrompt="1"/>
          </p:nvPr>
        </p:nvSpPr>
        <p:spPr>
          <a:xfrm>
            <a:off x="0" y="0"/>
            <a:ext cx="12192000" cy="6858000"/>
          </a:xfrm>
          <a:prstGeom prst="rect">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5" name="Footer Placeholder">
            <a:extLst>
              <a:ext uri="{FF2B5EF4-FFF2-40B4-BE49-F238E27FC236}">
                <a16:creationId xmlns:a16="http://schemas.microsoft.com/office/drawing/2014/main" id="{BBF1927A-13A6-5009-D3BC-33F3B5738006}"/>
              </a:ext>
            </a:extLst>
          </p:cNvPr>
          <p:cNvSpPr>
            <a:spLocks noGrp="1"/>
          </p:cNvSpPr>
          <p:nvPr>
            <p:ph type="ftr" sz="quarter" idx="16"/>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83AD97F5-BCE1-8379-3E0E-A2E8D7C35E85}"/>
              </a:ext>
            </a:extLst>
          </p:cNvPr>
          <p:cNvSpPr>
            <a:spLocks noGrp="1"/>
          </p:cNvSpPr>
          <p:nvPr>
            <p:ph type="title" hasCustomPrompt="1"/>
          </p:nvPr>
        </p:nvSpPr>
        <p:spPr>
          <a:xfrm>
            <a:off x="808721" y="4004806"/>
            <a:ext cx="7766954" cy="1969770"/>
          </a:xfrm>
        </p:spPr>
        <p:txBody>
          <a:bodyPr anchor="b"/>
          <a:lstStyle>
            <a:lvl1pPr>
              <a:lnSpc>
                <a:spcPct val="80000"/>
              </a:lnSpc>
              <a:defRPr sz="8000" b="0">
                <a:solidFill>
                  <a:schemeClr val="tx1"/>
                </a:solidFill>
                <a:latin typeface="+mn-lt"/>
              </a:defRPr>
            </a:lvl1pPr>
          </a:lstStyle>
          <a:p>
            <a:r>
              <a:rPr lang="en-US" dirty="0"/>
              <a:t>Insert heading </a:t>
            </a:r>
            <a:br>
              <a:rPr lang="en-US" dirty="0"/>
            </a:br>
            <a:r>
              <a:rPr lang="en-US" dirty="0"/>
              <a:t>minimum 60 </a:t>
            </a:r>
            <a:r>
              <a:rPr lang="en-US" dirty="0" err="1"/>
              <a:t>pt</a:t>
            </a:r>
            <a:endParaRPr lang="en-US" dirty="0"/>
          </a:p>
        </p:txBody>
      </p:sp>
      <p:sp>
        <p:nvSpPr>
          <p:cNvPr id="3" name="Subtitle Placeholder">
            <a:extLst>
              <a:ext uri="{FF2B5EF4-FFF2-40B4-BE49-F238E27FC236}">
                <a16:creationId xmlns:a16="http://schemas.microsoft.com/office/drawing/2014/main" id="{3F4A0812-EFD1-5DE1-3440-F5799CED15F3}"/>
              </a:ext>
            </a:extLst>
          </p:cNvPr>
          <p:cNvSpPr>
            <a:spLocks noGrp="1"/>
          </p:cNvSpPr>
          <p:nvPr>
            <p:ph type="body" idx="1" hasCustomPrompt="1"/>
          </p:nvPr>
        </p:nvSpPr>
        <p:spPr>
          <a:xfrm>
            <a:off x="873081" y="813513"/>
            <a:ext cx="4987969" cy="369332"/>
          </a:xfrm>
        </p:spPr>
        <p:txBody>
          <a:bodyPr wrap="square" lIns="0" tIns="0" rIns="0" bIns="0">
            <a:spAutoFit/>
          </a:bodyPr>
          <a:lstStyle>
            <a:lvl1pPr marL="0" indent="0">
              <a:buNone/>
              <a:defRPr sz="2400" b="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section subtitle or intro</a:t>
            </a:r>
          </a:p>
        </p:txBody>
      </p:sp>
    </p:spTree>
    <p:extLst>
      <p:ext uri="{BB962C8B-B14F-4D97-AF65-F5344CB8AC3E}">
        <p14:creationId xmlns:p14="http://schemas.microsoft.com/office/powerpoint/2010/main" val="796993780"/>
      </p:ext>
    </p:extLst>
  </p:cSld>
  <p:clrMapOvr>
    <a:overrideClrMapping bg1="lt1" tx1="dk1" bg2="lt2" tx2="dk2" accent1="accent1" accent2="accent2" accent3="accent3" accent4="accent4" accent5="accent5" accent6="accent6" hlink="hlink" folHlink="folHlink"/>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Premium layout – Full image (Light)">
    <p:bg>
      <p:bgRef idx="1001">
        <a:schemeClr val="bg1"/>
      </p:bgRef>
    </p:bg>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5" name="Footer Placeholder">
            <a:extLst>
              <a:ext uri="{FF2B5EF4-FFF2-40B4-BE49-F238E27FC236}">
                <a16:creationId xmlns:a16="http://schemas.microsoft.com/office/drawing/2014/main" id="{C07CF0E5-BA88-3F11-4F59-102D073DE890}"/>
              </a:ext>
            </a:extLst>
          </p:cNvPr>
          <p:cNvSpPr>
            <a:spLocks noGrp="1"/>
          </p:cNvSpPr>
          <p:nvPr>
            <p:ph type="ftr" sz="quarter" idx="16"/>
          </p:nvPr>
        </p:nvSpPr>
        <p:spPr/>
        <p:txBody>
          <a:bodyPr/>
          <a:lstStyle/>
          <a:p>
            <a:r>
              <a:rPr lang="en-GB"/>
              <a:t>Copyright © 2023 HCL Technologies | Confidential</a:t>
            </a:r>
            <a:endParaRPr lang="en-GB" dirty="0"/>
          </a:p>
        </p:txBody>
      </p:sp>
      <p:sp>
        <p:nvSpPr>
          <p:cNvPr id="9" name="Picture Placeholder">
            <a:extLst>
              <a:ext uri="{FF2B5EF4-FFF2-40B4-BE49-F238E27FC236}">
                <a16:creationId xmlns:a16="http://schemas.microsoft.com/office/drawing/2014/main" id="{17445C10-B31D-EACE-D3C7-F8B2FA94315B}"/>
              </a:ext>
            </a:extLst>
          </p:cNvPr>
          <p:cNvSpPr>
            <a:spLocks noGrp="1"/>
          </p:cNvSpPr>
          <p:nvPr>
            <p:ph type="pic" sz="quarter" idx="15" hasCustomPrompt="1"/>
          </p:nvPr>
        </p:nvSpPr>
        <p:spPr>
          <a:xfrm>
            <a:off x="180001" y="180002"/>
            <a:ext cx="11832000" cy="6065835"/>
          </a:xfrm>
          <a:prstGeom prst="roundRect">
            <a:avLst>
              <a:gd name="adj" fmla="val 1011"/>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2" name="Title 1">
            <a:extLst>
              <a:ext uri="{FF2B5EF4-FFF2-40B4-BE49-F238E27FC236}">
                <a16:creationId xmlns:a16="http://schemas.microsoft.com/office/drawing/2014/main" id="{E9FCE257-D4F3-7389-5AD1-9763CEEA602B}"/>
              </a:ext>
            </a:extLst>
          </p:cNvPr>
          <p:cNvSpPr>
            <a:spLocks noGrp="1"/>
          </p:cNvSpPr>
          <p:nvPr>
            <p:ph type="title" hasCustomPrompt="1"/>
          </p:nvPr>
        </p:nvSpPr>
        <p:spPr>
          <a:xfrm>
            <a:off x="855855" y="1919910"/>
            <a:ext cx="6202409" cy="1994392"/>
          </a:xfrm>
        </p:spPr>
        <p:txBody>
          <a:bodyPr anchor="b"/>
          <a:lstStyle>
            <a:lvl1pPr>
              <a:defRPr sz="4800" b="0">
                <a:solidFill>
                  <a:schemeClr val="tx1"/>
                </a:solidFill>
                <a:latin typeface="+mn-lt"/>
              </a:defRPr>
            </a:lvl1pPr>
          </a:lstStyle>
          <a:p>
            <a:r>
              <a:rPr lang="en-US" dirty="0"/>
              <a:t>Insert heading </a:t>
            </a:r>
            <a:br>
              <a:rPr lang="en-US" dirty="0"/>
            </a:br>
            <a:r>
              <a:rPr lang="en-US" dirty="0"/>
              <a:t>minimum 44 </a:t>
            </a:r>
            <a:r>
              <a:rPr lang="en-US" dirty="0" err="1"/>
              <a:t>pt</a:t>
            </a:r>
            <a:r>
              <a:rPr lang="en-US" dirty="0"/>
              <a:t> maximum 3 lines </a:t>
            </a:r>
          </a:p>
        </p:txBody>
      </p:sp>
      <p:sp>
        <p:nvSpPr>
          <p:cNvPr id="3" name="Subtitle Placeholder">
            <a:extLst>
              <a:ext uri="{FF2B5EF4-FFF2-40B4-BE49-F238E27FC236}">
                <a16:creationId xmlns:a16="http://schemas.microsoft.com/office/drawing/2014/main" id="{CC8ACD8B-CA9E-74E5-5A9B-D94AC7FA795C}"/>
              </a:ext>
            </a:extLst>
          </p:cNvPr>
          <p:cNvSpPr>
            <a:spLocks noGrp="1"/>
          </p:cNvSpPr>
          <p:nvPr>
            <p:ph type="body" idx="1" hasCustomPrompt="1"/>
          </p:nvPr>
        </p:nvSpPr>
        <p:spPr>
          <a:xfrm>
            <a:off x="873468" y="3778393"/>
            <a:ext cx="6202408" cy="914605"/>
          </a:xfrm>
        </p:spPr>
        <p:txBody>
          <a:bodyPr wrap="square" tIns="540000">
            <a:spAutoFit/>
          </a:bodyPr>
          <a:lstStyle>
            <a:lvl1pPr marL="0" indent="0">
              <a:buNone/>
              <a:defRPr sz="2400" b="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section subtitle or intro</a:t>
            </a:r>
          </a:p>
        </p:txBody>
      </p:sp>
    </p:spTree>
    <p:extLst>
      <p:ext uri="{BB962C8B-B14F-4D97-AF65-F5344CB8AC3E}">
        <p14:creationId xmlns:p14="http://schemas.microsoft.com/office/powerpoint/2010/main" val="17543260"/>
      </p:ext>
    </p:extLst>
  </p:cSld>
  <p:clrMapOvr>
    <a:overrideClrMapping bg1="lt1" tx1="dk1" bg2="lt2" tx2="dk2" accent1="accent1" accent2="accent2" accent3="accent3" accent4="accent4" accent5="accent5" accent6="accent6" hlink="hlink" folHlink="folHlink"/>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remium layout – Full image (Dark)">
    <p:bg>
      <p:bgRef idx="1001">
        <a:schemeClr val="bg1"/>
      </p:bgRef>
    </p:bg>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5" name="Footer Placeholder">
            <a:extLst>
              <a:ext uri="{FF2B5EF4-FFF2-40B4-BE49-F238E27FC236}">
                <a16:creationId xmlns:a16="http://schemas.microsoft.com/office/drawing/2014/main" id="{7C394793-028C-6AEB-BE84-7E740C796E17}"/>
              </a:ext>
            </a:extLst>
          </p:cNvPr>
          <p:cNvSpPr>
            <a:spLocks noGrp="1"/>
          </p:cNvSpPr>
          <p:nvPr>
            <p:ph type="ftr" sz="quarter" idx="16"/>
          </p:nvPr>
        </p:nvSpPr>
        <p:spPr/>
        <p:txBody>
          <a:bodyPr/>
          <a:lstStyle/>
          <a:p>
            <a:r>
              <a:rPr lang="en-GB"/>
              <a:t>Copyright © 2023 HCL Technologies | Confidential</a:t>
            </a:r>
            <a:endParaRPr lang="en-GB" dirty="0"/>
          </a:p>
        </p:txBody>
      </p:sp>
      <p:sp>
        <p:nvSpPr>
          <p:cNvPr id="9" name="Picture Placeholder">
            <a:extLst>
              <a:ext uri="{FF2B5EF4-FFF2-40B4-BE49-F238E27FC236}">
                <a16:creationId xmlns:a16="http://schemas.microsoft.com/office/drawing/2014/main" id="{17445C10-B31D-EACE-D3C7-F8B2FA94315B}"/>
              </a:ext>
            </a:extLst>
          </p:cNvPr>
          <p:cNvSpPr>
            <a:spLocks noGrp="1"/>
          </p:cNvSpPr>
          <p:nvPr>
            <p:ph type="pic" sz="quarter" idx="15" hasCustomPrompt="1"/>
          </p:nvPr>
        </p:nvSpPr>
        <p:spPr>
          <a:xfrm>
            <a:off x="180001" y="180002"/>
            <a:ext cx="11832000" cy="6065835"/>
          </a:xfrm>
          <a:prstGeom prst="roundRect">
            <a:avLst>
              <a:gd name="adj" fmla="val 1011"/>
            </a:avLst>
          </a:prstGeom>
          <a:solidFill>
            <a:schemeClr val="bg1">
              <a:lumMod val="6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2" name="Title 1">
            <a:extLst>
              <a:ext uri="{FF2B5EF4-FFF2-40B4-BE49-F238E27FC236}">
                <a16:creationId xmlns:a16="http://schemas.microsoft.com/office/drawing/2014/main" id="{E9FCE257-D4F3-7389-5AD1-9763CEEA602B}"/>
              </a:ext>
            </a:extLst>
          </p:cNvPr>
          <p:cNvSpPr>
            <a:spLocks noGrp="1"/>
          </p:cNvSpPr>
          <p:nvPr>
            <p:ph type="title" hasCustomPrompt="1"/>
          </p:nvPr>
        </p:nvSpPr>
        <p:spPr>
          <a:xfrm>
            <a:off x="855855" y="1919910"/>
            <a:ext cx="6202409" cy="1994392"/>
          </a:xfrm>
        </p:spPr>
        <p:txBody>
          <a:bodyPr anchor="b"/>
          <a:lstStyle>
            <a:lvl1pPr>
              <a:defRPr sz="4800" b="0">
                <a:solidFill>
                  <a:schemeClr val="bg1"/>
                </a:solidFill>
                <a:latin typeface="+mn-lt"/>
              </a:defRPr>
            </a:lvl1pPr>
          </a:lstStyle>
          <a:p>
            <a:r>
              <a:rPr lang="en-US" dirty="0"/>
              <a:t>Insert heading </a:t>
            </a:r>
            <a:br>
              <a:rPr lang="en-US" dirty="0"/>
            </a:br>
            <a:r>
              <a:rPr lang="en-US" dirty="0"/>
              <a:t>minimum 44 </a:t>
            </a:r>
            <a:r>
              <a:rPr lang="en-US" dirty="0" err="1"/>
              <a:t>pt</a:t>
            </a:r>
            <a:r>
              <a:rPr lang="en-US" dirty="0"/>
              <a:t> maximum 3 lines </a:t>
            </a:r>
          </a:p>
        </p:txBody>
      </p:sp>
      <p:sp>
        <p:nvSpPr>
          <p:cNvPr id="3" name="Subtitle Placeholder">
            <a:extLst>
              <a:ext uri="{FF2B5EF4-FFF2-40B4-BE49-F238E27FC236}">
                <a16:creationId xmlns:a16="http://schemas.microsoft.com/office/drawing/2014/main" id="{CC8ACD8B-CA9E-74E5-5A9B-D94AC7FA795C}"/>
              </a:ext>
            </a:extLst>
          </p:cNvPr>
          <p:cNvSpPr>
            <a:spLocks noGrp="1"/>
          </p:cNvSpPr>
          <p:nvPr>
            <p:ph type="body" idx="1" hasCustomPrompt="1"/>
          </p:nvPr>
        </p:nvSpPr>
        <p:spPr>
          <a:xfrm>
            <a:off x="873468" y="3780000"/>
            <a:ext cx="6202408" cy="914605"/>
          </a:xfrm>
        </p:spPr>
        <p:txBody>
          <a:bodyPr wrap="square" tIns="540000">
            <a:spAutoFit/>
          </a:bodyPr>
          <a:lstStyle>
            <a:lvl1pPr marL="0" indent="0">
              <a:buNone/>
              <a:defRPr sz="2400" b="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section subtitle or intro</a:t>
            </a:r>
          </a:p>
        </p:txBody>
      </p:sp>
    </p:spTree>
    <p:extLst>
      <p:ext uri="{BB962C8B-B14F-4D97-AF65-F5344CB8AC3E}">
        <p14:creationId xmlns:p14="http://schemas.microsoft.com/office/powerpoint/2010/main" val="1548637554"/>
      </p:ext>
    </p:extLst>
  </p:cSld>
  <p:clrMapOvr>
    <a:overrideClrMapping bg1="lt1" tx1="dk1" bg2="lt2" tx2="dk2" accent1="accent1" accent2="accent2" accent3="accent3" accent4="accent4" accent5="accent5" accent6="accent6" hlink="hlink" folHlink="folHlink"/>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remium layout – 1/3 image (Dark)">
    <p:bg>
      <p:bgRef idx="1001">
        <a:schemeClr val="bg1"/>
      </p:bgRef>
    </p:bg>
    <p:spTree>
      <p:nvGrpSpPr>
        <p:cNvPr id="1" name=""/>
        <p:cNvGrpSpPr/>
        <p:nvPr/>
      </p:nvGrpSpPr>
      <p:grpSpPr>
        <a:xfrm>
          <a:off x="0" y="0"/>
          <a:ext cx="0" cy="0"/>
          <a:chOff x="0" y="0"/>
          <a:chExt cx="0" cy="0"/>
        </a:xfrm>
      </p:grpSpPr>
      <p:pic>
        <p:nvPicPr>
          <p:cNvPr id="16" name="Gradient (Intense)">
            <a:extLst>
              <a:ext uri="{FF2B5EF4-FFF2-40B4-BE49-F238E27FC236}">
                <a16:creationId xmlns:a16="http://schemas.microsoft.com/office/drawing/2014/main" id="{31DCE529-BA3B-5708-F92B-71A8C7F610E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036" t="3318" r="2036" b="9244"/>
          <a:stretch/>
        </p:blipFill>
        <p:spPr>
          <a:xfrm>
            <a:off x="180001" y="180004"/>
            <a:ext cx="11832000" cy="6066811"/>
          </a:xfrm>
          <a:custGeom>
            <a:avLst/>
            <a:gdLst>
              <a:gd name="connsiteX0" fmla="*/ 57817 w 11832000"/>
              <a:gd name="connsiteY0" fmla="*/ 0 h 6066811"/>
              <a:gd name="connsiteX1" fmla="*/ 11774183 w 11832000"/>
              <a:gd name="connsiteY1" fmla="*/ 0 h 6066811"/>
              <a:gd name="connsiteX2" fmla="*/ 11832000 w 11832000"/>
              <a:gd name="connsiteY2" fmla="*/ 57817 h 6066811"/>
              <a:gd name="connsiteX3" fmla="*/ 11832000 w 11832000"/>
              <a:gd name="connsiteY3" fmla="*/ 6008994 h 6066811"/>
              <a:gd name="connsiteX4" fmla="*/ 11774183 w 11832000"/>
              <a:gd name="connsiteY4" fmla="*/ 6066811 h 6066811"/>
              <a:gd name="connsiteX5" fmla="*/ 57817 w 11832000"/>
              <a:gd name="connsiteY5" fmla="*/ 6066811 h 6066811"/>
              <a:gd name="connsiteX6" fmla="*/ 0 w 11832000"/>
              <a:gd name="connsiteY6" fmla="*/ 6008994 h 6066811"/>
              <a:gd name="connsiteX7" fmla="*/ 0 w 11832000"/>
              <a:gd name="connsiteY7" fmla="*/ 57817 h 6066811"/>
              <a:gd name="connsiteX8" fmla="*/ 57817 w 11832000"/>
              <a:gd name="connsiteY8" fmla="*/ 0 h 6066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32000" h="6066811">
                <a:moveTo>
                  <a:pt x="57817" y="0"/>
                </a:moveTo>
                <a:lnTo>
                  <a:pt x="11774183" y="0"/>
                </a:lnTo>
                <a:cubicBezTo>
                  <a:pt x="11806114" y="0"/>
                  <a:pt x="11832000" y="25886"/>
                  <a:pt x="11832000" y="57817"/>
                </a:cubicBezTo>
                <a:lnTo>
                  <a:pt x="11832000" y="6008994"/>
                </a:lnTo>
                <a:cubicBezTo>
                  <a:pt x="11832000" y="6040925"/>
                  <a:pt x="11806114" y="6066811"/>
                  <a:pt x="11774183" y="6066811"/>
                </a:cubicBezTo>
                <a:lnTo>
                  <a:pt x="57817" y="6066811"/>
                </a:lnTo>
                <a:cubicBezTo>
                  <a:pt x="25886" y="6066811"/>
                  <a:pt x="0" y="6040925"/>
                  <a:pt x="0" y="6008994"/>
                </a:cubicBezTo>
                <a:lnTo>
                  <a:pt x="0" y="57817"/>
                </a:lnTo>
                <a:cubicBezTo>
                  <a:pt x="0" y="25886"/>
                  <a:pt x="25886" y="0"/>
                  <a:pt x="57817" y="0"/>
                </a:cubicBezTo>
                <a:close/>
              </a:path>
            </a:pathLst>
          </a:custGeom>
        </p:spPr>
      </p:pic>
      <p:sp>
        <p:nvSpPr>
          <p:cNvPr id="6" name="Picture Placeholder">
            <a:extLst>
              <a:ext uri="{FF2B5EF4-FFF2-40B4-BE49-F238E27FC236}">
                <a16:creationId xmlns:a16="http://schemas.microsoft.com/office/drawing/2014/main" id="{3193F856-4A88-745D-AE19-1EBB3BB898D7}"/>
              </a:ext>
            </a:extLst>
          </p:cNvPr>
          <p:cNvSpPr>
            <a:spLocks noGrp="1"/>
          </p:cNvSpPr>
          <p:nvPr>
            <p:ph type="pic" sz="quarter" idx="15" hasCustomPrompt="1"/>
          </p:nvPr>
        </p:nvSpPr>
        <p:spPr>
          <a:xfrm>
            <a:off x="7670801" y="180000"/>
            <a:ext cx="4341200" cy="6066812"/>
          </a:xfrm>
          <a:custGeom>
            <a:avLst/>
            <a:gdLst>
              <a:gd name="connsiteX0" fmla="*/ 0 w 4341200"/>
              <a:gd name="connsiteY0" fmla="*/ 0 h 6066812"/>
              <a:gd name="connsiteX1" fmla="*/ 469900 w 4341200"/>
              <a:gd name="connsiteY1" fmla="*/ 0 h 6066812"/>
              <a:gd name="connsiteX2" fmla="*/ 469900 w 4341200"/>
              <a:gd name="connsiteY2" fmla="*/ 1 h 6066812"/>
              <a:gd name="connsiteX3" fmla="*/ 4281340 w 4341200"/>
              <a:gd name="connsiteY3" fmla="*/ 1 h 6066812"/>
              <a:gd name="connsiteX4" fmla="*/ 4341200 w 4341200"/>
              <a:gd name="connsiteY4" fmla="*/ 59861 h 6066812"/>
              <a:gd name="connsiteX5" fmla="*/ 4341200 w 4341200"/>
              <a:gd name="connsiteY5" fmla="*/ 6006952 h 6066812"/>
              <a:gd name="connsiteX6" fmla="*/ 4281340 w 4341200"/>
              <a:gd name="connsiteY6" fmla="*/ 6066812 h 6066812"/>
              <a:gd name="connsiteX7" fmla="*/ 98424 w 4341200"/>
              <a:gd name="connsiteY7" fmla="*/ 6066812 h 6066812"/>
              <a:gd name="connsiteX8" fmla="*/ 98424 w 4341200"/>
              <a:gd name="connsiteY8" fmla="*/ 6066811 h 6066812"/>
              <a:gd name="connsiteX9" fmla="*/ 0 w 4341200"/>
              <a:gd name="connsiteY9" fmla="*/ 6066811 h 6066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41200" h="6066812">
                <a:moveTo>
                  <a:pt x="0" y="0"/>
                </a:moveTo>
                <a:lnTo>
                  <a:pt x="469900" y="0"/>
                </a:lnTo>
                <a:lnTo>
                  <a:pt x="469900" y="1"/>
                </a:lnTo>
                <a:lnTo>
                  <a:pt x="4281340" y="1"/>
                </a:lnTo>
                <a:cubicBezTo>
                  <a:pt x="4314400" y="1"/>
                  <a:pt x="4341200" y="26801"/>
                  <a:pt x="4341200" y="59861"/>
                </a:cubicBezTo>
                <a:lnTo>
                  <a:pt x="4341200" y="6006952"/>
                </a:lnTo>
                <a:cubicBezTo>
                  <a:pt x="4341200" y="6040012"/>
                  <a:pt x="4314400" y="6066812"/>
                  <a:pt x="4281340" y="6066812"/>
                </a:cubicBezTo>
                <a:lnTo>
                  <a:pt x="98424" y="6066812"/>
                </a:lnTo>
                <a:lnTo>
                  <a:pt x="98424" y="6066811"/>
                </a:lnTo>
                <a:lnTo>
                  <a:pt x="0" y="6066811"/>
                </a:lnTo>
                <a:close/>
              </a:path>
            </a:pathLst>
          </a:cu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4" name="Slide Number Placeholder">
            <a:extLst>
              <a:ext uri="{FF2B5EF4-FFF2-40B4-BE49-F238E27FC236}">
                <a16:creationId xmlns:a16="http://schemas.microsoft.com/office/drawing/2014/main" id="{67EC406F-E5BB-D7F7-E499-1ED7109522F6}"/>
              </a:ext>
            </a:extLst>
          </p:cNvPr>
          <p:cNvSpPr>
            <a:spLocks noGrp="1"/>
          </p:cNvSpPr>
          <p:nvPr userDrawn="1">
            <p:ph type="sldNum" sz="quarter" idx="11"/>
          </p:nvPr>
        </p:nvSpPr>
        <p:spPr/>
        <p:txBody>
          <a:bodyPr/>
          <a:lstStyle/>
          <a:p>
            <a:fld id="{96B43096-6FC2-48D5-8C88-E7DAB952970D}" type="slidenum">
              <a:rPr lang="en-US" smtClean="0"/>
              <a:pPr/>
              <a:t>‹#›</a:t>
            </a:fld>
            <a:endParaRPr lang="en-US"/>
          </a:p>
        </p:txBody>
      </p:sp>
      <p:sp>
        <p:nvSpPr>
          <p:cNvPr id="5" name="Footer Placeholder">
            <a:extLst>
              <a:ext uri="{FF2B5EF4-FFF2-40B4-BE49-F238E27FC236}">
                <a16:creationId xmlns:a16="http://schemas.microsoft.com/office/drawing/2014/main" id="{B65A1685-9DAD-E101-9A0E-814EF0C72990}"/>
              </a:ext>
            </a:extLst>
          </p:cNvPr>
          <p:cNvSpPr>
            <a:spLocks noGrp="1"/>
          </p:cNvSpPr>
          <p:nvPr>
            <p:ph type="ftr" sz="quarter" idx="18"/>
          </p:nvPr>
        </p:nvSpPr>
        <p:spPr/>
        <p:txBody>
          <a:bodyPr/>
          <a:lstStyle/>
          <a:p>
            <a:r>
              <a:rPr lang="en-GB"/>
              <a:t>Copyright © 2023 HCL Technologies | Confidential</a:t>
            </a:r>
            <a:endParaRPr lang="en-GB" dirty="0"/>
          </a:p>
        </p:txBody>
      </p:sp>
      <p:sp>
        <p:nvSpPr>
          <p:cNvPr id="7" name="Second level heading">
            <a:extLst>
              <a:ext uri="{FF2B5EF4-FFF2-40B4-BE49-F238E27FC236}">
                <a16:creationId xmlns:a16="http://schemas.microsoft.com/office/drawing/2014/main" id="{820B8987-CE87-8038-AF86-0F59714BBB80}"/>
              </a:ext>
            </a:extLst>
          </p:cNvPr>
          <p:cNvSpPr>
            <a:spLocks noGrp="1"/>
          </p:cNvSpPr>
          <p:nvPr>
            <p:ph type="body" sz="quarter" idx="17" hasCustomPrompt="1"/>
          </p:nvPr>
        </p:nvSpPr>
        <p:spPr>
          <a:xfrm>
            <a:off x="881380" y="1343047"/>
            <a:ext cx="6202409" cy="307777"/>
          </a:xfrm>
        </p:spPr>
        <p:txBody>
          <a:bodyPr wrap="square">
            <a:spAutoFit/>
          </a:bodyPr>
          <a:lstStyle>
            <a:lvl1pPr>
              <a:defRPr>
                <a:solidFill>
                  <a:schemeClr val="bg1"/>
                </a:solidFill>
                <a:latin typeface="+mj-lt"/>
              </a:defRPr>
            </a:lvl1pPr>
          </a:lstStyle>
          <a:p>
            <a:pPr lvl="0"/>
            <a:r>
              <a:rPr lang="en-US" dirty="0"/>
              <a:t>Second level heading</a:t>
            </a:r>
          </a:p>
        </p:txBody>
      </p:sp>
      <p:sp>
        <p:nvSpPr>
          <p:cNvPr id="2" name="Title 1">
            <a:extLst>
              <a:ext uri="{FF2B5EF4-FFF2-40B4-BE49-F238E27FC236}">
                <a16:creationId xmlns:a16="http://schemas.microsoft.com/office/drawing/2014/main" id="{C417961D-DE0C-811B-9F38-91E2BF955D1D}"/>
              </a:ext>
            </a:extLst>
          </p:cNvPr>
          <p:cNvSpPr>
            <a:spLocks noGrp="1"/>
          </p:cNvSpPr>
          <p:nvPr>
            <p:ph type="title" hasCustomPrompt="1"/>
          </p:nvPr>
        </p:nvSpPr>
        <p:spPr>
          <a:xfrm>
            <a:off x="855855" y="1919910"/>
            <a:ext cx="6202409" cy="1994392"/>
          </a:xfrm>
        </p:spPr>
        <p:txBody>
          <a:bodyPr anchor="t"/>
          <a:lstStyle>
            <a:lvl1pPr>
              <a:defRPr sz="4800" b="0">
                <a:solidFill>
                  <a:schemeClr val="bg1"/>
                </a:solidFill>
                <a:latin typeface="+mn-lt"/>
              </a:defRPr>
            </a:lvl1pPr>
          </a:lstStyle>
          <a:p>
            <a:r>
              <a:rPr lang="en-US" dirty="0"/>
              <a:t>Insert heading </a:t>
            </a:r>
            <a:br>
              <a:rPr lang="en-US" dirty="0"/>
            </a:br>
            <a:r>
              <a:rPr lang="en-US" dirty="0"/>
              <a:t>minimum 44 </a:t>
            </a:r>
            <a:r>
              <a:rPr lang="en-US" dirty="0" err="1"/>
              <a:t>pt</a:t>
            </a:r>
            <a:r>
              <a:rPr lang="en-US" dirty="0"/>
              <a:t> maximum 3 lines </a:t>
            </a:r>
          </a:p>
        </p:txBody>
      </p:sp>
      <p:sp>
        <p:nvSpPr>
          <p:cNvPr id="3" name="Subtitle Placeholder">
            <a:extLst>
              <a:ext uri="{FF2B5EF4-FFF2-40B4-BE49-F238E27FC236}">
                <a16:creationId xmlns:a16="http://schemas.microsoft.com/office/drawing/2014/main" id="{BDB51D50-1544-5704-E516-51CAD95B2579}"/>
              </a:ext>
            </a:extLst>
          </p:cNvPr>
          <p:cNvSpPr>
            <a:spLocks noGrp="1"/>
          </p:cNvSpPr>
          <p:nvPr>
            <p:ph type="body" idx="1" hasCustomPrompt="1"/>
          </p:nvPr>
        </p:nvSpPr>
        <p:spPr>
          <a:xfrm>
            <a:off x="873468" y="3639600"/>
            <a:ext cx="6202408" cy="914605"/>
          </a:xfrm>
        </p:spPr>
        <p:txBody>
          <a:bodyPr wrap="square" tIns="540000">
            <a:spAutoFit/>
          </a:bodyPr>
          <a:lstStyle>
            <a:lvl1pPr marL="0" indent="0">
              <a:buNone/>
              <a:defRPr sz="2400" b="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section subtitle or intro</a:t>
            </a:r>
          </a:p>
        </p:txBody>
      </p:sp>
    </p:spTree>
    <p:extLst>
      <p:ext uri="{BB962C8B-B14F-4D97-AF65-F5344CB8AC3E}">
        <p14:creationId xmlns:p14="http://schemas.microsoft.com/office/powerpoint/2010/main" val="2778713900"/>
      </p:ext>
    </p:extLst>
  </p:cSld>
  <p:clrMapOvr>
    <a:overrideClrMapping bg1="lt1" tx1="dk1" bg2="lt2" tx2="dk2" accent1="accent1" accent2="accent2" accent3="accent3" accent4="accent4" accent5="accent5" accent6="accent6" hlink="hlink" folHlink="folHlink"/>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remium layout – 1/3 image (Light)">
    <p:spTree>
      <p:nvGrpSpPr>
        <p:cNvPr id="1" name=""/>
        <p:cNvGrpSpPr/>
        <p:nvPr/>
      </p:nvGrpSpPr>
      <p:grpSpPr>
        <a:xfrm>
          <a:off x="0" y="0"/>
          <a:ext cx="0" cy="0"/>
          <a:chOff x="0" y="0"/>
          <a:chExt cx="0" cy="0"/>
        </a:xfrm>
      </p:grpSpPr>
      <p:pic>
        <p:nvPicPr>
          <p:cNvPr id="5" name="Gradient (Light)">
            <a:extLst>
              <a:ext uri="{FF2B5EF4-FFF2-40B4-BE49-F238E27FC236}">
                <a16:creationId xmlns:a16="http://schemas.microsoft.com/office/drawing/2014/main" id="{625FBE77-C38D-427F-EFF1-19CCCDDA11B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58" t="2581" r="42846" b="10421"/>
          <a:stretch/>
        </p:blipFill>
        <p:spPr>
          <a:xfrm>
            <a:off x="5136176" y="180001"/>
            <a:ext cx="6875824" cy="6066812"/>
          </a:xfrm>
          <a:custGeom>
            <a:avLst/>
            <a:gdLst>
              <a:gd name="connsiteX0" fmla="*/ 57695 w 6875824"/>
              <a:gd name="connsiteY0" fmla="*/ 0 h 6066812"/>
              <a:gd name="connsiteX1" fmla="*/ 6818129 w 6875824"/>
              <a:gd name="connsiteY1" fmla="*/ 0 h 6066812"/>
              <a:gd name="connsiteX2" fmla="*/ 6875824 w 6875824"/>
              <a:gd name="connsiteY2" fmla="*/ 57695 h 6066812"/>
              <a:gd name="connsiteX3" fmla="*/ 6875824 w 6875824"/>
              <a:gd name="connsiteY3" fmla="*/ 6009116 h 6066812"/>
              <a:gd name="connsiteX4" fmla="*/ 6818129 w 6875824"/>
              <a:gd name="connsiteY4" fmla="*/ 6066811 h 6066812"/>
              <a:gd name="connsiteX5" fmla="*/ 6814249 w 6875824"/>
              <a:gd name="connsiteY5" fmla="*/ 6066811 h 6066812"/>
              <a:gd name="connsiteX6" fmla="*/ 6814244 w 6875824"/>
              <a:gd name="connsiteY6" fmla="*/ 6066812 h 6066812"/>
              <a:gd name="connsiteX7" fmla="*/ 275275 w 6875824"/>
              <a:gd name="connsiteY7" fmla="*/ 6066812 h 6066812"/>
              <a:gd name="connsiteX8" fmla="*/ 275270 w 6875824"/>
              <a:gd name="connsiteY8" fmla="*/ 6066811 h 6066812"/>
              <a:gd name="connsiteX9" fmla="*/ 57695 w 6875824"/>
              <a:gd name="connsiteY9" fmla="*/ 6066811 h 6066812"/>
              <a:gd name="connsiteX10" fmla="*/ 0 w 6875824"/>
              <a:gd name="connsiteY10" fmla="*/ 6009116 h 6066812"/>
              <a:gd name="connsiteX11" fmla="*/ 0 w 6875824"/>
              <a:gd name="connsiteY11" fmla="*/ 57695 h 6066812"/>
              <a:gd name="connsiteX12" fmla="*/ 57695 w 6875824"/>
              <a:gd name="connsiteY12" fmla="*/ 0 h 6066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5824" h="6066812">
                <a:moveTo>
                  <a:pt x="57695" y="0"/>
                </a:moveTo>
                <a:lnTo>
                  <a:pt x="6818129" y="0"/>
                </a:lnTo>
                <a:cubicBezTo>
                  <a:pt x="6849993" y="0"/>
                  <a:pt x="6875824" y="25831"/>
                  <a:pt x="6875824" y="57695"/>
                </a:cubicBezTo>
                <a:lnTo>
                  <a:pt x="6875824" y="6009116"/>
                </a:lnTo>
                <a:cubicBezTo>
                  <a:pt x="6875824" y="6040980"/>
                  <a:pt x="6849993" y="6066811"/>
                  <a:pt x="6818129" y="6066811"/>
                </a:cubicBezTo>
                <a:lnTo>
                  <a:pt x="6814249" y="6066811"/>
                </a:lnTo>
                <a:lnTo>
                  <a:pt x="6814244" y="6066812"/>
                </a:lnTo>
                <a:lnTo>
                  <a:pt x="275275" y="6066812"/>
                </a:lnTo>
                <a:lnTo>
                  <a:pt x="275270" y="6066811"/>
                </a:lnTo>
                <a:lnTo>
                  <a:pt x="57695" y="6066811"/>
                </a:lnTo>
                <a:cubicBezTo>
                  <a:pt x="25831" y="6066811"/>
                  <a:pt x="0" y="6040980"/>
                  <a:pt x="0" y="6009116"/>
                </a:cubicBezTo>
                <a:lnTo>
                  <a:pt x="0" y="57695"/>
                </a:lnTo>
                <a:cubicBezTo>
                  <a:pt x="0" y="25831"/>
                  <a:pt x="25831" y="0"/>
                  <a:pt x="57695" y="0"/>
                </a:cubicBezTo>
                <a:close/>
              </a:path>
            </a:pathLst>
          </a:custGeom>
        </p:spPr>
      </p:pic>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F5CCA9CB-8F37-A273-3BB1-7E772CE33F4E}"/>
              </a:ext>
            </a:extLst>
          </p:cNvPr>
          <p:cNvSpPr>
            <a:spLocks noGrp="1"/>
          </p:cNvSpPr>
          <p:nvPr>
            <p:ph type="ftr" sz="quarter" idx="16"/>
          </p:nvPr>
        </p:nvSpPr>
        <p:spPr/>
        <p:txBody>
          <a:bodyPr/>
          <a:lstStyle/>
          <a:p>
            <a:r>
              <a:rPr lang="en-GB"/>
              <a:t>Copyright © 2023 HCL Technologies | Confidential</a:t>
            </a:r>
            <a:endParaRPr lang="en-GB" dirty="0"/>
          </a:p>
        </p:txBody>
      </p:sp>
      <p:sp>
        <p:nvSpPr>
          <p:cNvPr id="8" name="Picture Placeholder">
            <a:extLst>
              <a:ext uri="{FF2B5EF4-FFF2-40B4-BE49-F238E27FC236}">
                <a16:creationId xmlns:a16="http://schemas.microsoft.com/office/drawing/2014/main" id="{FF8DE25D-0A4E-141C-A786-4C4D4AC77742}"/>
              </a:ext>
            </a:extLst>
          </p:cNvPr>
          <p:cNvSpPr>
            <a:spLocks noGrp="1"/>
          </p:cNvSpPr>
          <p:nvPr>
            <p:ph type="pic" sz="quarter" idx="15" hasCustomPrompt="1"/>
          </p:nvPr>
        </p:nvSpPr>
        <p:spPr>
          <a:xfrm>
            <a:off x="-407612" y="180002"/>
            <a:ext cx="5363787" cy="6066811"/>
          </a:xfrm>
          <a:prstGeom prst="roundRect">
            <a:avLst>
              <a:gd name="adj" fmla="val 1116"/>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11" name="Title 1">
            <a:extLst>
              <a:ext uri="{FF2B5EF4-FFF2-40B4-BE49-F238E27FC236}">
                <a16:creationId xmlns:a16="http://schemas.microsoft.com/office/drawing/2014/main" id="{BBDFB9A5-4AE2-6D06-841E-8B337B1A7B89}"/>
              </a:ext>
            </a:extLst>
          </p:cNvPr>
          <p:cNvSpPr>
            <a:spLocks noGrp="1"/>
          </p:cNvSpPr>
          <p:nvPr>
            <p:ph type="title" hasCustomPrompt="1"/>
          </p:nvPr>
        </p:nvSpPr>
        <p:spPr>
          <a:xfrm>
            <a:off x="5809903" y="1919910"/>
            <a:ext cx="5483572" cy="1994392"/>
          </a:xfrm>
        </p:spPr>
        <p:txBody>
          <a:bodyPr anchor="t"/>
          <a:lstStyle>
            <a:lvl1pPr>
              <a:defRPr sz="4800" b="0">
                <a:solidFill>
                  <a:schemeClr val="tx1"/>
                </a:solidFill>
                <a:latin typeface="+mn-lt"/>
              </a:defRPr>
            </a:lvl1pPr>
          </a:lstStyle>
          <a:p>
            <a:r>
              <a:rPr lang="en-US" dirty="0"/>
              <a:t>Insert heading </a:t>
            </a:r>
            <a:br>
              <a:rPr lang="en-US" dirty="0"/>
            </a:br>
            <a:r>
              <a:rPr lang="en-US" dirty="0"/>
              <a:t>minimum 44 </a:t>
            </a:r>
            <a:r>
              <a:rPr lang="en-US" dirty="0" err="1"/>
              <a:t>pt</a:t>
            </a:r>
            <a:r>
              <a:rPr lang="en-US" dirty="0"/>
              <a:t> maximum 3 lines </a:t>
            </a:r>
          </a:p>
        </p:txBody>
      </p:sp>
      <p:sp>
        <p:nvSpPr>
          <p:cNvPr id="12" name="Subtitle Placeholder">
            <a:extLst>
              <a:ext uri="{FF2B5EF4-FFF2-40B4-BE49-F238E27FC236}">
                <a16:creationId xmlns:a16="http://schemas.microsoft.com/office/drawing/2014/main" id="{AE5F50E5-722C-0B6E-2F97-B1D9D68DCB3B}"/>
              </a:ext>
            </a:extLst>
          </p:cNvPr>
          <p:cNvSpPr>
            <a:spLocks noGrp="1"/>
          </p:cNvSpPr>
          <p:nvPr>
            <p:ph type="body" idx="1" hasCustomPrompt="1"/>
          </p:nvPr>
        </p:nvSpPr>
        <p:spPr>
          <a:xfrm>
            <a:off x="5834644" y="3638014"/>
            <a:ext cx="5458831" cy="914605"/>
          </a:xfrm>
        </p:spPr>
        <p:txBody>
          <a:bodyPr wrap="square" tIns="540000">
            <a:spAutoFit/>
          </a:bodyPr>
          <a:lstStyle>
            <a:lvl1pPr marL="0" indent="0">
              <a:buNone/>
              <a:defRPr sz="2400" b="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section subtitle or intro</a:t>
            </a:r>
          </a:p>
        </p:txBody>
      </p:sp>
    </p:spTree>
    <p:extLst>
      <p:ext uri="{BB962C8B-B14F-4D97-AF65-F5344CB8AC3E}">
        <p14:creationId xmlns:p14="http://schemas.microsoft.com/office/powerpoint/2010/main" val="211539229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2.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117" Type="http://schemas.openxmlformats.org/officeDocument/2006/relationships/slideLayout" Target="../slideLayouts/slideLayout165.xml"/><Relationship Id="rId21" Type="http://schemas.openxmlformats.org/officeDocument/2006/relationships/slideLayout" Target="../slideLayouts/slideLayout69.xml"/><Relationship Id="rId42" Type="http://schemas.openxmlformats.org/officeDocument/2006/relationships/slideLayout" Target="../slideLayouts/slideLayout90.xml"/><Relationship Id="rId63" Type="http://schemas.openxmlformats.org/officeDocument/2006/relationships/slideLayout" Target="../slideLayouts/slideLayout111.xml"/><Relationship Id="rId84" Type="http://schemas.openxmlformats.org/officeDocument/2006/relationships/slideLayout" Target="../slideLayouts/slideLayout132.xml"/><Relationship Id="rId138" Type="http://schemas.openxmlformats.org/officeDocument/2006/relationships/slideLayout" Target="../slideLayouts/slideLayout186.xml"/><Relationship Id="rId159" Type="http://schemas.openxmlformats.org/officeDocument/2006/relationships/slideLayout" Target="../slideLayouts/slideLayout207.xml"/><Relationship Id="rId170" Type="http://schemas.openxmlformats.org/officeDocument/2006/relationships/slideLayout" Target="../slideLayouts/slideLayout218.xml"/><Relationship Id="rId107" Type="http://schemas.openxmlformats.org/officeDocument/2006/relationships/slideLayout" Target="../slideLayouts/slideLayout155.xml"/><Relationship Id="rId11" Type="http://schemas.openxmlformats.org/officeDocument/2006/relationships/slideLayout" Target="../slideLayouts/slideLayout59.xml"/><Relationship Id="rId32" Type="http://schemas.openxmlformats.org/officeDocument/2006/relationships/slideLayout" Target="../slideLayouts/slideLayout80.xml"/><Relationship Id="rId53" Type="http://schemas.openxmlformats.org/officeDocument/2006/relationships/slideLayout" Target="../slideLayouts/slideLayout101.xml"/><Relationship Id="rId74" Type="http://schemas.openxmlformats.org/officeDocument/2006/relationships/slideLayout" Target="../slideLayouts/slideLayout122.xml"/><Relationship Id="rId128" Type="http://schemas.openxmlformats.org/officeDocument/2006/relationships/slideLayout" Target="../slideLayouts/slideLayout176.xml"/><Relationship Id="rId149" Type="http://schemas.openxmlformats.org/officeDocument/2006/relationships/slideLayout" Target="../slideLayouts/slideLayout197.xml"/><Relationship Id="rId5" Type="http://schemas.openxmlformats.org/officeDocument/2006/relationships/slideLayout" Target="../slideLayouts/slideLayout53.xml"/><Relationship Id="rId95" Type="http://schemas.openxmlformats.org/officeDocument/2006/relationships/slideLayout" Target="../slideLayouts/slideLayout143.xml"/><Relationship Id="rId160" Type="http://schemas.openxmlformats.org/officeDocument/2006/relationships/slideLayout" Target="../slideLayouts/slideLayout208.xml"/><Relationship Id="rId22" Type="http://schemas.openxmlformats.org/officeDocument/2006/relationships/slideLayout" Target="../slideLayouts/slideLayout70.xml"/><Relationship Id="rId43" Type="http://schemas.openxmlformats.org/officeDocument/2006/relationships/slideLayout" Target="../slideLayouts/slideLayout91.xml"/><Relationship Id="rId64" Type="http://schemas.openxmlformats.org/officeDocument/2006/relationships/slideLayout" Target="../slideLayouts/slideLayout112.xml"/><Relationship Id="rId118" Type="http://schemas.openxmlformats.org/officeDocument/2006/relationships/slideLayout" Target="../slideLayouts/slideLayout166.xml"/><Relationship Id="rId139" Type="http://schemas.openxmlformats.org/officeDocument/2006/relationships/slideLayout" Target="../slideLayouts/slideLayout187.xml"/><Relationship Id="rId85" Type="http://schemas.openxmlformats.org/officeDocument/2006/relationships/slideLayout" Target="../slideLayouts/slideLayout133.xml"/><Relationship Id="rId150" Type="http://schemas.openxmlformats.org/officeDocument/2006/relationships/slideLayout" Target="../slideLayouts/slideLayout198.xml"/><Relationship Id="rId171" Type="http://schemas.openxmlformats.org/officeDocument/2006/relationships/slideLayout" Target="../slideLayouts/slideLayout219.xml"/><Relationship Id="rId12" Type="http://schemas.openxmlformats.org/officeDocument/2006/relationships/slideLayout" Target="../slideLayouts/slideLayout60.xml"/><Relationship Id="rId33" Type="http://schemas.openxmlformats.org/officeDocument/2006/relationships/slideLayout" Target="../slideLayouts/slideLayout81.xml"/><Relationship Id="rId108" Type="http://schemas.openxmlformats.org/officeDocument/2006/relationships/slideLayout" Target="../slideLayouts/slideLayout156.xml"/><Relationship Id="rId129" Type="http://schemas.openxmlformats.org/officeDocument/2006/relationships/slideLayout" Target="../slideLayouts/slideLayout177.xml"/><Relationship Id="rId54" Type="http://schemas.openxmlformats.org/officeDocument/2006/relationships/slideLayout" Target="../slideLayouts/slideLayout102.xml"/><Relationship Id="rId75" Type="http://schemas.openxmlformats.org/officeDocument/2006/relationships/slideLayout" Target="../slideLayouts/slideLayout123.xml"/><Relationship Id="rId96" Type="http://schemas.openxmlformats.org/officeDocument/2006/relationships/slideLayout" Target="../slideLayouts/slideLayout144.xml"/><Relationship Id="rId140" Type="http://schemas.openxmlformats.org/officeDocument/2006/relationships/slideLayout" Target="../slideLayouts/slideLayout188.xml"/><Relationship Id="rId161" Type="http://schemas.openxmlformats.org/officeDocument/2006/relationships/slideLayout" Target="../slideLayouts/slideLayout209.xml"/><Relationship Id="rId1" Type="http://schemas.openxmlformats.org/officeDocument/2006/relationships/slideLayout" Target="../slideLayouts/slideLayout49.xml"/><Relationship Id="rId6" Type="http://schemas.openxmlformats.org/officeDocument/2006/relationships/slideLayout" Target="../slideLayouts/slideLayout54.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49" Type="http://schemas.openxmlformats.org/officeDocument/2006/relationships/slideLayout" Target="../slideLayouts/slideLayout97.xml"/><Relationship Id="rId114" Type="http://schemas.openxmlformats.org/officeDocument/2006/relationships/slideLayout" Target="../slideLayouts/slideLayout162.xml"/><Relationship Id="rId119" Type="http://schemas.openxmlformats.org/officeDocument/2006/relationships/slideLayout" Target="../slideLayouts/slideLayout167.xml"/><Relationship Id="rId44" Type="http://schemas.openxmlformats.org/officeDocument/2006/relationships/slideLayout" Target="../slideLayouts/slideLayout92.xml"/><Relationship Id="rId60" Type="http://schemas.openxmlformats.org/officeDocument/2006/relationships/slideLayout" Target="../slideLayouts/slideLayout108.xml"/><Relationship Id="rId65" Type="http://schemas.openxmlformats.org/officeDocument/2006/relationships/slideLayout" Target="../slideLayouts/slideLayout113.xml"/><Relationship Id="rId81" Type="http://schemas.openxmlformats.org/officeDocument/2006/relationships/slideLayout" Target="../slideLayouts/slideLayout129.xml"/><Relationship Id="rId86" Type="http://schemas.openxmlformats.org/officeDocument/2006/relationships/slideLayout" Target="../slideLayouts/slideLayout134.xml"/><Relationship Id="rId130" Type="http://schemas.openxmlformats.org/officeDocument/2006/relationships/slideLayout" Target="../slideLayouts/slideLayout178.xml"/><Relationship Id="rId135" Type="http://schemas.openxmlformats.org/officeDocument/2006/relationships/slideLayout" Target="../slideLayouts/slideLayout183.xml"/><Relationship Id="rId151" Type="http://schemas.openxmlformats.org/officeDocument/2006/relationships/slideLayout" Target="../slideLayouts/slideLayout199.xml"/><Relationship Id="rId156" Type="http://schemas.openxmlformats.org/officeDocument/2006/relationships/slideLayout" Target="../slideLayouts/slideLayout204.xml"/><Relationship Id="rId172" Type="http://schemas.openxmlformats.org/officeDocument/2006/relationships/slideLayout" Target="../slideLayouts/slideLayout220.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9" Type="http://schemas.openxmlformats.org/officeDocument/2006/relationships/slideLayout" Target="../slideLayouts/slideLayout87.xml"/><Relationship Id="rId109" Type="http://schemas.openxmlformats.org/officeDocument/2006/relationships/slideLayout" Target="../slideLayouts/slideLayout157.xml"/><Relationship Id="rId34" Type="http://schemas.openxmlformats.org/officeDocument/2006/relationships/slideLayout" Target="../slideLayouts/slideLayout82.xml"/><Relationship Id="rId50" Type="http://schemas.openxmlformats.org/officeDocument/2006/relationships/slideLayout" Target="../slideLayouts/slideLayout98.xml"/><Relationship Id="rId55" Type="http://schemas.openxmlformats.org/officeDocument/2006/relationships/slideLayout" Target="../slideLayouts/slideLayout103.xml"/><Relationship Id="rId76" Type="http://schemas.openxmlformats.org/officeDocument/2006/relationships/slideLayout" Target="../slideLayouts/slideLayout124.xml"/><Relationship Id="rId97" Type="http://schemas.openxmlformats.org/officeDocument/2006/relationships/slideLayout" Target="../slideLayouts/slideLayout145.xml"/><Relationship Id="rId104" Type="http://schemas.openxmlformats.org/officeDocument/2006/relationships/slideLayout" Target="../slideLayouts/slideLayout152.xml"/><Relationship Id="rId120" Type="http://schemas.openxmlformats.org/officeDocument/2006/relationships/slideLayout" Target="../slideLayouts/slideLayout168.xml"/><Relationship Id="rId125" Type="http://schemas.openxmlformats.org/officeDocument/2006/relationships/slideLayout" Target="../slideLayouts/slideLayout173.xml"/><Relationship Id="rId141" Type="http://schemas.openxmlformats.org/officeDocument/2006/relationships/slideLayout" Target="../slideLayouts/slideLayout189.xml"/><Relationship Id="rId146" Type="http://schemas.openxmlformats.org/officeDocument/2006/relationships/slideLayout" Target="../slideLayouts/slideLayout194.xml"/><Relationship Id="rId167" Type="http://schemas.openxmlformats.org/officeDocument/2006/relationships/slideLayout" Target="../slideLayouts/slideLayout215.xml"/><Relationship Id="rId7" Type="http://schemas.openxmlformats.org/officeDocument/2006/relationships/slideLayout" Target="../slideLayouts/slideLayout55.xml"/><Relationship Id="rId71" Type="http://schemas.openxmlformats.org/officeDocument/2006/relationships/slideLayout" Target="../slideLayouts/slideLayout119.xml"/><Relationship Id="rId92" Type="http://schemas.openxmlformats.org/officeDocument/2006/relationships/slideLayout" Target="../slideLayouts/slideLayout140.xml"/><Relationship Id="rId162" Type="http://schemas.openxmlformats.org/officeDocument/2006/relationships/slideLayout" Target="../slideLayouts/slideLayout210.xml"/><Relationship Id="rId2" Type="http://schemas.openxmlformats.org/officeDocument/2006/relationships/slideLayout" Target="../slideLayouts/slideLayout50.xml"/><Relationship Id="rId29" Type="http://schemas.openxmlformats.org/officeDocument/2006/relationships/slideLayout" Target="../slideLayouts/slideLayout77.xml"/><Relationship Id="rId24" Type="http://schemas.openxmlformats.org/officeDocument/2006/relationships/slideLayout" Target="../slideLayouts/slideLayout72.xml"/><Relationship Id="rId40" Type="http://schemas.openxmlformats.org/officeDocument/2006/relationships/slideLayout" Target="../slideLayouts/slideLayout88.xml"/><Relationship Id="rId45" Type="http://schemas.openxmlformats.org/officeDocument/2006/relationships/slideLayout" Target="../slideLayouts/slideLayout93.xml"/><Relationship Id="rId66" Type="http://schemas.openxmlformats.org/officeDocument/2006/relationships/slideLayout" Target="../slideLayouts/slideLayout114.xml"/><Relationship Id="rId87" Type="http://schemas.openxmlformats.org/officeDocument/2006/relationships/slideLayout" Target="../slideLayouts/slideLayout135.xml"/><Relationship Id="rId110" Type="http://schemas.openxmlformats.org/officeDocument/2006/relationships/slideLayout" Target="../slideLayouts/slideLayout158.xml"/><Relationship Id="rId115" Type="http://schemas.openxmlformats.org/officeDocument/2006/relationships/slideLayout" Target="../slideLayouts/slideLayout163.xml"/><Relationship Id="rId131" Type="http://schemas.openxmlformats.org/officeDocument/2006/relationships/slideLayout" Target="../slideLayouts/slideLayout179.xml"/><Relationship Id="rId136" Type="http://schemas.openxmlformats.org/officeDocument/2006/relationships/slideLayout" Target="../slideLayouts/slideLayout184.xml"/><Relationship Id="rId157" Type="http://schemas.openxmlformats.org/officeDocument/2006/relationships/slideLayout" Target="../slideLayouts/slideLayout205.xml"/><Relationship Id="rId61" Type="http://schemas.openxmlformats.org/officeDocument/2006/relationships/slideLayout" Target="../slideLayouts/slideLayout109.xml"/><Relationship Id="rId82" Type="http://schemas.openxmlformats.org/officeDocument/2006/relationships/slideLayout" Target="../slideLayouts/slideLayout130.xml"/><Relationship Id="rId152" Type="http://schemas.openxmlformats.org/officeDocument/2006/relationships/slideLayout" Target="../slideLayouts/slideLayout200.xml"/><Relationship Id="rId173" Type="http://schemas.openxmlformats.org/officeDocument/2006/relationships/theme" Target="../theme/theme3.xml"/><Relationship Id="rId19" Type="http://schemas.openxmlformats.org/officeDocument/2006/relationships/slideLayout" Target="../slideLayouts/slideLayout67.xml"/><Relationship Id="rId14" Type="http://schemas.openxmlformats.org/officeDocument/2006/relationships/slideLayout" Target="../slideLayouts/slideLayout62.xml"/><Relationship Id="rId30" Type="http://schemas.openxmlformats.org/officeDocument/2006/relationships/slideLayout" Target="../slideLayouts/slideLayout78.xml"/><Relationship Id="rId35" Type="http://schemas.openxmlformats.org/officeDocument/2006/relationships/slideLayout" Target="../slideLayouts/slideLayout83.xml"/><Relationship Id="rId56" Type="http://schemas.openxmlformats.org/officeDocument/2006/relationships/slideLayout" Target="../slideLayouts/slideLayout104.xml"/><Relationship Id="rId77" Type="http://schemas.openxmlformats.org/officeDocument/2006/relationships/slideLayout" Target="../slideLayouts/slideLayout125.xml"/><Relationship Id="rId100" Type="http://schemas.openxmlformats.org/officeDocument/2006/relationships/slideLayout" Target="../slideLayouts/slideLayout148.xml"/><Relationship Id="rId105" Type="http://schemas.openxmlformats.org/officeDocument/2006/relationships/slideLayout" Target="../slideLayouts/slideLayout153.xml"/><Relationship Id="rId126" Type="http://schemas.openxmlformats.org/officeDocument/2006/relationships/slideLayout" Target="../slideLayouts/slideLayout174.xml"/><Relationship Id="rId147" Type="http://schemas.openxmlformats.org/officeDocument/2006/relationships/slideLayout" Target="../slideLayouts/slideLayout195.xml"/><Relationship Id="rId168" Type="http://schemas.openxmlformats.org/officeDocument/2006/relationships/slideLayout" Target="../slideLayouts/slideLayout216.xml"/><Relationship Id="rId8" Type="http://schemas.openxmlformats.org/officeDocument/2006/relationships/slideLayout" Target="../slideLayouts/slideLayout56.xml"/><Relationship Id="rId51" Type="http://schemas.openxmlformats.org/officeDocument/2006/relationships/slideLayout" Target="../slideLayouts/slideLayout99.xml"/><Relationship Id="rId72" Type="http://schemas.openxmlformats.org/officeDocument/2006/relationships/slideLayout" Target="../slideLayouts/slideLayout120.xml"/><Relationship Id="rId93" Type="http://schemas.openxmlformats.org/officeDocument/2006/relationships/slideLayout" Target="../slideLayouts/slideLayout141.xml"/><Relationship Id="rId98" Type="http://schemas.openxmlformats.org/officeDocument/2006/relationships/slideLayout" Target="../slideLayouts/slideLayout146.xml"/><Relationship Id="rId121" Type="http://schemas.openxmlformats.org/officeDocument/2006/relationships/slideLayout" Target="../slideLayouts/slideLayout169.xml"/><Relationship Id="rId142" Type="http://schemas.openxmlformats.org/officeDocument/2006/relationships/slideLayout" Target="../slideLayouts/slideLayout190.xml"/><Relationship Id="rId163" Type="http://schemas.openxmlformats.org/officeDocument/2006/relationships/slideLayout" Target="../slideLayouts/slideLayout211.xml"/><Relationship Id="rId3" Type="http://schemas.openxmlformats.org/officeDocument/2006/relationships/slideLayout" Target="../slideLayouts/slideLayout51.xml"/><Relationship Id="rId25" Type="http://schemas.openxmlformats.org/officeDocument/2006/relationships/slideLayout" Target="../slideLayouts/slideLayout73.xml"/><Relationship Id="rId46" Type="http://schemas.openxmlformats.org/officeDocument/2006/relationships/slideLayout" Target="../slideLayouts/slideLayout94.xml"/><Relationship Id="rId67" Type="http://schemas.openxmlformats.org/officeDocument/2006/relationships/slideLayout" Target="../slideLayouts/slideLayout115.xml"/><Relationship Id="rId116" Type="http://schemas.openxmlformats.org/officeDocument/2006/relationships/slideLayout" Target="../slideLayouts/slideLayout164.xml"/><Relationship Id="rId137" Type="http://schemas.openxmlformats.org/officeDocument/2006/relationships/slideLayout" Target="../slideLayouts/slideLayout185.xml"/><Relationship Id="rId158" Type="http://schemas.openxmlformats.org/officeDocument/2006/relationships/slideLayout" Target="../slideLayouts/slideLayout206.xml"/><Relationship Id="rId20" Type="http://schemas.openxmlformats.org/officeDocument/2006/relationships/slideLayout" Target="../slideLayouts/slideLayout68.xml"/><Relationship Id="rId41" Type="http://schemas.openxmlformats.org/officeDocument/2006/relationships/slideLayout" Target="../slideLayouts/slideLayout89.xml"/><Relationship Id="rId62" Type="http://schemas.openxmlformats.org/officeDocument/2006/relationships/slideLayout" Target="../slideLayouts/slideLayout110.xml"/><Relationship Id="rId83" Type="http://schemas.openxmlformats.org/officeDocument/2006/relationships/slideLayout" Target="../slideLayouts/slideLayout131.xml"/><Relationship Id="rId88" Type="http://schemas.openxmlformats.org/officeDocument/2006/relationships/slideLayout" Target="../slideLayouts/slideLayout136.xml"/><Relationship Id="rId111" Type="http://schemas.openxmlformats.org/officeDocument/2006/relationships/slideLayout" Target="../slideLayouts/slideLayout159.xml"/><Relationship Id="rId132" Type="http://schemas.openxmlformats.org/officeDocument/2006/relationships/slideLayout" Target="../slideLayouts/slideLayout180.xml"/><Relationship Id="rId153" Type="http://schemas.openxmlformats.org/officeDocument/2006/relationships/slideLayout" Target="../slideLayouts/slideLayout201.xml"/><Relationship Id="rId174" Type="http://schemas.openxmlformats.org/officeDocument/2006/relationships/image" Target="../media/image33.png"/><Relationship Id="rId15" Type="http://schemas.openxmlformats.org/officeDocument/2006/relationships/slideLayout" Target="../slideLayouts/slideLayout63.xml"/><Relationship Id="rId36" Type="http://schemas.openxmlformats.org/officeDocument/2006/relationships/slideLayout" Target="../slideLayouts/slideLayout84.xml"/><Relationship Id="rId57" Type="http://schemas.openxmlformats.org/officeDocument/2006/relationships/slideLayout" Target="../slideLayouts/slideLayout105.xml"/><Relationship Id="rId106" Type="http://schemas.openxmlformats.org/officeDocument/2006/relationships/slideLayout" Target="../slideLayouts/slideLayout154.xml"/><Relationship Id="rId127" Type="http://schemas.openxmlformats.org/officeDocument/2006/relationships/slideLayout" Target="../slideLayouts/slideLayout175.xml"/><Relationship Id="rId10" Type="http://schemas.openxmlformats.org/officeDocument/2006/relationships/slideLayout" Target="../slideLayouts/slideLayout58.xml"/><Relationship Id="rId31" Type="http://schemas.openxmlformats.org/officeDocument/2006/relationships/slideLayout" Target="../slideLayouts/slideLayout79.xml"/><Relationship Id="rId52" Type="http://schemas.openxmlformats.org/officeDocument/2006/relationships/slideLayout" Target="../slideLayouts/slideLayout100.xml"/><Relationship Id="rId73" Type="http://schemas.openxmlformats.org/officeDocument/2006/relationships/slideLayout" Target="../slideLayouts/slideLayout121.xml"/><Relationship Id="rId78" Type="http://schemas.openxmlformats.org/officeDocument/2006/relationships/slideLayout" Target="../slideLayouts/slideLayout126.xml"/><Relationship Id="rId94" Type="http://schemas.openxmlformats.org/officeDocument/2006/relationships/slideLayout" Target="../slideLayouts/slideLayout142.xml"/><Relationship Id="rId99" Type="http://schemas.openxmlformats.org/officeDocument/2006/relationships/slideLayout" Target="../slideLayouts/slideLayout147.xml"/><Relationship Id="rId101" Type="http://schemas.openxmlformats.org/officeDocument/2006/relationships/slideLayout" Target="../slideLayouts/slideLayout149.xml"/><Relationship Id="rId122" Type="http://schemas.openxmlformats.org/officeDocument/2006/relationships/slideLayout" Target="../slideLayouts/slideLayout170.xml"/><Relationship Id="rId143" Type="http://schemas.openxmlformats.org/officeDocument/2006/relationships/slideLayout" Target="../slideLayouts/slideLayout191.xml"/><Relationship Id="rId148" Type="http://schemas.openxmlformats.org/officeDocument/2006/relationships/slideLayout" Target="../slideLayouts/slideLayout196.xml"/><Relationship Id="rId164" Type="http://schemas.openxmlformats.org/officeDocument/2006/relationships/slideLayout" Target="../slideLayouts/slideLayout212.xml"/><Relationship Id="rId169" Type="http://schemas.openxmlformats.org/officeDocument/2006/relationships/slideLayout" Target="../slideLayouts/slideLayout21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26" Type="http://schemas.openxmlformats.org/officeDocument/2006/relationships/slideLayout" Target="../slideLayouts/slideLayout74.xml"/><Relationship Id="rId47" Type="http://schemas.openxmlformats.org/officeDocument/2006/relationships/slideLayout" Target="../slideLayouts/slideLayout95.xml"/><Relationship Id="rId68" Type="http://schemas.openxmlformats.org/officeDocument/2006/relationships/slideLayout" Target="../slideLayouts/slideLayout116.xml"/><Relationship Id="rId89" Type="http://schemas.openxmlformats.org/officeDocument/2006/relationships/slideLayout" Target="../slideLayouts/slideLayout137.xml"/><Relationship Id="rId112" Type="http://schemas.openxmlformats.org/officeDocument/2006/relationships/slideLayout" Target="../slideLayouts/slideLayout160.xml"/><Relationship Id="rId133" Type="http://schemas.openxmlformats.org/officeDocument/2006/relationships/slideLayout" Target="../slideLayouts/slideLayout181.xml"/><Relationship Id="rId154" Type="http://schemas.openxmlformats.org/officeDocument/2006/relationships/slideLayout" Target="../slideLayouts/slideLayout202.xml"/><Relationship Id="rId175" Type="http://schemas.openxmlformats.org/officeDocument/2006/relationships/image" Target="../media/image34.svg"/><Relationship Id="rId16" Type="http://schemas.openxmlformats.org/officeDocument/2006/relationships/slideLayout" Target="../slideLayouts/slideLayout64.xml"/><Relationship Id="rId37" Type="http://schemas.openxmlformats.org/officeDocument/2006/relationships/slideLayout" Target="../slideLayouts/slideLayout85.xml"/><Relationship Id="rId58" Type="http://schemas.openxmlformats.org/officeDocument/2006/relationships/slideLayout" Target="../slideLayouts/slideLayout106.xml"/><Relationship Id="rId79" Type="http://schemas.openxmlformats.org/officeDocument/2006/relationships/slideLayout" Target="../slideLayouts/slideLayout127.xml"/><Relationship Id="rId102" Type="http://schemas.openxmlformats.org/officeDocument/2006/relationships/slideLayout" Target="../slideLayouts/slideLayout150.xml"/><Relationship Id="rId123" Type="http://schemas.openxmlformats.org/officeDocument/2006/relationships/slideLayout" Target="../slideLayouts/slideLayout171.xml"/><Relationship Id="rId144" Type="http://schemas.openxmlformats.org/officeDocument/2006/relationships/slideLayout" Target="../slideLayouts/slideLayout192.xml"/><Relationship Id="rId90" Type="http://schemas.openxmlformats.org/officeDocument/2006/relationships/slideLayout" Target="../slideLayouts/slideLayout138.xml"/><Relationship Id="rId165" Type="http://schemas.openxmlformats.org/officeDocument/2006/relationships/slideLayout" Target="../slideLayouts/slideLayout213.xml"/><Relationship Id="rId27" Type="http://schemas.openxmlformats.org/officeDocument/2006/relationships/slideLayout" Target="../slideLayouts/slideLayout75.xml"/><Relationship Id="rId48" Type="http://schemas.openxmlformats.org/officeDocument/2006/relationships/slideLayout" Target="../slideLayouts/slideLayout96.xml"/><Relationship Id="rId69" Type="http://schemas.openxmlformats.org/officeDocument/2006/relationships/slideLayout" Target="../slideLayouts/slideLayout117.xml"/><Relationship Id="rId113" Type="http://schemas.openxmlformats.org/officeDocument/2006/relationships/slideLayout" Target="../slideLayouts/slideLayout161.xml"/><Relationship Id="rId134" Type="http://schemas.openxmlformats.org/officeDocument/2006/relationships/slideLayout" Target="../slideLayouts/slideLayout182.xml"/><Relationship Id="rId80" Type="http://schemas.openxmlformats.org/officeDocument/2006/relationships/slideLayout" Target="../slideLayouts/slideLayout128.xml"/><Relationship Id="rId155" Type="http://schemas.openxmlformats.org/officeDocument/2006/relationships/slideLayout" Target="../slideLayouts/slideLayout203.xml"/><Relationship Id="rId17" Type="http://schemas.openxmlformats.org/officeDocument/2006/relationships/slideLayout" Target="../slideLayouts/slideLayout65.xml"/><Relationship Id="rId38" Type="http://schemas.openxmlformats.org/officeDocument/2006/relationships/slideLayout" Target="../slideLayouts/slideLayout86.xml"/><Relationship Id="rId59" Type="http://schemas.openxmlformats.org/officeDocument/2006/relationships/slideLayout" Target="../slideLayouts/slideLayout107.xml"/><Relationship Id="rId103" Type="http://schemas.openxmlformats.org/officeDocument/2006/relationships/slideLayout" Target="../slideLayouts/slideLayout151.xml"/><Relationship Id="rId124" Type="http://schemas.openxmlformats.org/officeDocument/2006/relationships/slideLayout" Target="../slideLayouts/slideLayout172.xml"/><Relationship Id="rId70" Type="http://schemas.openxmlformats.org/officeDocument/2006/relationships/slideLayout" Target="../slideLayouts/slideLayout118.xml"/><Relationship Id="rId91" Type="http://schemas.openxmlformats.org/officeDocument/2006/relationships/slideLayout" Target="../slideLayouts/slideLayout139.xml"/><Relationship Id="rId145" Type="http://schemas.openxmlformats.org/officeDocument/2006/relationships/slideLayout" Target="../slideLayouts/slideLayout193.xml"/><Relationship Id="rId166" Type="http://schemas.openxmlformats.org/officeDocument/2006/relationships/slideLayout" Target="../slideLayouts/slideLayout2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D400AC-CC54-2BFB-B8F2-12DC8F045C90}"/>
              </a:ext>
            </a:extLst>
          </p:cNvPr>
          <p:cNvSpPr>
            <a:spLocks noGrp="1"/>
          </p:cNvSpPr>
          <p:nvPr>
            <p:ph type="title"/>
          </p:nvPr>
        </p:nvSpPr>
        <p:spPr>
          <a:xfrm>
            <a:off x="381000" y="156411"/>
            <a:ext cx="11430000" cy="679904"/>
          </a:xfrm>
          <a:prstGeom prst="rect">
            <a:avLst/>
          </a:prstGeom>
        </p:spPr>
        <p:txBody>
          <a:bodyPr vert="horz" lIns="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CD7B4D8-1F0A-976F-6927-87FBA577872F}"/>
              </a:ext>
            </a:extLst>
          </p:cNvPr>
          <p:cNvSpPr>
            <a:spLocks noGrp="1"/>
          </p:cNvSpPr>
          <p:nvPr>
            <p:ph type="body" idx="1"/>
          </p:nvPr>
        </p:nvSpPr>
        <p:spPr>
          <a:xfrm>
            <a:off x="381000" y="1104900"/>
            <a:ext cx="11430000" cy="52578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a:extLst>
              <a:ext uri="{FF2B5EF4-FFF2-40B4-BE49-F238E27FC236}">
                <a16:creationId xmlns:a16="http://schemas.microsoft.com/office/drawing/2014/main" id="{478F51DB-0A49-C9EA-2B85-DF369E2FB9D8}"/>
              </a:ext>
            </a:extLst>
          </p:cNvPr>
          <p:cNvSpPr>
            <a:spLocks noGrp="1"/>
          </p:cNvSpPr>
          <p:nvPr>
            <p:ph type="sldNum" sz="quarter" idx="4"/>
          </p:nvPr>
        </p:nvSpPr>
        <p:spPr>
          <a:xfrm>
            <a:off x="11275621" y="6482369"/>
            <a:ext cx="535379" cy="301756"/>
          </a:xfrm>
          <a:prstGeom prst="rect">
            <a:avLst/>
          </a:prstGeom>
        </p:spPr>
        <p:txBody>
          <a:bodyPr vert="horz" lIns="91440" tIns="45720" rIns="91440" bIns="45720" rtlCol="0" anchor="ctr"/>
          <a:lstStyle>
            <a:lvl1pPr algn="r">
              <a:defRPr sz="850">
                <a:solidFill>
                  <a:schemeClr val="tx1"/>
                </a:solidFill>
              </a:defRPr>
            </a:lvl1pPr>
          </a:lstStyle>
          <a:p>
            <a:fld id="{AE577F39-B882-FB4F-BD46-95C2A231B68A}" type="slidenum">
              <a:rPr lang="en-US" smtClean="0"/>
              <a:pPr/>
              <a:t>‹#›</a:t>
            </a:fld>
            <a:endParaRPr lang="en-US"/>
          </a:p>
        </p:txBody>
      </p:sp>
      <p:sp>
        <p:nvSpPr>
          <p:cNvPr id="4" name="TextBox 3">
            <a:extLst>
              <a:ext uri="{FF2B5EF4-FFF2-40B4-BE49-F238E27FC236}">
                <a16:creationId xmlns:a16="http://schemas.microsoft.com/office/drawing/2014/main" id="{C0D5E083-9BF1-4D6B-0B6D-DEB9138ED2A9}"/>
              </a:ext>
            </a:extLst>
          </p:cNvPr>
          <p:cNvSpPr txBox="1"/>
          <p:nvPr userDrawn="1"/>
        </p:nvSpPr>
        <p:spPr>
          <a:xfrm>
            <a:off x="381000" y="6384633"/>
            <a:ext cx="986167" cy="261610"/>
          </a:xfrm>
          <a:prstGeom prst="rect">
            <a:avLst/>
          </a:prstGeom>
          <a:noFill/>
        </p:spPr>
        <p:txBody>
          <a:bodyPr wrap="none" rtlCol="0">
            <a:spAutoFit/>
          </a:bodyPr>
          <a:lstStyle/>
          <a:p>
            <a:r>
              <a:rPr lang="en-US" sz="1100">
                <a:latin typeface="HCLTech Roobert" pitchFamily="50" charset="0"/>
                <a:cs typeface="HCLTech Roobert" pitchFamily="50" charset="0"/>
              </a:rPr>
              <a:t>hcltech.com</a:t>
            </a:r>
          </a:p>
        </p:txBody>
      </p:sp>
    </p:spTree>
    <p:extLst>
      <p:ext uri="{BB962C8B-B14F-4D97-AF65-F5344CB8AC3E}">
        <p14:creationId xmlns:p14="http://schemas.microsoft.com/office/powerpoint/2010/main" val="9707898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Lst>
  <p:hf hdr="0" ftr="0" dt="0"/>
  <p:txStyles>
    <p:title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6" pos="240">
          <p15:clr>
            <a:srgbClr val="F26B43"/>
          </p15:clr>
        </p15:guide>
        <p15:guide id="7" pos="7440">
          <p15:clr>
            <a:srgbClr val="F26B43"/>
          </p15:clr>
        </p15:guide>
        <p15:guide id="8" orient="horz" pos="96">
          <p15:clr>
            <a:srgbClr val="F26B43"/>
          </p15:clr>
        </p15:guide>
        <p15:guide id="9" orient="horz" pos="4008">
          <p15:clr>
            <a:srgbClr val="F26B43"/>
          </p15:clr>
        </p15:guide>
        <p15:guide id="10" orient="horz" pos="69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Title Placeholder 1">
            <a:extLst>
              <a:ext uri="{FF2B5EF4-FFF2-40B4-BE49-F238E27FC236}">
                <a16:creationId xmlns:a16="http://schemas.microsoft.com/office/drawing/2014/main" id="{2D30C778-4118-4AD2-39AE-25EA5A8B1A72}"/>
              </a:ext>
            </a:extLst>
          </p:cNvPr>
          <p:cNvSpPr>
            <a:spLocks noGrp="1"/>
          </p:cNvSpPr>
          <p:nvPr>
            <p:ph type="title"/>
          </p:nvPr>
        </p:nvSpPr>
        <p:spPr>
          <a:xfrm>
            <a:off x="381000" y="156411"/>
            <a:ext cx="11430000" cy="679904"/>
          </a:xfrm>
          <a:prstGeom prst="rect">
            <a:avLst/>
          </a:prstGeom>
        </p:spPr>
        <p:txBody>
          <a:bodyPr vert="horz" lIns="0" tIns="45720" rIns="91440" bIns="45720" rtlCol="0" anchor="ctr">
            <a:normAutofit/>
          </a:bodyPr>
          <a:lstStyle/>
          <a:p>
            <a:r>
              <a:rPr lang="en-GB"/>
              <a:t>Click to edit Master title style</a:t>
            </a:r>
            <a:endParaRPr lang="en-US"/>
          </a:p>
        </p:txBody>
      </p:sp>
      <p:sp>
        <p:nvSpPr>
          <p:cNvPr id="17" name="Text Placeholder 2">
            <a:extLst>
              <a:ext uri="{FF2B5EF4-FFF2-40B4-BE49-F238E27FC236}">
                <a16:creationId xmlns:a16="http://schemas.microsoft.com/office/drawing/2014/main" id="{B9192A5A-EC05-36DF-9D88-B150A3FD8779}"/>
              </a:ext>
            </a:extLst>
          </p:cNvPr>
          <p:cNvSpPr>
            <a:spLocks noGrp="1"/>
          </p:cNvSpPr>
          <p:nvPr>
            <p:ph type="body" idx="1"/>
          </p:nvPr>
        </p:nvSpPr>
        <p:spPr>
          <a:xfrm>
            <a:off x="381000" y="1104900"/>
            <a:ext cx="11430000" cy="52578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8" name="Slide Number Placeholder 5">
            <a:extLst>
              <a:ext uri="{FF2B5EF4-FFF2-40B4-BE49-F238E27FC236}">
                <a16:creationId xmlns:a16="http://schemas.microsoft.com/office/drawing/2014/main" id="{065D931A-E105-5FDD-5E75-265811C006C0}"/>
              </a:ext>
            </a:extLst>
          </p:cNvPr>
          <p:cNvSpPr>
            <a:spLocks noGrp="1"/>
          </p:cNvSpPr>
          <p:nvPr>
            <p:ph type="sldNum" sz="quarter" idx="4"/>
          </p:nvPr>
        </p:nvSpPr>
        <p:spPr>
          <a:xfrm>
            <a:off x="196289" y="6399833"/>
            <a:ext cx="535379" cy="301756"/>
          </a:xfrm>
          <a:prstGeom prst="rect">
            <a:avLst/>
          </a:prstGeom>
        </p:spPr>
        <p:txBody>
          <a:bodyPr vert="horz" lIns="91440" tIns="45720" rIns="91440" bIns="45720" rtlCol="0" anchor="ctr"/>
          <a:lstStyle>
            <a:lvl1pPr algn="r">
              <a:defRPr sz="850">
                <a:solidFill>
                  <a:schemeClr val="tx1"/>
                </a:solidFill>
              </a:defRPr>
            </a:lvl1pPr>
          </a:lstStyle>
          <a:p>
            <a:fld id="{AE577F39-B882-FB4F-BD46-95C2A231B68A}" type="slidenum">
              <a:rPr lang="en-US" smtClean="0"/>
              <a:pPr/>
              <a:t>‹#›</a:t>
            </a:fld>
            <a:endParaRPr lang="en-US"/>
          </a:p>
        </p:txBody>
      </p:sp>
      <p:sp>
        <p:nvSpPr>
          <p:cNvPr id="19" name="object 12">
            <a:extLst>
              <a:ext uri="{FF2B5EF4-FFF2-40B4-BE49-F238E27FC236}">
                <a16:creationId xmlns:a16="http://schemas.microsoft.com/office/drawing/2014/main" id="{58990EAF-1E68-B239-D4C3-F19BBC6B7808}"/>
              </a:ext>
            </a:extLst>
          </p:cNvPr>
          <p:cNvSpPr/>
          <p:nvPr userDrawn="1"/>
        </p:nvSpPr>
        <p:spPr>
          <a:xfrm>
            <a:off x="10433715" y="6502298"/>
            <a:ext cx="1395037" cy="199291"/>
          </a:xfrm>
          <a:custGeom>
            <a:avLst/>
            <a:gdLst/>
            <a:ahLst/>
            <a:cxnLst/>
            <a:rect l="l" t="t" r="r" b="b"/>
            <a:pathLst>
              <a:path w="2298065" h="328295">
                <a:moveTo>
                  <a:pt x="883043" y="10820"/>
                </a:moveTo>
                <a:lnTo>
                  <a:pt x="628980" y="10820"/>
                </a:lnTo>
                <a:lnTo>
                  <a:pt x="583298" y="114350"/>
                </a:lnTo>
                <a:lnTo>
                  <a:pt x="339204" y="114350"/>
                </a:lnTo>
                <a:lnTo>
                  <a:pt x="385330" y="10820"/>
                </a:lnTo>
                <a:lnTo>
                  <a:pt x="138633" y="10756"/>
                </a:lnTo>
                <a:lnTo>
                  <a:pt x="0" y="317677"/>
                </a:lnTo>
                <a:lnTo>
                  <a:pt x="249326" y="317677"/>
                </a:lnTo>
                <a:lnTo>
                  <a:pt x="302806" y="195211"/>
                </a:lnTo>
                <a:lnTo>
                  <a:pt x="547230" y="195211"/>
                </a:lnTo>
                <a:lnTo>
                  <a:pt x="492379" y="317576"/>
                </a:lnTo>
                <a:lnTo>
                  <a:pt x="744550" y="317576"/>
                </a:lnTo>
                <a:lnTo>
                  <a:pt x="883043" y="10820"/>
                </a:lnTo>
                <a:close/>
              </a:path>
              <a:path w="2298065" h="328295">
                <a:moveTo>
                  <a:pt x="1671866" y="115125"/>
                </a:moveTo>
                <a:lnTo>
                  <a:pt x="1633258" y="50406"/>
                </a:lnTo>
                <a:lnTo>
                  <a:pt x="1586623" y="28270"/>
                </a:lnTo>
                <a:lnTo>
                  <a:pt x="1521726" y="13703"/>
                </a:lnTo>
                <a:lnTo>
                  <a:pt x="1468272" y="6934"/>
                </a:lnTo>
                <a:lnTo>
                  <a:pt x="1414386" y="2311"/>
                </a:lnTo>
                <a:lnTo>
                  <a:pt x="1360385" y="0"/>
                </a:lnTo>
                <a:lnTo>
                  <a:pt x="1306626" y="114"/>
                </a:lnTo>
                <a:lnTo>
                  <a:pt x="1253464" y="2781"/>
                </a:lnTo>
                <a:lnTo>
                  <a:pt x="1201229" y="8153"/>
                </a:lnTo>
                <a:lnTo>
                  <a:pt x="1150277" y="16344"/>
                </a:lnTo>
                <a:lnTo>
                  <a:pt x="1100950" y="27508"/>
                </a:lnTo>
                <a:lnTo>
                  <a:pt x="1053604" y="41770"/>
                </a:lnTo>
                <a:lnTo>
                  <a:pt x="1008570" y="59258"/>
                </a:lnTo>
                <a:lnTo>
                  <a:pt x="966203" y="80111"/>
                </a:lnTo>
                <a:lnTo>
                  <a:pt x="922299" y="110045"/>
                </a:lnTo>
                <a:lnTo>
                  <a:pt x="892060" y="142557"/>
                </a:lnTo>
                <a:lnTo>
                  <a:pt x="873874" y="209537"/>
                </a:lnTo>
                <a:lnTo>
                  <a:pt x="886536" y="241058"/>
                </a:lnTo>
                <a:lnTo>
                  <a:pt x="914107" y="269341"/>
                </a:lnTo>
                <a:lnTo>
                  <a:pt x="956894" y="292912"/>
                </a:lnTo>
                <a:lnTo>
                  <a:pt x="993724" y="305079"/>
                </a:lnTo>
                <a:lnTo>
                  <a:pt x="1037259" y="314604"/>
                </a:lnTo>
                <a:lnTo>
                  <a:pt x="1086116" y="321551"/>
                </a:lnTo>
                <a:lnTo>
                  <a:pt x="1138897" y="325970"/>
                </a:lnTo>
                <a:lnTo>
                  <a:pt x="1194219" y="327926"/>
                </a:lnTo>
                <a:lnTo>
                  <a:pt x="1250696" y="327469"/>
                </a:lnTo>
                <a:lnTo>
                  <a:pt x="1306931" y="324675"/>
                </a:lnTo>
                <a:lnTo>
                  <a:pt x="1361554" y="319570"/>
                </a:lnTo>
                <a:lnTo>
                  <a:pt x="1413179" y="312242"/>
                </a:lnTo>
                <a:lnTo>
                  <a:pt x="1468247" y="300545"/>
                </a:lnTo>
                <a:lnTo>
                  <a:pt x="1517408" y="285165"/>
                </a:lnTo>
                <a:lnTo>
                  <a:pt x="1560195" y="266077"/>
                </a:lnTo>
                <a:lnTo>
                  <a:pt x="1596136" y="243268"/>
                </a:lnTo>
                <a:lnTo>
                  <a:pt x="1624787" y="216725"/>
                </a:lnTo>
                <a:lnTo>
                  <a:pt x="1383766" y="216725"/>
                </a:lnTo>
                <a:lnTo>
                  <a:pt x="1358595" y="232448"/>
                </a:lnTo>
                <a:lnTo>
                  <a:pt x="1330121" y="243725"/>
                </a:lnTo>
                <a:lnTo>
                  <a:pt x="1298575" y="250596"/>
                </a:lnTo>
                <a:lnTo>
                  <a:pt x="1264208" y="253060"/>
                </a:lnTo>
                <a:lnTo>
                  <a:pt x="1196517" y="248881"/>
                </a:lnTo>
                <a:lnTo>
                  <a:pt x="1153375" y="236359"/>
                </a:lnTo>
                <a:lnTo>
                  <a:pt x="1131112" y="217220"/>
                </a:lnTo>
                <a:lnTo>
                  <a:pt x="1126121" y="193192"/>
                </a:lnTo>
                <a:lnTo>
                  <a:pt x="1134732" y="165963"/>
                </a:lnTo>
                <a:lnTo>
                  <a:pt x="1161491" y="129044"/>
                </a:lnTo>
                <a:lnTo>
                  <a:pt x="1199845" y="101866"/>
                </a:lnTo>
                <a:lnTo>
                  <a:pt x="1249768" y="84658"/>
                </a:lnTo>
                <a:lnTo>
                  <a:pt x="1311313" y="77622"/>
                </a:lnTo>
                <a:lnTo>
                  <a:pt x="1357909" y="79375"/>
                </a:lnTo>
                <a:lnTo>
                  <a:pt x="1392974" y="86791"/>
                </a:lnTo>
                <a:lnTo>
                  <a:pt x="1418386" y="98996"/>
                </a:lnTo>
                <a:lnTo>
                  <a:pt x="1436014" y="115125"/>
                </a:lnTo>
                <a:lnTo>
                  <a:pt x="1671866" y="115125"/>
                </a:lnTo>
                <a:close/>
              </a:path>
              <a:path w="2298065" h="328295">
                <a:moveTo>
                  <a:pt x="2297785" y="244348"/>
                </a:moveTo>
                <a:lnTo>
                  <a:pt x="1943506" y="244348"/>
                </a:lnTo>
                <a:lnTo>
                  <a:pt x="2048548" y="10769"/>
                </a:lnTo>
                <a:lnTo>
                  <a:pt x="1792973" y="10769"/>
                </a:lnTo>
                <a:lnTo>
                  <a:pt x="1655724" y="317436"/>
                </a:lnTo>
                <a:lnTo>
                  <a:pt x="2264841" y="317436"/>
                </a:lnTo>
                <a:lnTo>
                  <a:pt x="2297785" y="244348"/>
                </a:lnTo>
                <a:close/>
              </a:path>
            </a:pathLst>
          </a:custGeom>
          <a:solidFill>
            <a:srgbClr val="006BB6"/>
          </a:solidFill>
        </p:spPr>
        <p:txBody>
          <a:bodyPr wrap="square" lIns="0" tIns="0" rIns="0" bIns="0" rtlCol="0"/>
          <a:lstStyle/>
          <a:p>
            <a:endParaRP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5833091"/>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ransition/>
  <p:hf hdr="0" ftr="0" dt="0"/>
  <p:txStyles>
    <p:titleStyle>
      <a:lvl1pPr algn="l" rtl="0" eaLnBrk="0" fontAlgn="base" hangingPunct="0">
        <a:spcBef>
          <a:spcPct val="0"/>
        </a:spcBef>
        <a:spcAft>
          <a:spcPct val="0"/>
        </a:spcAft>
        <a:defRPr sz="2400" b="1" cap="none" baseline="0">
          <a:solidFill>
            <a:schemeClr val="bg2"/>
          </a:solidFill>
          <a:latin typeface="+mj-lt"/>
          <a:ea typeface="+mj-ea"/>
          <a:cs typeface="+mj-cs"/>
        </a:defRPr>
      </a:lvl1pPr>
      <a:lvl2pPr algn="l" rtl="0" eaLnBrk="0" fontAlgn="base" hangingPunct="0">
        <a:spcBef>
          <a:spcPct val="0"/>
        </a:spcBef>
        <a:spcAft>
          <a:spcPct val="0"/>
        </a:spcAft>
        <a:defRPr sz="2400" b="1">
          <a:solidFill>
            <a:srgbClr val="00529B"/>
          </a:solidFill>
          <a:latin typeface="Novecento Book" pitchFamily="50" charset="0"/>
        </a:defRPr>
      </a:lvl2pPr>
      <a:lvl3pPr algn="l" rtl="0" eaLnBrk="0" fontAlgn="base" hangingPunct="0">
        <a:spcBef>
          <a:spcPct val="0"/>
        </a:spcBef>
        <a:spcAft>
          <a:spcPct val="0"/>
        </a:spcAft>
        <a:defRPr sz="2400" b="1">
          <a:solidFill>
            <a:srgbClr val="00529B"/>
          </a:solidFill>
          <a:latin typeface="Novecento Book" pitchFamily="50" charset="0"/>
        </a:defRPr>
      </a:lvl3pPr>
      <a:lvl4pPr algn="l" rtl="0" eaLnBrk="0" fontAlgn="base" hangingPunct="0">
        <a:spcBef>
          <a:spcPct val="0"/>
        </a:spcBef>
        <a:spcAft>
          <a:spcPct val="0"/>
        </a:spcAft>
        <a:defRPr sz="2400" b="1">
          <a:solidFill>
            <a:srgbClr val="00529B"/>
          </a:solidFill>
          <a:latin typeface="Novecento Book" pitchFamily="50" charset="0"/>
        </a:defRPr>
      </a:lvl4pPr>
      <a:lvl5pPr algn="l" rtl="0" eaLnBrk="0" fontAlgn="base" hangingPunct="0">
        <a:spcBef>
          <a:spcPct val="0"/>
        </a:spcBef>
        <a:spcAft>
          <a:spcPct val="0"/>
        </a:spcAft>
        <a:defRPr sz="2400" b="1">
          <a:solidFill>
            <a:srgbClr val="00529B"/>
          </a:solidFill>
          <a:latin typeface="Novecento Book" pitchFamily="50"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p:titleStyle>
    <p:bodyStyle>
      <a:lvl1pPr marL="233363" indent="-233363" algn="l" rtl="0" eaLnBrk="0" fontAlgn="base" hangingPunct="0">
        <a:spcBef>
          <a:spcPct val="100000"/>
        </a:spcBef>
        <a:spcAft>
          <a:spcPct val="0"/>
        </a:spcAft>
        <a:buClr>
          <a:schemeClr val="tx1"/>
        </a:buClr>
        <a:buFont typeface="Arial" panose="020B0604020202020204" pitchFamily="34" charset="0"/>
        <a:buChar char="•"/>
        <a:defRPr sz="1600">
          <a:solidFill>
            <a:schemeClr val="tx1"/>
          </a:solidFill>
          <a:latin typeface="+mj-lt"/>
          <a:ea typeface="+mn-ea"/>
          <a:cs typeface="+mn-cs"/>
        </a:defRPr>
      </a:lvl1pPr>
      <a:lvl2pPr marL="457200" indent="-228600" algn="l" rtl="0" eaLnBrk="0" fontAlgn="base" hangingPunct="0">
        <a:spcBef>
          <a:spcPct val="50000"/>
        </a:spcBef>
        <a:spcAft>
          <a:spcPct val="0"/>
        </a:spcAft>
        <a:buClr>
          <a:schemeClr val="tx1"/>
        </a:buClr>
        <a:buFont typeface="Calibri" panose="020F0502020204030204" pitchFamily="34" charset="0"/>
        <a:buChar char="−"/>
        <a:defRPr sz="1400">
          <a:solidFill>
            <a:schemeClr val="tx1"/>
          </a:solidFill>
          <a:latin typeface="+mj-lt"/>
        </a:defRPr>
      </a:lvl2pPr>
      <a:lvl3pPr marL="690563" indent="-233363" algn="l" rtl="0" eaLnBrk="0" fontAlgn="base" hangingPunct="0">
        <a:spcBef>
          <a:spcPct val="50000"/>
        </a:spcBef>
        <a:spcAft>
          <a:spcPct val="0"/>
        </a:spcAft>
        <a:buClr>
          <a:schemeClr val="tx1"/>
        </a:buClr>
        <a:buFont typeface="Calibri" panose="020F0502020204030204" pitchFamily="34" charset="0"/>
        <a:buChar char="▫"/>
        <a:defRPr sz="1400">
          <a:solidFill>
            <a:schemeClr val="tx1"/>
          </a:solidFill>
          <a:latin typeface="+mj-lt"/>
        </a:defRPr>
      </a:lvl3pPr>
      <a:lvl4pPr marL="904875" indent="-219075" algn="l" rtl="0" eaLnBrk="0" fontAlgn="base" hangingPunct="0">
        <a:spcBef>
          <a:spcPct val="50000"/>
        </a:spcBef>
        <a:spcAft>
          <a:spcPct val="0"/>
        </a:spcAft>
        <a:buClr>
          <a:schemeClr val="tx1"/>
        </a:buClr>
        <a:buFont typeface="Wingdings" pitchFamily="2" charset="2"/>
        <a:buChar char="§"/>
        <a:defRPr sz="1200">
          <a:solidFill>
            <a:schemeClr val="tx1"/>
          </a:solidFill>
          <a:latin typeface="+mn-lt"/>
        </a:defRPr>
      </a:lvl4pPr>
      <a:lvl5pPr marL="1133475" indent="-219075" algn="l" rtl="0" eaLnBrk="0" fontAlgn="base" hangingPunct="0">
        <a:spcBef>
          <a:spcPct val="50000"/>
        </a:spcBef>
        <a:spcAft>
          <a:spcPct val="0"/>
        </a:spcAft>
        <a:buClr>
          <a:schemeClr val="tx1"/>
        </a:buClr>
        <a:buFont typeface="Wingdings" pitchFamily="2" charset="2"/>
        <a:buChar char="§"/>
        <a:defRPr sz="1200">
          <a:solidFill>
            <a:schemeClr val="tx1"/>
          </a:solidFill>
          <a:latin typeface="+mn-lt"/>
        </a:defRPr>
      </a:lvl5pPr>
      <a:lvl6pPr marL="15906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HCLTech Logo" descr="HCLTech logo">
            <a:extLst>
              <a:ext uri="{FF2B5EF4-FFF2-40B4-BE49-F238E27FC236}">
                <a16:creationId xmlns:a16="http://schemas.microsoft.com/office/drawing/2014/main" id="{71E22992-1F74-5BB9-8FA2-9558E4BAF10A}"/>
              </a:ext>
            </a:extLst>
          </p:cNvPr>
          <p:cNvPicPr>
            <a:picLocks noChangeAspect="1"/>
          </p:cNvPicPr>
          <p:nvPr userDrawn="1"/>
        </p:nvPicPr>
        <p:blipFill>
          <a:blip r:embed="rId174" cstate="screen">
            <a:extLst>
              <a:ext uri="{28A0092B-C50C-407E-A947-70E740481C1C}">
                <a14:useLocalDpi xmlns:a14="http://schemas.microsoft.com/office/drawing/2010/main"/>
              </a:ext>
              <a:ext uri="{96DAC541-7B7A-43D3-8B79-37D633B846F1}">
                <asvg:svgBlip xmlns:asvg="http://schemas.microsoft.com/office/drawing/2016/SVG/main" r:embed="rId175"/>
              </a:ext>
            </a:extLst>
          </a:blip>
          <a:stretch>
            <a:fillRect/>
          </a:stretch>
        </p:blipFill>
        <p:spPr>
          <a:xfrm>
            <a:off x="10480993" y="6366959"/>
            <a:ext cx="878400" cy="262360"/>
          </a:xfrm>
          <a:prstGeom prst="rect">
            <a:avLst/>
          </a:prstGeom>
        </p:spPr>
      </p:pic>
      <p:sp>
        <p:nvSpPr>
          <p:cNvPr id="6" name="Slide Number Placeholder">
            <a:extLst>
              <a:ext uri="{FF2B5EF4-FFF2-40B4-BE49-F238E27FC236}">
                <a16:creationId xmlns:a16="http://schemas.microsoft.com/office/drawing/2014/main" id="{7B1D78A0-9189-2063-D18D-86C8370B65FC}"/>
              </a:ext>
            </a:extLst>
          </p:cNvPr>
          <p:cNvSpPr>
            <a:spLocks noGrp="1"/>
          </p:cNvSpPr>
          <p:nvPr>
            <p:ph type="sldNum" sz="quarter" idx="4"/>
          </p:nvPr>
        </p:nvSpPr>
        <p:spPr>
          <a:xfrm>
            <a:off x="900000" y="6463694"/>
            <a:ext cx="236821" cy="123111"/>
          </a:xfrm>
          <a:prstGeom prst="rect">
            <a:avLst/>
          </a:prstGeom>
        </p:spPr>
        <p:txBody>
          <a:bodyPr vert="horz" wrap="square" lIns="0" tIns="0" rIns="0" bIns="0" rtlCol="0" anchor="b">
            <a:spAutoFit/>
          </a:bodyPr>
          <a:lstStyle>
            <a:lvl1pPr algn="l">
              <a:defRPr sz="800" b="0">
                <a:solidFill>
                  <a:schemeClr val="tx1">
                    <a:alpha val="50000"/>
                  </a:schemeClr>
                </a:solidFill>
                <a:latin typeface="+mn-lt"/>
              </a:defRPr>
            </a:lvl1pPr>
          </a:lstStyle>
          <a:p>
            <a:fld id="{96B43096-6FC2-48D5-8C88-E7DAB952970D}" type="slidenum">
              <a:rPr lang="en-US" smtClean="0"/>
              <a:pPr/>
              <a:t>‹#›</a:t>
            </a:fld>
            <a:endParaRPr lang="en-US"/>
          </a:p>
        </p:txBody>
      </p:sp>
      <p:sp>
        <p:nvSpPr>
          <p:cNvPr id="4" name="Footer Placeholder">
            <a:extLst>
              <a:ext uri="{FF2B5EF4-FFF2-40B4-BE49-F238E27FC236}">
                <a16:creationId xmlns:a16="http://schemas.microsoft.com/office/drawing/2014/main" id="{3F7B29EB-167E-7C70-7E2A-56A29F5EA6A8}"/>
              </a:ext>
            </a:extLst>
          </p:cNvPr>
          <p:cNvSpPr>
            <a:spLocks noGrp="1"/>
          </p:cNvSpPr>
          <p:nvPr>
            <p:ph type="ftr" sz="quarter" idx="3"/>
          </p:nvPr>
        </p:nvSpPr>
        <p:spPr>
          <a:xfrm>
            <a:off x="1336675" y="6463694"/>
            <a:ext cx="4114800" cy="123111"/>
          </a:xfrm>
          <a:prstGeom prst="rect">
            <a:avLst/>
          </a:prstGeom>
        </p:spPr>
        <p:txBody>
          <a:bodyPr vert="horz" wrap="square" lIns="0" tIns="0" rIns="0" bIns="0" rtlCol="0" anchor="b">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AU" sz="800" b="0">
                <a:solidFill>
                  <a:schemeClr val="tx1">
                    <a:alpha val="50000"/>
                  </a:schemeClr>
                </a:solidFill>
              </a:defRPr>
            </a:lvl1pPr>
          </a:lstStyle>
          <a:p>
            <a:r>
              <a:rPr lang="en-GB"/>
              <a:t>Copyright © 2023 HCL Technologies | Confidential</a:t>
            </a:r>
            <a:endParaRPr lang="en-AU"/>
          </a:p>
        </p:txBody>
      </p:sp>
      <p:sp>
        <p:nvSpPr>
          <p:cNvPr id="2" name="Title Placeholder 1">
            <a:extLst>
              <a:ext uri="{FF2B5EF4-FFF2-40B4-BE49-F238E27FC236}">
                <a16:creationId xmlns:a16="http://schemas.microsoft.com/office/drawing/2014/main" id="{C8E46622-DD78-B509-1F32-019539C6B0E8}"/>
              </a:ext>
            </a:extLst>
          </p:cNvPr>
          <p:cNvSpPr>
            <a:spLocks noGrp="1"/>
          </p:cNvSpPr>
          <p:nvPr>
            <p:ph type="title"/>
          </p:nvPr>
        </p:nvSpPr>
        <p:spPr>
          <a:xfrm>
            <a:off x="873760" y="866735"/>
            <a:ext cx="10419715" cy="418576"/>
          </a:xfrm>
          <a:prstGeom prst="rect">
            <a:avLst/>
          </a:prstGeom>
        </p:spPr>
        <p:txBody>
          <a:bodyPr vert="horz" wrap="square" lIns="0" tIns="0" rIns="0" bIns="0" rtlCol="0" anchor="t">
            <a:sp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A65296A3-72C4-65D2-82AA-B000412D5F8C}"/>
              </a:ext>
            </a:extLst>
          </p:cNvPr>
          <p:cNvSpPr>
            <a:spLocks noGrp="1"/>
          </p:cNvSpPr>
          <p:nvPr>
            <p:ph type="body" idx="1"/>
          </p:nvPr>
        </p:nvSpPr>
        <p:spPr>
          <a:xfrm>
            <a:off x="898525" y="2115860"/>
            <a:ext cx="10393474" cy="3842140"/>
          </a:xfrm>
          <a:prstGeom prst="rect">
            <a:avLst/>
          </a:prstGeom>
        </p:spPr>
        <p:txBody>
          <a:bodyPr vert="horz" lIns="0" tIns="0" rIns="0" bIns="0" rtlCol="0" anchor="t">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grpSp>
        <p:nvGrpSpPr>
          <p:cNvPr id="1103" name="Columns Guides" hidden="1">
            <a:extLst>
              <a:ext uri="{FF2B5EF4-FFF2-40B4-BE49-F238E27FC236}">
                <a16:creationId xmlns:a16="http://schemas.microsoft.com/office/drawing/2014/main" id="{45DED427-E5D4-4E99-1F1C-B313585029F9}"/>
              </a:ext>
            </a:extLst>
          </p:cNvPr>
          <p:cNvGrpSpPr/>
          <p:nvPr userDrawn="1"/>
        </p:nvGrpSpPr>
        <p:grpSpPr>
          <a:xfrm>
            <a:off x="900000" y="-639134"/>
            <a:ext cx="10393475" cy="436675"/>
            <a:chOff x="900000" y="-171056"/>
            <a:chExt cx="10393475" cy="436675"/>
          </a:xfrm>
          <a:solidFill>
            <a:srgbClr val="C8D2DD"/>
          </a:solidFill>
        </p:grpSpPr>
        <p:sp>
          <p:nvSpPr>
            <p:cNvPr id="1091" name="Rectangle 1090">
              <a:extLst>
                <a:ext uri="{FF2B5EF4-FFF2-40B4-BE49-F238E27FC236}">
                  <a16:creationId xmlns:a16="http://schemas.microsoft.com/office/drawing/2014/main" id="{513FC63E-7665-CDCE-33F7-0E857158CAE5}"/>
                </a:ext>
              </a:extLst>
            </p:cNvPr>
            <p:cNvSpPr/>
            <p:nvPr userDrawn="1"/>
          </p:nvSpPr>
          <p:spPr>
            <a:xfrm>
              <a:off x="900000" y="-171056"/>
              <a:ext cx="436675" cy="4366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1092" name="Rectangle 1091">
              <a:extLst>
                <a:ext uri="{FF2B5EF4-FFF2-40B4-BE49-F238E27FC236}">
                  <a16:creationId xmlns:a16="http://schemas.microsoft.com/office/drawing/2014/main" id="{FC21867E-B96D-1BA6-10F6-4E23B907F977}"/>
                </a:ext>
              </a:extLst>
            </p:cNvPr>
            <p:cNvSpPr/>
            <p:nvPr userDrawn="1"/>
          </p:nvSpPr>
          <p:spPr>
            <a:xfrm>
              <a:off x="1805164" y="-171056"/>
              <a:ext cx="436675" cy="4366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1093" name="Rectangle 1092">
              <a:extLst>
                <a:ext uri="{FF2B5EF4-FFF2-40B4-BE49-F238E27FC236}">
                  <a16:creationId xmlns:a16="http://schemas.microsoft.com/office/drawing/2014/main" id="{CF392D62-3D4E-23C6-71F0-B7C814E13557}"/>
                </a:ext>
              </a:extLst>
            </p:cNvPr>
            <p:cNvSpPr/>
            <p:nvPr userDrawn="1"/>
          </p:nvSpPr>
          <p:spPr>
            <a:xfrm>
              <a:off x="2710328" y="-171056"/>
              <a:ext cx="436675" cy="4366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1094" name="Rectangle 1093">
              <a:extLst>
                <a:ext uri="{FF2B5EF4-FFF2-40B4-BE49-F238E27FC236}">
                  <a16:creationId xmlns:a16="http://schemas.microsoft.com/office/drawing/2014/main" id="{0E8AFE8C-4A64-5EF4-9EE8-2EA6629B75A4}"/>
                </a:ext>
              </a:extLst>
            </p:cNvPr>
            <p:cNvSpPr/>
            <p:nvPr userDrawn="1"/>
          </p:nvSpPr>
          <p:spPr>
            <a:xfrm>
              <a:off x="3615492" y="-171056"/>
              <a:ext cx="436675" cy="4366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1095" name="Rectangle 1094">
              <a:extLst>
                <a:ext uri="{FF2B5EF4-FFF2-40B4-BE49-F238E27FC236}">
                  <a16:creationId xmlns:a16="http://schemas.microsoft.com/office/drawing/2014/main" id="{F492F3DD-43EB-5A2A-E629-AE4423B43450}"/>
                </a:ext>
              </a:extLst>
            </p:cNvPr>
            <p:cNvSpPr/>
            <p:nvPr userDrawn="1"/>
          </p:nvSpPr>
          <p:spPr>
            <a:xfrm>
              <a:off x="4520656" y="-171056"/>
              <a:ext cx="436675" cy="4366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sp>
          <p:nvSpPr>
            <p:cNvPr id="1096" name="Rectangle 1095">
              <a:extLst>
                <a:ext uri="{FF2B5EF4-FFF2-40B4-BE49-F238E27FC236}">
                  <a16:creationId xmlns:a16="http://schemas.microsoft.com/office/drawing/2014/main" id="{A1F6D4F4-C980-8B36-6E2A-F4B6A52F6086}"/>
                </a:ext>
              </a:extLst>
            </p:cNvPr>
            <p:cNvSpPr/>
            <p:nvPr userDrawn="1"/>
          </p:nvSpPr>
          <p:spPr>
            <a:xfrm>
              <a:off x="5425820" y="-171056"/>
              <a:ext cx="436675" cy="4366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6</a:t>
              </a:r>
            </a:p>
          </p:txBody>
        </p:sp>
        <p:sp>
          <p:nvSpPr>
            <p:cNvPr id="1097" name="Rectangle 1096">
              <a:extLst>
                <a:ext uri="{FF2B5EF4-FFF2-40B4-BE49-F238E27FC236}">
                  <a16:creationId xmlns:a16="http://schemas.microsoft.com/office/drawing/2014/main" id="{D0ACB090-5436-CBCE-87D7-A92A59FCD2A0}"/>
                </a:ext>
              </a:extLst>
            </p:cNvPr>
            <p:cNvSpPr/>
            <p:nvPr userDrawn="1"/>
          </p:nvSpPr>
          <p:spPr>
            <a:xfrm>
              <a:off x="6330984" y="-171056"/>
              <a:ext cx="436675" cy="4366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7</a:t>
              </a:r>
            </a:p>
          </p:txBody>
        </p:sp>
        <p:sp>
          <p:nvSpPr>
            <p:cNvPr id="1098" name="Rectangle 1097">
              <a:extLst>
                <a:ext uri="{FF2B5EF4-FFF2-40B4-BE49-F238E27FC236}">
                  <a16:creationId xmlns:a16="http://schemas.microsoft.com/office/drawing/2014/main" id="{C91BBE04-FEC5-D068-578E-1CED47930282}"/>
                </a:ext>
              </a:extLst>
            </p:cNvPr>
            <p:cNvSpPr/>
            <p:nvPr userDrawn="1"/>
          </p:nvSpPr>
          <p:spPr>
            <a:xfrm>
              <a:off x="7236148" y="-171056"/>
              <a:ext cx="436675" cy="4366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8</a:t>
              </a:r>
            </a:p>
          </p:txBody>
        </p:sp>
        <p:sp>
          <p:nvSpPr>
            <p:cNvPr id="1099" name="Rectangle 1098">
              <a:extLst>
                <a:ext uri="{FF2B5EF4-FFF2-40B4-BE49-F238E27FC236}">
                  <a16:creationId xmlns:a16="http://schemas.microsoft.com/office/drawing/2014/main" id="{0438265E-4FAC-576E-930B-655F36D7E2AB}"/>
                </a:ext>
              </a:extLst>
            </p:cNvPr>
            <p:cNvSpPr/>
            <p:nvPr userDrawn="1"/>
          </p:nvSpPr>
          <p:spPr>
            <a:xfrm>
              <a:off x="8141312" y="-171056"/>
              <a:ext cx="436675" cy="4366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9</a:t>
              </a:r>
            </a:p>
          </p:txBody>
        </p:sp>
        <p:sp>
          <p:nvSpPr>
            <p:cNvPr id="1100" name="Rectangle 1099">
              <a:extLst>
                <a:ext uri="{FF2B5EF4-FFF2-40B4-BE49-F238E27FC236}">
                  <a16:creationId xmlns:a16="http://schemas.microsoft.com/office/drawing/2014/main" id="{75039DDD-7878-5B78-A138-1B5A18C834A7}"/>
                </a:ext>
              </a:extLst>
            </p:cNvPr>
            <p:cNvSpPr/>
            <p:nvPr userDrawn="1"/>
          </p:nvSpPr>
          <p:spPr>
            <a:xfrm>
              <a:off x="9046476" y="-171056"/>
              <a:ext cx="436675" cy="4366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10</a:t>
              </a:r>
            </a:p>
          </p:txBody>
        </p:sp>
        <p:sp>
          <p:nvSpPr>
            <p:cNvPr id="1101" name="Rectangle 1100">
              <a:extLst>
                <a:ext uri="{FF2B5EF4-FFF2-40B4-BE49-F238E27FC236}">
                  <a16:creationId xmlns:a16="http://schemas.microsoft.com/office/drawing/2014/main" id="{CB7C15B1-6E05-313D-E69C-A14AC26484D4}"/>
                </a:ext>
              </a:extLst>
            </p:cNvPr>
            <p:cNvSpPr/>
            <p:nvPr userDrawn="1"/>
          </p:nvSpPr>
          <p:spPr>
            <a:xfrm>
              <a:off x="9951640" y="-171056"/>
              <a:ext cx="436675" cy="4366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11</a:t>
              </a:r>
            </a:p>
          </p:txBody>
        </p:sp>
        <p:sp>
          <p:nvSpPr>
            <p:cNvPr id="1102" name="Rectangle 1101">
              <a:extLst>
                <a:ext uri="{FF2B5EF4-FFF2-40B4-BE49-F238E27FC236}">
                  <a16:creationId xmlns:a16="http://schemas.microsoft.com/office/drawing/2014/main" id="{06D4E959-EE71-DDEA-4017-6324E56A9CA7}"/>
                </a:ext>
              </a:extLst>
            </p:cNvPr>
            <p:cNvSpPr/>
            <p:nvPr userDrawn="1"/>
          </p:nvSpPr>
          <p:spPr>
            <a:xfrm>
              <a:off x="10856800" y="-171056"/>
              <a:ext cx="436675" cy="4366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12</a:t>
              </a:r>
            </a:p>
          </p:txBody>
        </p:sp>
      </p:grpSp>
    </p:spTree>
    <p:extLst>
      <p:ext uri="{BB962C8B-B14F-4D97-AF65-F5344CB8AC3E}">
        <p14:creationId xmlns:p14="http://schemas.microsoft.com/office/powerpoint/2010/main" val="3171622304"/>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3" r:id="rId23"/>
    <p:sldLayoutId id="2147483734" r:id="rId24"/>
    <p:sldLayoutId id="2147483735" r:id="rId25"/>
    <p:sldLayoutId id="2147483736" r:id="rId26"/>
    <p:sldLayoutId id="2147483737" r:id="rId27"/>
    <p:sldLayoutId id="2147483738" r:id="rId28"/>
    <p:sldLayoutId id="2147483739" r:id="rId29"/>
    <p:sldLayoutId id="2147483740" r:id="rId30"/>
    <p:sldLayoutId id="2147483741" r:id="rId31"/>
    <p:sldLayoutId id="2147483742" r:id="rId32"/>
    <p:sldLayoutId id="2147483743" r:id="rId33"/>
    <p:sldLayoutId id="2147483744" r:id="rId34"/>
    <p:sldLayoutId id="2147483745" r:id="rId35"/>
    <p:sldLayoutId id="2147483746" r:id="rId36"/>
    <p:sldLayoutId id="2147483747" r:id="rId37"/>
    <p:sldLayoutId id="2147483748" r:id="rId38"/>
    <p:sldLayoutId id="2147483749" r:id="rId39"/>
    <p:sldLayoutId id="2147483750" r:id="rId40"/>
    <p:sldLayoutId id="2147483751" r:id="rId41"/>
    <p:sldLayoutId id="2147483752" r:id="rId42"/>
    <p:sldLayoutId id="2147483753" r:id="rId43"/>
    <p:sldLayoutId id="2147483754" r:id="rId44"/>
    <p:sldLayoutId id="2147483755" r:id="rId45"/>
    <p:sldLayoutId id="2147483756" r:id="rId46"/>
    <p:sldLayoutId id="2147483757" r:id="rId47"/>
    <p:sldLayoutId id="2147483758" r:id="rId48"/>
    <p:sldLayoutId id="2147483759" r:id="rId49"/>
    <p:sldLayoutId id="2147483760" r:id="rId50"/>
    <p:sldLayoutId id="2147483761" r:id="rId51"/>
    <p:sldLayoutId id="2147483762" r:id="rId52"/>
    <p:sldLayoutId id="2147483763" r:id="rId53"/>
    <p:sldLayoutId id="2147483764" r:id="rId54"/>
    <p:sldLayoutId id="2147483765" r:id="rId55"/>
    <p:sldLayoutId id="2147483766" r:id="rId56"/>
    <p:sldLayoutId id="2147483767" r:id="rId57"/>
    <p:sldLayoutId id="2147483768" r:id="rId58"/>
    <p:sldLayoutId id="2147483769" r:id="rId59"/>
    <p:sldLayoutId id="2147483770" r:id="rId60"/>
    <p:sldLayoutId id="2147483771" r:id="rId61"/>
    <p:sldLayoutId id="2147483772" r:id="rId62"/>
    <p:sldLayoutId id="2147483773" r:id="rId63"/>
    <p:sldLayoutId id="2147483774" r:id="rId64"/>
    <p:sldLayoutId id="2147483775" r:id="rId65"/>
    <p:sldLayoutId id="2147483776" r:id="rId66"/>
    <p:sldLayoutId id="2147483777" r:id="rId67"/>
    <p:sldLayoutId id="2147483778" r:id="rId68"/>
    <p:sldLayoutId id="2147483779" r:id="rId69"/>
    <p:sldLayoutId id="2147483780" r:id="rId70"/>
    <p:sldLayoutId id="2147483781" r:id="rId71"/>
    <p:sldLayoutId id="2147483782" r:id="rId72"/>
    <p:sldLayoutId id="2147483783" r:id="rId73"/>
    <p:sldLayoutId id="2147483784" r:id="rId74"/>
    <p:sldLayoutId id="2147483785" r:id="rId75"/>
    <p:sldLayoutId id="2147483786" r:id="rId76"/>
    <p:sldLayoutId id="2147483787" r:id="rId77"/>
    <p:sldLayoutId id="2147483788" r:id="rId78"/>
    <p:sldLayoutId id="2147483789" r:id="rId79"/>
    <p:sldLayoutId id="2147483790" r:id="rId80"/>
    <p:sldLayoutId id="2147483791" r:id="rId81"/>
    <p:sldLayoutId id="2147483792" r:id="rId82"/>
    <p:sldLayoutId id="2147483793" r:id="rId83"/>
    <p:sldLayoutId id="2147483794" r:id="rId84"/>
    <p:sldLayoutId id="2147483795" r:id="rId85"/>
    <p:sldLayoutId id="2147483796" r:id="rId86"/>
    <p:sldLayoutId id="2147483797" r:id="rId87"/>
    <p:sldLayoutId id="2147483798" r:id="rId88"/>
    <p:sldLayoutId id="2147483799" r:id="rId89"/>
    <p:sldLayoutId id="2147483800" r:id="rId90"/>
    <p:sldLayoutId id="2147483801" r:id="rId91"/>
    <p:sldLayoutId id="2147483802" r:id="rId92"/>
    <p:sldLayoutId id="2147483803" r:id="rId93"/>
    <p:sldLayoutId id="2147483804" r:id="rId94"/>
    <p:sldLayoutId id="2147483805" r:id="rId95"/>
    <p:sldLayoutId id="2147483806" r:id="rId96"/>
    <p:sldLayoutId id="2147483807" r:id="rId97"/>
    <p:sldLayoutId id="2147483808" r:id="rId98"/>
    <p:sldLayoutId id="2147483809" r:id="rId99"/>
    <p:sldLayoutId id="2147483810" r:id="rId100"/>
    <p:sldLayoutId id="2147483811" r:id="rId101"/>
    <p:sldLayoutId id="2147483812" r:id="rId102"/>
    <p:sldLayoutId id="2147483813" r:id="rId103"/>
    <p:sldLayoutId id="2147483814" r:id="rId104"/>
    <p:sldLayoutId id="2147483815" r:id="rId105"/>
    <p:sldLayoutId id="2147483816" r:id="rId106"/>
    <p:sldLayoutId id="2147483817" r:id="rId107"/>
    <p:sldLayoutId id="2147483818" r:id="rId108"/>
    <p:sldLayoutId id="2147483819" r:id="rId109"/>
    <p:sldLayoutId id="2147483820" r:id="rId110"/>
    <p:sldLayoutId id="2147483821" r:id="rId111"/>
    <p:sldLayoutId id="2147483822" r:id="rId112"/>
    <p:sldLayoutId id="2147483823" r:id="rId113"/>
    <p:sldLayoutId id="2147483824" r:id="rId114"/>
    <p:sldLayoutId id="2147483825" r:id="rId115"/>
    <p:sldLayoutId id="2147483826" r:id="rId116"/>
    <p:sldLayoutId id="2147483827" r:id="rId117"/>
    <p:sldLayoutId id="2147483828" r:id="rId118"/>
    <p:sldLayoutId id="2147483829" r:id="rId119"/>
    <p:sldLayoutId id="2147483830" r:id="rId120"/>
    <p:sldLayoutId id="2147483831" r:id="rId121"/>
    <p:sldLayoutId id="2147483832" r:id="rId122"/>
    <p:sldLayoutId id="2147483833" r:id="rId123"/>
    <p:sldLayoutId id="2147483834" r:id="rId124"/>
    <p:sldLayoutId id="2147483835" r:id="rId125"/>
    <p:sldLayoutId id="2147483836" r:id="rId126"/>
    <p:sldLayoutId id="2147483837" r:id="rId127"/>
    <p:sldLayoutId id="2147483838" r:id="rId128"/>
    <p:sldLayoutId id="2147483839" r:id="rId129"/>
    <p:sldLayoutId id="2147483840" r:id="rId130"/>
    <p:sldLayoutId id="2147483841" r:id="rId131"/>
    <p:sldLayoutId id="2147483842" r:id="rId132"/>
    <p:sldLayoutId id="2147483843" r:id="rId133"/>
    <p:sldLayoutId id="2147483844" r:id="rId134"/>
    <p:sldLayoutId id="2147483845" r:id="rId135"/>
    <p:sldLayoutId id="2147483846" r:id="rId136"/>
    <p:sldLayoutId id="2147483847" r:id="rId137"/>
    <p:sldLayoutId id="2147483848" r:id="rId138"/>
    <p:sldLayoutId id="2147483849" r:id="rId139"/>
    <p:sldLayoutId id="2147483850" r:id="rId140"/>
    <p:sldLayoutId id="2147483851" r:id="rId141"/>
    <p:sldLayoutId id="2147483852" r:id="rId142"/>
    <p:sldLayoutId id="2147483853" r:id="rId143"/>
    <p:sldLayoutId id="2147483854" r:id="rId144"/>
    <p:sldLayoutId id="2147483855" r:id="rId145"/>
    <p:sldLayoutId id="2147483856" r:id="rId146"/>
    <p:sldLayoutId id="2147483857" r:id="rId147"/>
    <p:sldLayoutId id="2147483858" r:id="rId148"/>
    <p:sldLayoutId id="2147483859" r:id="rId149"/>
    <p:sldLayoutId id="2147483860" r:id="rId150"/>
    <p:sldLayoutId id="2147483861" r:id="rId151"/>
    <p:sldLayoutId id="2147483862" r:id="rId152"/>
    <p:sldLayoutId id="2147483863" r:id="rId153"/>
    <p:sldLayoutId id="2147483864" r:id="rId154"/>
    <p:sldLayoutId id="2147483865" r:id="rId155"/>
    <p:sldLayoutId id="2147483866" r:id="rId156"/>
    <p:sldLayoutId id="2147483867" r:id="rId157"/>
    <p:sldLayoutId id="2147483868" r:id="rId158"/>
    <p:sldLayoutId id="2147483869" r:id="rId159"/>
    <p:sldLayoutId id="2147483870" r:id="rId160"/>
    <p:sldLayoutId id="2147483871" r:id="rId161"/>
    <p:sldLayoutId id="2147483872" r:id="rId162"/>
    <p:sldLayoutId id="2147483873" r:id="rId163"/>
    <p:sldLayoutId id="2147483874" r:id="rId164"/>
    <p:sldLayoutId id="2147483875" r:id="rId165"/>
    <p:sldLayoutId id="2147483876" r:id="rId166"/>
    <p:sldLayoutId id="2147483877" r:id="rId167"/>
    <p:sldLayoutId id="2147483878" r:id="rId168"/>
    <p:sldLayoutId id="2147483879" r:id="rId169"/>
    <p:sldLayoutId id="2147483880" r:id="rId170"/>
    <p:sldLayoutId id="2147483881" r:id="rId171"/>
    <p:sldLayoutId id="2147483882" r:id="rId172"/>
  </p:sldLayoutIdLst>
  <p:hf hdr="0" dt="0"/>
  <p:txStyles>
    <p:titleStyle>
      <a:lvl1pPr algn="l" defTabSz="914400" rtl="0" eaLnBrk="1" latinLnBrk="0" hangingPunct="1">
        <a:lnSpc>
          <a:spcPct val="84000"/>
        </a:lnSpc>
        <a:spcBef>
          <a:spcPct val="0"/>
        </a:spcBef>
        <a:buNone/>
        <a:defRPr sz="3200" b="0" kern="1200">
          <a:solidFill>
            <a:schemeClr val="tx1"/>
          </a:solidFill>
          <a:latin typeface="+mj-lt"/>
          <a:ea typeface="+mj-ea"/>
          <a:cs typeface="Arial" panose="020B0604020202020204" pitchFamily="34" charset="0"/>
        </a:defRPr>
      </a:lvl1pPr>
    </p:titleStyle>
    <p:bodyStyle>
      <a:lvl1pPr marL="0" indent="0" algn="l" defTabSz="914400" rtl="0" eaLnBrk="1" latinLnBrk="0" hangingPunct="1">
        <a:lnSpc>
          <a:spcPct val="100000"/>
        </a:lnSpc>
        <a:spcBef>
          <a:spcPts val="0"/>
        </a:spcBef>
        <a:spcAft>
          <a:spcPts val="1200"/>
        </a:spcAft>
        <a:buFont typeface="HCLTech Roobert Light" panose="020B0604020202020204" pitchFamily="34" charset="0"/>
        <a:buNone/>
        <a:defRPr lang="en-US" sz="1600" b="0" kern="1200" dirty="0">
          <a:solidFill>
            <a:schemeClr val="tx1"/>
          </a:solidFill>
          <a:latin typeface="+mn-lt"/>
          <a:ea typeface="+mn-ea"/>
          <a:cs typeface="+mj-cs"/>
        </a:defRPr>
      </a:lvl1pPr>
      <a:lvl2pPr marL="180000" indent="-180000" algn="l" defTabSz="914400" rtl="0" eaLnBrk="1" latinLnBrk="0" hangingPunct="1">
        <a:lnSpc>
          <a:spcPct val="100000"/>
        </a:lnSpc>
        <a:spcBef>
          <a:spcPts val="0"/>
        </a:spcBef>
        <a:spcAft>
          <a:spcPts val="900"/>
        </a:spcAft>
        <a:buClr>
          <a:schemeClr val="accent3"/>
        </a:buClr>
        <a:buFont typeface="HCLTech Roobert Light" pitchFamily="50" charset="0"/>
        <a:buChar char="•"/>
        <a:defRPr sz="1600" kern="1200">
          <a:solidFill>
            <a:schemeClr val="tx1"/>
          </a:solidFill>
          <a:latin typeface="+mn-lt"/>
          <a:ea typeface="+mn-ea"/>
          <a:cs typeface="+mn-cs"/>
        </a:defRPr>
      </a:lvl2pPr>
      <a:lvl3pPr marL="360000" indent="-180000" algn="l" defTabSz="914400" rtl="0" eaLnBrk="1" latinLnBrk="0" hangingPunct="1">
        <a:lnSpc>
          <a:spcPct val="100000"/>
        </a:lnSpc>
        <a:spcBef>
          <a:spcPts val="0"/>
        </a:spcBef>
        <a:spcAft>
          <a:spcPts val="900"/>
        </a:spcAft>
        <a:buClr>
          <a:schemeClr val="accent3"/>
        </a:buClr>
        <a:buFont typeface="HCLTech Roobert Light" pitchFamily="50" charset="0"/>
        <a:buChar char="–"/>
        <a:defRPr sz="1600" kern="1200">
          <a:solidFill>
            <a:schemeClr val="tx1"/>
          </a:solidFill>
          <a:latin typeface="+mn-lt"/>
          <a:ea typeface="+mn-ea"/>
          <a:cs typeface="+mn-cs"/>
        </a:defRPr>
      </a:lvl3pPr>
      <a:lvl4pPr marL="540000" indent="-180000" algn="l" defTabSz="914400" rtl="0" eaLnBrk="1" latinLnBrk="0" hangingPunct="1">
        <a:lnSpc>
          <a:spcPct val="100000"/>
        </a:lnSpc>
        <a:spcBef>
          <a:spcPts val="0"/>
        </a:spcBef>
        <a:spcAft>
          <a:spcPts val="600"/>
        </a:spcAft>
        <a:buClr>
          <a:schemeClr val="tx1"/>
        </a:buClr>
        <a:buFont typeface="HCLTech Roobert Light" pitchFamily="50" charset="0"/>
        <a:buChar char="•"/>
        <a:defRPr sz="1400" kern="1200">
          <a:solidFill>
            <a:schemeClr val="tx1"/>
          </a:solidFill>
          <a:latin typeface="+mn-lt"/>
          <a:ea typeface="+mn-ea"/>
          <a:cs typeface="+mn-cs"/>
        </a:defRPr>
      </a:lvl4pPr>
      <a:lvl5pPr marL="720000" indent="-180000" algn="l" defTabSz="914400" rtl="0" eaLnBrk="1" latinLnBrk="0" hangingPunct="1">
        <a:lnSpc>
          <a:spcPct val="100000"/>
        </a:lnSpc>
        <a:spcBef>
          <a:spcPts val="0"/>
        </a:spcBef>
        <a:spcAft>
          <a:spcPts val="600"/>
        </a:spcAft>
        <a:buFont typeface="HCLTech Roobert Light" pitchFamily="50"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HCLTech Roobert Light"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HCLTech Roobert Light"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HCLTech Roobert Light"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HCLTech Roobert Light"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566">
          <p15:clr>
            <a:srgbClr val="5ACBF0"/>
          </p15:clr>
        </p15:guide>
        <p15:guide id="3" orient="horz" pos="566">
          <p15:clr>
            <a:srgbClr val="5ACBF0"/>
          </p15:clr>
        </p15:guide>
        <p15:guide id="4" orient="horz" pos="3754">
          <p15:clr>
            <a:srgbClr val="5ACBF0"/>
          </p15:clr>
        </p15:guide>
        <p15:guide id="5" pos="7114">
          <p15:clr>
            <a:srgbClr val="5ACBF0"/>
          </p15:clr>
        </p15:guide>
        <p15:guide id="8" orient="horz" pos="1372">
          <p15:clr>
            <a:srgbClr val="A4A3A4"/>
          </p15:clr>
        </p15:guide>
        <p15:guide id="10" pos="842">
          <p15:clr>
            <a:srgbClr val="A4A3A4"/>
          </p15:clr>
        </p15:guide>
        <p15:guide id="11" pos="1138">
          <p15:clr>
            <a:srgbClr val="A4A3A4"/>
          </p15:clr>
        </p15:guide>
        <p15:guide id="12" pos="1412">
          <p15:clr>
            <a:srgbClr val="A4A3A4"/>
          </p15:clr>
        </p15:guide>
        <p15:guide id="13" pos="1708">
          <p15:clr>
            <a:srgbClr val="A4A3A4"/>
          </p15:clr>
        </p15:guide>
        <p15:guide id="14" pos="1980">
          <p15:clr>
            <a:srgbClr val="A4A3A4"/>
          </p15:clr>
        </p15:guide>
        <p15:guide id="15" pos="2278">
          <p15:clr>
            <a:srgbClr val="A4A3A4"/>
          </p15:clr>
        </p15:guide>
        <p15:guide id="16" pos="2552">
          <p15:clr>
            <a:srgbClr val="A4A3A4"/>
          </p15:clr>
        </p15:guide>
        <p15:guide id="17" pos="2848">
          <p15:clr>
            <a:srgbClr val="A4A3A4"/>
          </p15:clr>
        </p15:guide>
        <p15:guide id="18" pos="3122">
          <p15:clr>
            <a:srgbClr val="A4A3A4"/>
          </p15:clr>
        </p15:guide>
        <p15:guide id="19" pos="3418">
          <p15:clr>
            <a:srgbClr val="A4A3A4"/>
          </p15:clr>
        </p15:guide>
        <p15:guide id="20" pos="3692">
          <p15:clr>
            <a:srgbClr val="A4A3A4"/>
          </p15:clr>
        </p15:guide>
        <p15:guide id="21" pos="3988">
          <p15:clr>
            <a:srgbClr val="A4A3A4"/>
          </p15:clr>
        </p15:guide>
        <p15:guide id="22" pos="4262">
          <p15:clr>
            <a:srgbClr val="A4A3A4"/>
          </p15:clr>
        </p15:guide>
        <p15:guide id="23" pos="4558">
          <p15:clr>
            <a:srgbClr val="A4A3A4"/>
          </p15:clr>
        </p15:guide>
        <p15:guide id="24" pos="4832">
          <p15:clr>
            <a:srgbClr val="A4A3A4"/>
          </p15:clr>
        </p15:guide>
        <p15:guide id="25" pos="5128">
          <p15:clr>
            <a:srgbClr val="A4A3A4"/>
          </p15:clr>
        </p15:guide>
        <p15:guide id="26" pos="5402">
          <p15:clr>
            <a:srgbClr val="A4A3A4"/>
          </p15:clr>
        </p15:guide>
        <p15:guide id="27" pos="5698">
          <p15:clr>
            <a:srgbClr val="A4A3A4"/>
          </p15:clr>
        </p15:guide>
        <p15:guide id="28" pos="5972">
          <p15:clr>
            <a:srgbClr val="A4A3A4"/>
          </p15:clr>
        </p15:guide>
        <p15:guide id="29" pos="6268">
          <p15:clr>
            <a:srgbClr val="A4A3A4"/>
          </p15:clr>
        </p15:guide>
        <p15:guide id="30" pos="6542">
          <p15:clr>
            <a:srgbClr val="A4A3A4"/>
          </p15:clr>
        </p15:guide>
        <p15:guide id="31" pos="6838">
          <p15:clr>
            <a:srgbClr val="A4A3A4"/>
          </p15:clr>
        </p15:guide>
        <p15:guide id="34" orient="horz" pos="4134">
          <p15:clr>
            <a:srgbClr val="F26B43"/>
          </p15:clr>
        </p15:guide>
        <p15:guide id="35" orient="horz" pos="393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890DF3D-6B47-AD79-1AA7-3D8A011FEE85}"/>
              </a:ext>
            </a:extLst>
          </p:cNvPr>
          <p:cNvSpPr>
            <a:spLocks noGrp="1"/>
          </p:cNvSpPr>
          <p:nvPr>
            <p:ph type="body" sz="quarter" idx="11"/>
          </p:nvPr>
        </p:nvSpPr>
        <p:spPr>
          <a:xfrm>
            <a:off x="210423" y="2421265"/>
            <a:ext cx="7984453" cy="2015469"/>
          </a:xfrm>
        </p:spPr>
        <p:txBody>
          <a:bodyPr/>
          <a:lstStyle/>
          <a:p>
            <a:r>
              <a:rPr lang="en-US" sz="2800" dirty="0"/>
              <a:t>Augmented Data Management</a:t>
            </a:r>
          </a:p>
        </p:txBody>
      </p:sp>
      <p:sp>
        <p:nvSpPr>
          <p:cNvPr id="7" name="Text Placeholder 6">
            <a:extLst>
              <a:ext uri="{FF2B5EF4-FFF2-40B4-BE49-F238E27FC236}">
                <a16:creationId xmlns:a16="http://schemas.microsoft.com/office/drawing/2014/main" id="{C834C15A-0A12-2975-11AD-7DA3E5FA21C0}"/>
              </a:ext>
            </a:extLst>
          </p:cNvPr>
          <p:cNvSpPr>
            <a:spLocks noGrp="1"/>
          </p:cNvSpPr>
          <p:nvPr>
            <p:ph type="body" sz="quarter" idx="13"/>
          </p:nvPr>
        </p:nvSpPr>
        <p:spPr>
          <a:xfrm>
            <a:off x="381000" y="5519955"/>
            <a:ext cx="3125598" cy="411391"/>
          </a:xfrm>
        </p:spPr>
        <p:txBody>
          <a:bodyPr/>
          <a:lstStyle/>
          <a:p>
            <a:r>
              <a:rPr lang="en-US" dirty="0"/>
              <a:t>August 2025</a:t>
            </a:r>
          </a:p>
        </p:txBody>
      </p:sp>
    </p:spTree>
    <p:extLst>
      <p:ext uri="{BB962C8B-B14F-4D97-AF65-F5344CB8AC3E}">
        <p14:creationId xmlns:p14="http://schemas.microsoft.com/office/powerpoint/2010/main" val="83199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A90FE-17CF-B8A0-C821-64E961AEBE0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32EF5A-8D44-3A41-A072-FAFFBE8840B2}"/>
              </a:ext>
            </a:extLst>
          </p:cNvPr>
          <p:cNvSpPr>
            <a:spLocks noGrp="1"/>
          </p:cNvSpPr>
          <p:nvPr>
            <p:ph type="sldNum" sz="quarter" idx="16"/>
          </p:nvPr>
        </p:nvSpPr>
        <p:spPr/>
        <p:txBody>
          <a:bodyPr/>
          <a:lstStyle/>
          <a:p>
            <a:fld id="{96B43096-6FC2-48D5-8C88-E7DAB952970D}" type="slidenum">
              <a:rPr lang="en-US" smtClean="0"/>
              <a:pPr/>
              <a:t>10</a:t>
            </a:fld>
            <a:endParaRPr lang="en-US"/>
          </a:p>
        </p:txBody>
      </p:sp>
      <p:sp>
        <p:nvSpPr>
          <p:cNvPr id="3" name="Footer Placeholder 2">
            <a:extLst>
              <a:ext uri="{FF2B5EF4-FFF2-40B4-BE49-F238E27FC236}">
                <a16:creationId xmlns:a16="http://schemas.microsoft.com/office/drawing/2014/main" id="{D9A770D4-788D-357D-4C77-DBB45467CBDA}"/>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410A75A2-45F6-71B7-62AB-096FB408A5DC}"/>
              </a:ext>
            </a:extLst>
          </p:cNvPr>
          <p:cNvSpPr>
            <a:spLocks noGrp="1"/>
          </p:cNvSpPr>
          <p:nvPr>
            <p:ph type="title"/>
          </p:nvPr>
        </p:nvSpPr>
        <p:spPr>
          <a:xfrm>
            <a:off x="873760" y="866735"/>
            <a:ext cx="10419715" cy="723853"/>
          </a:xfrm>
        </p:spPr>
        <p:txBody>
          <a:bodyPr/>
          <a:lstStyle/>
          <a:p>
            <a:r>
              <a:rPr lang="en-US" sz="2400" dirty="0"/>
              <a:t>Data sovereignty</a:t>
            </a:r>
            <a:br>
              <a:rPr lang="en-US" dirty="0"/>
            </a:br>
            <a:endParaRPr lang="en-US" dirty="0"/>
          </a:p>
        </p:txBody>
      </p:sp>
      <p:sp>
        <p:nvSpPr>
          <p:cNvPr id="7" name="Text Placeholder 6">
            <a:extLst>
              <a:ext uri="{FF2B5EF4-FFF2-40B4-BE49-F238E27FC236}">
                <a16:creationId xmlns:a16="http://schemas.microsoft.com/office/drawing/2014/main" id="{ADD58EE4-2376-E8E5-E56A-7F432ECAA048}"/>
              </a:ext>
            </a:extLst>
          </p:cNvPr>
          <p:cNvSpPr>
            <a:spLocks noGrp="1"/>
          </p:cNvSpPr>
          <p:nvPr>
            <p:ph type="body" sz="quarter" idx="14"/>
          </p:nvPr>
        </p:nvSpPr>
        <p:spPr/>
        <p:txBody>
          <a:bodyPr/>
          <a:lstStyle/>
          <a:p>
            <a:r>
              <a:rPr lang="en-US" sz="1200" dirty="0"/>
              <a:t>Data sovereignty is the principle that data is subject to the laws and governance structures of the country or region where it is collected, processed, and stored. It's a key component of a broader concept known as "digital sovereignty," which also encompasses control over hardware, software, and other digital infrastructure.</a:t>
            </a:r>
          </a:p>
          <a:p>
            <a:r>
              <a:rPr lang="en-US" sz="1200" b="1" dirty="0"/>
              <a:t>Legal and Regulatory Compliance:</a:t>
            </a:r>
            <a:r>
              <a:rPr lang="en-US" sz="1200" dirty="0"/>
              <a:t> The primary driver for data sovereignty is the proliferation of strict data protection laws worldwide. Regulations like the EU's General Data Protection Regulation (GDPR), California's Consumer Privacy Act (CCPA), and Brazil's General Personal Data Protection Law (LGPD) mandate specific requirements for how data is handled, particularly for cross-border data transfers.</a:t>
            </a:r>
          </a:p>
          <a:p>
            <a:r>
              <a:rPr lang="en-US" sz="1200" b="1" dirty="0"/>
              <a:t>National Security and Geopolitics:</a:t>
            </a:r>
            <a:r>
              <a:rPr lang="en-US" sz="1200" dirty="0"/>
              <a:t> Governments are increasingly concerned about foreign access to sensitive citizen data. Data sovereignty allows nations to assert legal jurisdiction and protect against potential intelligence gathering or economic espionage. The US CLOUD Act, for example, allows US agencies to demand data from American cloud providers even if that data is stored abroad, which has created legal conflicts and pushed other nations to seek more local control.</a:t>
            </a:r>
          </a:p>
          <a:p>
            <a:r>
              <a:rPr lang="en-US" sz="1200" b="1" dirty="0"/>
              <a:t>Economic Competitiveness:</a:t>
            </a:r>
            <a:r>
              <a:rPr lang="en-US" sz="1200" dirty="0"/>
              <a:t> By fostering local data infrastructure and technology, countries aim to reduce reliance on foreign tech giants and stimulate their own domestic digital economies.</a:t>
            </a:r>
          </a:p>
          <a:p>
            <a:r>
              <a:rPr lang="en-US" sz="1200" b="1" dirty="0"/>
              <a:t>Enterprise Risk Management:</a:t>
            </a:r>
            <a:r>
              <a:rPr lang="en-US" sz="1200" dirty="0"/>
              <a:t> For businesses, data sovereignty is about mitigating legal, financial, and reputational risks. Non-compliance can lead to massive fines and a loss of customer </a:t>
            </a:r>
            <a:r>
              <a:rPr lang="en-US" sz="1200" dirty="0" err="1"/>
              <a:t>trus</a:t>
            </a:r>
            <a:endParaRPr lang="en-US" sz="1200" dirty="0"/>
          </a:p>
        </p:txBody>
      </p:sp>
    </p:spTree>
    <p:extLst>
      <p:ext uri="{BB962C8B-B14F-4D97-AF65-F5344CB8AC3E}">
        <p14:creationId xmlns:p14="http://schemas.microsoft.com/office/powerpoint/2010/main" val="1866291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CE554-8ED9-93AC-5BA2-E8C7E21915B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7CD80A-B0B7-9010-283A-1301F03AB8AE}"/>
              </a:ext>
            </a:extLst>
          </p:cNvPr>
          <p:cNvSpPr>
            <a:spLocks noGrp="1"/>
          </p:cNvSpPr>
          <p:nvPr>
            <p:ph type="sldNum" sz="quarter" idx="16"/>
          </p:nvPr>
        </p:nvSpPr>
        <p:spPr/>
        <p:txBody>
          <a:bodyPr/>
          <a:lstStyle/>
          <a:p>
            <a:fld id="{96B43096-6FC2-48D5-8C88-E7DAB952970D}" type="slidenum">
              <a:rPr lang="en-US" smtClean="0"/>
              <a:pPr/>
              <a:t>11</a:t>
            </a:fld>
            <a:endParaRPr lang="en-US"/>
          </a:p>
        </p:txBody>
      </p:sp>
      <p:sp>
        <p:nvSpPr>
          <p:cNvPr id="3" name="Footer Placeholder 2">
            <a:extLst>
              <a:ext uri="{FF2B5EF4-FFF2-40B4-BE49-F238E27FC236}">
                <a16:creationId xmlns:a16="http://schemas.microsoft.com/office/drawing/2014/main" id="{8C390BF1-65EA-B163-B923-68DB8D10C3FE}"/>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53DB29EE-1D89-DE0E-23FA-E8422D9349C0}"/>
              </a:ext>
            </a:extLst>
          </p:cNvPr>
          <p:cNvSpPr>
            <a:spLocks noGrp="1"/>
          </p:cNvSpPr>
          <p:nvPr>
            <p:ph type="title"/>
          </p:nvPr>
        </p:nvSpPr>
        <p:spPr>
          <a:xfrm>
            <a:off x="873760" y="866735"/>
            <a:ext cx="10419715" cy="827278"/>
          </a:xfrm>
        </p:spPr>
        <p:txBody>
          <a:bodyPr/>
          <a:lstStyle/>
          <a:p>
            <a:br>
              <a:rPr lang="en-US" dirty="0"/>
            </a:br>
            <a:r>
              <a:rPr lang="en-IN" dirty="0"/>
              <a:t>Case Studies</a:t>
            </a:r>
            <a:endParaRPr lang="en-US" dirty="0"/>
          </a:p>
        </p:txBody>
      </p:sp>
      <p:sp>
        <p:nvSpPr>
          <p:cNvPr id="6" name="Text Placeholder 5">
            <a:extLst>
              <a:ext uri="{FF2B5EF4-FFF2-40B4-BE49-F238E27FC236}">
                <a16:creationId xmlns:a16="http://schemas.microsoft.com/office/drawing/2014/main" id="{9F8052D3-B126-93E1-8A16-6E7EC871906F}"/>
              </a:ext>
            </a:extLst>
          </p:cNvPr>
          <p:cNvSpPr>
            <a:spLocks noGrp="1"/>
          </p:cNvSpPr>
          <p:nvPr>
            <p:ph type="body" sz="quarter" idx="14"/>
          </p:nvPr>
        </p:nvSpPr>
        <p:spPr/>
        <p:txBody>
          <a:bodyPr/>
          <a:lstStyle/>
          <a:p>
            <a:r>
              <a:rPr lang="en-US" b="1" dirty="0"/>
              <a:t>Schrems II Decision (2020</a:t>
            </a:r>
            <a:r>
              <a:rPr lang="en-US" sz="1200" b="1" dirty="0"/>
              <a:t>):</a:t>
            </a:r>
            <a:r>
              <a:rPr lang="en-US" sz="1200" dirty="0"/>
              <a:t> This landmark ruling by the Court of Justice of the European Union invalidated the "Privacy Shield" agreement for data transfers between the EU and the US. The court found that US surveillance laws did not provide an adequate level of data protection for EU citizens. This case underscored the critical need for robust data sovereignty solutions and triggered a scramble for companies to find alternative legal and technical mechanisms for data transfers.</a:t>
            </a:r>
          </a:p>
          <a:p>
            <a:r>
              <a:rPr lang="en-US" sz="1200" b="1" dirty="0"/>
              <a:t>Lidl's "Schwarz Digits" Cloud Platform:</a:t>
            </a:r>
            <a:r>
              <a:rPr lang="en-US" sz="1200" dirty="0"/>
              <a:t> The German grocery retailer, Lidl, decided to build its own proprietary cloud platform to ensure compliance with European data protection and sovereignty requirements. This case demonstrates that some companies are choosing to move away from relying on established public cloud providers to achieve greater control and meet local regulations.</a:t>
            </a:r>
          </a:p>
          <a:p>
            <a:r>
              <a:rPr lang="en-US" sz="1200" b="1" dirty="0"/>
              <a:t>China's PIPL and Data Localization:</a:t>
            </a:r>
            <a:r>
              <a:rPr lang="en-US" sz="1200" dirty="0"/>
              <a:t> China's Personal Information Protection Law (PIPL) and other regulations have strict data localization requirements, mandating that certain types of data be stored within China's borders. This has forced multinational corporations to establish separate data centers and IT infrastructure within the country, creating complex, and often costly, operational silos.</a:t>
            </a:r>
            <a:endParaRPr lang="en-IN" sz="1200" dirty="0"/>
          </a:p>
        </p:txBody>
      </p:sp>
    </p:spTree>
    <p:extLst>
      <p:ext uri="{BB962C8B-B14F-4D97-AF65-F5344CB8AC3E}">
        <p14:creationId xmlns:p14="http://schemas.microsoft.com/office/powerpoint/2010/main" val="2185972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68FCF7-6DC8-41CE-5ACD-34023A60BB5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8DF655-A482-517B-2EC2-D794FB415399}"/>
              </a:ext>
            </a:extLst>
          </p:cNvPr>
          <p:cNvSpPr>
            <a:spLocks noGrp="1"/>
          </p:cNvSpPr>
          <p:nvPr>
            <p:ph type="sldNum" sz="quarter" idx="16"/>
          </p:nvPr>
        </p:nvSpPr>
        <p:spPr/>
        <p:txBody>
          <a:bodyPr/>
          <a:lstStyle/>
          <a:p>
            <a:fld id="{96B43096-6FC2-48D5-8C88-E7DAB952970D}" type="slidenum">
              <a:rPr lang="en-US" smtClean="0"/>
              <a:pPr/>
              <a:t>12</a:t>
            </a:fld>
            <a:endParaRPr lang="en-US"/>
          </a:p>
        </p:txBody>
      </p:sp>
      <p:sp>
        <p:nvSpPr>
          <p:cNvPr id="3" name="Footer Placeholder 2">
            <a:extLst>
              <a:ext uri="{FF2B5EF4-FFF2-40B4-BE49-F238E27FC236}">
                <a16:creationId xmlns:a16="http://schemas.microsoft.com/office/drawing/2014/main" id="{6C67CB04-A346-20EB-6388-1C86183A798E}"/>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8FCFA639-13C5-3ED9-C2F4-17CB56B55BD1}"/>
              </a:ext>
            </a:extLst>
          </p:cNvPr>
          <p:cNvSpPr>
            <a:spLocks noGrp="1"/>
          </p:cNvSpPr>
          <p:nvPr>
            <p:ph type="title"/>
          </p:nvPr>
        </p:nvSpPr>
        <p:spPr>
          <a:xfrm>
            <a:off x="873760" y="866735"/>
            <a:ext cx="10419715" cy="413639"/>
          </a:xfrm>
        </p:spPr>
        <p:txBody>
          <a:bodyPr/>
          <a:lstStyle/>
          <a:p>
            <a:r>
              <a:rPr lang="en-IN" dirty="0"/>
              <a:t>OEM List</a:t>
            </a:r>
            <a:endParaRPr lang="en-US" dirty="0"/>
          </a:p>
        </p:txBody>
      </p:sp>
      <p:sp>
        <p:nvSpPr>
          <p:cNvPr id="6" name="Text Placeholder 5">
            <a:extLst>
              <a:ext uri="{FF2B5EF4-FFF2-40B4-BE49-F238E27FC236}">
                <a16:creationId xmlns:a16="http://schemas.microsoft.com/office/drawing/2014/main" id="{EC315683-53CF-ABE9-A7F4-266AD28B42D3}"/>
              </a:ext>
            </a:extLst>
          </p:cNvPr>
          <p:cNvSpPr>
            <a:spLocks noGrp="1"/>
          </p:cNvSpPr>
          <p:nvPr>
            <p:ph type="body" sz="quarter" idx="14"/>
          </p:nvPr>
        </p:nvSpPr>
        <p:spPr>
          <a:xfrm>
            <a:off x="728121" y="1402798"/>
            <a:ext cx="10393475" cy="5060896"/>
          </a:xfrm>
        </p:spPr>
        <p:txBody>
          <a:bodyPr/>
          <a:lstStyle/>
          <a:p>
            <a:r>
              <a:rPr lang="en-US" sz="1200" b="1" dirty="0"/>
              <a:t>Microsoft:</a:t>
            </a:r>
            <a:r>
              <a:rPr lang="en-US" sz="1200" dirty="0"/>
              <a:t> As a leading hyperscale cloud provider, Microsoft has made significant investments in data sovereignty.</a:t>
            </a:r>
          </a:p>
          <a:p>
            <a:pPr marL="171450" indent="-171450">
              <a:buFont typeface="Wingdings" panose="05000000000000000000" pitchFamily="2" charset="2"/>
              <a:buChar char="§"/>
            </a:pPr>
            <a:r>
              <a:rPr lang="en-US" sz="1200" b="1" dirty="0"/>
              <a:t>Tools:</a:t>
            </a:r>
            <a:r>
              <a:rPr lang="en-US" sz="1200" dirty="0"/>
              <a:t> </a:t>
            </a:r>
            <a:r>
              <a:rPr lang="en-US" sz="1200" b="1" dirty="0"/>
              <a:t>Microsoft Azure Sovereign Cloud</a:t>
            </a:r>
            <a:r>
              <a:rPr lang="en-US" sz="1200" dirty="0"/>
              <a:t>, which provides infrastructure and services that meet specific regional regulatory requirements. Azure also offers tools like </a:t>
            </a:r>
            <a:r>
              <a:rPr lang="en-US" sz="1200" b="1" dirty="0"/>
              <a:t>Compliance Manager</a:t>
            </a:r>
            <a:r>
              <a:rPr lang="en-US" sz="1200" dirty="0"/>
              <a:t> to help organizations assess and manage their compliance posture against various regulations (GDPR, CCPA, etc.).</a:t>
            </a:r>
          </a:p>
          <a:p>
            <a:pPr marL="171450" indent="-171450">
              <a:buFont typeface="Wingdings" panose="05000000000000000000" pitchFamily="2" charset="2"/>
              <a:buChar char="§"/>
            </a:pPr>
            <a:r>
              <a:rPr lang="en-US" sz="1200" b="1" dirty="0"/>
              <a:t>Market Share:</a:t>
            </a:r>
            <a:r>
              <a:rPr lang="en-US" sz="1200" dirty="0"/>
              <a:t> Microsoft holds a significant portion of the sovereign cloud market. While exact figures are competitive and constantly changing, its market share in the broader cloud computing and data privacy software sectors places it as a dominant player.</a:t>
            </a:r>
          </a:p>
          <a:p>
            <a:r>
              <a:rPr lang="en-US" sz="1200" b="1" dirty="0"/>
              <a:t>Google:</a:t>
            </a:r>
            <a:r>
              <a:rPr lang="en-US" sz="1200" dirty="0"/>
              <a:t> Google has also responded to the growing demand for data sovereignty with its cloud offerings.</a:t>
            </a:r>
          </a:p>
          <a:p>
            <a:pPr marL="171450" indent="-171450">
              <a:buFont typeface="Wingdings" panose="05000000000000000000" pitchFamily="2" charset="2"/>
              <a:buChar char="§"/>
            </a:pPr>
            <a:r>
              <a:rPr lang="en-US" sz="1200" b="1" dirty="0"/>
              <a:t>Tools:</a:t>
            </a:r>
            <a:r>
              <a:rPr lang="en-US" sz="1200" dirty="0"/>
              <a:t> </a:t>
            </a:r>
            <a:r>
              <a:rPr lang="en-US" sz="1200" b="1" dirty="0"/>
              <a:t>Google Cloud Sovereign Cloud</a:t>
            </a:r>
            <a:r>
              <a:rPr lang="en-US" sz="1200" dirty="0"/>
              <a:t> offerings, which are designed to meet European standards. Google also provides tools for data governance and security, such as </a:t>
            </a:r>
            <a:r>
              <a:rPr lang="en-US" sz="1200" b="1" dirty="0" err="1"/>
              <a:t>BigQuery</a:t>
            </a:r>
            <a:r>
              <a:rPr lang="en-US" sz="1200" dirty="0"/>
              <a:t> with its regional data storage options, and security features that allow customers to control encryption keys (</a:t>
            </a:r>
            <a:r>
              <a:rPr lang="en-US" sz="1200" b="1" dirty="0"/>
              <a:t>Bring Your Own Key - BYOK</a:t>
            </a:r>
            <a:r>
              <a:rPr lang="en-US" sz="1200" dirty="0"/>
              <a:t>).</a:t>
            </a:r>
          </a:p>
          <a:p>
            <a:pPr marL="171450" indent="-171450">
              <a:buFont typeface="Wingdings" panose="05000000000000000000" pitchFamily="2" charset="2"/>
              <a:buChar char="§"/>
            </a:pPr>
            <a:r>
              <a:rPr lang="en-US" sz="1200" b="1" dirty="0"/>
              <a:t>Market Share:</a:t>
            </a:r>
            <a:r>
              <a:rPr lang="en-US" sz="1200" dirty="0"/>
              <a:t> Like Microsoft, Google's market share in the sovereign cloud and data privacy space is significant, driven by its position as a major cloud provider.</a:t>
            </a:r>
          </a:p>
          <a:p>
            <a:r>
              <a:rPr lang="en-US" sz="1200" b="1" dirty="0" err="1"/>
              <a:t>OneTrust</a:t>
            </a:r>
            <a:r>
              <a:rPr lang="en-US" sz="1200" b="1" dirty="0"/>
              <a:t>:</a:t>
            </a:r>
            <a:r>
              <a:rPr lang="en-US" sz="1200" dirty="0"/>
              <a:t> </a:t>
            </a:r>
            <a:r>
              <a:rPr lang="en-US" sz="1200" dirty="0" err="1"/>
              <a:t>OneTrust</a:t>
            </a:r>
            <a:r>
              <a:rPr lang="en-US" sz="1200" dirty="0"/>
              <a:t> is a leading software vendor specifically focused on privacy, security, and data governance.</a:t>
            </a:r>
            <a:br>
              <a:rPr lang="en-US" sz="1200" dirty="0"/>
            </a:br>
            <a:r>
              <a:rPr lang="en-US" sz="1200" b="1" dirty="0"/>
              <a:t>Tools: </a:t>
            </a:r>
            <a:r>
              <a:rPr lang="en-US" sz="1200" dirty="0"/>
              <a:t>The company offers a comprehensive platform for privacy management, including tools for data mapping, consent management, and breach response. Its solutions are designed to help companies operationalize compliance with a variety of data protection regulations.</a:t>
            </a:r>
          </a:p>
          <a:p>
            <a:r>
              <a:rPr lang="en-US" sz="1200" b="1" dirty="0"/>
              <a:t>Market Share:</a:t>
            </a:r>
            <a:r>
              <a:rPr lang="en-US" sz="1200" dirty="0"/>
              <a:t> </a:t>
            </a:r>
            <a:r>
              <a:rPr lang="en-US" sz="1200" dirty="0" err="1"/>
              <a:t>OneTrust</a:t>
            </a:r>
            <a:r>
              <a:rPr lang="en-US" sz="1200" dirty="0"/>
              <a:t> is a leader in the data privacy software market. The overall data privacy software market was valued at </a:t>
            </a:r>
            <a:r>
              <a:rPr lang="en-US" sz="1200" b="1" dirty="0"/>
              <a:t>USD 3.84 billion in 2024</a:t>
            </a:r>
            <a:r>
              <a:rPr lang="en-US" sz="1200" dirty="0"/>
              <a:t>, and </a:t>
            </a:r>
            <a:r>
              <a:rPr lang="en-US" sz="1200" dirty="0" err="1"/>
              <a:t>OneTrust</a:t>
            </a:r>
            <a:r>
              <a:rPr lang="en-US" sz="1200" dirty="0"/>
              <a:t> is considered one of the top vendors with a substantial share.</a:t>
            </a:r>
          </a:p>
          <a:p>
            <a:endParaRPr lang="en-US" sz="1200" dirty="0"/>
          </a:p>
          <a:p>
            <a:endParaRPr lang="en-US" sz="1200" dirty="0"/>
          </a:p>
          <a:p>
            <a:endParaRPr lang="en-IN" sz="1200" dirty="0"/>
          </a:p>
        </p:txBody>
      </p:sp>
    </p:spTree>
    <p:extLst>
      <p:ext uri="{BB962C8B-B14F-4D97-AF65-F5344CB8AC3E}">
        <p14:creationId xmlns:p14="http://schemas.microsoft.com/office/powerpoint/2010/main" val="3816871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CBAFD-E250-87F6-93A3-41E9146F794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13D475-E668-F991-51C3-D1EF10B28CF0}"/>
              </a:ext>
            </a:extLst>
          </p:cNvPr>
          <p:cNvSpPr>
            <a:spLocks noGrp="1"/>
          </p:cNvSpPr>
          <p:nvPr>
            <p:ph type="sldNum" sz="quarter" idx="16"/>
          </p:nvPr>
        </p:nvSpPr>
        <p:spPr/>
        <p:txBody>
          <a:bodyPr/>
          <a:lstStyle/>
          <a:p>
            <a:fld id="{96B43096-6FC2-48D5-8C88-E7DAB952970D}" type="slidenum">
              <a:rPr lang="en-US" smtClean="0"/>
              <a:pPr/>
              <a:t>13</a:t>
            </a:fld>
            <a:endParaRPr lang="en-US"/>
          </a:p>
        </p:txBody>
      </p:sp>
      <p:sp>
        <p:nvSpPr>
          <p:cNvPr id="3" name="Footer Placeholder 2">
            <a:extLst>
              <a:ext uri="{FF2B5EF4-FFF2-40B4-BE49-F238E27FC236}">
                <a16:creationId xmlns:a16="http://schemas.microsoft.com/office/drawing/2014/main" id="{7F9F5DA1-D1AA-F25D-8BF0-0C19F37EC185}"/>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5FB8F55C-D4CE-0679-4540-4E480DCBDA90}"/>
              </a:ext>
            </a:extLst>
          </p:cNvPr>
          <p:cNvSpPr>
            <a:spLocks noGrp="1"/>
          </p:cNvSpPr>
          <p:nvPr>
            <p:ph type="title"/>
          </p:nvPr>
        </p:nvSpPr>
        <p:spPr>
          <a:xfrm>
            <a:off x="873760" y="866735"/>
            <a:ext cx="10419715" cy="413639"/>
          </a:xfrm>
        </p:spPr>
        <p:txBody>
          <a:bodyPr/>
          <a:lstStyle/>
          <a:p>
            <a:r>
              <a:rPr lang="en-IN" dirty="0"/>
              <a:t>Cost and Pricing Details</a:t>
            </a:r>
            <a:endParaRPr lang="en-US" dirty="0"/>
          </a:p>
        </p:txBody>
      </p:sp>
      <p:sp>
        <p:nvSpPr>
          <p:cNvPr id="6" name="Text Placeholder 5">
            <a:extLst>
              <a:ext uri="{FF2B5EF4-FFF2-40B4-BE49-F238E27FC236}">
                <a16:creationId xmlns:a16="http://schemas.microsoft.com/office/drawing/2014/main" id="{E16C105A-F5B5-0361-053C-72E9AD049F80}"/>
              </a:ext>
            </a:extLst>
          </p:cNvPr>
          <p:cNvSpPr>
            <a:spLocks noGrp="1"/>
          </p:cNvSpPr>
          <p:nvPr>
            <p:ph type="body" sz="quarter" idx="14"/>
          </p:nvPr>
        </p:nvSpPr>
        <p:spPr>
          <a:xfrm>
            <a:off x="728121" y="1402798"/>
            <a:ext cx="10393475" cy="5060896"/>
          </a:xfrm>
        </p:spPr>
        <p:txBody>
          <a:bodyPr/>
          <a:lstStyle/>
          <a:p>
            <a:r>
              <a:rPr lang="en-IN" sz="1200" dirty="0"/>
              <a:t>Direct Costs:</a:t>
            </a:r>
          </a:p>
          <a:p>
            <a:pPr marL="171450" indent="-171450">
              <a:buFont typeface="Wingdings" panose="05000000000000000000" pitchFamily="2" charset="2"/>
              <a:buChar char="§"/>
            </a:pPr>
            <a:r>
              <a:rPr lang="en-US" sz="1200" b="1" dirty="0"/>
              <a:t>Sovereign Cloud Services:</a:t>
            </a:r>
            <a:r>
              <a:rPr lang="en-US" sz="1200" dirty="0"/>
              <a:t> Hyperscale cloud providers often charge a premium for their sovereign cloud offerings. This premium can range from </a:t>
            </a:r>
            <a:r>
              <a:rPr lang="en-US" sz="1200" b="1" dirty="0"/>
              <a:t>15% to 20%</a:t>
            </a:r>
            <a:r>
              <a:rPr lang="en-US" sz="1200" dirty="0"/>
              <a:t> above standard cloud services.</a:t>
            </a:r>
          </a:p>
          <a:p>
            <a:pPr marL="171450" indent="-171450">
              <a:buFont typeface="Wingdings" panose="05000000000000000000" pitchFamily="2" charset="2"/>
              <a:buChar char="§"/>
            </a:pPr>
            <a:r>
              <a:rPr lang="en-US" sz="1200" b="1" dirty="0"/>
              <a:t>Software Licensing:</a:t>
            </a:r>
            <a:r>
              <a:rPr lang="en-US" sz="1200" dirty="0"/>
              <a:t> Dedicated data privacy software like </a:t>
            </a:r>
            <a:r>
              <a:rPr lang="en-US" sz="1200" dirty="0" err="1"/>
              <a:t>OneTrust</a:t>
            </a:r>
            <a:r>
              <a:rPr lang="en-US" sz="1200" dirty="0"/>
              <a:t>, </a:t>
            </a:r>
            <a:r>
              <a:rPr lang="en-US" sz="1200" dirty="0" err="1"/>
              <a:t>BigID</a:t>
            </a:r>
            <a:r>
              <a:rPr lang="en-US" sz="1200" dirty="0"/>
              <a:t>, or Securiti.ai is typically licensed on a subscription model, with costs dependent on the scale of data and the number of users.</a:t>
            </a:r>
          </a:p>
          <a:p>
            <a:pPr marL="171450" indent="-171450">
              <a:buFont typeface="Wingdings" panose="05000000000000000000" pitchFamily="2" charset="2"/>
              <a:buChar char="§"/>
            </a:pPr>
            <a:r>
              <a:rPr lang="en-US" sz="1200" b="1" dirty="0"/>
              <a:t>Infrastructure:</a:t>
            </a:r>
            <a:r>
              <a:rPr lang="en-US" sz="1200" dirty="0"/>
              <a:t> For organizations that choose an on-premises or private cloud approach, there are significant capital expenditures (</a:t>
            </a:r>
            <a:r>
              <a:rPr lang="en-US" sz="1200" dirty="0" err="1"/>
              <a:t>CapEx</a:t>
            </a:r>
            <a:r>
              <a:rPr lang="en-US" sz="1200" dirty="0"/>
              <a:t>) for hardware, data centers, and networking.</a:t>
            </a:r>
          </a:p>
          <a:p>
            <a:r>
              <a:rPr lang="en-IN" sz="1200" dirty="0"/>
              <a:t>Indirect and Hidden Costs:</a:t>
            </a:r>
          </a:p>
          <a:p>
            <a:pPr marL="171450" indent="-171450">
              <a:buFont typeface="Wingdings" panose="05000000000000000000" pitchFamily="2" charset="2"/>
              <a:buChar char="§"/>
            </a:pPr>
            <a:r>
              <a:rPr lang="en-US" sz="1200" b="1" dirty="0"/>
              <a:t>Data Transfer Fees (Egress Costs):</a:t>
            </a:r>
            <a:r>
              <a:rPr lang="en-US" sz="1200" dirty="0"/>
              <a:t> Moving data between different regions or cloud environments can incur substantial costs.</a:t>
            </a:r>
          </a:p>
          <a:p>
            <a:pPr marL="171450" indent="-171450">
              <a:buFont typeface="Wingdings" panose="05000000000000000000" pitchFamily="2" charset="2"/>
              <a:buChar char="§"/>
            </a:pPr>
            <a:r>
              <a:rPr lang="en-US" sz="1200" b="1" dirty="0"/>
              <a:t>Staffing and Expertise:</a:t>
            </a:r>
            <a:r>
              <a:rPr lang="en-US" sz="1200" dirty="0"/>
              <a:t> Organizations need to hire or train legal, compliance, and IT staff with specialized knowledge of data sovereignty laws.</a:t>
            </a:r>
          </a:p>
          <a:p>
            <a:pPr marL="171450" indent="-171450">
              <a:buFont typeface="Wingdings" panose="05000000000000000000" pitchFamily="2" charset="2"/>
              <a:buChar char="§"/>
            </a:pPr>
            <a:r>
              <a:rPr lang="en-US" sz="1200" b="1" dirty="0"/>
              <a:t>Operational Complexity:</a:t>
            </a:r>
            <a:r>
              <a:rPr lang="en-US" sz="1200" dirty="0"/>
              <a:t> Managing a hybrid or multi-cloud environment to meet various regional requirements adds complexity and can increase operational expenditures (</a:t>
            </a:r>
            <a:r>
              <a:rPr lang="en-US" sz="1200" dirty="0" err="1"/>
              <a:t>OpEx</a:t>
            </a:r>
            <a:r>
              <a:rPr lang="en-US" sz="1200" dirty="0"/>
              <a:t>)</a:t>
            </a:r>
          </a:p>
          <a:p>
            <a:pPr marL="171450" indent="-171450">
              <a:buFont typeface="Wingdings" panose="05000000000000000000" pitchFamily="2" charset="2"/>
              <a:buChar char="§"/>
            </a:pPr>
            <a:r>
              <a:rPr lang="en-US" sz="1200" b="1" dirty="0"/>
              <a:t>Audits and Compliance:</a:t>
            </a:r>
            <a:r>
              <a:rPr lang="en-US" sz="1200" dirty="0"/>
              <a:t> Regular third-party audits and internal assessments are necessary to ensure ongoing compliance, which adds to the total cost.</a:t>
            </a:r>
          </a:p>
          <a:p>
            <a:pPr marL="171450" indent="-171450">
              <a:buFont typeface="Wingdings" panose="05000000000000000000" pitchFamily="2" charset="2"/>
              <a:buChar char="§"/>
            </a:pPr>
            <a:endParaRPr lang="en-US" sz="1200" dirty="0"/>
          </a:p>
          <a:p>
            <a:endParaRPr lang="en-IN" sz="1200" dirty="0"/>
          </a:p>
        </p:txBody>
      </p:sp>
    </p:spTree>
    <p:extLst>
      <p:ext uri="{BB962C8B-B14F-4D97-AF65-F5344CB8AC3E}">
        <p14:creationId xmlns:p14="http://schemas.microsoft.com/office/powerpoint/2010/main" val="3791161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C3438-4C0F-9D84-AC07-28E3D46E264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B21752-ACCF-CA3A-500F-25533A356F0E}"/>
              </a:ext>
            </a:extLst>
          </p:cNvPr>
          <p:cNvSpPr>
            <a:spLocks noGrp="1"/>
          </p:cNvSpPr>
          <p:nvPr>
            <p:ph type="sldNum" sz="quarter" idx="16"/>
          </p:nvPr>
        </p:nvSpPr>
        <p:spPr/>
        <p:txBody>
          <a:bodyPr/>
          <a:lstStyle/>
          <a:p>
            <a:fld id="{96B43096-6FC2-48D5-8C88-E7DAB952970D}" type="slidenum">
              <a:rPr lang="en-US" smtClean="0"/>
              <a:pPr/>
              <a:t>14</a:t>
            </a:fld>
            <a:endParaRPr lang="en-US"/>
          </a:p>
        </p:txBody>
      </p:sp>
      <p:sp>
        <p:nvSpPr>
          <p:cNvPr id="3" name="Footer Placeholder 2">
            <a:extLst>
              <a:ext uri="{FF2B5EF4-FFF2-40B4-BE49-F238E27FC236}">
                <a16:creationId xmlns:a16="http://schemas.microsoft.com/office/drawing/2014/main" id="{5398B125-C900-495D-1C39-06F6B247CD51}"/>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AD5F4119-8373-A3B1-5FCB-120AFF615328}"/>
              </a:ext>
            </a:extLst>
          </p:cNvPr>
          <p:cNvSpPr>
            <a:spLocks noGrp="1"/>
          </p:cNvSpPr>
          <p:nvPr>
            <p:ph type="title"/>
          </p:nvPr>
        </p:nvSpPr>
        <p:spPr>
          <a:xfrm>
            <a:off x="873760" y="866735"/>
            <a:ext cx="10419715" cy="310213"/>
          </a:xfrm>
        </p:spPr>
        <p:txBody>
          <a:bodyPr/>
          <a:lstStyle/>
          <a:p>
            <a:r>
              <a:rPr lang="en-US" sz="2400" dirty="0"/>
              <a:t>Top 3 Data Sovereignty OEM Vendors and Use Cases</a:t>
            </a:r>
          </a:p>
        </p:txBody>
      </p:sp>
      <p:sp>
        <p:nvSpPr>
          <p:cNvPr id="6" name="Text Placeholder 5">
            <a:extLst>
              <a:ext uri="{FF2B5EF4-FFF2-40B4-BE49-F238E27FC236}">
                <a16:creationId xmlns:a16="http://schemas.microsoft.com/office/drawing/2014/main" id="{B03EF852-5780-6E34-DAA3-309DCE5BB450}"/>
              </a:ext>
            </a:extLst>
          </p:cNvPr>
          <p:cNvSpPr>
            <a:spLocks noGrp="1"/>
          </p:cNvSpPr>
          <p:nvPr>
            <p:ph type="body" sz="quarter" idx="14"/>
          </p:nvPr>
        </p:nvSpPr>
        <p:spPr>
          <a:xfrm>
            <a:off x="728121" y="1402798"/>
            <a:ext cx="10393475" cy="5060896"/>
          </a:xfrm>
        </p:spPr>
        <p:txBody>
          <a:bodyPr/>
          <a:lstStyle/>
          <a:p>
            <a:pPr marL="171450" indent="-171450">
              <a:buFont typeface="Wingdings" panose="05000000000000000000" pitchFamily="2" charset="2"/>
              <a:buChar char="§"/>
            </a:pPr>
            <a:r>
              <a:rPr lang="en-IN" sz="1200" dirty="0"/>
              <a:t>Microsoft</a:t>
            </a:r>
          </a:p>
          <a:p>
            <a:pPr marL="171450" indent="-171450">
              <a:buFont typeface="Arial" panose="020B0604020202020204" pitchFamily="34" charset="0"/>
              <a:buChar char="•"/>
            </a:pPr>
            <a:r>
              <a:rPr lang="en-US" sz="1200" b="1" dirty="0"/>
              <a:t>Microsoft Azure Sovereign Cloud:</a:t>
            </a:r>
            <a:r>
              <a:rPr lang="en-US" sz="1200" dirty="0"/>
              <a:t> A dedicated cloud platform that provides infrastructure and services designed to meet specific regional legal and regulatory requirements. It ensures data residency, operational sovereignty (local-national personnel), and enhanced security controls.</a:t>
            </a:r>
          </a:p>
          <a:p>
            <a:pPr marL="171450" indent="-171450">
              <a:buFont typeface="Arial" panose="020B0604020202020204" pitchFamily="34" charset="0"/>
              <a:buChar char="•"/>
            </a:pPr>
            <a:r>
              <a:rPr lang="en-US" sz="1200" b="1" dirty="0"/>
              <a:t>Microsoft Purview:</a:t>
            </a:r>
            <a:r>
              <a:rPr lang="en-US" sz="1200" dirty="0"/>
              <a:t> A unified data governance solution that helps organizations map their data, classify it based on sensitivity, and apply policies to ensure compliance with regulations like GDPR.</a:t>
            </a:r>
          </a:p>
          <a:p>
            <a:pPr marL="171450" indent="-171450">
              <a:buFont typeface="Arial" panose="020B0604020202020204" pitchFamily="34" charset="0"/>
              <a:buChar char="•"/>
            </a:pPr>
            <a:r>
              <a:rPr lang="en-US" sz="1200" b="1" dirty="0"/>
              <a:t>Azure Key Vault:</a:t>
            </a:r>
            <a:r>
              <a:rPr lang="en-US" sz="1200" dirty="0"/>
              <a:t> A service for managing and controlling encryption keys, allowing organizations to bring their own keys (BYOK) and retain full control over their most sensitive data.</a:t>
            </a:r>
          </a:p>
          <a:p>
            <a:r>
              <a:rPr lang="en-IN" sz="1200" dirty="0"/>
              <a:t>Use Cases:</a:t>
            </a:r>
          </a:p>
          <a:p>
            <a:pPr marL="171450" indent="-171450">
              <a:buFont typeface="Wingdings" panose="05000000000000000000" pitchFamily="2" charset="2"/>
              <a:buChar char="§"/>
            </a:pPr>
            <a:r>
              <a:rPr lang="en-US" sz="1200" b="1" dirty="0"/>
              <a:t>Financial Services:</a:t>
            </a:r>
            <a:r>
              <a:rPr lang="en-US" sz="1200" dirty="0"/>
              <a:t> Banks and insurance companies must adhere to strict regulations (e.g., in the EU or UK) that mandate where customer and transaction data is stored. They use Azure Sovereign Cloud to run core banking applications and store sensitive financial data within the country's borders.</a:t>
            </a:r>
          </a:p>
          <a:p>
            <a:pPr marL="171450" indent="-171450">
              <a:buFont typeface="Wingdings" panose="05000000000000000000" pitchFamily="2" charset="2"/>
              <a:buChar char="§"/>
            </a:pPr>
            <a:r>
              <a:rPr lang="en-US" sz="1200" b="1" dirty="0"/>
              <a:t>Public Sector and Government:</a:t>
            </a:r>
            <a:r>
              <a:rPr lang="en-US" sz="1200" dirty="0"/>
              <a:t> Government agencies, particularly in defense and national security, use sovereign cloud solutions to host mission-critical applications and citizen data. This ensures that data is protected from foreign access and is subject only to national laws.</a:t>
            </a:r>
          </a:p>
          <a:p>
            <a:pPr marL="171450" indent="-171450">
              <a:buFont typeface="Wingdings" panose="05000000000000000000" pitchFamily="2" charset="2"/>
              <a:buChar char="§"/>
            </a:pPr>
            <a:r>
              <a:rPr lang="en-US" sz="1200" b="1" dirty="0"/>
              <a:t>Healthcare:</a:t>
            </a:r>
            <a:r>
              <a:rPr lang="en-US" sz="1200" dirty="0"/>
              <a:t> Healthcare providers manage vast amounts of Protected Health Information (PHI). Data sovereignty solutions help them comply with regulations like HIPAA in the U.S. or regional healthcare data laws, ensuring patient data is stored and processed securely within the correct jurisdiction.</a:t>
            </a:r>
          </a:p>
          <a:p>
            <a:endParaRPr lang="en-IN" sz="1200" dirty="0"/>
          </a:p>
        </p:txBody>
      </p:sp>
    </p:spTree>
    <p:extLst>
      <p:ext uri="{BB962C8B-B14F-4D97-AF65-F5344CB8AC3E}">
        <p14:creationId xmlns:p14="http://schemas.microsoft.com/office/powerpoint/2010/main" val="37492457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FF19A-6E89-408E-00AC-7D60E6D0465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700007-76C9-3DE2-9E7B-981B57ACEB2F}"/>
              </a:ext>
            </a:extLst>
          </p:cNvPr>
          <p:cNvSpPr>
            <a:spLocks noGrp="1"/>
          </p:cNvSpPr>
          <p:nvPr>
            <p:ph type="sldNum" sz="quarter" idx="16"/>
          </p:nvPr>
        </p:nvSpPr>
        <p:spPr/>
        <p:txBody>
          <a:bodyPr/>
          <a:lstStyle/>
          <a:p>
            <a:fld id="{96B43096-6FC2-48D5-8C88-E7DAB952970D}" type="slidenum">
              <a:rPr lang="en-US" smtClean="0"/>
              <a:pPr/>
              <a:t>15</a:t>
            </a:fld>
            <a:endParaRPr lang="en-US"/>
          </a:p>
        </p:txBody>
      </p:sp>
      <p:sp>
        <p:nvSpPr>
          <p:cNvPr id="3" name="Footer Placeholder 2">
            <a:extLst>
              <a:ext uri="{FF2B5EF4-FFF2-40B4-BE49-F238E27FC236}">
                <a16:creationId xmlns:a16="http://schemas.microsoft.com/office/drawing/2014/main" id="{04F6812C-51BF-2581-70FE-4DBD360F3387}"/>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0557CB04-62B1-9E67-D8F1-4E60F7E22F9D}"/>
              </a:ext>
            </a:extLst>
          </p:cNvPr>
          <p:cNvSpPr>
            <a:spLocks noGrp="1"/>
          </p:cNvSpPr>
          <p:nvPr>
            <p:ph type="title"/>
          </p:nvPr>
        </p:nvSpPr>
        <p:spPr>
          <a:xfrm>
            <a:off x="873760" y="866735"/>
            <a:ext cx="10419715" cy="310213"/>
          </a:xfrm>
        </p:spPr>
        <p:txBody>
          <a:bodyPr/>
          <a:lstStyle/>
          <a:p>
            <a:r>
              <a:rPr lang="en-US" sz="2400" dirty="0"/>
              <a:t>Top 3 Data Sovereignty OEM Vendors and Use Cases</a:t>
            </a:r>
          </a:p>
        </p:txBody>
      </p:sp>
      <p:sp>
        <p:nvSpPr>
          <p:cNvPr id="6" name="Text Placeholder 5">
            <a:extLst>
              <a:ext uri="{FF2B5EF4-FFF2-40B4-BE49-F238E27FC236}">
                <a16:creationId xmlns:a16="http://schemas.microsoft.com/office/drawing/2014/main" id="{F155E3D2-7ECD-753B-5075-F16DDE3DC8B5}"/>
              </a:ext>
            </a:extLst>
          </p:cNvPr>
          <p:cNvSpPr>
            <a:spLocks noGrp="1"/>
          </p:cNvSpPr>
          <p:nvPr>
            <p:ph type="body" sz="quarter" idx="14"/>
          </p:nvPr>
        </p:nvSpPr>
        <p:spPr>
          <a:xfrm>
            <a:off x="728121" y="1402798"/>
            <a:ext cx="10393475" cy="5060896"/>
          </a:xfrm>
        </p:spPr>
        <p:txBody>
          <a:bodyPr/>
          <a:lstStyle/>
          <a:p>
            <a:pPr marL="171450" indent="-171450">
              <a:buFont typeface="Wingdings" panose="05000000000000000000" pitchFamily="2" charset="2"/>
              <a:buChar char="§"/>
            </a:pPr>
            <a:r>
              <a:rPr lang="en-IN" sz="1200" dirty="0"/>
              <a:t>Oracle</a:t>
            </a:r>
          </a:p>
          <a:p>
            <a:pPr marL="171450" indent="-171450">
              <a:buFont typeface="Wingdings" panose="05000000000000000000" pitchFamily="2" charset="2"/>
              <a:buChar char="§"/>
            </a:pPr>
            <a:r>
              <a:rPr lang="en-US" sz="1200" b="1" dirty="0"/>
              <a:t>Oracle Cloud Infrastructure (OCI) Sovereign Cloud:</a:t>
            </a:r>
            <a:r>
              <a:rPr lang="en-US" sz="1200" dirty="0"/>
              <a:t> This offers several models, including Oracle EU Sovereign Cloud, Government Cloud Regions, and Oracle Alloy, which allows partners to become in-country cloud providers. These solutions are physically and operationally isolated to meet stringent data residency and operational sovereignty requirements.</a:t>
            </a:r>
          </a:p>
          <a:p>
            <a:pPr marL="171450" indent="-171450">
              <a:buFont typeface="Wingdings" panose="05000000000000000000" pitchFamily="2" charset="2"/>
              <a:buChar char="§"/>
            </a:pPr>
            <a:r>
              <a:rPr lang="en-US" sz="1200" b="1" dirty="0"/>
              <a:t>Oracle Globally Distributed Database:</a:t>
            </a:r>
            <a:r>
              <a:rPr lang="en-US" sz="1200" dirty="0"/>
              <a:t> This solution is particularly powerful for data sovereignty, as it allows for sharding databases across different regions. This means that customer data from a specific country can be physically stored in a shard within that country, while a single logical database is maintained for global operations.</a:t>
            </a:r>
          </a:p>
          <a:p>
            <a:pPr marL="171450" indent="-171450">
              <a:buFont typeface="Wingdings" panose="05000000000000000000" pitchFamily="2" charset="2"/>
              <a:buChar char="§"/>
            </a:pPr>
            <a:r>
              <a:rPr lang="en-US" sz="1200" b="1" dirty="0"/>
              <a:t>Oracle Data Guard:</a:t>
            </a:r>
            <a:r>
              <a:rPr lang="en-US" sz="1200" dirty="0"/>
              <a:t> Provides a replication solution that can be configured to keep data replicas within the same country or region, ensuring a disaster recovery strategy that remains compliant with data sovereignty laws..</a:t>
            </a:r>
          </a:p>
          <a:p>
            <a:r>
              <a:rPr lang="en-IN" sz="1200" dirty="0"/>
              <a:t>Use Cases:</a:t>
            </a:r>
          </a:p>
          <a:p>
            <a:pPr marL="171450" indent="-171450">
              <a:buFont typeface="Wingdings" panose="05000000000000000000" pitchFamily="2" charset="2"/>
              <a:buChar char="§"/>
            </a:pPr>
            <a:r>
              <a:rPr lang="en-US" sz="1200" b="1" dirty="0"/>
              <a:t>Global Retailers:</a:t>
            </a:r>
            <a:r>
              <a:rPr lang="en-US" sz="1200" dirty="0"/>
              <a:t> A multinational retailer needs to manage customer data from different countries, each with its own privacy laws. They use Oracle's distributed database to ensure that data collected in France is stored in a French data center, while still allowing for a unified view of global sales and inventory data.</a:t>
            </a:r>
          </a:p>
          <a:p>
            <a:pPr marL="171450" indent="-171450">
              <a:buFont typeface="Wingdings" panose="05000000000000000000" pitchFamily="2" charset="2"/>
              <a:buChar char="§"/>
            </a:pPr>
            <a:r>
              <a:rPr lang="en-US" sz="1200" b="1" dirty="0"/>
              <a:t>Highly Regulated Industries (e.g., Financial Services):</a:t>
            </a:r>
            <a:r>
              <a:rPr lang="en-US" sz="1200" dirty="0"/>
              <a:t> A financial institution that provides services in multiple countries uses Oracle's solutions to ensure that each country's customer data is stored in-country, preventing cross-border data transfers that are not legally compliant.</a:t>
            </a:r>
          </a:p>
          <a:p>
            <a:pPr marL="171450" indent="-171450">
              <a:buFont typeface="Wingdings" panose="05000000000000000000" pitchFamily="2" charset="2"/>
              <a:buChar char="§"/>
            </a:pPr>
            <a:r>
              <a:rPr lang="en-US" sz="1200" b="1" dirty="0"/>
              <a:t>Government and Public Sector:</a:t>
            </a:r>
            <a:r>
              <a:rPr lang="en-US" sz="1200" dirty="0"/>
              <a:t> Governments can use Oracle's dedicated sovereign cloud solutions to run critical e-government services, knowing that the data and operations are fully under national control.</a:t>
            </a:r>
            <a:endParaRPr lang="en-IN" sz="1200" dirty="0"/>
          </a:p>
          <a:p>
            <a:endParaRPr lang="en-IN" sz="1200" dirty="0"/>
          </a:p>
        </p:txBody>
      </p:sp>
    </p:spTree>
    <p:extLst>
      <p:ext uri="{BB962C8B-B14F-4D97-AF65-F5344CB8AC3E}">
        <p14:creationId xmlns:p14="http://schemas.microsoft.com/office/powerpoint/2010/main" val="2467906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452F7-4246-5E35-4BD3-57CAC6A0D48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AA6056-55B1-966A-9E99-E2D81D890234}"/>
              </a:ext>
            </a:extLst>
          </p:cNvPr>
          <p:cNvSpPr>
            <a:spLocks noGrp="1"/>
          </p:cNvSpPr>
          <p:nvPr>
            <p:ph type="sldNum" sz="quarter" idx="16"/>
          </p:nvPr>
        </p:nvSpPr>
        <p:spPr/>
        <p:txBody>
          <a:bodyPr/>
          <a:lstStyle/>
          <a:p>
            <a:fld id="{96B43096-6FC2-48D5-8C88-E7DAB952970D}" type="slidenum">
              <a:rPr lang="en-US" smtClean="0"/>
              <a:pPr/>
              <a:t>16</a:t>
            </a:fld>
            <a:endParaRPr lang="en-US"/>
          </a:p>
        </p:txBody>
      </p:sp>
      <p:sp>
        <p:nvSpPr>
          <p:cNvPr id="3" name="Footer Placeholder 2">
            <a:extLst>
              <a:ext uri="{FF2B5EF4-FFF2-40B4-BE49-F238E27FC236}">
                <a16:creationId xmlns:a16="http://schemas.microsoft.com/office/drawing/2014/main" id="{B5099C7E-12D1-5702-5FF3-3E32DA664723}"/>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021239C8-72F0-9728-B2C6-C762BB9E548C}"/>
              </a:ext>
            </a:extLst>
          </p:cNvPr>
          <p:cNvSpPr>
            <a:spLocks noGrp="1"/>
          </p:cNvSpPr>
          <p:nvPr>
            <p:ph type="title"/>
          </p:nvPr>
        </p:nvSpPr>
        <p:spPr>
          <a:xfrm>
            <a:off x="873760" y="866735"/>
            <a:ext cx="10419715" cy="310213"/>
          </a:xfrm>
        </p:spPr>
        <p:txBody>
          <a:bodyPr/>
          <a:lstStyle/>
          <a:p>
            <a:r>
              <a:rPr lang="en-US" sz="2400" dirty="0"/>
              <a:t>Top 3 Data Sovereignty OEM Vendors and Use Cases</a:t>
            </a:r>
          </a:p>
        </p:txBody>
      </p:sp>
      <p:sp>
        <p:nvSpPr>
          <p:cNvPr id="6" name="Text Placeholder 5">
            <a:extLst>
              <a:ext uri="{FF2B5EF4-FFF2-40B4-BE49-F238E27FC236}">
                <a16:creationId xmlns:a16="http://schemas.microsoft.com/office/drawing/2014/main" id="{67513BE6-9978-675F-68D0-03C503E6695A}"/>
              </a:ext>
            </a:extLst>
          </p:cNvPr>
          <p:cNvSpPr>
            <a:spLocks noGrp="1"/>
          </p:cNvSpPr>
          <p:nvPr>
            <p:ph type="body" sz="quarter" idx="14"/>
          </p:nvPr>
        </p:nvSpPr>
        <p:spPr>
          <a:xfrm>
            <a:off x="728121" y="1402798"/>
            <a:ext cx="10393475" cy="5060896"/>
          </a:xfrm>
        </p:spPr>
        <p:txBody>
          <a:bodyPr/>
          <a:lstStyle/>
          <a:p>
            <a:pPr marL="171450" indent="-171450">
              <a:buFont typeface="Wingdings" panose="05000000000000000000" pitchFamily="2" charset="2"/>
              <a:buChar char="§"/>
            </a:pPr>
            <a:r>
              <a:rPr lang="en-IN" sz="1200" dirty="0"/>
              <a:t>SAP</a:t>
            </a:r>
          </a:p>
          <a:p>
            <a:pPr marL="171450" indent="-171450">
              <a:buFont typeface="Wingdings" panose="05000000000000000000" pitchFamily="2" charset="2"/>
              <a:buChar char="§"/>
            </a:pPr>
            <a:r>
              <a:rPr lang="en-US" sz="1200" b="1" dirty="0"/>
              <a:t>SAP Sovereign Cloud:</a:t>
            </a:r>
            <a:r>
              <a:rPr lang="en-US" sz="1200" dirty="0"/>
              <a:t> Designed for organizations that need to use SAP's business applications (like ERP and analytics) while adhering to national sovereignty requirements. It provides a full cloud stack that is built to national security-grade standards, with a focus on data, operational, technical, and legal sovereignty.</a:t>
            </a:r>
          </a:p>
          <a:p>
            <a:pPr marL="171450" indent="-171450">
              <a:buFont typeface="Wingdings" panose="05000000000000000000" pitchFamily="2" charset="2"/>
              <a:buChar char="§"/>
            </a:pPr>
            <a:r>
              <a:rPr lang="en-US" sz="1200" b="1" dirty="0"/>
              <a:t>SAP Business Technology Platform (BTP):</a:t>
            </a:r>
            <a:r>
              <a:rPr lang="en-US" sz="1200" dirty="0"/>
              <a:t> This platform offers tools for data integration, analytics, and application development. It can be deployed in a sovereign cloud environment, allowing customers to build custom applications and analyze data while ensuring compliance.</a:t>
            </a:r>
          </a:p>
          <a:p>
            <a:pPr marL="171450" indent="-171450">
              <a:buFont typeface="Wingdings" panose="05000000000000000000" pitchFamily="2" charset="2"/>
              <a:buChar char="§"/>
            </a:pPr>
            <a:r>
              <a:rPr lang="en-US" sz="1200" b="1" dirty="0"/>
              <a:t>SAP Trust Center:</a:t>
            </a:r>
            <a:r>
              <a:rPr lang="en-US" sz="1200" dirty="0"/>
              <a:t> A central resource where customers can find detailed information on SAP's data protection and privacy certifications, </a:t>
            </a:r>
            <a:r>
              <a:rPr lang="en-US" sz="1200" dirty="0" err="1"/>
              <a:t>subprocessors</a:t>
            </a:r>
            <a:r>
              <a:rPr lang="en-US" sz="1200" dirty="0"/>
              <a:t>, and data processing agreements, providing transparency and demonstrating commitment to compliance.</a:t>
            </a:r>
            <a:endParaRPr lang="en-IN" sz="1200" dirty="0"/>
          </a:p>
          <a:p>
            <a:r>
              <a:rPr lang="en-IN" sz="1200" dirty="0"/>
              <a:t>Use Cases:</a:t>
            </a:r>
          </a:p>
          <a:p>
            <a:pPr marL="171450" indent="-171450">
              <a:buFont typeface="Wingdings" panose="05000000000000000000" pitchFamily="2" charset="2"/>
              <a:buChar char="§"/>
            </a:pPr>
            <a:r>
              <a:rPr lang="en-US" sz="1200" b="1" dirty="0"/>
              <a:t>Enterprise Resource Planning (ERP):</a:t>
            </a:r>
            <a:r>
              <a:rPr lang="en-US" sz="1200" dirty="0"/>
              <a:t> A large multinational company uses SAP ERP for its global operations. With SAP Sovereign Cloud, they can run their ERP system in a way that ensures their financial, human resources, and supply chain data for a specific country remains within that country's borders, complying with local laws.</a:t>
            </a:r>
          </a:p>
          <a:p>
            <a:pPr marL="171450" indent="-171450">
              <a:buFont typeface="Wingdings" panose="05000000000000000000" pitchFamily="2" charset="2"/>
              <a:buChar char="§"/>
            </a:pPr>
            <a:r>
              <a:rPr lang="en-US" sz="1200" b="1" dirty="0"/>
              <a:t>Supply Chain Management:</a:t>
            </a:r>
            <a:r>
              <a:rPr lang="en-US" sz="1200" dirty="0"/>
              <a:t> A company with a global supply chain needs to track and manage data from suppliers in various countries. They can use SAP BTP on a sovereign cloud to ensure that sensitive supplier information and logistics data are handled in a compliant manner.</a:t>
            </a:r>
          </a:p>
          <a:p>
            <a:pPr marL="171450" indent="-171450">
              <a:buFont typeface="Wingdings" panose="05000000000000000000" pitchFamily="2" charset="2"/>
              <a:buChar char="§"/>
            </a:pPr>
            <a:r>
              <a:rPr lang="en-US" sz="1200" b="1" dirty="0"/>
              <a:t>Public Sector Organizations:</a:t>
            </a:r>
            <a:r>
              <a:rPr lang="en-US" sz="1200" dirty="0"/>
              <a:t> Government agencies that use SAP for managing public services or administrative functions can leverage SAP Sovereign Cloud to meet the stringent data residency and operational security requirements often mandated for public sector data.</a:t>
            </a:r>
            <a:endParaRPr lang="en-IN" sz="1200" dirty="0"/>
          </a:p>
        </p:txBody>
      </p:sp>
    </p:spTree>
    <p:extLst>
      <p:ext uri="{BB962C8B-B14F-4D97-AF65-F5344CB8AC3E}">
        <p14:creationId xmlns:p14="http://schemas.microsoft.com/office/powerpoint/2010/main" val="3007990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1D9EE-BF5F-2E75-E58A-CB2CC40A889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94E165-3B9E-DCDC-1358-6F85527F17A7}"/>
              </a:ext>
            </a:extLst>
          </p:cNvPr>
          <p:cNvSpPr>
            <a:spLocks noGrp="1"/>
          </p:cNvSpPr>
          <p:nvPr>
            <p:ph type="sldNum" sz="quarter" idx="16"/>
          </p:nvPr>
        </p:nvSpPr>
        <p:spPr/>
        <p:txBody>
          <a:bodyPr/>
          <a:lstStyle/>
          <a:p>
            <a:fld id="{96B43096-6FC2-48D5-8C88-E7DAB952970D}" type="slidenum">
              <a:rPr lang="en-US" smtClean="0"/>
              <a:pPr/>
              <a:t>17</a:t>
            </a:fld>
            <a:endParaRPr lang="en-US"/>
          </a:p>
        </p:txBody>
      </p:sp>
      <p:sp>
        <p:nvSpPr>
          <p:cNvPr id="3" name="Footer Placeholder 2">
            <a:extLst>
              <a:ext uri="{FF2B5EF4-FFF2-40B4-BE49-F238E27FC236}">
                <a16:creationId xmlns:a16="http://schemas.microsoft.com/office/drawing/2014/main" id="{1077484E-88F6-EE4C-254D-CBE013098DDC}"/>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CAD83401-97D1-E5F8-1F87-F66C271ED07A}"/>
              </a:ext>
            </a:extLst>
          </p:cNvPr>
          <p:cNvSpPr>
            <a:spLocks noGrp="1"/>
          </p:cNvSpPr>
          <p:nvPr>
            <p:ph type="title"/>
          </p:nvPr>
        </p:nvSpPr>
        <p:spPr>
          <a:xfrm>
            <a:off x="873760" y="866735"/>
            <a:ext cx="10419715" cy="723853"/>
          </a:xfrm>
        </p:spPr>
        <p:txBody>
          <a:bodyPr/>
          <a:lstStyle/>
          <a:p>
            <a:r>
              <a:rPr lang="en-US" sz="2400" dirty="0"/>
              <a:t>Sovereign Cloud</a:t>
            </a:r>
            <a:br>
              <a:rPr lang="en-US" dirty="0"/>
            </a:br>
            <a:endParaRPr lang="en-US" dirty="0"/>
          </a:p>
        </p:txBody>
      </p:sp>
      <p:sp>
        <p:nvSpPr>
          <p:cNvPr id="7" name="Text Placeholder 6">
            <a:extLst>
              <a:ext uri="{FF2B5EF4-FFF2-40B4-BE49-F238E27FC236}">
                <a16:creationId xmlns:a16="http://schemas.microsoft.com/office/drawing/2014/main" id="{79F7C872-149C-F816-DE47-FE905B4A6217}"/>
              </a:ext>
            </a:extLst>
          </p:cNvPr>
          <p:cNvSpPr>
            <a:spLocks noGrp="1"/>
          </p:cNvSpPr>
          <p:nvPr>
            <p:ph type="body" sz="quarter" idx="14"/>
          </p:nvPr>
        </p:nvSpPr>
        <p:spPr/>
        <p:txBody>
          <a:bodyPr/>
          <a:lstStyle/>
          <a:p>
            <a:r>
              <a:rPr lang="en-US" sz="1200" dirty="0"/>
              <a:t>Sovereign Cloud is a cloud computing environment designed to ensure that data—including applications, stored data, and data in transit—is stored, processed, and managed within a specific country or region. This is done to comply with the data sovereignty laws and regulations of that particular jurisdiction. The core purpose is to provide organizations, especially those in highly regulated industries and the public sector, with complete control, security, and transparency over their data, preventing foreign access or influence.</a:t>
            </a:r>
          </a:p>
          <a:p>
            <a:r>
              <a:rPr lang="en-US" sz="1200" dirty="0"/>
              <a:t>Key aspects of the Sovereign Cloud POV include:</a:t>
            </a:r>
          </a:p>
          <a:p>
            <a:pPr marL="171450" indent="-171450">
              <a:buFont typeface="Wingdings" panose="05000000000000000000" pitchFamily="2" charset="2"/>
              <a:buChar char="§"/>
            </a:pPr>
            <a:r>
              <a:rPr lang="en-US" sz="1200" b="1" dirty="0"/>
              <a:t>Compliance with Local Regulations:</a:t>
            </a:r>
            <a:r>
              <a:rPr lang="en-US" sz="1200" dirty="0"/>
              <a:t> It helps organizations meet specific data protection laws, industry standards (e.g., for healthcare or finance), and government regulations related to privacy, security, and access control. This reduces legal risks and builds trust with regulators and customers.</a:t>
            </a:r>
          </a:p>
          <a:p>
            <a:pPr marL="171450" indent="-171450">
              <a:buFont typeface="Wingdings" panose="05000000000000000000" pitchFamily="2" charset="2"/>
              <a:buChar char="§"/>
            </a:pPr>
            <a:r>
              <a:rPr lang="en-US" sz="1200" b="1" dirty="0"/>
              <a:t>Enhanced Security and Privacy:</a:t>
            </a:r>
            <a:r>
              <a:rPr lang="en-US" sz="1200" dirty="0"/>
              <a:t> Sovereign clouds boost data security through strict access controls, advanced encryption, and dedicated infrastructure that prevents unauthorized access by foreign entities. The infrastructure is isolated, and customer-managed encryption keys are often used to ensure data confidentiality.</a:t>
            </a:r>
          </a:p>
          <a:p>
            <a:pPr marL="171450" indent="-171450">
              <a:buFont typeface="Wingdings" panose="05000000000000000000" pitchFamily="2" charset="2"/>
              <a:buChar char="§"/>
            </a:pPr>
            <a:r>
              <a:rPr lang="en-US" sz="1200" b="1" dirty="0"/>
              <a:t>Operational Control and Flexibility:</a:t>
            </a:r>
            <a:r>
              <a:rPr lang="en-US" sz="1200" dirty="0"/>
              <a:t> Organizations can customize their cloud services to meet unique legal requirements and business objectives. They can define who has access to data based on citizenship or security clearance, and choose deployment models ranging from fully isolated environments to hybrid configurations.</a:t>
            </a:r>
          </a:p>
        </p:txBody>
      </p:sp>
    </p:spTree>
    <p:extLst>
      <p:ext uri="{BB962C8B-B14F-4D97-AF65-F5344CB8AC3E}">
        <p14:creationId xmlns:p14="http://schemas.microsoft.com/office/powerpoint/2010/main" val="23061815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C5D598-CC7C-C6E3-6D5E-86AC473FFFB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539C77-3533-A3D9-F2BA-FA8C36CE64CE}"/>
              </a:ext>
            </a:extLst>
          </p:cNvPr>
          <p:cNvSpPr>
            <a:spLocks noGrp="1"/>
          </p:cNvSpPr>
          <p:nvPr>
            <p:ph type="sldNum" sz="quarter" idx="16"/>
          </p:nvPr>
        </p:nvSpPr>
        <p:spPr/>
        <p:txBody>
          <a:bodyPr/>
          <a:lstStyle/>
          <a:p>
            <a:fld id="{96B43096-6FC2-48D5-8C88-E7DAB952970D}" type="slidenum">
              <a:rPr lang="en-US" smtClean="0"/>
              <a:pPr/>
              <a:t>18</a:t>
            </a:fld>
            <a:endParaRPr lang="en-US"/>
          </a:p>
        </p:txBody>
      </p:sp>
      <p:sp>
        <p:nvSpPr>
          <p:cNvPr id="3" name="Footer Placeholder 2">
            <a:extLst>
              <a:ext uri="{FF2B5EF4-FFF2-40B4-BE49-F238E27FC236}">
                <a16:creationId xmlns:a16="http://schemas.microsoft.com/office/drawing/2014/main" id="{9F73594F-8F57-EE45-5ED9-AFEB553FED7F}"/>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F610106C-C912-B271-6A75-815D85043F3B}"/>
              </a:ext>
            </a:extLst>
          </p:cNvPr>
          <p:cNvSpPr>
            <a:spLocks noGrp="1"/>
          </p:cNvSpPr>
          <p:nvPr>
            <p:ph type="title"/>
          </p:nvPr>
        </p:nvSpPr>
        <p:spPr>
          <a:xfrm>
            <a:off x="873760" y="866735"/>
            <a:ext cx="10419715" cy="827278"/>
          </a:xfrm>
        </p:spPr>
        <p:txBody>
          <a:bodyPr/>
          <a:lstStyle/>
          <a:p>
            <a:br>
              <a:rPr lang="en-US" dirty="0"/>
            </a:br>
            <a:r>
              <a:rPr lang="en-IN" dirty="0"/>
              <a:t>Case Studies</a:t>
            </a:r>
            <a:endParaRPr lang="en-US" dirty="0"/>
          </a:p>
        </p:txBody>
      </p:sp>
      <p:sp>
        <p:nvSpPr>
          <p:cNvPr id="6" name="Text Placeholder 5">
            <a:extLst>
              <a:ext uri="{FF2B5EF4-FFF2-40B4-BE49-F238E27FC236}">
                <a16:creationId xmlns:a16="http://schemas.microsoft.com/office/drawing/2014/main" id="{CFF5AD9D-0643-8917-2315-048F2B0C4C11}"/>
              </a:ext>
            </a:extLst>
          </p:cNvPr>
          <p:cNvSpPr>
            <a:spLocks noGrp="1"/>
          </p:cNvSpPr>
          <p:nvPr>
            <p:ph type="body" sz="quarter" idx="14"/>
          </p:nvPr>
        </p:nvSpPr>
        <p:spPr/>
        <p:txBody>
          <a:bodyPr/>
          <a:lstStyle/>
          <a:p>
            <a:r>
              <a:rPr lang="en-US" b="1" dirty="0" err="1"/>
              <a:t>MindDoc</a:t>
            </a:r>
            <a:r>
              <a:rPr lang="en-US" b="1" dirty="0"/>
              <a:t> (Germany):</a:t>
            </a:r>
            <a:r>
              <a:rPr lang="en-US" dirty="0"/>
              <a:t> A telehealth service that uses a sovereign cloud to secure patient data, ensuring compliance with strict German healthcare regulations. </a:t>
            </a:r>
          </a:p>
          <a:p>
            <a:r>
              <a:rPr lang="en-US" sz="1200" b="1" dirty="0"/>
              <a:t>National Pharmacies (Australia):</a:t>
            </a:r>
            <a:r>
              <a:rPr lang="en-US" sz="1200" dirty="0"/>
              <a:t> Adopted a compliant cloud disaster recovery solution to enhance business continuity and lower the cost of compliance, while maintaining customer loyalty.</a:t>
            </a:r>
          </a:p>
          <a:p>
            <a:r>
              <a:rPr lang="en-US" sz="1200" b="1" dirty="0" err="1"/>
              <a:t>eu</a:t>
            </a:r>
            <a:r>
              <a:rPr lang="en-US" sz="1200" b="1" dirty="0"/>
              <a:t>-LISA (European Union):</a:t>
            </a:r>
            <a:r>
              <a:rPr lang="en-US" sz="1200" dirty="0"/>
              <a:t> The European Agency for the operational management of large-scale IT systems in the area of freedom, security, and justice, has developed a hybrid multi-cloud strategy to optimize performance, reduce costs, and improve agility, all while maintaining high standards of security, data protection, and sovereignty in full compliance with EU legislation like GDPR.</a:t>
            </a:r>
            <a:endParaRPr lang="en-IN" sz="1200" dirty="0"/>
          </a:p>
        </p:txBody>
      </p:sp>
    </p:spTree>
    <p:extLst>
      <p:ext uri="{BB962C8B-B14F-4D97-AF65-F5344CB8AC3E}">
        <p14:creationId xmlns:p14="http://schemas.microsoft.com/office/powerpoint/2010/main" val="3641364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B4B43-1B3E-A2D1-2712-32BEA2E1702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BF7733-3BC3-5A86-F5C2-FE88C96CA00E}"/>
              </a:ext>
            </a:extLst>
          </p:cNvPr>
          <p:cNvSpPr>
            <a:spLocks noGrp="1"/>
          </p:cNvSpPr>
          <p:nvPr>
            <p:ph type="sldNum" sz="quarter" idx="16"/>
          </p:nvPr>
        </p:nvSpPr>
        <p:spPr/>
        <p:txBody>
          <a:bodyPr/>
          <a:lstStyle/>
          <a:p>
            <a:fld id="{96B43096-6FC2-48D5-8C88-E7DAB952970D}" type="slidenum">
              <a:rPr lang="en-US" smtClean="0"/>
              <a:pPr/>
              <a:t>19</a:t>
            </a:fld>
            <a:endParaRPr lang="en-US"/>
          </a:p>
        </p:txBody>
      </p:sp>
      <p:sp>
        <p:nvSpPr>
          <p:cNvPr id="3" name="Footer Placeholder 2">
            <a:extLst>
              <a:ext uri="{FF2B5EF4-FFF2-40B4-BE49-F238E27FC236}">
                <a16:creationId xmlns:a16="http://schemas.microsoft.com/office/drawing/2014/main" id="{889BF41E-3715-CC92-0408-07AE618AFC6A}"/>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024FFABC-C054-6292-9DD2-771F981FE322}"/>
              </a:ext>
            </a:extLst>
          </p:cNvPr>
          <p:cNvSpPr>
            <a:spLocks noGrp="1"/>
          </p:cNvSpPr>
          <p:nvPr>
            <p:ph type="title"/>
          </p:nvPr>
        </p:nvSpPr>
        <p:spPr>
          <a:xfrm>
            <a:off x="873760" y="866735"/>
            <a:ext cx="10419715" cy="413639"/>
          </a:xfrm>
        </p:spPr>
        <p:txBody>
          <a:bodyPr/>
          <a:lstStyle/>
          <a:p>
            <a:r>
              <a:rPr lang="en-IN" dirty="0"/>
              <a:t>OEM List</a:t>
            </a:r>
            <a:endParaRPr lang="en-US" dirty="0"/>
          </a:p>
        </p:txBody>
      </p:sp>
      <p:sp>
        <p:nvSpPr>
          <p:cNvPr id="6" name="Text Placeholder 5">
            <a:extLst>
              <a:ext uri="{FF2B5EF4-FFF2-40B4-BE49-F238E27FC236}">
                <a16:creationId xmlns:a16="http://schemas.microsoft.com/office/drawing/2014/main" id="{9ECF4D5B-F666-5E53-1C64-65CEF2CC1CA9}"/>
              </a:ext>
            </a:extLst>
          </p:cNvPr>
          <p:cNvSpPr>
            <a:spLocks noGrp="1"/>
          </p:cNvSpPr>
          <p:nvPr>
            <p:ph type="body" sz="quarter" idx="14"/>
          </p:nvPr>
        </p:nvSpPr>
        <p:spPr>
          <a:xfrm>
            <a:off x="728121" y="1402798"/>
            <a:ext cx="10393475" cy="5060896"/>
          </a:xfrm>
        </p:spPr>
        <p:txBody>
          <a:bodyPr/>
          <a:lstStyle/>
          <a:p>
            <a:r>
              <a:rPr lang="en-US" sz="1200" dirty="0"/>
              <a:t>The Sovereign Cloud market includes major hyperscale cloud providers as well as specialized, local, and regional players. </a:t>
            </a:r>
            <a:r>
              <a:rPr lang="en-US" sz="1200" dirty="0" err="1"/>
              <a:t>Hyperscalers</a:t>
            </a:r>
            <a:r>
              <a:rPr lang="en-US" sz="1200" dirty="0"/>
              <a:t> often partner with local entities to offer sovereign solutions. A non-exhaustive list of key players includes:</a:t>
            </a:r>
          </a:p>
          <a:p>
            <a:pPr marL="171450" indent="-171450">
              <a:buFont typeface="Wingdings" panose="05000000000000000000" pitchFamily="2" charset="2"/>
              <a:buChar char="§"/>
            </a:pPr>
            <a:r>
              <a:rPr lang="en-US" sz="1200" b="1" dirty="0"/>
              <a:t>Amazon Web Services (AWS):</a:t>
            </a:r>
            <a:r>
              <a:rPr lang="en-US" sz="1200" dirty="0"/>
              <a:t> Offers solutions like AWS European Sovereign Cloud.</a:t>
            </a:r>
          </a:p>
          <a:p>
            <a:pPr marL="171450" indent="-171450">
              <a:buFont typeface="Wingdings" panose="05000000000000000000" pitchFamily="2" charset="2"/>
              <a:buChar char="§"/>
            </a:pPr>
            <a:r>
              <a:rPr lang="en-US" sz="1200" b="1" dirty="0"/>
              <a:t>Microsoft Azure:</a:t>
            </a:r>
            <a:r>
              <a:rPr lang="en-US" sz="1200" dirty="0"/>
              <a:t> Provides solutions such as Microsoft Cloud for Sovereignty.</a:t>
            </a:r>
          </a:p>
          <a:p>
            <a:pPr marL="171450" indent="-171450">
              <a:buFont typeface="Wingdings" panose="05000000000000000000" pitchFamily="2" charset="2"/>
              <a:buChar char="§"/>
            </a:pPr>
            <a:r>
              <a:rPr lang="en-US" sz="1200" b="1" dirty="0"/>
              <a:t>Google Cloud Platform (GCP):</a:t>
            </a:r>
            <a:r>
              <a:rPr lang="en-US" sz="1200" dirty="0"/>
              <a:t> Partners with companies like T-Systems and Thales to offer sovereign cloud services in various regions (e.g., Germany, France).</a:t>
            </a:r>
          </a:p>
          <a:p>
            <a:pPr marL="171450" indent="-171450">
              <a:buFont typeface="Wingdings" panose="05000000000000000000" pitchFamily="2" charset="2"/>
              <a:buChar char="§"/>
            </a:pPr>
            <a:r>
              <a:rPr lang="en-US" sz="1200" b="1" dirty="0"/>
              <a:t>Oracle Cloud Infrastructure (OCI):</a:t>
            </a:r>
            <a:r>
              <a:rPr lang="en-US" sz="1200" dirty="0"/>
              <a:t> Offers services including the Oracle EU Sovereign Cloud and Oracle Dedicated Region.</a:t>
            </a:r>
          </a:p>
          <a:p>
            <a:pPr marL="171450" indent="-171450">
              <a:buFont typeface="Wingdings" panose="05000000000000000000" pitchFamily="2" charset="2"/>
              <a:buChar char="§"/>
            </a:pPr>
            <a:r>
              <a:rPr lang="en-US" sz="1200" b="1" dirty="0"/>
              <a:t>IBM Cloud:</a:t>
            </a:r>
            <a:r>
              <a:rPr lang="en-US" sz="1200" dirty="0"/>
              <a:t> A prominent player in the enterprise cloud market with a focus on large enterprises and regulated industries.</a:t>
            </a:r>
          </a:p>
          <a:p>
            <a:pPr marL="171450" indent="-171450">
              <a:buFont typeface="Wingdings" panose="05000000000000000000" pitchFamily="2" charset="2"/>
              <a:buChar char="§"/>
            </a:pPr>
            <a:r>
              <a:rPr lang="en-US" sz="1200" b="1" dirty="0"/>
              <a:t>SAP:</a:t>
            </a:r>
            <a:r>
              <a:rPr lang="en-US" sz="1200" dirty="0"/>
              <a:t> Offers SAP Sovereign Cloud for local control and compliance, with a focus on country-specific regulatory standards.</a:t>
            </a:r>
          </a:p>
          <a:p>
            <a:pPr marL="171450" indent="-171450">
              <a:buFont typeface="Wingdings" panose="05000000000000000000" pitchFamily="2" charset="2"/>
              <a:buChar char="§"/>
            </a:pPr>
            <a:r>
              <a:rPr lang="en-US" sz="1200" b="1" dirty="0" err="1"/>
              <a:t>OVHcloud</a:t>
            </a:r>
            <a:r>
              <a:rPr lang="en-US" sz="1200" b="1" dirty="0"/>
              <a:t>:</a:t>
            </a:r>
            <a:r>
              <a:rPr lang="en-US" sz="1200" dirty="0"/>
              <a:t> A European cloud provider focused on data sovereignty and privacy.</a:t>
            </a:r>
          </a:p>
          <a:p>
            <a:pPr marL="171450" indent="-171450">
              <a:buFont typeface="Wingdings" panose="05000000000000000000" pitchFamily="2" charset="2"/>
              <a:buChar char="§"/>
            </a:pPr>
            <a:r>
              <a:rPr lang="en-US" sz="1200" b="1" dirty="0"/>
              <a:t>T-Systems:</a:t>
            </a:r>
            <a:r>
              <a:rPr lang="en-US" sz="1200" dirty="0"/>
              <a:t> A major European provider offering Sovereign Cloud solutions, often in partnership with </a:t>
            </a:r>
            <a:r>
              <a:rPr lang="en-US" sz="1200" dirty="0" err="1"/>
              <a:t>hyperscalers</a:t>
            </a:r>
            <a:r>
              <a:rPr lang="en-US" sz="1200" dirty="0"/>
              <a:t>.</a:t>
            </a:r>
          </a:p>
          <a:p>
            <a:endParaRPr lang="en-US" sz="1200" dirty="0"/>
          </a:p>
          <a:p>
            <a:endParaRPr lang="en-IN" sz="1200" dirty="0"/>
          </a:p>
        </p:txBody>
      </p:sp>
    </p:spTree>
    <p:extLst>
      <p:ext uri="{BB962C8B-B14F-4D97-AF65-F5344CB8AC3E}">
        <p14:creationId xmlns:p14="http://schemas.microsoft.com/office/powerpoint/2010/main" val="3140671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DC5AC8-556F-0164-F664-90EB30AC10CC}"/>
              </a:ext>
            </a:extLst>
          </p:cNvPr>
          <p:cNvSpPr>
            <a:spLocks noGrp="1"/>
          </p:cNvSpPr>
          <p:nvPr>
            <p:ph type="sldNum" sz="quarter" idx="16"/>
          </p:nvPr>
        </p:nvSpPr>
        <p:spPr/>
        <p:txBody>
          <a:bodyPr/>
          <a:lstStyle/>
          <a:p>
            <a:fld id="{96B43096-6FC2-48D5-8C88-E7DAB952970D}" type="slidenum">
              <a:rPr lang="en-US" smtClean="0"/>
              <a:pPr/>
              <a:t>2</a:t>
            </a:fld>
            <a:endParaRPr lang="en-US"/>
          </a:p>
        </p:txBody>
      </p:sp>
      <p:sp>
        <p:nvSpPr>
          <p:cNvPr id="3" name="Footer Placeholder 2">
            <a:extLst>
              <a:ext uri="{FF2B5EF4-FFF2-40B4-BE49-F238E27FC236}">
                <a16:creationId xmlns:a16="http://schemas.microsoft.com/office/drawing/2014/main" id="{72EED232-CC8C-05D8-01E9-F567284C3AC2}"/>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41F9E402-5A45-9F12-B886-1FFEBB2441CA}"/>
              </a:ext>
            </a:extLst>
          </p:cNvPr>
          <p:cNvSpPr>
            <a:spLocks noGrp="1"/>
          </p:cNvSpPr>
          <p:nvPr>
            <p:ph type="title"/>
          </p:nvPr>
        </p:nvSpPr>
        <p:spPr>
          <a:xfrm>
            <a:off x="873760" y="866735"/>
            <a:ext cx="10419715" cy="515178"/>
          </a:xfrm>
        </p:spPr>
        <p:txBody>
          <a:bodyPr/>
          <a:lstStyle/>
          <a:p>
            <a:r>
              <a:rPr lang="en-US" dirty="0"/>
              <a:t>Augmented Data Management</a:t>
            </a:r>
            <a:br>
              <a:rPr lang="en-US" dirty="0"/>
            </a:br>
            <a:endParaRPr lang="en-US" dirty="0"/>
          </a:p>
        </p:txBody>
      </p:sp>
      <p:sp>
        <p:nvSpPr>
          <p:cNvPr id="7" name="Text Placeholder 6">
            <a:extLst>
              <a:ext uri="{FF2B5EF4-FFF2-40B4-BE49-F238E27FC236}">
                <a16:creationId xmlns:a16="http://schemas.microsoft.com/office/drawing/2014/main" id="{643FE559-A2B9-F6B3-1377-9A66A1108BF2}"/>
              </a:ext>
            </a:extLst>
          </p:cNvPr>
          <p:cNvSpPr>
            <a:spLocks noGrp="1"/>
          </p:cNvSpPr>
          <p:nvPr>
            <p:ph type="body" sz="quarter" idx="14"/>
          </p:nvPr>
        </p:nvSpPr>
        <p:spPr/>
        <p:txBody>
          <a:bodyPr/>
          <a:lstStyle/>
          <a:p>
            <a:endParaRPr lang="en-US" dirty="0"/>
          </a:p>
          <a:p>
            <a:r>
              <a:rPr lang="en-US" dirty="0"/>
              <a:t>Augmented Data Management (ADM) is a technology that leverages artificial intelligence (AI) and machine learning (ML) to automate and enhance traditional data management processes. It goes beyond manual methods and rigid protocols by introducing smart, adaptive technologies to improve efficiency, accuracy, and productivity. ADM optimizes key areas such as data integration, data governance, master data management, and data quality.</a:t>
            </a:r>
          </a:p>
        </p:txBody>
      </p:sp>
    </p:spTree>
    <p:extLst>
      <p:ext uri="{BB962C8B-B14F-4D97-AF65-F5344CB8AC3E}">
        <p14:creationId xmlns:p14="http://schemas.microsoft.com/office/powerpoint/2010/main" val="827365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6BA51-30BE-E775-C2A8-23F5878EA73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9AF7D9-14D0-25A6-06CC-679DCE607DFD}"/>
              </a:ext>
            </a:extLst>
          </p:cNvPr>
          <p:cNvSpPr>
            <a:spLocks noGrp="1"/>
          </p:cNvSpPr>
          <p:nvPr>
            <p:ph type="sldNum" sz="quarter" idx="16"/>
          </p:nvPr>
        </p:nvSpPr>
        <p:spPr/>
        <p:txBody>
          <a:bodyPr/>
          <a:lstStyle/>
          <a:p>
            <a:fld id="{96B43096-6FC2-48D5-8C88-E7DAB952970D}" type="slidenum">
              <a:rPr lang="en-US" smtClean="0"/>
              <a:pPr/>
              <a:t>20</a:t>
            </a:fld>
            <a:endParaRPr lang="en-US"/>
          </a:p>
        </p:txBody>
      </p:sp>
      <p:sp>
        <p:nvSpPr>
          <p:cNvPr id="3" name="Footer Placeholder 2">
            <a:extLst>
              <a:ext uri="{FF2B5EF4-FFF2-40B4-BE49-F238E27FC236}">
                <a16:creationId xmlns:a16="http://schemas.microsoft.com/office/drawing/2014/main" id="{C2785F55-85DD-8852-4EB0-CCE1AA9F324E}"/>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3B694E22-D2A5-A797-B7C5-3DD46BF40D81}"/>
              </a:ext>
            </a:extLst>
          </p:cNvPr>
          <p:cNvSpPr>
            <a:spLocks noGrp="1"/>
          </p:cNvSpPr>
          <p:nvPr>
            <p:ph type="title"/>
          </p:nvPr>
        </p:nvSpPr>
        <p:spPr>
          <a:xfrm>
            <a:off x="873760" y="866735"/>
            <a:ext cx="10419715" cy="827278"/>
          </a:xfrm>
        </p:spPr>
        <p:txBody>
          <a:bodyPr/>
          <a:lstStyle/>
          <a:p>
            <a:br>
              <a:rPr lang="en-US" dirty="0"/>
            </a:br>
            <a:r>
              <a:rPr lang="en-IN" dirty="0"/>
              <a:t>Market Share</a:t>
            </a:r>
            <a:endParaRPr lang="en-US" dirty="0"/>
          </a:p>
        </p:txBody>
      </p:sp>
      <p:sp>
        <p:nvSpPr>
          <p:cNvPr id="7" name="Text Placeholder 6">
            <a:extLst>
              <a:ext uri="{FF2B5EF4-FFF2-40B4-BE49-F238E27FC236}">
                <a16:creationId xmlns:a16="http://schemas.microsoft.com/office/drawing/2014/main" id="{EDC4367C-766E-1E30-EC2A-E90AC2A1B9E5}"/>
              </a:ext>
            </a:extLst>
          </p:cNvPr>
          <p:cNvSpPr>
            <a:spLocks noGrp="1"/>
          </p:cNvSpPr>
          <p:nvPr>
            <p:ph type="body" sz="quarter" idx="14"/>
          </p:nvPr>
        </p:nvSpPr>
        <p:spPr>
          <a:xfrm>
            <a:off x="900000" y="2116800"/>
            <a:ext cx="10393475" cy="4346894"/>
          </a:xfrm>
        </p:spPr>
        <p:txBody>
          <a:bodyPr/>
          <a:lstStyle/>
          <a:p>
            <a:r>
              <a:rPr lang="en-IN" dirty="0"/>
              <a:t>Amazon Web Services (AWS):</a:t>
            </a:r>
          </a:p>
          <a:p>
            <a:pPr marL="171450" indent="-171450">
              <a:buFont typeface="Wingdings" panose="05000000000000000000" pitchFamily="2" charset="2"/>
              <a:buChar char="§"/>
            </a:pPr>
            <a:r>
              <a:rPr lang="en-US" sz="1200" b="1" dirty="0"/>
              <a:t>Market Share:</a:t>
            </a:r>
            <a:r>
              <a:rPr lang="en-US" sz="1200" dirty="0"/>
              <a:t> Around 32-34% of the global cloud market.</a:t>
            </a:r>
          </a:p>
          <a:p>
            <a:pPr marL="171450" indent="-171450">
              <a:buFont typeface="Wingdings" panose="05000000000000000000" pitchFamily="2" charset="2"/>
              <a:buChar char="§"/>
            </a:pPr>
            <a:r>
              <a:rPr lang="en-US" sz="1200" b="1" dirty="0"/>
              <a:t>Sovereign Tools/Offerings:</a:t>
            </a:r>
            <a:r>
              <a:rPr lang="en-US" sz="1200" dirty="0"/>
              <a:t> AWS European Sovereign Cloud, which is a new, separate cloud for Europe to help public sector customers meet compliance needs. It is physically and logically separated from existing AWS infrastructure.</a:t>
            </a:r>
          </a:p>
          <a:p>
            <a:r>
              <a:rPr lang="en-IN" dirty="0"/>
              <a:t>Microsoft Azure:</a:t>
            </a:r>
          </a:p>
          <a:p>
            <a:pPr marL="171450" indent="-171450">
              <a:buFont typeface="Wingdings" panose="05000000000000000000" pitchFamily="2" charset="2"/>
              <a:buChar char="§"/>
            </a:pPr>
            <a:r>
              <a:rPr lang="en-US" sz="1200" b="1" dirty="0"/>
              <a:t>Market Share:</a:t>
            </a:r>
            <a:r>
              <a:rPr lang="en-US" sz="1200" dirty="0"/>
              <a:t> Around 20-23% of the global cloud market.</a:t>
            </a:r>
          </a:p>
          <a:p>
            <a:pPr marL="171450" indent="-171450">
              <a:buFont typeface="Wingdings" panose="05000000000000000000" pitchFamily="2" charset="2"/>
              <a:buChar char="§"/>
            </a:pPr>
            <a:r>
              <a:rPr lang="en-US" sz="1200" b="1" dirty="0"/>
              <a:t>Sovereign Tools/Offerings:</a:t>
            </a:r>
            <a:r>
              <a:rPr lang="en-US" sz="1200" dirty="0"/>
              <a:t> Microsoft Cloud for Sovereignty, a solution that provides customers with controls to meet data residency, security, and regulatory requirements. It is built on Azure’s public cloud with additional controls for government and regulated industries.</a:t>
            </a:r>
          </a:p>
          <a:p>
            <a:r>
              <a:rPr lang="en-IN" dirty="0"/>
              <a:t>Google Cloud Platform (GCP):</a:t>
            </a:r>
          </a:p>
          <a:p>
            <a:pPr marL="171450" indent="-171450">
              <a:buFont typeface="Wingdings" panose="05000000000000000000" pitchFamily="2" charset="2"/>
              <a:buChar char="§"/>
            </a:pPr>
            <a:r>
              <a:rPr lang="en-US" sz="1200" b="1" dirty="0"/>
              <a:t>Market Share:</a:t>
            </a:r>
            <a:r>
              <a:rPr lang="en-US" sz="1200" dirty="0"/>
              <a:t> Around 10-11% of the global cloud market.</a:t>
            </a:r>
          </a:p>
          <a:p>
            <a:pPr marL="171450" indent="-171450">
              <a:buFont typeface="Wingdings" panose="05000000000000000000" pitchFamily="2" charset="2"/>
              <a:buChar char="§"/>
            </a:pPr>
            <a:r>
              <a:rPr lang="en-US" sz="1200" b="1" dirty="0"/>
              <a:t>Sovereign Tools/Offerings:</a:t>
            </a:r>
            <a:r>
              <a:rPr lang="en-US" sz="1200" dirty="0"/>
              <a:t> Google Cloud has several offerings, often in partnership with local companies. Examples include the T-Systems Sovereign Cloud powered by Google Cloud in Germany and the S3NS offering in France in collaboration with Thales. These partnerships provide local data residency, operational sovereignty, and EU-based support.</a:t>
            </a:r>
          </a:p>
        </p:txBody>
      </p:sp>
    </p:spTree>
    <p:extLst>
      <p:ext uri="{BB962C8B-B14F-4D97-AF65-F5344CB8AC3E}">
        <p14:creationId xmlns:p14="http://schemas.microsoft.com/office/powerpoint/2010/main" val="12896472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5A354-D768-5035-0C66-33BB674D66E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834F7E-6F96-DBD6-86C1-BE28DE336A5E}"/>
              </a:ext>
            </a:extLst>
          </p:cNvPr>
          <p:cNvSpPr>
            <a:spLocks noGrp="1"/>
          </p:cNvSpPr>
          <p:nvPr>
            <p:ph type="sldNum" sz="quarter" idx="16"/>
          </p:nvPr>
        </p:nvSpPr>
        <p:spPr/>
        <p:txBody>
          <a:bodyPr/>
          <a:lstStyle/>
          <a:p>
            <a:fld id="{96B43096-6FC2-48D5-8C88-E7DAB952970D}" type="slidenum">
              <a:rPr lang="en-US" smtClean="0"/>
              <a:pPr/>
              <a:t>21</a:t>
            </a:fld>
            <a:endParaRPr lang="en-US"/>
          </a:p>
        </p:txBody>
      </p:sp>
      <p:sp>
        <p:nvSpPr>
          <p:cNvPr id="3" name="Footer Placeholder 2">
            <a:extLst>
              <a:ext uri="{FF2B5EF4-FFF2-40B4-BE49-F238E27FC236}">
                <a16:creationId xmlns:a16="http://schemas.microsoft.com/office/drawing/2014/main" id="{D25FB9E4-A5A2-B672-E8DC-74AFE3DDDC5E}"/>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BF845ED7-5E38-2DBF-92C1-DB2161128AEF}"/>
              </a:ext>
            </a:extLst>
          </p:cNvPr>
          <p:cNvSpPr>
            <a:spLocks noGrp="1"/>
          </p:cNvSpPr>
          <p:nvPr>
            <p:ph type="title"/>
          </p:nvPr>
        </p:nvSpPr>
        <p:spPr>
          <a:xfrm>
            <a:off x="873760" y="866735"/>
            <a:ext cx="10419715" cy="413639"/>
          </a:xfrm>
        </p:spPr>
        <p:txBody>
          <a:bodyPr/>
          <a:lstStyle/>
          <a:p>
            <a:r>
              <a:rPr lang="en-IN" dirty="0"/>
              <a:t>Cost and Pricing Details</a:t>
            </a:r>
            <a:endParaRPr lang="en-US" dirty="0"/>
          </a:p>
        </p:txBody>
      </p:sp>
      <p:sp>
        <p:nvSpPr>
          <p:cNvPr id="6" name="Text Placeholder 5">
            <a:extLst>
              <a:ext uri="{FF2B5EF4-FFF2-40B4-BE49-F238E27FC236}">
                <a16:creationId xmlns:a16="http://schemas.microsoft.com/office/drawing/2014/main" id="{211042FD-13C8-A196-A8CE-8887E3C872E2}"/>
              </a:ext>
            </a:extLst>
          </p:cNvPr>
          <p:cNvSpPr>
            <a:spLocks noGrp="1"/>
          </p:cNvSpPr>
          <p:nvPr>
            <p:ph type="body" sz="quarter" idx="14"/>
          </p:nvPr>
        </p:nvSpPr>
        <p:spPr>
          <a:xfrm>
            <a:off x="728121" y="1402798"/>
            <a:ext cx="10393475" cy="5060896"/>
          </a:xfrm>
        </p:spPr>
        <p:txBody>
          <a:bodyPr/>
          <a:lstStyle/>
          <a:p>
            <a:pPr marL="171450" indent="-171450">
              <a:buFont typeface="Wingdings" panose="05000000000000000000" pitchFamily="2" charset="2"/>
              <a:buChar char="§"/>
            </a:pPr>
            <a:r>
              <a:rPr lang="en-US" sz="1200" dirty="0"/>
              <a:t>Sovereign Cloud pricing is generally not a simple, single figure. It depends on several factors:</a:t>
            </a:r>
          </a:p>
          <a:p>
            <a:pPr marL="171450" indent="-171450">
              <a:buFont typeface="Wingdings" panose="05000000000000000000" pitchFamily="2" charset="2"/>
              <a:buChar char="§"/>
            </a:pPr>
            <a:r>
              <a:rPr lang="en-US" sz="1200" b="1" dirty="0"/>
              <a:t>Deployment Model:</a:t>
            </a:r>
            <a:r>
              <a:rPr lang="en-US" sz="1200" dirty="0"/>
              <a:t> Costs vary significantly between a public cloud-based sovereign solution, a dedicated private cloud, and a fully on-premises air-gapped environment.</a:t>
            </a:r>
          </a:p>
          <a:p>
            <a:pPr marL="171450" indent="-171450">
              <a:buFont typeface="Wingdings" panose="05000000000000000000" pitchFamily="2" charset="2"/>
              <a:buChar char="§"/>
            </a:pPr>
            <a:r>
              <a:rPr lang="en-US" sz="1200" b="1" dirty="0"/>
              <a:t>Service Consumption:</a:t>
            </a:r>
            <a:r>
              <a:rPr lang="en-US" sz="1200" dirty="0"/>
              <a:t> Most providers use a pay-as-you-go model based on resource usage (compute, storage, data transfer).</a:t>
            </a:r>
          </a:p>
          <a:p>
            <a:pPr marL="171450" indent="-171450">
              <a:buFont typeface="Wingdings" panose="05000000000000000000" pitchFamily="2" charset="2"/>
              <a:buChar char="§"/>
            </a:pPr>
            <a:r>
              <a:rPr lang="en-IN" sz="1200" b="1" dirty="0"/>
              <a:t>Compliance and Security Add-ons: </a:t>
            </a:r>
            <a:r>
              <a:rPr lang="en-US" sz="1200" dirty="0"/>
              <a:t>The additional controls and services needed for sovereignty, such as customer-managed encryption keys, specialized support, and enhanced security clearances, will increase the overall cost.</a:t>
            </a:r>
          </a:p>
          <a:p>
            <a:pPr marL="171450" indent="-171450">
              <a:buFont typeface="Wingdings" panose="05000000000000000000" pitchFamily="2" charset="2"/>
              <a:buChar char="§"/>
            </a:pPr>
            <a:r>
              <a:rPr lang="en-IN" sz="1200" b="1" dirty="0"/>
              <a:t>Partner-Managed Services: </a:t>
            </a:r>
            <a:r>
              <a:rPr lang="en-US" sz="1200" dirty="0"/>
              <a:t>When a </a:t>
            </a:r>
            <a:r>
              <a:rPr lang="en-US" sz="1200" dirty="0" err="1"/>
              <a:t>hyperscaler</a:t>
            </a:r>
            <a:r>
              <a:rPr lang="en-US" sz="1200"/>
              <a:t> partners with a local provider, the pricing model is often influenced by the partner's offerings and managed services.</a:t>
            </a:r>
            <a:endParaRPr lang="en-IN" sz="1200" dirty="0"/>
          </a:p>
        </p:txBody>
      </p:sp>
    </p:spTree>
    <p:extLst>
      <p:ext uri="{BB962C8B-B14F-4D97-AF65-F5344CB8AC3E}">
        <p14:creationId xmlns:p14="http://schemas.microsoft.com/office/powerpoint/2010/main" val="28653687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694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7649F-6D85-507A-B525-3E6A44BB1C0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F8E17D-C525-1DC8-4904-1822B5A8A426}"/>
              </a:ext>
            </a:extLst>
          </p:cNvPr>
          <p:cNvSpPr>
            <a:spLocks noGrp="1"/>
          </p:cNvSpPr>
          <p:nvPr>
            <p:ph type="sldNum" sz="quarter" idx="16"/>
          </p:nvPr>
        </p:nvSpPr>
        <p:spPr/>
        <p:txBody>
          <a:bodyPr/>
          <a:lstStyle/>
          <a:p>
            <a:fld id="{96B43096-6FC2-48D5-8C88-E7DAB952970D}" type="slidenum">
              <a:rPr lang="en-US" smtClean="0"/>
              <a:pPr/>
              <a:t>3</a:t>
            </a:fld>
            <a:endParaRPr lang="en-US"/>
          </a:p>
        </p:txBody>
      </p:sp>
      <p:sp>
        <p:nvSpPr>
          <p:cNvPr id="3" name="Footer Placeholder 2">
            <a:extLst>
              <a:ext uri="{FF2B5EF4-FFF2-40B4-BE49-F238E27FC236}">
                <a16:creationId xmlns:a16="http://schemas.microsoft.com/office/drawing/2014/main" id="{F9B6ABD3-2FD1-9E94-CBC9-F2E28E07EB18}"/>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CF2D8237-6F70-97E8-7AB0-A2A2D5717D45}"/>
              </a:ext>
            </a:extLst>
          </p:cNvPr>
          <p:cNvSpPr>
            <a:spLocks noGrp="1"/>
          </p:cNvSpPr>
          <p:nvPr>
            <p:ph type="title"/>
          </p:nvPr>
        </p:nvSpPr>
        <p:spPr>
          <a:xfrm>
            <a:off x="873760" y="866735"/>
            <a:ext cx="10419715" cy="827278"/>
          </a:xfrm>
        </p:spPr>
        <p:txBody>
          <a:bodyPr/>
          <a:lstStyle/>
          <a:p>
            <a:br>
              <a:rPr lang="en-US" dirty="0"/>
            </a:br>
            <a:r>
              <a:rPr lang="en-US" dirty="0"/>
              <a:t>POV</a:t>
            </a:r>
          </a:p>
        </p:txBody>
      </p:sp>
      <p:sp>
        <p:nvSpPr>
          <p:cNvPr id="7" name="Text Placeholder 6">
            <a:extLst>
              <a:ext uri="{FF2B5EF4-FFF2-40B4-BE49-F238E27FC236}">
                <a16:creationId xmlns:a16="http://schemas.microsoft.com/office/drawing/2014/main" id="{826B8564-A25C-741C-BCB0-847E4771631F}"/>
              </a:ext>
            </a:extLst>
          </p:cNvPr>
          <p:cNvSpPr>
            <a:spLocks noGrp="1"/>
          </p:cNvSpPr>
          <p:nvPr>
            <p:ph type="body" sz="quarter" idx="14"/>
          </p:nvPr>
        </p:nvSpPr>
        <p:spPr/>
        <p:txBody>
          <a:bodyPr/>
          <a:lstStyle/>
          <a:p>
            <a:r>
              <a:rPr lang="en-US" sz="1200" dirty="0"/>
              <a:t>The core POV of Augmented Data Management is to democratize data access and insights, making them available to a wider range of users, including those with limited technical expertise. ADM aims to bridge the gap between manual operations and fully automated systems, allowing data professionals to focus on strategic, high-value activities rather than repetitive, time-consuming tasks. This approach leads to:</a:t>
            </a:r>
          </a:p>
          <a:p>
            <a:r>
              <a:rPr lang="en-US" sz="1200" b="1" dirty="0"/>
              <a:t>Improved Data Quality</a:t>
            </a:r>
            <a:r>
              <a:rPr lang="en-US" sz="1200" dirty="0"/>
              <a:t>: AI algorithms automatically detect and fix inconsistencies, duplicates, and errors, ensuring data is accurate and reliable.</a:t>
            </a:r>
          </a:p>
          <a:p>
            <a:r>
              <a:rPr lang="en-US" sz="1200" b="1" dirty="0"/>
              <a:t>Faster Data Processing</a:t>
            </a:r>
            <a:r>
              <a:rPr lang="en-US" sz="1200" dirty="0"/>
              <a:t>: Automation accelerates tasks like data integration and transformation, leading to quicker time-to-insight.</a:t>
            </a:r>
          </a:p>
          <a:p>
            <a:r>
              <a:rPr lang="en-US" sz="1200" b="1" dirty="0"/>
              <a:t>Enhanced Analytics</a:t>
            </a:r>
            <a:r>
              <a:rPr lang="en-US" sz="1200" dirty="0"/>
              <a:t>: ADM enables deeper insights through predictive modeling, pattern recognition, and automated data storytelling.</a:t>
            </a:r>
          </a:p>
          <a:p>
            <a:r>
              <a:rPr lang="en-US" sz="1200" b="1" dirty="0"/>
              <a:t>Better Informed Decisions</a:t>
            </a:r>
            <a:r>
              <a:rPr lang="en-US" sz="1200" dirty="0"/>
              <a:t>: Real-time insights and a single, trusted view of data support faster, more confident decision-making.</a:t>
            </a:r>
          </a:p>
          <a:p>
            <a:r>
              <a:rPr lang="en-US" sz="1200" b="1" dirty="0"/>
              <a:t>Scalability and Agility</a:t>
            </a:r>
            <a:r>
              <a:rPr lang="en-US" sz="1200" dirty="0"/>
              <a:t>: The technology can handle growing data volumes and complex data types, supporting business expansion and quick adaptation to new data sources.</a:t>
            </a:r>
          </a:p>
          <a:p>
            <a:endParaRPr lang="en-US" dirty="0"/>
          </a:p>
        </p:txBody>
      </p:sp>
    </p:spTree>
    <p:extLst>
      <p:ext uri="{BB962C8B-B14F-4D97-AF65-F5344CB8AC3E}">
        <p14:creationId xmlns:p14="http://schemas.microsoft.com/office/powerpoint/2010/main" val="2625014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CB9D7-D83D-AC3B-9ED8-74D39F9EF2D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5342FC-D910-4BA8-D9C8-EF5436DC2048}"/>
              </a:ext>
            </a:extLst>
          </p:cNvPr>
          <p:cNvSpPr>
            <a:spLocks noGrp="1"/>
          </p:cNvSpPr>
          <p:nvPr>
            <p:ph type="sldNum" sz="quarter" idx="16"/>
          </p:nvPr>
        </p:nvSpPr>
        <p:spPr/>
        <p:txBody>
          <a:bodyPr/>
          <a:lstStyle/>
          <a:p>
            <a:fld id="{96B43096-6FC2-48D5-8C88-E7DAB952970D}" type="slidenum">
              <a:rPr lang="en-US" smtClean="0"/>
              <a:pPr/>
              <a:t>4</a:t>
            </a:fld>
            <a:endParaRPr lang="en-US"/>
          </a:p>
        </p:txBody>
      </p:sp>
      <p:sp>
        <p:nvSpPr>
          <p:cNvPr id="3" name="Footer Placeholder 2">
            <a:extLst>
              <a:ext uri="{FF2B5EF4-FFF2-40B4-BE49-F238E27FC236}">
                <a16:creationId xmlns:a16="http://schemas.microsoft.com/office/drawing/2014/main" id="{1101DE87-B977-3342-66C3-E84F81F4C3D2}"/>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0336141F-2EEE-5B60-C3C7-A20FF83AFB17}"/>
              </a:ext>
            </a:extLst>
          </p:cNvPr>
          <p:cNvSpPr>
            <a:spLocks noGrp="1"/>
          </p:cNvSpPr>
          <p:nvPr>
            <p:ph type="title"/>
          </p:nvPr>
        </p:nvSpPr>
        <p:spPr>
          <a:xfrm>
            <a:off x="873760" y="866735"/>
            <a:ext cx="10419715" cy="827278"/>
          </a:xfrm>
        </p:spPr>
        <p:txBody>
          <a:bodyPr/>
          <a:lstStyle/>
          <a:p>
            <a:br>
              <a:rPr lang="en-US" dirty="0"/>
            </a:br>
            <a:r>
              <a:rPr lang="en-IN" dirty="0"/>
              <a:t>Case Studies</a:t>
            </a:r>
            <a:endParaRPr lang="en-US" dirty="0"/>
          </a:p>
        </p:txBody>
      </p:sp>
      <p:sp>
        <p:nvSpPr>
          <p:cNvPr id="6" name="Text Placeholder 5">
            <a:extLst>
              <a:ext uri="{FF2B5EF4-FFF2-40B4-BE49-F238E27FC236}">
                <a16:creationId xmlns:a16="http://schemas.microsoft.com/office/drawing/2014/main" id="{22F1B454-4F65-626C-A1FF-61D98D29D8CE}"/>
              </a:ext>
            </a:extLst>
          </p:cNvPr>
          <p:cNvSpPr>
            <a:spLocks noGrp="1"/>
          </p:cNvSpPr>
          <p:nvPr>
            <p:ph type="body" sz="quarter" idx="14"/>
          </p:nvPr>
        </p:nvSpPr>
        <p:spPr/>
        <p:txBody>
          <a:bodyPr/>
          <a:lstStyle/>
          <a:p>
            <a:r>
              <a:rPr lang="en-US" b="1" dirty="0"/>
              <a:t>Retail</a:t>
            </a:r>
            <a:r>
              <a:rPr lang="en-US" dirty="0"/>
              <a:t>:</a:t>
            </a:r>
            <a:r>
              <a:rPr lang="en-US" sz="1200" dirty="0"/>
              <a:t> ADM can analyze vast amounts of sales data and social media trends to help retailers understand customer behavior, optimize marketing campaigns, and manage inventory more effectively. This leads to improved customer satisfaction, brand loyalty, and increased revenue.</a:t>
            </a:r>
          </a:p>
          <a:p>
            <a:r>
              <a:rPr lang="en-US" b="1" dirty="0"/>
              <a:t>Manufacturing</a:t>
            </a:r>
            <a:r>
              <a:rPr lang="en-US" dirty="0"/>
              <a:t>: </a:t>
            </a:r>
            <a:r>
              <a:rPr lang="en-US" sz="1200" dirty="0"/>
              <a:t>In manufacturing, ADM can be used to improve supply chain analytics, predict equipment maintenance needs, and optimize production schedules. By analyzing machine performance data, it can identify potential issues early, reducing downtime and costly disruptions</a:t>
            </a:r>
            <a:r>
              <a:rPr lang="en-US" dirty="0"/>
              <a:t>.</a:t>
            </a:r>
          </a:p>
          <a:p>
            <a:r>
              <a:rPr lang="en-US" b="1" dirty="0"/>
              <a:t>Banking and Financial Services (BFSI)</a:t>
            </a:r>
            <a:r>
              <a:rPr lang="en-US" dirty="0"/>
              <a:t>: </a:t>
            </a:r>
            <a:r>
              <a:rPr lang="en-US" sz="1200" dirty="0"/>
              <a:t>The BFSI sector is a leading adopter of ADM due to its data-intensive nature. ADM is particularly useful for fraud detection, customer segmentation, risk management, and ensuring regulatory compliance by automating data quality checks and audit trail generation</a:t>
            </a:r>
            <a:r>
              <a:rPr lang="en-US" dirty="0"/>
              <a:t>.</a:t>
            </a:r>
          </a:p>
          <a:p>
            <a:r>
              <a:rPr lang="en-US" b="1" dirty="0"/>
              <a:t>Healthcare</a:t>
            </a:r>
            <a:r>
              <a:rPr lang="en-US" sz="1200" dirty="0"/>
              <a:t>: With the rise of electronic medical records, healthcare organizations use ADM to improve patient care, predict disease outbreaks, and optimize clinical trials. It can analyze large volumes of patient data to personalize treatments and improve resource allocation.</a:t>
            </a:r>
          </a:p>
          <a:p>
            <a:r>
              <a:rPr lang="en-US" sz="1200" b="1" dirty="0"/>
              <a:t>Telecommunications</a:t>
            </a:r>
            <a:r>
              <a:rPr lang="en-US" sz="1200" dirty="0"/>
              <a:t>: As 5G technology generates an explosion of data, telecommunications companies use ADM to understand customer behavior, reduce churn, and prevent fraud.</a:t>
            </a:r>
            <a:endParaRPr lang="en-IN" sz="1200" dirty="0"/>
          </a:p>
        </p:txBody>
      </p:sp>
    </p:spTree>
    <p:extLst>
      <p:ext uri="{BB962C8B-B14F-4D97-AF65-F5344CB8AC3E}">
        <p14:creationId xmlns:p14="http://schemas.microsoft.com/office/powerpoint/2010/main" val="1501248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E855F-19A5-6A09-0AD6-C20A74BFE33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83FA6E-9A6F-DB9D-5351-555AEBAC6F31}"/>
              </a:ext>
            </a:extLst>
          </p:cNvPr>
          <p:cNvSpPr>
            <a:spLocks noGrp="1"/>
          </p:cNvSpPr>
          <p:nvPr>
            <p:ph type="sldNum" sz="quarter" idx="16"/>
          </p:nvPr>
        </p:nvSpPr>
        <p:spPr/>
        <p:txBody>
          <a:bodyPr/>
          <a:lstStyle/>
          <a:p>
            <a:fld id="{96B43096-6FC2-48D5-8C88-E7DAB952970D}" type="slidenum">
              <a:rPr lang="en-US" smtClean="0"/>
              <a:pPr/>
              <a:t>5</a:t>
            </a:fld>
            <a:endParaRPr lang="en-US"/>
          </a:p>
        </p:txBody>
      </p:sp>
      <p:sp>
        <p:nvSpPr>
          <p:cNvPr id="3" name="Footer Placeholder 2">
            <a:extLst>
              <a:ext uri="{FF2B5EF4-FFF2-40B4-BE49-F238E27FC236}">
                <a16:creationId xmlns:a16="http://schemas.microsoft.com/office/drawing/2014/main" id="{BCDAA723-BC98-86D9-92D7-5D328821F148}"/>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18B5AEF6-E77D-276C-2022-7D00B147F38C}"/>
              </a:ext>
            </a:extLst>
          </p:cNvPr>
          <p:cNvSpPr>
            <a:spLocks noGrp="1"/>
          </p:cNvSpPr>
          <p:nvPr>
            <p:ph type="title"/>
          </p:nvPr>
        </p:nvSpPr>
        <p:spPr>
          <a:xfrm>
            <a:off x="873760" y="866735"/>
            <a:ext cx="10419715" cy="413639"/>
          </a:xfrm>
        </p:spPr>
        <p:txBody>
          <a:bodyPr/>
          <a:lstStyle/>
          <a:p>
            <a:r>
              <a:rPr lang="en-IN" dirty="0"/>
              <a:t>OEM List</a:t>
            </a:r>
            <a:endParaRPr lang="en-US" dirty="0"/>
          </a:p>
        </p:txBody>
      </p:sp>
      <p:sp>
        <p:nvSpPr>
          <p:cNvPr id="6" name="Text Placeholder 5">
            <a:extLst>
              <a:ext uri="{FF2B5EF4-FFF2-40B4-BE49-F238E27FC236}">
                <a16:creationId xmlns:a16="http://schemas.microsoft.com/office/drawing/2014/main" id="{01732820-116E-18D2-1A6D-05E90EB2CAA5}"/>
              </a:ext>
            </a:extLst>
          </p:cNvPr>
          <p:cNvSpPr>
            <a:spLocks noGrp="1"/>
          </p:cNvSpPr>
          <p:nvPr>
            <p:ph type="body" sz="quarter" idx="14"/>
          </p:nvPr>
        </p:nvSpPr>
        <p:spPr>
          <a:xfrm>
            <a:off x="728121" y="1402798"/>
            <a:ext cx="10393475" cy="5060896"/>
          </a:xfrm>
        </p:spPr>
        <p:txBody>
          <a:bodyPr/>
          <a:lstStyle/>
          <a:p>
            <a:r>
              <a:rPr lang="en-IN" sz="1200" dirty="0"/>
              <a:t>The Augmented Data Management market includes a wide range of vendors, from large, established tech companies to specialized data management platforms. A non-exhaustive list of key players includes:</a:t>
            </a:r>
          </a:p>
          <a:p>
            <a:pPr marL="171450" indent="-171450">
              <a:buFont typeface="Arial" panose="020B0604020202020204" pitchFamily="34" charset="0"/>
              <a:buChar char="•"/>
            </a:pPr>
            <a:r>
              <a:rPr lang="en-IN" sz="1200" b="1" dirty="0"/>
              <a:t>Informatica</a:t>
            </a:r>
            <a:endParaRPr lang="en-IN" sz="1200" dirty="0"/>
          </a:p>
          <a:p>
            <a:pPr marL="171450" indent="-171450">
              <a:buFont typeface="Arial" panose="020B0604020202020204" pitchFamily="34" charset="0"/>
              <a:buChar char="•"/>
            </a:pPr>
            <a:r>
              <a:rPr lang="en-IN" sz="1200" b="1" dirty="0"/>
              <a:t>Microsoft</a:t>
            </a:r>
            <a:endParaRPr lang="en-IN" sz="1200" dirty="0"/>
          </a:p>
          <a:p>
            <a:pPr marL="171450" indent="-171450">
              <a:buFont typeface="Arial" panose="020B0604020202020204" pitchFamily="34" charset="0"/>
              <a:buChar char="•"/>
            </a:pPr>
            <a:r>
              <a:rPr lang="en-IN" sz="1200" b="1" dirty="0"/>
              <a:t>SAP SE</a:t>
            </a:r>
            <a:endParaRPr lang="en-IN" sz="1200" dirty="0"/>
          </a:p>
          <a:p>
            <a:pPr marL="171450" indent="-171450">
              <a:buFont typeface="Arial" panose="020B0604020202020204" pitchFamily="34" charset="0"/>
              <a:buChar char="•"/>
            </a:pPr>
            <a:r>
              <a:rPr lang="en-IN" sz="1200" b="1" dirty="0"/>
              <a:t>SAS Institute Inc.</a:t>
            </a:r>
            <a:endParaRPr lang="en-IN" sz="1200" dirty="0"/>
          </a:p>
          <a:p>
            <a:pPr marL="171450" indent="-171450">
              <a:buFont typeface="Arial" panose="020B0604020202020204" pitchFamily="34" charset="0"/>
              <a:buChar char="•"/>
            </a:pPr>
            <a:r>
              <a:rPr lang="en-IN" sz="1200" b="1" dirty="0"/>
              <a:t>Oracle</a:t>
            </a:r>
            <a:endParaRPr lang="en-IN" sz="1200" dirty="0"/>
          </a:p>
          <a:p>
            <a:pPr marL="171450" indent="-171450">
              <a:buFont typeface="Arial" panose="020B0604020202020204" pitchFamily="34" charset="0"/>
              <a:buChar char="•"/>
            </a:pPr>
            <a:r>
              <a:rPr lang="en-IN" sz="1200" b="1" dirty="0"/>
              <a:t>IBM</a:t>
            </a:r>
            <a:endParaRPr lang="en-IN" sz="1200" dirty="0"/>
          </a:p>
          <a:p>
            <a:pPr marL="171450" indent="-171450">
              <a:buFont typeface="Arial" panose="020B0604020202020204" pitchFamily="34" charset="0"/>
              <a:buChar char="•"/>
            </a:pPr>
            <a:r>
              <a:rPr lang="en-IN" sz="1200" b="1" dirty="0"/>
              <a:t>Qlik</a:t>
            </a:r>
            <a:endParaRPr lang="en-IN" sz="1200" dirty="0"/>
          </a:p>
          <a:p>
            <a:pPr marL="171450" indent="-171450">
              <a:buFont typeface="Arial" panose="020B0604020202020204" pitchFamily="34" charset="0"/>
              <a:buChar char="•"/>
            </a:pPr>
            <a:r>
              <a:rPr lang="en-IN" sz="1200" b="1" dirty="0"/>
              <a:t>TIBCO Software</a:t>
            </a:r>
            <a:endParaRPr lang="en-IN" sz="1200" dirty="0"/>
          </a:p>
          <a:p>
            <a:pPr marL="171450" indent="-171450">
              <a:buFont typeface="Arial" panose="020B0604020202020204" pitchFamily="34" charset="0"/>
              <a:buChar char="•"/>
            </a:pPr>
            <a:r>
              <a:rPr lang="en-IN" sz="1200" b="1" dirty="0"/>
              <a:t>Alteryx</a:t>
            </a:r>
            <a:endParaRPr lang="en-IN" sz="1200" dirty="0"/>
          </a:p>
          <a:p>
            <a:pPr marL="171450" indent="-171450">
              <a:buFont typeface="Arial" panose="020B0604020202020204" pitchFamily="34" charset="0"/>
              <a:buChar char="•"/>
            </a:pPr>
            <a:r>
              <a:rPr lang="en-IN" sz="1200" b="1" dirty="0" err="1"/>
              <a:t>Ataccama</a:t>
            </a:r>
            <a:endParaRPr lang="en-IN" sz="1200" dirty="0"/>
          </a:p>
          <a:p>
            <a:pPr marL="171450" indent="-171450">
              <a:buFont typeface="Arial" panose="020B0604020202020204" pitchFamily="34" charset="0"/>
              <a:buChar char="•"/>
            </a:pPr>
            <a:r>
              <a:rPr lang="en-IN" sz="1200" b="1" dirty="0"/>
              <a:t>Talend</a:t>
            </a:r>
            <a:endParaRPr lang="en-IN" sz="1200" dirty="0"/>
          </a:p>
          <a:p>
            <a:pPr marL="171450" indent="-171450">
              <a:buFont typeface="Arial" panose="020B0604020202020204" pitchFamily="34" charset="0"/>
              <a:buChar char="•"/>
            </a:pPr>
            <a:r>
              <a:rPr lang="en-IN" sz="1200" b="1" dirty="0"/>
              <a:t>Precisely</a:t>
            </a:r>
            <a:endParaRPr lang="en-IN" sz="1200" dirty="0"/>
          </a:p>
          <a:p>
            <a:pPr marL="171450" indent="-171450">
              <a:buFont typeface="Arial" panose="020B0604020202020204" pitchFamily="34" charset="0"/>
              <a:buChar char="•"/>
            </a:pPr>
            <a:r>
              <a:rPr lang="en-IN" sz="1200" b="1" dirty="0"/>
              <a:t>Collibra</a:t>
            </a:r>
            <a:endParaRPr lang="en-IN" sz="1200" dirty="0"/>
          </a:p>
          <a:p>
            <a:pPr marL="171450" indent="-171450">
              <a:buFont typeface="Arial" panose="020B0604020202020204" pitchFamily="34" charset="0"/>
              <a:buChar char="•"/>
            </a:pPr>
            <a:r>
              <a:rPr lang="en-IN" sz="1200" b="1" dirty="0"/>
              <a:t>ThoughtSpot</a:t>
            </a:r>
            <a:endParaRPr lang="en-IN" sz="1200" dirty="0"/>
          </a:p>
          <a:p>
            <a:r>
              <a:rPr lang="en-US" sz="1200" dirty="0"/>
              <a:t>.</a:t>
            </a:r>
            <a:endParaRPr lang="en-IN" sz="1200" dirty="0"/>
          </a:p>
        </p:txBody>
      </p:sp>
    </p:spTree>
    <p:extLst>
      <p:ext uri="{BB962C8B-B14F-4D97-AF65-F5344CB8AC3E}">
        <p14:creationId xmlns:p14="http://schemas.microsoft.com/office/powerpoint/2010/main" val="2930656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154827-889C-C281-6317-BAEA1B2A34B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5D3386-1C56-FD25-3EDF-2280E100BD4C}"/>
              </a:ext>
            </a:extLst>
          </p:cNvPr>
          <p:cNvSpPr>
            <a:spLocks noGrp="1"/>
          </p:cNvSpPr>
          <p:nvPr>
            <p:ph type="sldNum" sz="quarter" idx="16"/>
          </p:nvPr>
        </p:nvSpPr>
        <p:spPr/>
        <p:txBody>
          <a:bodyPr/>
          <a:lstStyle/>
          <a:p>
            <a:fld id="{96B43096-6FC2-48D5-8C88-E7DAB952970D}" type="slidenum">
              <a:rPr lang="en-US" smtClean="0"/>
              <a:pPr/>
              <a:t>6</a:t>
            </a:fld>
            <a:endParaRPr lang="en-US"/>
          </a:p>
        </p:txBody>
      </p:sp>
      <p:sp>
        <p:nvSpPr>
          <p:cNvPr id="3" name="Footer Placeholder 2">
            <a:extLst>
              <a:ext uri="{FF2B5EF4-FFF2-40B4-BE49-F238E27FC236}">
                <a16:creationId xmlns:a16="http://schemas.microsoft.com/office/drawing/2014/main" id="{DFAD3E16-84F6-9F5C-7E69-01DBF694E4BB}"/>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494E8D6C-7057-F52D-52A0-A91B2927F008}"/>
              </a:ext>
            </a:extLst>
          </p:cNvPr>
          <p:cNvSpPr>
            <a:spLocks noGrp="1"/>
          </p:cNvSpPr>
          <p:nvPr>
            <p:ph type="title"/>
          </p:nvPr>
        </p:nvSpPr>
        <p:spPr>
          <a:xfrm>
            <a:off x="873760" y="866735"/>
            <a:ext cx="10419715" cy="827278"/>
          </a:xfrm>
        </p:spPr>
        <p:txBody>
          <a:bodyPr/>
          <a:lstStyle/>
          <a:p>
            <a:br>
              <a:rPr lang="en-US" dirty="0"/>
            </a:br>
            <a:r>
              <a:rPr lang="en-IN" dirty="0"/>
              <a:t>Market Share</a:t>
            </a:r>
            <a:endParaRPr lang="en-US" dirty="0"/>
          </a:p>
        </p:txBody>
      </p:sp>
      <p:sp>
        <p:nvSpPr>
          <p:cNvPr id="7" name="Text Placeholder 6">
            <a:extLst>
              <a:ext uri="{FF2B5EF4-FFF2-40B4-BE49-F238E27FC236}">
                <a16:creationId xmlns:a16="http://schemas.microsoft.com/office/drawing/2014/main" id="{BCCF3107-C1BF-9618-F478-6680A952A54E}"/>
              </a:ext>
            </a:extLst>
          </p:cNvPr>
          <p:cNvSpPr>
            <a:spLocks noGrp="1"/>
          </p:cNvSpPr>
          <p:nvPr>
            <p:ph type="body" sz="quarter" idx="14"/>
          </p:nvPr>
        </p:nvSpPr>
        <p:spPr/>
        <p:txBody>
          <a:bodyPr/>
          <a:lstStyle/>
          <a:p>
            <a:r>
              <a:rPr lang="en-US" dirty="0"/>
              <a:t>The global augmented analytics and data management market is a rapidly growing sector. The global augmented analytics market was valued at $15.26 billion in 2025 and is projected to reach $87.03 billion by 2032, with a CAGR of 28.2% during the forecast period. North America dominates the market, but the Asia Pacific region is expected to grow at the highest rate.</a:t>
            </a:r>
          </a:p>
          <a:p>
            <a:r>
              <a:rPr lang="en-US" dirty="0"/>
              <a:t>While precise market share data for "Augmented Data Management" as a distinct category can be proprietary and difficult to find, we can look at the leading vendors in the broader data management and analytics space who are prominent in the ADM field.</a:t>
            </a:r>
          </a:p>
          <a:p>
            <a:endParaRPr lang="en-US" dirty="0"/>
          </a:p>
        </p:txBody>
      </p:sp>
    </p:spTree>
    <p:extLst>
      <p:ext uri="{BB962C8B-B14F-4D97-AF65-F5344CB8AC3E}">
        <p14:creationId xmlns:p14="http://schemas.microsoft.com/office/powerpoint/2010/main" val="3192178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48653-5667-9F2B-BD72-CC90F7E94BE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7E6594-41BA-7CCB-B495-5D6DD2C1CB71}"/>
              </a:ext>
            </a:extLst>
          </p:cNvPr>
          <p:cNvSpPr>
            <a:spLocks noGrp="1"/>
          </p:cNvSpPr>
          <p:nvPr>
            <p:ph type="sldNum" sz="quarter" idx="16"/>
          </p:nvPr>
        </p:nvSpPr>
        <p:spPr/>
        <p:txBody>
          <a:bodyPr/>
          <a:lstStyle/>
          <a:p>
            <a:fld id="{96B43096-6FC2-48D5-8C88-E7DAB952970D}" type="slidenum">
              <a:rPr lang="en-US" smtClean="0"/>
              <a:pPr/>
              <a:t>7</a:t>
            </a:fld>
            <a:endParaRPr lang="en-US"/>
          </a:p>
        </p:txBody>
      </p:sp>
      <p:sp>
        <p:nvSpPr>
          <p:cNvPr id="3" name="Footer Placeholder 2">
            <a:extLst>
              <a:ext uri="{FF2B5EF4-FFF2-40B4-BE49-F238E27FC236}">
                <a16:creationId xmlns:a16="http://schemas.microsoft.com/office/drawing/2014/main" id="{A120E21B-2031-1253-533C-9EC9F40D7057}"/>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A618FDB7-3EC1-6CC7-D8B1-6B92675E3BBB}"/>
              </a:ext>
            </a:extLst>
          </p:cNvPr>
          <p:cNvSpPr>
            <a:spLocks noGrp="1"/>
          </p:cNvSpPr>
          <p:nvPr>
            <p:ph type="title"/>
          </p:nvPr>
        </p:nvSpPr>
        <p:spPr>
          <a:xfrm>
            <a:off x="873760" y="866735"/>
            <a:ext cx="10419715" cy="827278"/>
          </a:xfrm>
        </p:spPr>
        <p:txBody>
          <a:bodyPr/>
          <a:lstStyle/>
          <a:p>
            <a:br>
              <a:rPr lang="en-US" dirty="0"/>
            </a:br>
            <a:r>
              <a:rPr lang="en-IN" dirty="0"/>
              <a:t>Cost and Pricing Details</a:t>
            </a:r>
            <a:endParaRPr lang="en-US" dirty="0"/>
          </a:p>
        </p:txBody>
      </p:sp>
      <p:sp>
        <p:nvSpPr>
          <p:cNvPr id="7" name="Text Placeholder 6">
            <a:extLst>
              <a:ext uri="{FF2B5EF4-FFF2-40B4-BE49-F238E27FC236}">
                <a16:creationId xmlns:a16="http://schemas.microsoft.com/office/drawing/2014/main" id="{7EE9201B-FAEB-EC56-1A9D-B9EEA246AC12}"/>
              </a:ext>
            </a:extLst>
          </p:cNvPr>
          <p:cNvSpPr>
            <a:spLocks noGrp="1"/>
          </p:cNvSpPr>
          <p:nvPr>
            <p:ph type="body" sz="quarter" idx="14"/>
          </p:nvPr>
        </p:nvSpPr>
        <p:spPr/>
        <p:txBody>
          <a:bodyPr/>
          <a:lstStyle/>
          <a:p>
            <a:r>
              <a:rPr lang="en-US" dirty="0"/>
              <a:t>The cost and pricing for Augmented Data Management solutions vary significantly based on several factors:</a:t>
            </a:r>
          </a:p>
          <a:p>
            <a:r>
              <a:rPr lang="en-US" b="1" dirty="0"/>
              <a:t>Deployment Model</a:t>
            </a:r>
            <a:r>
              <a:rPr lang="en-US" dirty="0"/>
              <a:t>: </a:t>
            </a:r>
            <a:r>
              <a:rPr lang="en-US" sz="1200" dirty="0"/>
              <a:t>Solutions can be on-premise, in the cloud, or hybrid. Cloud-based models often use a subscription or consumption-based pricing model, while on-premise solutions typically involve a perpetual license and ongoing maintenance fees.</a:t>
            </a:r>
          </a:p>
          <a:p>
            <a:r>
              <a:rPr lang="en-US" b="1" dirty="0"/>
              <a:t>Vendor and Functionality</a:t>
            </a:r>
            <a:r>
              <a:rPr lang="en-US" sz="1200" dirty="0"/>
              <a:t>: Pricing depends on the specific vendor, the breadth of the platform (e.g., just data quality vs. a full data fabric), and the level of automation and AI features.</a:t>
            </a:r>
          </a:p>
          <a:p>
            <a:r>
              <a:rPr lang="en-US" sz="1200" b="1" dirty="0"/>
              <a:t>Scale and Users</a:t>
            </a:r>
            <a:r>
              <a:rPr lang="en-US" sz="1200" dirty="0"/>
              <a:t>: Pricing can be based on the number of users, the volume of data processed, or the number of data sources</a:t>
            </a:r>
          </a:p>
          <a:p>
            <a:r>
              <a:rPr lang="en-US" sz="1200" b="1" dirty="0"/>
              <a:t>Total Cost of Ownership (TCO)</a:t>
            </a:r>
            <a:r>
              <a:rPr lang="en-US" sz="1200" dirty="0"/>
              <a:t>: The TCO includes not just the software license but also implementation costs, training, ongoing maintenance, and the costs of cloud infrastructure (e.g., storage, computing).</a:t>
            </a:r>
          </a:p>
        </p:txBody>
      </p:sp>
    </p:spTree>
    <p:extLst>
      <p:ext uri="{BB962C8B-B14F-4D97-AF65-F5344CB8AC3E}">
        <p14:creationId xmlns:p14="http://schemas.microsoft.com/office/powerpoint/2010/main" val="38396863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39784-7038-6C7F-52A9-53712606764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5A839C-CC82-0B24-6F37-F704270DDE98}"/>
              </a:ext>
            </a:extLst>
          </p:cNvPr>
          <p:cNvSpPr>
            <a:spLocks noGrp="1"/>
          </p:cNvSpPr>
          <p:nvPr>
            <p:ph type="sldNum" sz="quarter" idx="16"/>
          </p:nvPr>
        </p:nvSpPr>
        <p:spPr/>
        <p:txBody>
          <a:bodyPr/>
          <a:lstStyle/>
          <a:p>
            <a:fld id="{96B43096-6FC2-48D5-8C88-E7DAB952970D}" type="slidenum">
              <a:rPr lang="en-US" smtClean="0"/>
              <a:pPr/>
              <a:t>8</a:t>
            </a:fld>
            <a:endParaRPr lang="en-US"/>
          </a:p>
        </p:txBody>
      </p:sp>
      <p:sp>
        <p:nvSpPr>
          <p:cNvPr id="3" name="Footer Placeholder 2">
            <a:extLst>
              <a:ext uri="{FF2B5EF4-FFF2-40B4-BE49-F238E27FC236}">
                <a16:creationId xmlns:a16="http://schemas.microsoft.com/office/drawing/2014/main" id="{E9D76601-2938-EE09-CDCE-CF0B920545C2}"/>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7001A44D-B8D9-9B7F-B19F-8B9F1CB6F07F}"/>
              </a:ext>
            </a:extLst>
          </p:cNvPr>
          <p:cNvSpPr>
            <a:spLocks noGrp="1"/>
          </p:cNvSpPr>
          <p:nvPr>
            <p:ph type="title"/>
          </p:nvPr>
        </p:nvSpPr>
        <p:spPr>
          <a:xfrm>
            <a:off x="873760" y="866735"/>
            <a:ext cx="10419715" cy="723853"/>
          </a:xfrm>
        </p:spPr>
        <p:txBody>
          <a:bodyPr/>
          <a:lstStyle/>
          <a:p>
            <a:br>
              <a:rPr lang="en-US" dirty="0"/>
            </a:br>
            <a:r>
              <a:rPr lang="en-US" sz="2400" dirty="0"/>
              <a:t>Top Three OEM Vendors and Their Tools</a:t>
            </a:r>
          </a:p>
        </p:txBody>
      </p:sp>
      <p:sp>
        <p:nvSpPr>
          <p:cNvPr id="7" name="Text Placeholder 6">
            <a:extLst>
              <a:ext uri="{FF2B5EF4-FFF2-40B4-BE49-F238E27FC236}">
                <a16:creationId xmlns:a16="http://schemas.microsoft.com/office/drawing/2014/main" id="{81C8C1F5-A726-6560-9AA5-F3B7DA85AB69}"/>
              </a:ext>
            </a:extLst>
          </p:cNvPr>
          <p:cNvSpPr>
            <a:spLocks noGrp="1"/>
          </p:cNvSpPr>
          <p:nvPr>
            <p:ph type="body" sz="quarter" idx="14"/>
          </p:nvPr>
        </p:nvSpPr>
        <p:spPr>
          <a:xfrm>
            <a:off x="817498" y="1731789"/>
            <a:ext cx="10393475" cy="4655261"/>
          </a:xfrm>
        </p:spPr>
        <p:txBody>
          <a:bodyPr/>
          <a:lstStyle/>
          <a:p>
            <a:r>
              <a:rPr lang="it-IT" sz="1200" b="1" dirty="0"/>
              <a:t>Informatica</a:t>
            </a:r>
            <a:r>
              <a:rPr lang="it-IT" sz="1200" dirty="0"/>
              <a:t>: A leader in enterprise cloud data management.</a:t>
            </a:r>
          </a:p>
          <a:p>
            <a:pPr marL="171450" indent="-171450">
              <a:buFont typeface="Arial" panose="020B0604020202020204" pitchFamily="34" charset="0"/>
              <a:buChar char="•"/>
            </a:pPr>
            <a:r>
              <a:rPr lang="en-IN" sz="1200" b="1" dirty="0"/>
              <a:t>Tools</a:t>
            </a:r>
            <a:r>
              <a:rPr lang="en-IN" sz="1200" dirty="0"/>
              <a:t>: Informatica's </a:t>
            </a:r>
            <a:r>
              <a:rPr lang="en-IN" sz="1200" b="1" dirty="0"/>
              <a:t>Intelligent Data Management Cloud (IDMC)</a:t>
            </a:r>
            <a:r>
              <a:rPr lang="en-IN" sz="1200" dirty="0"/>
              <a:t>, powered by CLAIRE® AI, provides a unified platform for data integration, data quality, data governance, and master data management. It focuses on simplifying data access and automating </a:t>
            </a:r>
            <a:r>
              <a:rPr lang="en-IN" sz="1200" dirty="0" err="1"/>
              <a:t>labor-intensive</a:t>
            </a:r>
            <a:r>
              <a:rPr lang="en-IN" sz="1200" dirty="0"/>
              <a:t> tasks.</a:t>
            </a:r>
          </a:p>
          <a:p>
            <a:pPr marL="171450" indent="-171450">
              <a:buFont typeface="Arial" panose="020B0604020202020204" pitchFamily="34" charset="0"/>
              <a:buChar char="•"/>
            </a:pPr>
            <a:r>
              <a:rPr lang="en-US" sz="1200" b="1" dirty="0"/>
              <a:t>Market Share</a:t>
            </a:r>
            <a:r>
              <a:rPr lang="en-US" sz="1200" dirty="0"/>
              <a:t>: Informatica is a consistent leader in various Gartner Magic Quadrants for data integration and data quality, reflecting its strong position in the market</a:t>
            </a:r>
          </a:p>
          <a:p>
            <a:r>
              <a:rPr lang="en-US" sz="1200" b="1" dirty="0"/>
              <a:t>Microsoft</a:t>
            </a:r>
            <a:r>
              <a:rPr lang="en-US" sz="1200" dirty="0"/>
              <a:t>: A major player with a comprehensive suite of data and analytics tools.</a:t>
            </a:r>
          </a:p>
          <a:p>
            <a:pPr marL="171450" indent="-171450">
              <a:buFont typeface="Arial" panose="020B0604020202020204" pitchFamily="34" charset="0"/>
              <a:buChar char="•"/>
            </a:pPr>
            <a:r>
              <a:rPr lang="en-US" sz="1200" b="1" dirty="0"/>
              <a:t>Tools</a:t>
            </a:r>
            <a:r>
              <a:rPr lang="en-US" sz="1200" dirty="0"/>
              <a:t>: </a:t>
            </a:r>
            <a:r>
              <a:rPr lang="en-US" sz="1200" b="1" dirty="0"/>
              <a:t>Microsoft Fabric</a:t>
            </a:r>
            <a:r>
              <a:rPr lang="en-US" sz="1200" dirty="0"/>
              <a:t>, </a:t>
            </a:r>
            <a:r>
              <a:rPr lang="en-US" sz="1200" b="1" dirty="0"/>
              <a:t>Power BI</a:t>
            </a:r>
            <a:r>
              <a:rPr lang="en-US" sz="1200" dirty="0"/>
              <a:t>, and </a:t>
            </a:r>
            <a:r>
              <a:rPr lang="en-US" sz="1200" b="1" dirty="0"/>
              <a:t>Azure Synapse Analytics</a:t>
            </a:r>
            <a:r>
              <a:rPr lang="en-US" sz="1200" dirty="0"/>
              <a:t> all incorporate augmented capabilities. These tools leverage AI to enhance data preparation, discovery, and visualization, making it easier for users to generate insights and build predictive models.</a:t>
            </a:r>
          </a:p>
          <a:p>
            <a:pPr marL="171450" indent="-171450">
              <a:buFont typeface="Arial" panose="020B0604020202020204" pitchFamily="34" charset="0"/>
              <a:buChar char="•"/>
            </a:pPr>
            <a:r>
              <a:rPr lang="en-US" sz="1200" b="1" dirty="0"/>
              <a:t>Market Share</a:t>
            </a:r>
            <a:r>
              <a:rPr lang="en-US" sz="1200" dirty="0"/>
              <a:t>: Microsoft's strong presence in the enterprise software ecosystem, particularly with Power BI, gives it a significant market share in the augmented analytics space.</a:t>
            </a:r>
          </a:p>
          <a:p>
            <a:r>
              <a:rPr lang="en-US" sz="1200" b="1" dirty="0"/>
              <a:t>SAS Institute</a:t>
            </a:r>
            <a:r>
              <a:rPr lang="en-US" sz="1200" dirty="0"/>
              <a:t>: A long-standing leader in analytics and data science.</a:t>
            </a:r>
          </a:p>
          <a:p>
            <a:r>
              <a:rPr lang="en-IN" sz="1200" b="1" dirty="0"/>
              <a:t>Tools</a:t>
            </a:r>
            <a:r>
              <a:rPr lang="en-IN" sz="1200" dirty="0"/>
              <a:t>: </a:t>
            </a:r>
            <a:r>
              <a:rPr lang="en-IN" sz="1200" b="1" dirty="0"/>
              <a:t>SAS Viya</a:t>
            </a:r>
            <a:r>
              <a:rPr lang="en-IN" sz="1200" dirty="0"/>
              <a:t> platform provides augmented capabilities for the entire data and analytics lifecycle, including data management, data quality, and model deployment. It uses AI to suggest improvements, flag personal information, and automate data transformations.</a:t>
            </a:r>
          </a:p>
          <a:p>
            <a:r>
              <a:rPr lang="en-US" sz="1200" b="1" dirty="0"/>
              <a:t>Market Share</a:t>
            </a:r>
            <a:r>
              <a:rPr lang="en-US" sz="1200" dirty="0"/>
              <a:t>: SAS maintains a strong position in the market, especially among large enterprises and in specific industries like BFSI, due to its deep analytical capabilities.</a:t>
            </a:r>
          </a:p>
        </p:txBody>
      </p:sp>
    </p:spTree>
    <p:extLst>
      <p:ext uri="{BB962C8B-B14F-4D97-AF65-F5344CB8AC3E}">
        <p14:creationId xmlns:p14="http://schemas.microsoft.com/office/powerpoint/2010/main" val="3780111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8BA8B-F762-FF90-8A34-841AB002A73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C3C722-7CBB-5434-3770-22FDA1C80002}"/>
              </a:ext>
            </a:extLst>
          </p:cNvPr>
          <p:cNvSpPr>
            <a:spLocks noGrp="1"/>
          </p:cNvSpPr>
          <p:nvPr>
            <p:ph type="sldNum" sz="quarter" idx="16"/>
          </p:nvPr>
        </p:nvSpPr>
        <p:spPr/>
        <p:txBody>
          <a:bodyPr/>
          <a:lstStyle/>
          <a:p>
            <a:fld id="{96B43096-6FC2-48D5-8C88-E7DAB952970D}" type="slidenum">
              <a:rPr lang="en-US" smtClean="0"/>
              <a:pPr/>
              <a:t>9</a:t>
            </a:fld>
            <a:endParaRPr lang="en-US"/>
          </a:p>
        </p:txBody>
      </p:sp>
      <p:sp>
        <p:nvSpPr>
          <p:cNvPr id="3" name="Footer Placeholder 2">
            <a:extLst>
              <a:ext uri="{FF2B5EF4-FFF2-40B4-BE49-F238E27FC236}">
                <a16:creationId xmlns:a16="http://schemas.microsoft.com/office/drawing/2014/main" id="{E7FEE189-913C-DDAA-D394-1C054C7D7D66}"/>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11A8C6DB-8F46-72DE-0B30-BC433C14D5A0}"/>
              </a:ext>
            </a:extLst>
          </p:cNvPr>
          <p:cNvSpPr>
            <a:spLocks noGrp="1"/>
          </p:cNvSpPr>
          <p:nvPr>
            <p:ph type="title"/>
          </p:nvPr>
        </p:nvSpPr>
        <p:spPr>
          <a:xfrm>
            <a:off x="873760" y="866735"/>
            <a:ext cx="10419715" cy="723853"/>
          </a:xfrm>
        </p:spPr>
        <p:txBody>
          <a:bodyPr/>
          <a:lstStyle/>
          <a:p>
            <a:br>
              <a:rPr lang="en-US" dirty="0"/>
            </a:br>
            <a:r>
              <a:rPr lang="en-IN" sz="2400" dirty="0"/>
              <a:t>Use Cases</a:t>
            </a:r>
            <a:endParaRPr lang="en-US" sz="2400" dirty="0"/>
          </a:p>
        </p:txBody>
      </p:sp>
      <p:sp>
        <p:nvSpPr>
          <p:cNvPr id="7" name="Text Placeholder 6">
            <a:extLst>
              <a:ext uri="{FF2B5EF4-FFF2-40B4-BE49-F238E27FC236}">
                <a16:creationId xmlns:a16="http://schemas.microsoft.com/office/drawing/2014/main" id="{1B0CA017-06BD-03A6-3A44-2D4B2E23E165}"/>
              </a:ext>
            </a:extLst>
          </p:cNvPr>
          <p:cNvSpPr>
            <a:spLocks noGrp="1"/>
          </p:cNvSpPr>
          <p:nvPr>
            <p:ph type="body" sz="quarter" idx="14"/>
          </p:nvPr>
        </p:nvSpPr>
        <p:spPr>
          <a:xfrm>
            <a:off x="817498" y="1731789"/>
            <a:ext cx="10393475" cy="4655261"/>
          </a:xfrm>
        </p:spPr>
        <p:txBody>
          <a:bodyPr/>
          <a:lstStyle/>
          <a:p>
            <a:r>
              <a:rPr lang="it-IT" sz="1200" b="1" dirty="0"/>
              <a:t>Informatica</a:t>
            </a:r>
            <a:r>
              <a:rPr lang="it-IT" sz="1200" dirty="0"/>
              <a:t>: </a:t>
            </a:r>
          </a:p>
          <a:p>
            <a:pPr marL="171450" indent="-171450">
              <a:buFont typeface="Wingdings" panose="05000000000000000000" pitchFamily="2" charset="2"/>
              <a:buChar char="§"/>
            </a:pPr>
            <a:r>
              <a:rPr lang="en-US" sz="1200" b="1" dirty="0"/>
              <a:t>Data Governance &amp; Compliance:</a:t>
            </a:r>
            <a:r>
              <a:rPr lang="en-US" sz="1200" dirty="0"/>
              <a:t> Informatica's ADM capabilities help organizations ensure data quality and regulatory compliance. CLAIRE can automatically identify and classify sensitive data (e.g., PII - Personally Identifiable Information) across the data landscape. This enables automated policy enforcement, data lineage tracking, and auditing, which is critical for meeting regulations like GDPR and CCPA.</a:t>
            </a:r>
            <a:endParaRPr lang="it-IT" sz="1200" dirty="0"/>
          </a:p>
          <a:p>
            <a:r>
              <a:rPr lang="en-US" sz="1200" b="1" dirty="0"/>
              <a:t>Microsoft</a:t>
            </a:r>
            <a:r>
              <a:rPr lang="en-US" sz="1200" dirty="0"/>
              <a:t>:.</a:t>
            </a:r>
          </a:p>
          <a:p>
            <a:pPr marL="171450" indent="-171450">
              <a:buFont typeface="Wingdings" panose="05000000000000000000" pitchFamily="2" charset="2"/>
              <a:buChar char="§"/>
            </a:pPr>
            <a:r>
              <a:rPr lang="en-US" sz="1200" b="1" dirty="0"/>
              <a:t>Self-Service Analytics and Reporting:</a:t>
            </a:r>
            <a:r>
              <a:rPr lang="en-US" sz="1200" dirty="0"/>
              <a:t> Microsoft's tools, particularly </a:t>
            </a:r>
            <a:r>
              <a:rPr lang="en-US" sz="1200" b="1" dirty="0"/>
              <a:t>Power BI</a:t>
            </a:r>
            <a:r>
              <a:rPr lang="en-US" sz="1200" dirty="0"/>
              <a:t>, use augmented analytics to enable business users to quickly generate insights without extensive technical knowledge. The platform's natural language processing (NLP) capabilities allow users to type questions in plain English, and the system automatically generates visualizations and reports.</a:t>
            </a:r>
          </a:p>
          <a:p>
            <a:pPr marL="171450" indent="-171450">
              <a:buFont typeface="Wingdings" panose="05000000000000000000" pitchFamily="2" charset="2"/>
              <a:buChar char="§"/>
            </a:pPr>
            <a:r>
              <a:rPr lang="en-US" sz="1200" b="1" dirty="0"/>
              <a:t>Enhanced Customer Service:</a:t>
            </a:r>
            <a:r>
              <a:rPr lang="en-US" sz="1200" dirty="0"/>
              <a:t> By integrating augmented data management with customer relationship management (CRM) systems and call center data, organizations can provide their support agents with real-time, AI-driven insights. This helps agents quickly access relevant customer information, understand historical context, and offer personalized solutions.</a:t>
            </a:r>
          </a:p>
          <a:p>
            <a:r>
              <a:rPr lang="en-US" sz="1200" b="1" dirty="0"/>
              <a:t>SAS Institute</a:t>
            </a:r>
            <a:r>
              <a:rPr lang="en-US" sz="1200" dirty="0"/>
              <a:t>:</a:t>
            </a:r>
          </a:p>
          <a:p>
            <a:pPr marL="171450" indent="-171450">
              <a:buFont typeface="Wingdings" panose="05000000000000000000" pitchFamily="2" charset="2"/>
              <a:buChar char="§"/>
            </a:pPr>
            <a:r>
              <a:rPr lang="en-US" sz="1200" b="1" dirty="0"/>
              <a:t>Fraud Detection in Financial Services:</a:t>
            </a:r>
            <a:r>
              <a:rPr lang="en-US" sz="1200" dirty="0"/>
              <a:t> SAS's AI and machine learning capabilities are widely used in the financial sector to detect fraudulent activities. The platform can analyze real-time transaction data and behavioral patterns to identify anomalies that may indicate fraud, allowing banks to block suspicious transactions and investigate them immediately.</a:t>
            </a:r>
          </a:p>
          <a:p>
            <a:pPr marL="171450" indent="-171450">
              <a:buFont typeface="Wingdings" panose="05000000000000000000" pitchFamily="2" charset="2"/>
              <a:buChar char="§"/>
            </a:pPr>
            <a:r>
              <a:rPr lang="en-US" sz="1200" b="1" dirty="0"/>
              <a:t>Risk Management:</a:t>
            </a:r>
            <a:r>
              <a:rPr lang="en-US" sz="1200" dirty="0"/>
              <a:t> In banking and insurance, SAS's ADM tools can automate risk assessments by analyzing credit data, market trends, and economic indicators. The platform can automatically generate risk reports and provide prescriptive recommendations to help organizations make more informed lending and policy decisions.</a:t>
            </a:r>
          </a:p>
        </p:txBody>
      </p:sp>
    </p:spTree>
    <p:extLst>
      <p:ext uri="{BB962C8B-B14F-4D97-AF65-F5344CB8AC3E}">
        <p14:creationId xmlns:p14="http://schemas.microsoft.com/office/powerpoint/2010/main" val="2358277227"/>
      </p:ext>
    </p:extLst>
  </p:cSld>
  <p:clrMapOvr>
    <a:masterClrMapping/>
  </p:clrMapOvr>
</p:sld>
</file>

<file path=ppt/theme/theme1.xml><?xml version="1.0" encoding="utf-8"?>
<a:theme xmlns:a="http://schemas.openxmlformats.org/drawingml/2006/main" name="HCLTech">
  <a:themeElements>
    <a:clrScheme name="HCLTech 2022">
      <a:dk1>
        <a:srgbClr val="000000"/>
      </a:dk1>
      <a:lt1>
        <a:srgbClr val="FFFFFF"/>
      </a:lt1>
      <a:dk2>
        <a:srgbClr val="5EC1EF"/>
      </a:dk2>
      <a:lt2>
        <a:srgbClr val="0066B3"/>
      </a:lt2>
      <a:accent1>
        <a:srgbClr val="5F1EBE"/>
      </a:accent1>
      <a:accent2>
        <a:srgbClr val="3C91FF"/>
      </a:accent2>
      <a:accent3>
        <a:srgbClr val="4BC3AF"/>
      </a:accent3>
      <a:accent4>
        <a:srgbClr val="82DC73"/>
      </a:accent4>
      <a:accent5>
        <a:srgbClr val="FFCD41"/>
      </a:accent5>
      <a:accent6>
        <a:srgbClr val="FF7887"/>
      </a:accent6>
      <a:hlink>
        <a:srgbClr val="0000FF"/>
      </a:hlink>
      <a:folHlink>
        <a:srgbClr val="29292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Tech Purple">
      <a:srgbClr val="5F1EBE"/>
    </a:custClr>
    <a:custClr name="Tech Blue">
      <a:srgbClr val="3C91FF"/>
    </a:custClr>
    <a:custClr name="Teal">
      <a:srgbClr val="4BC3AF"/>
    </a:custClr>
    <a:custClr name="Green">
      <a:srgbClr val="82CD73"/>
    </a:custClr>
    <a:custClr name="Yellow">
      <a:srgbClr val="FFCD41"/>
    </a:custClr>
    <a:custClr name="Coral">
      <a:srgbClr val="FF7887"/>
    </a:custClr>
    <a:custClr name="Bronze">
      <a:srgbClr val="D7BEB4"/>
    </a:custClr>
    <a:custClr name="Cream">
      <a:srgbClr val="FAF0E6"/>
    </a:custClr>
    <a:custClr name="Grey">
      <a:srgbClr val="C8D2DD"/>
    </a:custClr>
    <a:custClr name="HCL Blue (Corp)">
      <a:srgbClr val="006BB6"/>
    </a:custClr>
    <a:custClr name="Mid Purple">
      <a:srgbClr val="8669F0"/>
    </a:custClr>
    <a:custClr name="Mid Blue">
      <a:srgbClr val="87D2EB"/>
    </a:custClr>
    <a:custClr name="Dark Teal">
      <a:srgbClr val="007873"/>
    </a:custClr>
    <a:custClr name="Dark green">
      <a:srgbClr val="0FA069"/>
    </a:custClr>
    <a:custClr name="Dark Yellow">
      <a:srgbClr val="C8870A"/>
    </a:custClr>
    <a:custClr name="Dark Coral">
      <a:srgbClr val="C3325F"/>
    </a:custClr>
    <a:custClr name="Custom Color 17">
      <a:srgbClr val="FFFFFF"/>
    </a:custClr>
    <a:custClr name="Custom Color 18">
      <a:srgbClr val="FFFFFF"/>
    </a:custClr>
    <a:custClr name="Grey 1">
      <a:srgbClr val="8291A0"/>
    </a:custClr>
    <a:custClr name="Custom Color 20">
      <a:srgbClr val="FFFFFF"/>
    </a:custClr>
    <a:custClr name="Light Purple">
      <a:srgbClr val="B9C8FF"/>
    </a:custClr>
    <a:custClr name="Light Blue">
      <a:srgbClr val="DCE6F0"/>
    </a:custClr>
    <a:custClr name="Teal 80% Tint">
      <a:srgbClr val="6ECFBE"/>
    </a:custClr>
    <a:custClr name="Green 80% Tint">
      <a:srgbClr val="9CE38F"/>
    </a:custClr>
    <a:custClr name="Yellow 80% Tint">
      <a:srgbClr val="FED766"/>
    </a:custClr>
    <a:custClr name="Corel 80% Tint">
      <a:srgbClr val="FE949E"/>
    </a:custClr>
    <a:custClr name="Custom Color 27">
      <a:srgbClr val="FFFFFF"/>
    </a:custClr>
    <a:custClr name="Custom Color 28">
      <a:srgbClr val="FFFFFF"/>
    </a:custClr>
    <a:custClr name="Grey2">
      <a:srgbClr val="A5AFBE"/>
    </a:custClr>
    <a:custClr name="Custom Color 30">
      <a:srgbClr val="FFFFFF"/>
    </a:custClr>
    <a:custClr name="Custom Color 31">
      <a:srgbClr val="FFFFFF"/>
    </a:custClr>
    <a:custClr name="Custom Color 32">
      <a:srgbClr val="FFFFFF"/>
    </a:custClr>
    <a:custClr name="Light Teal">
      <a:srgbClr val="A5ECDC"/>
    </a:custClr>
    <a:custClr name="Light Green">
      <a:srgbClr val="BEEBB4"/>
    </a:custClr>
    <a:custClr name="Light Yellow">
      <a:srgbClr val="FFECC7"/>
    </a:custClr>
    <a:custClr name="Light Coral">
      <a:srgbClr val="FFBEBE"/>
    </a:custClr>
    <a:custClr name="Custom Color 37">
      <a:srgbClr val="FFFFFF"/>
    </a:custClr>
    <a:custClr name="Custom Color 38">
      <a:srgbClr val="FFFFFF"/>
    </a:custClr>
    <a:custClr name="Grey 4">
      <a:srgbClr val="E6EBF5"/>
    </a:custClr>
    <a:custClr name="Custom Color 40">
      <a:srgbClr val="FFFFFF"/>
    </a:custClr>
    <a:custClr name="Custom Color 41">
      <a:srgbClr val="FFFFFF"/>
    </a:custClr>
    <a:custClr name="Custom Color 42">
      <a:srgbClr val="FFFFFF"/>
    </a:custClr>
    <a:custClr name="Custom Color 43">
      <a:srgbClr val="FFFFFF"/>
    </a:custClr>
    <a:custClr name="Custom Color 44">
      <a:srgbClr val="FFFFFF"/>
    </a:custClr>
    <a:custClr name="Custom Color 45">
      <a:srgbClr val="FFFFFF"/>
    </a:custClr>
    <a:custClr name="Custom Color 46">
      <a:srgbClr val="FFFFFF"/>
    </a:custClr>
    <a:custClr name="Custom Color 47">
      <a:srgbClr val="FFFFFF"/>
    </a:custClr>
    <a:custClr name="Custom Color 48">
      <a:srgbClr val="FFFFFF"/>
    </a:custClr>
    <a:custClr name="Custom Color 49">
      <a:srgbClr val="FFFFFF"/>
    </a:custClr>
    <a:custClr name="Custom Color 50">
      <a:srgbClr val="FFFFFF"/>
    </a:custClr>
  </a:custClrLst>
  <a:extLst>
    <a:ext uri="{05A4C25C-085E-4340-85A3-A5531E510DB2}">
      <thm15:themeFamily xmlns:thm15="http://schemas.microsoft.com/office/thememl/2012/main" name="HCLTech" id="{3E1E5A14-3737-644B-84EB-97208A6A6A81}" vid="{81AD1076-71DC-D145-928A-15261A8ADDA9}"/>
    </a:ext>
  </a:extLst>
</a:theme>
</file>

<file path=ppt/theme/theme2.xml><?xml version="1.0" encoding="utf-8"?>
<a:theme xmlns:a="http://schemas.openxmlformats.org/drawingml/2006/main" name="3_HCL Template">
  <a:themeElements>
    <a:clrScheme name="HCL_RBtC">
      <a:dk1>
        <a:srgbClr val="000000"/>
      </a:dk1>
      <a:lt1>
        <a:srgbClr val="FFFFFF"/>
      </a:lt1>
      <a:dk2>
        <a:srgbClr val="F58220"/>
      </a:dk2>
      <a:lt2>
        <a:srgbClr val="0066B3"/>
      </a:lt2>
      <a:accent1>
        <a:srgbClr val="EB1946"/>
      </a:accent1>
      <a:accent2>
        <a:srgbClr val="5A2D91"/>
      </a:accent2>
      <a:accent3>
        <a:srgbClr val="00AFBE"/>
      </a:accent3>
      <a:accent4>
        <a:srgbClr val="5EC1EF"/>
      </a:accent4>
      <a:accent5>
        <a:srgbClr val="BED732"/>
      </a:accent5>
      <a:accent6>
        <a:srgbClr val="FAB914"/>
      </a:accent6>
      <a:hlink>
        <a:srgbClr val="0066FF"/>
      </a:hlink>
      <a:folHlink>
        <a:srgbClr val="FAB9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HCLTech Theme">
  <a:themeElements>
    <a:clrScheme name="HCLTech Primary Colours">
      <a:dk1>
        <a:srgbClr val="000000"/>
      </a:dk1>
      <a:lt1>
        <a:srgbClr val="FFFFFF"/>
      </a:lt1>
      <a:dk2>
        <a:srgbClr val="5F1EBE"/>
      </a:dk2>
      <a:lt2>
        <a:srgbClr val="411482"/>
      </a:lt2>
      <a:accent1>
        <a:srgbClr val="8C69F0"/>
      </a:accent1>
      <a:accent2>
        <a:srgbClr val="B9C8FF"/>
      </a:accent2>
      <a:accent3>
        <a:srgbClr val="0F5FDC"/>
      </a:accent3>
      <a:accent4>
        <a:srgbClr val="3C91FF"/>
      </a:accent4>
      <a:accent5>
        <a:srgbClr val="8CC8FA"/>
      </a:accent5>
      <a:accent6>
        <a:srgbClr val="DCE6F0"/>
      </a:accent6>
      <a:hlink>
        <a:srgbClr val="0000FF"/>
      </a:hlink>
      <a:folHlink>
        <a:srgbClr val="292929"/>
      </a:folHlink>
    </a:clrScheme>
    <a:fontScheme name="HCLTech Arial">
      <a:majorFont>
        <a:latin typeface="Arial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C8D2DD"/>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dirty="0" smtClean="0"/>
        </a:defPPr>
      </a:lstStyle>
    </a:txDef>
  </a:objectDefaults>
  <a:extraClrSchemeLst/>
  <a:custClrLst>
    <a:custClr name="Dark Teal">
      <a:srgbClr val="007873"/>
    </a:custClr>
    <a:custClr name="Teal">
      <a:srgbClr val="4BC3AF"/>
    </a:custClr>
    <a:custClr name="Teal 80% Tint">
      <a:srgbClr val="6FCFBF"/>
    </a:custClr>
    <a:custClr name="Light Teal">
      <a:srgbClr val="A5E6DC"/>
    </a:custClr>
    <a:custClr name="Dark green">
      <a:srgbClr val="0FA069"/>
    </a:custClr>
    <a:custClr name="Green">
      <a:srgbClr val="82DC73"/>
    </a:custClr>
    <a:custClr name="Green 80% Tint">
      <a:srgbClr val="9BE38F"/>
    </a:custClr>
    <a:custClr name="Light Green">
      <a:srgbClr val="BEEBB4"/>
    </a:custClr>
    <a:custClr name="Dark Yellow">
      <a:srgbClr val="C8870A"/>
    </a:custClr>
    <a:custClr name="Yellow">
      <a:srgbClr val="FFCD41"/>
    </a:custClr>
    <a:custClr name="Yellow 80% Tint">
      <a:srgbClr val="FFD767"/>
    </a:custClr>
    <a:custClr name="Light Yellow">
      <a:srgbClr val="FFECC7"/>
    </a:custClr>
    <a:custClr name="Dark Coral">
      <a:srgbClr val="C3325F"/>
    </a:custClr>
    <a:custClr name="Coral">
      <a:srgbClr val="FF789B"/>
    </a:custClr>
    <a:custClr name="Coral 80% Tint">
      <a:srgbClr val="FF93AF"/>
    </a:custClr>
    <a:custClr name="Light Coral">
      <a:srgbClr val="FFBED7"/>
    </a:custClr>
    <a:custClr name="Bronze">
      <a:srgbClr val="D7BEB4"/>
    </a:custClr>
    <a:custClr name="Cream">
      <a:srgbClr val="FAF0E6"/>
    </a:custClr>
    <a:custClr name="Grey 1">
      <a:srgbClr val="8291A0"/>
    </a:custClr>
    <a:custClr name="Grey 2">
      <a:srgbClr val="A5AFBE"/>
    </a:custClr>
    <a:custClr name="Grey 3">
      <a:srgbClr val="C8D2DD"/>
    </a:custClr>
    <a:custClr name="Grey 4">
      <a:srgbClr val="E6EBF5"/>
    </a:custClr>
  </a:custClrLst>
  <a:extLst>
    <a:ext uri="{05A4C25C-085E-4340-85A3-A5531E510DB2}">
      <thm15:themeFamily xmlns:thm15="http://schemas.microsoft.com/office/thememl/2012/main" name="Presentation13" id="{E8D0C240-6BD7-AC4A-AEFB-B18654D28040}" vid="{F4A1CFA4-AA14-694D-B7AD-8BC34BB8B51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FAE2E201DD2BF4B9E520734F1B98016" ma:contentTypeVersion="17" ma:contentTypeDescription="Create a new document." ma:contentTypeScope="" ma:versionID="eb2546c78e34a3e21649b6b4e5b04fef">
  <xsd:schema xmlns:xsd="http://www.w3.org/2001/XMLSchema" xmlns:xs="http://www.w3.org/2001/XMLSchema" xmlns:p="http://schemas.microsoft.com/office/2006/metadata/properties" xmlns:ns2="52a8212c-afd2-4a55-8b32-3603f40bb635" xmlns:ns3="99b8c974-5ff6-4026-a8a9-6c582f6cec02" targetNamespace="http://schemas.microsoft.com/office/2006/metadata/properties" ma:root="true" ma:fieldsID="b74967cbddeb71cba10a3120fcfd7e8a" ns2:_="" ns3:_="">
    <xsd:import namespace="52a8212c-afd2-4a55-8b32-3603f40bb635"/>
    <xsd:import namespace="99b8c974-5ff6-4026-a8a9-6c582f6cec0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_Flow_SignoffStatus" minOccurs="0"/>
                <xsd:element ref="ns2:MediaServiceDocTags" minOccurs="0"/>
                <xsd:element ref="ns2:MediaServiceObjectDetectorVersions" minOccurs="0"/>
                <xsd:element ref="ns2:MediaServiceSearchPropertie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a8212c-afd2-4a55-8b32-3603f40bb63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Flow_SignoffStatus" ma:index="14" nillable="true" ma:displayName="Sign-off status" ma:internalName="Sign_x002d_off_x0020_status">
      <xsd:simpleType>
        <xsd:restriction base="dms:Text"/>
      </xsd:simpleType>
    </xsd:element>
    <xsd:element name="MediaServiceDocTags" ma:index="15" nillable="true" ma:displayName="MediaServiceDocTags" ma:hidden="true" ma:internalName="MediaServiceDocTags" ma:readOnly="true">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6b31ed30-7e58-4985-b8c2-d455a920e241" ma:termSetId="09814cd3-568e-fe90-9814-8d621ff8fb84" ma:anchorId="fba54fb3-c3e1-fe81-a776-ca4b69148c4d" ma:open="true" ma:isKeyword="false">
      <xsd:complexType>
        <xsd:sequence>
          <xsd:element ref="pc:Terms" minOccurs="0" maxOccurs="1"/>
        </xsd:sequence>
      </xsd:complexType>
    </xsd:element>
    <xsd:element name="MediaServiceDateTaken" ma:index="21" nillable="true" ma:displayName="MediaServiceDateTaken" ma:hidden="true" ma:indexed="true" ma:internalName="MediaServiceDateTaken"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element name="MediaServiceGenerationTime" ma:index="23" nillable="true" ma:displayName="MediaServiceGenerationTime" ma:hidden="true" ma:internalName="MediaServiceGenerationTime" ma:readOnly="true">
      <xsd:simpleType>
        <xsd:restriction base="dms:Text"/>
      </xsd:simpleType>
    </xsd:element>
    <xsd:element name="MediaServiceEventHashCode" ma:index="24"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9b8c974-5ff6-4026-a8a9-6c582f6cec0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c4d56c5f-78e9-43f1-b3ae-30161fa0a2e0}" ma:internalName="TaxCatchAll" ma:showField="CatchAllData" ma:web="99b8c974-5ff6-4026-a8a9-6c582f6cec0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99b8c974-5ff6-4026-a8a9-6c582f6cec02">
      <UserInfo>
        <DisplayName/>
        <AccountId xsi:nil="true"/>
        <AccountType/>
      </UserInfo>
    </SharedWithUsers>
    <_Flow_SignoffStatus xmlns="52a8212c-afd2-4a55-8b32-3603f40bb635" xsi:nil="true"/>
    <lcf76f155ced4ddcb4097134ff3c332f xmlns="52a8212c-afd2-4a55-8b32-3603f40bb635">
      <Terms xmlns="http://schemas.microsoft.com/office/infopath/2007/PartnerControls"/>
    </lcf76f155ced4ddcb4097134ff3c332f>
    <TaxCatchAll xmlns="99b8c974-5ff6-4026-a8a9-6c582f6cec02"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009EAF2-1165-4394-B0B9-52BA5B4CFE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2a8212c-afd2-4a55-8b32-3603f40bb635"/>
    <ds:schemaRef ds:uri="99b8c974-5ff6-4026-a8a9-6c582f6cec0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043439D-EF52-4EFC-835F-50920BDB5EF7}">
  <ds:schemaRefs>
    <ds:schemaRef ds:uri="http://schemas.microsoft.com/office/2006/metadata/properties"/>
    <ds:schemaRef ds:uri="http://schemas.microsoft.com/office/infopath/2007/PartnerControls"/>
    <ds:schemaRef ds:uri="99b8c974-5ff6-4026-a8a9-6c582f6cec02"/>
    <ds:schemaRef ds:uri="52a8212c-afd2-4a55-8b32-3603f40bb635"/>
  </ds:schemaRefs>
</ds:datastoreItem>
</file>

<file path=customXml/itemProps3.xml><?xml version="1.0" encoding="utf-8"?>
<ds:datastoreItem xmlns:ds="http://schemas.openxmlformats.org/officeDocument/2006/customXml" ds:itemID="{18F30EC9-6891-4D6F-A485-06E548A913C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18759</TotalTime>
  <Words>4236</Words>
  <Application>Microsoft Office PowerPoint</Application>
  <PresentationFormat>Widescreen</PresentationFormat>
  <Paragraphs>197</Paragraphs>
  <Slides>22</Slides>
  <Notes>1</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22</vt:i4>
      </vt:variant>
    </vt:vector>
  </HeadingPairs>
  <TitlesOfParts>
    <vt:vector size="34" baseType="lpstr">
      <vt:lpstr>Arial</vt:lpstr>
      <vt:lpstr>Arial Bold</vt:lpstr>
      <vt:lpstr>Calibri</vt:lpstr>
      <vt:lpstr>HCLTech Roobert</vt:lpstr>
      <vt:lpstr>HCLTech Roobert Light</vt:lpstr>
      <vt:lpstr>HCLTech Roobert SemiBold</vt:lpstr>
      <vt:lpstr>Novecento Book</vt:lpstr>
      <vt:lpstr>System Font Regular</vt:lpstr>
      <vt:lpstr>Wingdings</vt:lpstr>
      <vt:lpstr>HCLTech</vt:lpstr>
      <vt:lpstr>3_HCL Template</vt:lpstr>
      <vt:lpstr>HCLTech Theme</vt:lpstr>
      <vt:lpstr>PowerPoint Presentation</vt:lpstr>
      <vt:lpstr>Augmented Data Management </vt:lpstr>
      <vt:lpstr> POV</vt:lpstr>
      <vt:lpstr> Case Studies</vt:lpstr>
      <vt:lpstr>OEM List</vt:lpstr>
      <vt:lpstr> Market Share</vt:lpstr>
      <vt:lpstr> Cost and Pricing Details</vt:lpstr>
      <vt:lpstr> Top Three OEM Vendors and Their Tools</vt:lpstr>
      <vt:lpstr> Use Cases</vt:lpstr>
      <vt:lpstr>Data sovereignty </vt:lpstr>
      <vt:lpstr> Case Studies</vt:lpstr>
      <vt:lpstr>OEM List</vt:lpstr>
      <vt:lpstr>Cost and Pricing Details</vt:lpstr>
      <vt:lpstr>Top 3 Data Sovereignty OEM Vendors and Use Cases</vt:lpstr>
      <vt:lpstr>Top 3 Data Sovereignty OEM Vendors and Use Cases</vt:lpstr>
      <vt:lpstr>Top 3 Data Sovereignty OEM Vendors and Use Cases</vt:lpstr>
      <vt:lpstr>Sovereign Cloud </vt:lpstr>
      <vt:lpstr> Case Studies</vt:lpstr>
      <vt:lpstr>OEM List</vt:lpstr>
      <vt:lpstr> Market Share</vt:lpstr>
      <vt:lpstr>Cost and Pricing Details</vt:lpstr>
      <vt:lpstr>PowerPoint Presentation</vt:lpstr>
    </vt:vector>
  </TitlesOfParts>
  <Company>HCL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Asmita .</dc:creator>
  <cp:lastModifiedBy>Priyanka Kumari</cp:lastModifiedBy>
  <cp:revision>258</cp:revision>
  <dcterms:created xsi:type="dcterms:W3CDTF">2023-05-19T07:22:43Z</dcterms:created>
  <dcterms:modified xsi:type="dcterms:W3CDTF">2025-08-11T07:31:57Z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f2060c11-5fa9-4979-a21b-bbce15af5ed1</vt:lpwstr>
  </property>
  <property fmtid="{D5CDD505-2E9C-101B-9397-08002B2CF9AE}" pid="3" name="HCLClassification">
    <vt:lpwstr>HCL_Cla5s_C0nf1dent1al</vt:lpwstr>
  </property>
  <property fmtid="{D5CDD505-2E9C-101B-9397-08002B2CF9AE}" pid="4" name="HCLClassD6">
    <vt:lpwstr>False</vt:lpwstr>
  </property>
  <property fmtid="{D5CDD505-2E9C-101B-9397-08002B2CF9AE}" pid="5" name="Order">
    <vt:lpwstr>149700.000000000</vt:lpwstr>
  </property>
  <property fmtid="{D5CDD505-2E9C-101B-9397-08002B2CF9AE}" pid="6" name="ContentTypeId">
    <vt:lpwstr>0x0101006FAE2E201DD2BF4B9E520734F1B98016</vt:lpwstr>
  </property>
  <property fmtid="{D5CDD505-2E9C-101B-9397-08002B2CF9AE}" pid="7" name="ComplianceAssetId">
    <vt:lpwstr/>
  </property>
  <property fmtid="{D5CDD505-2E9C-101B-9397-08002B2CF9AE}" pid="8" name="_ExtendedDescription">
    <vt:lpwstr/>
  </property>
  <property fmtid="{D5CDD505-2E9C-101B-9397-08002B2CF9AE}" pid="9" name="TriggerFlowInfo">
    <vt:lpwstr/>
  </property>
</Properties>
</file>